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0"/>
  </p:notesMasterIdLst>
  <p:sldIdLst>
    <p:sldId id="256" r:id="rId2"/>
    <p:sldId id="262" r:id="rId3"/>
    <p:sldId id="257" r:id="rId4"/>
    <p:sldId id="258" r:id="rId5"/>
    <p:sldId id="259" r:id="rId6"/>
    <p:sldId id="260"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11236-593F-4F5D-88A1-F0C3C06B5C09}" type="doc">
      <dgm:prSet loTypeId="urn:microsoft.com/office/officeart/2005/8/layout/cycle1" loCatId="cycle" qsTypeId="urn:microsoft.com/office/officeart/2005/8/quickstyle/3d2" qsCatId="3D" csTypeId="urn:microsoft.com/office/officeart/2005/8/colors/colorful5" csCatId="colorful" phldr="1"/>
      <dgm:spPr/>
      <dgm:t>
        <a:bodyPr/>
        <a:lstStyle/>
        <a:p>
          <a:endParaRPr lang="es-EC"/>
        </a:p>
      </dgm:t>
    </dgm:pt>
    <dgm:pt modelId="{3D62654A-7946-4491-B49F-321CCC43336E}">
      <dgm:prSet phldrT="[Texto]" custT="1"/>
      <dgm:spPr/>
      <dgm:t>
        <a:bodyPr/>
        <a:lstStyle/>
        <a:p>
          <a:pPr algn="just"/>
          <a:r>
            <a:rPr lang="es-EC" sz="2200" b="1" dirty="0" smtClean="0">
              <a:latin typeface="Calibri" panose="020F0502020204030204" pitchFamily="34" charset="0"/>
            </a:rPr>
            <a:t>Como Herramienta:</a:t>
          </a:r>
          <a:r>
            <a:rPr lang="es-EC" sz="2200" dirty="0" smtClean="0">
              <a:latin typeface="Calibri" panose="020F0502020204030204" pitchFamily="34" charset="0"/>
            </a:rPr>
            <a:t> utilidad para orientar la toma de decisiones en el Campus Politécnico mejorar el uso de recursos</a:t>
          </a:r>
          <a:endParaRPr lang="es-EC" sz="2200" dirty="0">
            <a:latin typeface="Calibri" panose="020F0502020204030204" pitchFamily="34" charset="0"/>
          </a:endParaRPr>
        </a:p>
      </dgm:t>
    </dgm:pt>
    <dgm:pt modelId="{125288FE-B53F-413D-85ED-B8EEBD38438B}" type="parTrans" cxnId="{E1DE5C94-DA66-4C58-9C3E-3686DACFE6EC}">
      <dgm:prSet/>
      <dgm:spPr/>
      <dgm:t>
        <a:bodyPr/>
        <a:lstStyle/>
        <a:p>
          <a:pPr algn="just"/>
          <a:endParaRPr lang="es-EC" sz="1600">
            <a:latin typeface="Calibri" panose="020F0502020204030204" pitchFamily="34" charset="0"/>
          </a:endParaRPr>
        </a:p>
      </dgm:t>
    </dgm:pt>
    <dgm:pt modelId="{F9ED1F4C-F60C-4289-990C-447DFAB3ACE0}" type="sibTrans" cxnId="{E1DE5C94-DA66-4C58-9C3E-3686DACFE6EC}">
      <dgm:prSet/>
      <dgm:spPr/>
      <dgm:t>
        <a:bodyPr/>
        <a:lstStyle/>
        <a:p>
          <a:pPr algn="just"/>
          <a:endParaRPr lang="es-EC" sz="1600">
            <a:latin typeface="Calibri" panose="020F0502020204030204" pitchFamily="34" charset="0"/>
          </a:endParaRPr>
        </a:p>
      </dgm:t>
    </dgm:pt>
    <dgm:pt modelId="{C37E4DEA-97C3-4E16-8321-C515307505A3}">
      <dgm:prSet phldrT="[Texto]" custT="1"/>
      <dgm:spPr/>
      <dgm:t>
        <a:bodyPr/>
        <a:lstStyle/>
        <a:p>
          <a:pPr algn="just"/>
          <a:r>
            <a:rPr lang="es-EC" sz="2200" b="1" dirty="0" smtClean="0">
              <a:solidFill>
                <a:srgbClr val="00B050"/>
              </a:solidFill>
              <a:latin typeface="Calibri" panose="020F0502020204030204" pitchFamily="34" charset="0"/>
            </a:rPr>
            <a:t>BPA: </a:t>
          </a:r>
          <a:r>
            <a:rPr lang="es-MX" sz="2200" dirty="0" smtClean="0">
              <a:solidFill>
                <a:srgbClr val="00B050"/>
              </a:solidFill>
              <a:latin typeface="Calibri" panose="020F0502020204030204" pitchFamily="34" charset="0"/>
            </a:rPr>
            <a:t>Sencillez y facilidad para aplicarlas</a:t>
          </a:r>
          <a:endParaRPr lang="es-EC" sz="2200" dirty="0">
            <a:solidFill>
              <a:srgbClr val="00B050"/>
            </a:solidFill>
            <a:latin typeface="Calibri" panose="020F0502020204030204" pitchFamily="34" charset="0"/>
          </a:endParaRPr>
        </a:p>
      </dgm:t>
    </dgm:pt>
    <dgm:pt modelId="{3BE043B1-929C-42F8-9E6F-140919E4026B}" type="parTrans" cxnId="{AF2F20C9-059E-44AD-9A6B-06506D81055C}">
      <dgm:prSet/>
      <dgm:spPr/>
      <dgm:t>
        <a:bodyPr/>
        <a:lstStyle/>
        <a:p>
          <a:pPr algn="just"/>
          <a:endParaRPr lang="es-EC" sz="1600">
            <a:latin typeface="Calibri" panose="020F0502020204030204" pitchFamily="34" charset="0"/>
          </a:endParaRPr>
        </a:p>
      </dgm:t>
    </dgm:pt>
    <dgm:pt modelId="{6134CA87-4DCE-4B8B-AD12-2BBAF8F4ADED}" type="sibTrans" cxnId="{AF2F20C9-059E-44AD-9A6B-06506D81055C}">
      <dgm:prSet/>
      <dgm:spPr/>
      <dgm:t>
        <a:bodyPr/>
        <a:lstStyle/>
        <a:p>
          <a:pPr algn="just"/>
          <a:endParaRPr lang="es-EC" sz="1600">
            <a:latin typeface="Calibri" panose="020F0502020204030204" pitchFamily="34" charset="0"/>
          </a:endParaRPr>
        </a:p>
      </dgm:t>
    </dgm:pt>
    <dgm:pt modelId="{AD4F6D1F-AF54-4EFF-B719-80E84F71B67D}">
      <dgm:prSet phldrT="[Texto]" custT="1"/>
      <dgm:spPr/>
      <dgm:t>
        <a:bodyPr/>
        <a:lstStyle/>
        <a:p>
          <a:pPr algn="just"/>
          <a:r>
            <a:rPr lang="es-MX" sz="2200" b="1" dirty="0" smtClean="0">
              <a:latin typeface="Calibri" panose="020F0502020204030204" pitchFamily="34" charset="0"/>
            </a:rPr>
            <a:t>Reconocimiento: </a:t>
          </a:r>
          <a:r>
            <a:rPr lang="es-MX" sz="2200" b="0" dirty="0" smtClean="0">
              <a:latin typeface="Calibri" panose="020F0502020204030204" pitchFamily="34" charset="0"/>
            </a:rPr>
            <a:t>Punto verde y otros beneficios</a:t>
          </a:r>
          <a:endParaRPr lang="es-EC" sz="2200" b="0" dirty="0">
            <a:latin typeface="Calibri" panose="020F0502020204030204" pitchFamily="34" charset="0"/>
          </a:endParaRPr>
        </a:p>
      </dgm:t>
    </dgm:pt>
    <dgm:pt modelId="{D9B3EB51-BAB0-4904-B5AF-926539436772}" type="parTrans" cxnId="{A1D3CD4E-D182-46E6-99C9-0D8347E8689E}">
      <dgm:prSet/>
      <dgm:spPr/>
      <dgm:t>
        <a:bodyPr/>
        <a:lstStyle/>
        <a:p>
          <a:pPr algn="just"/>
          <a:endParaRPr lang="es-EC" sz="1600">
            <a:latin typeface="Calibri" panose="020F0502020204030204" pitchFamily="34" charset="0"/>
          </a:endParaRPr>
        </a:p>
      </dgm:t>
    </dgm:pt>
    <dgm:pt modelId="{792C9F7C-1A48-4A42-950B-DB7F54D4F1F9}" type="sibTrans" cxnId="{A1D3CD4E-D182-46E6-99C9-0D8347E8689E}">
      <dgm:prSet/>
      <dgm:spPr/>
      <dgm:t>
        <a:bodyPr/>
        <a:lstStyle/>
        <a:p>
          <a:pPr algn="just"/>
          <a:endParaRPr lang="es-EC" sz="1600">
            <a:latin typeface="Calibri" panose="020F0502020204030204" pitchFamily="34" charset="0"/>
          </a:endParaRPr>
        </a:p>
      </dgm:t>
    </dgm:pt>
    <dgm:pt modelId="{98BBDD34-0CB7-4751-B768-384837535991}">
      <dgm:prSet phldrT="[Texto]" custT="1"/>
      <dgm:spPr/>
      <dgm:t>
        <a:bodyPr/>
        <a:lstStyle/>
        <a:p>
          <a:pPr algn="just">
            <a:lnSpc>
              <a:spcPct val="100000"/>
            </a:lnSpc>
          </a:pPr>
          <a:r>
            <a:rPr lang="es-MX" sz="2200" b="1" dirty="0" smtClean="0">
              <a:solidFill>
                <a:schemeClr val="accent6"/>
              </a:solidFill>
              <a:latin typeface="Calibri" panose="020F0502020204030204" pitchFamily="34" charset="0"/>
            </a:rPr>
            <a:t>Relevancia institucional: </a:t>
          </a:r>
          <a:r>
            <a:rPr lang="es-MX" sz="2200" b="0" dirty="0" smtClean="0">
              <a:solidFill>
                <a:schemeClr val="accent6"/>
              </a:solidFill>
              <a:latin typeface="Calibri" panose="020F0502020204030204" pitchFamily="34" charset="0"/>
            </a:rPr>
            <a:t>Compromiso Convenio Marco con el MAE y </a:t>
          </a:r>
          <a:r>
            <a:rPr lang="es-EC" sz="2200" b="0" dirty="0" smtClean="0">
              <a:solidFill>
                <a:schemeClr val="accent6"/>
              </a:solidFill>
              <a:latin typeface="Calibri" panose="020F0502020204030204" pitchFamily="34" charset="0"/>
            </a:rPr>
            <a:t>contribuir a un proyecto nacional</a:t>
          </a:r>
          <a:endParaRPr lang="es-EC" sz="2200" b="0" dirty="0">
            <a:solidFill>
              <a:schemeClr val="accent6"/>
            </a:solidFill>
            <a:latin typeface="Calibri" panose="020F0502020204030204" pitchFamily="34" charset="0"/>
          </a:endParaRPr>
        </a:p>
      </dgm:t>
    </dgm:pt>
    <dgm:pt modelId="{151B9D39-8C77-48EC-A931-AD901B94F8E0}" type="parTrans" cxnId="{D61CAE3A-2DFB-443F-AF3E-128E8BB7A78D}">
      <dgm:prSet/>
      <dgm:spPr/>
      <dgm:t>
        <a:bodyPr/>
        <a:lstStyle/>
        <a:p>
          <a:pPr algn="just"/>
          <a:endParaRPr lang="es-EC" sz="1600">
            <a:latin typeface="Calibri" panose="020F0502020204030204" pitchFamily="34" charset="0"/>
          </a:endParaRPr>
        </a:p>
      </dgm:t>
    </dgm:pt>
    <dgm:pt modelId="{44CCB6DE-40AB-4087-89BE-2F3B6735C5FE}" type="sibTrans" cxnId="{D61CAE3A-2DFB-443F-AF3E-128E8BB7A78D}">
      <dgm:prSet/>
      <dgm:spPr/>
      <dgm:t>
        <a:bodyPr/>
        <a:lstStyle/>
        <a:p>
          <a:pPr algn="just"/>
          <a:endParaRPr lang="es-EC" sz="1600">
            <a:latin typeface="Calibri" panose="020F0502020204030204" pitchFamily="34" charset="0"/>
          </a:endParaRPr>
        </a:p>
      </dgm:t>
    </dgm:pt>
    <dgm:pt modelId="{1F0CA182-1824-40E9-98A0-00911F2D6EEA}">
      <dgm:prSet phldrT="[Texto]" custT="1"/>
      <dgm:spPr/>
      <dgm:t>
        <a:bodyPr/>
        <a:lstStyle/>
        <a:p>
          <a:pPr algn="just"/>
          <a:r>
            <a:rPr lang="es-MX" sz="2200" dirty="0">
              <a:solidFill>
                <a:srgbClr val="00B050"/>
              </a:solidFill>
              <a:latin typeface="Calibri" panose="020F0502020204030204" pitchFamily="34" charset="0"/>
            </a:rPr>
            <a:t>Mejoran la calidad del entorno ambiental en las que se las ejecuta</a:t>
          </a:r>
          <a:endParaRPr lang="es-EC" sz="2200" dirty="0">
            <a:solidFill>
              <a:srgbClr val="00B050"/>
            </a:solidFill>
            <a:latin typeface="Calibri" panose="020F0502020204030204" pitchFamily="34" charset="0"/>
          </a:endParaRPr>
        </a:p>
      </dgm:t>
    </dgm:pt>
    <dgm:pt modelId="{8D8EB94D-EE2F-4391-A89C-5BFCEF6B35B5}" type="parTrans" cxnId="{D6ADDD69-6993-4845-910F-4955EA33F0C2}">
      <dgm:prSet/>
      <dgm:spPr/>
      <dgm:t>
        <a:bodyPr/>
        <a:lstStyle/>
        <a:p>
          <a:pPr algn="just"/>
          <a:endParaRPr lang="es-EC" sz="1600">
            <a:latin typeface="Calibri" panose="020F0502020204030204" pitchFamily="34" charset="0"/>
          </a:endParaRPr>
        </a:p>
      </dgm:t>
    </dgm:pt>
    <dgm:pt modelId="{4FD81640-12C0-4B72-8789-F0F9604A03F1}" type="sibTrans" cxnId="{D6ADDD69-6993-4845-910F-4955EA33F0C2}">
      <dgm:prSet/>
      <dgm:spPr/>
      <dgm:t>
        <a:bodyPr/>
        <a:lstStyle/>
        <a:p>
          <a:pPr algn="just"/>
          <a:endParaRPr lang="es-EC" sz="1600">
            <a:latin typeface="Calibri" panose="020F0502020204030204" pitchFamily="34" charset="0"/>
          </a:endParaRPr>
        </a:p>
      </dgm:t>
    </dgm:pt>
    <dgm:pt modelId="{95EFBA37-499E-4AE4-A845-4BE7FA5B10A1}" type="pres">
      <dgm:prSet presAssocID="{47511236-593F-4F5D-88A1-F0C3C06B5C09}" presName="cycle" presStyleCnt="0">
        <dgm:presLayoutVars>
          <dgm:dir/>
          <dgm:resizeHandles val="exact"/>
        </dgm:presLayoutVars>
      </dgm:prSet>
      <dgm:spPr/>
      <dgm:t>
        <a:bodyPr/>
        <a:lstStyle/>
        <a:p>
          <a:endParaRPr lang="es-MX"/>
        </a:p>
      </dgm:t>
    </dgm:pt>
    <dgm:pt modelId="{07BE507E-A272-4212-A9AB-82C102A0BE02}" type="pres">
      <dgm:prSet presAssocID="{3D62654A-7946-4491-B49F-321CCC43336E}" presName="dummy" presStyleCnt="0"/>
      <dgm:spPr/>
    </dgm:pt>
    <dgm:pt modelId="{6181A7DC-FD89-413C-B588-ADB700FA88F3}" type="pres">
      <dgm:prSet presAssocID="{3D62654A-7946-4491-B49F-321CCC43336E}" presName="node" presStyleLbl="revTx" presStyleIdx="0" presStyleCnt="4" custScaleX="215717" custRadScaleRad="128938" custRadScaleInc="29641">
        <dgm:presLayoutVars>
          <dgm:bulletEnabled val="1"/>
        </dgm:presLayoutVars>
      </dgm:prSet>
      <dgm:spPr/>
      <dgm:t>
        <a:bodyPr/>
        <a:lstStyle/>
        <a:p>
          <a:endParaRPr lang="es-EC"/>
        </a:p>
      </dgm:t>
    </dgm:pt>
    <dgm:pt modelId="{91BAC290-5102-4503-B935-6B531118B0F5}" type="pres">
      <dgm:prSet presAssocID="{F9ED1F4C-F60C-4289-990C-447DFAB3ACE0}" presName="sibTrans" presStyleLbl="node1" presStyleIdx="0" presStyleCnt="4" custLinFactNeighborX="27703" custLinFactNeighborY="-3238"/>
      <dgm:spPr/>
      <dgm:t>
        <a:bodyPr/>
        <a:lstStyle/>
        <a:p>
          <a:endParaRPr lang="es-MX"/>
        </a:p>
      </dgm:t>
    </dgm:pt>
    <dgm:pt modelId="{E93C8B0F-71BA-4509-B9C9-2C4AAC56505C}" type="pres">
      <dgm:prSet presAssocID="{C37E4DEA-97C3-4E16-8321-C515307505A3}" presName="dummy" presStyleCnt="0"/>
      <dgm:spPr/>
    </dgm:pt>
    <dgm:pt modelId="{958DDA58-E7EE-499B-B965-92DE384EE342}" type="pres">
      <dgm:prSet presAssocID="{C37E4DEA-97C3-4E16-8321-C515307505A3}" presName="node" presStyleLbl="revTx" presStyleIdx="1" presStyleCnt="4" custScaleX="209785" custRadScaleRad="121343" custRadScaleInc="-26698">
        <dgm:presLayoutVars>
          <dgm:bulletEnabled val="1"/>
        </dgm:presLayoutVars>
      </dgm:prSet>
      <dgm:spPr/>
      <dgm:t>
        <a:bodyPr/>
        <a:lstStyle/>
        <a:p>
          <a:endParaRPr lang="es-MX"/>
        </a:p>
      </dgm:t>
    </dgm:pt>
    <dgm:pt modelId="{1C740308-3888-42FD-86F9-DEBC8AA3BC74}" type="pres">
      <dgm:prSet presAssocID="{6134CA87-4DCE-4B8B-AD12-2BBAF8F4ADED}" presName="sibTrans" presStyleLbl="node1" presStyleIdx="1" presStyleCnt="4" custScaleX="78770" custScaleY="72536" custLinFactNeighborX="-12629" custLinFactNeighborY="9657"/>
      <dgm:spPr/>
      <dgm:t>
        <a:bodyPr/>
        <a:lstStyle/>
        <a:p>
          <a:endParaRPr lang="es-MX"/>
        </a:p>
      </dgm:t>
    </dgm:pt>
    <dgm:pt modelId="{54C25AAF-C4DC-446A-AFF7-4B5B136806E3}" type="pres">
      <dgm:prSet presAssocID="{AD4F6D1F-AF54-4EFF-B719-80E84F71B67D}" presName="dummy" presStyleCnt="0"/>
      <dgm:spPr/>
    </dgm:pt>
    <dgm:pt modelId="{6A1EA456-6761-4FF1-A6BB-5D2DA13FBC93}" type="pres">
      <dgm:prSet presAssocID="{AD4F6D1F-AF54-4EFF-B719-80E84F71B67D}" presName="node" presStyleLbl="revTx" presStyleIdx="2" presStyleCnt="4" custScaleX="195420" custScaleY="92350" custRadScaleRad="99630" custRadScaleInc="50959">
        <dgm:presLayoutVars>
          <dgm:bulletEnabled val="1"/>
        </dgm:presLayoutVars>
      </dgm:prSet>
      <dgm:spPr/>
      <dgm:t>
        <a:bodyPr/>
        <a:lstStyle/>
        <a:p>
          <a:endParaRPr lang="es-EC"/>
        </a:p>
      </dgm:t>
    </dgm:pt>
    <dgm:pt modelId="{FF3F7C63-2959-4328-A625-208BF4C4C41A}" type="pres">
      <dgm:prSet presAssocID="{792C9F7C-1A48-4A42-950B-DB7F54D4F1F9}" presName="sibTrans" presStyleLbl="node1" presStyleIdx="2" presStyleCnt="4" custLinFactNeighborX="-14386" custLinFactNeighborY="938"/>
      <dgm:spPr/>
      <dgm:t>
        <a:bodyPr/>
        <a:lstStyle/>
        <a:p>
          <a:endParaRPr lang="es-MX"/>
        </a:p>
      </dgm:t>
    </dgm:pt>
    <dgm:pt modelId="{CD1F8040-8C99-4BAB-9ABC-74655446955A}" type="pres">
      <dgm:prSet presAssocID="{98BBDD34-0CB7-4751-B768-384837535991}" presName="dummy" presStyleCnt="0"/>
      <dgm:spPr/>
    </dgm:pt>
    <dgm:pt modelId="{0E548DF7-DF88-4341-B374-E1C39BD88D5F}" type="pres">
      <dgm:prSet presAssocID="{98BBDD34-0CB7-4751-B768-384837535991}" presName="node" presStyleLbl="revTx" presStyleIdx="3" presStyleCnt="4" custScaleX="182474" custRadScaleRad="110925" custRadScaleInc="-30781">
        <dgm:presLayoutVars>
          <dgm:bulletEnabled val="1"/>
        </dgm:presLayoutVars>
      </dgm:prSet>
      <dgm:spPr/>
      <dgm:t>
        <a:bodyPr/>
        <a:lstStyle/>
        <a:p>
          <a:endParaRPr lang="es-EC"/>
        </a:p>
      </dgm:t>
    </dgm:pt>
    <dgm:pt modelId="{BE0BF296-01A6-407F-8658-8830AA53A4FC}" type="pres">
      <dgm:prSet presAssocID="{44CCB6DE-40AB-4087-89BE-2F3B6735C5FE}" presName="sibTrans" presStyleLbl="node1" presStyleIdx="3" presStyleCnt="4" custLinFactNeighborX="-20736" custLinFactNeighborY="-1673"/>
      <dgm:spPr/>
      <dgm:t>
        <a:bodyPr/>
        <a:lstStyle/>
        <a:p>
          <a:endParaRPr lang="es-MX"/>
        </a:p>
      </dgm:t>
    </dgm:pt>
  </dgm:ptLst>
  <dgm:cxnLst>
    <dgm:cxn modelId="{68FDD6A9-AF2D-43CA-A8BD-CAB58E96816E}" type="presOf" srcId="{792C9F7C-1A48-4A42-950B-DB7F54D4F1F9}" destId="{FF3F7C63-2959-4328-A625-208BF4C4C41A}" srcOrd="0" destOrd="0" presId="urn:microsoft.com/office/officeart/2005/8/layout/cycle1"/>
    <dgm:cxn modelId="{AEA1AF3A-44A9-41A6-A6B5-EE08D071F2D1}" type="presOf" srcId="{98BBDD34-0CB7-4751-B768-384837535991}" destId="{0E548DF7-DF88-4341-B374-E1C39BD88D5F}" srcOrd="0" destOrd="0" presId="urn:microsoft.com/office/officeart/2005/8/layout/cycle1"/>
    <dgm:cxn modelId="{AF2F20C9-059E-44AD-9A6B-06506D81055C}" srcId="{47511236-593F-4F5D-88A1-F0C3C06B5C09}" destId="{C37E4DEA-97C3-4E16-8321-C515307505A3}" srcOrd="1" destOrd="0" parTransId="{3BE043B1-929C-42F8-9E6F-140919E4026B}" sibTransId="{6134CA87-4DCE-4B8B-AD12-2BBAF8F4ADED}"/>
    <dgm:cxn modelId="{41E6A5F9-D97B-4EEB-B52C-BB977273D1CB}" type="presOf" srcId="{3D62654A-7946-4491-B49F-321CCC43336E}" destId="{6181A7DC-FD89-413C-B588-ADB700FA88F3}" srcOrd="0" destOrd="0" presId="urn:microsoft.com/office/officeart/2005/8/layout/cycle1"/>
    <dgm:cxn modelId="{C7170EBE-3968-402F-861A-449C42053082}" type="presOf" srcId="{F9ED1F4C-F60C-4289-990C-447DFAB3ACE0}" destId="{91BAC290-5102-4503-B935-6B531118B0F5}" srcOrd="0" destOrd="0" presId="urn:microsoft.com/office/officeart/2005/8/layout/cycle1"/>
    <dgm:cxn modelId="{89FDB37B-92D8-4BB2-9986-88524D674F7E}" type="presOf" srcId="{47511236-593F-4F5D-88A1-F0C3C06B5C09}" destId="{95EFBA37-499E-4AE4-A845-4BE7FA5B10A1}" srcOrd="0" destOrd="0" presId="urn:microsoft.com/office/officeart/2005/8/layout/cycle1"/>
    <dgm:cxn modelId="{BAB9AC3D-327E-40F6-B2A7-DEDCC3782F5F}" type="presOf" srcId="{6134CA87-4DCE-4B8B-AD12-2BBAF8F4ADED}" destId="{1C740308-3888-42FD-86F9-DEBC8AA3BC74}" srcOrd="0" destOrd="0" presId="urn:microsoft.com/office/officeart/2005/8/layout/cycle1"/>
    <dgm:cxn modelId="{D6ADDD69-6993-4845-910F-4955EA33F0C2}" srcId="{C37E4DEA-97C3-4E16-8321-C515307505A3}" destId="{1F0CA182-1824-40E9-98A0-00911F2D6EEA}" srcOrd="0" destOrd="0" parTransId="{8D8EB94D-EE2F-4391-A89C-5BFCEF6B35B5}" sibTransId="{4FD81640-12C0-4B72-8789-F0F9604A03F1}"/>
    <dgm:cxn modelId="{2DD70C2B-C605-4A9E-92A8-6B13D6286B47}" type="presOf" srcId="{C37E4DEA-97C3-4E16-8321-C515307505A3}" destId="{958DDA58-E7EE-499B-B965-92DE384EE342}" srcOrd="0" destOrd="0" presId="urn:microsoft.com/office/officeart/2005/8/layout/cycle1"/>
    <dgm:cxn modelId="{FAFD4CBB-0673-46F8-A8E9-177817B8C7D0}" type="presOf" srcId="{AD4F6D1F-AF54-4EFF-B719-80E84F71B67D}" destId="{6A1EA456-6761-4FF1-A6BB-5D2DA13FBC93}" srcOrd="0" destOrd="0" presId="urn:microsoft.com/office/officeart/2005/8/layout/cycle1"/>
    <dgm:cxn modelId="{A1D3CD4E-D182-46E6-99C9-0D8347E8689E}" srcId="{47511236-593F-4F5D-88A1-F0C3C06B5C09}" destId="{AD4F6D1F-AF54-4EFF-B719-80E84F71B67D}" srcOrd="2" destOrd="0" parTransId="{D9B3EB51-BAB0-4904-B5AF-926539436772}" sibTransId="{792C9F7C-1A48-4A42-950B-DB7F54D4F1F9}"/>
    <dgm:cxn modelId="{E1DE5C94-DA66-4C58-9C3E-3686DACFE6EC}" srcId="{47511236-593F-4F5D-88A1-F0C3C06B5C09}" destId="{3D62654A-7946-4491-B49F-321CCC43336E}" srcOrd="0" destOrd="0" parTransId="{125288FE-B53F-413D-85ED-B8EEBD38438B}" sibTransId="{F9ED1F4C-F60C-4289-990C-447DFAB3ACE0}"/>
    <dgm:cxn modelId="{D61CAE3A-2DFB-443F-AF3E-128E8BB7A78D}" srcId="{47511236-593F-4F5D-88A1-F0C3C06B5C09}" destId="{98BBDD34-0CB7-4751-B768-384837535991}" srcOrd="3" destOrd="0" parTransId="{151B9D39-8C77-48EC-A931-AD901B94F8E0}" sibTransId="{44CCB6DE-40AB-4087-89BE-2F3B6735C5FE}"/>
    <dgm:cxn modelId="{2E7F2E47-442D-4C4A-9556-ACB6764B8C17}" type="presOf" srcId="{1F0CA182-1824-40E9-98A0-00911F2D6EEA}" destId="{958DDA58-E7EE-499B-B965-92DE384EE342}" srcOrd="0" destOrd="1" presId="urn:microsoft.com/office/officeart/2005/8/layout/cycle1"/>
    <dgm:cxn modelId="{0E467266-54A3-44CC-A09F-559B8B14B4F6}" type="presOf" srcId="{44CCB6DE-40AB-4087-89BE-2F3B6735C5FE}" destId="{BE0BF296-01A6-407F-8658-8830AA53A4FC}" srcOrd="0" destOrd="0" presId="urn:microsoft.com/office/officeart/2005/8/layout/cycle1"/>
    <dgm:cxn modelId="{E25B5190-DE3D-4895-B5C3-37A05779E754}" type="presParOf" srcId="{95EFBA37-499E-4AE4-A845-4BE7FA5B10A1}" destId="{07BE507E-A272-4212-A9AB-82C102A0BE02}" srcOrd="0" destOrd="0" presId="urn:microsoft.com/office/officeart/2005/8/layout/cycle1"/>
    <dgm:cxn modelId="{601E498E-3E16-4C73-97C1-3BBD3C8B146B}" type="presParOf" srcId="{95EFBA37-499E-4AE4-A845-4BE7FA5B10A1}" destId="{6181A7DC-FD89-413C-B588-ADB700FA88F3}" srcOrd="1" destOrd="0" presId="urn:microsoft.com/office/officeart/2005/8/layout/cycle1"/>
    <dgm:cxn modelId="{36307B69-1E28-4297-96BA-27CE54265CD1}" type="presParOf" srcId="{95EFBA37-499E-4AE4-A845-4BE7FA5B10A1}" destId="{91BAC290-5102-4503-B935-6B531118B0F5}" srcOrd="2" destOrd="0" presId="urn:microsoft.com/office/officeart/2005/8/layout/cycle1"/>
    <dgm:cxn modelId="{4BA270D3-4FBB-4338-9AF4-82814F70FEC6}" type="presParOf" srcId="{95EFBA37-499E-4AE4-A845-4BE7FA5B10A1}" destId="{E93C8B0F-71BA-4509-B9C9-2C4AAC56505C}" srcOrd="3" destOrd="0" presId="urn:microsoft.com/office/officeart/2005/8/layout/cycle1"/>
    <dgm:cxn modelId="{74B89077-16BF-4719-B5A0-72D10AA0E06E}" type="presParOf" srcId="{95EFBA37-499E-4AE4-A845-4BE7FA5B10A1}" destId="{958DDA58-E7EE-499B-B965-92DE384EE342}" srcOrd="4" destOrd="0" presId="urn:microsoft.com/office/officeart/2005/8/layout/cycle1"/>
    <dgm:cxn modelId="{DD618610-92D5-4AF9-A3A6-B8929394E768}" type="presParOf" srcId="{95EFBA37-499E-4AE4-A845-4BE7FA5B10A1}" destId="{1C740308-3888-42FD-86F9-DEBC8AA3BC74}" srcOrd="5" destOrd="0" presId="urn:microsoft.com/office/officeart/2005/8/layout/cycle1"/>
    <dgm:cxn modelId="{6BA0EEC9-37A9-401D-B0EF-4BF7E44D955D}" type="presParOf" srcId="{95EFBA37-499E-4AE4-A845-4BE7FA5B10A1}" destId="{54C25AAF-C4DC-446A-AFF7-4B5B136806E3}" srcOrd="6" destOrd="0" presId="urn:microsoft.com/office/officeart/2005/8/layout/cycle1"/>
    <dgm:cxn modelId="{D1726A8A-FC2A-4F07-A02B-96682F34B799}" type="presParOf" srcId="{95EFBA37-499E-4AE4-A845-4BE7FA5B10A1}" destId="{6A1EA456-6761-4FF1-A6BB-5D2DA13FBC93}" srcOrd="7" destOrd="0" presId="urn:microsoft.com/office/officeart/2005/8/layout/cycle1"/>
    <dgm:cxn modelId="{2BFFBD0D-053C-4438-B070-36F37DEC45BA}" type="presParOf" srcId="{95EFBA37-499E-4AE4-A845-4BE7FA5B10A1}" destId="{FF3F7C63-2959-4328-A625-208BF4C4C41A}" srcOrd="8" destOrd="0" presId="urn:microsoft.com/office/officeart/2005/8/layout/cycle1"/>
    <dgm:cxn modelId="{A99B3565-DD3A-4FC9-93D7-11177CE1DB33}" type="presParOf" srcId="{95EFBA37-499E-4AE4-A845-4BE7FA5B10A1}" destId="{CD1F8040-8C99-4BAB-9ABC-74655446955A}" srcOrd="9" destOrd="0" presId="urn:microsoft.com/office/officeart/2005/8/layout/cycle1"/>
    <dgm:cxn modelId="{613B7882-9862-4714-B5F3-E18659D68D0C}" type="presParOf" srcId="{95EFBA37-499E-4AE4-A845-4BE7FA5B10A1}" destId="{0E548DF7-DF88-4341-B374-E1C39BD88D5F}" srcOrd="10" destOrd="0" presId="urn:microsoft.com/office/officeart/2005/8/layout/cycle1"/>
    <dgm:cxn modelId="{2BC1E783-E823-40C0-A70B-70648E5C4358}" type="presParOf" srcId="{95EFBA37-499E-4AE4-A845-4BE7FA5B10A1}" destId="{BE0BF296-01A6-407F-8658-8830AA53A4FC}"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69E162-A4F9-4537-A43E-F62544B66005}" type="doc">
      <dgm:prSet loTypeId="urn:microsoft.com/office/officeart/2009/3/layout/PieProcess" loCatId="process" qsTypeId="urn:microsoft.com/office/officeart/2005/8/quickstyle/simple1" qsCatId="simple" csTypeId="urn:microsoft.com/office/officeart/2005/8/colors/colorful3" csCatId="colorful" phldr="1"/>
      <dgm:spPr/>
      <dgm:t>
        <a:bodyPr/>
        <a:lstStyle/>
        <a:p>
          <a:endParaRPr lang="es-MX"/>
        </a:p>
      </dgm:t>
    </dgm:pt>
    <dgm:pt modelId="{0F5B364F-F025-4624-A1AA-8A01E48E68E3}">
      <dgm:prSet phldrT="[Texto]" custT="1"/>
      <dgm:spPr/>
      <dgm:t>
        <a:bodyPr/>
        <a:lstStyle/>
        <a:p>
          <a:r>
            <a:rPr lang="es-MX" sz="2200" dirty="0" smtClean="0">
              <a:solidFill>
                <a:schemeClr val="bg1">
                  <a:lumMod val="65000"/>
                </a:schemeClr>
              </a:solidFill>
            </a:rPr>
            <a:t>Antecedentes</a:t>
          </a:r>
          <a:endParaRPr lang="es-MX" sz="2200" dirty="0">
            <a:solidFill>
              <a:schemeClr val="bg1">
                <a:lumMod val="65000"/>
              </a:schemeClr>
            </a:solidFill>
          </a:endParaRPr>
        </a:p>
      </dgm:t>
    </dgm:pt>
    <dgm:pt modelId="{D0199E92-3619-4ED1-9250-83E9A2480B2D}" type="parTrans" cxnId="{9EEABBA8-82A8-4D6F-95CE-8F4C8F779343}">
      <dgm:prSet/>
      <dgm:spPr/>
      <dgm:t>
        <a:bodyPr/>
        <a:lstStyle/>
        <a:p>
          <a:endParaRPr lang="es-MX" sz="2200"/>
        </a:p>
      </dgm:t>
    </dgm:pt>
    <dgm:pt modelId="{A26B0D01-8BC2-4CDA-8F89-3E75F4DD866B}" type="sibTrans" cxnId="{9EEABBA8-82A8-4D6F-95CE-8F4C8F779343}">
      <dgm:prSet/>
      <dgm:spPr/>
      <dgm:t>
        <a:bodyPr/>
        <a:lstStyle/>
        <a:p>
          <a:endParaRPr lang="es-MX" sz="2200"/>
        </a:p>
      </dgm:t>
    </dgm:pt>
    <dgm:pt modelId="{39C5E7EA-6076-41A3-8399-8FBB54A267C5}">
      <dgm:prSet phldrT="[Texto]" custT="1"/>
      <dgm:spPr/>
      <dgm:t>
        <a:bodyPr/>
        <a:lstStyle/>
        <a:p>
          <a:r>
            <a:rPr lang="es-MX" sz="2200" dirty="0" smtClean="0"/>
            <a:t>Compromisos MAE-UFA ESPE</a:t>
          </a:r>
        </a:p>
        <a:p>
          <a:r>
            <a:rPr lang="es-MX" sz="2200" dirty="0" smtClean="0"/>
            <a:t>MBPA</a:t>
          </a:r>
          <a:endParaRPr lang="es-MX" sz="2200" dirty="0"/>
        </a:p>
      </dgm:t>
    </dgm:pt>
    <dgm:pt modelId="{E7E67430-9A19-4414-A750-954AC35025BA}" type="parTrans" cxnId="{9CBC424E-2475-4209-9EA9-1DEB125896A2}">
      <dgm:prSet/>
      <dgm:spPr/>
      <dgm:t>
        <a:bodyPr/>
        <a:lstStyle/>
        <a:p>
          <a:endParaRPr lang="es-MX" sz="2200"/>
        </a:p>
      </dgm:t>
    </dgm:pt>
    <dgm:pt modelId="{65ACD0D9-0B17-4BB7-8EC4-C134ECE8D8B5}" type="sibTrans" cxnId="{9CBC424E-2475-4209-9EA9-1DEB125896A2}">
      <dgm:prSet/>
      <dgm:spPr/>
      <dgm:t>
        <a:bodyPr/>
        <a:lstStyle/>
        <a:p>
          <a:endParaRPr lang="es-MX" sz="2200"/>
        </a:p>
      </dgm:t>
    </dgm:pt>
    <dgm:pt modelId="{5E922CE0-0BE2-4B87-AE29-EF26ADF310DB}">
      <dgm:prSet phldrT="[Texto]" custT="1"/>
      <dgm:spPr/>
      <dgm:t>
        <a:bodyPr/>
        <a:lstStyle/>
        <a:p>
          <a:r>
            <a:rPr lang="es-MX" sz="2200" dirty="0" smtClean="0"/>
            <a:t>Huella Ecológica</a:t>
          </a:r>
          <a:endParaRPr lang="es-MX" sz="2200" dirty="0"/>
        </a:p>
      </dgm:t>
    </dgm:pt>
    <dgm:pt modelId="{B3A223C9-4826-4F7F-BF05-452B9C5D7410}" type="parTrans" cxnId="{065F8347-8A0B-478F-A9BF-7A69C2A92B02}">
      <dgm:prSet/>
      <dgm:spPr/>
      <dgm:t>
        <a:bodyPr/>
        <a:lstStyle/>
        <a:p>
          <a:endParaRPr lang="es-MX" sz="2200"/>
        </a:p>
      </dgm:t>
    </dgm:pt>
    <dgm:pt modelId="{3F33A30F-9C8E-4E5D-9957-8758F3D3DEAB}" type="sibTrans" cxnId="{065F8347-8A0B-478F-A9BF-7A69C2A92B02}">
      <dgm:prSet/>
      <dgm:spPr/>
      <dgm:t>
        <a:bodyPr/>
        <a:lstStyle/>
        <a:p>
          <a:endParaRPr lang="es-MX" sz="2200"/>
        </a:p>
      </dgm:t>
    </dgm:pt>
    <dgm:pt modelId="{F840F1D7-5BF3-4D1C-990D-F9B836F40C15}">
      <dgm:prSet phldrT="[Texto]" custT="1"/>
      <dgm:spPr/>
      <dgm:t>
        <a:bodyPr/>
        <a:lstStyle/>
        <a:p>
          <a:r>
            <a:rPr lang="es-MX" sz="2200" dirty="0" smtClean="0">
              <a:solidFill>
                <a:schemeClr val="bg1">
                  <a:lumMod val="65000"/>
                </a:schemeClr>
              </a:solidFill>
            </a:rPr>
            <a:t>Categorías Fundamentales</a:t>
          </a:r>
          <a:endParaRPr lang="es-MX" sz="2200" dirty="0">
            <a:solidFill>
              <a:schemeClr val="bg1">
                <a:lumMod val="65000"/>
              </a:schemeClr>
            </a:solidFill>
          </a:endParaRPr>
        </a:p>
      </dgm:t>
    </dgm:pt>
    <dgm:pt modelId="{E5250E11-E2AB-4F5E-A59E-6CE47D60DB7C}" type="parTrans" cxnId="{B988AD0B-2C70-4A17-AA1A-90716E2951D7}">
      <dgm:prSet/>
      <dgm:spPr/>
      <dgm:t>
        <a:bodyPr/>
        <a:lstStyle/>
        <a:p>
          <a:endParaRPr lang="es-MX" sz="2200"/>
        </a:p>
      </dgm:t>
    </dgm:pt>
    <dgm:pt modelId="{7EAD8BF5-B903-45A7-AAE9-4788B4A3D21F}" type="sibTrans" cxnId="{B988AD0B-2C70-4A17-AA1A-90716E2951D7}">
      <dgm:prSet/>
      <dgm:spPr/>
      <dgm:t>
        <a:bodyPr/>
        <a:lstStyle/>
        <a:p>
          <a:endParaRPr lang="es-MX" sz="2200"/>
        </a:p>
      </dgm:t>
    </dgm:pt>
    <dgm:pt modelId="{B0B5A8E7-C627-46A7-B81F-F1223D6D556A}">
      <dgm:prSet phldrT="[Texto]" custT="1"/>
      <dgm:spPr/>
      <dgm:t>
        <a:bodyPr/>
        <a:lstStyle/>
        <a:p>
          <a:r>
            <a:rPr lang="es-MX" sz="2200" dirty="0" smtClean="0"/>
            <a:t>Tema 1: Recopilación Sistémica de Información</a:t>
          </a:r>
          <a:endParaRPr lang="es-MX" sz="2200" dirty="0"/>
        </a:p>
      </dgm:t>
    </dgm:pt>
    <dgm:pt modelId="{E5BBDDEB-353E-46DE-B062-E853D8D7EAD1}" type="parTrans" cxnId="{57F3FD13-C197-4D25-8BBA-A2C4D78A8681}">
      <dgm:prSet/>
      <dgm:spPr/>
      <dgm:t>
        <a:bodyPr/>
        <a:lstStyle/>
        <a:p>
          <a:endParaRPr lang="es-MX" sz="2200"/>
        </a:p>
      </dgm:t>
    </dgm:pt>
    <dgm:pt modelId="{B18024EA-FE3B-4799-BED7-B22299204F04}" type="sibTrans" cxnId="{57F3FD13-C197-4D25-8BBA-A2C4D78A8681}">
      <dgm:prSet/>
      <dgm:spPr/>
      <dgm:t>
        <a:bodyPr/>
        <a:lstStyle/>
        <a:p>
          <a:endParaRPr lang="es-MX" sz="2200"/>
        </a:p>
      </dgm:t>
    </dgm:pt>
    <dgm:pt modelId="{B16054A1-DF73-4FB9-BA21-0E24BBBD8FF9}">
      <dgm:prSet phldrT="[Texto]" custT="1"/>
      <dgm:spPr/>
      <dgm:t>
        <a:bodyPr/>
        <a:lstStyle/>
        <a:p>
          <a:r>
            <a:rPr lang="es-MX" sz="2200" dirty="0" smtClean="0"/>
            <a:t>Tema  2: </a:t>
          </a:r>
          <a:r>
            <a:rPr lang="es-EC" sz="2200" dirty="0" smtClean="0"/>
            <a:t>Análisis de Documentos Recopilados</a:t>
          </a:r>
        </a:p>
        <a:p>
          <a:r>
            <a:rPr lang="es-EC" sz="2200" dirty="0" smtClean="0"/>
            <a:t>Tema 3: Análisis de MBPA disponibles en la web</a:t>
          </a:r>
          <a:endParaRPr lang="es-MX" sz="2200" dirty="0"/>
        </a:p>
      </dgm:t>
    </dgm:pt>
    <dgm:pt modelId="{198FDCBE-12FC-4252-8A2D-E7A3315511FD}" type="parTrans" cxnId="{102A1C2A-328F-4287-A3FB-7B7433C7DE6C}">
      <dgm:prSet/>
      <dgm:spPr/>
      <dgm:t>
        <a:bodyPr/>
        <a:lstStyle/>
        <a:p>
          <a:endParaRPr lang="es-MX" sz="2200"/>
        </a:p>
      </dgm:t>
    </dgm:pt>
    <dgm:pt modelId="{C0073B0D-AB99-4766-AF1D-2E46962DB545}" type="sibTrans" cxnId="{102A1C2A-328F-4287-A3FB-7B7433C7DE6C}">
      <dgm:prSet/>
      <dgm:spPr/>
      <dgm:t>
        <a:bodyPr/>
        <a:lstStyle/>
        <a:p>
          <a:endParaRPr lang="es-MX" sz="2200"/>
        </a:p>
      </dgm:t>
    </dgm:pt>
    <dgm:pt modelId="{8E922C0D-163F-4965-8A1E-B7571CAA74BB}">
      <dgm:prSet phldrT="[Texto]" custT="1"/>
      <dgm:spPr/>
      <dgm:t>
        <a:bodyPr/>
        <a:lstStyle/>
        <a:p>
          <a:r>
            <a:rPr lang="es-MX" sz="2200" dirty="0" smtClean="0">
              <a:solidFill>
                <a:schemeClr val="bg1">
                  <a:lumMod val="65000"/>
                </a:schemeClr>
              </a:solidFill>
            </a:rPr>
            <a:t>Fundamentación Legal</a:t>
          </a:r>
          <a:endParaRPr lang="es-MX" sz="2200" dirty="0">
            <a:solidFill>
              <a:schemeClr val="bg1">
                <a:lumMod val="65000"/>
              </a:schemeClr>
            </a:solidFill>
          </a:endParaRPr>
        </a:p>
      </dgm:t>
    </dgm:pt>
    <dgm:pt modelId="{7AA9E38E-F08F-470B-A5F4-CE2E8F5E705A}" type="parTrans" cxnId="{20D0F885-C48E-4F69-BF03-1737A55CEDE7}">
      <dgm:prSet/>
      <dgm:spPr/>
      <dgm:t>
        <a:bodyPr/>
        <a:lstStyle/>
        <a:p>
          <a:endParaRPr lang="es-MX" sz="2200"/>
        </a:p>
      </dgm:t>
    </dgm:pt>
    <dgm:pt modelId="{D1C35D8B-84BB-4783-B52A-E572918B51A5}" type="sibTrans" cxnId="{20D0F885-C48E-4F69-BF03-1737A55CEDE7}">
      <dgm:prSet/>
      <dgm:spPr/>
      <dgm:t>
        <a:bodyPr/>
        <a:lstStyle/>
        <a:p>
          <a:endParaRPr lang="es-MX" sz="2200"/>
        </a:p>
      </dgm:t>
    </dgm:pt>
    <dgm:pt modelId="{80C36FB9-B7DE-4008-B633-CF8CE2AE2E66}">
      <dgm:prSet phldrT="[Texto]" custT="1"/>
      <dgm:spPr/>
      <dgm:t>
        <a:bodyPr/>
        <a:lstStyle/>
        <a:p>
          <a:r>
            <a:rPr lang="es-MX" sz="2200" dirty="0" smtClean="0"/>
            <a:t>Constitución: </a:t>
          </a:r>
          <a:r>
            <a:rPr lang="es-MX" sz="2200" dirty="0" smtClean="0">
              <a:solidFill>
                <a:schemeClr val="bg1">
                  <a:lumMod val="65000"/>
                </a:schemeClr>
              </a:solidFill>
            </a:rPr>
            <a:t>Art. 14, 15, 413, 27, 350, 32, 66, 83, 395</a:t>
          </a:r>
        </a:p>
        <a:p>
          <a:r>
            <a:rPr lang="es-MX" sz="2200" dirty="0" smtClean="0"/>
            <a:t>Ley de Gestión Ambiental: </a:t>
          </a:r>
          <a:r>
            <a:rPr lang="es-MX" sz="2200" dirty="0" smtClean="0">
              <a:solidFill>
                <a:schemeClr val="bg1">
                  <a:lumMod val="65000"/>
                </a:schemeClr>
              </a:solidFill>
            </a:rPr>
            <a:t>Art. 2 y 8</a:t>
          </a:r>
        </a:p>
        <a:p>
          <a:r>
            <a:rPr lang="es-MX" sz="2200" dirty="0" smtClean="0"/>
            <a:t>LOES: </a:t>
          </a:r>
          <a:r>
            <a:rPr lang="es-MX" sz="2200" dirty="0" smtClean="0">
              <a:solidFill>
                <a:schemeClr val="bg1">
                  <a:lumMod val="65000"/>
                </a:schemeClr>
              </a:solidFill>
            </a:rPr>
            <a:t>Art. 8, 9 23</a:t>
          </a:r>
        </a:p>
        <a:p>
          <a:r>
            <a:rPr lang="es-MX" sz="2200" dirty="0" smtClean="0"/>
            <a:t>PNBV</a:t>
          </a:r>
        </a:p>
        <a:p>
          <a:r>
            <a:rPr lang="es-MX" sz="2200" dirty="0" smtClean="0"/>
            <a:t>AM MAE </a:t>
          </a:r>
          <a:r>
            <a:rPr lang="es-MX" sz="2200" dirty="0" smtClean="0">
              <a:solidFill>
                <a:schemeClr val="bg1">
                  <a:lumMod val="65000"/>
                </a:schemeClr>
              </a:solidFill>
            </a:rPr>
            <a:t>131-034</a:t>
          </a:r>
          <a:endParaRPr lang="es-MX" sz="2200" dirty="0">
            <a:solidFill>
              <a:schemeClr val="bg1">
                <a:lumMod val="65000"/>
              </a:schemeClr>
            </a:solidFill>
          </a:endParaRPr>
        </a:p>
      </dgm:t>
    </dgm:pt>
    <dgm:pt modelId="{BFC6BC33-97DD-42B9-9C32-C4F25826A2AA}" type="parTrans" cxnId="{AC26190A-B1D6-430C-B347-653143C8C8E8}">
      <dgm:prSet/>
      <dgm:spPr/>
      <dgm:t>
        <a:bodyPr/>
        <a:lstStyle/>
        <a:p>
          <a:endParaRPr lang="es-MX" sz="2200"/>
        </a:p>
      </dgm:t>
    </dgm:pt>
    <dgm:pt modelId="{5F05ACAD-4748-4313-946E-0DEB9C4CD7FC}" type="sibTrans" cxnId="{AC26190A-B1D6-430C-B347-653143C8C8E8}">
      <dgm:prSet/>
      <dgm:spPr/>
      <dgm:t>
        <a:bodyPr/>
        <a:lstStyle/>
        <a:p>
          <a:endParaRPr lang="es-MX" sz="2200"/>
        </a:p>
      </dgm:t>
    </dgm:pt>
    <dgm:pt modelId="{7C78A87F-E05C-497A-BBF6-F94A8DD9E02B}" type="pres">
      <dgm:prSet presAssocID="{1469E162-A4F9-4537-A43E-F62544B66005}" presName="Name0" presStyleCnt="0">
        <dgm:presLayoutVars>
          <dgm:chMax val="7"/>
          <dgm:chPref val="7"/>
          <dgm:dir/>
          <dgm:animOne val="branch"/>
          <dgm:animLvl val="lvl"/>
        </dgm:presLayoutVars>
      </dgm:prSet>
      <dgm:spPr/>
      <dgm:t>
        <a:bodyPr/>
        <a:lstStyle/>
        <a:p>
          <a:endParaRPr lang="es-MX"/>
        </a:p>
      </dgm:t>
    </dgm:pt>
    <dgm:pt modelId="{73C5EF59-5FC0-4F9B-A440-3F3F2D9C60EE}" type="pres">
      <dgm:prSet presAssocID="{0F5B364F-F025-4624-A1AA-8A01E48E68E3}" presName="ParentComposite" presStyleCnt="0"/>
      <dgm:spPr/>
    </dgm:pt>
    <dgm:pt modelId="{D6636F01-ABD5-4497-952D-5B6370EC839C}" type="pres">
      <dgm:prSet presAssocID="{0F5B364F-F025-4624-A1AA-8A01E48E68E3}" presName="Chord" presStyleLbl="bgShp" presStyleIdx="0" presStyleCnt="3"/>
      <dgm:spPr/>
    </dgm:pt>
    <dgm:pt modelId="{339A494B-8C83-4DC7-89BE-929C7DE1600D}" type="pres">
      <dgm:prSet presAssocID="{0F5B364F-F025-4624-A1AA-8A01E48E68E3}" presName="Pie" presStyleLbl="alignNode1" presStyleIdx="0" presStyleCnt="3"/>
      <dgm:spPr/>
    </dgm:pt>
    <dgm:pt modelId="{886A6758-1196-4440-BCD0-8399A045D8D3}" type="pres">
      <dgm:prSet presAssocID="{0F5B364F-F025-4624-A1AA-8A01E48E68E3}" presName="Parent" presStyleLbl="revTx" presStyleIdx="0" presStyleCnt="6">
        <dgm:presLayoutVars>
          <dgm:chMax val="1"/>
          <dgm:chPref val="1"/>
          <dgm:bulletEnabled val="1"/>
        </dgm:presLayoutVars>
      </dgm:prSet>
      <dgm:spPr/>
      <dgm:t>
        <a:bodyPr/>
        <a:lstStyle/>
        <a:p>
          <a:endParaRPr lang="es-MX"/>
        </a:p>
      </dgm:t>
    </dgm:pt>
    <dgm:pt modelId="{D63901C9-AD0D-40E8-BE6D-DD394A66F54A}" type="pres">
      <dgm:prSet presAssocID="{65ACD0D9-0B17-4BB7-8EC4-C134ECE8D8B5}" presName="negSibTrans" presStyleCnt="0"/>
      <dgm:spPr/>
    </dgm:pt>
    <dgm:pt modelId="{86C47B97-4933-416C-A8F9-8E7BDB9D1B55}" type="pres">
      <dgm:prSet presAssocID="{0F5B364F-F025-4624-A1AA-8A01E48E68E3}" presName="composite" presStyleCnt="0"/>
      <dgm:spPr/>
    </dgm:pt>
    <dgm:pt modelId="{FB6E6716-5FC7-4A09-AD40-C0A2A3A64993}" type="pres">
      <dgm:prSet presAssocID="{0F5B364F-F025-4624-A1AA-8A01E48E68E3}" presName="Child" presStyleLbl="revTx" presStyleIdx="1" presStyleCnt="6">
        <dgm:presLayoutVars>
          <dgm:chMax val="0"/>
          <dgm:chPref val="0"/>
          <dgm:bulletEnabled val="1"/>
        </dgm:presLayoutVars>
      </dgm:prSet>
      <dgm:spPr/>
      <dgm:t>
        <a:bodyPr/>
        <a:lstStyle/>
        <a:p>
          <a:endParaRPr lang="es-MX"/>
        </a:p>
      </dgm:t>
    </dgm:pt>
    <dgm:pt modelId="{8C2683A7-60C9-489F-B978-AEC179443227}" type="pres">
      <dgm:prSet presAssocID="{A26B0D01-8BC2-4CDA-8F89-3E75F4DD866B}" presName="sibTrans" presStyleCnt="0"/>
      <dgm:spPr/>
    </dgm:pt>
    <dgm:pt modelId="{80A3DC83-445E-40FC-A601-37FFD1FB8C55}" type="pres">
      <dgm:prSet presAssocID="{F840F1D7-5BF3-4D1C-990D-F9B836F40C15}" presName="ParentComposite" presStyleCnt="0"/>
      <dgm:spPr/>
    </dgm:pt>
    <dgm:pt modelId="{17C64F81-0077-4258-BAAB-413995382868}" type="pres">
      <dgm:prSet presAssocID="{F840F1D7-5BF3-4D1C-990D-F9B836F40C15}" presName="Chord" presStyleLbl="bgShp" presStyleIdx="1" presStyleCnt="3"/>
      <dgm:spPr/>
    </dgm:pt>
    <dgm:pt modelId="{249E1BC2-1B77-45DE-9A34-E8B99B3B6C80}" type="pres">
      <dgm:prSet presAssocID="{F840F1D7-5BF3-4D1C-990D-F9B836F40C15}" presName="Pie" presStyleLbl="alignNode1" presStyleIdx="1" presStyleCnt="3"/>
      <dgm:spPr/>
    </dgm:pt>
    <dgm:pt modelId="{E268C8E0-1A65-4354-8F04-0EF3C8866960}" type="pres">
      <dgm:prSet presAssocID="{F840F1D7-5BF3-4D1C-990D-F9B836F40C15}" presName="Parent" presStyleLbl="revTx" presStyleIdx="2" presStyleCnt="6">
        <dgm:presLayoutVars>
          <dgm:chMax val="1"/>
          <dgm:chPref val="1"/>
          <dgm:bulletEnabled val="1"/>
        </dgm:presLayoutVars>
      </dgm:prSet>
      <dgm:spPr/>
      <dgm:t>
        <a:bodyPr/>
        <a:lstStyle/>
        <a:p>
          <a:endParaRPr lang="es-MX"/>
        </a:p>
      </dgm:t>
    </dgm:pt>
    <dgm:pt modelId="{CED6848B-82A4-4553-AA28-0AF0A770609B}" type="pres">
      <dgm:prSet presAssocID="{B18024EA-FE3B-4799-BED7-B22299204F04}" presName="negSibTrans" presStyleCnt="0"/>
      <dgm:spPr/>
    </dgm:pt>
    <dgm:pt modelId="{82A349FC-8991-4F7B-89ED-F1697CE662E5}" type="pres">
      <dgm:prSet presAssocID="{F840F1D7-5BF3-4D1C-990D-F9B836F40C15}" presName="composite" presStyleCnt="0"/>
      <dgm:spPr/>
    </dgm:pt>
    <dgm:pt modelId="{C1C8EEDC-07AD-4D5C-89E1-F715537104E0}" type="pres">
      <dgm:prSet presAssocID="{F840F1D7-5BF3-4D1C-990D-F9B836F40C15}" presName="Child" presStyleLbl="revTx" presStyleIdx="3" presStyleCnt="6" custScaleX="128916" custLinFactNeighborX="623" custLinFactNeighborY="1651">
        <dgm:presLayoutVars>
          <dgm:chMax val="0"/>
          <dgm:chPref val="0"/>
          <dgm:bulletEnabled val="1"/>
        </dgm:presLayoutVars>
      </dgm:prSet>
      <dgm:spPr/>
      <dgm:t>
        <a:bodyPr/>
        <a:lstStyle/>
        <a:p>
          <a:endParaRPr lang="es-MX"/>
        </a:p>
      </dgm:t>
    </dgm:pt>
    <dgm:pt modelId="{3FD1CFB1-C46D-4767-9D23-BCFE09AB0507}" type="pres">
      <dgm:prSet presAssocID="{7EAD8BF5-B903-45A7-AAE9-4788B4A3D21F}" presName="sibTrans" presStyleCnt="0"/>
      <dgm:spPr/>
    </dgm:pt>
    <dgm:pt modelId="{10E9FE02-886B-499D-90AD-401665F7B8EA}" type="pres">
      <dgm:prSet presAssocID="{8E922C0D-163F-4965-8A1E-B7571CAA74BB}" presName="ParentComposite" presStyleCnt="0"/>
      <dgm:spPr/>
    </dgm:pt>
    <dgm:pt modelId="{636EE3A0-6C5E-4EB7-AB4D-B310B49033F3}" type="pres">
      <dgm:prSet presAssocID="{8E922C0D-163F-4965-8A1E-B7571CAA74BB}" presName="Chord" presStyleLbl="bgShp" presStyleIdx="2" presStyleCnt="3"/>
      <dgm:spPr/>
    </dgm:pt>
    <dgm:pt modelId="{5F5B9673-9A7C-478A-97BC-53B11D4BC39F}" type="pres">
      <dgm:prSet presAssocID="{8E922C0D-163F-4965-8A1E-B7571CAA74BB}" presName="Pie" presStyleLbl="alignNode1" presStyleIdx="2" presStyleCnt="3"/>
      <dgm:spPr/>
    </dgm:pt>
    <dgm:pt modelId="{A1FB770D-CEC6-4216-9955-CD42D3ECFA61}" type="pres">
      <dgm:prSet presAssocID="{8E922C0D-163F-4965-8A1E-B7571CAA74BB}" presName="Parent" presStyleLbl="revTx" presStyleIdx="4" presStyleCnt="6">
        <dgm:presLayoutVars>
          <dgm:chMax val="1"/>
          <dgm:chPref val="1"/>
          <dgm:bulletEnabled val="1"/>
        </dgm:presLayoutVars>
      </dgm:prSet>
      <dgm:spPr/>
      <dgm:t>
        <a:bodyPr/>
        <a:lstStyle/>
        <a:p>
          <a:endParaRPr lang="es-MX"/>
        </a:p>
      </dgm:t>
    </dgm:pt>
    <dgm:pt modelId="{DB2B3FC8-2D4B-44A3-BCC5-6E4B6D6A9DB8}" type="pres">
      <dgm:prSet presAssocID="{5F05ACAD-4748-4313-946E-0DEB9C4CD7FC}" presName="negSibTrans" presStyleCnt="0"/>
      <dgm:spPr/>
    </dgm:pt>
    <dgm:pt modelId="{9BD45EE0-F944-41CF-92A0-8B36B11CFA66}" type="pres">
      <dgm:prSet presAssocID="{8E922C0D-163F-4965-8A1E-B7571CAA74BB}" presName="composite" presStyleCnt="0"/>
      <dgm:spPr/>
    </dgm:pt>
    <dgm:pt modelId="{6CC38DCE-A3DF-45DC-83F5-C72FC82609F6}" type="pres">
      <dgm:prSet presAssocID="{8E922C0D-163F-4965-8A1E-B7571CAA74BB}" presName="Child" presStyleLbl="revTx" presStyleIdx="5" presStyleCnt="6">
        <dgm:presLayoutVars>
          <dgm:chMax val="0"/>
          <dgm:chPref val="0"/>
          <dgm:bulletEnabled val="1"/>
        </dgm:presLayoutVars>
      </dgm:prSet>
      <dgm:spPr/>
      <dgm:t>
        <a:bodyPr/>
        <a:lstStyle/>
        <a:p>
          <a:endParaRPr lang="es-MX"/>
        </a:p>
      </dgm:t>
    </dgm:pt>
  </dgm:ptLst>
  <dgm:cxnLst>
    <dgm:cxn modelId="{57F3FD13-C197-4D25-8BBA-A2C4D78A8681}" srcId="{F840F1D7-5BF3-4D1C-990D-F9B836F40C15}" destId="{B0B5A8E7-C627-46A7-B81F-F1223D6D556A}" srcOrd="0" destOrd="0" parTransId="{E5BBDDEB-353E-46DE-B062-E853D8D7EAD1}" sibTransId="{B18024EA-FE3B-4799-BED7-B22299204F04}"/>
    <dgm:cxn modelId="{1238F6F5-5CFE-4B3B-8368-9D8958DE9C5C}" type="presOf" srcId="{5E922CE0-0BE2-4B87-AE29-EF26ADF310DB}" destId="{FB6E6716-5FC7-4A09-AD40-C0A2A3A64993}" srcOrd="0" destOrd="1" presId="urn:microsoft.com/office/officeart/2009/3/layout/PieProcess"/>
    <dgm:cxn modelId="{28B8F82A-31B9-4584-BDDC-2E022127ED01}" type="presOf" srcId="{B16054A1-DF73-4FB9-BA21-0E24BBBD8FF9}" destId="{C1C8EEDC-07AD-4D5C-89E1-F715537104E0}" srcOrd="0" destOrd="1" presId="urn:microsoft.com/office/officeart/2009/3/layout/PieProcess"/>
    <dgm:cxn modelId="{0149C722-3A7F-4E43-B32C-8BF4ADC84791}" type="presOf" srcId="{39C5E7EA-6076-41A3-8399-8FBB54A267C5}" destId="{FB6E6716-5FC7-4A09-AD40-C0A2A3A64993}" srcOrd="0" destOrd="0" presId="urn:microsoft.com/office/officeart/2009/3/layout/PieProcess"/>
    <dgm:cxn modelId="{9CBC424E-2475-4209-9EA9-1DEB125896A2}" srcId="{0F5B364F-F025-4624-A1AA-8A01E48E68E3}" destId="{39C5E7EA-6076-41A3-8399-8FBB54A267C5}" srcOrd="0" destOrd="0" parTransId="{E7E67430-9A19-4414-A750-954AC35025BA}" sibTransId="{65ACD0D9-0B17-4BB7-8EC4-C134ECE8D8B5}"/>
    <dgm:cxn modelId="{065F8347-8A0B-478F-A9BF-7A69C2A92B02}" srcId="{0F5B364F-F025-4624-A1AA-8A01E48E68E3}" destId="{5E922CE0-0BE2-4B87-AE29-EF26ADF310DB}" srcOrd="1" destOrd="0" parTransId="{B3A223C9-4826-4F7F-BF05-452B9C5D7410}" sibTransId="{3F33A30F-9C8E-4E5D-9957-8758F3D3DEAB}"/>
    <dgm:cxn modelId="{3576C7C2-3CF8-40F2-8D07-817B0A6BF1D6}" type="presOf" srcId="{8E922C0D-163F-4965-8A1E-B7571CAA74BB}" destId="{A1FB770D-CEC6-4216-9955-CD42D3ECFA61}" srcOrd="0" destOrd="0" presId="urn:microsoft.com/office/officeart/2009/3/layout/PieProcess"/>
    <dgm:cxn modelId="{B988AD0B-2C70-4A17-AA1A-90716E2951D7}" srcId="{1469E162-A4F9-4537-A43E-F62544B66005}" destId="{F840F1D7-5BF3-4D1C-990D-F9B836F40C15}" srcOrd="1" destOrd="0" parTransId="{E5250E11-E2AB-4F5E-A59E-6CE47D60DB7C}" sibTransId="{7EAD8BF5-B903-45A7-AAE9-4788B4A3D21F}"/>
    <dgm:cxn modelId="{9EEABBA8-82A8-4D6F-95CE-8F4C8F779343}" srcId="{1469E162-A4F9-4537-A43E-F62544B66005}" destId="{0F5B364F-F025-4624-A1AA-8A01E48E68E3}" srcOrd="0" destOrd="0" parTransId="{D0199E92-3619-4ED1-9250-83E9A2480B2D}" sibTransId="{A26B0D01-8BC2-4CDA-8F89-3E75F4DD866B}"/>
    <dgm:cxn modelId="{AC26190A-B1D6-430C-B347-653143C8C8E8}" srcId="{8E922C0D-163F-4965-8A1E-B7571CAA74BB}" destId="{80C36FB9-B7DE-4008-B633-CF8CE2AE2E66}" srcOrd="0" destOrd="0" parTransId="{BFC6BC33-97DD-42B9-9C32-C4F25826A2AA}" sibTransId="{5F05ACAD-4748-4313-946E-0DEB9C4CD7FC}"/>
    <dgm:cxn modelId="{102A1C2A-328F-4287-A3FB-7B7433C7DE6C}" srcId="{F840F1D7-5BF3-4D1C-990D-F9B836F40C15}" destId="{B16054A1-DF73-4FB9-BA21-0E24BBBD8FF9}" srcOrd="1" destOrd="0" parTransId="{198FDCBE-12FC-4252-8A2D-E7A3315511FD}" sibTransId="{C0073B0D-AB99-4766-AF1D-2E46962DB545}"/>
    <dgm:cxn modelId="{B79124AC-747D-4E69-99B2-71ECF8A184BB}" type="presOf" srcId="{B0B5A8E7-C627-46A7-B81F-F1223D6D556A}" destId="{C1C8EEDC-07AD-4D5C-89E1-F715537104E0}" srcOrd="0" destOrd="0" presId="urn:microsoft.com/office/officeart/2009/3/layout/PieProcess"/>
    <dgm:cxn modelId="{5871618A-4DC6-4776-99B3-E24CB23B635B}" type="presOf" srcId="{F840F1D7-5BF3-4D1C-990D-F9B836F40C15}" destId="{E268C8E0-1A65-4354-8F04-0EF3C8866960}" srcOrd="0" destOrd="0" presId="urn:microsoft.com/office/officeart/2009/3/layout/PieProcess"/>
    <dgm:cxn modelId="{28A84B33-AF46-4246-80F8-CDC373F0B97E}" type="presOf" srcId="{1469E162-A4F9-4537-A43E-F62544B66005}" destId="{7C78A87F-E05C-497A-BBF6-F94A8DD9E02B}" srcOrd="0" destOrd="0" presId="urn:microsoft.com/office/officeart/2009/3/layout/PieProcess"/>
    <dgm:cxn modelId="{1580BEF8-4BCB-413F-A7B7-6AC1A9BE72EB}" type="presOf" srcId="{0F5B364F-F025-4624-A1AA-8A01E48E68E3}" destId="{886A6758-1196-4440-BCD0-8399A045D8D3}" srcOrd="0" destOrd="0" presId="urn:microsoft.com/office/officeart/2009/3/layout/PieProcess"/>
    <dgm:cxn modelId="{20D0F885-C48E-4F69-BF03-1737A55CEDE7}" srcId="{1469E162-A4F9-4537-A43E-F62544B66005}" destId="{8E922C0D-163F-4965-8A1E-B7571CAA74BB}" srcOrd="2" destOrd="0" parTransId="{7AA9E38E-F08F-470B-A5F4-CE2E8F5E705A}" sibTransId="{D1C35D8B-84BB-4783-B52A-E572918B51A5}"/>
    <dgm:cxn modelId="{F97EDDFC-2714-42CA-9C10-AC65510FB826}" type="presOf" srcId="{80C36FB9-B7DE-4008-B633-CF8CE2AE2E66}" destId="{6CC38DCE-A3DF-45DC-83F5-C72FC82609F6}" srcOrd="0" destOrd="0" presId="urn:microsoft.com/office/officeart/2009/3/layout/PieProcess"/>
    <dgm:cxn modelId="{348FEB05-3D0E-45A1-B189-9C4EDBFB3CC1}" type="presParOf" srcId="{7C78A87F-E05C-497A-BBF6-F94A8DD9E02B}" destId="{73C5EF59-5FC0-4F9B-A440-3F3F2D9C60EE}" srcOrd="0" destOrd="0" presId="urn:microsoft.com/office/officeart/2009/3/layout/PieProcess"/>
    <dgm:cxn modelId="{7341B7C5-1456-4DC1-8178-29BFDA694C99}" type="presParOf" srcId="{73C5EF59-5FC0-4F9B-A440-3F3F2D9C60EE}" destId="{D6636F01-ABD5-4497-952D-5B6370EC839C}" srcOrd="0" destOrd="0" presId="urn:microsoft.com/office/officeart/2009/3/layout/PieProcess"/>
    <dgm:cxn modelId="{70B5DAC4-F3C6-49C4-8210-37F94C168AFB}" type="presParOf" srcId="{73C5EF59-5FC0-4F9B-A440-3F3F2D9C60EE}" destId="{339A494B-8C83-4DC7-89BE-929C7DE1600D}" srcOrd="1" destOrd="0" presId="urn:microsoft.com/office/officeart/2009/3/layout/PieProcess"/>
    <dgm:cxn modelId="{90A2B302-ABD2-4B10-8E37-F8B33E7F3834}" type="presParOf" srcId="{73C5EF59-5FC0-4F9B-A440-3F3F2D9C60EE}" destId="{886A6758-1196-4440-BCD0-8399A045D8D3}" srcOrd="2" destOrd="0" presId="urn:microsoft.com/office/officeart/2009/3/layout/PieProcess"/>
    <dgm:cxn modelId="{619FEFD8-935E-497B-BDFE-ACCCBB9D4921}" type="presParOf" srcId="{7C78A87F-E05C-497A-BBF6-F94A8DD9E02B}" destId="{D63901C9-AD0D-40E8-BE6D-DD394A66F54A}" srcOrd="1" destOrd="0" presId="urn:microsoft.com/office/officeart/2009/3/layout/PieProcess"/>
    <dgm:cxn modelId="{D65DB8E6-3BC4-463E-89B1-00374B75A45F}" type="presParOf" srcId="{7C78A87F-E05C-497A-BBF6-F94A8DD9E02B}" destId="{86C47B97-4933-416C-A8F9-8E7BDB9D1B55}" srcOrd="2" destOrd="0" presId="urn:microsoft.com/office/officeart/2009/3/layout/PieProcess"/>
    <dgm:cxn modelId="{DFFE1853-AB12-481A-B9B0-66D802C70D89}" type="presParOf" srcId="{86C47B97-4933-416C-A8F9-8E7BDB9D1B55}" destId="{FB6E6716-5FC7-4A09-AD40-C0A2A3A64993}" srcOrd="0" destOrd="0" presId="urn:microsoft.com/office/officeart/2009/3/layout/PieProcess"/>
    <dgm:cxn modelId="{577D0B2D-3906-44F4-924C-F732078BD5B4}" type="presParOf" srcId="{7C78A87F-E05C-497A-BBF6-F94A8DD9E02B}" destId="{8C2683A7-60C9-489F-B978-AEC179443227}" srcOrd="3" destOrd="0" presId="urn:microsoft.com/office/officeart/2009/3/layout/PieProcess"/>
    <dgm:cxn modelId="{4701DA60-3EF9-4C26-A378-5901E1C4FA13}" type="presParOf" srcId="{7C78A87F-E05C-497A-BBF6-F94A8DD9E02B}" destId="{80A3DC83-445E-40FC-A601-37FFD1FB8C55}" srcOrd="4" destOrd="0" presId="urn:microsoft.com/office/officeart/2009/3/layout/PieProcess"/>
    <dgm:cxn modelId="{E690E6AC-FA00-4A03-B4F1-9D330B55E691}" type="presParOf" srcId="{80A3DC83-445E-40FC-A601-37FFD1FB8C55}" destId="{17C64F81-0077-4258-BAAB-413995382868}" srcOrd="0" destOrd="0" presId="urn:microsoft.com/office/officeart/2009/3/layout/PieProcess"/>
    <dgm:cxn modelId="{474535EA-7F8A-4CE9-86D6-6115DD63A019}" type="presParOf" srcId="{80A3DC83-445E-40FC-A601-37FFD1FB8C55}" destId="{249E1BC2-1B77-45DE-9A34-E8B99B3B6C80}" srcOrd="1" destOrd="0" presId="urn:microsoft.com/office/officeart/2009/3/layout/PieProcess"/>
    <dgm:cxn modelId="{3BECCAE7-B3FF-4D7C-B825-CB612BB0495B}" type="presParOf" srcId="{80A3DC83-445E-40FC-A601-37FFD1FB8C55}" destId="{E268C8E0-1A65-4354-8F04-0EF3C8866960}" srcOrd="2" destOrd="0" presId="urn:microsoft.com/office/officeart/2009/3/layout/PieProcess"/>
    <dgm:cxn modelId="{3EC69DC7-7F04-4F11-A283-EC8CE08F4E44}" type="presParOf" srcId="{7C78A87F-E05C-497A-BBF6-F94A8DD9E02B}" destId="{CED6848B-82A4-4553-AA28-0AF0A770609B}" srcOrd="5" destOrd="0" presId="urn:microsoft.com/office/officeart/2009/3/layout/PieProcess"/>
    <dgm:cxn modelId="{260EDCBE-BDBD-4B06-9FB8-FF8FDC553AC3}" type="presParOf" srcId="{7C78A87F-E05C-497A-BBF6-F94A8DD9E02B}" destId="{82A349FC-8991-4F7B-89ED-F1697CE662E5}" srcOrd="6" destOrd="0" presId="urn:microsoft.com/office/officeart/2009/3/layout/PieProcess"/>
    <dgm:cxn modelId="{727431FB-4E50-449B-A207-CFF146156898}" type="presParOf" srcId="{82A349FC-8991-4F7B-89ED-F1697CE662E5}" destId="{C1C8EEDC-07AD-4D5C-89E1-F715537104E0}" srcOrd="0" destOrd="0" presId="urn:microsoft.com/office/officeart/2009/3/layout/PieProcess"/>
    <dgm:cxn modelId="{F1C6B7C9-0AC1-40A0-B94F-E888129D1D6F}" type="presParOf" srcId="{7C78A87F-E05C-497A-BBF6-F94A8DD9E02B}" destId="{3FD1CFB1-C46D-4767-9D23-BCFE09AB0507}" srcOrd="7" destOrd="0" presId="urn:microsoft.com/office/officeart/2009/3/layout/PieProcess"/>
    <dgm:cxn modelId="{0F090B97-DD1A-4993-B88F-D11B2C61489D}" type="presParOf" srcId="{7C78A87F-E05C-497A-BBF6-F94A8DD9E02B}" destId="{10E9FE02-886B-499D-90AD-401665F7B8EA}" srcOrd="8" destOrd="0" presId="urn:microsoft.com/office/officeart/2009/3/layout/PieProcess"/>
    <dgm:cxn modelId="{96762BC0-903E-44C8-AE70-2AD1191CB89B}" type="presParOf" srcId="{10E9FE02-886B-499D-90AD-401665F7B8EA}" destId="{636EE3A0-6C5E-4EB7-AB4D-B310B49033F3}" srcOrd="0" destOrd="0" presId="urn:microsoft.com/office/officeart/2009/3/layout/PieProcess"/>
    <dgm:cxn modelId="{A412BAA7-96B3-4A86-AB6E-63B40E105644}" type="presParOf" srcId="{10E9FE02-886B-499D-90AD-401665F7B8EA}" destId="{5F5B9673-9A7C-478A-97BC-53B11D4BC39F}" srcOrd="1" destOrd="0" presId="urn:microsoft.com/office/officeart/2009/3/layout/PieProcess"/>
    <dgm:cxn modelId="{5E791358-FC3F-4482-A8F3-9AFBCC17CE19}" type="presParOf" srcId="{10E9FE02-886B-499D-90AD-401665F7B8EA}" destId="{A1FB770D-CEC6-4216-9955-CD42D3ECFA61}" srcOrd="2" destOrd="0" presId="urn:microsoft.com/office/officeart/2009/3/layout/PieProcess"/>
    <dgm:cxn modelId="{73EEA891-35A7-4915-949D-D9EC2D9F5513}" type="presParOf" srcId="{7C78A87F-E05C-497A-BBF6-F94A8DD9E02B}" destId="{DB2B3FC8-2D4B-44A3-BCC5-6E4B6D6A9DB8}" srcOrd="9" destOrd="0" presId="urn:microsoft.com/office/officeart/2009/3/layout/PieProcess"/>
    <dgm:cxn modelId="{48A87343-0C3A-4A46-8EE4-083AED783920}" type="presParOf" srcId="{7C78A87F-E05C-497A-BBF6-F94A8DD9E02B}" destId="{9BD45EE0-F944-41CF-92A0-8B36B11CFA66}" srcOrd="10" destOrd="0" presId="urn:microsoft.com/office/officeart/2009/3/layout/PieProcess"/>
    <dgm:cxn modelId="{D0161454-65D1-4ED9-9007-A0523B602661}" type="presParOf" srcId="{9BD45EE0-F944-41CF-92A0-8B36B11CFA66}" destId="{6CC38DCE-A3DF-45DC-83F5-C72FC82609F6}"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FD670-A814-4C38-BB41-8AB1523D013F}"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MX"/>
        </a:p>
      </dgm:t>
    </dgm:pt>
    <dgm:pt modelId="{01D5B856-824B-40DF-A1C0-168415ACFDE9}">
      <dgm:prSet phldrT="[Texto]"/>
      <dgm:spPr/>
      <dgm:t>
        <a:bodyPr/>
        <a:lstStyle/>
        <a:p>
          <a:r>
            <a:rPr lang="es-MX" dirty="0" smtClean="0"/>
            <a:t>Modalidad</a:t>
          </a:r>
          <a:endParaRPr lang="es-MX" dirty="0"/>
        </a:p>
      </dgm:t>
    </dgm:pt>
    <dgm:pt modelId="{16665B1E-07F0-4F54-AF67-EF7B51B25A01}" type="parTrans" cxnId="{73453268-F953-4F9D-BB5A-37491AB8107E}">
      <dgm:prSet/>
      <dgm:spPr/>
      <dgm:t>
        <a:bodyPr/>
        <a:lstStyle/>
        <a:p>
          <a:endParaRPr lang="es-MX"/>
        </a:p>
      </dgm:t>
    </dgm:pt>
    <dgm:pt modelId="{71D82EA0-1D89-4024-B004-650665D90A3D}" type="sibTrans" cxnId="{73453268-F953-4F9D-BB5A-37491AB8107E}">
      <dgm:prSet/>
      <dgm:spPr/>
      <dgm:t>
        <a:bodyPr/>
        <a:lstStyle/>
        <a:p>
          <a:endParaRPr lang="es-MX"/>
        </a:p>
      </dgm:t>
    </dgm:pt>
    <dgm:pt modelId="{B07348A0-D989-4538-AB24-79D41084760C}">
      <dgm:prSet phldrT="[Texto]"/>
      <dgm:spPr/>
      <dgm:t>
        <a:bodyPr/>
        <a:lstStyle/>
        <a:p>
          <a:r>
            <a:rPr lang="es-MX" dirty="0" smtClean="0"/>
            <a:t>De campo</a:t>
          </a:r>
          <a:endParaRPr lang="es-MX" dirty="0"/>
        </a:p>
      </dgm:t>
    </dgm:pt>
    <dgm:pt modelId="{DD6E13CC-3C4E-4A30-B32D-384205BD59FD}" type="parTrans" cxnId="{3DC64FB7-81A0-4AD6-9376-F04A1E2B4245}">
      <dgm:prSet/>
      <dgm:spPr/>
      <dgm:t>
        <a:bodyPr/>
        <a:lstStyle/>
        <a:p>
          <a:endParaRPr lang="es-MX"/>
        </a:p>
      </dgm:t>
    </dgm:pt>
    <dgm:pt modelId="{615E0392-AED5-466D-A997-F3E22B8EEA00}" type="sibTrans" cxnId="{3DC64FB7-81A0-4AD6-9376-F04A1E2B4245}">
      <dgm:prSet/>
      <dgm:spPr/>
      <dgm:t>
        <a:bodyPr/>
        <a:lstStyle/>
        <a:p>
          <a:endParaRPr lang="es-MX"/>
        </a:p>
      </dgm:t>
    </dgm:pt>
    <dgm:pt modelId="{64945ED0-2561-48B8-A3A0-FC38D88E5ABE}">
      <dgm:prSet phldrT="[Texto]"/>
      <dgm:spPr/>
      <dgm:t>
        <a:bodyPr/>
        <a:lstStyle/>
        <a:p>
          <a:r>
            <a:rPr lang="es-MX" dirty="0" smtClean="0"/>
            <a:t>Bibliográfica Documental</a:t>
          </a:r>
          <a:endParaRPr lang="es-MX" dirty="0"/>
        </a:p>
      </dgm:t>
    </dgm:pt>
    <dgm:pt modelId="{F582C0BD-A767-46FD-9671-592F198EF95B}" type="parTrans" cxnId="{71F5168B-37CF-4664-AB1E-A797FF832A16}">
      <dgm:prSet/>
      <dgm:spPr/>
      <dgm:t>
        <a:bodyPr/>
        <a:lstStyle/>
        <a:p>
          <a:endParaRPr lang="es-MX"/>
        </a:p>
      </dgm:t>
    </dgm:pt>
    <dgm:pt modelId="{9B3F75B2-4E58-4AD0-92D6-CFD6EE17D74E}" type="sibTrans" cxnId="{71F5168B-37CF-4664-AB1E-A797FF832A16}">
      <dgm:prSet/>
      <dgm:spPr/>
      <dgm:t>
        <a:bodyPr/>
        <a:lstStyle/>
        <a:p>
          <a:endParaRPr lang="es-MX"/>
        </a:p>
      </dgm:t>
    </dgm:pt>
    <dgm:pt modelId="{767C67B0-7D9D-4D41-B36B-B84F87D22648}">
      <dgm:prSet phldrT="[Texto]"/>
      <dgm:spPr/>
      <dgm:t>
        <a:bodyPr/>
        <a:lstStyle/>
        <a:p>
          <a:r>
            <a:rPr lang="es-MX" dirty="0" smtClean="0"/>
            <a:t>Tipo o nivel de investigación</a:t>
          </a:r>
          <a:endParaRPr lang="es-MX" dirty="0"/>
        </a:p>
      </dgm:t>
    </dgm:pt>
    <dgm:pt modelId="{C8FB970B-032F-4E62-9FDC-DF5B4E6A9086}" type="parTrans" cxnId="{3BDDE072-6B8B-4AA2-835B-544135CBECDF}">
      <dgm:prSet/>
      <dgm:spPr/>
      <dgm:t>
        <a:bodyPr/>
        <a:lstStyle/>
        <a:p>
          <a:endParaRPr lang="es-MX"/>
        </a:p>
      </dgm:t>
    </dgm:pt>
    <dgm:pt modelId="{583A32BD-BCE5-42D5-BCF1-859161D24AAA}" type="sibTrans" cxnId="{3BDDE072-6B8B-4AA2-835B-544135CBECDF}">
      <dgm:prSet/>
      <dgm:spPr/>
      <dgm:t>
        <a:bodyPr/>
        <a:lstStyle/>
        <a:p>
          <a:endParaRPr lang="es-MX"/>
        </a:p>
      </dgm:t>
    </dgm:pt>
    <dgm:pt modelId="{41362398-5DB8-4665-A9DA-C5F2CA62287F}">
      <dgm:prSet phldrT="[Texto]"/>
      <dgm:spPr/>
      <dgm:t>
        <a:bodyPr/>
        <a:lstStyle/>
        <a:p>
          <a:r>
            <a:rPr lang="es-MX" dirty="0" smtClean="0"/>
            <a:t>Descriptivo</a:t>
          </a:r>
          <a:endParaRPr lang="es-MX" dirty="0"/>
        </a:p>
      </dgm:t>
    </dgm:pt>
    <dgm:pt modelId="{16B059F9-D943-4DF7-9BC1-E1D3B68E3DDB}" type="parTrans" cxnId="{5B7571C2-BA7B-46C0-9848-31D987495038}">
      <dgm:prSet/>
      <dgm:spPr/>
      <dgm:t>
        <a:bodyPr/>
        <a:lstStyle/>
        <a:p>
          <a:endParaRPr lang="es-MX"/>
        </a:p>
      </dgm:t>
    </dgm:pt>
    <dgm:pt modelId="{D695FD71-EFC5-46E9-A214-DC67A0D687D6}" type="sibTrans" cxnId="{5B7571C2-BA7B-46C0-9848-31D987495038}">
      <dgm:prSet/>
      <dgm:spPr/>
      <dgm:t>
        <a:bodyPr/>
        <a:lstStyle/>
        <a:p>
          <a:endParaRPr lang="es-MX"/>
        </a:p>
      </dgm:t>
    </dgm:pt>
    <dgm:pt modelId="{44680FEF-605E-40EE-9F1F-A59467C4AE2B}">
      <dgm:prSet phldrT="[Texto]"/>
      <dgm:spPr/>
      <dgm:t>
        <a:bodyPr/>
        <a:lstStyle/>
        <a:p>
          <a:r>
            <a:rPr lang="es-MX" dirty="0" smtClean="0"/>
            <a:t>Propuesta</a:t>
          </a:r>
          <a:endParaRPr lang="es-MX" dirty="0"/>
        </a:p>
      </dgm:t>
    </dgm:pt>
    <dgm:pt modelId="{8BE9D76F-280A-4AE3-AD01-E23FCA7606B3}" type="parTrans" cxnId="{5B8E2ECE-0139-472E-ABDF-57817ACA5800}">
      <dgm:prSet/>
      <dgm:spPr/>
      <dgm:t>
        <a:bodyPr/>
        <a:lstStyle/>
        <a:p>
          <a:endParaRPr lang="es-MX"/>
        </a:p>
      </dgm:t>
    </dgm:pt>
    <dgm:pt modelId="{6717C504-8180-4F4F-8AEC-36B84EFD302E}" type="sibTrans" cxnId="{5B8E2ECE-0139-472E-ABDF-57817ACA5800}">
      <dgm:prSet/>
      <dgm:spPr/>
      <dgm:t>
        <a:bodyPr/>
        <a:lstStyle/>
        <a:p>
          <a:endParaRPr lang="es-MX"/>
        </a:p>
      </dgm:t>
    </dgm:pt>
    <dgm:pt modelId="{CF8128F0-D658-41BF-B654-CE1204654052}">
      <dgm:prSet phldrT="[Texto]"/>
      <dgm:spPr/>
      <dgm:t>
        <a:bodyPr/>
        <a:lstStyle/>
        <a:p>
          <a:r>
            <a:rPr lang="es-MX" dirty="0" smtClean="0"/>
            <a:t>Población y muestra</a:t>
          </a:r>
          <a:endParaRPr lang="es-MX" dirty="0"/>
        </a:p>
      </dgm:t>
    </dgm:pt>
    <dgm:pt modelId="{084C607C-6C35-4579-8EC8-F8E44F3E5A58}" type="parTrans" cxnId="{7B8B42B4-EF50-4C58-B6A4-44C612792D8C}">
      <dgm:prSet/>
      <dgm:spPr/>
      <dgm:t>
        <a:bodyPr/>
        <a:lstStyle/>
        <a:p>
          <a:endParaRPr lang="es-MX"/>
        </a:p>
      </dgm:t>
    </dgm:pt>
    <dgm:pt modelId="{11DFD30D-6089-4723-8810-D4B331E8582A}" type="sibTrans" cxnId="{7B8B42B4-EF50-4C58-B6A4-44C612792D8C}">
      <dgm:prSet/>
      <dgm:spPr/>
      <dgm:t>
        <a:bodyPr/>
        <a:lstStyle/>
        <a:p>
          <a:endParaRPr lang="es-MX"/>
        </a:p>
      </dgm:t>
    </dgm:pt>
    <dgm:pt modelId="{C1F204C6-7CD7-4252-9416-94D7278F936D}">
      <dgm:prSet phldrT="[Texto]"/>
      <dgm:spPr/>
      <dgm:t>
        <a:bodyPr/>
        <a:lstStyle/>
        <a:p>
          <a:r>
            <a:rPr lang="es-ES_tradnl" dirty="0" smtClean="0"/>
            <a:t>6738 Total universidad</a:t>
          </a:r>
          <a:endParaRPr lang="es-MX" dirty="0"/>
        </a:p>
      </dgm:t>
    </dgm:pt>
    <dgm:pt modelId="{31238728-3B51-4F73-8E67-8994A595DAE6}" type="parTrans" cxnId="{E44FA23E-C677-4051-8462-00DEBDD62BC1}">
      <dgm:prSet/>
      <dgm:spPr/>
      <dgm:t>
        <a:bodyPr/>
        <a:lstStyle/>
        <a:p>
          <a:endParaRPr lang="es-MX"/>
        </a:p>
      </dgm:t>
    </dgm:pt>
    <dgm:pt modelId="{82C1A111-A23D-499F-BB75-74B625F18270}" type="sibTrans" cxnId="{E44FA23E-C677-4051-8462-00DEBDD62BC1}">
      <dgm:prSet/>
      <dgm:spPr/>
      <dgm:t>
        <a:bodyPr/>
        <a:lstStyle/>
        <a:p>
          <a:endParaRPr lang="es-MX"/>
        </a:p>
      </dgm:t>
    </dgm:pt>
    <dgm:pt modelId="{D19B0C87-6264-4518-958C-28CC2CD72ACB}">
      <dgm:prSet phldrT="[Texto]"/>
      <dgm:spPr/>
      <dgm:t>
        <a:bodyPr/>
        <a:lstStyle/>
        <a:p>
          <a:r>
            <a:rPr lang="es-ES_tradnl" dirty="0" smtClean="0"/>
            <a:t>877 Edificio Administrativo</a:t>
          </a:r>
          <a:endParaRPr lang="es-MX" dirty="0"/>
        </a:p>
      </dgm:t>
    </dgm:pt>
    <dgm:pt modelId="{DF70F88C-C826-44C8-B630-2016A32A2A75}" type="parTrans" cxnId="{9859BCA1-006C-499A-845F-FD69D811E951}">
      <dgm:prSet/>
      <dgm:spPr/>
      <dgm:t>
        <a:bodyPr/>
        <a:lstStyle/>
        <a:p>
          <a:endParaRPr lang="es-MX"/>
        </a:p>
      </dgm:t>
    </dgm:pt>
    <dgm:pt modelId="{29D5E264-0943-43E7-9411-716B0FEF1659}" type="sibTrans" cxnId="{9859BCA1-006C-499A-845F-FD69D811E951}">
      <dgm:prSet/>
      <dgm:spPr/>
      <dgm:t>
        <a:bodyPr/>
        <a:lstStyle/>
        <a:p>
          <a:endParaRPr lang="es-MX"/>
        </a:p>
      </dgm:t>
    </dgm:pt>
    <dgm:pt modelId="{BDA1F57C-AEA0-41C6-AC8C-1B06A742B78D}" type="pres">
      <dgm:prSet presAssocID="{3EBFD670-A814-4C38-BB41-8AB1523D013F}" presName="Name0" presStyleCnt="0">
        <dgm:presLayoutVars>
          <dgm:dir/>
          <dgm:animLvl val="lvl"/>
          <dgm:resizeHandles val="exact"/>
        </dgm:presLayoutVars>
      </dgm:prSet>
      <dgm:spPr/>
      <dgm:t>
        <a:bodyPr/>
        <a:lstStyle/>
        <a:p>
          <a:endParaRPr lang="es-MX"/>
        </a:p>
      </dgm:t>
    </dgm:pt>
    <dgm:pt modelId="{2DCC5101-0506-44E5-93FF-69C1057E754F}" type="pres">
      <dgm:prSet presAssocID="{CF8128F0-D658-41BF-B654-CE1204654052}" presName="boxAndChildren" presStyleCnt="0"/>
      <dgm:spPr/>
      <dgm:t>
        <a:bodyPr/>
        <a:lstStyle/>
        <a:p>
          <a:endParaRPr lang="es-MX"/>
        </a:p>
      </dgm:t>
    </dgm:pt>
    <dgm:pt modelId="{EDDFE2CC-2E60-4414-8FDA-849B7353B8DB}" type="pres">
      <dgm:prSet presAssocID="{CF8128F0-D658-41BF-B654-CE1204654052}" presName="parentTextBox" presStyleLbl="node1" presStyleIdx="0" presStyleCnt="3"/>
      <dgm:spPr/>
      <dgm:t>
        <a:bodyPr/>
        <a:lstStyle/>
        <a:p>
          <a:endParaRPr lang="es-MX"/>
        </a:p>
      </dgm:t>
    </dgm:pt>
    <dgm:pt modelId="{3543A322-F54E-47B8-AB80-A652813503C4}" type="pres">
      <dgm:prSet presAssocID="{CF8128F0-D658-41BF-B654-CE1204654052}" presName="entireBox" presStyleLbl="node1" presStyleIdx="0" presStyleCnt="3"/>
      <dgm:spPr/>
      <dgm:t>
        <a:bodyPr/>
        <a:lstStyle/>
        <a:p>
          <a:endParaRPr lang="es-MX"/>
        </a:p>
      </dgm:t>
    </dgm:pt>
    <dgm:pt modelId="{E4084222-A5A3-4A6D-9213-6C1011445635}" type="pres">
      <dgm:prSet presAssocID="{CF8128F0-D658-41BF-B654-CE1204654052}" presName="descendantBox" presStyleCnt="0"/>
      <dgm:spPr/>
      <dgm:t>
        <a:bodyPr/>
        <a:lstStyle/>
        <a:p>
          <a:endParaRPr lang="es-MX"/>
        </a:p>
      </dgm:t>
    </dgm:pt>
    <dgm:pt modelId="{7C7BF618-D9B4-4883-899A-D8E2575C79F5}" type="pres">
      <dgm:prSet presAssocID="{C1F204C6-7CD7-4252-9416-94D7278F936D}" presName="childTextBox" presStyleLbl="fgAccFollowNode1" presStyleIdx="0" presStyleCnt="6">
        <dgm:presLayoutVars>
          <dgm:bulletEnabled val="1"/>
        </dgm:presLayoutVars>
      </dgm:prSet>
      <dgm:spPr/>
      <dgm:t>
        <a:bodyPr/>
        <a:lstStyle/>
        <a:p>
          <a:endParaRPr lang="es-MX"/>
        </a:p>
      </dgm:t>
    </dgm:pt>
    <dgm:pt modelId="{88CA2161-E4EE-4E51-823D-ECF0283976AE}" type="pres">
      <dgm:prSet presAssocID="{D19B0C87-6264-4518-958C-28CC2CD72ACB}" presName="childTextBox" presStyleLbl="fgAccFollowNode1" presStyleIdx="1" presStyleCnt="6">
        <dgm:presLayoutVars>
          <dgm:bulletEnabled val="1"/>
        </dgm:presLayoutVars>
      </dgm:prSet>
      <dgm:spPr/>
      <dgm:t>
        <a:bodyPr/>
        <a:lstStyle/>
        <a:p>
          <a:endParaRPr lang="es-MX"/>
        </a:p>
      </dgm:t>
    </dgm:pt>
    <dgm:pt modelId="{48DF3A30-9BD2-4F16-B95A-887BE0FBBE60}" type="pres">
      <dgm:prSet presAssocID="{583A32BD-BCE5-42D5-BCF1-859161D24AAA}" presName="sp" presStyleCnt="0"/>
      <dgm:spPr/>
      <dgm:t>
        <a:bodyPr/>
        <a:lstStyle/>
        <a:p>
          <a:endParaRPr lang="es-MX"/>
        </a:p>
      </dgm:t>
    </dgm:pt>
    <dgm:pt modelId="{EF88D0F9-720E-40FA-A2A0-A26563C32DFE}" type="pres">
      <dgm:prSet presAssocID="{767C67B0-7D9D-4D41-B36B-B84F87D22648}" presName="arrowAndChildren" presStyleCnt="0"/>
      <dgm:spPr/>
      <dgm:t>
        <a:bodyPr/>
        <a:lstStyle/>
        <a:p>
          <a:endParaRPr lang="es-MX"/>
        </a:p>
      </dgm:t>
    </dgm:pt>
    <dgm:pt modelId="{178795A4-D938-4EAC-876B-758F247E4E7A}" type="pres">
      <dgm:prSet presAssocID="{767C67B0-7D9D-4D41-B36B-B84F87D22648}" presName="parentTextArrow" presStyleLbl="node1" presStyleIdx="0" presStyleCnt="3"/>
      <dgm:spPr/>
      <dgm:t>
        <a:bodyPr/>
        <a:lstStyle/>
        <a:p>
          <a:endParaRPr lang="es-MX"/>
        </a:p>
      </dgm:t>
    </dgm:pt>
    <dgm:pt modelId="{56AF90AD-5573-4DC8-A8DF-F5142FD39042}" type="pres">
      <dgm:prSet presAssocID="{767C67B0-7D9D-4D41-B36B-B84F87D22648}" presName="arrow" presStyleLbl="node1" presStyleIdx="1" presStyleCnt="3"/>
      <dgm:spPr/>
      <dgm:t>
        <a:bodyPr/>
        <a:lstStyle/>
        <a:p>
          <a:endParaRPr lang="es-MX"/>
        </a:p>
      </dgm:t>
    </dgm:pt>
    <dgm:pt modelId="{EE7E5544-0722-4BB1-A517-D60CBD26CD59}" type="pres">
      <dgm:prSet presAssocID="{767C67B0-7D9D-4D41-B36B-B84F87D22648}" presName="descendantArrow" presStyleCnt="0"/>
      <dgm:spPr/>
      <dgm:t>
        <a:bodyPr/>
        <a:lstStyle/>
        <a:p>
          <a:endParaRPr lang="es-MX"/>
        </a:p>
      </dgm:t>
    </dgm:pt>
    <dgm:pt modelId="{CB314115-E570-45C5-9D84-95DDAD9D6712}" type="pres">
      <dgm:prSet presAssocID="{41362398-5DB8-4665-A9DA-C5F2CA62287F}" presName="childTextArrow" presStyleLbl="fgAccFollowNode1" presStyleIdx="2" presStyleCnt="6">
        <dgm:presLayoutVars>
          <dgm:bulletEnabled val="1"/>
        </dgm:presLayoutVars>
      </dgm:prSet>
      <dgm:spPr/>
      <dgm:t>
        <a:bodyPr/>
        <a:lstStyle/>
        <a:p>
          <a:endParaRPr lang="es-MX"/>
        </a:p>
      </dgm:t>
    </dgm:pt>
    <dgm:pt modelId="{DF13542E-766F-41D4-8617-EB78968C54F4}" type="pres">
      <dgm:prSet presAssocID="{44680FEF-605E-40EE-9F1F-A59467C4AE2B}" presName="childTextArrow" presStyleLbl="fgAccFollowNode1" presStyleIdx="3" presStyleCnt="6">
        <dgm:presLayoutVars>
          <dgm:bulletEnabled val="1"/>
        </dgm:presLayoutVars>
      </dgm:prSet>
      <dgm:spPr/>
      <dgm:t>
        <a:bodyPr/>
        <a:lstStyle/>
        <a:p>
          <a:endParaRPr lang="es-MX"/>
        </a:p>
      </dgm:t>
    </dgm:pt>
    <dgm:pt modelId="{4322774F-54AA-4A99-9EA3-864B61AC8FB6}" type="pres">
      <dgm:prSet presAssocID="{71D82EA0-1D89-4024-B004-650665D90A3D}" presName="sp" presStyleCnt="0"/>
      <dgm:spPr/>
      <dgm:t>
        <a:bodyPr/>
        <a:lstStyle/>
        <a:p>
          <a:endParaRPr lang="es-MX"/>
        </a:p>
      </dgm:t>
    </dgm:pt>
    <dgm:pt modelId="{7DEB1083-C6C8-468F-8123-A9C15A470BC9}" type="pres">
      <dgm:prSet presAssocID="{01D5B856-824B-40DF-A1C0-168415ACFDE9}" presName="arrowAndChildren" presStyleCnt="0"/>
      <dgm:spPr/>
      <dgm:t>
        <a:bodyPr/>
        <a:lstStyle/>
        <a:p>
          <a:endParaRPr lang="es-MX"/>
        </a:p>
      </dgm:t>
    </dgm:pt>
    <dgm:pt modelId="{93EF57A6-3662-42A3-AE3F-2DC5F0AAA4D9}" type="pres">
      <dgm:prSet presAssocID="{01D5B856-824B-40DF-A1C0-168415ACFDE9}" presName="parentTextArrow" presStyleLbl="node1" presStyleIdx="1" presStyleCnt="3"/>
      <dgm:spPr/>
      <dgm:t>
        <a:bodyPr/>
        <a:lstStyle/>
        <a:p>
          <a:endParaRPr lang="es-MX"/>
        </a:p>
      </dgm:t>
    </dgm:pt>
    <dgm:pt modelId="{201B42A2-A414-49EC-A6A1-5101C9A0F7D3}" type="pres">
      <dgm:prSet presAssocID="{01D5B856-824B-40DF-A1C0-168415ACFDE9}" presName="arrow" presStyleLbl="node1" presStyleIdx="2" presStyleCnt="3"/>
      <dgm:spPr/>
      <dgm:t>
        <a:bodyPr/>
        <a:lstStyle/>
        <a:p>
          <a:endParaRPr lang="es-MX"/>
        </a:p>
      </dgm:t>
    </dgm:pt>
    <dgm:pt modelId="{AEE21812-5E16-4A6B-A71D-9F3C541E2827}" type="pres">
      <dgm:prSet presAssocID="{01D5B856-824B-40DF-A1C0-168415ACFDE9}" presName="descendantArrow" presStyleCnt="0"/>
      <dgm:spPr/>
      <dgm:t>
        <a:bodyPr/>
        <a:lstStyle/>
        <a:p>
          <a:endParaRPr lang="es-MX"/>
        </a:p>
      </dgm:t>
    </dgm:pt>
    <dgm:pt modelId="{6C5E20E3-CAE8-497A-B173-FCA401547DB3}" type="pres">
      <dgm:prSet presAssocID="{B07348A0-D989-4538-AB24-79D41084760C}" presName="childTextArrow" presStyleLbl="fgAccFollowNode1" presStyleIdx="4" presStyleCnt="6">
        <dgm:presLayoutVars>
          <dgm:bulletEnabled val="1"/>
        </dgm:presLayoutVars>
      </dgm:prSet>
      <dgm:spPr/>
      <dgm:t>
        <a:bodyPr/>
        <a:lstStyle/>
        <a:p>
          <a:endParaRPr lang="es-MX"/>
        </a:p>
      </dgm:t>
    </dgm:pt>
    <dgm:pt modelId="{35144D3E-B9D6-4417-8EC0-7449E71BDD0A}" type="pres">
      <dgm:prSet presAssocID="{64945ED0-2561-48B8-A3A0-FC38D88E5ABE}" presName="childTextArrow" presStyleLbl="fgAccFollowNode1" presStyleIdx="5" presStyleCnt="6">
        <dgm:presLayoutVars>
          <dgm:bulletEnabled val="1"/>
        </dgm:presLayoutVars>
      </dgm:prSet>
      <dgm:spPr/>
      <dgm:t>
        <a:bodyPr/>
        <a:lstStyle/>
        <a:p>
          <a:endParaRPr lang="es-MX"/>
        </a:p>
      </dgm:t>
    </dgm:pt>
  </dgm:ptLst>
  <dgm:cxnLst>
    <dgm:cxn modelId="{58C85648-CD93-412A-B7D0-9D7DFD8A036F}" type="presOf" srcId="{CF8128F0-D658-41BF-B654-CE1204654052}" destId="{3543A322-F54E-47B8-AB80-A652813503C4}" srcOrd="1" destOrd="0" presId="urn:microsoft.com/office/officeart/2005/8/layout/process4"/>
    <dgm:cxn modelId="{71F5168B-37CF-4664-AB1E-A797FF832A16}" srcId="{01D5B856-824B-40DF-A1C0-168415ACFDE9}" destId="{64945ED0-2561-48B8-A3A0-FC38D88E5ABE}" srcOrd="1" destOrd="0" parTransId="{F582C0BD-A767-46FD-9671-592F198EF95B}" sibTransId="{9B3F75B2-4E58-4AD0-92D6-CFD6EE17D74E}"/>
    <dgm:cxn modelId="{73453268-F953-4F9D-BB5A-37491AB8107E}" srcId="{3EBFD670-A814-4C38-BB41-8AB1523D013F}" destId="{01D5B856-824B-40DF-A1C0-168415ACFDE9}" srcOrd="0" destOrd="0" parTransId="{16665B1E-07F0-4F54-AF67-EF7B51B25A01}" sibTransId="{71D82EA0-1D89-4024-B004-650665D90A3D}"/>
    <dgm:cxn modelId="{4E3C52AD-71A6-41C0-BCF1-F83D2B059067}" type="presOf" srcId="{64945ED0-2561-48B8-A3A0-FC38D88E5ABE}" destId="{35144D3E-B9D6-4417-8EC0-7449E71BDD0A}" srcOrd="0" destOrd="0" presId="urn:microsoft.com/office/officeart/2005/8/layout/process4"/>
    <dgm:cxn modelId="{E44FA23E-C677-4051-8462-00DEBDD62BC1}" srcId="{CF8128F0-D658-41BF-B654-CE1204654052}" destId="{C1F204C6-7CD7-4252-9416-94D7278F936D}" srcOrd="0" destOrd="0" parTransId="{31238728-3B51-4F73-8E67-8994A595DAE6}" sibTransId="{82C1A111-A23D-499F-BB75-74B625F18270}"/>
    <dgm:cxn modelId="{3BDDE072-6B8B-4AA2-835B-544135CBECDF}" srcId="{3EBFD670-A814-4C38-BB41-8AB1523D013F}" destId="{767C67B0-7D9D-4D41-B36B-B84F87D22648}" srcOrd="1" destOrd="0" parTransId="{C8FB970B-032F-4E62-9FDC-DF5B4E6A9086}" sibTransId="{583A32BD-BCE5-42D5-BCF1-859161D24AAA}"/>
    <dgm:cxn modelId="{5E5D7F5E-188E-4FE8-AC50-4693FFB79A15}" type="presOf" srcId="{3EBFD670-A814-4C38-BB41-8AB1523D013F}" destId="{BDA1F57C-AEA0-41C6-AC8C-1B06A742B78D}" srcOrd="0" destOrd="0" presId="urn:microsoft.com/office/officeart/2005/8/layout/process4"/>
    <dgm:cxn modelId="{5B8E2ECE-0139-472E-ABDF-57817ACA5800}" srcId="{767C67B0-7D9D-4D41-B36B-B84F87D22648}" destId="{44680FEF-605E-40EE-9F1F-A59467C4AE2B}" srcOrd="1" destOrd="0" parTransId="{8BE9D76F-280A-4AE3-AD01-E23FCA7606B3}" sibTransId="{6717C504-8180-4F4F-8AEC-36B84EFD302E}"/>
    <dgm:cxn modelId="{9859BCA1-006C-499A-845F-FD69D811E951}" srcId="{CF8128F0-D658-41BF-B654-CE1204654052}" destId="{D19B0C87-6264-4518-958C-28CC2CD72ACB}" srcOrd="1" destOrd="0" parTransId="{DF70F88C-C826-44C8-B630-2016A32A2A75}" sibTransId="{29D5E264-0943-43E7-9411-716B0FEF1659}"/>
    <dgm:cxn modelId="{7FDFA372-C326-467D-A363-FCE465F48182}" type="presOf" srcId="{D19B0C87-6264-4518-958C-28CC2CD72ACB}" destId="{88CA2161-E4EE-4E51-823D-ECF0283976AE}" srcOrd="0" destOrd="0" presId="urn:microsoft.com/office/officeart/2005/8/layout/process4"/>
    <dgm:cxn modelId="{CEABB99F-958C-40FC-A4EC-651F205E6B3E}" type="presOf" srcId="{41362398-5DB8-4665-A9DA-C5F2CA62287F}" destId="{CB314115-E570-45C5-9D84-95DDAD9D6712}" srcOrd="0" destOrd="0" presId="urn:microsoft.com/office/officeart/2005/8/layout/process4"/>
    <dgm:cxn modelId="{7255FEFB-E888-4C62-86AE-94C7FDFA01AD}" type="presOf" srcId="{01D5B856-824B-40DF-A1C0-168415ACFDE9}" destId="{201B42A2-A414-49EC-A6A1-5101C9A0F7D3}" srcOrd="1" destOrd="0" presId="urn:microsoft.com/office/officeart/2005/8/layout/process4"/>
    <dgm:cxn modelId="{4E0ECE69-1439-4D1B-9D2E-43007B653D58}" type="presOf" srcId="{767C67B0-7D9D-4D41-B36B-B84F87D22648}" destId="{56AF90AD-5573-4DC8-A8DF-F5142FD39042}" srcOrd="1" destOrd="0" presId="urn:microsoft.com/office/officeart/2005/8/layout/process4"/>
    <dgm:cxn modelId="{3DC64FB7-81A0-4AD6-9376-F04A1E2B4245}" srcId="{01D5B856-824B-40DF-A1C0-168415ACFDE9}" destId="{B07348A0-D989-4538-AB24-79D41084760C}" srcOrd="0" destOrd="0" parTransId="{DD6E13CC-3C4E-4A30-B32D-384205BD59FD}" sibTransId="{615E0392-AED5-466D-A997-F3E22B8EEA00}"/>
    <dgm:cxn modelId="{5B7571C2-BA7B-46C0-9848-31D987495038}" srcId="{767C67B0-7D9D-4D41-B36B-B84F87D22648}" destId="{41362398-5DB8-4665-A9DA-C5F2CA62287F}" srcOrd="0" destOrd="0" parTransId="{16B059F9-D943-4DF7-9BC1-E1D3B68E3DDB}" sibTransId="{D695FD71-EFC5-46E9-A214-DC67A0D687D6}"/>
    <dgm:cxn modelId="{09B1720E-F458-47F7-A8C1-853B624935CE}" type="presOf" srcId="{B07348A0-D989-4538-AB24-79D41084760C}" destId="{6C5E20E3-CAE8-497A-B173-FCA401547DB3}" srcOrd="0" destOrd="0" presId="urn:microsoft.com/office/officeart/2005/8/layout/process4"/>
    <dgm:cxn modelId="{CEDF4FFC-9E27-4F0F-ABD5-A07756F2BCD3}" type="presOf" srcId="{CF8128F0-D658-41BF-B654-CE1204654052}" destId="{EDDFE2CC-2E60-4414-8FDA-849B7353B8DB}" srcOrd="0" destOrd="0" presId="urn:microsoft.com/office/officeart/2005/8/layout/process4"/>
    <dgm:cxn modelId="{A0CAABFD-1F4A-4B66-9879-42113F955CB0}" type="presOf" srcId="{767C67B0-7D9D-4D41-B36B-B84F87D22648}" destId="{178795A4-D938-4EAC-876B-758F247E4E7A}" srcOrd="0" destOrd="0" presId="urn:microsoft.com/office/officeart/2005/8/layout/process4"/>
    <dgm:cxn modelId="{A74D59AD-DD3D-4CF6-ACD9-D974FBF1E099}" type="presOf" srcId="{44680FEF-605E-40EE-9F1F-A59467C4AE2B}" destId="{DF13542E-766F-41D4-8617-EB78968C54F4}" srcOrd="0" destOrd="0" presId="urn:microsoft.com/office/officeart/2005/8/layout/process4"/>
    <dgm:cxn modelId="{7B8B42B4-EF50-4C58-B6A4-44C612792D8C}" srcId="{3EBFD670-A814-4C38-BB41-8AB1523D013F}" destId="{CF8128F0-D658-41BF-B654-CE1204654052}" srcOrd="2" destOrd="0" parTransId="{084C607C-6C35-4579-8EC8-F8E44F3E5A58}" sibTransId="{11DFD30D-6089-4723-8810-D4B331E8582A}"/>
    <dgm:cxn modelId="{6EA5A770-8670-4DE1-A119-3C9E766F7499}" type="presOf" srcId="{C1F204C6-7CD7-4252-9416-94D7278F936D}" destId="{7C7BF618-D9B4-4883-899A-D8E2575C79F5}" srcOrd="0" destOrd="0" presId="urn:microsoft.com/office/officeart/2005/8/layout/process4"/>
    <dgm:cxn modelId="{227791B4-9D39-4D3E-B67B-D0934EEB8708}" type="presOf" srcId="{01D5B856-824B-40DF-A1C0-168415ACFDE9}" destId="{93EF57A6-3662-42A3-AE3F-2DC5F0AAA4D9}" srcOrd="0" destOrd="0" presId="urn:microsoft.com/office/officeart/2005/8/layout/process4"/>
    <dgm:cxn modelId="{AFBA0018-D1DA-416B-A843-E1773B75D48E}" type="presParOf" srcId="{BDA1F57C-AEA0-41C6-AC8C-1B06A742B78D}" destId="{2DCC5101-0506-44E5-93FF-69C1057E754F}" srcOrd="0" destOrd="0" presId="urn:microsoft.com/office/officeart/2005/8/layout/process4"/>
    <dgm:cxn modelId="{7AFFF7D6-EA2A-4A45-A65D-9183ACCB1060}" type="presParOf" srcId="{2DCC5101-0506-44E5-93FF-69C1057E754F}" destId="{EDDFE2CC-2E60-4414-8FDA-849B7353B8DB}" srcOrd="0" destOrd="0" presId="urn:microsoft.com/office/officeart/2005/8/layout/process4"/>
    <dgm:cxn modelId="{E05CC4F5-6E48-4560-A61B-D80FFCC19C8C}" type="presParOf" srcId="{2DCC5101-0506-44E5-93FF-69C1057E754F}" destId="{3543A322-F54E-47B8-AB80-A652813503C4}" srcOrd="1" destOrd="0" presId="urn:microsoft.com/office/officeart/2005/8/layout/process4"/>
    <dgm:cxn modelId="{0AE34352-A4B9-45BC-ACDB-7598B545A9A9}" type="presParOf" srcId="{2DCC5101-0506-44E5-93FF-69C1057E754F}" destId="{E4084222-A5A3-4A6D-9213-6C1011445635}" srcOrd="2" destOrd="0" presId="urn:microsoft.com/office/officeart/2005/8/layout/process4"/>
    <dgm:cxn modelId="{D669750B-3745-4A61-BC8C-05E4CFC54564}" type="presParOf" srcId="{E4084222-A5A3-4A6D-9213-6C1011445635}" destId="{7C7BF618-D9B4-4883-899A-D8E2575C79F5}" srcOrd="0" destOrd="0" presId="urn:microsoft.com/office/officeart/2005/8/layout/process4"/>
    <dgm:cxn modelId="{C9632BD7-4112-4E26-97F6-F8F017DA6EF7}" type="presParOf" srcId="{E4084222-A5A3-4A6D-9213-6C1011445635}" destId="{88CA2161-E4EE-4E51-823D-ECF0283976AE}" srcOrd="1" destOrd="0" presId="urn:microsoft.com/office/officeart/2005/8/layout/process4"/>
    <dgm:cxn modelId="{B03432B5-F62E-47E6-B639-108142B45C2A}" type="presParOf" srcId="{BDA1F57C-AEA0-41C6-AC8C-1B06A742B78D}" destId="{48DF3A30-9BD2-4F16-B95A-887BE0FBBE60}" srcOrd="1" destOrd="0" presId="urn:microsoft.com/office/officeart/2005/8/layout/process4"/>
    <dgm:cxn modelId="{FB34ADA8-B07E-4AC1-A142-FE0AC975FB06}" type="presParOf" srcId="{BDA1F57C-AEA0-41C6-AC8C-1B06A742B78D}" destId="{EF88D0F9-720E-40FA-A2A0-A26563C32DFE}" srcOrd="2" destOrd="0" presId="urn:microsoft.com/office/officeart/2005/8/layout/process4"/>
    <dgm:cxn modelId="{76CF1689-6636-4842-917F-CD24715A6DBD}" type="presParOf" srcId="{EF88D0F9-720E-40FA-A2A0-A26563C32DFE}" destId="{178795A4-D938-4EAC-876B-758F247E4E7A}" srcOrd="0" destOrd="0" presId="urn:microsoft.com/office/officeart/2005/8/layout/process4"/>
    <dgm:cxn modelId="{51251C97-514A-4169-8029-8CE3ABD9EBDA}" type="presParOf" srcId="{EF88D0F9-720E-40FA-A2A0-A26563C32DFE}" destId="{56AF90AD-5573-4DC8-A8DF-F5142FD39042}" srcOrd="1" destOrd="0" presId="urn:microsoft.com/office/officeart/2005/8/layout/process4"/>
    <dgm:cxn modelId="{87FEB5E1-1F64-49D0-A371-B5159A5966DE}" type="presParOf" srcId="{EF88D0F9-720E-40FA-A2A0-A26563C32DFE}" destId="{EE7E5544-0722-4BB1-A517-D60CBD26CD59}" srcOrd="2" destOrd="0" presId="urn:microsoft.com/office/officeart/2005/8/layout/process4"/>
    <dgm:cxn modelId="{35DE29AD-54F2-4A5C-AA14-5D02233A86D6}" type="presParOf" srcId="{EE7E5544-0722-4BB1-A517-D60CBD26CD59}" destId="{CB314115-E570-45C5-9D84-95DDAD9D6712}" srcOrd="0" destOrd="0" presId="urn:microsoft.com/office/officeart/2005/8/layout/process4"/>
    <dgm:cxn modelId="{1A64CBF2-F800-48FC-98DA-E0D19448A47E}" type="presParOf" srcId="{EE7E5544-0722-4BB1-A517-D60CBD26CD59}" destId="{DF13542E-766F-41D4-8617-EB78968C54F4}" srcOrd="1" destOrd="0" presId="urn:microsoft.com/office/officeart/2005/8/layout/process4"/>
    <dgm:cxn modelId="{42D07550-D974-45CB-8B69-5A8BEDAD7F3B}" type="presParOf" srcId="{BDA1F57C-AEA0-41C6-AC8C-1B06A742B78D}" destId="{4322774F-54AA-4A99-9EA3-864B61AC8FB6}" srcOrd="3" destOrd="0" presId="urn:microsoft.com/office/officeart/2005/8/layout/process4"/>
    <dgm:cxn modelId="{D3F82917-D2F2-4858-84EB-ACDF30E4E77E}" type="presParOf" srcId="{BDA1F57C-AEA0-41C6-AC8C-1B06A742B78D}" destId="{7DEB1083-C6C8-468F-8123-A9C15A470BC9}" srcOrd="4" destOrd="0" presId="urn:microsoft.com/office/officeart/2005/8/layout/process4"/>
    <dgm:cxn modelId="{86069CF1-B6AD-4973-87C1-08A18399EA68}" type="presParOf" srcId="{7DEB1083-C6C8-468F-8123-A9C15A470BC9}" destId="{93EF57A6-3662-42A3-AE3F-2DC5F0AAA4D9}" srcOrd="0" destOrd="0" presId="urn:microsoft.com/office/officeart/2005/8/layout/process4"/>
    <dgm:cxn modelId="{A5A189DD-6EAA-49E4-B04D-39D99B67578B}" type="presParOf" srcId="{7DEB1083-C6C8-468F-8123-A9C15A470BC9}" destId="{201B42A2-A414-49EC-A6A1-5101C9A0F7D3}" srcOrd="1" destOrd="0" presId="urn:microsoft.com/office/officeart/2005/8/layout/process4"/>
    <dgm:cxn modelId="{F52EEEA8-EDB9-4267-AEAF-D1FDF9F86357}" type="presParOf" srcId="{7DEB1083-C6C8-468F-8123-A9C15A470BC9}" destId="{AEE21812-5E16-4A6B-A71D-9F3C541E2827}" srcOrd="2" destOrd="0" presId="urn:microsoft.com/office/officeart/2005/8/layout/process4"/>
    <dgm:cxn modelId="{A2A2E881-3974-428E-A1DF-3DCD6096A837}" type="presParOf" srcId="{AEE21812-5E16-4A6B-A71D-9F3C541E2827}" destId="{6C5E20E3-CAE8-497A-B173-FCA401547DB3}" srcOrd="0" destOrd="0" presId="urn:microsoft.com/office/officeart/2005/8/layout/process4"/>
    <dgm:cxn modelId="{2B221ABB-3C5D-46C5-82FD-1D308AE21C1C}" type="presParOf" srcId="{AEE21812-5E16-4A6B-A71D-9F3C541E2827}" destId="{35144D3E-B9D6-4417-8EC0-7449E71BDD0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474E01-35F2-4DE7-94FE-D49C349B55D0}" type="doc">
      <dgm:prSet loTypeId="urn:microsoft.com/office/officeart/2005/8/layout/process3" loCatId="process" qsTypeId="urn:microsoft.com/office/officeart/2005/8/quickstyle/simple4" qsCatId="simple" csTypeId="urn:microsoft.com/office/officeart/2005/8/colors/colorful3" csCatId="colorful" phldr="1"/>
      <dgm:spPr/>
      <dgm:t>
        <a:bodyPr/>
        <a:lstStyle/>
        <a:p>
          <a:endParaRPr lang="es-MX"/>
        </a:p>
      </dgm:t>
    </dgm:pt>
    <dgm:pt modelId="{24EAC31F-A6C2-4978-870F-117AF9298EE8}">
      <dgm:prSet phldrT="[Texto]" custT="1"/>
      <dgm:spPr>
        <a:solidFill>
          <a:schemeClr val="accent6">
            <a:lumMod val="75000"/>
          </a:schemeClr>
        </a:solidFill>
      </dgm:spPr>
      <dgm:t>
        <a:bodyPr/>
        <a:lstStyle/>
        <a:p>
          <a:pPr algn="ctr"/>
          <a:r>
            <a:rPr lang="es-MX" sz="1200" b="1">
              <a:latin typeface="Segoe Print" panose="02000600000000000000" pitchFamily="2" charset="0"/>
            </a:rPr>
            <a:t>1. </a:t>
          </a:r>
        </a:p>
      </dgm:t>
    </dgm:pt>
    <dgm:pt modelId="{4E86735E-4C8D-480B-A824-09617ED85FBC}" type="parTrans" cxnId="{A42394D8-0663-45E0-9DF0-0ABCC1947AEB}">
      <dgm:prSet/>
      <dgm:spPr/>
      <dgm:t>
        <a:bodyPr/>
        <a:lstStyle/>
        <a:p>
          <a:pPr algn="ctr"/>
          <a:endParaRPr lang="es-MX" b="1">
            <a:latin typeface="Segoe Print" panose="02000600000000000000" pitchFamily="2" charset="0"/>
          </a:endParaRPr>
        </a:p>
      </dgm:t>
    </dgm:pt>
    <dgm:pt modelId="{B3A979CD-FF5C-4FC8-8394-9B95F028625C}" type="sibTrans" cxnId="{A42394D8-0663-45E0-9DF0-0ABCC1947AEB}">
      <dgm:prSet/>
      <dgm:spPr/>
      <dgm:t>
        <a:bodyPr/>
        <a:lstStyle/>
        <a:p>
          <a:pPr algn="ctr"/>
          <a:endParaRPr lang="es-MX" b="1">
            <a:latin typeface="Segoe Print" panose="02000600000000000000" pitchFamily="2" charset="0"/>
          </a:endParaRPr>
        </a:p>
      </dgm:t>
    </dgm:pt>
    <dgm:pt modelId="{80B44297-BCD3-4568-91F5-963ADE1D67CD}">
      <dgm:prSet phldrT="[Texto]"/>
      <dgm:spPr>
        <a:ln>
          <a:solidFill>
            <a:schemeClr val="accent6">
              <a:lumMod val="75000"/>
            </a:schemeClr>
          </a:solidFill>
        </a:ln>
      </dgm:spPr>
      <dgm:t>
        <a:bodyPr/>
        <a:lstStyle/>
        <a:p>
          <a:pPr algn="just"/>
          <a:r>
            <a:rPr lang="es-MX" b="1">
              <a:latin typeface="Segoe Print" panose="02000600000000000000" pitchFamily="2" charset="0"/>
            </a:rPr>
            <a:t>Capacitación y difusión permanente</a:t>
          </a:r>
        </a:p>
      </dgm:t>
    </dgm:pt>
    <dgm:pt modelId="{0ACFB4EF-A07B-4E90-9224-9886BCBF4DAA}" type="parTrans" cxnId="{3B82576F-D543-41CD-939A-9ED454FF5408}">
      <dgm:prSet/>
      <dgm:spPr/>
      <dgm:t>
        <a:bodyPr/>
        <a:lstStyle/>
        <a:p>
          <a:pPr algn="ctr"/>
          <a:endParaRPr lang="es-MX" b="1">
            <a:latin typeface="Segoe Print" panose="02000600000000000000" pitchFamily="2" charset="0"/>
          </a:endParaRPr>
        </a:p>
      </dgm:t>
    </dgm:pt>
    <dgm:pt modelId="{78368D78-065E-422E-883E-407D1C89FDD7}" type="sibTrans" cxnId="{3B82576F-D543-41CD-939A-9ED454FF5408}">
      <dgm:prSet/>
      <dgm:spPr/>
      <dgm:t>
        <a:bodyPr/>
        <a:lstStyle/>
        <a:p>
          <a:pPr algn="ctr"/>
          <a:endParaRPr lang="es-MX" b="1">
            <a:latin typeface="Segoe Print" panose="02000600000000000000" pitchFamily="2" charset="0"/>
          </a:endParaRPr>
        </a:p>
      </dgm:t>
    </dgm:pt>
    <dgm:pt modelId="{58D42F35-00C1-4B3C-843B-B3328C230EDE}">
      <dgm:prSet phldrT="[Texto]" custT="1"/>
      <dgm:spPr>
        <a:solidFill>
          <a:schemeClr val="accent2">
            <a:lumMod val="75000"/>
          </a:schemeClr>
        </a:solidFill>
      </dgm:spPr>
      <dgm:t>
        <a:bodyPr/>
        <a:lstStyle/>
        <a:p>
          <a:pPr algn="ctr"/>
          <a:r>
            <a:rPr lang="es-MX" sz="1200" b="1">
              <a:latin typeface="Segoe Print" panose="02000600000000000000" pitchFamily="2" charset="0"/>
            </a:rPr>
            <a:t>2.</a:t>
          </a:r>
        </a:p>
      </dgm:t>
    </dgm:pt>
    <dgm:pt modelId="{3B164FF9-DC17-4FEB-8CE1-1E5ECB665B4D}" type="parTrans" cxnId="{47B8DFCD-8DCF-426F-9655-CDD309E38D6D}">
      <dgm:prSet/>
      <dgm:spPr/>
      <dgm:t>
        <a:bodyPr/>
        <a:lstStyle/>
        <a:p>
          <a:pPr algn="ctr"/>
          <a:endParaRPr lang="es-MX" b="1">
            <a:latin typeface="Segoe Print" panose="02000600000000000000" pitchFamily="2" charset="0"/>
          </a:endParaRPr>
        </a:p>
      </dgm:t>
    </dgm:pt>
    <dgm:pt modelId="{2B7BB873-8F49-4975-BD27-BCC9CD14CB92}" type="sibTrans" cxnId="{47B8DFCD-8DCF-426F-9655-CDD309E38D6D}">
      <dgm:prSet/>
      <dgm:spPr/>
      <dgm:t>
        <a:bodyPr/>
        <a:lstStyle/>
        <a:p>
          <a:pPr algn="ctr"/>
          <a:endParaRPr lang="es-MX" b="1">
            <a:latin typeface="Segoe Print" panose="02000600000000000000" pitchFamily="2" charset="0"/>
          </a:endParaRPr>
        </a:p>
      </dgm:t>
    </dgm:pt>
    <dgm:pt modelId="{DC181DC3-99E3-43CF-892E-1315D5A7B635}">
      <dgm:prSet phldrT="[Texto]"/>
      <dgm:spPr>
        <a:ln>
          <a:solidFill>
            <a:schemeClr val="accent2">
              <a:lumMod val="75000"/>
            </a:schemeClr>
          </a:solidFill>
        </a:ln>
      </dgm:spPr>
      <dgm:t>
        <a:bodyPr/>
        <a:lstStyle/>
        <a:p>
          <a:pPr algn="just"/>
          <a:r>
            <a:rPr lang="es-MX" b="1">
              <a:latin typeface="Segoe Print" panose="02000600000000000000" pitchFamily="2" charset="0"/>
            </a:rPr>
            <a:t>Maximizar el uso sostenible de recursos</a:t>
          </a:r>
        </a:p>
      </dgm:t>
    </dgm:pt>
    <dgm:pt modelId="{A9F18CF0-50BC-4FCB-BCA2-F88BBE5B3FF3}" type="parTrans" cxnId="{C1967F46-845C-4B53-9BBF-A8E7AA7C8968}">
      <dgm:prSet/>
      <dgm:spPr/>
      <dgm:t>
        <a:bodyPr/>
        <a:lstStyle/>
        <a:p>
          <a:pPr algn="ctr"/>
          <a:endParaRPr lang="es-MX" b="1">
            <a:latin typeface="Segoe Print" panose="02000600000000000000" pitchFamily="2" charset="0"/>
          </a:endParaRPr>
        </a:p>
      </dgm:t>
    </dgm:pt>
    <dgm:pt modelId="{23F9DD03-1DD1-4246-94CA-27C99E07DF5A}" type="sibTrans" cxnId="{C1967F46-845C-4B53-9BBF-A8E7AA7C8968}">
      <dgm:prSet/>
      <dgm:spPr/>
      <dgm:t>
        <a:bodyPr/>
        <a:lstStyle/>
        <a:p>
          <a:pPr algn="ctr"/>
          <a:endParaRPr lang="es-MX" b="1">
            <a:latin typeface="Segoe Print" panose="02000600000000000000" pitchFamily="2" charset="0"/>
          </a:endParaRPr>
        </a:p>
      </dgm:t>
    </dgm:pt>
    <dgm:pt modelId="{169CD4C6-273D-4784-AAD4-B81896371F77}">
      <dgm:prSet phldrT="[Texto]" custT="1"/>
      <dgm:spPr/>
      <dgm:t>
        <a:bodyPr/>
        <a:lstStyle/>
        <a:p>
          <a:pPr algn="ctr"/>
          <a:r>
            <a:rPr lang="es-MX" sz="1200" b="1">
              <a:latin typeface="Segoe Print" panose="02000600000000000000" pitchFamily="2" charset="0"/>
            </a:rPr>
            <a:t>3.</a:t>
          </a:r>
        </a:p>
      </dgm:t>
    </dgm:pt>
    <dgm:pt modelId="{1151C62F-4C2C-4547-9780-02569CB0819B}" type="parTrans" cxnId="{BDF5A9D4-9A35-4BE0-8CF5-6D5F03E2EFB1}">
      <dgm:prSet/>
      <dgm:spPr/>
      <dgm:t>
        <a:bodyPr/>
        <a:lstStyle/>
        <a:p>
          <a:pPr algn="ctr"/>
          <a:endParaRPr lang="es-MX" b="1">
            <a:latin typeface="Segoe Print" panose="02000600000000000000" pitchFamily="2" charset="0"/>
          </a:endParaRPr>
        </a:p>
      </dgm:t>
    </dgm:pt>
    <dgm:pt modelId="{121F9D23-B5E2-4B55-8318-D6473C6A4901}" type="sibTrans" cxnId="{BDF5A9D4-9A35-4BE0-8CF5-6D5F03E2EFB1}">
      <dgm:prSet/>
      <dgm:spPr/>
      <dgm:t>
        <a:bodyPr/>
        <a:lstStyle/>
        <a:p>
          <a:pPr algn="ctr"/>
          <a:endParaRPr lang="es-MX" b="1">
            <a:latin typeface="Segoe Print" panose="02000600000000000000" pitchFamily="2" charset="0"/>
          </a:endParaRPr>
        </a:p>
      </dgm:t>
    </dgm:pt>
    <dgm:pt modelId="{D3643918-921E-482C-9B38-3F7C5AB17A50}">
      <dgm:prSet phldrT="[Texto]"/>
      <dgm:spPr/>
      <dgm:t>
        <a:bodyPr/>
        <a:lstStyle/>
        <a:p>
          <a:pPr algn="just"/>
          <a:r>
            <a:rPr lang="es-MX" b="1" dirty="0">
              <a:latin typeface="Segoe Print" panose="02000600000000000000" pitchFamily="2" charset="0"/>
            </a:rPr>
            <a:t>Compromiso y participación activa</a:t>
          </a:r>
        </a:p>
      </dgm:t>
    </dgm:pt>
    <dgm:pt modelId="{377D4B04-CDC1-40BE-9D04-9F1ACE595A70}" type="parTrans" cxnId="{FC8EE7ED-65FB-4CFA-AF72-176F29C593EB}">
      <dgm:prSet/>
      <dgm:spPr/>
      <dgm:t>
        <a:bodyPr/>
        <a:lstStyle/>
        <a:p>
          <a:pPr algn="ctr"/>
          <a:endParaRPr lang="es-MX" b="1">
            <a:latin typeface="Segoe Print" panose="02000600000000000000" pitchFamily="2" charset="0"/>
          </a:endParaRPr>
        </a:p>
      </dgm:t>
    </dgm:pt>
    <dgm:pt modelId="{F45927B2-5166-45B3-BF81-34A10AAEEE40}" type="sibTrans" cxnId="{FC8EE7ED-65FB-4CFA-AF72-176F29C593EB}">
      <dgm:prSet/>
      <dgm:spPr/>
      <dgm:t>
        <a:bodyPr/>
        <a:lstStyle/>
        <a:p>
          <a:pPr algn="ctr"/>
          <a:endParaRPr lang="es-MX" b="1">
            <a:latin typeface="Segoe Print" panose="02000600000000000000" pitchFamily="2" charset="0"/>
          </a:endParaRPr>
        </a:p>
      </dgm:t>
    </dgm:pt>
    <dgm:pt modelId="{D1893557-74E1-4378-AE98-5BAC05F6CA0A}">
      <dgm:prSet phldrT="[Texto]"/>
      <dgm:spPr/>
      <dgm:t>
        <a:bodyPr/>
        <a:lstStyle/>
        <a:p>
          <a:pPr algn="just"/>
          <a:r>
            <a:rPr lang="es-MX" b="1">
              <a:latin typeface="Segoe Print" panose="02000600000000000000" pitchFamily="2" charset="0"/>
            </a:rPr>
            <a:t>Evaluación y monitoreo permanente</a:t>
          </a:r>
        </a:p>
      </dgm:t>
    </dgm:pt>
    <dgm:pt modelId="{D8AAE92F-F774-498C-BECB-04B76A6B4F4D}" type="parTrans" cxnId="{EAF64DC6-5F58-491C-B08D-298A4F852A58}">
      <dgm:prSet/>
      <dgm:spPr/>
      <dgm:t>
        <a:bodyPr/>
        <a:lstStyle/>
        <a:p>
          <a:pPr algn="ctr"/>
          <a:endParaRPr lang="es-MX" b="1">
            <a:latin typeface="Segoe Print" panose="02000600000000000000" pitchFamily="2" charset="0"/>
          </a:endParaRPr>
        </a:p>
      </dgm:t>
    </dgm:pt>
    <dgm:pt modelId="{06114BD0-5519-4138-AC5C-05CC0860D303}" type="sibTrans" cxnId="{EAF64DC6-5F58-491C-B08D-298A4F852A58}">
      <dgm:prSet/>
      <dgm:spPr/>
      <dgm:t>
        <a:bodyPr/>
        <a:lstStyle/>
        <a:p>
          <a:pPr algn="ctr"/>
          <a:endParaRPr lang="es-MX" b="1">
            <a:latin typeface="Segoe Print" panose="02000600000000000000" pitchFamily="2" charset="0"/>
          </a:endParaRPr>
        </a:p>
      </dgm:t>
    </dgm:pt>
    <dgm:pt modelId="{83A99234-8323-40DE-9062-5E3B6A01422F}">
      <dgm:prSet phldrT="[Texto]" custT="1"/>
      <dgm:spPr/>
      <dgm:t>
        <a:bodyPr/>
        <a:lstStyle/>
        <a:p>
          <a:pPr algn="ctr"/>
          <a:r>
            <a:rPr lang="es-MX" sz="1200" b="1">
              <a:latin typeface="Segoe Print" panose="02000600000000000000" pitchFamily="2" charset="0"/>
            </a:rPr>
            <a:t>4</a:t>
          </a:r>
        </a:p>
      </dgm:t>
    </dgm:pt>
    <dgm:pt modelId="{3FE8E2DD-6C1B-407C-A627-1F2D3B85ACCF}" type="parTrans" cxnId="{2F9A127F-73A2-4EC4-BD78-A8364CE22B5B}">
      <dgm:prSet/>
      <dgm:spPr/>
      <dgm:t>
        <a:bodyPr/>
        <a:lstStyle/>
        <a:p>
          <a:pPr algn="ctr"/>
          <a:endParaRPr lang="es-MX" b="1">
            <a:latin typeface="Segoe Print" panose="02000600000000000000" pitchFamily="2" charset="0"/>
          </a:endParaRPr>
        </a:p>
      </dgm:t>
    </dgm:pt>
    <dgm:pt modelId="{F82FA802-B897-4B30-A859-A831B3663C90}" type="sibTrans" cxnId="{2F9A127F-73A2-4EC4-BD78-A8364CE22B5B}">
      <dgm:prSet/>
      <dgm:spPr/>
      <dgm:t>
        <a:bodyPr/>
        <a:lstStyle/>
        <a:p>
          <a:pPr algn="ctr"/>
          <a:endParaRPr lang="es-MX" b="1">
            <a:latin typeface="Segoe Print" panose="02000600000000000000" pitchFamily="2" charset="0"/>
          </a:endParaRPr>
        </a:p>
      </dgm:t>
    </dgm:pt>
    <dgm:pt modelId="{6AC778D8-D181-49B9-AB99-4B93072B2C61}" type="pres">
      <dgm:prSet presAssocID="{45474E01-35F2-4DE7-94FE-D49C349B55D0}" presName="linearFlow" presStyleCnt="0">
        <dgm:presLayoutVars>
          <dgm:dir/>
          <dgm:animLvl val="lvl"/>
          <dgm:resizeHandles val="exact"/>
        </dgm:presLayoutVars>
      </dgm:prSet>
      <dgm:spPr/>
      <dgm:t>
        <a:bodyPr/>
        <a:lstStyle/>
        <a:p>
          <a:endParaRPr lang="es-MX"/>
        </a:p>
      </dgm:t>
    </dgm:pt>
    <dgm:pt modelId="{AABEBC9E-2B10-46D9-BA81-B5226DC2B75A}" type="pres">
      <dgm:prSet presAssocID="{24EAC31F-A6C2-4978-870F-117AF9298EE8}" presName="composite" presStyleCnt="0"/>
      <dgm:spPr/>
    </dgm:pt>
    <dgm:pt modelId="{FE092B33-2F10-400F-8DC9-24A588C15537}" type="pres">
      <dgm:prSet presAssocID="{24EAC31F-A6C2-4978-870F-117AF9298EE8}" presName="parTx" presStyleLbl="node1" presStyleIdx="0" presStyleCnt="4">
        <dgm:presLayoutVars>
          <dgm:chMax val="0"/>
          <dgm:chPref val="0"/>
          <dgm:bulletEnabled val="1"/>
        </dgm:presLayoutVars>
      </dgm:prSet>
      <dgm:spPr/>
      <dgm:t>
        <a:bodyPr/>
        <a:lstStyle/>
        <a:p>
          <a:endParaRPr lang="es-MX"/>
        </a:p>
      </dgm:t>
    </dgm:pt>
    <dgm:pt modelId="{70DBDB55-9759-4ABE-8305-953F75EDF51F}" type="pres">
      <dgm:prSet presAssocID="{24EAC31F-A6C2-4978-870F-117AF9298EE8}" presName="parSh" presStyleLbl="node1" presStyleIdx="0" presStyleCnt="4"/>
      <dgm:spPr/>
      <dgm:t>
        <a:bodyPr/>
        <a:lstStyle/>
        <a:p>
          <a:endParaRPr lang="es-MX"/>
        </a:p>
      </dgm:t>
    </dgm:pt>
    <dgm:pt modelId="{396B42C2-E399-4405-AF27-A579B015D3EB}" type="pres">
      <dgm:prSet presAssocID="{24EAC31F-A6C2-4978-870F-117AF9298EE8}" presName="desTx" presStyleLbl="fgAcc1" presStyleIdx="0" presStyleCnt="4">
        <dgm:presLayoutVars>
          <dgm:bulletEnabled val="1"/>
        </dgm:presLayoutVars>
      </dgm:prSet>
      <dgm:spPr/>
      <dgm:t>
        <a:bodyPr/>
        <a:lstStyle/>
        <a:p>
          <a:endParaRPr lang="es-MX"/>
        </a:p>
      </dgm:t>
    </dgm:pt>
    <dgm:pt modelId="{6600C14A-A4DB-4B9B-AB1E-DFFF4EC3EF05}" type="pres">
      <dgm:prSet presAssocID="{B3A979CD-FF5C-4FC8-8394-9B95F028625C}" presName="sibTrans" presStyleLbl="sibTrans2D1" presStyleIdx="0" presStyleCnt="3"/>
      <dgm:spPr/>
      <dgm:t>
        <a:bodyPr/>
        <a:lstStyle/>
        <a:p>
          <a:endParaRPr lang="es-MX"/>
        </a:p>
      </dgm:t>
    </dgm:pt>
    <dgm:pt modelId="{E9E60AB9-5CBF-4DD0-8FD0-B2020870C6F4}" type="pres">
      <dgm:prSet presAssocID="{B3A979CD-FF5C-4FC8-8394-9B95F028625C}" presName="connTx" presStyleLbl="sibTrans2D1" presStyleIdx="0" presStyleCnt="3"/>
      <dgm:spPr/>
      <dgm:t>
        <a:bodyPr/>
        <a:lstStyle/>
        <a:p>
          <a:endParaRPr lang="es-MX"/>
        </a:p>
      </dgm:t>
    </dgm:pt>
    <dgm:pt modelId="{1794FC2F-9456-4E19-B399-8B4B58BCEEF7}" type="pres">
      <dgm:prSet presAssocID="{58D42F35-00C1-4B3C-843B-B3328C230EDE}" presName="composite" presStyleCnt="0"/>
      <dgm:spPr/>
    </dgm:pt>
    <dgm:pt modelId="{6B5EDA78-41D4-4AD4-8FCC-C09DE014CB62}" type="pres">
      <dgm:prSet presAssocID="{58D42F35-00C1-4B3C-843B-B3328C230EDE}" presName="parTx" presStyleLbl="node1" presStyleIdx="0" presStyleCnt="4">
        <dgm:presLayoutVars>
          <dgm:chMax val="0"/>
          <dgm:chPref val="0"/>
          <dgm:bulletEnabled val="1"/>
        </dgm:presLayoutVars>
      </dgm:prSet>
      <dgm:spPr/>
      <dgm:t>
        <a:bodyPr/>
        <a:lstStyle/>
        <a:p>
          <a:endParaRPr lang="es-MX"/>
        </a:p>
      </dgm:t>
    </dgm:pt>
    <dgm:pt modelId="{1859368A-9ECB-410E-9BE5-B5FECEA8907A}" type="pres">
      <dgm:prSet presAssocID="{58D42F35-00C1-4B3C-843B-B3328C230EDE}" presName="parSh" presStyleLbl="node1" presStyleIdx="1" presStyleCnt="4"/>
      <dgm:spPr/>
      <dgm:t>
        <a:bodyPr/>
        <a:lstStyle/>
        <a:p>
          <a:endParaRPr lang="es-MX"/>
        </a:p>
      </dgm:t>
    </dgm:pt>
    <dgm:pt modelId="{8592DDE3-7D81-4453-866A-1138BF8833C1}" type="pres">
      <dgm:prSet presAssocID="{58D42F35-00C1-4B3C-843B-B3328C230EDE}" presName="desTx" presStyleLbl="fgAcc1" presStyleIdx="1" presStyleCnt="4">
        <dgm:presLayoutVars>
          <dgm:bulletEnabled val="1"/>
        </dgm:presLayoutVars>
      </dgm:prSet>
      <dgm:spPr/>
      <dgm:t>
        <a:bodyPr/>
        <a:lstStyle/>
        <a:p>
          <a:endParaRPr lang="es-MX"/>
        </a:p>
      </dgm:t>
    </dgm:pt>
    <dgm:pt modelId="{6543698B-01AC-49EA-8651-522A1DB80772}" type="pres">
      <dgm:prSet presAssocID="{2B7BB873-8F49-4975-BD27-BCC9CD14CB92}" presName="sibTrans" presStyleLbl="sibTrans2D1" presStyleIdx="1" presStyleCnt="3"/>
      <dgm:spPr/>
      <dgm:t>
        <a:bodyPr/>
        <a:lstStyle/>
        <a:p>
          <a:endParaRPr lang="es-MX"/>
        </a:p>
      </dgm:t>
    </dgm:pt>
    <dgm:pt modelId="{663183F0-0B3C-48F5-BD72-74A062912CA8}" type="pres">
      <dgm:prSet presAssocID="{2B7BB873-8F49-4975-BD27-BCC9CD14CB92}" presName="connTx" presStyleLbl="sibTrans2D1" presStyleIdx="1" presStyleCnt="3"/>
      <dgm:spPr/>
      <dgm:t>
        <a:bodyPr/>
        <a:lstStyle/>
        <a:p>
          <a:endParaRPr lang="es-MX"/>
        </a:p>
      </dgm:t>
    </dgm:pt>
    <dgm:pt modelId="{CAA02710-642C-4BD0-A51C-3527B16B0CD5}" type="pres">
      <dgm:prSet presAssocID="{169CD4C6-273D-4784-AAD4-B81896371F77}" presName="composite" presStyleCnt="0"/>
      <dgm:spPr/>
    </dgm:pt>
    <dgm:pt modelId="{7DF24BA1-F6AE-401B-B136-2BEF97B46F3D}" type="pres">
      <dgm:prSet presAssocID="{169CD4C6-273D-4784-AAD4-B81896371F77}" presName="parTx" presStyleLbl="node1" presStyleIdx="1" presStyleCnt="4">
        <dgm:presLayoutVars>
          <dgm:chMax val="0"/>
          <dgm:chPref val="0"/>
          <dgm:bulletEnabled val="1"/>
        </dgm:presLayoutVars>
      </dgm:prSet>
      <dgm:spPr/>
      <dgm:t>
        <a:bodyPr/>
        <a:lstStyle/>
        <a:p>
          <a:endParaRPr lang="es-MX"/>
        </a:p>
      </dgm:t>
    </dgm:pt>
    <dgm:pt modelId="{B367953A-65BB-444E-AE4C-1CA0F9C0BCB3}" type="pres">
      <dgm:prSet presAssocID="{169CD4C6-273D-4784-AAD4-B81896371F77}" presName="parSh" presStyleLbl="node1" presStyleIdx="2" presStyleCnt="4"/>
      <dgm:spPr/>
      <dgm:t>
        <a:bodyPr/>
        <a:lstStyle/>
        <a:p>
          <a:endParaRPr lang="es-MX"/>
        </a:p>
      </dgm:t>
    </dgm:pt>
    <dgm:pt modelId="{E1441F55-7204-42A6-B871-63EB4DDDAFF4}" type="pres">
      <dgm:prSet presAssocID="{169CD4C6-273D-4784-AAD4-B81896371F77}" presName="desTx" presStyleLbl="fgAcc1" presStyleIdx="2" presStyleCnt="4">
        <dgm:presLayoutVars>
          <dgm:bulletEnabled val="1"/>
        </dgm:presLayoutVars>
      </dgm:prSet>
      <dgm:spPr/>
      <dgm:t>
        <a:bodyPr/>
        <a:lstStyle/>
        <a:p>
          <a:endParaRPr lang="es-MX"/>
        </a:p>
      </dgm:t>
    </dgm:pt>
    <dgm:pt modelId="{D0671174-76DB-4F74-B3E7-F3EF07E553CB}" type="pres">
      <dgm:prSet presAssocID="{121F9D23-B5E2-4B55-8318-D6473C6A4901}" presName="sibTrans" presStyleLbl="sibTrans2D1" presStyleIdx="2" presStyleCnt="3"/>
      <dgm:spPr/>
      <dgm:t>
        <a:bodyPr/>
        <a:lstStyle/>
        <a:p>
          <a:endParaRPr lang="es-MX"/>
        </a:p>
      </dgm:t>
    </dgm:pt>
    <dgm:pt modelId="{122297D3-01C9-4B9C-BD4B-454799F1D82E}" type="pres">
      <dgm:prSet presAssocID="{121F9D23-B5E2-4B55-8318-D6473C6A4901}" presName="connTx" presStyleLbl="sibTrans2D1" presStyleIdx="2" presStyleCnt="3"/>
      <dgm:spPr/>
      <dgm:t>
        <a:bodyPr/>
        <a:lstStyle/>
        <a:p>
          <a:endParaRPr lang="es-MX"/>
        </a:p>
      </dgm:t>
    </dgm:pt>
    <dgm:pt modelId="{676704D0-9304-420E-BA59-EA5DB9D03E72}" type="pres">
      <dgm:prSet presAssocID="{83A99234-8323-40DE-9062-5E3B6A01422F}" presName="composite" presStyleCnt="0"/>
      <dgm:spPr/>
    </dgm:pt>
    <dgm:pt modelId="{746F543E-98A4-4803-AE55-AAF7733F8EFC}" type="pres">
      <dgm:prSet presAssocID="{83A99234-8323-40DE-9062-5E3B6A01422F}" presName="parTx" presStyleLbl="node1" presStyleIdx="2" presStyleCnt="4">
        <dgm:presLayoutVars>
          <dgm:chMax val="0"/>
          <dgm:chPref val="0"/>
          <dgm:bulletEnabled val="1"/>
        </dgm:presLayoutVars>
      </dgm:prSet>
      <dgm:spPr/>
      <dgm:t>
        <a:bodyPr/>
        <a:lstStyle/>
        <a:p>
          <a:endParaRPr lang="es-MX"/>
        </a:p>
      </dgm:t>
    </dgm:pt>
    <dgm:pt modelId="{6FAC2533-58F7-41DA-81FA-F3492F2D073C}" type="pres">
      <dgm:prSet presAssocID="{83A99234-8323-40DE-9062-5E3B6A01422F}" presName="parSh" presStyleLbl="node1" presStyleIdx="3" presStyleCnt="4"/>
      <dgm:spPr/>
      <dgm:t>
        <a:bodyPr/>
        <a:lstStyle/>
        <a:p>
          <a:endParaRPr lang="es-MX"/>
        </a:p>
      </dgm:t>
    </dgm:pt>
    <dgm:pt modelId="{D2E67291-690F-4724-BC1F-254FD2845234}" type="pres">
      <dgm:prSet presAssocID="{83A99234-8323-40DE-9062-5E3B6A01422F}" presName="desTx" presStyleLbl="fgAcc1" presStyleIdx="3" presStyleCnt="4">
        <dgm:presLayoutVars>
          <dgm:bulletEnabled val="1"/>
        </dgm:presLayoutVars>
      </dgm:prSet>
      <dgm:spPr/>
      <dgm:t>
        <a:bodyPr/>
        <a:lstStyle/>
        <a:p>
          <a:endParaRPr lang="es-MX"/>
        </a:p>
      </dgm:t>
    </dgm:pt>
  </dgm:ptLst>
  <dgm:cxnLst>
    <dgm:cxn modelId="{EDD20CE8-1789-4F73-B394-B05DD2E56C4D}" type="presOf" srcId="{B3A979CD-FF5C-4FC8-8394-9B95F028625C}" destId="{E9E60AB9-5CBF-4DD0-8FD0-B2020870C6F4}" srcOrd="1" destOrd="0" presId="urn:microsoft.com/office/officeart/2005/8/layout/process3"/>
    <dgm:cxn modelId="{BDF5A9D4-9A35-4BE0-8CF5-6D5F03E2EFB1}" srcId="{45474E01-35F2-4DE7-94FE-D49C349B55D0}" destId="{169CD4C6-273D-4784-AAD4-B81896371F77}" srcOrd="2" destOrd="0" parTransId="{1151C62F-4C2C-4547-9780-02569CB0819B}" sibTransId="{121F9D23-B5E2-4B55-8318-D6473C6A4901}"/>
    <dgm:cxn modelId="{FC8EE7ED-65FB-4CFA-AF72-176F29C593EB}" srcId="{169CD4C6-273D-4784-AAD4-B81896371F77}" destId="{D3643918-921E-482C-9B38-3F7C5AB17A50}" srcOrd="0" destOrd="0" parTransId="{377D4B04-CDC1-40BE-9D04-9F1ACE595A70}" sibTransId="{F45927B2-5166-45B3-BF81-34A10AAEEE40}"/>
    <dgm:cxn modelId="{CE54729F-3BA8-442C-A072-1D380A9AD50B}" type="presOf" srcId="{58D42F35-00C1-4B3C-843B-B3328C230EDE}" destId="{1859368A-9ECB-410E-9BE5-B5FECEA8907A}" srcOrd="1" destOrd="0" presId="urn:microsoft.com/office/officeart/2005/8/layout/process3"/>
    <dgm:cxn modelId="{A42394D8-0663-45E0-9DF0-0ABCC1947AEB}" srcId="{45474E01-35F2-4DE7-94FE-D49C349B55D0}" destId="{24EAC31F-A6C2-4978-870F-117AF9298EE8}" srcOrd="0" destOrd="0" parTransId="{4E86735E-4C8D-480B-A824-09617ED85FBC}" sibTransId="{B3A979CD-FF5C-4FC8-8394-9B95F028625C}"/>
    <dgm:cxn modelId="{10726A4B-CB1A-4398-9364-9990565E4AE2}" type="presOf" srcId="{2B7BB873-8F49-4975-BD27-BCC9CD14CB92}" destId="{6543698B-01AC-49EA-8651-522A1DB80772}" srcOrd="0" destOrd="0" presId="urn:microsoft.com/office/officeart/2005/8/layout/process3"/>
    <dgm:cxn modelId="{A569BCDE-002F-49DE-83E8-7FAC195BF0C5}" type="presOf" srcId="{58D42F35-00C1-4B3C-843B-B3328C230EDE}" destId="{6B5EDA78-41D4-4AD4-8FCC-C09DE014CB62}" srcOrd="0" destOrd="0" presId="urn:microsoft.com/office/officeart/2005/8/layout/process3"/>
    <dgm:cxn modelId="{BE967D8F-DBE1-48EA-9E40-5D6622A4AF63}" type="presOf" srcId="{D3643918-921E-482C-9B38-3F7C5AB17A50}" destId="{E1441F55-7204-42A6-B871-63EB4DDDAFF4}" srcOrd="0" destOrd="0" presId="urn:microsoft.com/office/officeart/2005/8/layout/process3"/>
    <dgm:cxn modelId="{AB9A1D2D-C4EF-4A5F-9C92-163701367DD0}" type="presOf" srcId="{83A99234-8323-40DE-9062-5E3B6A01422F}" destId="{746F543E-98A4-4803-AE55-AAF7733F8EFC}" srcOrd="0" destOrd="0" presId="urn:microsoft.com/office/officeart/2005/8/layout/process3"/>
    <dgm:cxn modelId="{E1D660AE-C7F1-4A27-8207-A5F8D9B16189}" type="presOf" srcId="{DC181DC3-99E3-43CF-892E-1315D5A7B635}" destId="{8592DDE3-7D81-4453-866A-1138BF8833C1}" srcOrd="0" destOrd="0" presId="urn:microsoft.com/office/officeart/2005/8/layout/process3"/>
    <dgm:cxn modelId="{CC4F91BC-78B3-46EA-9386-6ED0416FD933}" type="presOf" srcId="{121F9D23-B5E2-4B55-8318-D6473C6A4901}" destId="{D0671174-76DB-4F74-B3E7-F3EF07E553CB}" srcOrd="0" destOrd="0" presId="urn:microsoft.com/office/officeart/2005/8/layout/process3"/>
    <dgm:cxn modelId="{BFE59260-63D1-4BED-9B29-A9126545A2C6}" type="presOf" srcId="{24EAC31F-A6C2-4978-870F-117AF9298EE8}" destId="{70DBDB55-9759-4ABE-8305-953F75EDF51F}" srcOrd="1" destOrd="0" presId="urn:microsoft.com/office/officeart/2005/8/layout/process3"/>
    <dgm:cxn modelId="{4840DF41-24C1-4757-BFEE-B0B362450056}" type="presOf" srcId="{83A99234-8323-40DE-9062-5E3B6A01422F}" destId="{6FAC2533-58F7-41DA-81FA-F3492F2D073C}" srcOrd="1" destOrd="0" presId="urn:microsoft.com/office/officeart/2005/8/layout/process3"/>
    <dgm:cxn modelId="{F4DA214A-E778-4DF0-BCE9-34D3F2D5E68D}" type="presOf" srcId="{B3A979CD-FF5C-4FC8-8394-9B95F028625C}" destId="{6600C14A-A4DB-4B9B-AB1E-DFFF4EC3EF05}" srcOrd="0" destOrd="0" presId="urn:microsoft.com/office/officeart/2005/8/layout/process3"/>
    <dgm:cxn modelId="{2F9A127F-73A2-4EC4-BD78-A8364CE22B5B}" srcId="{45474E01-35F2-4DE7-94FE-D49C349B55D0}" destId="{83A99234-8323-40DE-9062-5E3B6A01422F}" srcOrd="3" destOrd="0" parTransId="{3FE8E2DD-6C1B-407C-A627-1F2D3B85ACCF}" sibTransId="{F82FA802-B897-4B30-A859-A831B3663C90}"/>
    <dgm:cxn modelId="{10A6E849-95E4-439F-8A48-768062F9DD78}" type="presOf" srcId="{80B44297-BCD3-4568-91F5-963ADE1D67CD}" destId="{396B42C2-E399-4405-AF27-A579B015D3EB}" srcOrd="0" destOrd="0" presId="urn:microsoft.com/office/officeart/2005/8/layout/process3"/>
    <dgm:cxn modelId="{096E15D0-A55E-48DD-BA9B-466C64BE337F}" type="presOf" srcId="{169CD4C6-273D-4784-AAD4-B81896371F77}" destId="{B367953A-65BB-444E-AE4C-1CA0F9C0BCB3}" srcOrd="1" destOrd="0" presId="urn:microsoft.com/office/officeart/2005/8/layout/process3"/>
    <dgm:cxn modelId="{97F7FAF5-9C71-47F5-9C2B-E84CA23C5746}" type="presOf" srcId="{D1893557-74E1-4378-AE98-5BAC05F6CA0A}" destId="{D2E67291-690F-4724-BC1F-254FD2845234}" srcOrd="0" destOrd="0" presId="urn:microsoft.com/office/officeart/2005/8/layout/process3"/>
    <dgm:cxn modelId="{3F273520-3A11-401F-B3CE-B205492A55E5}" type="presOf" srcId="{45474E01-35F2-4DE7-94FE-D49C349B55D0}" destId="{6AC778D8-D181-49B9-AB99-4B93072B2C61}" srcOrd="0" destOrd="0" presId="urn:microsoft.com/office/officeart/2005/8/layout/process3"/>
    <dgm:cxn modelId="{5ABE01B3-DF54-4BB7-882C-76C6EA8BF15C}" type="presOf" srcId="{169CD4C6-273D-4784-AAD4-B81896371F77}" destId="{7DF24BA1-F6AE-401B-B136-2BEF97B46F3D}" srcOrd="0" destOrd="0" presId="urn:microsoft.com/office/officeart/2005/8/layout/process3"/>
    <dgm:cxn modelId="{47B8DFCD-8DCF-426F-9655-CDD309E38D6D}" srcId="{45474E01-35F2-4DE7-94FE-D49C349B55D0}" destId="{58D42F35-00C1-4B3C-843B-B3328C230EDE}" srcOrd="1" destOrd="0" parTransId="{3B164FF9-DC17-4FEB-8CE1-1E5ECB665B4D}" sibTransId="{2B7BB873-8F49-4975-BD27-BCC9CD14CB92}"/>
    <dgm:cxn modelId="{86E92F44-3A05-4D8C-863F-2C799EC6E7DB}" type="presOf" srcId="{24EAC31F-A6C2-4978-870F-117AF9298EE8}" destId="{FE092B33-2F10-400F-8DC9-24A588C15537}" srcOrd="0" destOrd="0" presId="urn:microsoft.com/office/officeart/2005/8/layout/process3"/>
    <dgm:cxn modelId="{E079D918-DBB7-40B9-96A6-FDA27733B19F}" type="presOf" srcId="{2B7BB873-8F49-4975-BD27-BCC9CD14CB92}" destId="{663183F0-0B3C-48F5-BD72-74A062912CA8}" srcOrd="1" destOrd="0" presId="urn:microsoft.com/office/officeart/2005/8/layout/process3"/>
    <dgm:cxn modelId="{C1967F46-845C-4B53-9BBF-A8E7AA7C8968}" srcId="{58D42F35-00C1-4B3C-843B-B3328C230EDE}" destId="{DC181DC3-99E3-43CF-892E-1315D5A7B635}" srcOrd="0" destOrd="0" parTransId="{A9F18CF0-50BC-4FCB-BCA2-F88BBE5B3FF3}" sibTransId="{23F9DD03-1DD1-4246-94CA-27C99E07DF5A}"/>
    <dgm:cxn modelId="{3B82576F-D543-41CD-939A-9ED454FF5408}" srcId="{24EAC31F-A6C2-4978-870F-117AF9298EE8}" destId="{80B44297-BCD3-4568-91F5-963ADE1D67CD}" srcOrd="0" destOrd="0" parTransId="{0ACFB4EF-A07B-4E90-9224-9886BCBF4DAA}" sibTransId="{78368D78-065E-422E-883E-407D1C89FDD7}"/>
    <dgm:cxn modelId="{B52458E9-0DFA-4FBE-999E-BA798A21EA58}" type="presOf" srcId="{121F9D23-B5E2-4B55-8318-D6473C6A4901}" destId="{122297D3-01C9-4B9C-BD4B-454799F1D82E}" srcOrd="1" destOrd="0" presId="urn:microsoft.com/office/officeart/2005/8/layout/process3"/>
    <dgm:cxn modelId="{EAF64DC6-5F58-491C-B08D-298A4F852A58}" srcId="{83A99234-8323-40DE-9062-5E3B6A01422F}" destId="{D1893557-74E1-4378-AE98-5BAC05F6CA0A}" srcOrd="0" destOrd="0" parTransId="{D8AAE92F-F774-498C-BECB-04B76A6B4F4D}" sibTransId="{06114BD0-5519-4138-AC5C-05CC0860D303}"/>
    <dgm:cxn modelId="{5D3A7639-28A3-48EE-9316-0B67015EFB06}" type="presParOf" srcId="{6AC778D8-D181-49B9-AB99-4B93072B2C61}" destId="{AABEBC9E-2B10-46D9-BA81-B5226DC2B75A}" srcOrd="0" destOrd="0" presId="urn:microsoft.com/office/officeart/2005/8/layout/process3"/>
    <dgm:cxn modelId="{1431EC0A-529A-47E8-AC08-BBED2756B477}" type="presParOf" srcId="{AABEBC9E-2B10-46D9-BA81-B5226DC2B75A}" destId="{FE092B33-2F10-400F-8DC9-24A588C15537}" srcOrd="0" destOrd="0" presId="urn:microsoft.com/office/officeart/2005/8/layout/process3"/>
    <dgm:cxn modelId="{0A4E6C7F-B8EE-40AB-8B15-0B934D268476}" type="presParOf" srcId="{AABEBC9E-2B10-46D9-BA81-B5226DC2B75A}" destId="{70DBDB55-9759-4ABE-8305-953F75EDF51F}" srcOrd="1" destOrd="0" presId="urn:microsoft.com/office/officeart/2005/8/layout/process3"/>
    <dgm:cxn modelId="{76557E9D-EE14-44BA-95DF-BF21FD157391}" type="presParOf" srcId="{AABEBC9E-2B10-46D9-BA81-B5226DC2B75A}" destId="{396B42C2-E399-4405-AF27-A579B015D3EB}" srcOrd="2" destOrd="0" presId="urn:microsoft.com/office/officeart/2005/8/layout/process3"/>
    <dgm:cxn modelId="{3796F19B-13D5-44EC-960B-225A748C58A7}" type="presParOf" srcId="{6AC778D8-D181-49B9-AB99-4B93072B2C61}" destId="{6600C14A-A4DB-4B9B-AB1E-DFFF4EC3EF05}" srcOrd="1" destOrd="0" presId="urn:microsoft.com/office/officeart/2005/8/layout/process3"/>
    <dgm:cxn modelId="{6547EFFE-2BFB-46B9-A014-608F7AE692C8}" type="presParOf" srcId="{6600C14A-A4DB-4B9B-AB1E-DFFF4EC3EF05}" destId="{E9E60AB9-5CBF-4DD0-8FD0-B2020870C6F4}" srcOrd="0" destOrd="0" presId="urn:microsoft.com/office/officeart/2005/8/layout/process3"/>
    <dgm:cxn modelId="{AD892E56-4306-4FCE-93BB-31C56CAE80FF}" type="presParOf" srcId="{6AC778D8-D181-49B9-AB99-4B93072B2C61}" destId="{1794FC2F-9456-4E19-B399-8B4B58BCEEF7}" srcOrd="2" destOrd="0" presId="urn:microsoft.com/office/officeart/2005/8/layout/process3"/>
    <dgm:cxn modelId="{73622AD8-48B0-4FBF-A94B-508EB446B1B5}" type="presParOf" srcId="{1794FC2F-9456-4E19-B399-8B4B58BCEEF7}" destId="{6B5EDA78-41D4-4AD4-8FCC-C09DE014CB62}" srcOrd="0" destOrd="0" presId="urn:microsoft.com/office/officeart/2005/8/layout/process3"/>
    <dgm:cxn modelId="{A05BFF56-38C9-4E9A-9055-D4DBD79BFC35}" type="presParOf" srcId="{1794FC2F-9456-4E19-B399-8B4B58BCEEF7}" destId="{1859368A-9ECB-410E-9BE5-B5FECEA8907A}" srcOrd="1" destOrd="0" presId="urn:microsoft.com/office/officeart/2005/8/layout/process3"/>
    <dgm:cxn modelId="{F870444D-99CF-4D5C-BB7C-1A3BE3C90968}" type="presParOf" srcId="{1794FC2F-9456-4E19-B399-8B4B58BCEEF7}" destId="{8592DDE3-7D81-4453-866A-1138BF8833C1}" srcOrd="2" destOrd="0" presId="urn:microsoft.com/office/officeart/2005/8/layout/process3"/>
    <dgm:cxn modelId="{79EC00F8-7750-401F-B827-4E43080BF718}" type="presParOf" srcId="{6AC778D8-D181-49B9-AB99-4B93072B2C61}" destId="{6543698B-01AC-49EA-8651-522A1DB80772}" srcOrd="3" destOrd="0" presId="urn:microsoft.com/office/officeart/2005/8/layout/process3"/>
    <dgm:cxn modelId="{7E98CA0E-9066-4A60-84DC-ABB11F677333}" type="presParOf" srcId="{6543698B-01AC-49EA-8651-522A1DB80772}" destId="{663183F0-0B3C-48F5-BD72-74A062912CA8}" srcOrd="0" destOrd="0" presId="urn:microsoft.com/office/officeart/2005/8/layout/process3"/>
    <dgm:cxn modelId="{B2F73163-1887-483D-81DB-BB1D12A9C352}" type="presParOf" srcId="{6AC778D8-D181-49B9-AB99-4B93072B2C61}" destId="{CAA02710-642C-4BD0-A51C-3527B16B0CD5}" srcOrd="4" destOrd="0" presId="urn:microsoft.com/office/officeart/2005/8/layout/process3"/>
    <dgm:cxn modelId="{B85449D7-1450-4326-B05A-EE181854EA74}" type="presParOf" srcId="{CAA02710-642C-4BD0-A51C-3527B16B0CD5}" destId="{7DF24BA1-F6AE-401B-B136-2BEF97B46F3D}" srcOrd="0" destOrd="0" presId="urn:microsoft.com/office/officeart/2005/8/layout/process3"/>
    <dgm:cxn modelId="{949B4F98-57AA-49F6-9723-37F90C22B136}" type="presParOf" srcId="{CAA02710-642C-4BD0-A51C-3527B16B0CD5}" destId="{B367953A-65BB-444E-AE4C-1CA0F9C0BCB3}" srcOrd="1" destOrd="0" presId="urn:microsoft.com/office/officeart/2005/8/layout/process3"/>
    <dgm:cxn modelId="{6C741597-B612-4FC4-AC0F-99DFBD9E7CC1}" type="presParOf" srcId="{CAA02710-642C-4BD0-A51C-3527B16B0CD5}" destId="{E1441F55-7204-42A6-B871-63EB4DDDAFF4}" srcOrd="2" destOrd="0" presId="urn:microsoft.com/office/officeart/2005/8/layout/process3"/>
    <dgm:cxn modelId="{6A080909-E504-408E-BD19-37FCAD553E2F}" type="presParOf" srcId="{6AC778D8-D181-49B9-AB99-4B93072B2C61}" destId="{D0671174-76DB-4F74-B3E7-F3EF07E553CB}" srcOrd="5" destOrd="0" presId="urn:microsoft.com/office/officeart/2005/8/layout/process3"/>
    <dgm:cxn modelId="{654807B9-1E64-4C35-AD95-026CC860EAC5}" type="presParOf" srcId="{D0671174-76DB-4F74-B3E7-F3EF07E553CB}" destId="{122297D3-01C9-4B9C-BD4B-454799F1D82E}" srcOrd="0" destOrd="0" presId="urn:microsoft.com/office/officeart/2005/8/layout/process3"/>
    <dgm:cxn modelId="{63B6D996-FA5E-4B12-BB54-E51B1632B4B0}" type="presParOf" srcId="{6AC778D8-D181-49B9-AB99-4B93072B2C61}" destId="{676704D0-9304-420E-BA59-EA5DB9D03E72}" srcOrd="6" destOrd="0" presId="urn:microsoft.com/office/officeart/2005/8/layout/process3"/>
    <dgm:cxn modelId="{C518594B-223B-4861-AF8A-95E4BE3728C8}" type="presParOf" srcId="{676704D0-9304-420E-BA59-EA5DB9D03E72}" destId="{746F543E-98A4-4803-AE55-AAF7733F8EFC}" srcOrd="0" destOrd="0" presId="urn:microsoft.com/office/officeart/2005/8/layout/process3"/>
    <dgm:cxn modelId="{8C0B471F-1F9B-4379-A54D-8BD292CDC77A}" type="presParOf" srcId="{676704D0-9304-420E-BA59-EA5DB9D03E72}" destId="{6FAC2533-58F7-41DA-81FA-F3492F2D073C}" srcOrd="1" destOrd="0" presId="urn:microsoft.com/office/officeart/2005/8/layout/process3"/>
    <dgm:cxn modelId="{AAB72540-4668-4116-B7C7-D44E91F43EE2}" type="presParOf" srcId="{676704D0-9304-420E-BA59-EA5DB9D03E72}" destId="{D2E67291-690F-4724-BC1F-254FD284523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0B1A18-7BA2-4F65-B404-B4633D730C39}"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MX"/>
        </a:p>
      </dgm:t>
    </dgm:pt>
    <dgm:pt modelId="{2B107C23-B5A5-48F0-AE92-D3CC5A42C9D3}">
      <dgm:prSet phldrT="[Texto]"/>
      <dgm:spPr/>
      <dgm:t>
        <a:bodyPr/>
        <a:lstStyle/>
        <a:p>
          <a:r>
            <a:rPr lang="es-MX" dirty="0" smtClean="0"/>
            <a:t>Medir</a:t>
          </a:r>
          <a:endParaRPr lang="es-MX" dirty="0"/>
        </a:p>
      </dgm:t>
    </dgm:pt>
    <dgm:pt modelId="{024C8F23-048D-4B43-A459-B9ECDFD761AB}" type="parTrans" cxnId="{01F3315A-6684-4A45-816F-939339BC47BD}">
      <dgm:prSet/>
      <dgm:spPr/>
      <dgm:t>
        <a:bodyPr/>
        <a:lstStyle/>
        <a:p>
          <a:endParaRPr lang="es-MX"/>
        </a:p>
      </dgm:t>
    </dgm:pt>
    <dgm:pt modelId="{9BAE7DFF-D6F0-44CA-862F-A6232E3E5C0C}" type="sibTrans" cxnId="{01F3315A-6684-4A45-816F-939339BC47BD}">
      <dgm:prSet/>
      <dgm:spPr/>
      <dgm:t>
        <a:bodyPr/>
        <a:lstStyle/>
        <a:p>
          <a:endParaRPr lang="es-MX"/>
        </a:p>
      </dgm:t>
    </dgm:pt>
    <dgm:pt modelId="{372DA07F-24D6-455D-9D38-4E4A1378FE23}">
      <dgm:prSet phldrT="[Texto]"/>
      <dgm:spPr/>
      <dgm:t>
        <a:bodyPr/>
        <a:lstStyle/>
        <a:p>
          <a:r>
            <a:rPr lang="es-MX" dirty="0" smtClean="0"/>
            <a:t>1. Cantidad de agua utilizada</a:t>
          </a:r>
        </a:p>
        <a:p>
          <a:r>
            <a:rPr lang="es-MX" dirty="0" smtClean="0"/>
            <a:t>2. Energía Eléctrica</a:t>
          </a:r>
        </a:p>
        <a:p>
          <a:r>
            <a:rPr lang="es-MX" dirty="0" smtClean="0"/>
            <a:t>3. Uso del papel</a:t>
          </a:r>
        </a:p>
        <a:p>
          <a:r>
            <a:rPr lang="es-MX" dirty="0" smtClean="0"/>
            <a:t>4. Características de movilidad de vehículos</a:t>
          </a:r>
        </a:p>
        <a:p>
          <a:r>
            <a:rPr lang="es-MX" dirty="0" smtClean="0"/>
            <a:t>5. Características consumo de alimentos</a:t>
          </a:r>
          <a:endParaRPr lang="es-MX" dirty="0"/>
        </a:p>
      </dgm:t>
    </dgm:pt>
    <dgm:pt modelId="{9F900D60-8D1D-4982-888F-35C347D022DF}" type="parTrans" cxnId="{64903AC3-919B-4DA5-BB52-EE7719CDD190}">
      <dgm:prSet/>
      <dgm:spPr/>
      <dgm:t>
        <a:bodyPr/>
        <a:lstStyle/>
        <a:p>
          <a:endParaRPr lang="es-MX"/>
        </a:p>
      </dgm:t>
    </dgm:pt>
    <dgm:pt modelId="{96433549-9EEF-4408-940A-0DEA1B6B25A9}" type="sibTrans" cxnId="{64903AC3-919B-4DA5-BB52-EE7719CDD190}">
      <dgm:prSet/>
      <dgm:spPr/>
      <dgm:t>
        <a:bodyPr/>
        <a:lstStyle/>
        <a:p>
          <a:endParaRPr lang="es-MX"/>
        </a:p>
      </dgm:t>
    </dgm:pt>
    <dgm:pt modelId="{2071376B-A3B3-4CF6-B601-8D66959F190B}">
      <dgm:prSet phldrT="[Texto]"/>
      <dgm:spPr/>
      <dgm:t>
        <a:bodyPr/>
        <a:lstStyle/>
        <a:p>
          <a:r>
            <a:rPr lang="es-MX" dirty="0" smtClean="0"/>
            <a:t>Evitar desperdicios</a:t>
          </a:r>
          <a:endParaRPr lang="es-MX" dirty="0"/>
        </a:p>
      </dgm:t>
    </dgm:pt>
    <dgm:pt modelId="{7F893C03-FCFC-449A-A1E0-BC7A00DBFD2A}" type="parTrans" cxnId="{4DB21760-494A-4C72-92FB-16716D49D0C8}">
      <dgm:prSet/>
      <dgm:spPr/>
      <dgm:t>
        <a:bodyPr/>
        <a:lstStyle/>
        <a:p>
          <a:endParaRPr lang="es-MX"/>
        </a:p>
      </dgm:t>
    </dgm:pt>
    <dgm:pt modelId="{288764E7-6D45-4E24-8B4A-0BC5E6FA54AA}" type="sibTrans" cxnId="{4DB21760-494A-4C72-92FB-16716D49D0C8}">
      <dgm:prSet/>
      <dgm:spPr/>
      <dgm:t>
        <a:bodyPr/>
        <a:lstStyle/>
        <a:p>
          <a:endParaRPr lang="es-MX"/>
        </a:p>
      </dgm:t>
    </dgm:pt>
    <dgm:pt modelId="{5A5E7257-937D-4601-99B8-827AD05A32F3}">
      <dgm:prSet phldrT="[Texto]"/>
      <dgm:spPr/>
      <dgm:t>
        <a:bodyPr/>
        <a:lstStyle/>
        <a:p>
          <a:r>
            <a:rPr lang="es-MX" dirty="0" smtClean="0"/>
            <a:t>1. Recurso agua</a:t>
          </a:r>
          <a:endParaRPr lang="es-MX" dirty="0"/>
        </a:p>
      </dgm:t>
    </dgm:pt>
    <dgm:pt modelId="{10722979-A3A6-417C-85E1-418A54CB7FC4}" type="parTrans" cxnId="{7CE618A7-84D2-479D-99F4-00F5270E369D}">
      <dgm:prSet/>
      <dgm:spPr/>
      <dgm:t>
        <a:bodyPr/>
        <a:lstStyle/>
        <a:p>
          <a:endParaRPr lang="es-MX"/>
        </a:p>
      </dgm:t>
    </dgm:pt>
    <dgm:pt modelId="{65C37966-C7B9-46B8-A551-56757FFC0D13}" type="sibTrans" cxnId="{7CE618A7-84D2-479D-99F4-00F5270E369D}">
      <dgm:prSet/>
      <dgm:spPr/>
      <dgm:t>
        <a:bodyPr/>
        <a:lstStyle/>
        <a:p>
          <a:endParaRPr lang="es-MX"/>
        </a:p>
      </dgm:t>
    </dgm:pt>
    <dgm:pt modelId="{2EE29891-FBD2-4FA9-A526-9C66F45AEBA5}">
      <dgm:prSet phldrT="[Texto]"/>
      <dgm:spPr/>
      <dgm:t>
        <a:bodyPr/>
        <a:lstStyle/>
        <a:p>
          <a:r>
            <a:rPr lang="es-MX" dirty="0" smtClean="0"/>
            <a:t>BPA</a:t>
          </a:r>
          <a:endParaRPr lang="es-MX" dirty="0"/>
        </a:p>
      </dgm:t>
    </dgm:pt>
    <dgm:pt modelId="{AF889EBB-6C32-4686-BA32-D7F801606EF6}" type="parTrans" cxnId="{36A57177-6031-4E50-B3F3-05753A1B02FA}">
      <dgm:prSet/>
      <dgm:spPr/>
      <dgm:t>
        <a:bodyPr/>
        <a:lstStyle/>
        <a:p>
          <a:endParaRPr lang="es-MX"/>
        </a:p>
      </dgm:t>
    </dgm:pt>
    <dgm:pt modelId="{B3097DB1-3965-4623-A04B-6B38B81593E1}" type="sibTrans" cxnId="{36A57177-6031-4E50-B3F3-05753A1B02FA}">
      <dgm:prSet/>
      <dgm:spPr/>
      <dgm:t>
        <a:bodyPr/>
        <a:lstStyle/>
        <a:p>
          <a:endParaRPr lang="es-MX"/>
        </a:p>
      </dgm:t>
    </dgm:pt>
    <dgm:pt modelId="{B60D7D70-0508-4F86-A66B-36AAC045269B}">
      <dgm:prSet phldrT="[Texto]"/>
      <dgm:spPr/>
      <dgm:t>
        <a:bodyPr/>
        <a:lstStyle/>
        <a:p>
          <a:r>
            <a:rPr lang="es-MX" dirty="0" smtClean="0"/>
            <a:t>Seis para cada recurso: agua, energía eléctrica, uso del papel, transporte institucional y consumo de alimentos</a:t>
          </a:r>
          <a:endParaRPr lang="es-MX" dirty="0"/>
        </a:p>
      </dgm:t>
    </dgm:pt>
    <dgm:pt modelId="{1B5BCFBB-F136-4B21-8C34-83B2A9E168FD}" type="parTrans" cxnId="{A12B45A7-E93C-43D9-8173-186C8E268259}">
      <dgm:prSet/>
      <dgm:spPr/>
      <dgm:t>
        <a:bodyPr/>
        <a:lstStyle/>
        <a:p>
          <a:endParaRPr lang="es-MX"/>
        </a:p>
      </dgm:t>
    </dgm:pt>
    <dgm:pt modelId="{7CC74E93-601E-47DF-B3C4-58C6BF15DFC6}" type="sibTrans" cxnId="{A12B45A7-E93C-43D9-8173-186C8E268259}">
      <dgm:prSet/>
      <dgm:spPr/>
      <dgm:t>
        <a:bodyPr/>
        <a:lstStyle/>
        <a:p>
          <a:endParaRPr lang="es-MX"/>
        </a:p>
      </dgm:t>
    </dgm:pt>
    <dgm:pt modelId="{7285B1BC-A7F5-4A4C-88BC-429219A91071}">
      <dgm:prSet/>
      <dgm:spPr/>
      <dgm:t>
        <a:bodyPr/>
        <a:lstStyle/>
        <a:p>
          <a:r>
            <a:rPr lang="es-MX" dirty="0" smtClean="0"/>
            <a:t>2. Energía eléctrica</a:t>
          </a:r>
        </a:p>
      </dgm:t>
    </dgm:pt>
    <dgm:pt modelId="{AEAB7A99-F535-4A37-8F0A-B1A768F36178}" type="parTrans" cxnId="{B3921866-5D1B-431B-914C-2466DB997F0C}">
      <dgm:prSet/>
      <dgm:spPr/>
      <dgm:t>
        <a:bodyPr/>
        <a:lstStyle/>
        <a:p>
          <a:endParaRPr lang="es-MX"/>
        </a:p>
      </dgm:t>
    </dgm:pt>
    <dgm:pt modelId="{49CF7BEA-92F5-4FDC-990A-689D0841ABF1}" type="sibTrans" cxnId="{B3921866-5D1B-431B-914C-2466DB997F0C}">
      <dgm:prSet/>
      <dgm:spPr/>
      <dgm:t>
        <a:bodyPr/>
        <a:lstStyle/>
        <a:p>
          <a:endParaRPr lang="es-MX"/>
        </a:p>
      </dgm:t>
    </dgm:pt>
    <dgm:pt modelId="{39675370-8E89-402A-8DE1-6DA0C6339A16}">
      <dgm:prSet/>
      <dgm:spPr/>
      <dgm:t>
        <a:bodyPr/>
        <a:lstStyle/>
        <a:p>
          <a:r>
            <a:rPr lang="es-MX" dirty="0" smtClean="0"/>
            <a:t>3. Papel</a:t>
          </a:r>
        </a:p>
      </dgm:t>
    </dgm:pt>
    <dgm:pt modelId="{D07285BB-581E-470A-AA53-C90D39E945A2}" type="parTrans" cxnId="{DD553851-C55B-4F79-8764-E7A245D23733}">
      <dgm:prSet/>
      <dgm:spPr/>
      <dgm:t>
        <a:bodyPr/>
        <a:lstStyle/>
        <a:p>
          <a:endParaRPr lang="es-MX"/>
        </a:p>
      </dgm:t>
    </dgm:pt>
    <dgm:pt modelId="{4A3159C2-44E0-400B-8C15-D2C19ACF4BEE}" type="sibTrans" cxnId="{DD553851-C55B-4F79-8764-E7A245D23733}">
      <dgm:prSet/>
      <dgm:spPr/>
      <dgm:t>
        <a:bodyPr/>
        <a:lstStyle/>
        <a:p>
          <a:endParaRPr lang="es-MX"/>
        </a:p>
      </dgm:t>
    </dgm:pt>
    <dgm:pt modelId="{5A7C35F9-1145-47B7-81DC-80DB116C1F7D}">
      <dgm:prSet/>
      <dgm:spPr/>
      <dgm:t>
        <a:bodyPr/>
        <a:lstStyle/>
        <a:p>
          <a:r>
            <a:rPr lang="es-MX" dirty="0" smtClean="0"/>
            <a:t>4. Optimizar uso de vehículos</a:t>
          </a:r>
        </a:p>
      </dgm:t>
    </dgm:pt>
    <dgm:pt modelId="{2211B984-66B7-4489-9946-6D374D0A4C0F}" type="parTrans" cxnId="{B7710554-DCE0-49D4-A24F-6A902F96F4EB}">
      <dgm:prSet/>
      <dgm:spPr/>
      <dgm:t>
        <a:bodyPr/>
        <a:lstStyle/>
        <a:p>
          <a:endParaRPr lang="es-MX"/>
        </a:p>
      </dgm:t>
    </dgm:pt>
    <dgm:pt modelId="{5B57DB90-F226-466A-968F-9B72E2601904}" type="sibTrans" cxnId="{B7710554-DCE0-49D4-A24F-6A902F96F4EB}">
      <dgm:prSet/>
      <dgm:spPr/>
      <dgm:t>
        <a:bodyPr/>
        <a:lstStyle/>
        <a:p>
          <a:endParaRPr lang="es-MX"/>
        </a:p>
      </dgm:t>
    </dgm:pt>
    <dgm:pt modelId="{525C2D38-09E7-4580-8872-A9A7AE2B857B}">
      <dgm:prSet/>
      <dgm:spPr/>
      <dgm:t>
        <a:bodyPr/>
        <a:lstStyle/>
        <a:p>
          <a:r>
            <a:rPr lang="es-MX" dirty="0" smtClean="0"/>
            <a:t>5. Gestionar clasificación desechos/residuos</a:t>
          </a:r>
          <a:endParaRPr lang="es-MX" dirty="0"/>
        </a:p>
      </dgm:t>
    </dgm:pt>
    <dgm:pt modelId="{023FB49E-123B-4113-AA4B-6C0350B4F200}" type="parTrans" cxnId="{9E9B0D02-4F7E-4C33-9859-EF13AB360E8D}">
      <dgm:prSet/>
      <dgm:spPr/>
      <dgm:t>
        <a:bodyPr/>
        <a:lstStyle/>
        <a:p>
          <a:endParaRPr lang="es-MX"/>
        </a:p>
      </dgm:t>
    </dgm:pt>
    <dgm:pt modelId="{4ACA23C5-4770-418E-A956-074FA1C3E188}" type="sibTrans" cxnId="{9E9B0D02-4F7E-4C33-9859-EF13AB360E8D}">
      <dgm:prSet/>
      <dgm:spPr/>
      <dgm:t>
        <a:bodyPr/>
        <a:lstStyle/>
        <a:p>
          <a:endParaRPr lang="es-MX"/>
        </a:p>
      </dgm:t>
    </dgm:pt>
    <dgm:pt modelId="{5F32FEB3-4214-416F-A23B-3991B0B79E2F}" type="pres">
      <dgm:prSet presAssocID="{880B1A18-7BA2-4F65-B404-B4633D730C39}" presName="Name0" presStyleCnt="0">
        <dgm:presLayoutVars>
          <dgm:chMax val="5"/>
          <dgm:chPref val="5"/>
          <dgm:dir/>
          <dgm:animLvl val="lvl"/>
        </dgm:presLayoutVars>
      </dgm:prSet>
      <dgm:spPr/>
      <dgm:t>
        <a:bodyPr/>
        <a:lstStyle/>
        <a:p>
          <a:endParaRPr lang="es-MX"/>
        </a:p>
      </dgm:t>
    </dgm:pt>
    <dgm:pt modelId="{B4DD944E-2A2B-4FFC-95E8-361E72A31723}" type="pres">
      <dgm:prSet presAssocID="{2B107C23-B5A5-48F0-AE92-D3CC5A42C9D3}" presName="parentText1" presStyleLbl="node1" presStyleIdx="0" presStyleCnt="3">
        <dgm:presLayoutVars>
          <dgm:chMax/>
          <dgm:chPref val="3"/>
          <dgm:bulletEnabled val="1"/>
        </dgm:presLayoutVars>
      </dgm:prSet>
      <dgm:spPr/>
      <dgm:t>
        <a:bodyPr/>
        <a:lstStyle/>
        <a:p>
          <a:endParaRPr lang="es-MX"/>
        </a:p>
      </dgm:t>
    </dgm:pt>
    <dgm:pt modelId="{C71EB8C6-9943-4A1A-BCB9-809640596B20}" type="pres">
      <dgm:prSet presAssocID="{2B107C23-B5A5-48F0-AE92-D3CC5A42C9D3}" presName="childText1" presStyleLbl="solidAlignAcc1" presStyleIdx="0" presStyleCnt="3" custLinFactNeighborY="-3281">
        <dgm:presLayoutVars>
          <dgm:chMax val="0"/>
          <dgm:chPref val="0"/>
          <dgm:bulletEnabled val="1"/>
        </dgm:presLayoutVars>
      </dgm:prSet>
      <dgm:spPr/>
      <dgm:t>
        <a:bodyPr/>
        <a:lstStyle/>
        <a:p>
          <a:endParaRPr lang="es-MX"/>
        </a:p>
      </dgm:t>
    </dgm:pt>
    <dgm:pt modelId="{F63B78BD-EA1E-4948-BE4F-4413ABF7CCC7}" type="pres">
      <dgm:prSet presAssocID="{2071376B-A3B3-4CF6-B601-8D66959F190B}" presName="parentText2" presStyleLbl="node1" presStyleIdx="1" presStyleCnt="3">
        <dgm:presLayoutVars>
          <dgm:chMax/>
          <dgm:chPref val="3"/>
          <dgm:bulletEnabled val="1"/>
        </dgm:presLayoutVars>
      </dgm:prSet>
      <dgm:spPr/>
      <dgm:t>
        <a:bodyPr/>
        <a:lstStyle/>
        <a:p>
          <a:endParaRPr lang="es-MX"/>
        </a:p>
      </dgm:t>
    </dgm:pt>
    <dgm:pt modelId="{F7863325-727E-4F80-8C2C-8D7116945AA1}" type="pres">
      <dgm:prSet presAssocID="{2071376B-A3B3-4CF6-B601-8D66959F190B}" presName="childText2" presStyleLbl="solidAlignAcc1" presStyleIdx="1" presStyleCnt="3">
        <dgm:presLayoutVars>
          <dgm:chMax val="0"/>
          <dgm:chPref val="0"/>
          <dgm:bulletEnabled val="1"/>
        </dgm:presLayoutVars>
      </dgm:prSet>
      <dgm:spPr/>
      <dgm:t>
        <a:bodyPr/>
        <a:lstStyle/>
        <a:p>
          <a:endParaRPr lang="es-MX"/>
        </a:p>
      </dgm:t>
    </dgm:pt>
    <dgm:pt modelId="{268315BC-95D6-41E4-8023-796220E00306}" type="pres">
      <dgm:prSet presAssocID="{2EE29891-FBD2-4FA9-A526-9C66F45AEBA5}" presName="parentText3" presStyleLbl="node1" presStyleIdx="2" presStyleCnt="3">
        <dgm:presLayoutVars>
          <dgm:chMax/>
          <dgm:chPref val="3"/>
          <dgm:bulletEnabled val="1"/>
        </dgm:presLayoutVars>
      </dgm:prSet>
      <dgm:spPr/>
      <dgm:t>
        <a:bodyPr/>
        <a:lstStyle/>
        <a:p>
          <a:endParaRPr lang="es-MX"/>
        </a:p>
      </dgm:t>
    </dgm:pt>
    <dgm:pt modelId="{C4BCC16D-6A89-4DC8-8087-11D31B8C89FC}" type="pres">
      <dgm:prSet presAssocID="{2EE29891-FBD2-4FA9-A526-9C66F45AEBA5}" presName="childText3" presStyleLbl="solidAlignAcc1" presStyleIdx="2" presStyleCnt="3">
        <dgm:presLayoutVars>
          <dgm:chMax val="0"/>
          <dgm:chPref val="0"/>
          <dgm:bulletEnabled val="1"/>
        </dgm:presLayoutVars>
      </dgm:prSet>
      <dgm:spPr/>
      <dgm:t>
        <a:bodyPr/>
        <a:lstStyle/>
        <a:p>
          <a:endParaRPr lang="es-MX"/>
        </a:p>
      </dgm:t>
    </dgm:pt>
  </dgm:ptLst>
  <dgm:cxnLst>
    <dgm:cxn modelId="{78B3F6B1-4F1C-4E34-A8DA-4954CB722692}" type="presOf" srcId="{2EE29891-FBD2-4FA9-A526-9C66F45AEBA5}" destId="{268315BC-95D6-41E4-8023-796220E00306}" srcOrd="0" destOrd="0" presId="urn:microsoft.com/office/officeart/2009/3/layout/IncreasingArrowsProcess"/>
    <dgm:cxn modelId="{DD553851-C55B-4F79-8764-E7A245D23733}" srcId="{2071376B-A3B3-4CF6-B601-8D66959F190B}" destId="{39675370-8E89-402A-8DE1-6DA0C6339A16}" srcOrd="2" destOrd="0" parTransId="{D07285BB-581E-470A-AA53-C90D39E945A2}" sibTransId="{4A3159C2-44E0-400B-8C15-D2C19ACF4BEE}"/>
    <dgm:cxn modelId="{7CE618A7-84D2-479D-99F4-00F5270E369D}" srcId="{2071376B-A3B3-4CF6-B601-8D66959F190B}" destId="{5A5E7257-937D-4601-99B8-827AD05A32F3}" srcOrd="0" destOrd="0" parTransId="{10722979-A3A6-417C-85E1-418A54CB7FC4}" sibTransId="{65C37966-C7B9-46B8-A551-56757FFC0D13}"/>
    <dgm:cxn modelId="{B7710554-DCE0-49D4-A24F-6A902F96F4EB}" srcId="{2071376B-A3B3-4CF6-B601-8D66959F190B}" destId="{5A7C35F9-1145-47B7-81DC-80DB116C1F7D}" srcOrd="3" destOrd="0" parTransId="{2211B984-66B7-4489-9946-6D374D0A4C0F}" sibTransId="{5B57DB90-F226-466A-968F-9B72E2601904}"/>
    <dgm:cxn modelId="{01F3315A-6684-4A45-816F-939339BC47BD}" srcId="{880B1A18-7BA2-4F65-B404-B4633D730C39}" destId="{2B107C23-B5A5-48F0-AE92-D3CC5A42C9D3}" srcOrd="0" destOrd="0" parTransId="{024C8F23-048D-4B43-A459-B9ECDFD761AB}" sibTransId="{9BAE7DFF-D6F0-44CA-862F-A6232E3E5C0C}"/>
    <dgm:cxn modelId="{62416A6A-45F5-49BC-8665-0141EEC54806}" type="presOf" srcId="{B60D7D70-0508-4F86-A66B-36AAC045269B}" destId="{C4BCC16D-6A89-4DC8-8087-11D31B8C89FC}" srcOrd="0" destOrd="0" presId="urn:microsoft.com/office/officeart/2009/3/layout/IncreasingArrowsProcess"/>
    <dgm:cxn modelId="{4DB21760-494A-4C72-92FB-16716D49D0C8}" srcId="{880B1A18-7BA2-4F65-B404-B4633D730C39}" destId="{2071376B-A3B3-4CF6-B601-8D66959F190B}" srcOrd="1" destOrd="0" parTransId="{7F893C03-FCFC-449A-A1E0-BC7A00DBFD2A}" sibTransId="{288764E7-6D45-4E24-8B4A-0BC5E6FA54AA}"/>
    <dgm:cxn modelId="{EE80C9B4-1A5C-4A5E-B3F0-E560FEBD284F}" type="presOf" srcId="{5A5E7257-937D-4601-99B8-827AD05A32F3}" destId="{F7863325-727E-4F80-8C2C-8D7116945AA1}" srcOrd="0" destOrd="0" presId="urn:microsoft.com/office/officeart/2009/3/layout/IncreasingArrowsProcess"/>
    <dgm:cxn modelId="{9E9B0D02-4F7E-4C33-9859-EF13AB360E8D}" srcId="{2071376B-A3B3-4CF6-B601-8D66959F190B}" destId="{525C2D38-09E7-4580-8872-A9A7AE2B857B}" srcOrd="4" destOrd="0" parTransId="{023FB49E-123B-4113-AA4B-6C0350B4F200}" sibTransId="{4ACA23C5-4770-418E-A956-074FA1C3E188}"/>
    <dgm:cxn modelId="{9C10BE50-2463-4AB0-8E10-A729C6C6CA0A}" type="presOf" srcId="{2B107C23-B5A5-48F0-AE92-D3CC5A42C9D3}" destId="{B4DD944E-2A2B-4FFC-95E8-361E72A31723}" srcOrd="0" destOrd="0" presId="urn:microsoft.com/office/officeart/2009/3/layout/IncreasingArrowsProcess"/>
    <dgm:cxn modelId="{6C38F21C-7777-4B55-BD8B-C566CBB17C83}" type="presOf" srcId="{2071376B-A3B3-4CF6-B601-8D66959F190B}" destId="{F63B78BD-EA1E-4948-BE4F-4413ABF7CCC7}" srcOrd="0" destOrd="0" presId="urn:microsoft.com/office/officeart/2009/3/layout/IncreasingArrowsProcess"/>
    <dgm:cxn modelId="{B3921866-5D1B-431B-914C-2466DB997F0C}" srcId="{2071376B-A3B3-4CF6-B601-8D66959F190B}" destId="{7285B1BC-A7F5-4A4C-88BC-429219A91071}" srcOrd="1" destOrd="0" parTransId="{AEAB7A99-F535-4A37-8F0A-B1A768F36178}" sibTransId="{49CF7BEA-92F5-4FDC-990A-689D0841ABF1}"/>
    <dgm:cxn modelId="{0A9E243F-FB0A-4D01-9A14-4129B5ABCA29}" type="presOf" srcId="{525C2D38-09E7-4580-8872-A9A7AE2B857B}" destId="{F7863325-727E-4F80-8C2C-8D7116945AA1}" srcOrd="0" destOrd="4" presId="urn:microsoft.com/office/officeart/2009/3/layout/IncreasingArrowsProcess"/>
    <dgm:cxn modelId="{64903AC3-919B-4DA5-BB52-EE7719CDD190}" srcId="{2B107C23-B5A5-48F0-AE92-D3CC5A42C9D3}" destId="{372DA07F-24D6-455D-9D38-4E4A1378FE23}" srcOrd="0" destOrd="0" parTransId="{9F900D60-8D1D-4982-888F-35C347D022DF}" sibTransId="{96433549-9EEF-4408-940A-0DEA1B6B25A9}"/>
    <dgm:cxn modelId="{A12B45A7-E93C-43D9-8173-186C8E268259}" srcId="{2EE29891-FBD2-4FA9-A526-9C66F45AEBA5}" destId="{B60D7D70-0508-4F86-A66B-36AAC045269B}" srcOrd="0" destOrd="0" parTransId="{1B5BCFBB-F136-4B21-8C34-83B2A9E168FD}" sibTransId="{7CC74E93-601E-47DF-B3C4-58C6BF15DFC6}"/>
    <dgm:cxn modelId="{FE6AA5F9-BC5B-46E5-9CE3-FF1AE6702A31}" type="presOf" srcId="{880B1A18-7BA2-4F65-B404-B4633D730C39}" destId="{5F32FEB3-4214-416F-A23B-3991B0B79E2F}" srcOrd="0" destOrd="0" presId="urn:microsoft.com/office/officeart/2009/3/layout/IncreasingArrowsProcess"/>
    <dgm:cxn modelId="{A159940D-DB30-49C6-A82D-F3AA8C300099}" type="presOf" srcId="{5A7C35F9-1145-47B7-81DC-80DB116C1F7D}" destId="{F7863325-727E-4F80-8C2C-8D7116945AA1}" srcOrd="0" destOrd="3" presId="urn:microsoft.com/office/officeart/2009/3/layout/IncreasingArrowsProcess"/>
    <dgm:cxn modelId="{5F44E7A8-54DC-449E-85F5-F957D73DFA39}" type="presOf" srcId="{39675370-8E89-402A-8DE1-6DA0C6339A16}" destId="{F7863325-727E-4F80-8C2C-8D7116945AA1}" srcOrd="0" destOrd="2" presId="urn:microsoft.com/office/officeart/2009/3/layout/IncreasingArrowsProcess"/>
    <dgm:cxn modelId="{36A57177-6031-4E50-B3F3-05753A1B02FA}" srcId="{880B1A18-7BA2-4F65-B404-B4633D730C39}" destId="{2EE29891-FBD2-4FA9-A526-9C66F45AEBA5}" srcOrd="2" destOrd="0" parTransId="{AF889EBB-6C32-4686-BA32-D7F801606EF6}" sibTransId="{B3097DB1-3965-4623-A04B-6B38B81593E1}"/>
    <dgm:cxn modelId="{6CE8B725-F427-464D-8CF9-A1D3E740C7A0}" type="presOf" srcId="{372DA07F-24D6-455D-9D38-4E4A1378FE23}" destId="{C71EB8C6-9943-4A1A-BCB9-809640596B20}" srcOrd="0" destOrd="0" presId="urn:microsoft.com/office/officeart/2009/3/layout/IncreasingArrowsProcess"/>
    <dgm:cxn modelId="{7BAE5AF7-22E8-4294-820B-871B69E6E07E}" type="presOf" srcId="{7285B1BC-A7F5-4A4C-88BC-429219A91071}" destId="{F7863325-727E-4F80-8C2C-8D7116945AA1}" srcOrd="0" destOrd="1" presId="urn:microsoft.com/office/officeart/2009/3/layout/IncreasingArrowsProcess"/>
    <dgm:cxn modelId="{6280AEE0-3E9C-46CA-AFD1-D4B1A7D359AE}" type="presParOf" srcId="{5F32FEB3-4214-416F-A23B-3991B0B79E2F}" destId="{B4DD944E-2A2B-4FFC-95E8-361E72A31723}" srcOrd="0" destOrd="0" presId="urn:microsoft.com/office/officeart/2009/3/layout/IncreasingArrowsProcess"/>
    <dgm:cxn modelId="{5AB33F30-C78F-4C01-9D1B-1A57F2CBB1D8}" type="presParOf" srcId="{5F32FEB3-4214-416F-A23B-3991B0B79E2F}" destId="{C71EB8C6-9943-4A1A-BCB9-809640596B20}" srcOrd="1" destOrd="0" presId="urn:microsoft.com/office/officeart/2009/3/layout/IncreasingArrowsProcess"/>
    <dgm:cxn modelId="{F9432FB7-CDA9-41BE-A058-515D87686BBA}" type="presParOf" srcId="{5F32FEB3-4214-416F-A23B-3991B0B79E2F}" destId="{F63B78BD-EA1E-4948-BE4F-4413ABF7CCC7}" srcOrd="2" destOrd="0" presId="urn:microsoft.com/office/officeart/2009/3/layout/IncreasingArrowsProcess"/>
    <dgm:cxn modelId="{40B957C3-5D68-4108-A1B2-DA988F128793}" type="presParOf" srcId="{5F32FEB3-4214-416F-A23B-3991B0B79E2F}" destId="{F7863325-727E-4F80-8C2C-8D7116945AA1}" srcOrd="3" destOrd="0" presId="urn:microsoft.com/office/officeart/2009/3/layout/IncreasingArrowsProcess"/>
    <dgm:cxn modelId="{BC2BD247-A12F-4CDE-AB71-AC02007A4947}" type="presParOf" srcId="{5F32FEB3-4214-416F-A23B-3991B0B79E2F}" destId="{268315BC-95D6-41E4-8023-796220E00306}" srcOrd="4" destOrd="0" presId="urn:microsoft.com/office/officeart/2009/3/layout/IncreasingArrowsProcess"/>
    <dgm:cxn modelId="{9FA16BEE-B90D-4D9F-B1A0-BD9D288A1B08}" type="presParOf" srcId="{5F32FEB3-4214-416F-A23B-3991B0B79E2F}" destId="{C4BCC16D-6A89-4DC8-8087-11D31B8C89FC}" srcOrd="5"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1447DF-3419-4DFC-B153-303F59EF0368}"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MX"/>
        </a:p>
      </dgm:t>
    </dgm:pt>
    <dgm:pt modelId="{026DC9E1-1508-4B3D-BB6A-991AB53E9954}">
      <dgm:prSet phldrT="[Texto]"/>
      <dgm:spPr/>
      <dgm:t>
        <a:bodyPr/>
        <a:lstStyle/>
        <a:p>
          <a:r>
            <a:rPr lang="es-EC" b="0" dirty="0" smtClean="0"/>
            <a:t>Estrategia N. 1 Determinación de  la línea base de producción de residuos en la Universidad</a:t>
          </a:r>
          <a:endParaRPr lang="es-MX" b="0" dirty="0"/>
        </a:p>
      </dgm:t>
    </dgm:pt>
    <dgm:pt modelId="{A6AA2790-7144-49C4-BAB1-F9FE3788611A}" type="parTrans" cxnId="{D4C1520A-403A-4552-B7C4-8A1E9CFAF83C}">
      <dgm:prSet/>
      <dgm:spPr/>
      <dgm:t>
        <a:bodyPr/>
        <a:lstStyle/>
        <a:p>
          <a:endParaRPr lang="es-MX" b="0"/>
        </a:p>
      </dgm:t>
    </dgm:pt>
    <dgm:pt modelId="{CB399820-C412-4FEF-BF6C-46FF3DE8C293}" type="sibTrans" cxnId="{D4C1520A-403A-4552-B7C4-8A1E9CFAF83C}">
      <dgm:prSet/>
      <dgm:spPr/>
      <dgm:t>
        <a:bodyPr/>
        <a:lstStyle/>
        <a:p>
          <a:endParaRPr lang="es-MX" b="0"/>
        </a:p>
      </dgm:t>
    </dgm:pt>
    <dgm:pt modelId="{7446D76F-8083-40A7-B45E-4BB0E1C2A5AC}">
      <dgm:prSet phldrT="[Texto]"/>
      <dgm:spPr/>
      <dgm:t>
        <a:bodyPr/>
        <a:lstStyle/>
        <a:p>
          <a:r>
            <a:rPr lang="es-EC" b="0" dirty="0" smtClean="0"/>
            <a:t>Estrategia N. 2  Identificación y tratamiento adecuado de los  residuos generados</a:t>
          </a:r>
          <a:endParaRPr lang="es-MX" b="0" dirty="0"/>
        </a:p>
      </dgm:t>
    </dgm:pt>
    <dgm:pt modelId="{F1E8B044-DCCE-45BA-9F69-C939CD23C6B5}" type="parTrans" cxnId="{30E8D625-1CF5-4199-A8AC-61C2C55D89F4}">
      <dgm:prSet/>
      <dgm:spPr/>
      <dgm:t>
        <a:bodyPr/>
        <a:lstStyle/>
        <a:p>
          <a:endParaRPr lang="es-MX" b="0"/>
        </a:p>
      </dgm:t>
    </dgm:pt>
    <dgm:pt modelId="{1C87496D-0001-4595-9261-32A58888FAEF}" type="sibTrans" cxnId="{30E8D625-1CF5-4199-A8AC-61C2C55D89F4}">
      <dgm:prSet/>
      <dgm:spPr/>
      <dgm:t>
        <a:bodyPr/>
        <a:lstStyle/>
        <a:p>
          <a:endParaRPr lang="es-MX" b="0"/>
        </a:p>
      </dgm:t>
    </dgm:pt>
    <dgm:pt modelId="{6E735FBA-2DE4-40F4-A490-F879984C01C3}">
      <dgm:prSet phldrT="[Texto]"/>
      <dgm:spPr/>
      <dgm:t>
        <a:bodyPr/>
        <a:lstStyle/>
        <a:p>
          <a:r>
            <a:rPr lang="es-EC" b="0" dirty="0" smtClean="0"/>
            <a:t>Estrategia N. 3 Definición e implementación de procedimientos permanentes en el campus universitario para la gestión de los residuos</a:t>
          </a:r>
          <a:endParaRPr lang="es-MX" b="0" dirty="0"/>
        </a:p>
      </dgm:t>
    </dgm:pt>
    <dgm:pt modelId="{15D5FA8F-B19F-4DAF-A90C-F9C4BFBD32E5}" type="parTrans" cxnId="{FEF21004-465C-48A1-9E75-9D9AB09C311B}">
      <dgm:prSet/>
      <dgm:spPr/>
      <dgm:t>
        <a:bodyPr/>
        <a:lstStyle/>
        <a:p>
          <a:endParaRPr lang="es-MX" b="0"/>
        </a:p>
      </dgm:t>
    </dgm:pt>
    <dgm:pt modelId="{9A7EC51F-902D-4626-B554-830ADEBB1732}" type="sibTrans" cxnId="{FEF21004-465C-48A1-9E75-9D9AB09C311B}">
      <dgm:prSet/>
      <dgm:spPr/>
      <dgm:t>
        <a:bodyPr/>
        <a:lstStyle/>
        <a:p>
          <a:endParaRPr lang="es-MX" b="0"/>
        </a:p>
      </dgm:t>
    </dgm:pt>
    <dgm:pt modelId="{CF92B910-0D9E-4552-82FB-BAC76C5B5118}" type="pres">
      <dgm:prSet presAssocID="{5D1447DF-3419-4DFC-B153-303F59EF0368}" presName="rootnode" presStyleCnt="0">
        <dgm:presLayoutVars>
          <dgm:chMax/>
          <dgm:chPref/>
          <dgm:dir/>
          <dgm:animLvl val="lvl"/>
        </dgm:presLayoutVars>
      </dgm:prSet>
      <dgm:spPr/>
      <dgm:t>
        <a:bodyPr/>
        <a:lstStyle/>
        <a:p>
          <a:endParaRPr lang="es-MX"/>
        </a:p>
      </dgm:t>
    </dgm:pt>
    <dgm:pt modelId="{E5457F73-F1FF-4BF7-A2D4-DD910972DC9C}" type="pres">
      <dgm:prSet presAssocID="{026DC9E1-1508-4B3D-BB6A-991AB53E9954}" presName="composite" presStyleCnt="0"/>
      <dgm:spPr/>
    </dgm:pt>
    <dgm:pt modelId="{0E38C722-BE17-424C-9612-B5FF0E134DC7}" type="pres">
      <dgm:prSet presAssocID="{026DC9E1-1508-4B3D-BB6A-991AB53E9954}" presName="LShape" presStyleLbl="alignNode1" presStyleIdx="0" presStyleCnt="5"/>
      <dgm:spPr/>
    </dgm:pt>
    <dgm:pt modelId="{A81377B4-70D8-4091-9E26-1C972231A0D6}" type="pres">
      <dgm:prSet presAssocID="{026DC9E1-1508-4B3D-BB6A-991AB53E9954}" presName="ParentText" presStyleLbl="revTx" presStyleIdx="0" presStyleCnt="3">
        <dgm:presLayoutVars>
          <dgm:chMax val="0"/>
          <dgm:chPref val="0"/>
          <dgm:bulletEnabled val="1"/>
        </dgm:presLayoutVars>
      </dgm:prSet>
      <dgm:spPr/>
      <dgm:t>
        <a:bodyPr/>
        <a:lstStyle/>
        <a:p>
          <a:endParaRPr lang="es-MX"/>
        </a:p>
      </dgm:t>
    </dgm:pt>
    <dgm:pt modelId="{1D9B9547-79ED-4196-BF26-1249456B5518}" type="pres">
      <dgm:prSet presAssocID="{026DC9E1-1508-4B3D-BB6A-991AB53E9954}" presName="Triangle" presStyleLbl="alignNode1" presStyleIdx="1" presStyleCnt="5"/>
      <dgm:spPr/>
    </dgm:pt>
    <dgm:pt modelId="{8C5E98A9-D138-4DFE-948E-AD3CC2EA4456}" type="pres">
      <dgm:prSet presAssocID="{CB399820-C412-4FEF-BF6C-46FF3DE8C293}" presName="sibTrans" presStyleCnt="0"/>
      <dgm:spPr/>
    </dgm:pt>
    <dgm:pt modelId="{7CB9B564-ED6E-4AC1-B0FE-BDEE516FC37C}" type="pres">
      <dgm:prSet presAssocID="{CB399820-C412-4FEF-BF6C-46FF3DE8C293}" presName="space" presStyleCnt="0"/>
      <dgm:spPr/>
    </dgm:pt>
    <dgm:pt modelId="{57B788D6-23CF-46F7-8ACD-6ECAD6C745C5}" type="pres">
      <dgm:prSet presAssocID="{7446D76F-8083-40A7-B45E-4BB0E1C2A5AC}" presName="composite" presStyleCnt="0"/>
      <dgm:spPr/>
    </dgm:pt>
    <dgm:pt modelId="{FFEBC57B-F7CD-443E-A85D-A3622B3B1FC7}" type="pres">
      <dgm:prSet presAssocID="{7446D76F-8083-40A7-B45E-4BB0E1C2A5AC}" presName="LShape" presStyleLbl="alignNode1" presStyleIdx="2" presStyleCnt="5"/>
      <dgm:spPr/>
    </dgm:pt>
    <dgm:pt modelId="{D5A4BEB4-6713-4680-8BEF-F6687185CA75}" type="pres">
      <dgm:prSet presAssocID="{7446D76F-8083-40A7-B45E-4BB0E1C2A5AC}" presName="ParentText" presStyleLbl="revTx" presStyleIdx="1" presStyleCnt="3">
        <dgm:presLayoutVars>
          <dgm:chMax val="0"/>
          <dgm:chPref val="0"/>
          <dgm:bulletEnabled val="1"/>
        </dgm:presLayoutVars>
      </dgm:prSet>
      <dgm:spPr/>
      <dgm:t>
        <a:bodyPr/>
        <a:lstStyle/>
        <a:p>
          <a:endParaRPr lang="es-MX"/>
        </a:p>
      </dgm:t>
    </dgm:pt>
    <dgm:pt modelId="{64B9C4A7-3765-47BA-A175-50A9222F43DC}" type="pres">
      <dgm:prSet presAssocID="{7446D76F-8083-40A7-B45E-4BB0E1C2A5AC}" presName="Triangle" presStyleLbl="alignNode1" presStyleIdx="3" presStyleCnt="5"/>
      <dgm:spPr/>
    </dgm:pt>
    <dgm:pt modelId="{A313A296-0701-432A-A14C-27B7F4A56599}" type="pres">
      <dgm:prSet presAssocID="{1C87496D-0001-4595-9261-32A58888FAEF}" presName="sibTrans" presStyleCnt="0"/>
      <dgm:spPr/>
    </dgm:pt>
    <dgm:pt modelId="{37CFE9DD-F9E2-48F2-B212-559E240576C7}" type="pres">
      <dgm:prSet presAssocID="{1C87496D-0001-4595-9261-32A58888FAEF}" presName="space" presStyleCnt="0"/>
      <dgm:spPr/>
    </dgm:pt>
    <dgm:pt modelId="{6849A7F7-4A2A-4A33-956E-F0792E3CBB33}" type="pres">
      <dgm:prSet presAssocID="{6E735FBA-2DE4-40F4-A490-F879984C01C3}" presName="composite" presStyleCnt="0"/>
      <dgm:spPr/>
    </dgm:pt>
    <dgm:pt modelId="{B386619E-982D-455F-97A7-C7D10ABAE029}" type="pres">
      <dgm:prSet presAssocID="{6E735FBA-2DE4-40F4-A490-F879984C01C3}" presName="LShape" presStyleLbl="alignNode1" presStyleIdx="4" presStyleCnt="5"/>
      <dgm:spPr/>
    </dgm:pt>
    <dgm:pt modelId="{23A272D6-BA19-4ADF-A0D6-81AE347B6BCD}" type="pres">
      <dgm:prSet presAssocID="{6E735FBA-2DE4-40F4-A490-F879984C01C3}" presName="ParentText" presStyleLbl="revTx" presStyleIdx="2" presStyleCnt="3">
        <dgm:presLayoutVars>
          <dgm:chMax val="0"/>
          <dgm:chPref val="0"/>
          <dgm:bulletEnabled val="1"/>
        </dgm:presLayoutVars>
      </dgm:prSet>
      <dgm:spPr/>
      <dgm:t>
        <a:bodyPr/>
        <a:lstStyle/>
        <a:p>
          <a:endParaRPr lang="es-MX"/>
        </a:p>
      </dgm:t>
    </dgm:pt>
  </dgm:ptLst>
  <dgm:cxnLst>
    <dgm:cxn modelId="{1DF450F5-1572-48B2-A621-A32AB9770666}" type="presOf" srcId="{7446D76F-8083-40A7-B45E-4BB0E1C2A5AC}" destId="{D5A4BEB4-6713-4680-8BEF-F6687185CA75}" srcOrd="0" destOrd="0" presId="urn:microsoft.com/office/officeart/2009/3/layout/StepUpProcess"/>
    <dgm:cxn modelId="{30E8D625-1CF5-4199-A8AC-61C2C55D89F4}" srcId="{5D1447DF-3419-4DFC-B153-303F59EF0368}" destId="{7446D76F-8083-40A7-B45E-4BB0E1C2A5AC}" srcOrd="1" destOrd="0" parTransId="{F1E8B044-DCCE-45BA-9F69-C939CD23C6B5}" sibTransId="{1C87496D-0001-4595-9261-32A58888FAEF}"/>
    <dgm:cxn modelId="{FEF21004-465C-48A1-9E75-9D9AB09C311B}" srcId="{5D1447DF-3419-4DFC-B153-303F59EF0368}" destId="{6E735FBA-2DE4-40F4-A490-F879984C01C3}" srcOrd="2" destOrd="0" parTransId="{15D5FA8F-B19F-4DAF-A90C-F9C4BFBD32E5}" sibTransId="{9A7EC51F-902D-4626-B554-830ADEBB1732}"/>
    <dgm:cxn modelId="{D630D581-E3A2-4D49-B739-33224F3FC1E3}" type="presOf" srcId="{5D1447DF-3419-4DFC-B153-303F59EF0368}" destId="{CF92B910-0D9E-4552-82FB-BAC76C5B5118}" srcOrd="0" destOrd="0" presId="urn:microsoft.com/office/officeart/2009/3/layout/StepUpProcess"/>
    <dgm:cxn modelId="{B3925D7A-8690-4707-AC19-0517E9A24C59}" type="presOf" srcId="{026DC9E1-1508-4B3D-BB6A-991AB53E9954}" destId="{A81377B4-70D8-4091-9E26-1C972231A0D6}" srcOrd="0" destOrd="0" presId="urn:microsoft.com/office/officeart/2009/3/layout/StepUpProcess"/>
    <dgm:cxn modelId="{D4C1520A-403A-4552-B7C4-8A1E9CFAF83C}" srcId="{5D1447DF-3419-4DFC-B153-303F59EF0368}" destId="{026DC9E1-1508-4B3D-BB6A-991AB53E9954}" srcOrd="0" destOrd="0" parTransId="{A6AA2790-7144-49C4-BAB1-F9FE3788611A}" sibTransId="{CB399820-C412-4FEF-BF6C-46FF3DE8C293}"/>
    <dgm:cxn modelId="{8E599456-C500-4D09-B9B8-7FFABD3950B5}" type="presOf" srcId="{6E735FBA-2DE4-40F4-A490-F879984C01C3}" destId="{23A272D6-BA19-4ADF-A0D6-81AE347B6BCD}" srcOrd="0" destOrd="0" presId="urn:microsoft.com/office/officeart/2009/3/layout/StepUpProcess"/>
    <dgm:cxn modelId="{72AADC93-D923-4616-9D1D-E75E18F2747D}" type="presParOf" srcId="{CF92B910-0D9E-4552-82FB-BAC76C5B5118}" destId="{E5457F73-F1FF-4BF7-A2D4-DD910972DC9C}" srcOrd="0" destOrd="0" presId="urn:microsoft.com/office/officeart/2009/3/layout/StepUpProcess"/>
    <dgm:cxn modelId="{1B337DB1-86E2-496E-A135-0285963D311A}" type="presParOf" srcId="{E5457F73-F1FF-4BF7-A2D4-DD910972DC9C}" destId="{0E38C722-BE17-424C-9612-B5FF0E134DC7}" srcOrd="0" destOrd="0" presId="urn:microsoft.com/office/officeart/2009/3/layout/StepUpProcess"/>
    <dgm:cxn modelId="{5C24052C-9B3A-41DA-ADCB-E4E5E5A4A5D9}" type="presParOf" srcId="{E5457F73-F1FF-4BF7-A2D4-DD910972DC9C}" destId="{A81377B4-70D8-4091-9E26-1C972231A0D6}" srcOrd="1" destOrd="0" presId="urn:microsoft.com/office/officeart/2009/3/layout/StepUpProcess"/>
    <dgm:cxn modelId="{72410AD3-2154-4F06-BD58-004BF38FE206}" type="presParOf" srcId="{E5457F73-F1FF-4BF7-A2D4-DD910972DC9C}" destId="{1D9B9547-79ED-4196-BF26-1249456B5518}" srcOrd="2" destOrd="0" presId="urn:microsoft.com/office/officeart/2009/3/layout/StepUpProcess"/>
    <dgm:cxn modelId="{EC12B1BD-E214-4AF7-A1E3-6F70A7474E3D}" type="presParOf" srcId="{CF92B910-0D9E-4552-82FB-BAC76C5B5118}" destId="{8C5E98A9-D138-4DFE-948E-AD3CC2EA4456}" srcOrd="1" destOrd="0" presId="urn:microsoft.com/office/officeart/2009/3/layout/StepUpProcess"/>
    <dgm:cxn modelId="{4279EB3F-1752-4322-B842-0EF3B1505B72}" type="presParOf" srcId="{8C5E98A9-D138-4DFE-948E-AD3CC2EA4456}" destId="{7CB9B564-ED6E-4AC1-B0FE-BDEE516FC37C}" srcOrd="0" destOrd="0" presId="urn:microsoft.com/office/officeart/2009/3/layout/StepUpProcess"/>
    <dgm:cxn modelId="{44877DFF-324D-4102-A49A-881C3B7B74E2}" type="presParOf" srcId="{CF92B910-0D9E-4552-82FB-BAC76C5B5118}" destId="{57B788D6-23CF-46F7-8ACD-6ECAD6C745C5}" srcOrd="2" destOrd="0" presId="urn:microsoft.com/office/officeart/2009/3/layout/StepUpProcess"/>
    <dgm:cxn modelId="{EF0D42DC-5328-473C-9E02-5FDBA2C760C8}" type="presParOf" srcId="{57B788D6-23CF-46F7-8ACD-6ECAD6C745C5}" destId="{FFEBC57B-F7CD-443E-A85D-A3622B3B1FC7}" srcOrd="0" destOrd="0" presId="urn:microsoft.com/office/officeart/2009/3/layout/StepUpProcess"/>
    <dgm:cxn modelId="{49335821-D09A-4C7F-BB01-522FE128D4D8}" type="presParOf" srcId="{57B788D6-23CF-46F7-8ACD-6ECAD6C745C5}" destId="{D5A4BEB4-6713-4680-8BEF-F6687185CA75}" srcOrd="1" destOrd="0" presId="urn:microsoft.com/office/officeart/2009/3/layout/StepUpProcess"/>
    <dgm:cxn modelId="{6B2519E1-0788-46E4-AEC7-8FF7FFA612C2}" type="presParOf" srcId="{57B788D6-23CF-46F7-8ACD-6ECAD6C745C5}" destId="{64B9C4A7-3765-47BA-A175-50A9222F43DC}" srcOrd="2" destOrd="0" presId="urn:microsoft.com/office/officeart/2009/3/layout/StepUpProcess"/>
    <dgm:cxn modelId="{0179FD9B-1C62-4FA8-8D0B-D2F1B1DA8CE8}" type="presParOf" srcId="{CF92B910-0D9E-4552-82FB-BAC76C5B5118}" destId="{A313A296-0701-432A-A14C-27B7F4A56599}" srcOrd="3" destOrd="0" presId="urn:microsoft.com/office/officeart/2009/3/layout/StepUpProcess"/>
    <dgm:cxn modelId="{0687BE12-37BD-4CCC-9E65-5C504B6B5474}" type="presParOf" srcId="{A313A296-0701-432A-A14C-27B7F4A56599}" destId="{37CFE9DD-F9E2-48F2-B212-559E240576C7}" srcOrd="0" destOrd="0" presId="urn:microsoft.com/office/officeart/2009/3/layout/StepUpProcess"/>
    <dgm:cxn modelId="{254C8E0E-37AC-46D1-8EB8-6B6CE6DE8E95}" type="presParOf" srcId="{CF92B910-0D9E-4552-82FB-BAC76C5B5118}" destId="{6849A7F7-4A2A-4A33-956E-F0792E3CBB33}" srcOrd="4" destOrd="0" presId="urn:microsoft.com/office/officeart/2009/3/layout/StepUpProcess"/>
    <dgm:cxn modelId="{6B3590AA-0768-4142-A418-01097F9498BF}" type="presParOf" srcId="{6849A7F7-4A2A-4A33-956E-F0792E3CBB33}" destId="{B386619E-982D-455F-97A7-C7D10ABAE029}" srcOrd="0" destOrd="0" presId="urn:microsoft.com/office/officeart/2009/3/layout/StepUpProcess"/>
    <dgm:cxn modelId="{AD62B054-C858-4104-AB33-7187909C8D29}" type="presParOf" srcId="{6849A7F7-4A2A-4A33-956E-F0792E3CBB33}" destId="{23A272D6-BA19-4ADF-A0D6-81AE347B6BC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441A98-D979-48E8-9AA4-9040750CA405}" type="doc">
      <dgm:prSet loTypeId="urn:microsoft.com/office/officeart/2009/3/layout/RandomtoResultProcess" loCatId="process" qsTypeId="urn:microsoft.com/office/officeart/2005/8/quickstyle/simple1" qsCatId="simple" csTypeId="urn:microsoft.com/office/officeart/2005/8/colors/colorful3" csCatId="colorful" phldr="1"/>
      <dgm:spPr/>
      <dgm:t>
        <a:bodyPr/>
        <a:lstStyle/>
        <a:p>
          <a:endParaRPr lang="es-MX"/>
        </a:p>
      </dgm:t>
    </dgm:pt>
    <dgm:pt modelId="{CBE7CFCC-B794-450A-BF8C-5F6C3046FD88}">
      <dgm:prSet phldrT="[Texto]" custT="1"/>
      <dgm:spPr/>
      <dgm:t>
        <a:bodyPr/>
        <a:lstStyle/>
        <a:p>
          <a:r>
            <a:rPr lang="es-EC" sz="1600" b="1" dirty="0" smtClean="0"/>
            <a:t>Caracterización de los espacios verdes (EV)  existentes y espacios ociosos</a:t>
          </a:r>
          <a:endParaRPr lang="es-MX" sz="1600" dirty="0"/>
        </a:p>
      </dgm:t>
    </dgm:pt>
    <dgm:pt modelId="{03DEE849-2758-4680-A68E-A2AA395253EB}" type="parTrans" cxnId="{C155DAA8-7CDE-4141-BA46-09ACE32C511A}">
      <dgm:prSet/>
      <dgm:spPr/>
      <dgm:t>
        <a:bodyPr/>
        <a:lstStyle/>
        <a:p>
          <a:endParaRPr lang="es-MX" sz="1800"/>
        </a:p>
      </dgm:t>
    </dgm:pt>
    <dgm:pt modelId="{6257DD81-D8FA-468A-ACA4-C468397D7512}" type="sibTrans" cxnId="{C155DAA8-7CDE-4141-BA46-09ACE32C511A}">
      <dgm:prSet/>
      <dgm:spPr/>
      <dgm:t>
        <a:bodyPr/>
        <a:lstStyle/>
        <a:p>
          <a:endParaRPr lang="es-MX" sz="1800"/>
        </a:p>
      </dgm:t>
    </dgm:pt>
    <dgm:pt modelId="{6DE6FD94-9A92-468B-A07A-A4A9CCA03E10}">
      <dgm:prSet phldrT="[Texto]" custT="1"/>
      <dgm:spPr/>
      <dgm:t>
        <a:bodyPr/>
        <a:lstStyle/>
        <a:p>
          <a:r>
            <a:rPr lang="es-EC" sz="3200" b="1" dirty="0" smtClean="0">
              <a:solidFill>
                <a:schemeClr val="bg1">
                  <a:lumMod val="65000"/>
                </a:schemeClr>
              </a:solidFill>
            </a:rPr>
            <a:t>Estrategia N. 1</a:t>
          </a:r>
          <a:endParaRPr lang="es-MX" sz="3200" dirty="0">
            <a:solidFill>
              <a:schemeClr val="bg1">
                <a:lumMod val="65000"/>
              </a:schemeClr>
            </a:solidFill>
          </a:endParaRPr>
        </a:p>
      </dgm:t>
    </dgm:pt>
    <dgm:pt modelId="{52CBB8A8-85CA-4653-ADD9-C08C3B6DA436}" type="parTrans" cxnId="{DA8F0A29-D568-4086-A907-55E32DE262E8}">
      <dgm:prSet/>
      <dgm:spPr/>
      <dgm:t>
        <a:bodyPr/>
        <a:lstStyle/>
        <a:p>
          <a:endParaRPr lang="es-MX" sz="1800"/>
        </a:p>
      </dgm:t>
    </dgm:pt>
    <dgm:pt modelId="{94EB89F5-16E6-4B3B-A5EC-81407A9EB300}" type="sibTrans" cxnId="{DA8F0A29-D568-4086-A907-55E32DE262E8}">
      <dgm:prSet/>
      <dgm:spPr/>
      <dgm:t>
        <a:bodyPr/>
        <a:lstStyle/>
        <a:p>
          <a:endParaRPr lang="es-MX" sz="1800"/>
        </a:p>
      </dgm:t>
    </dgm:pt>
    <dgm:pt modelId="{A7A221BE-CB10-487A-8975-720240DA8DB7}">
      <dgm:prSet phldrT="[Texto]" custT="1"/>
      <dgm:spPr/>
      <dgm:t>
        <a:bodyPr/>
        <a:lstStyle/>
        <a:p>
          <a:r>
            <a:rPr lang="es-EC" sz="1800" b="1" dirty="0" smtClean="0"/>
            <a:t>Implementación de  mejoras partiendo de enfoques de sostenibilidad</a:t>
          </a:r>
          <a:endParaRPr lang="es-MX" sz="1800" dirty="0"/>
        </a:p>
      </dgm:t>
    </dgm:pt>
    <dgm:pt modelId="{51C8265E-B09D-486B-8F1F-D8BC39CED179}" type="parTrans" cxnId="{AAC44814-5155-4E61-9F7C-77340D883D61}">
      <dgm:prSet/>
      <dgm:spPr/>
      <dgm:t>
        <a:bodyPr/>
        <a:lstStyle/>
        <a:p>
          <a:endParaRPr lang="es-MX" sz="1800"/>
        </a:p>
      </dgm:t>
    </dgm:pt>
    <dgm:pt modelId="{343CD8C2-DA7C-4133-9FFD-C2B42EC0164D}" type="sibTrans" cxnId="{AAC44814-5155-4E61-9F7C-77340D883D61}">
      <dgm:prSet/>
      <dgm:spPr/>
      <dgm:t>
        <a:bodyPr/>
        <a:lstStyle/>
        <a:p>
          <a:endParaRPr lang="es-MX" sz="1800"/>
        </a:p>
      </dgm:t>
    </dgm:pt>
    <dgm:pt modelId="{EB7A96AD-DC5E-47C9-9A84-D1BAA402185C}">
      <dgm:prSet phldrT="[Texto]" custT="1"/>
      <dgm:spPr/>
      <dgm:t>
        <a:bodyPr/>
        <a:lstStyle/>
        <a:p>
          <a:r>
            <a:rPr lang="es-EC" sz="2800" b="1" dirty="0" smtClean="0">
              <a:solidFill>
                <a:schemeClr val="bg1">
                  <a:lumMod val="65000"/>
                </a:schemeClr>
              </a:solidFill>
            </a:rPr>
            <a:t>Estrategia N. 2 </a:t>
          </a:r>
          <a:endParaRPr lang="es-MX" sz="2800" dirty="0">
            <a:solidFill>
              <a:schemeClr val="bg1">
                <a:lumMod val="65000"/>
              </a:schemeClr>
            </a:solidFill>
          </a:endParaRPr>
        </a:p>
      </dgm:t>
    </dgm:pt>
    <dgm:pt modelId="{B009666B-8042-4AA2-B47F-FC5EF52E9628}" type="parTrans" cxnId="{39C2A8CB-EF37-4676-8ABB-1868D3E9DED4}">
      <dgm:prSet/>
      <dgm:spPr/>
      <dgm:t>
        <a:bodyPr/>
        <a:lstStyle/>
        <a:p>
          <a:endParaRPr lang="es-MX" sz="1800"/>
        </a:p>
      </dgm:t>
    </dgm:pt>
    <dgm:pt modelId="{F3A8052C-8769-4FAB-B5A5-FC2924099177}" type="sibTrans" cxnId="{39C2A8CB-EF37-4676-8ABB-1868D3E9DED4}">
      <dgm:prSet/>
      <dgm:spPr/>
      <dgm:t>
        <a:bodyPr/>
        <a:lstStyle/>
        <a:p>
          <a:endParaRPr lang="es-MX" sz="1800"/>
        </a:p>
      </dgm:t>
    </dgm:pt>
    <dgm:pt modelId="{E6A73C0C-4FF0-43E7-A297-95D90D3DF096}" type="pres">
      <dgm:prSet presAssocID="{31441A98-D979-48E8-9AA4-9040750CA405}" presName="Name0" presStyleCnt="0">
        <dgm:presLayoutVars>
          <dgm:dir/>
          <dgm:animOne val="branch"/>
          <dgm:animLvl val="lvl"/>
        </dgm:presLayoutVars>
      </dgm:prSet>
      <dgm:spPr/>
      <dgm:t>
        <a:bodyPr/>
        <a:lstStyle/>
        <a:p>
          <a:endParaRPr lang="es-MX"/>
        </a:p>
      </dgm:t>
    </dgm:pt>
    <dgm:pt modelId="{B4B6E1E8-5261-4571-B907-4630CE985A49}" type="pres">
      <dgm:prSet presAssocID="{CBE7CFCC-B794-450A-BF8C-5F6C3046FD88}" presName="chaos" presStyleCnt="0"/>
      <dgm:spPr/>
    </dgm:pt>
    <dgm:pt modelId="{2E3EE014-547A-44B4-981F-B5EB47F79F20}" type="pres">
      <dgm:prSet presAssocID="{CBE7CFCC-B794-450A-BF8C-5F6C3046FD88}" presName="parTx1" presStyleLbl="revTx" presStyleIdx="0" presStyleCnt="3"/>
      <dgm:spPr/>
      <dgm:t>
        <a:bodyPr/>
        <a:lstStyle/>
        <a:p>
          <a:endParaRPr lang="es-MX"/>
        </a:p>
      </dgm:t>
    </dgm:pt>
    <dgm:pt modelId="{DE6697C7-084F-4FF1-9EF9-24A188F4D5C1}" type="pres">
      <dgm:prSet presAssocID="{CBE7CFCC-B794-450A-BF8C-5F6C3046FD88}" presName="desTx1" presStyleLbl="revTx" presStyleIdx="1" presStyleCnt="3">
        <dgm:presLayoutVars>
          <dgm:bulletEnabled val="1"/>
        </dgm:presLayoutVars>
      </dgm:prSet>
      <dgm:spPr/>
      <dgm:t>
        <a:bodyPr/>
        <a:lstStyle/>
        <a:p>
          <a:endParaRPr lang="es-MX"/>
        </a:p>
      </dgm:t>
    </dgm:pt>
    <dgm:pt modelId="{BA2345E1-98CB-4732-AE69-5EF3E0D5B8E6}" type="pres">
      <dgm:prSet presAssocID="{CBE7CFCC-B794-450A-BF8C-5F6C3046FD88}" presName="c1" presStyleLbl="node1" presStyleIdx="0" presStyleCnt="19"/>
      <dgm:spPr/>
    </dgm:pt>
    <dgm:pt modelId="{F415C86C-222F-406A-9312-79DE570270FB}" type="pres">
      <dgm:prSet presAssocID="{CBE7CFCC-B794-450A-BF8C-5F6C3046FD88}" presName="c2" presStyleLbl="node1" presStyleIdx="1" presStyleCnt="19"/>
      <dgm:spPr/>
    </dgm:pt>
    <dgm:pt modelId="{6F5CF5E1-0C7D-493E-ACDE-E6719F36AC60}" type="pres">
      <dgm:prSet presAssocID="{CBE7CFCC-B794-450A-BF8C-5F6C3046FD88}" presName="c3" presStyleLbl="node1" presStyleIdx="2" presStyleCnt="19"/>
      <dgm:spPr/>
    </dgm:pt>
    <dgm:pt modelId="{85BE7C4B-0AE5-425B-91E6-A321B0DF8720}" type="pres">
      <dgm:prSet presAssocID="{CBE7CFCC-B794-450A-BF8C-5F6C3046FD88}" presName="c4" presStyleLbl="node1" presStyleIdx="3" presStyleCnt="19"/>
      <dgm:spPr/>
    </dgm:pt>
    <dgm:pt modelId="{479B0EAC-9707-4E4A-9354-482053EF9C87}" type="pres">
      <dgm:prSet presAssocID="{CBE7CFCC-B794-450A-BF8C-5F6C3046FD88}" presName="c5" presStyleLbl="node1" presStyleIdx="4" presStyleCnt="19"/>
      <dgm:spPr/>
    </dgm:pt>
    <dgm:pt modelId="{39ABF98D-7E1A-4DDB-8C5B-B057BDEDABDC}" type="pres">
      <dgm:prSet presAssocID="{CBE7CFCC-B794-450A-BF8C-5F6C3046FD88}" presName="c6" presStyleLbl="node1" presStyleIdx="5" presStyleCnt="19"/>
      <dgm:spPr/>
    </dgm:pt>
    <dgm:pt modelId="{0B0CD661-38C9-4446-8792-DEE07E48738F}" type="pres">
      <dgm:prSet presAssocID="{CBE7CFCC-B794-450A-BF8C-5F6C3046FD88}" presName="c7" presStyleLbl="node1" presStyleIdx="6" presStyleCnt="19"/>
      <dgm:spPr/>
    </dgm:pt>
    <dgm:pt modelId="{B8A0259C-42C3-47CF-AD5F-49384D6B2FF5}" type="pres">
      <dgm:prSet presAssocID="{CBE7CFCC-B794-450A-BF8C-5F6C3046FD88}" presName="c8" presStyleLbl="node1" presStyleIdx="7" presStyleCnt="19"/>
      <dgm:spPr/>
    </dgm:pt>
    <dgm:pt modelId="{338AE3A6-14BD-475E-B289-FF35FD4FB72C}" type="pres">
      <dgm:prSet presAssocID="{CBE7CFCC-B794-450A-BF8C-5F6C3046FD88}" presName="c9" presStyleLbl="node1" presStyleIdx="8" presStyleCnt="19"/>
      <dgm:spPr/>
    </dgm:pt>
    <dgm:pt modelId="{646F71D4-A58D-42FE-8DC3-567E6CF0EBE4}" type="pres">
      <dgm:prSet presAssocID="{CBE7CFCC-B794-450A-BF8C-5F6C3046FD88}" presName="c10" presStyleLbl="node1" presStyleIdx="9" presStyleCnt="19"/>
      <dgm:spPr/>
    </dgm:pt>
    <dgm:pt modelId="{FD2292F4-5148-460D-9AC4-95D18CE808FF}" type="pres">
      <dgm:prSet presAssocID="{CBE7CFCC-B794-450A-BF8C-5F6C3046FD88}" presName="c11" presStyleLbl="node1" presStyleIdx="10" presStyleCnt="19"/>
      <dgm:spPr/>
    </dgm:pt>
    <dgm:pt modelId="{7A1EBC6B-120F-4C47-86B3-E96058E8847E}" type="pres">
      <dgm:prSet presAssocID="{CBE7CFCC-B794-450A-BF8C-5F6C3046FD88}" presName="c12" presStyleLbl="node1" presStyleIdx="11" presStyleCnt="19"/>
      <dgm:spPr/>
    </dgm:pt>
    <dgm:pt modelId="{38C22843-F2DF-41CA-A0D8-135067DBA12F}" type="pres">
      <dgm:prSet presAssocID="{CBE7CFCC-B794-450A-BF8C-5F6C3046FD88}" presName="c13" presStyleLbl="node1" presStyleIdx="12" presStyleCnt="19"/>
      <dgm:spPr/>
    </dgm:pt>
    <dgm:pt modelId="{E5D8100A-9436-4B2D-A472-D152220744B6}" type="pres">
      <dgm:prSet presAssocID="{CBE7CFCC-B794-450A-BF8C-5F6C3046FD88}" presName="c14" presStyleLbl="node1" presStyleIdx="13" presStyleCnt="19"/>
      <dgm:spPr/>
    </dgm:pt>
    <dgm:pt modelId="{77F86C31-5D11-4A89-89E6-24832B65D0A5}" type="pres">
      <dgm:prSet presAssocID="{CBE7CFCC-B794-450A-BF8C-5F6C3046FD88}" presName="c15" presStyleLbl="node1" presStyleIdx="14" presStyleCnt="19"/>
      <dgm:spPr/>
    </dgm:pt>
    <dgm:pt modelId="{71F02712-A7E5-40A5-ABA9-F3A05FE31B1B}" type="pres">
      <dgm:prSet presAssocID="{CBE7CFCC-B794-450A-BF8C-5F6C3046FD88}" presName="c16" presStyleLbl="node1" presStyleIdx="15" presStyleCnt="19"/>
      <dgm:spPr/>
    </dgm:pt>
    <dgm:pt modelId="{665740B8-6CFA-4592-A282-9C14DF810715}" type="pres">
      <dgm:prSet presAssocID="{CBE7CFCC-B794-450A-BF8C-5F6C3046FD88}" presName="c17" presStyleLbl="node1" presStyleIdx="16" presStyleCnt="19"/>
      <dgm:spPr/>
    </dgm:pt>
    <dgm:pt modelId="{153868D9-90E6-4FBB-97AC-BBA6B04EF3AE}" type="pres">
      <dgm:prSet presAssocID="{CBE7CFCC-B794-450A-BF8C-5F6C3046FD88}" presName="c18" presStyleLbl="node1" presStyleIdx="17" presStyleCnt="19"/>
      <dgm:spPr/>
    </dgm:pt>
    <dgm:pt modelId="{BD456020-B897-4611-AAA1-17B03DF0EC4D}" type="pres">
      <dgm:prSet presAssocID="{6257DD81-D8FA-468A-ACA4-C468397D7512}" presName="chevronComposite1" presStyleCnt="0"/>
      <dgm:spPr/>
    </dgm:pt>
    <dgm:pt modelId="{94F31353-AA60-4539-A822-95C9E147DADA}" type="pres">
      <dgm:prSet presAssocID="{6257DD81-D8FA-468A-ACA4-C468397D7512}" presName="chevron1" presStyleLbl="sibTrans2D1" presStyleIdx="0" presStyleCnt="2"/>
      <dgm:spPr/>
    </dgm:pt>
    <dgm:pt modelId="{CA7941EC-9F9F-4E10-ACA1-74B5EEF1A0C8}" type="pres">
      <dgm:prSet presAssocID="{6257DD81-D8FA-468A-ACA4-C468397D7512}" presName="spChevron1" presStyleCnt="0"/>
      <dgm:spPr/>
    </dgm:pt>
    <dgm:pt modelId="{B995D8C1-E970-4046-8094-DBB5AEB0F352}" type="pres">
      <dgm:prSet presAssocID="{6257DD81-D8FA-468A-ACA4-C468397D7512}" presName="overlap" presStyleCnt="0"/>
      <dgm:spPr/>
    </dgm:pt>
    <dgm:pt modelId="{BEA8D831-A98D-4F1A-B0FA-3C18DBDC0929}" type="pres">
      <dgm:prSet presAssocID="{6257DD81-D8FA-468A-ACA4-C468397D7512}" presName="chevronComposite2" presStyleCnt="0"/>
      <dgm:spPr/>
    </dgm:pt>
    <dgm:pt modelId="{D3CFC85C-B8FC-4CB3-AC14-7E53351887B7}" type="pres">
      <dgm:prSet presAssocID="{6257DD81-D8FA-468A-ACA4-C468397D7512}" presName="chevron2" presStyleLbl="sibTrans2D1" presStyleIdx="1" presStyleCnt="2"/>
      <dgm:spPr/>
    </dgm:pt>
    <dgm:pt modelId="{36EBD26B-38DE-45FE-8BBC-A93B8C46F048}" type="pres">
      <dgm:prSet presAssocID="{6257DD81-D8FA-468A-ACA4-C468397D7512}" presName="spChevron2" presStyleCnt="0"/>
      <dgm:spPr/>
    </dgm:pt>
    <dgm:pt modelId="{16287A00-F1F4-4646-B365-23165DDF3DDD}" type="pres">
      <dgm:prSet presAssocID="{A7A221BE-CB10-487A-8975-720240DA8DB7}" presName="last" presStyleCnt="0"/>
      <dgm:spPr/>
    </dgm:pt>
    <dgm:pt modelId="{CB0ADF05-BE73-4313-82B8-BA924F7CC2EA}" type="pres">
      <dgm:prSet presAssocID="{A7A221BE-CB10-487A-8975-720240DA8DB7}" presName="circleTx" presStyleLbl="node1" presStyleIdx="18" presStyleCnt="19" custScaleX="130081" custScaleY="113632"/>
      <dgm:spPr/>
      <dgm:t>
        <a:bodyPr/>
        <a:lstStyle/>
        <a:p>
          <a:endParaRPr lang="es-MX"/>
        </a:p>
      </dgm:t>
    </dgm:pt>
    <dgm:pt modelId="{C7F64AD7-A691-4C3B-952D-9FE093F7A7AC}" type="pres">
      <dgm:prSet presAssocID="{A7A221BE-CB10-487A-8975-720240DA8DB7}" presName="desTxN" presStyleLbl="revTx" presStyleIdx="2" presStyleCnt="3">
        <dgm:presLayoutVars>
          <dgm:bulletEnabled val="1"/>
        </dgm:presLayoutVars>
      </dgm:prSet>
      <dgm:spPr/>
      <dgm:t>
        <a:bodyPr/>
        <a:lstStyle/>
        <a:p>
          <a:endParaRPr lang="es-MX"/>
        </a:p>
      </dgm:t>
    </dgm:pt>
    <dgm:pt modelId="{3E51442C-F717-44E9-9AEC-424218C79C8D}" type="pres">
      <dgm:prSet presAssocID="{A7A221BE-CB10-487A-8975-720240DA8DB7}" presName="spN" presStyleCnt="0"/>
      <dgm:spPr/>
    </dgm:pt>
  </dgm:ptLst>
  <dgm:cxnLst>
    <dgm:cxn modelId="{DA8F0A29-D568-4086-A907-55E32DE262E8}" srcId="{CBE7CFCC-B794-450A-BF8C-5F6C3046FD88}" destId="{6DE6FD94-9A92-468B-A07A-A4A9CCA03E10}" srcOrd="0" destOrd="0" parTransId="{52CBB8A8-85CA-4653-ADD9-C08C3B6DA436}" sibTransId="{94EB89F5-16E6-4B3B-A5EC-81407A9EB300}"/>
    <dgm:cxn modelId="{AAC44814-5155-4E61-9F7C-77340D883D61}" srcId="{31441A98-D979-48E8-9AA4-9040750CA405}" destId="{A7A221BE-CB10-487A-8975-720240DA8DB7}" srcOrd="1" destOrd="0" parTransId="{51C8265E-B09D-486B-8F1F-D8BC39CED179}" sibTransId="{343CD8C2-DA7C-4133-9FFD-C2B42EC0164D}"/>
    <dgm:cxn modelId="{C155DAA8-7CDE-4141-BA46-09ACE32C511A}" srcId="{31441A98-D979-48E8-9AA4-9040750CA405}" destId="{CBE7CFCC-B794-450A-BF8C-5F6C3046FD88}" srcOrd="0" destOrd="0" parTransId="{03DEE849-2758-4680-A68E-A2AA395253EB}" sibTransId="{6257DD81-D8FA-468A-ACA4-C468397D7512}"/>
    <dgm:cxn modelId="{928B5874-4222-4996-ADF3-310B1177103E}" type="presOf" srcId="{CBE7CFCC-B794-450A-BF8C-5F6C3046FD88}" destId="{2E3EE014-547A-44B4-981F-B5EB47F79F20}" srcOrd="0" destOrd="0" presId="urn:microsoft.com/office/officeart/2009/3/layout/RandomtoResultProcess"/>
    <dgm:cxn modelId="{3B1CE019-DA0C-439A-9394-9880583FAF25}" type="presOf" srcId="{EB7A96AD-DC5E-47C9-9A84-D1BAA402185C}" destId="{C7F64AD7-A691-4C3B-952D-9FE093F7A7AC}" srcOrd="0" destOrd="0" presId="urn:microsoft.com/office/officeart/2009/3/layout/RandomtoResultProcess"/>
    <dgm:cxn modelId="{043D8C7C-4452-4A97-A2BD-AC8559DF00A5}" type="presOf" srcId="{31441A98-D979-48E8-9AA4-9040750CA405}" destId="{E6A73C0C-4FF0-43E7-A297-95D90D3DF096}" srcOrd="0" destOrd="0" presId="urn:microsoft.com/office/officeart/2009/3/layout/RandomtoResultProcess"/>
    <dgm:cxn modelId="{39C2A8CB-EF37-4676-8ABB-1868D3E9DED4}" srcId="{A7A221BE-CB10-487A-8975-720240DA8DB7}" destId="{EB7A96AD-DC5E-47C9-9A84-D1BAA402185C}" srcOrd="0" destOrd="0" parTransId="{B009666B-8042-4AA2-B47F-FC5EF52E9628}" sibTransId="{F3A8052C-8769-4FAB-B5A5-FC2924099177}"/>
    <dgm:cxn modelId="{EC85341B-059B-4D21-9D4A-975EBA272149}" type="presOf" srcId="{A7A221BE-CB10-487A-8975-720240DA8DB7}" destId="{CB0ADF05-BE73-4313-82B8-BA924F7CC2EA}" srcOrd="0" destOrd="0" presId="urn:microsoft.com/office/officeart/2009/3/layout/RandomtoResultProcess"/>
    <dgm:cxn modelId="{06A5905F-1DCB-443C-8B2B-D778DD02A0C3}" type="presOf" srcId="{6DE6FD94-9A92-468B-A07A-A4A9CCA03E10}" destId="{DE6697C7-084F-4FF1-9EF9-24A188F4D5C1}" srcOrd="0" destOrd="0" presId="urn:microsoft.com/office/officeart/2009/3/layout/RandomtoResultProcess"/>
    <dgm:cxn modelId="{CA76D719-164B-4D6A-8ABE-45A25BF73F92}" type="presParOf" srcId="{E6A73C0C-4FF0-43E7-A297-95D90D3DF096}" destId="{B4B6E1E8-5261-4571-B907-4630CE985A49}" srcOrd="0" destOrd="0" presId="urn:microsoft.com/office/officeart/2009/3/layout/RandomtoResultProcess"/>
    <dgm:cxn modelId="{13A8615D-D49F-462A-9C35-CAA3ACA95E41}" type="presParOf" srcId="{B4B6E1E8-5261-4571-B907-4630CE985A49}" destId="{2E3EE014-547A-44B4-981F-B5EB47F79F20}" srcOrd="0" destOrd="0" presId="urn:microsoft.com/office/officeart/2009/3/layout/RandomtoResultProcess"/>
    <dgm:cxn modelId="{1511D3B5-D656-4F51-BC1A-3E2A962014F7}" type="presParOf" srcId="{B4B6E1E8-5261-4571-B907-4630CE985A49}" destId="{DE6697C7-084F-4FF1-9EF9-24A188F4D5C1}" srcOrd="1" destOrd="0" presId="urn:microsoft.com/office/officeart/2009/3/layout/RandomtoResultProcess"/>
    <dgm:cxn modelId="{3E23AB4A-F4C1-4AF1-B3CA-39351EDB44A9}" type="presParOf" srcId="{B4B6E1E8-5261-4571-B907-4630CE985A49}" destId="{BA2345E1-98CB-4732-AE69-5EF3E0D5B8E6}" srcOrd="2" destOrd="0" presId="urn:microsoft.com/office/officeart/2009/3/layout/RandomtoResultProcess"/>
    <dgm:cxn modelId="{093305AF-5CE9-4695-BDC0-3E8A8E00AD7F}" type="presParOf" srcId="{B4B6E1E8-5261-4571-B907-4630CE985A49}" destId="{F415C86C-222F-406A-9312-79DE570270FB}" srcOrd="3" destOrd="0" presId="urn:microsoft.com/office/officeart/2009/3/layout/RandomtoResultProcess"/>
    <dgm:cxn modelId="{8E279DD8-6D36-4F0A-85EF-8AD17E6A5A9A}" type="presParOf" srcId="{B4B6E1E8-5261-4571-B907-4630CE985A49}" destId="{6F5CF5E1-0C7D-493E-ACDE-E6719F36AC60}" srcOrd="4" destOrd="0" presId="urn:microsoft.com/office/officeart/2009/3/layout/RandomtoResultProcess"/>
    <dgm:cxn modelId="{69F97499-2D7F-4D33-9E6D-92BDF784B4D2}" type="presParOf" srcId="{B4B6E1E8-5261-4571-B907-4630CE985A49}" destId="{85BE7C4B-0AE5-425B-91E6-A321B0DF8720}" srcOrd="5" destOrd="0" presId="urn:microsoft.com/office/officeart/2009/3/layout/RandomtoResultProcess"/>
    <dgm:cxn modelId="{A68DEF39-B3D7-4B66-87AD-8CADC6774D76}" type="presParOf" srcId="{B4B6E1E8-5261-4571-B907-4630CE985A49}" destId="{479B0EAC-9707-4E4A-9354-482053EF9C87}" srcOrd="6" destOrd="0" presId="urn:microsoft.com/office/officeart/2009/3/layout/RandomtoResultProcess"/>
    <dgm:cxn modelId="{ABEF1E95-ED60-48D4-AE67-2C671C231F9B}" type="presParOf" srcId="{B4B6E1E8-5261-4571-B907-4630CE985A49}" destId="{39ABF98D-7E1A-4DDB-8C5B-B057BDEDABDC}" srcOrd="7" destOrd="0" presId="urn:microsoft.com/office/officeart/2009/3/layout/RandomtoResultProcess"/>
    <dgm:cxn modelId="{6F456377-30B0-4271-9FCC-4FCFF66F4813}" type="presParOf" srcId="{B4B6E1E8-5261-4571-B907-4630CE985A49}" destId="{0B0CD661-38C9-4446-8792-DEE07E48738F}" srcOrd="8" destOrd="0" presId="urn:microsoft.com/office/officeart/2009/3/layout/RandomtoResultProcess"/>
    <dgm:cxn modelId="{0E83DB01-506D-4564-A89A-DBB2676F8F65}" type="presParOf" srcId="{B4B6E1E8-5261-4571-B907-4630CE985A49}" destId="{B8A0259C-42C3-47CF-AD5F-49384D6B2FF5}" srcOrd="9" destOrd="0" presId="urn:microsoft.com/office/officeart/2009/3/layout/RandomtoResultProcess"/>
    <dgm:cxn modelId="{D89E1F60-9DA6-408C-81F4-1F6E76557B70}" type="presParOf" srcId="{B4B6E1E8-5261-4571-B907-4630CE985A49}" destId="{338AE3A6-14BD-475E-B289-FF35FD4FB72C}" srcOrd="10" destOrd="0" presId="urn:microsoft.com/office/officeart/2009/3/layout/RandomtoResultProcess"/>
    <dgm:cxn modelId="{9BC7B0BA-CB0D-4E31-B00D-5FF1F962DE89}" type="presParOf" srcId="{B4B6E1E8-5261-4571-B907-4630CE985A49}" destId="{646F71D4-A58D-42FE-8DC3-567E6CF0EBE4}" srcOrd="11" destOrd="0" presId="urn:microsoft.com/office/officeart/2009/3/layout/RandomtoResultProcess"/>
    <dgm:cxn modelId="{A25906E3-6397-4AC2-82BF-C63293BAA213}" type="presParOf" srcId="{B4B6E1E8-5261-4571-B907-4630CE985A49}" destId="{FD2292F4-5148-460D-9AC4-95D18CE808FF}" srcOrd="12" destOrd="0" presId="urn:microsoft.com/office/officeart/2009/3/layout/RandomtoResultProcess"/>
    <dgm:cxn modelId="{39DA8557-4A9D-4502-AC15-7124BFDC4FB1}" type="presParOf" srcId="{B4B6E1E8-5261-4571-B907-4630CE985A49}" destId="{7A1EBC6B-120F-4C47-86B3-E96058E8847E}" srcOrd="13" destOrd="0" presId="urn:microsoft.com/office/officeart/2009/3/layout/RandomtoResultProcess"/>
    <dgm:cxn modelId="{05C0DC16-C6F3-4FCE-AB96-5CC9CE36042C}" type="presParOf" srcId="{B4B6E1E8-5261-4571-B907-4630CE985A49}" destId="{38C22843-F2DF-41CA-A0D8-135067DBA12F}" srcOrd="14" destOrd="0" presId="urn:microsoft.com/office/officeart/2009/3/layout/RandomtoResultProcess"/>
    <dgm:cxn modelId="{D0CF166B-1B71-4977-B9E8-76A17B0D1439}" type="presParOf" srcId="{B4B6E1E8-5261-4571-B907-4630CE985A49}" destId="{E5D8100A-9436-4B2D-A472-D152220744B6}" srcOrd="15" destOrd="0" presId="urn:microsoft.com/office/officeart/2009/3/layout/RandomtoResultProcess"/>
    <dgm:cxn modelId="{01DC31E7-C3BE-43F0-B63B-916FC6C96861}" type="presParOf" srcId="{B4B6E1E8-5261-4571-B907-4630CE985A49}" destId="{77F86C31-5D11-4A89-89E6-24832B65D0A5}" srcOrd="16" destOrd="0" presId="urn:microsoft.com/office/officeart/2009/3/layout/RandomtoResultProcess"/>
    <dgm:cxn modelId="{4C1CECC1-DF53-4EA5-BD88-58CCCA1359B8}" type="presParOf" srcId="{B4B6E1E8-5261-4571-B907-4630CE985A49}" destId="{71F02712-A7E5-40A5-ABA9-F3A05FE31B1B}" srcOrd="17" destOrd="0" presId="urn:microsoft.com/office/officeart/2009/3/layout/RandomtoResultProcess"/>
    <dgm:cxn modelId="{D6FD92A8-1D65-4ED0-96A0-EC8CAB8608C1}" type="presParOf" srcId="{B4B6E1E8-5261-4571-B907-4630CE985A49}" destId="{665740B8-6CFA-4592-A282-9C14DF810715}" srcOrd="18" destOrd="0" presId="urn:microsoft.com/office/officeart/2009/3/layout/RandomtoResultProcess"/>
    <dgm:cxn modelId="{ADE3B0D2-6EE5-4352-A72C-3B958242154B}" type="presParOf" srcId="{B4B6E1E8-5261-4571-B907-4630CE985A49}" destId="{153868D9-90E6-4FBB-97AC-BBA6B04EF3AE}" srcOrd="19" destOrd="0" presId="urn:microsoft.com/office/officeart/2009/3/layout/RandomtoResultProcess"/>
    <dgm:cxn modelId="{4AE064F5-0FC6-4D71-A643-57EC4D3F87A1}" type="presParOf" srcId="{E6A73C0C-4FF0-43E7-A297-95D90D3DF096}" destId="{BD456020-B897-4611-AAA1-17B03DF0EC4D}" srcOrd="1" destOrd="0" presId="urn:microsoft.com/office/officeart/2009/3/layout/RandomtoResultProcess"/>
    <dgm:cxn modelId="{AB901A72-9EF7-4149-94F5-5272ABBEA32F}" type="presParOf" srcId="{BD456020-B897-4611-AAA1-17B03DF0EC4D}" destId="{94F31353-AA60-4539-A822-95C9E147DADA}" srcOrd="0" destOrd="0" presId="urn:microsoft.com/office/officeart/2009/3/layout/RandomtoResultProcess"/>
    <dgm:cxn modelId="{29F321C5-66EE-4940-8A83-132168A14416}" type="presParOf" srcId="{BD456020-B897-4611-AAA1-17B03DF0EC4D}" destId="{CA7941EC-9F9F-4E10-ACA1-74B5EEF1A0C8}" srcOrd="1" destOrd="0" presId="urn:microsoft.com/office/officeart/2009/3/layout/RandomtoResultProcess"/>
    <dgm:cxn modelId="{D59F0A46-6DD0-4E2E-AB53-D5727EC22739}" type="presParOf" srcId="{E6A73C0C-4FF0-43E7-A297-95D90D3DF096}" destId="{B995D8C1-E970-4046-8094-DBB5AEB0F352}" srcOrd="2" destOrd="0" presId="urn:microsoft.com/office/officeart/2009/3/layout/RandomtoResultProcess"/>
    <dgm:cxn modelId="{0D84DDE9-155B-4C16-91CC-0F313E540109}" type="presParOf" srcId="{E6A73C0C-4FF0-43E7-A297-95D90D3DF096}" destId="{BEA8D831-A98D-4F1A-B0FA-3C18DBDC0929}" srcOrd="3" destOrd="0" presId="urn:microsoft.com/office/officeart/2009/3/layout/RandomtoResultProcess"/>
    <dgm:cxn modelId="{82ACB7F3-93DC-4589-A94D-F6A1F3343A95}" type="presParOf" srcId="{BEA8D831-A98D-4F1A-B0FA-3C18DBDC0929}" destId="{D3CFC85C-B8FC-4CB3-AC14-7E53351887B7}" srcOrd="0" destOrd="0" presId="urn:microsoft.com/office/officeart/2009/3/layout/RandomtoResultProcess"/>
    <dgm:cxn modelId="{5029C030-2DB2-4906-BC77-E5B5472AB013}" type="presParOf" srcId="{BEA8D831-A98D-4F1A-B0FA-3C18DBDC0929}" destId="{36EBD26B-38DE-45FE-8BBC-A93B8C46F048}" srcOrd="1" destOrd="0" presId="urn:microsoft.com/office/officeart/2009/3/layout/RandomtoResultProcess"/>
    <dgm:cxn modelId="{F4C58E2C-76A0-4279-8AAA-BBB09751E50D}" type="presParOf" srcId="{E6A73C0C-4FF0-43E7-A297-95D90D3DF096}" destId="{16287A00-F1F4-4646-B365-23165DDF3DDD}" srcOrd="4" destOrd="0" presId="urn:microsoft.com/office/officeart/2009/3/layout/RandomtoResultProcess"/>
    <dgm:cxn modelId="{84F51EB0-B1FE-405B-A125-C297AE4C47FA}" type="presParOf" srcId="{16287A00-F1F4-4646-B365-23165DDF3DDD}" destId="{CB0ADF05-BE73-4313-82B8-BA924F7CC2EA}" srcOrd="0" destOrd="0" presId="urn:microsoft.com/office/officeart/2009/3/layout/RandomtoResultProcess"/>
    <dgm:cxn modelId="{A43D2014-2DB9-4276-952B-4B8EAEA6D4BF}" type="presParOf" srcId="{16287A00-F1F4-4646-B365-23165DDF3DDD}" destId="{C7F64AD7-A691-4C3B-952D-9FE093F7A7AC}" srcOrd="1" destOrd="0" presId="urn:microsoft.com/office/officeart/2009/3/layout/RandomtoResultProcess"/>
    <dgm:cxn modelId="{FE86B65A-44B1-447D-B7D0-B3880F33D983}" type="presParOf" srcId="{16287A00-F1F4-4646-B365-23165DDF3DDD}" destId="{3E51442C-F717-44E9-9AEC-424218C79C8D}"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995A3E-8AE9-4CBB-A069-60627F58A312}"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s-MX"/>
        </a:p>
      </dgm:t>
    </dgm:pt>
    <dgm:pt modelId="{44237B47-6780-4364-AEC1-899F027A7488}">
      <dgm:prSet phldrT="[Texto]" custT="1"/>
      <dgm:spPr/>
      <dgm:t>
        <a:bodyPr/>
        <a:lstStyle/>
        <a:p>
          <a:r>
            <a:rPr lang="es-MX" sz="1800" b="0" dirty="0" smtClean="0"/>
            <a:t> </a:t>
          </a:r>
          <a:r>
            <a:rPr lang="es-EC" sz="1800" b="0" dirty="0" smtClean="0"/>
            <a:t>Estrategia N. 1 </a:t>
          </a:r>
          <a:endParaRPr lang="es-MX" sz="1800" b="0" dirty="0"/>
        </a:p>
      </dgm:t>
    </dgm:pt>
    <dgm:pt modelId="{535C8987-8EC2-46F1-A8AC-F0FEB96D8A38}" type="parTrans" cxnId="{660A2460-6A4E-4E2E-8DA8-1FABF10A86FF}">
      <dgm:prSet/>
      <dgm:spPr/>
      <dgm:t>
        <a:bodyPr/>
        <a:lstStyle/>
        <a:p>
          <a:endParaRPr lang="es-MX" sz="1800" b="0"/>
        </a:p>
      </dgm:t>
    </dgm:pt>
    <dgm:pt modelId="{DFEF934A-3AF2-4CC7-83CC-62B2B60CB55F}" type="sibTrans" cxnId="{660A2460-6A4E-4E2E-8DA8-1FABF10A86FF}">
      <dgm:prSet/>
      <dgm:spPr/>
      <dgm:t>
        <a:bodyPr/>
        <a:lstStyle/>
        <a:p>
          <a:endParaRPr lang="es-MX" sz="1800" b="0"/>
        </a:p>
      </dgm:t>
    </dgm:pt>
    <dgm:pt modelId="{22FDDD40-36BD-49A3-9490-72B0474CF719}">
      <dgm:prSet phldrT="[Texto]" custT="1"/>
      <dgm:spPr/>
      <dgm:t>
        <a:bodyPr/>
        <a:lstStyle/>
        <a:p>
          <a:endParaRPr lang="es-MX" sz="1800" b="0" dirty="0"/>
        </a:p>
      </dgm:t>
    </dgm:pt>
    <dgm:pt modelId="{7F66D9FC-26D3-41F5-8F78-A03208677506}" type="parTrans" cxnId="{765634EF-953A-47A7-BAFF-E2B3180E587C}">
      <dgm:prSet/>
      <dgm:spPr/>
      <dgm:t>
        <a:bodyPr/>
        <a:lstStyle/>
        <a:p>
          <a:endParaRPr lang="es-MX" sz="1800" b="0"/>
        </a:p>
      </dgm:t>
    </dgm:pt>
    <dgm:pt modelId="{88E35927-4FFF-4434-B489-85D784CA815A}" type="sibTrans" cxnId="{765634EF-953A-47A7-BAFF-E2B3180E587C}">
      <dgm:prSet/>
      <dgm:spPr/>
      <dgm:t>
        <a:bodyPr/>
        <a:lstStyle/>
        <a:p>
          <a:endParaRPr lang="es-MX" sz="1800" b="0"/>
        </a:p>
      </dgm:t>
    </dgm:pt>
    <dgm:pt modelId="{3DFDA8BE-3824-4BFA-8C32-BAE0F769009D}">
      <dgm:prSet phldrT="[Texto]" custT="1"/>
      <dgm:spPr/>
      <dgm:t>
        <a:bodyPr/>
        <a:lstStyle/>
        <a:p>
          <a:r>
            <a:rPr lang="es-MX" sz="1800" b="0" dirty="0" smtClean="0"/>
            <a:t> </a:t>
          </a:r>
          <a:r>
            <a:rPr lang="es-EC" sz="1800" b="0" dirty="0" smtClean="0"/>
            <a:t>Estrategia N. 2 </a:t>
          </a:r>
          <a:endParaRPr lang="es-MX" sz="1800" b="0" dirty="0"/>
        </a:p>
      </dgm:t>
    </dgm:pt>
    <dgm:pt modelId="{A4935557-403D-464E-94F0-6C5F0A04B015}" type="parTrans" cxnId="{33A19B1B-CC1A-43AD-9EC2-329593881C49}">
      <dgm:prSet/>
      <dgm:spPr/>
      <dgm:t>
        <a:bodyPr/>
        <a:lstStyle/>
        <a:p>
          <a:endParaRPr lang="es-MX" sz="1800" b="0"/>
        </a:p>
      </dgm:t>
    </dgm:pt>
    <dgm:pt modelId="{D22EE3A8-A191-4608-B3AB-FF57BB0501AC}" type="sibTrans" cxnId="{33A19B1B-CC1A-43AD-9EC2-329593881C49}">
      <dgm:prSet/>
      <dgm:spPr/>
      <dgm:t>
        <a:bodyPr/>
        <a:lstStyle/>
        <a:p>
          <a:endParaRPr lang="es-MX" sz="1800" b="0"/>
        </a:p>
      </dgm:t>
    </dgm:pt>
    <dgm:pt modelId="{85BD43E4-420E-4D63-BC2F-3EB09F28B8F2}">
      <dgm:prSet phldrT="[Texto]" custT="1"/>
      <dgm:spPr/>
      <dgm:t>
        <a:bodyPr/>
        <a:lstStyle/>
        <a:p>
          <a:endParaRPr lang="es-MX" sz="1800" b="0" dirty="0"/>
        </a:p>
      </dgm:t>
    </dgm:pt>
    <dgm:pt modelId="{639D4C07-31BB-41C9-87D2-C34F9EE6BE25}" type="parTrans" cxnId="{D9406592-CC5A-4D58-8521-B765084540D3}">
      <dgm:prSet/>
      <dgm:spPr/>
      <dgm:t>
        <a:bodyPr/>
        <a:lstStyle/>
        <a:p>
          <a:endParaRPr lang="es-MX" sz="1800" b="0"/>
        </a:p>
      </dgm:t>
    </dgm:pt>
    <dgm:pt modelId="{94E87A18-06F4-4F2E-BDAD-84FBBAE0FD5A}" type="sibTrans" cxnId="{D9406592-CC5A-4D58-8521-B765084540D3}">
      <dgm:prSet/>
      <dgm:spPr/>
      <dgm:t>
        <a:bodyPr/>
        <a:lstStyle/>
        <a:p>
          <a:endParaRPr lang="es-MX" sz="1800" b="0"/>
        </a:p>
      </dgm:t>
    </dgm:pt>
    <dgm:pt modelId="{32EACFF8-27BD-4816-9DC1-E0E934667FCA}">
      <dgm:prSet phldrT="[Texto]" custT="1"/>
      <dgm:spPr/>
      <dgm:t>
        <a:bodyPr/>
        <a:lstStyle/>
        <a:p>
          <a:r>
            <a:rPr lang="es-MX" sz="1800" b="0" dirty="0" smtClean="0"/>
            <a:t> </a:t>
          </a:r>
          <a:r>
            <a:rPr lang="es-EC" sz="1800" b="0" dirty="0" smtClean="0"/>
            <a:t>Estrategia N. 3  </a:t>
          </a:r>
          <a:endParaRPr lang="es-MX" sz="1800" b="0" dirty="0"/>
        </a:p>
      </dgm:t>
    </dgm:pt>
    <dgm:pt modelId="{D83FC6F9-7307-4A73-8200-A736B3FF71EB}" type="parTrans" cxnId="{31EDF3D3-7102-4D6C-AE4D-4F3C4EE980A6}">
      <dgm:prSet/>
      <dgm:spPr/>
      <dgm:t>
        <a:bodyPr/>
        <a:lstStyle/>
        <a:p>
          <a:endParaRPr lang="es-MX" sz="1800" b="0"/>
        </a:p>
      </dgm:t>
    </dgm:pt>
    <dgm:pt modelId="{F64AEFC6-10D6-4D22-B5EE-A68F57873E18}" type="sibTrans" cxnId="{31EDF3D3-7102-4D6C-AE4D-4F3C4EE980A6}">
      <dgm:prSet/>
      <dgm:spPr/>
      <dgm:t>
        <a:bodyPr/>
        <a:lstStyle/>
        <a:p>
          <a:endParaRPr lang="es-MX" sz="1800" b="0"/>
        </a:p>
      </dgm:t>
    </dgm:pt>
    <dgm:pt modelId="{69AD86FD-25A6-45C0-AC7C-C6ED8959CC3F}">
      <dgm:prSet phldrT="[Texto]" custT="1"/>
      <dgm:spPr/>
      <dgm:t>
        <a:bodyPr/>
        <a:lstStyle/>
        <a:p>
          <a:endParaRPr lang="es-MX" sz="1800" b="0" dirty="0"/>
        </a:p>
      </dgm:t>
    </dgm:pt>
    <dgm:pt modelId="{0E708AB0-5286-4FE7-9AAB-62F86ACD317E}" type="parTrans" cxnId="{AA530741-AB38-4086-A616-2EAAAC286CD2}">
      <dgm:prSet/>
      <dgm:spPr/>
      <dgm:t>
        <a:bodyPr/>
        <a:lstStyle/>
        <a:p>
          <a:endParaRPr lang="es-MX" sz="1800" b="0"/>
        </a:p>
      </dgm:t>
    </dgm:pt>
    <dgm:pt modelId="{0EA75419-28E2-407F-97F4-29953EDF3641}" type="sibTrans" cxnId="{AA530741-AB38-4086-A616-2EAAAC286CD2}">
      <dgm:prSet/>
      <dgm:spPr/>
      <dgm:t>
        <a:bodyPr/>
        <a:lstStyle/>
        <a:p>
          <a:endParaRPr lang="es-MX" sz="1800" b="0"/>
        </a:p>
      </dgm:t>
    </dgm:pt>
    <dgm:pt modelId="{EDB550FC-CF6C-4EC0-BAFE-0C148D4950B7}">
      <dgm:prSet phldrT="[Texto]" custT="1"/>
      <dgm:spPr/>
      <dgm:t>
        <a:bodyPr/>
        <a:lstStyle/>
        <a:p>
          <a:r>
            <a:rPr lang="es-EC" sz="1800" b="0" dirty="0" smtClean="0"/>
            <a:t>Caracterización de los grupos objetivos que conforman la comunidad universitaria</a:t>
          </a:r>
          <a:endParaRPr lang="es-MX" sz="1800" b="0" dirty="0"/>
        </a:p>
      </dgm:t>
    </dgm:pt>
    <dgm:pt modelId="{046BDEBF-0BE8-4AFD-BDC4-4F43251BA68B}" type="parTrans" cxnId="{2D7BB802-26C6-4F1B-A3FA-8B16F38A1DC0}">
      <dgm:prSet/>
      <dgm:spPr/>
      <dgm:t>
        <a:bodyPr/>
        <a:lstStyle/>
        <a:p>
          <a:endParaRPr lang="es-MX" b="0"/>
        </a:p>
      </dgm:t>
    </dgm:pt>
    <dgm:pt modelId="{6D6D96F0-AA3A-4F8C-802A-64425382122C}" type="sibTrans" cxnId="{2D7BB802-26C6-4F1B-A3FA-8B16F38A1DC0}">
      <dgm:prSet/>
      <dgm:spPr/>
      <dgm:t>
        <a:bodyPr/>
        <a:lstStyle/>
        <a:p>
          <a:endParaRPr lang="es-MX" b="0"/>
        </a:p>
      </dgm:t>
    </dgm:pt>
    <dgm:pt modelId="{5BD0353A-9EB1-4264-9884-95FD6887FA3F}">
      <dgm:prSet phldrT="[Texto]" custT="1"/>
      <dgm:spPr/>
      <dgm:t>
        <a:bodyPr/>
        <a:lstStyle/>
        <a:p>
          <a:r>
            <a:rPr lang="es-EC" sz="1800" b="0" dirty="0" smtClean="0"/>
            <a:t>Caracterización y desarrollo  y del sistema de capacitaciones</a:t>
          </a:r>
          <a:endParaRPr lang="es-MX" sz="1800" b="0" dirty="0"/>
        </a:p>
      </dgm:t>
    </dgm:pt>
    <dgm:pt modelId="{0E98D3ED-93C6-4D41-8E36-7466E12CC480}" type="parTrans" cxnId="{8F7E520E-05AD-4043-84D6-B11122AE978D}">
      <dgm:prSet/>
      <dgm:spPr/>
      <dgm:t>
        <a:bodyPr/>
        <a:lstStyle/>
        <a:p>
          <a:endParaRPr lang="es-MX" b="0"/>
        </a:p>
      </dgm:t>
    </dgm:pt>
    <dgm:pt modelId="{FD52BC31-CED4-4934-8DDC-ED6249A76FB6}" type="sibTrans" cxnId="{8F7E520E-05AD-4043-84D6-B11122AE978D}">
      <dgm:prSet/>
      <dgm:spPr/>
      <dgm:t>
        <a:bodyPr/>
        <a:lstStyle/>
        <a:p>
          <a:endParaRPr lang="es-MX" b="0"/>
        </a:p>
      </dgm:t>
    </dgm:pt>
    <dgm:pt modelId="{2CF68C97-2493-4FFF-8250-FE9D7E22EBCB}">
      <dgm:prSet phldrT="[Texto]" custT="1"/>
      <dgm:spPr/>
      <dgm:t>
        <a:bodyPr/>
        <a:lstStyle/>
        <a:p>
          <a:r>
            <a:rPr lang="es-EC" sz="1800" b="0" dirty="0" smtClean="0"/>
            <a:t>Establecimiento de los mecanismos de implementación de las capacitaciones</a:t>
          </a:r>
          <a:endParaRPr lang="es-MX" sz="1800" b="0" dirty="0"/>
        </a:p>
      </dgm:t>
    </dgm:pt>
    <dgm:pt modelId="{CAF9E3B1-A569-4B84-A003-3933F464C471}" type="parTrans" cxnId="{82EF1E1E-0C0E-4B87-A43F-8DDD67A9F8E2}">
      <dgm:prSet/>
      <dgm:spPr/>
      <dgm:t>
        <a:bodyPr/>
        <a:lstStyle/>
        <a:p>
          <a:endParaRPr lang="es-MX" b="0"/>
        </a:p>
      </dgm:t>
    </dgm:pt>
    <dgm:pt modelId="{816D84A8-9EB8-4E70-9CE2-BF33867D7888}" type="sibTrans" cxnId="{82EF1E1E-0C0E-4B87-A43F-8DDD67A9F8E2}">
      <dgm:prSet/>
      <dgm:spPr/>
      <dgm:t>
        <a:bodyPr/>
        <a:lstStyle/>
        <a:p>
          <a:endParaRPr lang="es-MX" b="0"/>
        </a:p>
      </dgm:t>
    </dgm:pt>
    <dgm:pt modelId="{8CC5105B-C561-4281-AC40-674255BB478F}" type="pres">
      <dgm:prSet presAssocID="{21995A3E-8AE9-4CBB-A069-60627F58A312}" presName="linearFlow" presStyleCnt="0">
        <dgm:presLayoutVars>
          <dgm:dir/>
          <dgm:animLvl val="lvl"/>
          <dgm:resizeHandles val="exact"/>
        </dgm:presLayoutVars>
      </dgm:prSet>
      <dgm:spPr/>
      <dgm:t>
        <a:bodyPr/>
        <a:lstStyle/>
        <a:p>
          <a:endParaRPr lang="es-MX"/>
        </a:p>
      </dgm:t>
    </dgm:pt>
    <dgm:pt modelId="{67112E59-9E87-45B0-9F75-2549721EAB63}" type="pres">
      <dgm:prSet presAssocID="{44237B47-6780-4364-AEC1-899F027A7488}" presName="composite" presStyleCnt="0"/>
      <dgm:spPr/>
    </dgm:pt>
    <dgm:pt modelId="{DBC5D6DC-C2FE-459B-9D1F-AEE998ECED73}" type="pres">
      <dgm:prSet presAssocID="{44237B47-6780-4364-AEC1-899F027A7488}" presName="parTx" presStyleLbl="node1" presStyleIdx="0" presStyleCnt="3">
        <dgm:presLayoutVars>
          <dgm:chMax val="0"/>
          <dgm:chPref val="0"/>
          <dgm:bulletEnabled val="1"/>
        </dgm:presLayoutVars>
      </dgm:prSet>
      <dgm:spPr/>
      <dgm:t>
        <a:bodyPr/>
        <a:lstStyle/>
        <a:p>
          <a:endParaRPr lang="es-MX"/>
        </a:p>
      </dgm:t>
    </dgm:pt>
    <dgm:pt modelId="{21442BF1-9474-4A2B-9FF4-DF342DCD821F}" type="pres">
      <dgm:prSet presAssocID="{44237B47-6780-4364-AEC1-899F027A7488}" presName="parSh" presStyleLbl="node1" presStyleIdx="0" presStyleCnt="3"/>
      <dgm:spPr/>
      <dgm:t>
        <a:bodyPr/>
        <a:lstStyle/>
        <a:p>
          <a:endParaRPr lang="es-MX"/>
        </a:p>
      </dgm:t>
    </dgm:pt>
    <dgm:pt modelId="{18003FE3-5BA7-41FC-B199-9F28D835CDCA}" type="pres">
      <dgm:prSet presAssocID="{44237B47-6780-4364-AEC1-899F027A7488}" presName="desTx" presStyleLbl="fgAcc1" presStyleIdx="0" presStyleCnt="3" custScaleX="119423" custScaleY="98385">
        <dgm:presLayoutVars>
          <dgm:bulletEnabled val="1"/>
        </dgm:presLayoutVars>
      </dgm:prSet>
      <dgm:spPr/>
      <dgm:t>
        <a:bodyPr/>
        <a:lstStyle/>
        <a:p>
          <a:endParaRPr lang="es-MX"/>
        </a:p>
      </dgm:t>
    </dgm:pt>
    <dgm:pt modelId="{6F90CBA9-B199-483E-9951-F37B9E6D1E9F}" type="pres">
      <dgm:prSet presAssocID="{DFEF934A-3AF2-4CC7-83CC-62B2B60CB55F}" presName="sibTrans" presStyleLbl="sibTrans2D1" presStyleIdx="0" presStyleCnt="2"/>
      <dgm:spPr/>
      <dgm:t>
        <a:bodyPr/>
        <a:lstStyle/>
        <a:p>
          <a:endParaRPr lang="es-MX"/>
        </a:p>
      </dgm:t>
    </dgm:pt>
    <dgm:pt modelId="{99866316-1874-4385-BCD5-FDBFC05F0A7C}" type="pres">
      <dgm:prSet presAssocID="{DFEF934A-3AF2-4CC7-83CC-62B2B60CB55F}" presName="connTx" presStyleLbl="sibTrans2D1" presStyleIdx="0" presStyleCnt="2"/>
      <dgm:spPr/>
      <dgm:t>
        <a:bodyPr/>
        <a:lstStyle/>
        <a:p>
          <a:endParaRPr lang="es-MX"/>
        </a:p>
      </dgm:t>
    </dgm:pt>
    <dgm:pt modelId="{C0F4FA44-6069-497C-902F-74DFFB9BC6B0}" type="pres">
      <dgm:prSet presAssocID="{3DFDA8BE-3824-4BFA-8C32-BAE0F769009D}" presName="composite" presStyleCnt="0"/>
      <dgm:spPr/>
    </dgm:pt>
    <dgm:pt modelId="{434D7F7B-6E26-43D5-87F9-2E5956A8B07F}" type="pres">
      <dgm:prSet presAssocID="{3DFDA8BE-3824-4BFA-8C32-BAE0F769009D}" presName="parTx" presStyleLbl="node1" presStyleIdx="0" presStyleCnt="3">
        <dgm:presLayoutVars>
          <dgm:chMax val="0"/>
          <dgm:chPref val="0"/>
          <dgm:bulletEnabled val="1"/>
        </dgm:presLayoutVars>
      </dgm:prSet>
      <dgm:spPr/>
      <dgm:t>
        <a:bodyPr/>
        <a:lstStyle/>
        <a:p>
          <a:endParaRPr lang="es-MX"/>
        </a:p>
      </dgm:t>
    </dgm:pt>
    <dgm:pt modelId="{BD486A92-EF19-483E-87C1-96C3A0297B25}" type="pres">
      <dgm:prSet presAssocID="{3DFDA8BE-3824-4BFA-8C32-BAE0F769009D}" presName="parSh" presStyleLbl="node1" presStyleIdx="1" presStyleCnt="3"/>
      <dgm:spPr/>
      <dgm:t>
        <a:bodyPr/>
        <a:lstStyle/>
        <a:p>
          <a:endParaRPr lang="es-MX"/>
        </a:p>
      </dgm:t>
    </dgm:pt>
    <dgm:pt modelId="{0303BCF7-FEE6-4E29-B352-938C0755FC3C}" type="pres">
      <dgm:prSet presAssocID="{3DFDA8BE-3824-4BFA-8C32-BAE0F769009D}" presName="desTx" presStyleLbl="fgAcc1" presStyleIdx="1" presStyleCnt="3" custScaleX="116480">
        <dgm:presLayoutVars>
          <dgm:bulletEnabled val="1"/>
        </dgm:presLayoutVars>
      </dgm:prSet>
      <dgm:spPr/>
      <dgm:t>
        <a:bodyPr/>
        <a:lstStyle/>
        <a:p>
          <a:endParaRPr lang="es-MX"/>
        </a:p>
      </dgm:t>
    </dgm:pt>
    <dgm:pt modelId="{FF974B4D-64D3-4518-A3AD-0EA765308DB8}" type="pres">
      <dgm:prSet presAssocID="{D22EE3A8-A191-4608-B3AB-FF57BB0501AC}" presName="sibTrans" presStyleLbl="sibTrans2D1" presStyleIdx="1" presStyleCnt="2"/>
      <dgm:spPr/>
      <dgm:t>
        <a:bodyPr/>
        <a:lstStyle/>
        <a:p>
          <a:endParaRPr lang="es-MX"/>
        </a:p>
      </dgm:t>
    </dgm:pt>
    <dgm:pt modelId="{BD1F832A-8C96-48B8-9742-CEFC77276EC1}" type="pres">
      <dgm:prSet presAssocID="{D22EE3A8-A191-4608-B3AB-FF57BB0501AC}" presName="connTx" presStyleLbl="sibTrans2D1" presStyleIdx="1" presStyleCnt="2"/>
      <dgm:spPr/>
      <dgm:t>
        <a:bodyPr/>
        <a:lstStyle/>
        <a:p>
          <a:endParaRPr lang="es-MX"/>
        </a:p>
      </dgm:t>
    </dgm:pt>
    <dgm:pt modelId="{85A58DBB-87DB-49EB-AA8D-FB146798BE30}" type="pres">
      <dgm:prSet presAssocID="{32EACFF8-27BD-4816-9DC1-E0E934667FCA}" presName="composite" presStyleCnt="0"/>
      <dgm:spPr/>
    </dgm:pt>
    <dgm:pt modelId="{53DC411E-6669-4B87-9D47-4ADAFFEBD9C2}" type="pres">
      <dgm:prSet presAssocID="{32EACFF8-27BD-4816-9DC1-E0E934667FCA}" presName="parTx" presStyleLbl="node1" presStyleIdx="1" presStyleCnt="3">
        <dgm:presLayoutVars>
          <dgm:chMax val="0"/>
          <dgm:chPref val="0"/>
          <dgm:bulletEnabled val="1"/>
        </dgm:presLayoutVars>
      </dgm:prSet>
      <dgm:spPr/>
      <dgm:t>
        <a:bodyPr/>
        <a:lstStyle/>
        <a:p>
          <a:endParaRPr lang="es-MX"/>
        </a:p>
      </dgm:t>
    </dgm:pt>
    <dgm:pt modelId="{BB14F3A2-BE84-4A8B-BCEB-C9DD2CBCB05A}" type="pres">
      <dgm:prSet presAssocID="{32EACFF8-27BD-4816-9DC1-E0E934667FCA}" presName="parSh" presStyleLbl="node1" presStyleIdx="2" presStyleCnt="3"/>
      <dgm:spPr/>
      <dgm:t>
        <a:bodyPr/>
        <a:lstStyle/>
        <a:p>
          <a:endParaRPr lang="es-MX"/>
        </a:p>
      </dgm:t>
    </dgm:pt>
    <dgm:pt modelId="{17010624-1FC5-41A9-A439-17457CD0BD17}" type="pres">
      <dgm:prSet presAssocID="{32EACFF8-27BD-4816-9DC1-E0E934667FCA}" presName="desTx" presStyleLbl="fgAcc1" presStyleIdx="2" presStyleCnt="3" custScaleX="123622">
        <dgm:presLayoutVars>
          <dgm:bulletEnabled val="1"/>
        </dgm:presLayoutVars>
      </dgm:prSet>
      <dgm:spPr/>
      <dgm:t>
        <a:bodyPr/>
        <a:lstStyle/>
        <a:p>
          <a:endParaRPr lang="es-MX"/>
        </a:p>
      </dgm:t>
    </dgm:pt>
  </dgm:ptLst>
  <dgm:cxnLst>
    <dgm:cxn modelId="{D316D026-7DCB-4F11-B191-0BEE3EA21150}" type="presOf" srcId="{3DFDA8BE-3824-4BFA-8C32-BAE0F769009D}" destId="{BD486A92-EF19-483E-87C1-96C3A0297B25}" srcOrd="1" destOrd="0" presId="urn:microsoft.com/office/officeart/2005/8/layout/process3"/>
    <dgm:cxn modelId="{BF55CD8A-0387-43B6-B1ED-23570EEBE34C}" type="presOf" srcId="{21995A3E-8AE9-4CBB-A069-60627F58A312}" destId="{8CC5105B-C561-4281-AC40-674255BB478F}" srcOrd="0" destOrd="0" presId="urn:microsoft.com/office/officeart/2005/8/layout/process3"/>
    <dgm:cxn modelId="{C390B38D-A5DD-4DCB-9E8F-977E09AC58B0}" type="presOf" srcId="{85BD43E4-420E-4D63-BC2F-3EB09F28B8F2}" destId="{0303BCF7-FEE6-4E29-B352-938C0755FC3C}" srcOrd="0" destOrd="0" presId="urn:microsoft.com/office/officeart/2005/8/layout/process3"/>
    <dgm:cxn modelId="{2C847D7B-E113-4A2C-91DD-CEC01647E9FB}" type="presOf" srcId="{22FDDD40-36BD-49A3-9490-72B0474CF719}" destId="{18003FE3-5BA7-41FC-B199-9F28D835CDCA}" srcOrd="0" destOrd="0" presId="urn:microsoft.com/office/officeart/2005/8/layout/process3"/>
    <dgm:cxn modelId="{8DC53B23-F8F5-49C4-8CF2-B40FF5ACD651}" type="presOf" srcId="{DFEF934A-3AF2-4CC7-83CC-62B2B60CB55F}" destId="{6F90CBA9-B199-483E-9951-F37B9E6D1E9F}" srcOrd="0" destOrd="0" presId="urn:microsoft.com/office/officeart/2005/8/layout/process3"/>
    <dgm:cxn modelId="{20989EBB-2296-4AA7-9D7F-1056F32F212F}" type="presOf" srcId="{44237B47-6780-4364-AEC1-899F027A7488}" destId="{21442BF1-9474-4A2B-9FF4-DF342DCD821F}" srcOrd="1" destOrd="0" presId="urn:microsoft.com/office/officeart/2005/8/layout/process3"/>
    <dgm:cxn modelId="{765634EF-953A-47A7-BAFF-E2B3180E587C}" srcId="{44237B47-6780-4364-AEC1-899F027A7488}" destId="{22FDDD40-36BD-49A3-9490-72B0474CF719}" srcOrd="0" destOrd="0" parTransId="{7F66D9FC-26D3-41F5-8F78-A03208677506}" sibTransId="{88E35927-4FFF-4434-B489-85D784CA815A}"/>
    <dgm:cxn modelId="{41D13187-BD83-43B8-B0F8-F2F17DBF8266}" type="presOf" srcId="{D22EE3A8-A191-4608-B3AB-FF57BB0501AC}" destId="{BD1F832A-8C96-48B8-9742-CEFC77276EC1}" srcOrd="1" destOrd="0" presId="urn:microsoft.com/office/officeart/2005/8/layout/process3"/>
    <dgm:cxn modelId="{51DB15A8-B926-4199-BE08-976FD6EF156D}" type="presOf" srcId="{DFEF934A-3AF2-4CC7-83CC-62B2B60CB55F}" destId="{99866316-1874-4385-BCD5-FDBFC05F0A7C}" srcOrd="1" destOrd="0" presId="urn:microsoft.com/office/officeart/2005/8/layout/process3"/>
    <dgm:cxn modelId="{FC4786A2-D16E-4C39-BD78-058DDB5691A4}" type="presOf" srcId="{44237B47-6780-4364-AEC1-899F027A7488}" destId="{DBC5D6DC-C2FE-459B-9D1F-AEE998ECED73}" srcOrd="0" destOrd="0" presId="urn:microsoft.com/office/officeart/2005/8/layout/process3"/>
    <dgm:cxn modelId="{7125B83D-9BDA-44E5-A115-EA0076BA9BA9}" type="presOf" srcId="{5BD0353A-9EB1-4264-9884-95FD6887FA3F}" destId="{0303BCF7-FEE6-4E29-B352-938C0755FC3C}" srcOrd="0" destOrd="1" presId="urn:microsoft.com/office/officeart/2005/8/layout/process3"/>
    <dgm:cxn modelId="{AA530741-AB38-4086-A616-2EAAAC286CD2}" srcId="{32EACFF8-27BD-4816-9DC1-E0E934667FCA}" destId="{69AD86FD-25A6-45C0-AC7C-C6ED8959CC3F}" srcOrd="0" destOrd="0" parTransId="{0E708AB0-5286-4FE7-9AAB-62F86ACD317E}" sibTransId="{0EA75419-28E2-407F-97F4-29953EDF3641}"/>
    <dgm:cxn modelId="{7B7A5E89-5072-47B6-9A19-37A855E969CF}" type="presOf" srcId="{32EACFF8-27BD-4816-9DC1-E0E934667FCA}" destId="{53DC411E-6669-4B87-9D47-4ADAFFEBD9C2}" srcOrd="0" destOrd="0" presId="urn:microsoft.com/office/officeart/2005/8/layout/process3"/>
    <dgm:cxn modelId="{D9406592-CC5A-4D58-8521-B765084540D3}" srcId="{3DFDA8BE-3824-4BFA-8C32-BAE0F769009D}" destId="{85BD43E4-420E-4D63-BC2F-3EB09F28B8F2}" srcOrd="0" destOrd="0" parTransId="{639D4C07-31BB-41C9-87D2-C34F9EE6BE25}" sibTransId="{94E87A18-06F4-4F2E-BDAD-84FBBAE0FD5A}"/>
    <dgm:cxn modelId="{82EF1E1E-0C0E-4B87-A43F-8DDD67A9F8E2}" srcId="{32EACFF8-27BD-4816-9DC1-E0E934667FCA}" destId="{2CF68C97-2493-4FFF-8250-FE9D7E22EBCB}" srcOrd="1" destOrd="0" parTransId="{CAF9E3B1-A569-4B84-A003-3933F464C471}" sibTransId="{816D84A8-9EB8-4E70-9CE2-BF33867D7888}"/>
    <dgm:cxn modelId="{F7C5162F-70DA-4199-8C8B-B1DB919CCC69}" type="presOf" srcId="{3DFDA8BE-3824-4BFA-8C32-BAE0F769009D}" destId="{434D7F7B-6E26-43D5-87F9-2E5956A8B07F}" srcOrd="0" destOrd="0" presId="urn:microsoft.com/office/officeart/2005/8/layout/process3"/>
    <dgm:cxn modelId="{660A2460-6A4E-4E2E-8DA8-1FABF10A86FF}" srcId="{21995A3E-8AE9-4CBB-A069-60627F58A312}" destId="{44237B47-6780-4364-AEC1-899F027A7488}" srcOrd="0" destOrd="0" parTransId="{535C8987-8EC2-46F1-A8AC-F0FEB96D8A38}" sibTransId="{DFEF934A-3AF2-4CC7-83CC-62B2B60CB55F}"/>
    <dgm:cxn modelId="{31EDF3D3-7102-4D6C-AE4D-4F3C4EE980A6}" srcId="{21995A3E-8AE9-4CBB-A069-60627F58A312}" destId="{32EACFF8-27BD-4816-9DC1-E0E934667FCA}" srcOrd="2" destOrd="0" parTransId="{D83FC6F9-7307-4A73-8200-A736B3FF71EB}" sibTransId="{F64AEFC6-10D6-4D22-B5EE-A68F57873E18}"/>
    <dgm:cxn modelId="{2D7BB802-26C6-4F1B-A3FA-8B16F38A1DC0}" srcId="{44237B47-6780-4364-AEC1-899F027A7488}" destId="{EDB550FC-CF6C-4EC0-BAFE-0C148D4950B7}" srcOrd="1" destOrd="0" parTransId="{046BDEBF-0BE8-4AFD-BDC4-4F43251BA68B}" sibTransId="{6D6D96F0-AA3A-4F8C-802A-64425382122C}"/>
    <dgm:cxn modelId="{8E705139-20A5-4F56-96DC-AA17BD0A3E21}" type="presOf" srcId="{69AD86FD-25A6-45C0-AC7C-C6ED8959CC3F}" destId="{17010624-1FC5-41A9-A439-17457CD0BD17}" srcOrd="0" destOrd="0" presId="urn:microsoft.com/office/officeart/2005/8/layout/process3"/>
    <dgm:cxn modelId="{8F7E520E-05AD-4043-84D6-B11122AE978D}" srcId="{3DFDA8BE-3824-4BFA-8C32-BAE0F769009D}" destId="{5BD0353A-9EB1-4264-9884-95FD6887FA3F}" srcOrd="1" destOrd="0" parTransId="{0E98D3ED-93C6-4D41-8E36-7466E12CC480}" sibTransId="{FD52BC31-CED4-4934-8DDC-ED6249A76FB6}"/>
    <dgm:cxn modelId="{238C7A7B-D34C-4B4D-959C-9E105B55FFDB}" type="presOf" srcId="{32EACFF8-27BD-4816-9DC1-E0E934667FCA}" destId="{BB14F3A2-BE84-4A8B-BCEB-C9DD2CBCB05A}" srcOrd="1" destOrd="0" presId="urn:microsoft.com/office/officeart/2005/8/layout/process3"/>
    <dgm:cxn modelId="{BC7135F2-C6C7-435E-8D2C-87E327AC0D82}" type="presOf" srcId="{D22EE3A8-A191-4608-B3AB-FF57BB0501AC}" destId="{FF974B4D-64D3-4518-A3AD-0EA765308DB8}" srcOrd="0" destOrd="0" presId="urn:microsoft.com/office/officeart/2005/8/layout/process3"/>
    <dgm:cxn modelId="{51448D31-824D-4963-A2BE-735FB2AF0E69}" type="presOf" srcId="{2CF68C97-2493-4FFF-8250-FE9D7E22EBCB}" destId="{17010624-1FC5-41A9-A439-17457CD0BD17}" srcOrd="0" destOrd="1" presId="urn:microsoft.com/office/officeart/2005/8/layout/process3"/>
    <dgm:cxn modelId="{33A19B1B-CC1A-43AD-9EC2-329593881C49}" srcId="{21995A3E-8AE9-4CBB-A069-60627F58A312}" destId="{3DFDA8BE-3824-4BFA-8C32-BAE0F769009D}" srcOrd="1" destOrd="0" parTransId="{A4935557-403D-464E-94F0-6C5F0A04B015}" sibTransId="{D22EE3A8-A191-4608-B3AB-FF57BB0501AC}"/>
    <dgm:cxn modelId="{D3593E4C-09A2-4FE9-9065-24DC640419E1}" type="presOf" srcId="{EDB550FC-CF6C-4EC0-BAFE-0C148D4950B7}" destId="{18003FE3-5BA7-41FC-B199-9F28D835CDCA}" srcOrd="0" destOrd="1" presId="urn:microsoft.com/office/officeart/2005/8/layout/process3"/>
    <dgm:cxn modelId="{CD4D2497-97CB-48F4-9EFC-8348788ECCE6}" type="presParOf" srcId="{8CC5105B-C561-4281-AC40-674255BB478F}" destId="{67112E59-9E87-45B0-9F75-2549721EAB63}" srcOrd="0" destOrd="0" presId="urn:microsoft.com/office/officeart/2005/8/layout/process3"/>
    <dgm:cxn modelId="{C8707193-63BB-487F-ABF6-789E87E7528E}" type="presParOf" srcId="{67112E59-9E87-45B0-9F75-2549721EAB63}" destId="{DBC5D6DC-C2FE-459B-9D1F-AEE998ECED73}" srcOrd="0" destOrd="0" presId="urn:microsoft.com/office/officeart/2005/8/layout/process3"/>
    <dgm:cxn modelId="{207C79B1-F238-4A93-B97A-75B7122D7439}" type="presParOf" srcId="{67112E59-9E87-45B0-9F75-2549721EAB63}" destId="{21442BF1-9474-4A2B-9FF4-DF342DCD821F}" srcOrd="1" destOrd="0" presId="urn:microsoft.com/office/officeart/2005/8/layout/process3"/>
    <dgm:cxn modelId="{8E46F010-EE70-4BA3-96CA-02270D6F8650}" type="presParOf" srcId="{67112E59-9E87-45B0-9F75-2549721EAB63}" destId="{18003FE3-5BA7-41FC-B199-9F28D835CDCA}" srcOrd="2" destOrd="0" presId="urn:microsoft.com/office/officeart/2005/8/layout/process3"/>
    <dgm:cxn modelId="{6511767A-B627-4AC9-BE35-1FFDC9F6F00F}" type="presParOf" srcId="{8CC5105B-C561-4281-AC40-674255BB478F}" destId="{6F90CBA9-B199-483E-9951-F37B9E6D1E9F}" srcOrd="1" destOrd="0" presId="urn:microsoft.com/office/officeart/2005/8/layout/process3"/>
    <dgm:cxn modelId="{A57428E7-9C44-440A-8E04-2C1D7370E722}" type="presParOf" srcId="{6F90CBA9-B199-483E-9951-F37B9E6D1E9F}" destId="{99866316-1874-4385-BCD5-FDBFC05F0A7C}" srcOrd="0" destOrd="0" presId="urn:microsoft.com/office/officeart/2005/8/layout/process3"/>
    <dgm:cxn modelId="{9D73A7FB-884B-4A3B-8747-DB24038F98C7}" type="presParOf" srcId="{8CC5105B-C561-4281-AC40-674255BB478F}" destId="{C0F4FA44-6069-497C-902F-74DFFB9BC6B0}" srcOrd="2" destOrd="0" presId="urn:microsoft.com/office/officeart/2005/8/layout/process3"/>
    <dgm:cxn modelId="{8F2194B0-448C-4B0F-93EF-BA3FD114344E}" type="presParOf" srcId="{C0F4FA44-6069-497C-902F-74DFFB9BC6B0}" destId="{434D7F7B-6E26-43D5-87F9-2E5956A8B07F}" srcOrd="0" destOrd="0" presId="urn:microsoft.com/office/officeart/2005/8/layout/process3"/>
    <dgm:cxn modelId="{C81705AD-A7AF-47D4-85C3-DBC8D6457E6E}" type="presParOf" srcId="{C0F4FA44-6069-497C-902F-74DFFB9BC6B0}" destId="{BD486A92-EF19-483E-87C1-96C3A0297B25}" srcOrd="1" destOrd="0" presId="urn:microsoft.com/office/officeart/2005/8/layout/process3"/>
    <dgm:cxn modelId="{730FD124-288A-4B83-AF6F-BE3BB1F980B9}" type="presParOf" srcId="{C0F4FA44-6069-497C-902F-74DFFB9BC6B0}" destId="{0303BCF7-FEE6-4E29-B352-938C0755FC3C}" srcOrd="2" destOrd="0" presId="urn:microsoft.com/office/officeart/2005/8/layout/process3"/>
    <dgm:cxn modelId="{DA6FF983-38C1-4718-A31D-032B9EB3DF19}" type="presParOf" srcId="{8CC5105B-C561-4281-AC40-674255BB478F}" destId="{FF974B4D-64D3-4518-A3AD-0EA765308DB8}" srcOrd="3" destOrd="0" presId="urn:microsoft.com/office/officeart/2005/8/layout/process3"/>
    <dgm:cxn modelId="{F053032B-9B68-46B9-B44C-49E128577701}" type="presParOf" srcId="{FF974B4D-64D3-4518-A3AD-0EA765308DB8}" destId="{BD1F832A-8C96-48B8-9742-CEFC77276EC1}" srcOrd="0" destOrd="0" presId="urn:microsoft.com/office/officeart/2005/8/layout/process3"/>
    <dgm:cxn modelId="{9F853326-225B-40AE-81A2-AF91E2DF9B35}" type="presParOf" srcId="{8CC5105B-C561-4281-AC40-674255BB478F}" destId="{85A58DBB-87DB-49EB-AA8D-FB146798BE30}" srcOrd="4" destOrd="0" presId="urn:microsoft.com/office/officeart/2005/8/layout/process3"/>
    <dgm:cxn modelId="{9E84DDC4-9621-46CC-98AA-F6E15AEE1F29}" type="presParOf" srcId="{85A58DBB-87DB-49EB-AA8D-FB146798BE30}" destId="{53DC411E-6669-4B87-9D47-4ADAFFEBD9C2}" srcOrd="0" destOrd="0" presId="urn:microsoft.com/office/officeart/2005/8/layout/process3"/>
    <dgm:cxn modelId="{685617FE-820F-43B9-A87B-888FF0C8FA00}" type="presParOf" srcId="{85A58DBB-87DB-49EB-AA8D-FB146798BE30}" destId="{BB14F3A2-BE84-4A8B-BCEB-C9DD2CBCB05A}" srcOrd="1" destOrd="0" presId="urn:microsoft.com/office/officeart/2005/8/layout/process3"/>
    <dgm:cxn modelId="{DFFBD201-DE7F-4BE8-A80F-BE487D945FBA}" type="presParOf" srcId="{85A58DBB-87DB-49EB-AA8D-FB146798BE30}" destId="{17010624-1FC5-41A9-A439-17457CD0BD1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2A6C00-1713-403A-964F-CE4F3B7972A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MX"/>
        </a:p>
      </dgm:t>
    </dgm:pt>
    <dgm:pt modelId="{202F6948-2775-43A1-B6C9-E51A4FD5A28B}">
      <dgm:prSet phldrT="[Texto]" custT="1"/>
      <dgm:spPr/>
      <dgm:t>
        <a:bodyPr/>
        <a:lstStyle/>
        <a:p>
          <a:r>
            <a:rPr lang="es-EC" sz="2000" b="1" dirty="0" smtClean="0">
              <a:effectLst>
                <a:outerShdw blurRad="38100" dist="38100" dir="2700000" algn="tl">
                  <a:srgbClr val="000000">
                    <a:alpha val="43137"/>
                  </a:srgbClr>
                </a:outerShdw>
              </a:effectLst>
            </a:rPr>
            <a:t>Etapa  N. 1: Evaluación y selección de  las necesidades institucionales que requieren la creación de  alianzas estratégicas</a:t>
          </a:r>
          <a:endParaRPr lang="es-MX" sz="2000" b="1" dirty="0">
            <a:effectLst>
              <a:outerShdw blurRad="38100" dist="38100" dir="2700000" algn="tl">
                <a:srgbClr val="000000">
                  <a:alpha val="43137"/>
                </a:srgbClr>
              </a:outerShdw>
            </a:effectLst>
          </a:endParaRPr>
        </a:p>
      </dgm:t>
    </dgm:pt>
    <dgm:pt modelId="{49FCD6A9-7B70-4924-849D-C9D43AECE41B}" type="parTrans" cxnId="{23268E3D-8E0D-415A-B118-D3F2A9626064}">
      <dgm:prSet/>
      <dgm:spPr/>
      <dgm:t>
        <a:bodyPr/>
        <a:lstStyle/>
        <a:p>
          <a:endParaRPr lang="es-MX" sz="2000" b="1">
            <a:effectLst>
              <a:outerShdw blurRad="38100" dist="38100" dir="2700000" algn="tl">
                <a:srgbClr val="000000">
                  <a:alpha val="43137"/>
                </a:srgbClr>
              </a:outerShdw>
            </a:effectLst>
          </a:endParaRPr>
        </a:p>
      </dgm:t>
    </dgm:pt>
    <dgm:pt modelId="{3C5FCE2E-A936-4DD6-A838-7C0F6B18A68D}" type="sibTrans" cxnId="{23268E3D-8E0D-415A-B118-D3F2A9626064}">
      <dgm:prSet/>
      <dgm:spPr/>
      <dgm:t>
        <a:bodyPr/>
        <a:lstStyle/>
        <a:p>
          <a:endParaRPr lang="es-MX" sz="2000" b="1">
            <a:effectLst>
              <a:outerShdw blurRad="38100" dist="38100" dir="2700000" algn="tl">
                <a:srgbClr val="000000">
                  <a:alpha val="43137"/>
                </a:srgbClr>
              </a:outerShdw>
            </a:effectLst>
          </a:endParaRPr>
        </a:p>
      </dgm:t>
    </dgm:pt>
    <dgm:pt modelId="{E369293A-E4B6-49C3-9DA2-FBDB8BFBCF4D}">
      <dgm:prSet phldrT="[Texto]" custT="1"/>
      <dgm:spPr/>
      <dgm:t>
        <a:bodyPr/>
        <a:lstStyle/>
        <a:p>
          <a:r>
            <a:rPr lang="es-EC" sz="2000" b="1" dirty="0" smtClean="0">
              <a:effectLst>
                <a:outerShdw blurRad="38100" dist="38100" dir="2700000" algn="tl">
                  <a:srgbClr val="000000">
                    <a:alpha val="43137"/>
                  </a:srgbClr>
                </a:outerShdw>
              </a:effectLst>
            </a:rPr>
            <a:t>Etapa N. 2: Selección de las instituciones idóneas para materializar la alianza estratégica</a:t>
          </a:r>
          <a:endParaRPr lang="es-MX" sz="2000" b="1" dirty="0">
            <a:effectLst>
              <a:outerShdw blurRad="38100" dist="38100" dir="2700000" algn="tl">
                <a:srgbClr val="000000">
                  <a:alpha val="43137"/>
                </a:srgbClr>
              </a:outerShdw>
            </a:effectLst>
          </a:endParaRPr>
        </a:p>
      </dgm:t>
    </dgm:pt>
    <dgm:pt modelId="{7F2930EC-6C32-48B8-9773-269EE9D9715C}" type="parTrans" cxnId="{52625F59-FF8C-4F4C-8D33-D1D940B0CB6A}">
      <dgm:prSet/>
      <dgm:spPr/>
      <dgm:t>
        <a:bodyPr/>
        <a:lstStyle/>
        <a:p>
          <a:endParaRPr lang="es-MX" sz="2000" b="1">
            <a:effectLst>
              <a:outerShdw blurRad="38100" dist="38100" dir="2700000" algn="tl">
                <a:srgbClr val="000000">
                  <a:alpha val="43137"/>
                </a:srgbClr>
              </a:outerShdw>
            </a:effectLst>
          </a:endParaRPr>
        </a:p>
      </dgm:t>
    </dgm:pt>
    <dgm:pt modelId="{42839CF4-AFBE-4496-BA2D-C7F5AB9D28C2}" type="sibTrans" cxnId="{52625F59-FF8C-4F4C-8D33-D1D940B0CB6A}">
      <dgm:prSet/>
      <dgm:spPr/>
      <dgm:t>
        <a:bodyPr/>
        <a:lstStyle/>
        <a:p>
          <a:endParaRPr lang="es-MX" sz="2000" b="1">
            <a:effectLst>
              <a:outerShdw blurRad="38100" dist="38100" dir="2700000" algn="tl">
                <a:srgbClr val="000000">
                  <a:alpha val="43137"/>
                </a:srgbClr>
              </a:outerShdw>
            </a:effectLst>
          </a:endParaRPr>
        </a:p>
      </dgm:t>
    </dgm:pt>
    <dgm:pt modelId="{36E05855-443C-4BC9-B5FB-243B7F10BBDC}">
      <dgm:prSet phldrT="[Texto]" custT="1"/>
      <dgm:spPr/>
      <dgm:t>
        <a:bodyPr/>
        <a:lstStyle/>
        <a:p>
          <a:r>
            <a:rPr lang="es-EC" sz="2000" b="1" dirty="0" smtClean="0">
              <a:effectLst>
                <a:outerShdw blurRad="38100" dist="38100" dir="2700000" algn="tl">
                  <a:srgbClr val="000000">
                    <a:alpha val="43137"/>
                  </a:srgbClr>
                </a:outerShdw>
              </a:effectLst>
            </a:rPr>
            <a:t>Etapa N. 3: Determinación de  la figura legal para materializar la alianza estratégica</a:t>
          </a:r>
          <a:endParaRPr lang="es-MX" sz="2000" b="1" dirty="0">
            <a:effectLst>
              <a:outerShdw blurRad="38100" dist="38100" dir="2700000" algn="tl">
                <a:srgbClr val="000000">
                  <a:alpha val="43137"/>
                </a:srgbClr>
              </a:outerShdw>
            </a:effectLst>
          </a:endParaRPr>
        </a:p>
      </dgm:t>
    </dgm:pt>
    <dgm:pt modelId="{0211ECC9-5C77-492A-AF31-6CDB35F695F0}" type="parTrans" cxnId="{9CE0F236-5FED-494E-BCCF-2CA1C67DB303}">
      <dgm:prSet/>
      <dgm:spPr/>
      <dgm:t>
        <a:bodyPr/>
        <a:lstStyle/>
        <a:p>
          <a:endParaRPr lang="es-MX" sz="2000" b="1">
            <a:effectLst>
              <a:outerShdw blurRad="38100" dist="38100" dir="2700000" algn="tl">
                <a:srgbClr val="000000">
                  <a:alpha val="43137"/>
                </a:srgbClr>
              </a:outerShdw>
            </a:effectLst>
          </a:endParaRPr>
        </a:p>
      </dgm:t>
    </dgm:pt>
    <dgm:pt modelId="{83F669F0-9893-43E8-8470-49CB8BE629A2}" type="sibTrans" cxnId="{9CE0F236-5FED-494E-BCCF-2CA1C67DB303}">
      <dgm:prSet/>
      <dgm:spPr/>
      <dgm:t>
        <a:bodyPr/>
        <a:lstStyle/>
        <a:p>
          <a:endParaRPr lang="es-MX" sz="2000" b="1">
            <a:effectLst>
              <a:outerShdw blurRad="38100" dist="38100" dir="2700000" algn="tl">
                <a:srgbClr val="000000">
                  <a:alpha val="43137"/>
                </a:srgbClr>
              </a:outerShdw>
            </a:effectLst>
          </a:endParaRPr>
        </a:p>
      </dgm:t>
    </dgm:pt>
    <dgm:pt modelId="{DE05BE0D-765D-4875-B4A7-0942FBC161CD}" type="pres">
      <dgm:prSet presAssocID="{142A6C00-1713-403A-964F-CE4F3B7972A7}" presName="linear" presStyleCnt="0">
        <dgm:presLayoutVars>
          <dgm:dir/>
          <dgm:animLvl val="lvl"/>
          <dgm:resizeHandles val="exact"/>
        </dgm:presLayoutVars>
      </dgm:prSet>
      <dgm:spPr/>
      <dgm:t>
        <a:bodyPr/>
        <a:lstStyle/>
        <a:p>
          <a:endParaRPr lang="es-MX"/>
        </a:p>
      </dgm:t>
    </dgm:pt>
    <dgm:pt modelId="{06C2732B-C9AE-413F-8217-41E7FB409291}" type="pres">
      <dgm:prSet presAssocID="{202F6948-2775-43A1-B6C9-E51A4FD5A28B}" presName="parentLin" presStyleCnt="0"/>
      <dgm:spPr/>
    </dgm:pt>
    <dgm:pt modelId="{43CDE1D5-8611-4540-B4B8-0A3A94A5FAEC}" type="pres">
      <dgm:prSet presAssocID="{202F6948-2775-43A1-B6C9-E51A4FD5A28B}" presName="parentLeftMargin" presStyleLbl="node1" presStyleIdx="0" presStyleCnt="3"/>
      <dgm:spPr/>
      <dgm:t>
        <a:bodyPr/>
        <a:lstStyle/>
        <a:p>
          <a:endParaRPr lang="es-MX"/>
        </a:p>
      </dgm:t>
    </dgm:pt>
    <dgm:pt modelId="{A2923CE2-E2F9-4444-9182-A850C5F2C31E}" type="pres">
      <dgm:prSet presAssocID="{202F6948-2775-43A1-B6C9-E51A4FD5A28B}" presName="parentText" presStyleLbl="node1" presStyleIdx="0" presStyleCnt="3">
        <dgm:presLayoutVars>
          <dgm:chMax val="0"/>
          <dgm:bulletEnabled val="1"/>
        </dgm:presLayoutVars>
      </dgm:prSet>
      <dgm:spPr/>
      <dgm:t>
        <a:bodyPr/>
        <a:lstStyle/>
        <a:p>
          <a:endParaRPr lang="es-MX"/>
        </a:p>
      </dgm:t>
    </dgm:pt>
    <dgm:pt modelId="{3EAEC23B-4FED-4BD6-82F6-33C676EB33D3}" type="pres">
      <dgm:prSet presAssocID="{202F6948-2775-43A1-B6C9-E51A4FD5A28B}" presName="negativeSpace" presStyleCnt="0"/>
      <dgm:spPr/>
    </dgm:pt>
    <dgm:pt modelId="{E6BF1DA9-12F2-499E-94E1-242A28A7EC1E}" type="pres">
      <dgm:prSet presAssocID="{202F6948-2775-43A1-B6C9-E51A4FD5A28B}" presName="childText" presStyleLbl="conFgAcc1" presStyleIdx="0" presStyleCnt="3">
        <dgm:presLayoutVars>
          <dgm:bulletEnabled val="1"/>
        </dgm:presLayoutVars>
      </dgm:prSet>
      <dgm:spPr/>
    </dgm:pt>
    <dgm:pt modelId="{9EE419BB-F2C9-46FC-A5C4-03F6376DCBD0}" type="pres">
      <dgm:prSet presAssocID="{3C5FCE2E-A936-4DD6-A838-7C0F6B18A68D}" presName="spaceBetweenRectangles" presStyleCnt="0"/>
      <dgm:spPr/>
    </dgm:pt>
    <dgm:pt modelId="{A84275EA-3E6E-4817-BC6C-69FA77B8C652}" type="pres">
      <dgm:prSet presAssocID="{E369293A-E4B6-49C3-9DA2-FBDB8BFBCF4D}" presName="parentLin" presStyleCnt="0"/>
      <dgm:spPr/>
    </dgm:pt>
    <dgm:pt modelId="{DD6D74BB-B5C4-4A52-842D-9365AB6A7B23}" type="pres">
      <dgm:prSet presAssocID="{E369293A-E4B6-49C3-9DA2-FBDB8BFBCF4D}" presName="parentLeftMargin" presStyleLbl="node1" presStyleIdx="0" presStyleCnt="3"/>
      <dgm:spPr/>
      <dgm:t>
        <a:bodyPr/>
        <a:lstStyle/>
        <a:p>
          <a:endParaRPr lang="es-MX"/>
        </a:p>
      </dgm:t>
    </dgm:pt>
    <dgm:pt modelId="{E5D987C9-3FBF-4A7E-917E-FDA3C76FBABE}" type="pres">
      <dgm:prSet presAssocID="{E369293A-E4B6-49C3-9DA2-FBDB8BFBCF4D}" presName="parentText" presStyleLbl="node1" presStyleIdx="1" presStyleCnt="3">
        <dgm:presLayoutVars>
          <dgm:chMax val="0"/>
          <dgm:bulletEnabled val="1"/>
        </dgm:presLayoutVars>
      </dgm:prSet>
      <dgm:spPr/>
      <dgm:t>
        <a:bodyPr/>
        <a:lstStyle/>
        <a:p>
          <a:endParaRPr lang="es-MX"/>
        </a:p>
      </dgm:t>
    </dgm:pt>
    <dgm:pt modelId="{B5716C06-7E7B-4FD6-9D95-D036DBDD742E}" type="pres">
      <dgm:prSet presAssocID="{E369293A-E4B6-49C3-9DA2-FBDB8BFBCF4D}" presName="negativeSpace" presStyleCnt="0"/>
      <dgm:spPr/>
    </dgm:pt>
    <dgm:pt modelId="{420FFFBD-589C-4D8C-83C4-86F6AE7271E8}" type="pres">
      <dgm:prSet presAssocID="{E369293A-E4B6-49C3-9DA2-FBDB8BFBCF4D}" presName="childText" presStyleLbl="conFgAcc1" presStyleIdx="1" presStyleCnt="3">
        <dgm:presLayoutVars>
          <dgm:bulletEnabled val="1"/>
        </dgm:presLayoutVars>
      </dgm:prSet>
      <dgm:spPr/>
    </dgm:pt>
    <dgm:pt modelId="{3E0748C2-F274-4487-B26D-777BA1FFCDF0}" type="pres">
      <dgm:prSet presAssocID="{42839CF4-AFBE-4496-BA2D-C7F5AB9D28C2}" presName="spaceBetweenRectangles" presStyleCnt="0"/>
      <dgm:spPr/>
    </dgm:pt>
    <dgm:pt modelId="{1CDBF5B5-D8F9-4861-9A7F-5D759CEDC985}" type="pres">
      <dgm:prSet presAssocID="{36E05855-443C-4BC9-B5FB-243B7F10BBDC}" presName="parentLin" presStyleCnt="0"/>
      <dgm:spPr/>
    </dgm:pt>
    <dgm:pt modelId="{654D1217-AD93-4D46-8C8F-80A967BFC3C8}" type="pres">
      <dgm:prSet presAssocID="{36E05855-443C-4BC9-B5FB-243B7F10BBDC}" presName="parentLeftMargin" presStyleLbl="node1" presStyleIdx="1" presStyleCnt="3"/>
      <dgm:spPr/>
      <dgm:t>
        <a:bodyPr/>
        <a:lstStyle/>
        <a:p>
          <a:endParaRPr lang="es-MX"/>
        </a:p>
      </dgm:t>
    </dgm:pt>
    <dgm:pt modelId="{0B9DC263-6F39-47B2-9C82-BE575178EDE2}" type="pres">
      <dgm:prSet presAssocID="{36E05855-443C-4BC9-B5FB-243B7F10BBDC}" presName="parentText" presStyleLbl="node1" presStyleIdx="2" presStyleCnt="3">
        <dgm:presLayoutVars>
          <dgm:chMax val="0"/>
          <dgm:bulletEnabled val="1"/>
        </dgm:presLayoutVars>
      </dgm:prSet>
      <dgm:spPr/>
      <dgm:t>
        <a:bodyPr/>
        <a:lstStyle/>
        <a:p>
          <a:endParaRPr lang="es-MX"/>
        </a:p>
      </dgm:t>
    </dgm:pt>
    <dgm:pt modelId="{1C491158-BA2F-4791-BEFD-196BD3BEE2BD}" type="pres">
      <dgm:prSet presAssocID="{36E05855-443C-4BC9-B5FB-243B7F10BBDC}" presName="negativeSpace" presStyleCnt="0"/>
      <dgm:spPr/>
    </dgm:pt>
    <dgm:pt modelId="{EE5D95C5-6264-44FE-B2C8-E60896FD7AC0}" type="pres">
      <dgm:prSet presAssocID="{36E05855-443C-4BC9-B5FB-243B7F10BBDC}" presName="childText" presStyleLbl="conFgAcc1" presStyleIdx="2" presStyleCnt="3">
        <dgm:presLayoutVars>
          <dgm:bulletEnabled val="1"/>
        </dgm:presLayoutVars>
      </dgm:prSet>
      <dgm:spPr/>
    </dgm:pt>
  </dgm:ptLst>
  <dgm:cxnLst>
    <dgm:cxn modelId="{26520F6B-F73E-4F44-87DA-C8300B4E2399}" type="presOf" srcId="{202F6948-2775-43A1-B6C9-E51A4FD5A28B}" destId="{43CDE1D5-8611-4540-B4B8-0A3A94A5FAEC}" srcOrd="0" destOrd="0" presId="urn:microsoft.com/office/officeart/2005/8/layout/list1"/>
    <dgm:cxn modelId="{E0F067CD-1B69-4B8B-84F0-15715A658E54}" type="presOf" srcId="{142A6C00-1713-403A-964F-CE4F3B7972A7}" destId="{DE05BE0D-765D-4875-B4A7-0942FBC161CD}" srcOrd="0" destOrd="0" presId="urn:microsoft.com/office/officeart/2005/8/layout/list1"/>
    <dgm:cxn modelId="{82D4ED4F-26F3-4DF2-9C17-003AE8E52539}" type="presOf" srcId="{E369293A-E4B6-49C3-9DA2-FBDB8BFBCF4D}" destId="{E5D987C9-3FBF-4A7E-917E-FDA3C76FBABE}" srcOrd="1" destOrd="0" presId="urn:microsoft.com/office/officeart/2005/8/layout/list1"/>
    <dgm:cxn modelId="{79DE41E9-9269-4943-AEC2-126938F8EABF}" type="presOf" srcId="{36E05855-443C-4BC9-B5FB-243B7F10BBDC}" destId="{0B9DC263-6F39-47B2-9C82-BE575178EDE2}" srcOrd="1" destOrd="0" presId="urn:microsoft.com/office/officeart/2005/8/layout/list1"/>
    <dgm:cxn modelId="{52625F59-FF8C-4F4C-8D33-D1D940B0CB6A}" srcId="{142A6C00-1713-403A-964F-CE4F3B7972A7}" destId="{E369293A-E4B6-49C3-9DA2-FBDB8BFBCF4D}" srcOrd="1" destOrd="0" parTransId="{7F2930EC-6C32-48B8-9773-269EE9D9715C}" sibTransId="{42839CF4-AFBE-4496-BA2D-C7F5AB9D28C2}"/>
    <dgm:cxn modelId="{9CE0F236-5FED-494E-BCCF-2CA1C67DB303}" srcId="{142A6C00-1713-403A-964F-CE4F3B7972A7}" destId="{36E05855-443C-4BC9-B5FB-243B7F10BBDC}" srcOrd="2" destOrd="0" parTransId="{0211ECC9-5C77-492A-AF31-6CDB35F695F0}" sibTransId="{83F669F0-9893-43E8-8470-49CB8BE629A2}"/>
    <dgm:cxn modelId="{F0ADF599-C47B-4D85-8FF3-4F1DEF751418}" type="presOf" srcId="{202F6948-2775-43A1-B6C9-E51A4FD5A28B}" destId="{A2923CE2-E2F9-4444-9182-A850C5F2C31E}" srcOrd="1" destOrd="0" presId="urn:microsoft.com/office/officeart/2005/8/layout/list1"/>
    <dgm:cxn modelId="{23268E3D-8E0D-415A-B118-D3F2A9626064}" srcId="{142A6C00-1713-403A-964F-CE4F3B7972A7}" destId="{202F6948-2775-43A1-B6C9-E51A4FD5A28B}" srcOrd="0" destOrd="0" parTransId="{49FCD6A9-7B70-4924-849D-C9D43AECE41B}" sibTransId="{3C5FCE2E-A936-4DD6-A838-7C0F6B18A68D}"/>
    <dgm:cxn modelId="{BBA732AD-E5BF-4B92-BFA1-C8E2EC30C482}" type="presOf" srcId="{E369293A-E4B6-49C3-9DA2-FBDB8BFBCF4D}" destId="{DD6D74BB-B5C4-4A52-842D-9365AB6A7B23}" srcOrd="0" destOrd="0" presId="urn:microsoft.com/office/officeart/2005/8/layout/list1"/>
    <dgm:cxn modelId="{D32711EF-CA2C-4A91-8D75-F69D0DF8BDA2}" type="presOf" srcId="{36E05855-443C-4BC9-B5FB-243B7F10BBDC}" destId="{654D1217-AD93-4D46-8C8F-80A967BFC3C8}" srcOrd="0" destOrd="0" presId="urn:microsoft.com/office/officeart/2005/8/layout/list1"/>
    <dgm:cxn modelId="{20B63E6C-88C0-4164-B4AF-AA0D993822FE}" type="presParOf" srcId="{DE05BE0D-765D-4875-B4A7-0942FBC161CD}" destId="{06C2732B-C9AE-413F-8217-41E7FB409291}" srcOrd="0" destOrd="0" presId="urn:microsoft.com/office/officeart/2005/8/layout/list1"/>
    <dgm:cxn modelId="{D2F82F1E-7C24-4332-B9E3-0C1D9594620B}" type="presParOf" srcId="{06C2732B-C9AE-413F-8217-41E7FB409291}" destId="{43CDE1D5-8611-4540-B4B8-0A3A94A5FAEC}" srcOrd="0" destOrd="0" presId="urn:microsoft.com/office/officeart/2005/8/layout/list1"/>
    <dgm:cxn modelId="{6A3A1884-DE29-4BFC-8A1E-E3FD1C682D50}" type="presParOf" srcId="{06C2732B-C9AE-413F-8217-41E7FB409291}" destId="{A2923CE2-E2F9-4444-9182-A850C5F2C31E}" srcOrd="1" destOrd="0" presId="urn:microsoft.com/office/officeart/2005/8/layout/list1"/>
    <dgm:cxn modelId="{999E25DB-312B-4236-9FA8-DB08C020E240}" type="presParOf" srcId="{DE05BE0D-765D-4875-B4A7-0942FBC161CD}" destId="{3EAEC23B-4FED-4BD6-82F6-33C676EB33D3}" srcOrd="1" destOrd="0" presId="urn:microsoft.com/office/officeart/2005/8/layout/list1"/>
    <dgm:cxn modelId="{1F40A7FB-71C3-4DD3-A464-7E3D300AD755}" type="presParOf" srcId="{DE05BE0D-765D-4875-B4A7-0942FBC161CD}" destId="{E6BF1DA9-12F2-499E-94E1-242A28A7EC1E}" srcOrd="2" destOrd="0" presId="urn:microsoft.com/office/officeart/2005/8/layout/list1"/>
    <dgm:cxn modelId="{4867BFD6-AD6D-4168-8F71-9EF47A4A6741}" type="presParOf" srcId="{DE05BE0D-765D-4875-B4A7-0942FBC161CD}" destId="{9EE419BB-F2C9-46FC-A5C4-03F6376DCBD0}" srcOrd="3" destOrd="0" presId="urn:microsoft.com/office/officeart/2005/8/layout/list1"/>
    <dgm:cxn modelId="{3768DB06-E406-4930-978F-E261B16F785A}" type="presParOf" srcId="{DE05BE0D-765D-4875-B4A7-0942FBC161CD}" destId="{A84275EA-3E6E-4817-BC6C-69FA77B8C652}" srcOrd="4" destOrd="0" presId="urn:microsoft.com/office/officeart/2005/8/layout/list1"/>
    <dgm:cxn modelId="{FF0D5C27-224D-43EF-9E50-A0D89D37892C}" type="presParOf" srcId="{A84275EA-3E6E-4817-BC6C-69FA77B8C652}" destId="{DD6D74BB-B5C4-4A52-842D-9365AB6A7B23}" srcOrd="0" destOrd="0" presId="urn:microsoft.com/office/officeart/2005/8/layout/list1"/>
    <dgm:cxn modelId="{F6612D8D-6E27-4760-8419-E9C93A9D9E78}" type="presParOf" srcId="{A84275EA-3E6E-4817-BC6C-69FA77B8C652}" destId="{E5D987C9-3FBF-4A7E-917E-FDA3C76FBABE}" srcOrd="1" destOrd="0" presId="urn:microsoft.com/office/officeart/2005/8/layout/list1"/>
    <dgm:cxn modelId="{B1FB3CCA-C703-4CCB-9985-5030E9CC4CEF}" type="presParOf" srcId="{DE05BE0D-765D-4875-B4A7-0942FBC161CD}" destId="{B5716C06-7E7B-4FD6-9D95-D036DBDD742E}" srcOrd="5" destOrd="0" presId="urn:microsoft.com/office/officeart/2005/8/layout/list1"/>
    <dgm:cxn modelId="{AAEBE4FD-15DE-42AE-B562-1B9A836E934D}" type="presParOf" srcId="{DE05BE0D-765D-4875-B4A7-0942FBC161CD}" destId="{420FFFBD-589C-4D8C-83C4-86F6AE7271E8}" srcOrd="6" destOrd="0" presId="urn:microsoft.com/office/officeart/2005/8/layout/list1"/>
    <dgm:cxn modelId="{F7E1AE0B-18D0-4640-B49A-CF4A50938A75}" type="presParOf" srcId="{DE05BE0D-765D-4875-B4A7-0942FBC161CD}" destId="{3E0748C2-F274-4487-B26D-777BA1FFCDF0}" srcOrd="7" destOrd="0" presId="urn:microsoft.com/office/officeart/2005/8/layout/list1"/>
    <dgm:cxn modelId="{867B84BC-0323-4B2B-8989-7D70F006FBB2}" type="presParOf" srcId="{DE05BE0D-765D-4875-B4A7-0942FBC161CD}" destId="{1CDBF5B5-D8F9-4861-9A7F-5D759CEDC985}" srcOrd="8" destOrd="0" presId="urn:microsoft.com/office/officeart/2005/8/layout/list1"/>
    <dgm:cxn modelId="{61D4759F-168D-4C7B-98E2-2D5C75BFF6D1}" type="presParOf" srcId="{1CDBF5B5-D8F9-4861-9A7F-5D759CEDC985}" destId="{654D1217-AD93-4D46-8C8F-80A967BFC3C8}" srcOrd="0" destOrd="0" presId="urn:microsoft.com/office/officeart/2005/8/layout/list1"/>
    <dgm:cxn modelId="{F5EE7FBC-A2DB-4CDF-B9F9-5B520A7C6E3B}" type="presParOf" srcId="{1CDBF5B5-D8F9-4861-9A7F-5D759CEDC985}" destId="{0B9DC263-6F39-47B2-9C82-BE575178EDE2}" srcOrd="1" destOrd="0" presId="urn:microsoft.com/office/officeart/2005/8/layout/list1"/>
    <dgm:cxn modelId="{2727FA37-3E15-44A4-9264-AD0497ED0440}" type="presParOf" srcId="{DE05BE0D-765D-4875-B4A7-0942FBC161CD}" destId="{1C491158-BA2F-4791-BEFD-196BD3BEE2BD}" srcOrd="9" destOrd="0" presId="urn:microsoft.com/office/officeart/2005/8/layout/list1"/>
    <dgm:cxn modelId="{66648CB1-E628-4767-846D-3C79E5FCE2CE}" type="presParOf" srcId="{DE05BE0D-765D-4875-B4A7-0942FBC161CD}" destId="{EE5D95C5-6264-44FE-B2C8-E60896FD7A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1A7DC-FD89-413C-B588-ADB700FA88F3}">
      <dsp:nvSpPr>
        <dsp:cNvPr id="0" name=""/>
        <dsp:cNvSpPr/>
      </dsp:nvSpPr>
      <dsp:spPr>
        <a:xfrm>
          <a:off x="4653504" y="0"/>
          <a:ext cx="3676351" cy="170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977900">
            <a:lnSpc>
              <a:spcPct val="90000"/>
            </a:lnSpc>
            <a:spcBef>
              <a:spcPct val="0"/>
            </a:spcBef>
            <a:spcAft>
              <a:spcPct val="35000"/>
            </a:spcAft>
          </a:pPr>
          <a:r>
            <a:rPr lang="es-EC" sz="2200" b="1" kern="1200" dirty="0" smtClean="0">
              <a:latin typeface="Calibri" panose="020F0502020204030204" pitchFamily="34" charset="0"/>
            </a:rPr>
            <a:t>Como Herramienta:</a:t>
          </a:r>
          <a:r>
            <a:rPr lang="es-EC" sz="2200" kern="1200" dirty="0" smtClean="0">
              <a:latin typeface="Calibri" panose="020F0502020204030204" pitchFamily="34" charset="0"/>
            </a:rPr>
            <a:t> utilidad para orientar la toma de decisiones en el Campus Politécnico mejorar el uso de recursos</a:t>
          </a:r>
          <a:endParaRPr lang="es-EC" sz="2200" kern="1200" dirty="0">
            <a:latin typeface="Calibri" panose="020F0502020204030204" pitchFamily="34" charset="0"/>
          </a:endParaRPr>
        </a:p>
      </dsp:txBody>
      <dsp:txXfrm>
        <a:off x="4653504" y="0"/>
        <a:ext cx="3676351" cy="1704247"/>
      </dsp:txXfrm>
    </dsp:sp>
    <dsp:sp modelId="{91BAC290-5102-4503-B935-6B531118B0F5}">
      <dsp:nvSpPr>
        <dsp:cNvPr id="0" name=""/>
        <dsp:cNvSpPr/>
      </dsp:nvSpPr>
      <dsp:spPr>
        <a:xfrm>
          <a:off x="3836865" y="-392253"/>
          <a:ext cx="4813180" cy="4813180"/>
        </a:xfrm>
        <a:prstGeom prst="circularArrow">
          <a:avLst>
            <a:gd name="adj1" fmla="val 6905"/>
            <a:gd name="adj2" fmla="val 465549"/>
            <a:gd name="adj3" fmla="val 1058879"/>
            <a:gd name="adj4" fmla="val 20810407"/>
            <a:gd name="adj5" fmla="val 8055"/>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8DDA58-E7EE-499B-B965-92DE384EE342}">
      <dsp:nvSpPr>
        <dsp:cNvPr id="0" name=""/>
        <dsp:cNvSpPr/>
      </dsp:nvSpPr>
      <dsp:spPr>
        <a:xfrm>
          <a:off x="4555684" y="3048262"/>
          <a:ext cx="3575255" cy="170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977900">
            <a:lnSpc>
              <a:spcPct val="90000"/>
            </a:lnSpc>
            <a:spcBef>
              <a:spcPct val="0"/>
            </a:spcBef>
            <a:spcAft>
              <a:spcPct val="35000"/>
            </a:spcAft>
          </a:pPr>
          <a:r>
            <a:rPr lang="es-EC" sz="2200" b="1" kern="1200" dirty="0" smtClean="0">
              <a:solidFill>
                <a:srgbClr val="00B050"/>
              </a:solidFill>
              <a:latin typeface="Calibri" panose="020F0502020204030204" pitchFamily="34" charset="0"/>
            </a:rPr>
            <a:t>BPA: </a:t>
          </a:r>
          <a:r>
            <a:rPr lang="es-MX" sz="2200" kern="1200" dirty="0" smtClean="0">
              <a:solidFill>
                <a:srgbClr val="00B050"/>
              </a:solidFill>
              <a:latin typeface="Calibri" panose="020F0502020204030204" pitchFamily="34" charset="0"/>
            </a:rPr>
            <a:t>Sencillez y facilidad para aplicarlas</a:t>
          </a:r>
          <a:endParaRPr lang="es-EC" sz="2200" kern="1200" dirty="0">
            <a:solidFill>
              <a:srgbClr val="00B050"/>
            </a:solidFill>
            <a:latin typeface="Calibri" panose="020F0502020204030204" pitchFamily="34" charset="0"/>
          </a:endParaRPr>
        </a:p>
        <a:p>
          <a:pPr marL="228600" lvl="1" indent="-228600" algn="just" defTabSz="977900">
            <a:lnSpc>
              <a:spcPct val="90000"/>
            </a:lnSpc>
            <a:spcBef>
              <a:spcPct val="0"/>
            </a:spcBef>
            <a:spcAft>
              <a:spcPct val="15000"/>
            </a:spcAft>
            <a:buChar char="••"/>
          </a:pPr>
          <a:r>
            <a:rPr lang="es-MX" sz="2200" kern="1200" dirty="0">
              <a:solidFill>
                <a:srgbClr val="00B050"/>
              </a:solidFill>
              <a:latin typeface="Calibri" panose="020F0502020204030204" pitchFamily="34" charset="0"/>
            </a:rPr>
            <a:t>Mejoran la calidad del entorno ambiental en las que se las ejecuta</a:t>
          </a:r>
          <a:endParaRPr lang="es-EC" sz="2200" kern="1200" dirty="0">
            <a:solidFill>
              <a:srgbClr val="00B050"/>
            </a:solidFill>
            <a:latin typeface="Calibri" panose="020F0502020204030204" pitchFamily="34" charset="0"/>
          </a:endParaRPr>
        </a:p>
      </dsp:txBody>
      <dsp:txXfrm>
        <a:off x="4555684" y="3048262"/>
        <a:ext cx="3575255" cy="1704247"/>
      </dsp:txXfrm>
    </dsp:sp>
    <dsp:sp modelId="{1C740308-3888-42FD-86F9-DEBC8AA3BC74}">
      <dsp:nvSpPr>
        <dsp:cNvPr id="0" name=""/>
        <dsp:cNvSpPr/>
      </dsp:nvSpPr>
      <dsp:spPr>
        <a:xfrm>
          <a:off x="2320080" y="1455205"/>
          <a:ext cx="3791341" cy="3491288"/>
        </a:xfrm>
        <a:prstGeom prst="circularArrow">
          <a:avLst>
            <a:gd name="adj1" fmla="val 6905"/>
            <a:gd name="adj2" fmla="val 465549"/>
            <a:gd name="adj3" fmla="val 7585267"/>
            <a:gd name="adj4" fmla="val 4809680"/>
            <a:gd name="adj5" fmla="val 8055"/>
          </a:avLst>
        </a:prstGeom>
        <a:gradFill rotWithShape="0">
          <a:gsLst>
            <a:gs pos="0">
              <a:schemeClr val="accent5">
                <a:hueOff val="3546033"/>
                <a:satOff val="-153"/>
                <a:lumOff val="-6994"/>
                <a:alphaOff val="0"/>
                <a:shade val="70000"/>
                <a:satMod val="150000"/>
              </a:schemeClr>
            </a:gs>
            <a:gs pos="34000">
              <a:schemeClr val="accent5">
                <a:hueOff val="3546033"/>
                <a:satOff val="-153"/>
                <a:lumOff val="-6994"/>
                <a:alphaOff val="0"/>
                <a:shade val="70000"/>
                <a:satMod val="140000"/>
              </a:schemeClr>
            </a:gs>
            <a:gs pos="70000">
              <a:schemeClr val="accent5">
                <a:hueOff val="3546033"/>
                <a:satOff val="-153"/>
                <a:lumOff val="-6994"/>
                <a:alphaOff val="0"/>
                <a:tint val="100000"/>
                <a:shade val="90000"/>
                <a:satMod val="140000"/>
              </a:schemeClr>
            </a:gs>
            <a:gs pos="100000">
              <a:schemeClr val="accent5">
                <a:hueOff val="3546033"/>
                <a:satOff val="-153"/>
                <a:lumOff val="-699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1EA456-6761-4FF1-A6BB-5D2DA13FBC93}">
      <dsp:nvSpPr>
        <dsp:cNvPr id="0" name=""/>
        <dsp:cNvSpPr/>
      </dsp:nvSpPr>
      <dsp:spPr>
        <a:xfrm>
          <a:off x="923623" y="2629866"/>
          <a:ext cx="3330440" cy="157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977900">
            <a:lnSpc>
              <a:spcPct val="90000"/>
            </a:lnSpc>
            <a:spcBef>
              <a:spcPct val="0"/>
            </a:spcBef>
            <a:spcAft>
              <a:spcPct val="35000"/>
            </a:spcAft>
          </a:pPr>
          <a:r>
            <a:rPr lang="es-MX" sz="2200" b="1" kern="1200" dirty="0" smtClean="0">
              <a:latin typeface="Calibri" panose="020F0502020204030204" pitchFamily="34" charset="0"/>
            </a:rPr>
            <a:t>Reconocimiento: </a:t>
          </a:r>
          <a:r>
            <a:rPr lang="es-MX" sz="2200" b="0" kern="1200" dirty="0" smtClean="0">
              <a:latin typeface="Calibri" panose="020F0502020204030204" pitchFamily="34" charset="0"/>
            </a:rPr>
            <a:t>Punto verde y otros beneficios</a:t>
          </a:r>
          <a:endParaRPr lang="es-EC" sz="2200" b="0" kern="1200" dirty="0">
            <a:latin typeface="Calibri" panose="020F0502020204030204" pitchFamily="34" charset="0"/>
          </a:endParaRPr>
        </a:p>
      </dsp:txBody>
      <dsp:txXfrm>
        <a:off x="923623" y="2629866"/>
        <a:ext cx="3330440" cy="1573872"/>
      </dsp:txXfrm>
    </dsp:sp>
    <dsp:sp modelId="{FF3F7C63-2959-4328-A625-208BF4C4C41A}">
      <dsp:nvSpPr>
        <dsp:cNvPr id="0" name=""/>
        <dsp:cNvSpPr/>
      </dsp:nvSpPr>
      <dsp:spPr>
        <a:xfrm>
          <a:off x="1078694" y="-618007"/>
          <a:ext cx="4813180" cy="4813180"/>
        </a:xfrm>
        <a:prstGeom prst="circularArrow">
          <a:avLst>
            <a:gd name="adj1" fmla="val 6905"/>
            <a:gd name="adj2" fmla="val 465549"/>
            <a:gd name="adj3" fmla="val 10018158"/>
            <a:gd name="adj4" fmla="val 9260016"/>
            <a:gd name="adj5" fmla="val 8055"/>
          </a:avLst>
        </a:prstGeom>
        <a:gradFill rotWithShape="0">
          <a:gsLst>
            <a:gs pos="0">
              <a:schemeClr val="accent5">
                <a:hueOff val="7092066"/>
                <a:satOff val="-307"/>
                <a:lumOff val="-13987"/>
                <a:alphaOff val="0"/>
                <a:shade val="70000"/>
                <a:satMod val="150000"/>
              </a:schemeClr>
            </a:gs>
            <a:gs pos="34000">
              <a:schemeClr val="accent5">
                <a:hueOff val="7092066"/>
                <a:satOff val="-307"/>
                <a:lumOff val="-13987"/>
                <a:alphaOff val="0"/>
                <a:shade val="70000"/>
                <a:satMod val="140000"/>
              </a:schemeClr>
            </a:gs>
            <a:gs pos="70000">
              <a:schemeClr val="accent5">
                <a:hueOff val="7092066"/>
                <a:satOff val="-307"/>
                <a:lumOff val="-13987"/>
                <a:alphaOff val="0"/>
                <a:tint val="100000"/>
                <a:shade val="90000"/>
                <a:satMod val="140000"/>
              </a:schemeClr>
            </a:gs>
            <a:gs pos="100000">
              <a:schemeClr val="accent5">
                <a:hueOff val="7092066"/>
                <a:satOff val="-307"/>
                <a:lumOff val="-1398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548DF7-DF88-4341-B374-E1C39BD88D5F}">
      <dsp:nvSpPr>
        <dsp:cNvPr id="0" name=""/>
        <dsp:cNvSpPr/>
      </dsp:nvSpPr>
      <dsp:spPr>
        <a:xfrm>
          <a:off x="962822" y="227218"/>
          <a:ext cx="3109808" cy="170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just" defTabSz="977900">
            <a:lnSpc>
              <a:spcPct val="100000"/>
            </a:lnSpc>
            <a:spcBef>
              <a:spcPct val="0"/>
            </a:spcBef>
            <a:spcAft>
              <a:spcPct val="35000"/>
            </a:spcAft>
          </a:pPr>
          <a:r>
            <a:rPr lang="es-MX" sz="2200" b="1" kern="1200" dirty="0" smtClean="0">
              <a:solidFill>
                <a:schemeClr val="accent6"/>
              </a:solidFill>
              <a:latin typeface="Calibri" panose="020F0502020204030204" pitchFamily="34" charset="0"/>
            </a:rPr>
            <a:t>Relevancia institucional: </a:t>
          </a:r>
          <a:r>
            <a:rPr lang="es-MX" sz="2200" b="0" kern="1200" dirty="0" smtClean="0">
              <a:solidFill>
                <a:schemeClr val="accent6"/>
              </a:solidFill>
              <a:latin typeface="Calibri" panose="020F0502020204030204" pitchFamily="34" charset="0"/>
            </a:rPr>
            <a:t>Compromiso Convenio Marco con el MAE y </a:t>
          </a:r>
          <a:r>
            <a:rPr lang="es-EC" sz="2200" b="0" kern="1200" dirty="0" smtClean="0">
              <a:solidFill>
                <a:schemeClr val="accent6"/>
              </a:solidFill>
              <a:latin typeface="Calibri" panose="020F0502020204030204" pitchFamily="34" charset="0"/>
            </a:rPr>
            <a:t>contribuir a un proyecto nacional</a:t>
          </a:r>
          <a:endParaRPr lang="es-EC" sz="2200" b="0" kern="1200" dirty="0">
            <a:solidFill>
              <a:schemeClr val="accent6"/>
            </a:solidFill>
            <a:latin typeface="Calibri" panose="020F0502020204030204" pitchFamily="34" charset="0"/>
          </a:endParaRPr>
        </a:p>
      </dsp:txBody>
      <dsp:txXfrm>
        <a:off x="962822" y="227218"/>
        <a:ext cx="3109808" cy="1704247"/>
      </dsp:txXfrm>
    </dsp:sp>
    <dsp:sp modelId="{BE0BF296-01A6-407F-8658-8830AA53A4FC}">
      <dsp:nvSpPr>
        <dsp:cNvPr id="0" name=""/>
        <dsp:cNvSpPr/>
      </dsp:nvSpPr>
      <dsp:spPr>
        <a:xfrm>
          <a:off x="1420530" y="-535596"/>
          <a:ext cx="4813180" cy="4813180"/>
        </a:xfrm>
        <a:prstGeom prst="circularArrow">
          <a:avLst>
            <a:gd name="adj1" fmla="val 6905"/>
            <a:gd name="adj2" fmla="val 465549"/>
            <a:gd name="adj3" fmla="val 16786285"/>
            <a:gd name="adj4" fmla="val 14244510"/>
            <a:gd name="adj5" fmla="val 8055"/>
          </a:avLst>
        </a:prstGeom>
        <a:gradFill rotWithShape="0">
          <a:gsLst>
            <a:gs pos="0">
              <a:schemeClr val="accent5">
                <a:hueOff val="10638099"/>
                <a:satOff val="-460"/>
                <a:lumOff val="-20981"/>
                <a:alphaOff val="0"/>
                <a:shade val="70000"/>
                <a:satMod val="150000"/>
              </a:schemeClr>
            </a:gs>
            <a:gs pos="34000">
              <a:schemeClr val="accent5">
                <a:hueOff val="10638099"/>
                <a:satOff val="-460"/>
                <a:lumOff val="-20981"/>
                <a:alphaOff val="0"/>
                <a:shade val="70000"/>
                <a:satMod val="140000"/>
              </a:schemeClr>
            </a:gs>
            <a:gs pos="70000">
              <a:schemeClr val="accent5">
                <a:hueOff val="10638099"/>
                <a:satOff val="-460"/>
                <a:lumOff val="-20981"/>
                <a:alphaOff val="0"/>
                <a:tint val="100000"/>
                <a:shade val="90000"/>
                <a:satMod val="140000"/>
              </a:schemeClr>
            </a:gs>
            <a:gs pos="100000">
              <a:schemeClr val="accent5">
                <a:hueOff val="10638099"/>
                <a:satOff val="-460"/>
                <a:lumOff val="-2098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36F01-ABD5-4497-952D-5B6370EC839C}">
      <dsp:nvSpPr>
        <dsp:cNvPr id="0" name=""/>
        <dsp:cNvSpPr/>
      </dsp:nvSpPr>
      <dsp:spPr>
        <a:xfrm>
          <a:off x="3024" y="144859"/>
          <a:ext cx="943570" cy="943570"/>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A494B-8C83-4DC7-89BE-929C7DE1600D}">
      <dsp:nvSpPr>
        <dsp:cNvPr id="0" name=""/>
        <dsp:cNvSpPr/>
      </dsp:nvSpPr>
      <dsp:spPr>
        <a:xfrm>
          <a:off x="97381" y="239216"/>
          <a:ext cx="754856" cy="754856"/>
        </a:xfrm>
        <a:prstGeom prst="pie">
          <a:avLst>
            <a:gd name="adj1" fmla="val 12600000"/>
            <a:gd name="adj2" fmla="val 16200000"/>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A6758-1196-4440-BCD0-8399A045D8D3}">
      <dsp:nvSpPr>
        <dsp:cNvPr id="0" name=""/>
        <dsp:cNvSpPr/>
      </dsp:nvSpPr>
      <dsp:spPr>
        <a:xfrm rot="16200000">
          <a:off x="-1082080" y="2267892"/>
          <a:ext cx="2736353" cy="56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977900">
            <a:lnSpc>
              <a:spcPct val="90000"/>
            </a:lnSpc>
            <a:spcBef>
              <a:spcPct val="0"/>
            </a:spcBef>
            <a:spcAft>
              <a:spcPct val="35000"/>
            </a:spcAft>
          </a:pPr>
          <a:r>
            <a:rPr lang="es-MX" sz="2200" kern="1200" dirty="0" smtClean="0">
              <a:solidFill>
                <a:schemeClr val="bg1">
                  <a:lumMod val="65000"/>
                </a:schemeClr>
              </a:solidFill>
            </a:rPr>
            <a:t>Antecedentes</a:t>
          </a:r>
          <a:endParaRPr lang="es-MX" sz="2200" kern="1200" dirty="0">
            <a:solidFill>
              <a:schemeClr val="bg1">
                <a:lumMod val="65000"/>
              </a:schemeClr>
            </a:solidFill>
          </a:endParaRPr>
        </a:p>
      </dsp:txBody>
      <dsp:txXfrm>
        <a:off x="-1082080" y="2267892"/>
        <a:ext cx="2736353" cy="566142"/>
      </dsp:txXfrm>
    </dsp:sp>
    <dsp:sp modelId="{FB6E6716-5FC7-4A09-AD40-C0A2A3A64993}">
      <dsp:nvSpPr>
        <dsp:cNvPr id="0" name=""/>
        <dsp:cNvSpPr/>
      </dsp:nvSpPr>
      <dsp:spPr>
        <a:xfrm>
          <a:off x="663524" y="144859"/>
          <a:ext cx="1887140" cy="377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es-MX" sz="2200" kern="1200" dirty="0" smtClean="0"/>
            <a:t>Compromisos MAE-UFA ESPE</a:t>
          </a:r>
        </a:p>
        <a:p>
          <a:pPr lvl="0" algn="l" defTabSz="977900">
            <a:lnSpc>
              <a:spcPct val="90000"/>
            </a:lnSpc>
            <a:spcBef>
              <a:spcPct val="0"/>
            </a:spcBef>
            <a:spcAft>
              <a:spcPct val="35000"/>
            </a:spcAft>
          </a:pPr>
          <a:r>
            <a:rPr lang="es-MX" sz="2200" kern="1200" dirty="0" smtClean="0"/>
            <a:t>MBPA</a:t>
          </a:r>
          <a:endParaRPr lang="es-MX" sz="2200" kern="1200" dirty="0"/>
        </a:p>
        <a:p>
          <a:pPr lvl="0" algn="l" defTabSz="977900">
            <a:lnSpc>
              <a:spcPct val="90000"/>
            </a:lnSpc>
            <a:spcBef>
              <a:spcPct val="0"/>
            </a:spcBef>
            <a:spcAft>
              <a:spcPct val="35000"/>
            </a:spcAft>
          </a:pPr>
          <a:r>
            <a:rPr lang="es-MX" sz="2200" kern="1200" dirty="0" smtClean="0"/>
            <a:t>Huella Ecológica</a:t>
          </a:r>
          <a:endParaRPr lang="es-MX" sz="2200" kern="1200" dirty="0"/>
        </a:p>
      </dsp:txBody>
      <dsp:txXfrm>
        <a:off x="663524" y="144859"/>
        <a:ext cx="1887140" cy="3774281"/>
      </dsp:txXfrm>
    </dsp:sp>
    <dsp:sp modelId="{17C64F81-0077-4258-BAAB-413995382868}">
      <dsp:nvSpPr>
        <dsp:cNvPr id="0" name=""/>
        <dsp:cNvSpPr/>
      </dsp:nvSpPr>
      <dsp:spPr>
        <a:xfrm>
          <a:off x="2901830" y="144859"/>
          <a:ext cx="943570" cy="943570"/>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E1BC2-1B77-45DE-9A34-E8B99B3B6C80}">
      <dsp:nvSpPr>
        <dsp:cNvPr id="0" name=""/>
        <dsp:cNvSpPr/>
      </dsp:nvSpPr>
      <dsp:spPr>
        <a:xfrm>
          <a:off x="2996187" y="239216"/>
          <a:ext cx="754856" cy="754856"/>
        </a:xfrm>
        <a:prstGeom prst="pie">
          <a:avLst>
            <a:gd name="adj1" fmla="val 9000000"/>
            <a:gd name="adj2" fmla="val 16200000"/>
          </a:avLst>
        </a:prstGeom>
        <a:solidFill>
          <a:schemeClr val="accent3">
            <a:hueOff val="-3436168"/>
            <a:satOff val="-29185"/>
            <a:lumOff val="97"/>
            <a:alphaOff val="0"/>
          </a:schemeClr>
        </a:solidFill>
        <a:ln w="26425" cap="flat" cmpd="sng" algn="ctr">
          <a:solidFill>
            <a:schemeClr val="accent3">
              <a:hueOff val="-3436168"/>
              <a:satOff val="-29185"/>
              <a:lumOff val="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8C8E0-1A65-4354-8F04-0EF3C8866960}">
      <dsp:nvSpPr>
        <dsp:cNvPr id="0" name=""/>
        <dsp:cNvSpPr/>
      </dsp:nvSpPr>
      <dsp:spPr>
        <a:xfrm rot="16200000">
          <a:off x="1816724" y="2267892"/>
          <a:ext cx="2736353" cy="56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977900">
            <a:lnSpc>
              <a:spcPct val="90000"/>
            </a:lnSpc>
            <a:spcBef>
              <a:spcPct val="0"/>
            </a:spcBef>
            <a:spcAft>
              <a:spcPct val="35000"/>
            </a:spcAft>
          </a:pPr>
          <a:r>
            <a:rPr lang="es-MX" sz="2200" kern="1200" dirty="0" smtClean="0">
              <a:solidFill>
                <a:schemeClr val="bg1">
                  <a:lumMod val="65000"/>
                </a:schemeClr>
              </a:solidFill>
            </a:rPr>
            <a:t>Categorías Fundamentales</a:t>
          </a:r>
          <a:endParaRPr lang="es-MX" sz="2200" kern="1200" dirty="0">
            <a:solidFill>
              <a:schemeClr val="bg1">
                <a:lumMod val="65000"/>
              </a:schemeClr>
            </a:solidFill>
          </a:endParaRPr>
        </a:p>
      </dsp:txBody>
      <dsp:txXfrm>
        <a:off x="1816724" y="2267892"/>
        <a:ext cx="2736353" cy="566142"/>
      </dsp:txXfrm>
    </dsp:sp>
    <dsp:sp modelId="{C1C8EEDC-07AD-4D5C-89E1-F715537104E0}">
      <dsp:nvSpPr>
        <dsp:cNvPr id="0" name=""/>
        <dsp:cNvSpPr/>
      </dsp:nvSpPr>
      <dsp:spPr>
        <a:xfrm>
          <a:off x="3574086" y="207172"/>
          <a:ext cx="2432826" cy="377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es-MX" sz="2200" kern="1200" dirty="0" smtClean="0"/>
            <a:t>Tema 1: Recopilación Sistémica de Información</a:t>
          </a:r>
          <a:endParaRPr lang="es-MX" sz="2200" kern="1200" dirty="0"/>
        </a:p>
        <a:p>
          <a:pPr lvl="0" algn="l" defTabSz="977900">
            <a:lnSpc>
              <a:spcPct val="90000"/>
            </a:lnSpc>
            <a:spcBef>
              <a:spcPct val="0"/>
            </a:spcBef>
            <a:spcAft>
              <a:spcPct val="35000"/>
            </a:spcAft>
          </a:pPr>
          <a:r>
            <a:rPr lang="es-MX" sz="2200" kern="1200" dirty="0" smtClean="0"/>
            <a:t>Tema  2: </a:t>
          </a:r>
          <a:r>
            <a:rPr lang="es-EC" sz="2200" kern="1200" dirty="0" smtClean="0"/>
            <a:t>Análisis de Documentos Recopilados</a:t>
          </a:r>
        </a:p>
        <a:p>
          <a:pPr lvl="0" algn="l" defTabSz="977900">
            <a:lnSpc>
              <a:spcPct val="90000"/>
            </a:lnSpc>
            <a:spcBef>
              <a:spcPct val="0"/>
            </a:spcBef>
            <a:spcAft>
              <a:spcPct val="35000"/>
            </a:spcAft>
          </a:pPr>
          <a:r>
            <a:rPr lang="es-EC" sz="2200" kern="1200" dirty="0" smtClean="0"/>
            <a:t>Tema 3: Análisis de MBPA disponibles en la web</a:t>
          </a:r>
          <a:endParaRPr lang="es-MX" sz="2200" kern="1200" dirty="0"/>
        </a:p>
      </dsp:txBody>
      <dsp:txXfrm>
        <a:off x="3574086" y="207172"/>
        <a:ext cx="2432826" cy="3774281"/>
      </dsp:txXfrm>
    </dsp:sp>
    <dsp:sp modelId="{636EE3A0-6C5E-4EB7-AB4D-B310B49033F3}">
      <dsp:nvSpPr>
        <dsp:cNvPr id="0" name=""/>
        <dsp:cNvSpPr/>
      </dsp:nvSpPr>
      <dsp:spPr>
        <a:xfrm>
          <a:off x="6346322" y="144859"/>
          <a:ext cx="943570" cy="943570"/>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B9673-9A7C-478A-97BC-53B11D4BC39F}">
      <dsp:nvSpPr>
        <dsp:cNvPr id="0" name=""/>
        <dsp:cNvSpPr/>
      </dsp:nvSpPr>
      <dsp:spPr>
        <a:xfrm>
          <a:off x="6440679" y="239216"/>
          <a:ext cx="754856" cy="754856"/>
        </a:xfrm>
        <a:prstGeom prst="pie">
          <a:avLst>
            <a:gd name="adj1" fmla="val 5400000"/>
            <a:gd name="adj2" fmla="val 16200000"/>
          </a:avLst>
        </a:prstGeom>
        <a:solidFill>
          <a:schemeClr val="accent3">
            <a:hueOff val="-6872335"/>
            <a:satOff val="-58371"/>
            <a:lumOff val="195"/>
            <a:alphaOff val="0"/>
          </a:schemeClr>
        </a:solidFill>
        <a:ln w="26425" cap="flat" cmpd="sng" algn="ctr">
          <a:solidFill>
            <a:schemeClr val="accent3">
              <a:hueOff val="-6872335"/>
              <a:satOff val="-58371"/>
              <a:lumOff val="1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B770D-CEC6-4216-9955-CD42D3ECFA61}">
      <dsp:nvSpPr>
        <dsp:cNvPr id="0" name=""/>
        <dsp:cNvSpPr/>
      </dsp:nvSpPr>
      <dsp:spPr>
        <a:xfrm rot="16200000">
          <a:off x="5261216" y="2267892"/>
          <a:ext cx="2736353" cy="56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977900">
            <a:lnSpc>
              <a:spcPct val="90000"/>
            </a:lnSpc>
            <a:spcBef>
              <a:spcPct val="0"/>
            </a:spcBef>
            <a:spcAft>
              <a:spcPct val="35000"/>
            </a:spcAft>
          </a:pPr>
          <a:r>
            <a:rPr lang="es-MX" sz="2200" kern="1200" dirty="0" smtClean="0">
              <a:solidFill>
                <a:schemeClr val="bg1">
                  <a:lumMod val="65000"/>
                </a:schemeClr>
              </a:solidFill>
            </a:rPr>
            <a:t>Fundamentación Legal</a:t>
          </a:r>
          <a:endParaRPr lang="es-MX" sz="2200" kern="1200" dirty="0">
            <a:solidFill>
              <a:schemeClr val="bg1">
                <a:lumMod val="65000"/>
              </a:schemeClr>
            </a:solidFill>
          </a:endParaRPr>
        </a:p>
      </dsp:txBody>
      <dsp:txXfrm>
        <a:off x="5261216" y="2267892"/>
        <a:ext cx="2736353" cy="566142"/>
      </dsp:txXfrm>
    </dsp:sp>
    <dsp:sp modelId="{6CC38DCE-A3DF-45DC-83F5-C72FC82609F6}">
      <dsp:nvSpPr>
        <dsp:cNvPr id="0" name=""/>
        <dsp:cNvSpPr/>
      </dsp:nvSpPr>
      <dsp:spPr>
        <a:xfrm>
          <a:off x="7006821" y="144859"/>
          <a:ext cx="1887140" cy="377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es-MX" sz="2200" kern="1200" dirty="0" smtClean="0"/>
            <a:t>Constitución: </a:t>
          </a:r>
          <a:r>
            <a:rPr lang="es-MX" sz="2200" kern="1200" dirty="0" smtClean="0">
              <a:solidFill>
                <a:schemeClr val="bg1">
                  <a:lumMod val="65000"/>
                </a:schemeClr>
              </a:solidFill>
            </a:rPr>
            <a:t>Art. 14, 15, 413, 27, 350, 32, 66, 83, 395</a:t>
          </a:r>
        </a:p>
        <a:p>
          <a:pPr lvl="0" algn="l" defTabSz="977900">
            <a:lnSpc>
              <a:spcPct val="90000"/>
            </a:lnSpc>
            <a:spcBef>
              <a:spcPct val="0"/>
            </a:spcBef>
            <a:spcAft>
              <a:spcPct val="35000"/>
            </a:spcAft>
          </a:pPr>
          <a:r>
            <a:rPr lang="es-MX" sz="2200" kern="1200" dirty="0" smtClean="0"/>
            <a:t>Ley de Gestión Ambiental: </a:t>
          </a:r>
          <a:r>
            <a:rPr lang="es-MX" sz="2200" kern="1200" dirty="0" smtClean="0">
              <a:solidFill>
                <a:schemeClr val="bg1">
                  <a:lumMod val="65000"/>
                </a:schemeClr>
              </a:solidFill>
            </a:rPr>
            <a:t>Art. 2 y 8</a:t>
          </a:r>
        </a:p>
        <a:p>
          <a:pPr lvl="0" algn="l" defTabSz="977900">
            <a:lnSpc>
              <a:spcPct val="90000"/>
            </a:lnSpc>
            <a:spcBef>
              <a:spcPct val="0"/>
            </a:spcBef>
            <a:spcAft>
              <a:spcPct val="35000"/>
            </a:spcAft>
          </a:pPr>
          <a:r>
            <a:rPr lang="es-MX" sz="2200" kern="1200" dirty="0" smtClean="0"/>
            <a:t>LOES: </a:t>
          </a:r>
          <a:r>
            <a:rPr lang="es-MX" sz="2200" kern="1200" dirty="0" smtClean="0">
              <a:solidFill>
                <a:schemeClr val="bg1">
                  <a:lumMod val="65000"/>
                </a:schemeClr>
              </a:solidFill>
            </a:rPr>
            <a:t>Art. 8, 9 23</a:t>
          </a:r>
        </a:p>
        <a:p>
          <a:pPr lvl="0" algn="l" defTabSz="977900">
            <a:lnSpc>
              <a:spcPct val="90000"/>
            </a:lnSpc>
            <a:spcBef>
              <a:spcPct val="0"/>
            </a:spcBef>
            <a:spcAft>
              <a:spcPct val="35000"/>
            </a:spcAft>
          </a:pPr>
          <a:r>
            <a:rPr lang="es-MX" sz="2200" kern="1200" dirty="0" smtClean="0"/>
            <a:t>PNBV</a:t>
          </a:r>
        </a:p>
        <a:p>
          <a:pPr lvl="0" algn="l" defTabSz="977900">
            <a:lnSpc>
              <a:spcPct val="90000"/>
            </a:lnSpc>
            <a:spcBef>
              <a:spcPct val="0"/>
            </a:spcBef>
            <a:spcAft>
              <a:spcPct val="35000"/>
            </a:spcAft>
          </a:pPr>
          <a:r>
            <a:rPr lang="es-MX" sz="2200" kern="1200" dirty="0" smtClean="0"/>
            <a:t>AM MAE </a:t>
          </a:r>
          <a:r>
            <a:rPr lang="es-MX" sz="2200" kern="1200" dirty="0" smtClean="0">
              <a:solidFill>
                <a:schemeClr val="bg1">
                  <a:lumMod val="65000"/>
                </a:schemeClr>
              </a:solidFill>
            </a:rPr>
            <a:t>131-034</a:t>
          </a:r>
          <a:endParaRPr lang="es-MX" sz="2200" kern="1200" dirty="0">
            <a:solidFill>
              <a:schemeClr val="bg1">
                <a:lumMod val="65000"/>
              </a:schemeClr>
            </a:solidFill>
          </a:endParaRPr>
        </a:p>
      </dsp:txBody>
      <dsp:txXfrm>
        <a:off x="7006821" y="144859"/>
        <a:ext cx="1887140" cy="3774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3A322-F54E-47B8-AB80-A652813503C4}">
      <dsp:nvSpPr>
        <dsp:cNvPr id="0" name=""/>
        <dsp:cNvSpPr/>
      </dsp:nvSpPr>
      <dsp:spPr>
        <a:xfrm>
          <a:off x="0" y="3059187"/>
          <a:ext cx="8296473" cy="1004093"/>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Población y muestra</a:t>
          </a:r>
          <a:endParaRPr lang="es-MX" sz="1900" kern="1200" dirty="0"/>
        </a:p>
      </dsp:txBody>
      <dsp:txXfrm>
        <a:off x="0" y="3059187"/>
        <a:ext cx="8296473" cy="542210"/>
      </dsp:txXfrm>
    </dsp:sp>
    <dsp:sp modelId="{7C7BF618-D9B4-4883-899A-D8E2575C79F5}">
      <dsp:nvSpPr>
        <dsp:cNvPr id="0" name=""/>
        <dsp:cNvSpPr/>
      </dsp:nvSpPr>
      <dsp:spPr>
        <a:xfrm>
          <a:off x="0" y="3581316"/>
          <a:ext cx="4148236" cy="461883"/>
        </a:xfrm>
        <a:prstGeom prst="rect">
          <a:avLst/>
        </a:prstGeom>
        <a:solidFill>
          <a:schemeClr val="accent5">
            <a:tint val="40000"/>
            <a:alpha val="90000"/>
            <a:hueOff val="0"/>
            <a:satOff val="0"/>
            <a:lumOff val="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s-ES_tradnl" sz="2500" kern="1200" dirty="0" smtClean="0"/>
            <a:t>6738 Total universidad</a:t>
          </a:r>
          <a:endParaRPr lang="es-MX" sz="2500" kern="1200" dirty="0"/>
        </a:p>
      </dsp:txBody>
      <dsp:txXfrm>
        <a:off x="0" y="3581316"/>
        <a:ext cx="4148236" cy="461883"/>
      </dsp:txXfrm>
    </dsp:sp>
    <dsp:sp modelId="{88CA2161-E4EE-4E51-823D-ECF0283976AE}">
      <dsp:nvSpPr>
        <dsp:cNvPr id="0" name=""/>
        <dsp:cNvSpPr/>
      </dsp:nvSpPr>
      <dsp:spPr>
        <a:xfrm>
          <a:off x="4148236" y="3581316"/>
          <a:ext cx="4148236" cy="461883"/>
        </a:xfrm>
        <a:prstGeom prst="rect">
          <a:avLst/>
        </a:prstGeom>
        <a:solidFill>
          <a:schemeClr val="accent5">
            <a:tint val="40000"/>
            <a:alpha val="90000"/>
            <a:hueOff val="2214467"/>
            <a:satOff val="-1952"/>
            <a:lumOff val="-913"/>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s-ES_tradnl" sz="2500" kern="1200" dirty="0" smtClean="0"/>
            <a:t>877 Edificio Administrativo</a:t>
          </a:r>
          <a:endParaRPr lang="es-MX" sz="2500" kern="1200" dirty="0"/>
        </a:p>
      </dsp:txBody>
      <dsp:txXfrm>
        <a:off x="4148236" y="3581316"/>
        <a:ext cx="4148236" cy="461883"/>
      </dsp:txXfrm>
    </dsp:sp>
    <dsp:sp modelId="{56AF90AD-5573-4DC8-A8DF-F5142FD39042}">
      <dsp:nvSpPr>
        <dsp:cNvPr id="0" name=""/>
        <dsp:cNvSpPr/>
      </dsp:nvSpPr>
      <dsp:spPr>
        <a:xfrm rot="10800000">
          <a:off x="0" y="1529953"/>
          <a:ext cx="8296473" cy="1544296"/>
        </a:xfrm>
        <a:prstGeom prst="upArrowCallout">
          <a:avLst/>
        </a:prstGeom>
        <a:solidFill>
          <a:schemeClr val="accent5">
            <a:hueOff val="5319050"/>
            <a:satOff val="-230"/>
            <a:lumOff val="-1049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Tipo o nivel de investigación</a:t>
          </a:r>
          <a:endParaRPr lang="es-MX" sz="1900" kern="1200" dirty="0"/>
        </a:p>
      </dsp:txBody>
      <dsp:txXfrm rot="-10800000">
        <a:off x="0" y="1529953"/>
        <a:ext cx="8296473" cy="542047"/>
      </dsp:txXfrm>
    </dsp:sp>
    <dsp:sp modelId="{CB314115-E570-45C5-9D84-95DDAD9D6712}">
      <dsp:nvSpPr>
        <dsp:cNvPr id="0" name=""/>
        <dsp:cNvSpPr/>
      </dsp:nvSpPr>
      <dsp:spPr>
        <a:xfrm>
          <a:off x="0" y="2072001"/>
          <a:ext cx="4148236" cy="461744"/>
        </a:xfrm>
        <a:prstGeom prst="rect">
          <a:avLst/>
        </a:prstGeom>
        <a:solidFill>
          <a:schemeClr val="accent5">
            <a:tint val="40000"/>
            <a:alpha val="90000"/>
            <a:hueOff val="4428933"/>
            <a:satOff val="-3905"/>
            <a:lumOff val="-1827"/>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s-MX" sz="2500" kern="1200" dirty="0" smtClean="0"/>
            <a:t>Descriptivo</a:t>
          </a:r>
          <a:endParaRPr lang="es-MX" sz="2500" kern="1200" dirty="0"/>
        </a:p>
      </dsp:txBody>
      <dsp:txXfrm>
        <a:off x="0" y="2072001"/>
        <a:ext cx="4148236" cy="461744"/>
      </dsp:txXfrm>
    </dsp:sp>
    <dsp:sp modelId="{DF13542E-766F-41D4-8617-EB78968C54F4}">
      <dsp:nvSpPr>
        <dsp:cNvPr id="0" name=""/>
        <dsp:cNvSpPr/>
      </dsp:nvSpPr>
      <dsp:spPr>
        <a:xfrm>
          <a:off x="4148236" y="2072001"/>
          <a:ext cx="4148236" cy="461744"/>
        </a:xfrm>
        <a:prstGeom prst="rect">
          <a:avLst/>
        </a:prstGeom>
        <a:solidFill>
          <a:schemeClr val="accent5">
            <a:tint val="40000"/>
            <a:alpha val="90000"/>
            <a:hueOff val="6643400"/>
            <a:satOff val="-5857"/>
            <a:lumOff val="-2740"/>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s-MX" sz="2500" kern="1200" dirty="0" smtClean="0"/>
            <a:t>Propuesta</a:t>
          </a:r>
          <a:endParaRPr lang="es-MX" sz="2500" kern="1200" dirty="0"/>
        </a:p>
      </dsp:txBody>
      <dsp:txXfrm>
        <a:off x="4148236" y="2072001"/>
        <a:ext cx="4148236" cy="461744"/>
      </dsp:txXfrm>
    </dsp:sp>
    <dsp:sp modelId="{201B42A2-A414-49EC-A6A1-5101C9A0F7D3}">
      <dsp:nvSpPr>
        <dsp:cNvPr id="0" name=""/>
        <dsp:cNvSpPr/>
      </dsp:nvSpPr>
      <dsp:spPr>
        <a:xfrm rot="10800000">
          <a:off x="0" y="718"/>
          <a:ext cx="8296473" cy="1544296"/>
        </a:xfrm>
        <a:prstGeom prst="upArrowCallout">
          <a:avLst/>
        </a:prstGeom>
        <a:solidFill>
          <a:schemeClr val="accent5">
            <a:hueOff val="10638099"/>
            <a:satOff val="-460"/>
            <a:lumOff val="-2098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Modalidad</a:t>
          </a:r>
          <a:endParaRPr lang="es-MX" sz="1900" kern="1200" dirty="0"/>
        </a:p>
      </dsp:txBody>
      <dsp:txXfrm rot="-10800000">
        <a:off x="0" y="718"/>
        <a:ext cx="8296473" cy="542047"/>
      </dsp:txXfrm>
    </dsp:sp>
    <dsp:sp modelId="{6C5E20E3-CAE8-497A-B173-FCA401547DB3}">
      <dsp:nvSpPr>
        <dsp:cNvPr id="0" name=""/>
        <dsp:cNvSpPr/>
      </dsp:nvSpPr>
      <dsp:spPr>
        <a:xfrm>
          <a:off x="0" y="542766"/>
          <a:ext cx="4148236" cy="461744"/>
        </a:xfrm>
        <a:prstGeom prst="rect">
          <a:avLst/>
        </a:prstGeom>
        <a:solidFill>
          <a:schemeClr val="accent5">
            <a:tint val="40000"/>
            <a:alpha val="90000"/>
            <a:hueOff val="8857866"/>
            <a:satOff val="-7810"/>
            <a:lumOff val="-3654"/>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s-MX" sz="2500" kern="1200" dirty="0" smtClean="0"/>
            <a:t>De campo</a:t>
          </a:r>
          <a:endParaRPr lang="es-MX" sz="2500" kern="1200" dirty="0"/>
        </a:p>
      </dsp:txBody>
      <dsp:txXfrm>
        <a:off x="0" y="542766"/>
        <a:ext cx="4148236" cy="461744"/>
      </dsp:txXfrm>
    </dsp:sp>
    <dsp:sp modelId="{35144D3E-B9D6-4417-8EC0-7449E71BDD0A}">
      <dsp:nvSpPr>
        <dsp:cNvPr id="0" name=""/>
        <dsp:cNvSpPr/>
      </dsp:nvSpPr>
      <dsp:spPr>
        <a:xfrm>
          <a:off x="4148236" y="542766"/>
          <a:ext cx="4148236" cy="461744"/>
        </a:xfrm>
        <a:prstGeom prst="rect">
          <a:avLst/>
        </a:prstGeom>
        <a:solidFill>
          <a:schemeClr val="accent5">
            <a:tint val="40000"/>
            <a:alpha val="90000"/>
            <a:hueOff val="11072333"/>
            <a:satOff val="-9762"/>
            <a:lumOff val="-4567"/>
            <a:alphaOff val="0"/>
          </a:schemeClr>
        </a:solidFill>
        <a:ln w="264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s-MX" sz="2500" kern="1200" dirty="0" smtClean="0"/>
            <a:t>Bibliográfica Documental</a:t>
          </a:r>
          <a:endParaRPr lang="es-MX" sz="2500" kern="1200" dirty="0"/>
        </a:p>
      </dsp:txBody>
      <dsp:txXfrm>
        <a:off x="4148236" y="542766"/>
        <a:ext cx="4148236" cy="461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BDB55-9759-4ABE-8305-953F75EDF51F}">
      <dsp:nvSpPr>
        <dsp:cNvPr id="0" name=""/>
        <dsp:cNvSpPr/>
      </dsp:nvSpPr>
      <dsp:spPr>
        <a:xfrm>
          <a:off x="1141" y="429584"/>
          <a:ext cx="1434049" cy="561153"/>
        </a:xfrm>
        <a:prstGeom prst="roundRect">
          <a:avLst>
            <a:gd name="adj" fmla="val 10000"/>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ctr" defTabSz="533400">
            <a:lnSpc>
              <a:spcPct val="90000"/>
            </a:lnSpc>
            <a:spcBef>
              <a:spcPct val="0"/>
            </a:spcBef>
            <a:spcAft>
              <a:spcPct val="35000"/>
            </a:spcAft>
          </a:pPr>
          <a:r>
            <a:rPr lang="es-MX" sz="1200" b="1" kern="1200">
              <a:latin typeface="Segoe Print" panose="02000600000000000000" pitchFamily="2" charset="0"/>
            </a:rPr>
            <a:t>1. </a:t>
          </a:r>
        </a:p>
      </dsp:txBody>
      <dsp:txXfrm>
        <a:off x="1141" y="429584"/>
        <a:ext cx="1434049" cy="374102"/>
      </dsp:txXfrm>
    </dsp:sp>
    <dsp:sp modelId="{396B42C2-E399-4405-AF27-A579B015D3EB}">
      <dsp:nvSpPr>
        <dsp:cNvPr id="0" name=""/>
        <dsp:cNvSpPr/>
      </dsp:nvSpPr>
      <dsp:spPr>
        <a:xfrm>
          <a:off x="294862" y="803687"/>
          <a:ext cx="1434049" cy="1215000"/>
        </a:xfrm>
        <a:prstGeom prst="roundRect">
          <a:avLst>
            <a:gd name="adj" fmla="val 10000"/>
          </a:avLst>
        </a:prstGeom>
        <a:solidFill>
          <a:schemeClr val="lt1">
            <a:alpha val="90000"/>
            <a:hueOff val="0"/>
            <a:satOff val="0"/>
            <a:lumOff val="0"/>
            <a:alphaOff val="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just" defTabSz="533400">
            <a:lnSpc>
              <a:spcPct val="90000"/>
            </a:lnSpc>
            <a:spcBef>
              <a:spcPct val="0"/>
            </a:spcBef>
            <a:spcAft>
              <a:spcPct val="15000"/>
            </a:spcAft>
            <a:buChar char="••"/>
          </a:pPr>
          <a:r>
            <a:rPr lang="es-MX" sz="1200" b="1" kern="1200">
              <a:latin typeface="Segoe Print" panose="02000600000000000000" pitchFamily="2" charset="0"/>
            </a:rPr>
            <a:t>Capacitación y difusión permanente</a:t>
          </a:r>
        </a:p>
      </dsp:txBody>
      <dsp:txXfrm>
        <a:off x="330448" y="839273"/>
        <a:ext cx="1362877" cy="1143828"/>
      </dsp:txXfrm>
    </dsp:sp>
    <dsp:sp modelId="{6600C14A-A4DB-4B9B-AB1E-DFFF4EC3EF05}">
      <dsp:nvSpPr>
        <dsp:cNvPr id="0" name=""/>
        <dsp:cNvSpPr/>
      </dsp:nvSpPr>
      <dsp:spPr>
        <a:xfrm>
          <a:off x="1652587" y="438117"/>
          <a:ext cx="460880" cy="357036"/>
        </a:xfrm>
        <a:prstGeom prst="righ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b="1" kern="1200">
            <a:latin typeface="Segoe Print" panose="02000600000000000000" pitchFamily="2" charset="0"/>
          </a:endParaRPr>
        </a:p>
      </dsp:txBody>
      <dsp:txXfrm>
        <a:off x="1652587" y="509524"/>
        <a:ext cx="353769" cy="214222"/>
      </dsp:txXfrm>
    </dsp:sp>
    <dsp:sp modelId="{1859368A-9ECB-410E-9BE5-B5FECEA8907A}">
      <dsp:nvSpPr>
        <dsp:cNvPr id="0" name=""/>
        <dsp:cNvSpPr/>
      </dsp:nvSpPr>
      <dsp:spPr>
        <a:xfrm>
          <a:off x="2304777" y="429584"/>
          <a:ext cx="1434049" cy="561153"/>
        </a:xfrm>
        <a:prstGeom prst="roundRect">
          <a:avLst>
            <a:gd name="adj" fmla="val 10000"/>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ctr" defTabSz="533400">
            <a:lnSpc>
              <a:spcPct val="90000"/>
            </a:lnSpc>
            <a:spcBef>
              <a:spcPct val="0"/>
            </a:spcBef>
            <a:spcAft>
              <a:spcPct val="35000"/>
            </a:spcAft>
          </a:pPr>
          <a:r>
            <a:rPr lang="es-MX" sz="1200" b="1" kern="1200">
              <a:latin typeface="Segoe Print" panose="02000600000000000000" pitchFamily="2" charset="0"/>
            </a:rPr>
            <a:t>2.</a:t>
          </a:r>
        </a:p>
      </dsp:txBody>
      <dsp:txXfrm>
        <a:off x="2304777" y="429584"/>
        <a:ext cx="1434049" cy="374102"/>
      </dsp:txXfrm>
    </dsp:sp>
    <dsp:sp modelId="{8592DDE3-7D81-4453-866A-1138BF8833C1}">
      <dsp:nvSpPr>
        <dsp:cNvPr id="0" name=""/>
        <dsp:cNvSpPr/>
      </dsp:nvSpPr>
      <dsp:spPr>
        <a:xfrm>
          <a:off x="2598497" y="803687"/>
          <a:ext cx="1434049" cy="1215000"/>
        </a:xfrm>
        <a:prstGeom prst="roundRect">
          <a:avLst>
            <a:gd name="adj" fmla="val 10000"/>
          </a:avLst>
        </a:prstGeom>
        <a:solidFill>
          <a:schemeClr val="lt1">
            <a:alpha val="90000"/>
            <a:hueOff val="0"/>
            <a:satOff val="0"/>
            <a:lumOff val="0"/>
            <a:alphaOff val="0"/>
          </a:schemeClr>
        </a:soli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just" defTabSz="533400">
            <a:lnSpc>
              <a:spcPct val="90000"/>
            </a:lnSpc>
            <a:spcBef>
              <a:spcPct val="0"/>
            </a:spcBef>
            <a:spcAft>
              <a:spcPct val="15000"/>
            </a:spcAft>
            <a:buChar char="••"/>
          </a:pPr>
          <a:r>
            <a:rPr lang="es-MX" sz="1200" b="1" kern="1200">
              <a:latin typeface="Segoe Print" panose="02000600000000000000" pitchFamily="2" charset="0"/>
            </a:rPr>
            <a:t>Maximizar el uso sostenible de recursos</a:t>
          </a:r>
        </a:p>
      </dsp:txBody>
      <dsp:txXfrm>
        <a:off x="2634083" y="839273"/>
        <a:ext cx="1362877" cy="1143828"/>
      </dsp:txXfrm>
    </dsp:sp>
    <dsp:sp modelId="{6543698B-01AC-49EA-8651-522A1DB80772}">
      <dsp:nvSpPr>
        <dsp:cNvPr id="0" name=""/>
        <dsp:cNvSpPr/>
      </dsp:nvSpPr>
      <dsp:spPr>
        <a:xfrm>
          <a:off x="3956222" y="438117"/>
          <a:ext cx="460880" cy="357036"/>
        </a:xfrm>
        <a:prstGeom prst="rightArrow">
          <a:avLst>
            <a:gd name="adj1" fmla="val 60000"/>
            <a:gd name="adj2" fmla="val 50000"/>
          </a:avLst>
        </a:prstGeom>
        <a:gradFill rotWithShape="0">
          <a:gsLst>
            <a:gs pos="0">
              <a:schemeClr val="accent3">
                <a:hueOff val="-3436168"/>
                <a:satOff val="-29185"/>
                <a:lumOff val="97"/>
                <a:alphaOff val="0"/>
                <a:shade val="70000"/>
                <a:satMod val="150000"/>
              </a:schemeClr>
            </a:gs>
            <a:gs pos="34000">
              <a:schemeClr val="accent3">
                <a:hueOff val="-3436168"/>
                <a:satOff val="-29185"/>
                <a:lumOff val="97"/>
                <a:alphaOff val="0"/>
                <a:shade val="70000"/>
                <a:satMod val="140000"/>
              </a:schemeClr>
            </a:gs>
            <a:gs pos="70000">
              <a:schemeClr val="accent3">
                <a:hueOff val="-3436168"/>
                <a:satOff val="-29185"/>
                <a:lumOff val="97"/>
                <a:alphaOff val="0"/>
                <a:tint val="100000"/>
                <a:shade val="90000"/>
                <a:satMod val="140000"/>
              </a:schemeClr>
            </a:gs>
            <a:gs pos="100000">
              <a:schemeClr val="accent3">
                <a:hueOff val="-3436168"/>
                <a:satOff val="-29185"/>
                <a:lumOff val="9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b="1" kern="1200">
            <a:latin typeface="Segoe Print" panose="02000600000000000000" pitchFamily="2" charset="0"/>
          </a:endParaRPr>
        </a:p>
      </dsp:txBody>
      <dsp:txXfrm>
        <a:off x="3956222" y="509524"/>
        <a:ext cx="353769" cy="214222"/>
      </dsp:txXfrm>
    </dsp:sp>
    <dsp:sp modelId="{B367953A-65BB-444E-AE4C-1CA0F9C0BCB3}">
      <dsp:nvSpPr>
        <dsp:cNvPr id="0" name=""/>
        <dsp:cNvSpPr/>
      </dsp:nvSpPr>
      <dsp:spPr>
        <a:xfrm>
          <a:off x="4608412" y="429584"/>
          <a:ext cx="1434049" cy="561153"/>
        </a:xfrm>
        <a:prstGeom prst="roundRect">
          <a:avLst>
            <a:gd name="adj" fmla="val 10000"/>
          </a:avLst>
        </a:prstGeom>
        <a:gradFill rotWithShape="0">
          <a:gsLst>
            <a:gs pos="0">
              <a:schemeClr val="accent3">
                <a:hueOff val="-4581557"/>
                <a:satOff val="-38914"/>
                <a:lumOff val="130"/>
                <a:alphaOff val="0"/>
                <a:shade val="70000"/>
                <a:satMod val="150000"/>
              </a:schemeClr>
            </a:gs>
            <a:gs pos="34000">
              <a:schemeClr val="accent3">
                <a:hueOff val="-4581557"/>
                <a:satOff val="-38914"/>
                <a:lumOff val="130"/>
                <a:alphaOff val="0"/>
                <a:shade val="70000"/>
                <a:satMod val="140000"/>
              </a:schemeClr>
            </a:gs>
            <a:gs pos="70000">
              <a:schemeClr val="accent3">
                <a:hueOff val="-4581557"/>
                <a:satOff val="-38914"/>
                <a:lumOff val="130"/>
                <a:alphaOff val="0"/>
                <a:tint val="100000"/>
                <a:shade val="90000"/>
                <a:satMod val="140000"/>
              </a:schemeClr>
            </a:gs>
            <a:gs pos="100000">
              <a:schemeClr val="accent3">
                <a:hueOff val="-4581557"/>
                <a:satOff val="-38914"/>
                <a:lumOff val="13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ctr" defTabSz="533400">
            <a:lnSpc>
              <a:spcPct val="90000"/>
            </a:lnSpc>
            <a:spcBef>
              <a:spcPct val="0"/>
            </a:spcBef>
            <a:spcAft>
              <a:spcPct val="35000"/>
            </a:spcAft>
          </a:pPr>
          <a:r>
            <a:rPr lang="es-MX" sz="1200" b="1" kern="1200">
              <a:latin typeface="Segoe Print" panose="02000600000000000000" pitchFamily="2" charset="0"/>
            </a:rPr>
            <a:t>3.</a:t>
          </a:r>
        </a:p>
      </dsp:txBody>
      <dsp:txXfrm>
        <a:off x="4608412" y="429584"/>
        <a:ext cx="1434049" cy="374102"/>
      </dsp:txXfrm>
    </dsp:sp>
    <dsp:sp modelId="{E1441F55-7204-42A6-B871-63EB4DDDAFF4}">
      <dsp:nvSpPr>
        <dsp:cNvPr id="0" name=""/>
        <dsp:cNvSpPr/>
      </dsp:nvSpPr>
      <dsp:spPr>
        <a:xfrm>
          <a:off x="4902133" y="803687"/>
          <a:ext cx="1434049" cy="12150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581557"/>
              <a:satOff val="-38914"/>
              <a:lumOff val="1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just" defTabSz="533400">
            <a:lnSpc>
              <a:spcPct val="90000"/>
            </a:lnSpc>
            <a:spcBef>
              <a:spcPct val="0"/>
            </a:spcBef>
            <a:spcAft>
              <a:spcPct val="15000"/>
            </a:spcAft>
            <a:buChar char="••"/>
          </a:pPr>
          <a:r>
            <a:rPr lang="es-MX" sz="1200" b="1" kern="1200" dirty="0">
              <a:latin typeface="Segoe Print" panose="02000600000000000000" pitchFamily="2" charset="0"/>
            </a:rPr>
            <a:t>Compromiso y participación activa</a:t>
          </a:r>
        </a:p>
      </dsp:txBody>
      <dsp:txXfrm>
        <a:off x="4937719" y="839273"/>
        <a:ext cx="1362877" cy="1143828"/>
      </dsp:txXfrm>
    </dsp:sp>
    <dsp:sp modelId="{D0671174-76DB-4F74-B3E7-F3EF07E553CB}">
      <dsp:nvSpPr>
        <dsp:cNvPr id="0" name=""/>
        <dsp:cNvSpPr/>
      </dsp:nvSpPr>
      <dsp:spPr>
        <a:xfrm>
          <a:off x="6259858" y="438117"/>
          <a:ext cx="460880" cy="357036"/>
        </a:xfrm>
        <a:prstGeom prst="rightArrow">
          <a:avLst>
            <a:gd name="adj1" fmla="val 60000"/>
            <a:gd name="adj2" fmla="val 50000"/>
          </a:avLst>
        </a:prstGeom>
        <a:gradFill rotWithShape="0">
          <a:gsLst>
            <a:gs pos="0">
              <a:schemeClr val="accent3">
                <a:hueOff val="-6872335"/>
                <a:satOff val="-58371"/>
                <a:lumOff val="195"/>
                <a:alphaOff val="0"/>
                <a:shade val="70000"/>
                <a:satMod val="150000"/>
              </a:schemeClr>
            </a:gs>
            <a:gs pos="34000">
              <a:schemeClr val="accent3">
                <a:hueOff val="-6872335"/>
                <a:satOff val="-58371"/>
                <a:lumOff val="195"/>
                <a:alphaOff val="0"/>
                <a:shade val="70000"/>
                <a:satMod val="140000"/>
              </a:schemeClr>
            </a:gs>
            <a:gs pos="70000">
              <a:schemeClr val="accent3">
                <a:hueOff val="-6872335"/>
                <a:satOff val="-58371"/>
                <a:lumOff val="195"/>
                <a:alphaOff val="0"/>
                <a:tint val="100000"/>
                <a:shade val="90000"/>
                <a:satMod val="140000"/>
              </a:schemeClr>
            </a:gs>
            <a:gs pos="100000">
              <a:schemeClr val="accent3">
                <a:hueOff val="-6872335"/>
                <a:satOff val="-58371"/>
                <a:lumOff val="19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b="1" kern="1200">
            <a:latin typeface="Segoe Print" panose="02000600000000000000" pitchFamily="2" charset="0"/>
          </a:endParaRPr>
        </a:p>
      </dsp:txBody>
      <dsp:txXfrm>
        <a:off x="6259858" y="509524"/>
        <a:ext cx="353769" cy="214222"/>
      </dsp:txXfrm>
    </dsp:sp>
    <dsp:sp modelId="{6FAC2533-58F7-41DA-81FA-F3492F2D073C}">
      <dsp:nvSpPr>
        <dsp:cNvPr id="0" name=""/>
        <dsp:cNvSpPr/>
      </dsp:nvSpPr>
      <dsp:spPr>
        <a:xfrm>
          <a:off x="6912048" y="429584"/>
          <a:ext cx="1434049" cy="561153"/>
        </a:xfrm>
        <a:prstGeom prst="roundRect">
          <a:avLst>
            <a:gd name="adj" fmla="val 10000"/>
          </a:avLst>
        </a:prstGeom>
        <a:gradFill rotWithShape="0">
          <a:gsLst>
            <a:gs pos="0">
              <a:schemeClr val="accent3">
                <a:hueOff val="-6872335"/>
                <a:satOff val="-58371"/>
                <a:lumOff val="195"/>
                <a:alphaOff val="0"/>
                <a:shade val="70000"/>
                <a:satMod val="150000"/>
              </a:schemeClr>
            </a:gs>
            <a:gs pos="34000">
              <a:schemeClr val="accent3">
                <a:hueOff val="-6872335"/>
                <a:satOff val="-58371"/>
                <a:lumOff val="195"/>
                <a:alphaOff val="0"/>
                <a:shade val="70000"/>
                <a:satMod val="140000"/>
              </a:schemeClr>
            </a:gs>
            <a:gs pos="70000">
              <a:schemeClr val="accent3">
                <a:hueOff val="-6872335"/>
                <a:satOff val="-58371"/>
                <a:lumOff val="195"/>
                <a:alphaOff val="0"/>
                <a:tint val="100000"/>
                <a:shade val="90000"/>
                <a:satMod val="140000"/>
              </a:schemeClr>
            </a:gs>
            <a:gs pos="100000">
              <a:schemeClr val="accent3">
                <a:hueOff val="-6872335"/>
                <a:satOff val="-58371"/>
                <a:lumOff val="19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ctr" defTabSz="533400">
            <a:lnSpc>
              <a:spcPct val="90000"/>
            </a:lnSpc>
            <a:spcBef>
              <a:spcPct val="0"/>
            </a:spcBef>
            <a:spcAft>
              <a:spcPct val="35000"/>
            </a:spcAft>
          </a:pPr>
          <a:r>
            <a:rPr lang="es-MX" sz="1200" b="1" kern="1200">
              <a:latin typeface="Segoe Print" panose="02000600000000000000" pitchFamily="2" charset="0"/>
            </a:rPr>
            <a:t>4</a:t>
          </a:r>
        </a:p>
      </dsp:txBody>
      <dsp:txXfrm>
        <a:off x="6912048" y="429584"/>
        <a:ext cx="1434049" cy="374102"/>
      </dsp:txXfrm>
    </dsp:sp>
    <dsp:sp modelId="{D2E67291-690F-4724-BC1F-254FD2845234}">
      <dsp:nvSpPr>
        <dsp:cNvPr id="0" name=""/>
        <dsp:cNvSpPr/>
      </dsp:nvSpPr>
      <dsp:spPr>
        <a:xfrm>
          <a:off x="7205769" y="803687"/>
          <a:ext cx="1434049" cy="12150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6872335"/>
              <a:satOff val="-58371"/>
              <a:lumOff val="1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just" defTabSz="533400">
            <a:lnSpc>
              <a:spcPct val="90000"/>
            </a:lnSpc>
            <a:spcBef>
              <a:spcPct val="0"/>
            </a:spcBef>
            <a:spcAft>
              <a:spcPct val="15000"/>
            </a:spcAft>
            <a:buChar char="••"/>
          </a:pPr>
          <a:r>
            <a:rPr lang="es-MX" sz="1200" b="1" kern="1200">
              <a:latin typeface="Segoe Print" panose="02000600000000000000" pitchFamily="2" charset="0"/>
            </a:rPr>
            <a:t>Evaluación y monitoreo permanente</a:t>
          </a:r>
        </a:p>
      </dsp:txBody>
      <dsp:txXfrm>
        <a:off x="7241355" y="839273"/>
        <a:ext cx="1362877" cy="1143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D944E-2A2B-4FFC-95E8-361E72A31723}">
      <dsp:nvSpPr>
        <dsp:cNvPr id="0" name=""/>
        <dsp:cNvSpPr/>
      </dsp:nvSpPr>
      <dsp:spPr>
        <a:xfrm>
          <a:off x="229374" y="9364"/>
          <a:ext cx="8326227" cy="1212615"/>
        </a:xfrm>
        <a:prstGeom prst="rightArrow">
          <a:avLst>
            <a:gd name="adj1" fmla="val 50000"/>
            <a:gd name="adj2" fmla="val 5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2503" numCol="1" spcCol="1270" anchor="ctr" anchorCtr="0">
          <a:noAutofit/>
        </a:bodyPr>
        <a:lstStyle/>
        <a:p>
          <a:pPr lvl="0" algn="l" defTabSz="1066800">
            <a:lnSpc>
              <a:spcPct val="90000"/>
            </a:lnSpc>
            <a:spcBef>
              <a:spcPct val="0"/>
            </a:spcBef>
            <a:spcAft>
              <a:spcPct val="35000"/>
            </a:spcAft>
          </a:pPr>
          <a:r>
            <a:rPr lang="es-MX" sz="2400" kern="1200" dirty="0" smtClean="0"/>
            <a:t>Medir</a:t>
          </a:r>
          <a:endParaRPr lang="es-MX" sz="2400" kern="1200" dirty="0"/>
        </a:p>
      </dsp:txBody>
      <dsp:txXfrm>
        <a:off x="229374" y="312518"/>
        <a:ext cx="8023073" cy="606307"/>
      </dsp:txXfrm>
    </dsp:sp>
    <dsp:sp modelId="{C71EB8C6-9943-4A1A-BCB9-809640596B20}">
      <dsp:nvSpPr>
        <dsp:cNvPr id="0" name=""/>
        <dsp:cNvSpPr/>
      </dsp:nvSpPr>
      <dsp:spPr>
        <a:xfrm>
          <a:off x="229374" y="867824"/>
          <a:ext cx="2564478" cy="2335944"/>
        </a:xfrm>
        <a:prstGeom prst="rect">
          <a:avLst/>
        </a:prstGeom>
        <a:solidFill>
          <a:schemeClr val="lt1">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kern="1200" dirty="0" smtClean="0"/>
            <a:t>1. Cantidad de agua utilizada</a:t>
          </a:r>
        </a:p>
        <a:p>
          <a:pPr lvl="0" algn="l" defTabSz="755650">
            <a:lnSpc>
              <a:spcPct val="90000"/>
            </a:lnSpc>
            <a:spcBef>
              <a:spcPct val="0"/>
            </a:spcBef>
            <a:spcAft>
              <a:spcPct val="35000"/>
            </a:spcAft>
          </a:pPr>
          <a:r>
            <a:rPr lang="es-MX" sz="1700" kern="1200" dirty="0" smtClean="0"/>
            <a:t>2. Energía Eléctrica</a:t>
          </a:r>
        </a:p>
        <a:p>
          <a:pPr lvl="0" algn="l" defTabSz="755650">
            <a:lnSpc>
              <a:spcPct val="90000"/>
            </a:lnSpc>
            <a:spcBef>
              <a:spcPct val="0"/>
            </a:spcBef>
            <a:spcAft>
              <a:spcPct val="35000"/>
            </a:spcAft>
          </a:pPr>
          <a:r>
            <a:rPr lang="es-MX" sz="1700" kern="1200" dirty="0" smtClean="0"/>
            <a:t>3. Uso del papel</a:t>
          </a:r>
        </a:p>
        <a:p>
          <a:pPr lvl="0" algn="l" defTabSz="755650">
            <a:lnSpc>
              <a:spcPct val="90000"/>
            </a:lnSpc>
            <a:spcBef>
              <a:spcPct val="0"/>
            </a:spcBef>
            <a:spcAft>
              <a:spcPct val="35000"/>
            </a:spcAft>
          </a:pPr>
          <a:r>
            <a:rPr lang="es-MX" sz="1700" kern="1200" dirty="0" smtClean="0"/>
            <a:t>4. Características de movilidad de vehículos</a:t>
          </a:r>
        </a:p>
        <a:p>
          <a:pPr lvl="0" algn="l" defTabSz="755650">
            <a:lnSpc>
              <a:spcPct val="90000"/>
            </a:lnSpc>
            <a:spcBef>
              <a:spcPct val="0"/>
            </a:spcBef>
            <a:spcAft>
              <a:spcPct val="35000"/>
            </a:spcAft>
          </a:pPr>
          <a:r>
            <a:rPr lang="es-MX" sz="1700" kern="1200" dirty="0" smtClean="0"/>
            <a:t>5. Características consumo de alimentos</a:t>
          </a:r>
          <a:endParaRPr lang="es-MX" sz="1700" kern="1200" dirty="0"/>
        </a:p>
      </dsp:txBody>
      <dsp:txXfrm>
        <a:off x="229374" y="867824"/>
        <a:ext cx="2564478" cy="2335944"/>
      </dsp:txXfrm>
    </dsp:sp>
    <dsp:sp modelId="{F63B78BD-EA1E-4948-BE4F-4413ABF7CCC7}">
      <dsp:nvSpPr>
        <dsp:cNvPr id="0" name=""/>
        <dsp:cNvSpPr/>
      </dsp:nvSpPr>
      <dsp:spPr>
        <a:xfrm>
          <a:off x="2793852" y="413569"/>
          <a:ext cx="5761749" cy="1212615"/>
        </a:xfrm>
        <a:prstGeom prst="rightArrow">
          <a:avLst>
            <a:gd name="adj1" fmla="val 50000"/>
            <a:gd name="adj2" fmla="val 50000"/>
          </a:avLst>
        </a:prstGeom>
        <a:solidFill>
          <a:schemeClr val="accent4">
            <a:hueOff val="-1359333"/>
            <a:satOff val="-2114"/>
            <a:lumOff val="106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2503" numCol="1" spcCol="1270" anchor="ctr" anchorCtr="0">
          <a:noAutofit/>
        </a:bodyPr>
        <a:lstStyle/>
        <a:p>
          <a:pPr lvl="0" algn="l" defTabSz="1066800">
            <a:lnSpc>
              <a:spcPct val="90000"/>
            </a:lnSpc>
            <a:spcBef>
              <a:spcPct val="0"/>
            </a:spcBef>
            <a:spcAft>
              <a:spcPct val="35000"/>
            </a:spcAft>
          </a:pPr>
          <a:r>
            <a:rPr lang="es-MX" sz="2400" kern="1200" dirty="0" smtClean="0"/>
            <a:t>Evitar desperdicios</a:t>
          </a:r>
          <a:endParaRPr lang="es-MX" sz="2400" kern="1200" dirty="0"/>
        </a:p>
      </dsp:txBody>
      <dsp:txXfrm>
        <a:off x="2793852" y="716723"/>
        <a:ext cx="5458595" cy="606307"/>
      </dsp:txXfrm>
    </dsp:sp>
    <dsp:sp modelId="{F7863325-727E-4F80-8C2C-8D7116945AA1}">
      <dsp:nvSpPr>
        <dsp:cNvPr id="0" name=""/>
        <dsp:cNvSpPr/>
      </dsp:nvSpPr>
      <dsp:spPr>
        <a:xfrm>
          <a:off x="2793852" y="1348671"/>
          <a:ext cx="2564478" cy="2335944"/>
        </a:xfrm>
        <a:prstGeom prst="rect">
          <a:avLst/>
        </a:prstGeom>
        <a:solidFill>
          <a:schemeClr val="lt1">
            <a:hueOff val="0"/>
            <a:satOff val="0"/>
            <a:lumOff val="0"/>
            <a:alphaOff val="0"/>
          </a:schemeClr>
        </a:solidFill>
        <a:ln w="26425" cap="flat" cmpd="sng" algn="ctr">
          <a:solidFill>
            <a:schemeClr val="accent4">
              <a:hueOff val="-1359333"/>
              <a:satOff val="-2114"/>
              <a:lumOff val="106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kern="1200" dirty="0" smtClean="0"/>
            <a:t>1. Recurso agua</a:t>
          </a:r>
          <a:endParaRPr lang="es-MX" sz="1700" kern="1200" dirty="0"/>
        </a:p>
        <a:p>
          <a:pPr lvl="0" algn="l" defTabSz="755650">
            <a:lnSpc>
              <a:spcPct val="90000"/>
            </a:lnSpc>
            <a:spcBef>
              <a:spcPct val="0"/>
            </a:spcBef>
            <a:spcAft>
              <a:spcPct val="35000"/>
            </a:spcAft>
          </a:pPr>
          <a:r>
            <a:rPr lang="es-MX" sz="1700" kern="1200" dirty="0" smtClean="0"/>
            <a:t>2. Energía eléctrica</a:t>
          </a:r>
        </a:p>
        <a:p>
          <a:pPr lvl="0" algn="l" defTabSz="755650">
            <a:lnSpc>
              <a:spcPct val="90000"/>
            </a:lnSpc>
            <a:spcBef>
              <a:spcPct val="0"/>
            </a:spcBef>
            <a:spcAft>
              <a:spcPct val="35000"/>
            </a:spcAft>
          </a:pPr>
          <a:r>
            <a:rPr lang="es-MX" sz="1700" kern="1200" dirty="0" smtClean="0"/>
            <a:t>3. Papel</a:t>
          </a:r>
        </a:p>
        <a:p>
          <a:pPr lvl="0" algn="l" defTabSz="755650">
            <a:lnSpc>
              <a:spcPct val="90000"/>
            </a:lnSpc>
            <a:spcBef>
              <a:spcPct val="0"/>
            </a:spcBef>
            <a:spcAft>
              <a:spcPct val="35000"/>
            </a:spcAft>
          </a:pPr>
          <a:r>
            <a:rPr lang="es-MX" sz="1700" kern="1200" dirty="0" smtClean="0"/>
            <a:t>4. Optimizar uso de vehículos</a:t>
          </a:r>
        </a:p>
        <a:p>
          <a:pPr lvl="0" algn="l" defTabSz="755650">
            <a:lnSpc>
              <a:spcPct val="90000"/>
            </a:lnSpc>
            <a:spcBef>
              <a:spcPct val="0"/>
            </a:spcBef>
            <a:spcAft>
              <a:spcPct val="35000"/>
            </a:spcAft>
          </a:pPr>
          <a:r>
            <a:rPr lang="es-MX" sz="1700" kern="1200" dirty="0" smtClean="0"/>
            <a:t>5. Gestionar clasificación desechos/residuos</a:t>
          </a:r>
          <a:endParaRPr lang="es-MX" sz="1700" kern="1200" dirty="0"/>
        </a:p>
      </dsp:txBody>
      <dsp:txXfrm>
        <a:off x="2793852" y="1348671"/>
        <a:ext cx="2564478" cy="2335944"/>
      </dsp:txXfrm>
    </dsp:sp>
    <dsp:sp modelId="{268315BC-95D6-41E4-8023-796220E00306}">
      <dsp:nvSpPr>
        <dsp:cNvPr id="0" name=""/>
        <dsp:cNvSpPr/>
      </dsp:nvSpPr>
      <dsp:spPr>
        <a:xfrm>
          <a:off x="5358330" y="817775"/>
          <a:ext cx="3197271" cy="1212615"/>
        </a:xfrm>
        <a:prstGeom prst="rightArrow">
          <a:avLst>
            <a:gd name="adj1" fmla="val 50000"/>
            <a:gd name="adj2" fmla="val 50000"/>
          </a:avLst>
        </a:prstGeom>
        <a:solidFill>
          <a:schemeClr val="accent4">
            <a:hueOff val="-2718667"/>
            <a:satOff val="-4228"/>
            <a:lumOff val="2137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2503" numCol="1" spcCol="1270" anchor="ctr" anchorCtr="0">
          <a:noAutofit/>
        </a:bodyPr>
        <a:lstStyle/>
        <a:p>
          <a:pPr lvl="0" algn="l" defTabSz="1066800">
            <a:lnSpc>
              <a:spcPct val="90000"/>
            </a:lnSpc>
            <a:spcBef>
              <a:spcPct val="0"/>
            </a:spcBef>
            <a:spcAft>
              <a:spcPct val="35000"/>
            </a:spcAft>
          </a:pPr>
          <a:r>
            <a:rPr lang="es-MX" sz="2400" kern="1200" dirty="0" smtClean="0"/>
            <a:t>BPA</a:t>
          </a:r>
          <a:endParaRPr lang="es-MX" sz="2400" kern="1200" dirty="0"/>
        </a:p>
      </dsp:txBody>
      <dsp:txXfrm>
        <a:off x="5358330" y="1120929"/>
        <a:ext cx="2894117" cy="606307"/>
      </dsp:txXfrm>
    </dsp:sp>
    <dsp:sp modelId="{C4BCC16D-6A89-4DC8-8087-11D31B8C89FC}">
      <dsp:nvSpPr>
        <dsp:cNvPr id="0" name=""/>
        <dsp:cNvSpPr/>
      </dsp:nvSpPr>
      <dsp:spPr>
        <a:xfrm>
          <a:off x="5358330" y="1752877"/>
          <a:ext cx="2564478" cy="2301758"/>
        </a:xfrm>
        <a:prstGeom prst="rect">
          <a:avLst/>
        </a:prstGeom>
        <a:solidFill>
          <a:schemeClr val="lt1">
            <a:hueOff val="0"/>
            <a:satOff val="0"/>
            <a:lumOff val="0"/>
            <a:alphaOff val="0"/>
          </a:schemeClr>
        </a:solidFill>
        <a:ln w="26425" cap="flat" cmpd="sng" algn="ctr">
          <a:solidFill>
            <a:schemeClr val="accent4">
              <a:hueOff val="-2718667"/>
              <a:satOff val="-4228"/>
              <a:lumOff val="2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kern="1200" dirty="0" smtClean="0"/>
            <a:t>Seis para cada recurso: agua, energía eléctrica, uso del papel, transporte institucional y consumo de alimentos</a:t>
          </a:r>
          <a:endParaRPr lang="es-MX" sz="1700" kern="1200" dirty="0"/>
        </a:p>
      </dsp:txBody>
      <dsp:txXfrm>
        <a:off x="5358330" y="1752877"/>
        <a:ext cx="2564478" cy="2301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8C722-BE17-424C-9612-B5FF0E134DC7}">
      <dsp:nvSpPr>
        <dsp:cNvPr id="0" name=""/>
        <dsp:cNvSpPr/>
      </dsp:nvSpPr>
      <dsp:spPr>
        <a:xfrm rot="5400000">
          <a:off x="562422" y="1398951"/>
          <a:ext cx="1682198" cy="2799141"/>
        </a:xfrm>
        <a:prstGeom prst="corner">
          <a:avLst>
            <a:gd name="adj1" fmla="val 16120"/>
            <a:gd name="adj2" fmla="val 16110"/>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377B4-70D8-4091-9E26-1C972231A0D6}">
      <dsp:nvSpPr>
        <dsp:cNvPr id="0" name=""/>
        <dsp:cNvSpPr/>
      </dsp:nvSpPr>
      <dsp:spPr>
        <a:xfrm>
          <a:off x="281622" y="2235291"/>
          <a:ext cx="2527080" cy="2215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0" kern="1200" dirty="0" smtClean="0"/>
            <a:t>Estrategia N. 1 Determinación de  la línea base de producción de residuos en la Universidad</a:t>
          </a:r>
          <a:endParaRPr lang="es-MX" sz="1900" b="0" kern="1200" dirty="0"/>
        </a:p>
      </dsp:txBody>
      <dsp:txXfrm>
        <a:off x="281622" y="2235291"/>
        <a:ext cx="2527080" cy="2215134"/>
      </dsp:txXfrm>
    </dsp:sp>
    <dsp:sp modelId="{1D9B9547-79ED-4196-BF26-1249456B5518}">
      <dsp:nvSpPr>
        <dsp:cNvPr id="0" name=""/>
        <dsp:cNvSpPr/>
      </dsp:nvSpPr>
      <dsp:spPr>
        <a:xfrm>
          <a:off x="2331894" y="1192875"/>
          <a:ext cx="476807" cy="476807"/>
        </a:xfrm>
        <a:prstGeom prst="triangle">
          <a:avLst>
            <a:gd name="adj" fmla="val 100000"/>
          </a:avLst>
        </a:prstGeom>
        <a:solidFill>
          <a:schemeClr val="accent3">
            <a:hueOff val="-1718084"/>
            <a:satOff val="-14593"/>
            <a:lumOff val="49"/>
            <a:alphaOff val="0"/>
          </a:schemeClr>
        </a:solidFill>
        <a:ln w="26425" cap="flat" cmpd="sng" algn="ctr">
          <a:solidFill>
            <a:schemeClr val="accent3">
              <a:hueOff val="-1718084"/>
              <a:satOff val="-14593"/>
              <a:lumOff val="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BC57B-F7CD-443E-A85D-A3622B3B1FC7}">
      <dsp:nvSpPr>
        <dsp:cNvPr id="0" name=""/>
        <dsp:cNvSpPr/>
      </dsp:nvSpPr>
      <dsp:spPr>
        <a:xfrm rot="5400000">
          <a:off x="3656062" y="633427"/>
          <a:ext cx="1682198" cy="2799141"/>
        </a:xfrm>
        <a:prstGeom prst="corner">
          <a:avLst>
            <a:gd name="adj1" fmla="val 16120"/>
            <a:gd name="adj2" fmla="val 16110"/>
          </a:avLst>
        </a:prstGeom>
        <a:solidFill>
          <a:schemeClr val="accent3">
            <a:hueOff val="-3436168"/>
            <a:satOff val="-29185"/>
            <a:lumOff val="97"/>
            <a:alphaOff val="0"/>
          </a:schemeClr>
        </a:solidFill>
        <a:ln w="26425" cap="flat" cmpd="sng" algn="ctr">
          <a:solidFill>
            <a:schemeClr val="accent3">
              <a:hueOff val="-3436168"/>
              <a:satOff val="-29185"/>
              <a:lumOff val="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A4BEB4-6713-4680-8BEF-F6687185CA75}">
      <dsp:nvSpPr>
        <dsp:cNvPr id="0" name=""/>
        <dsp:cNvSpPr/>
      </dsp:nvSpPr>
      <dsp:spPr>
        <a:xfrm>
          <a:off x="3375262" y="1469767"/>
          <a:ext cx="2527080" cy="2215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0" kern="1200" dirty="0" smtClean="0"/>
            <a:t>Estrategia N. 2  Identificación y tratamiento adecuado de los  residuos generados</a:t>
          </a:r>
          <a:endParaRPr lang="es-MX" sz="1900" b="0" kern="1200" dirty="0"/>
        </a:p>
      </dsp:txBody>
      <dsp:txXfrm>
        <a:off x="3375262" y="1469767"/>
        <a:ext cx="2527080" cy="2215134"/>
      </dsp:txXfrm>
    </dsp:sp>
    <dsp:sp modelId="{64B9C4A7-3765-47BA-A175-50A9222F43DC}">
      <dsp:nvSpPr>
        <dsp:cNvPr id="0" name=""/>
        <dsp:cNvSpPr/>
      </dsp:nvSpPr>
      <dsp:spPr>
        <a:xfrm>
          <a:off x="5425534" y="427351"/>
          <a:ext cx="476807" cy="476807"/>
        </a:xfrm>
        <a:prstGeom prst="triangle">
          <a:avLst>
            <a:gd name="adj" fmla="val 100000"/>
          </a:avLst>
        </a:prstGeom>
        <a:solidFill>
          <a:schemeClr val="accent3">
            <a:hueOff val="-5154251"/>
            <a:satOff val="-43778"/>
            <a:lumOff val="146"/>
            <a:alphaOff val="0"/>
          </a:schemeClr>
        </a:solidFill>
        <a:ln w="26425" cap="flat" cmpd="sng" algn="ctr">
          <a:solidFill>
            <a:schemeClr val="accent3">
              <a:hueOff val="-5154251"/>
              <a:satOff val="-43778"/>
              <a:lumOff val="1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6619E-982D-455F-97A7-C7D10ABAE029}">
      <dsp:nvSpPr>
        <dsp:cNvPr id="0" name=""/>
        <dsp:cNvSpPr/>
      </dsp:nvSpPr>
      <dsp:spPr>
        <a:xfrm rot="5400000">
          <a:off x="6749702" y="-132096"/>
          <a:ext cx="1682198" cy="2799141"/>
        </a:xfrm>
        <a:prstGeom prst="corner">
          <a:avLst>
            <a:gd name="adj1" fmla="val 16120"/>
            <a:gd name="adj2" fmla="val 16110"/>
          </a:avLst>
        </a:prstGeom>
        <a:solidFill>
          <a:schemeClr val="accent3">
            <a:hueOff val="-6872335"/>
            <a:satOff val="-58371"/>
            <a:lumOff val="195"/>
            <a:alphaOff val="0"/>
          </a:schemeClr>
        </a:solidFill>
        <a:ln w="26425" cap="flat" cmpd="sng" algn="ctr">
          <a:solidFill>
            <a:schemeClr val="accent3">
              <a:hueOff val="-6872335"/>
              <a:satOff val="-58371"/>
              <a:lumOff val="1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272D6-BA19-4ADF-A0D6-81AE347B6BCD}">
      <dsp:nvSpPr>
        <dsp:cNvPr id="0" name=""/>
        <dsp:cNvSpPr/>
      </dsp:nvSpPr>
      <dsp:spPr>
        <a:xfrm>
          <a:off x="6468901" y="704243"/>
          <a:ext cx="2527080" cy="2215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0" kern="1200" dirty="0" smtClean="0"/>
            <a:t>Estrategia N. 3 Definición e implementación de procedimientos permanentes en el campus universitario para la gestión de los residuos</a:t>
          </a:r>
          <a:endParaRPr lang="es-MX" sz="1900" b="0" kern="1200" dirty="0"/>
        </a:p>
      </dsp:txBody>
      <dsp:txXfrm>
        <a:off x="6468901" y="704243"/>
        <a:ext cx="2527080" cy="22151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EE014-547A-44B4-981F-B5EB47F79F20}">
      <dsp:nvSpPr>
        <dsp:cNvPr id="0" name=""/>
        <dsp:cNvSpPr/>
      </dsp:nvSpPr>
      <dsp:spPr>
        <a:xfrm>
          <a:off x="1217485" y="867914"/>
          <a:ext cx="2435473" cy="80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Caracterización de los espacios verdes (EV)  existentes y espacios ociosos</a:t>
          </a:r>
          <a:endParaRPr lang="es-MX" sz="1600" kern="1200" dirty="0"/>
        </a:p>
      </dsp:txBody>
      <dsp:txXfrm>
        <a:off x="1217485" y="867914"/>
        <a:ext cx="2435473" cy="802599"/>
      </dsp:txXfrm>
    </dsp:sp>
    <dsp:sp modelId="{DE6697C7-084F-4FF1-9EF9-24A188F4D5C1}">
      <dsp:nvSpPr>
        <dsp:cNvPr id="0" name=""/>
        <dsp:cNvSpPr/>
      </dsp:nvSpPr>
      <dsp:spPr>
        <a:xfrm>
          <a:off x="1217485" y="2560319"/>
          <a:ext cx="2435473"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bg1">
                  <a:lumMod val="65000"/>
                </a:schemeClr>
              </a:solidFill>
            </a:rPr>
            <a:t>Estrategia N. 1</a:t>
          </a:r>
          <a:endParaRPr lang="es-MX" sz="3200" kern="1200" dirty="0">
            <a:solidFill>
              <a:schemeClr val="bg1">
                <a:lumMod val="65000"/>
              </a:schemeClr>
            </a:solidFill>
          </a:endParaRPr>
        </a:p>
      </dsp:txBody>
      <dsp:txXfrm>
        <a:off x="1217485" y="2560319"/>
        <a:ext cx="2435473" cy="1503680"/>
      </dsp:txXfrm>
    </dsp:sp>
    <dsp:sp modelId="{BA2345E1-98CB-4732-AE69-5EF3E0D5B8E6}">
      <dsp:nvSpPr>
        <dsp:cNvPr id="0" name=""/>
        <dsp:cNvSpPr/>
      </dsp:nvSpPr>
      <dsp:spPr>
        <a:xfrm>
          <a:off x="1214718" y="623813"/>
          <a:ext cx="193730" cy="193730"/>
        </a:xfrm>
        <a:prstGeom prst="ellipse">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15C86C-222F-406A-9312-79DE570270FB}">
      <dsp:nvSpPr>
        <dsp:cNvPr id="0" name=""/>
        <dsp:cNvSpPr/>
      </dsp:nvSpPr>
      <dsp:spPr>
        <a:xfrm>
          <a:off x="1350329" y="352590"/>
          <a:ext cx="193730" cy="193730"/>
        </a:xfrm>
        <a:prstGeom prst="ellipse">
          <a:avLst/>
        </a:prstGeom>
        <a:solidFill>
          <a:schemeClr val="accent3">
            <a:hueOff val="-381796"/>
            <a:satOff val="-3243"/>
            <a:lumOff val="1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5CF5E1-0C7D-493E-ACDE-E6719F36AC60}">
      <dsp:nvSpPr>
        <dsp:cNvPr id="0" name=""/>
        <dsp:cNvSpPr/>
      </dsp:nvSpPr>
      <dsp:spPr>
        <a:xfrm>
          <a:off x="1675797" y="406834"/>
          <a:ext cx="304434" cy="304434"/>
        </a:xfrm>
        <a:prstGeom prst="ellipse">
          <a:avLst/>
        </a:prstGeom>
        <a:solidFill>
          <a:schemeClr val="accent3">
            <a:hueOff val="-763593"/>
            <a:satOff val="-6486"/>
            <a:lumOff val="2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E7C4B-0AE5-425B-91E6-A321B0DF8720}">
      <dsp:nvSpPr>
        <dsp:cNvPr id="0" name=""/>
        <dsp:cNvSpPr/>
      </dsp:nvSpPr>
      <dsp:spPr>
        <a:xfrm>
          <a:off x="1947020" y="108489"/>
          <a:ext cx="193730" cy="193730"/>
        </a:xfrm>
        <a:prstGeom prst="ellipse">
          <a:avLst/>
        </a:prstGeom>
        <a:solidFill>
          <a:schemeClr val="accent3">
            <a:hueOff val="-1145389"/>
            <a:satOff val="-9728"/>
            <a:lumOff val="3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B0EAC-9707-4E4A-9354-482053EF9C87}">
      <dsp:nvSpPr>
        <dsp:cNvPr id="0" name=""/>
        <dsp:cNvSpPr/>
      </dsp:nvSpPr>
      <dsp:spPr>
        <a:xfrm>
          <a:off x="2299610" y="0"/>
          <a:ext cx="193730" cy="193730"/>
        </a:xfrm>
        <a:prstGeom prst="ellipse">
          <a:avLst/>
        </a:prstGeom>
        <a:solidFill>
          <a:schemeClr val="accent3">
            <a:hueOff val="-1527186"/>
            <a:satOff val="-12971"/>
            <a:lumOff val="4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ABF98D-7E1A-4DDB-8C5B-B057BDEDABDC}">
      <dsp:nvSpPr>
        <dsp:cNvPr id="0" name=""/>
        <dsp:cNvSpPr/>
      </dsp:nvSpPr>
      <dsp:spPr>
        <a:xfrm>
          <a:off x="2733568" y="189856"/>
          <a:ext cx="193730" cy="193730"/>
        </a:xfrm>
        <a:prstGeom prst="ellipse">
          <a:avLst/>
        </a:prstGeom>
        <a:solidFill>
          <a:schemeClr val="accent3">
            <a:hueOff val="-1908982"/>
            <a:satOff val="-16214"/>
            <a:lumOff val="5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CD661-38C9-4446-8792-DEE07E48738F}">
      <dsp:nvSpPr>
        <dsp:cNvPr id="0" name=""/>
        <dsp:cNvSpPr/>
      </dsp:nvSpPr>
      <dsp:spPr>
        <a:xfrm>
          <a:off x="3004791" y="325467"/>
          <a:ext cx="304434" cy="304434"/>
        </a:xfrm>
        <a:prstGeom prst="ellipse">
          <a:avLst/>
        </a:prstGeom>
        <a:solidFill>
          <a:schemeClr val="accent3">
            <a:hueOff val="-2290779"/>
            <a:satOff val="-19457"/>
            <a:lumOff val="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0259C-42C3-47CF-AD5F-49384D6B2FF5}">
      <dsp:nvSpPr>
        <dsp:cNvPr id="0" name=""/>
        <dsp:cNvSpPr/>
      </dsp:nvSpPr>
      <dsp:spPr>
        <a:xfrm>
          <a:off x="3384503" y="623813"/>
          <a:ext cx="193730" cy="193730"/>
        </a:xfrm>
        <a:prstGeom prst="ellipse">
          <a:avLst/>
        </a:prstGeom>
        <a:solidFill>
          <a:schemeClr val="accent3">
            <a:hueOff val="-2672575"/>
            <a:satOff val="-22700"/>
            <a:lumOff val="7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AE3A6-14BD-475E-B289-FF35FD4FB72C}">
      <dsp:nvSpPr>
        <dsp:cNvPr id="0" name=""/>
        <dsp:cNvSpPr/>
      </dsp:nvSpPr>
      <dsp:spPr>
        <a:xfrm>
          <a:off x="3547237" y="922158"/>
          <a:ext cx="193730" cy="193730"/>
        </a:xfrm>
        <a:prstGeom prst="ellipse">
          <a:avLst/>
        </a:prstGeom>
        <a:solidFill>
          <a:schemeClr val="accent3">
            <a:hueOff val="-3054371"/>
            <a:satOff val="-25943"/>
            <a:lumOff val="8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F71D4-A58D-42FE-8DC3-567E6CF0EBE4}">
      <dsp:nvSpPr>
        <dsp:cNvPr id="0" name=""/>
        <dsp:cNvSpPr/>
      </dsp:nvSpPr>
      <dsp:spPr>
        <a:xfrm>
          <a:off x="2136877" y="352590"/>
          <a:ext cx="498165" cy="498165"/>
        </a:xfrm>
        <a:prstGeom prst="ellipse">
          <a:avLst/>
        </a:prstGeom>
        <a:solidFill>
          <a:schemeClr val="accent3">
            <a:hueOff val="-3436168"/>
            <a:satOff val="-29185"/>
            <a:lumOff val="9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292F4-5148-460D-9AC4-95D18CE808FF}">
      <dsp:nvSpPr>
        <dsp:cNvPr id="0" name=""/>
        <dsp:cNvSpPr/>
      </dsp:nvSpPr>
      <dsp:spPr>
        <a:xfrm>
          <a:off x="1079106" y="1383238"/>
          <a:ext cx="193730" cy="193730"/>
        </a:xfrm>
        <a:prstGeom prst="ellipse">
          <a:avLst/>
        </a:prstGeom>
        <a:solidFill>
          <a:schemeClr val="accent3">
            <a:hueOff val="-3817964"/>
            <a:satOff val="-32428"/>
            <a:lumOff val="10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1EBC6B-120F-4C47-86B3-E96058E8847E}">
      <dsp:nvSpPr>
        <dsp:cNvPr id="0" name=""/>
        <dsp:cNvSpPr/>
      </dsp:nvSpPr>
      <dsp:spPr>
        <a:xfrm>
          <a:off x="1241840" y="1627339"/>
          <a:ext cx="304434" cy="304434"/>
        </a:xfrm>
        <a:prstGeom prst="ellipse">
          <a:avLst/>
        </a:prstGeom>
        <a:solidFill>
          <a:schemeClr val="accent3">
            <a:hueOff val="-4199760"/>
            <a:satOff val="-35671"/>
            <a:lumOff val="119"/>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22843-F2DF-41CA-A0D8-135067DBA12F}">
      <dsp:nvSpPr>
        <dsp:cNvPr id="0" name=""/>
        <dsp:cNvSpPr/>
      </dsp:nvSpPr>
      <dsp:spPr>
        <a:xfrm>
          <a:off x="1648675" y="1844317"/>
          <a:ext cx="442813" cy="442813"/>
        </a:xfrm>
        <a:prstGeom prst="ellipse">
          <a:avLst/>
        </a:prstGeom>
        <a:solidFill>
          <a:schemeClr val="accent3">
            <a:hueOff val="-4581557"/>
            <a:satOff val="-38914"/>
            <a:lumOff val="1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8100A-9436-4B2D-A472-D152220744B6}">
      <dsp:nvSpPr>
        <dsp:cNvPr id="0" name=""/>
        <dsp:cNvSpPr/>
      </dsp:nvSpPr>
      <dsp:spPr>
        <a:xfrm>
          <a:off x="2218243" y="2196908"/>
          <a:ext cx="193730" cy="193730"/>
        </a:xfrm>
        <a:prstGeom prst="ellipse">
          <a:avLst/>
        </a:prstGeom>
        <a:solidFill>
          <a:schemeClr val="accent3">
            <a:hueOff val="-4963353"/>
            <a:satOff val="-42157"/>
            <a:lumOff val="14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F86C31-5D11-4A89-89E6-24832B65D0A5}">
      <dsp:nvSpPr>
        <dsp:cNvPr id="0" name=""/>
        <dsp:cNvSpPr/>
      </dsp:nvSpPr>
      <dsp:spPr>
        <a:xfrm>
          <a:off x="2326733" y="1844317"/>
          <a:ext cx="304434" cy="304434"/>
        </a:xfrm>
        <a:prstGeom prst="ellipse">
          <a:avLst/>
        </a:prstGeom>
        <a:solidFill>
          <a:schemeClr val="accent3">
            <a:hueOff val="-5345149"/>
            <a:satOff val="-45400"/>
            <a:lumOff val="15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02712-A7E5-40A5-ABA9-F3A05FE31B1B}">
      <dsp:nvSpPr>
        <dsp:cNvPr id="0" name=""/>
        <dsp:cNvSpPr/>
      </dsp:nvSpPr>
      <dsp:spPr>
        <a:xfrm>
          <a:off x="2597956" y="2224030"/>
          <a:ext cx="193730" cy="193730"/>
        </a:xfrm>
        <a:prstGeom prst="ellipse">
          <a:avLst/>
        </a:prstGeom>
        <a:solidFill>
          <a:schemeClr val="accent3">
            <a:hueOff val="-5726946"/>
            <a:satOff val="-48642"/>
            <a:lumOff val="16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740B8-6CFA-4592-A282-9C14DF810715}">
      <dsp:nvSpPr>
        <dsp:cNvPr id="0" name=""/>
        <dsp:cNvSpPr/>
      </dsp:nvSpPr>
      <dsp:spPr>
        <a:xfrm>
          <a:off x="2842057" y="1790073"/>
          <a:ext cx="442813" cy="442813"/>
        </a:xfrm>
        <a:prstGeom prst="ellipse">
          <a:avLst/>
        </a:prstGeom>
        <a:solidFill>
          <a:schemeClr val="accent3">
            <a:hueOff val="-6108742"/>
            <a:satOff val="-51885"/>
            <a:lumOff val="17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868D9-90E6-4FBB-97AC-BBA6B04EF3AE}">
      <dsp:nvSpPr>
        <dsp:cNvPr id="0" name=""/>
        <dsp:cNvSpPr/>
      </dsp:nvSpPr>
      <dsp:spPr>
        <a:xfrm>
          <a:off x="3438748" y="1681584"/>
          <a:ext cx="304434" cy="304434"/>
        </a:xfrm>
        <a:prstGeom prst="ellipse">
          <a:avLst/>
        </a:prstGeom>
        <a:solidFill>
          <a:schemeClr val="accent3">
            <a:hueOff val="-6490539"/>
            <a:satOff val="-55128"/>
            <a:lumOff val="18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31353-AA60-4539-A822-95C9E147DADA}">
      <dsp:nvSpPr>
        <dsp:cNvPr id="0" name=""/>
        <dsp:cNvSpPr/>
      </dsp:nvSpPr>
      <dsp:spPr>
        <a:xfrm>
          <a:off x="3743182" y="406383"/>
          <a:ext cx="894080" cy="1706896"/>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CFC85C-B8FC-4CB3-AC14-7E53351887B7}">
      <dsp:nvSpPr>
        <dsp:cNvPr id="0" name=""/>
        <dsp:cNvSpPr/>
      </dsp:nvSpPr>
      <dsp:spPr>
        <a:xfrm>
          <a:off x="4474702" y="406383"/>
          <a:ext cx="894080" cy="1706896"/>
        </a:xfrm>
        <a:prstGeom prst="chevron">
          <a:avLst>
            <a:gd name="adj" fmla="val 62310"/>
          </a:avLst>
        </a:prstGeom>
        <a:solidFill>
          <a:schemeClr val="accent3">
            <a:hueOff val="-6872335"/>
            <a:satOff val="-58371"/>
            <a:lumOff val="1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ADF05-BE73-4313-82B8-BA924F7CC2EA}">
      <dsp:nvSpPr>
        <dsp:cNvPr id="0" name=""/>
        <dsp:cNvSpPr/>
      </dsp:nvSpPr>
      <dsp:spPr>
        <a:xfrm>
          <a:off x="5368782" y="144021"/>
          <a:ext cx="2696110" cy="2355182"/>
        </a:xfrm>
        <a:prstGeom prst="ellipse">
          <a:avLst/>
        </a:prstGeom>
        <a:solidFill>
          <a:schemeClr val="accent3">
            <a:hueOff val="-6872335"/>
            <a:satOff val="-58371"/>
            <a:lumOff val="19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b="1" kern="1200" dirty="0" smtClean="0"/>
            <a:t>Implementación de  mejoras partiendo de enfoques de sostenibilidad</a:t>
          </a:r>
          <a:endParaRPr lang="es-MX" sz="1800" kern="1200" dirty="0"/>
        </a:p>
      </dsp:txBody>
      <dsp:txXfrm>
        <a:off x="5763618" y="488929"/>
        <a:ext cx="1906438" cy="1665366"/>
      </dsp:txXfrm>
    </dsp:sp>
    <dsp:sp modelId="{C7F64AD7-A691-4C3B-952D-9FE093F7A7AC}">
      <dsp:nvSpPr>
        <dsp:cNvPr id="0" name=""/>
        <dsp:cNvSpPr/>
      </dsp:nvSpPr>
      <dsp:spPr>
        <a:xfrm>
          <a:off x="5497638" y="2560319"/>
          <a:ext cx="2438400"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kern="1200" dirty="0" smtClean="0">
              <a:solidFill>
                <a:schemeClr val="bg1">
                  <a:lumMod val="65000"/>
                </a:schemeClr>
              </a:solidFill>
            </a:rPr>
            <a:t>Estrategia N. 2 </a:t>
          </a:r>
          <a:endParaRPr lang="es-MX" sz="2800" kern="1200" dirty="0">
            <a:solidFill>
              <a:schemeClr val="bg1">
                <a:lumMod val="65000"/>
              </a:schemeClr>
            </a:solidFill>
          </a:endParaRPr>
        </a:p>
      </dsp:txBody>
      <dsp:txXfrm>
        <a:off x="5497638" y="2560319"/>
        <a:ext cx="2438400" cy="15036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42BF1-9474-4A2B-9FF4-DF342DCD821F}">
      <dsp:nvSpPr>
        <dsp:cNvPr id="0" name=""/>
        <dsp:cNvSpPr/>
      </dsp:nvSpPr>
      <dsp:spPr>
        <a:xfrm>
          <a:off x="7081" y="547221"/>
          <a:ext cx="1936823" cy="660014"/>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MX" sz="1800" b="0" kern="1200" dirty="0" smtClean="0"/>
            <a:t> </a:t>
          </a:r>
          <a:r>
            <a:rPr lang="es-EC" sz="1800" b="0" kern="1200" dirty="0" smtClean="0"/>
            <a:t>Estrategia N. 1 </a:t>
          </a:r>
          <a:endParaRPr lang="es-MX" sz="1800" b="0" kern="1200" dirty="0"/>
        </a:p>
      </dsp:txBody>
      <dsp:txXfrm>
        <a:off x="7081" y="547221"/>
        <a:ext cx="1936823" cy="440009"/>
      </dsp:txXfrm>
    </dsp:sp>
    <dsp:sp modelId="{18003FE3-5BA7-41FC-B199-9F28D835CDCA}">
      <dsp:nvSpPr>
        <dsp:cNvPr id="0" name=""/>
        <dsp:cNvSpPr/>
      </dsp:nvSpPr>
      <dsp:spPr>
        <a:xfrm>
          <a:off x="215685" y="1007823"/>
          <a:ext cx="2313013" cy="2508954"/>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s-MX" sz="1800" b="0" kern="1200" dirty="0"/>
        </a:p>
        <a:p>
          <a:pPr marL="171450" lvl="1" indent="-171450" algn="l" defTabSz="800100">
            <a:lnSpc>
              <a:spcPct val="90000"/>
            </a:lnSpc>
            <a:spcBef>
              <a:spcPct val="0"/>
            </a:spcBef>
            <a:spcAft>
              <a:spcPct val="15000"/>
            </a:spcAft>
            <a:buChar char="••"/>
          </a:pPr>
          <a:r>
            <a:rPr lang="es-EC" sz="1800" b="0" kern="1200" dirty="0" smtClean="0"/>
            <a:t>Caracterización de los grupos objetivos que conforman la comunidad universitaria</a:t>
          </a:r>
          <a:endParaRPr lang="es-MX" sz="1800" b="0" kern="1200" dirty="0"/>
        </a:p>
      </dsp:txBody>
      <dsp:txXfrm>
        <a:off x="283431" y="1075569"/>
        <a:ext cx="2177521" cy="2373462"/>
      </dsp:txXfrm>
    </dsp:sp>
    <dsp:sp modelId="{6F90CBA9-B199-483E-9951-F37B9E6D1E9F}">
      <dsp:nvSpPr>
        <dsp:cNvPr id="0" name=""/>
        <dsp:cNvSpPr/>
      </dsp:nvSpPr>
      <dsp:spPr>
        <a:xfrm rot="21567465">
          <a:off x="2284528" y="510313"/>
          <a:ext cx="722187" cy="48221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MX" sz="400" b="0" kern="1200"/>
        </a:p>
      </dsp:txBody>
      <dsp:txXfrm>
        <a:off x="2284531" y="607441"/>
        <a:ext cx="577523" cy="289327"/>
      </dsp:txXfrm>
    </dsp:sp>
    <dsp:sp modelId="{BD486A92-EF19-483E-87C1-96C3A0297B25}">
      <dsp:nvSpPr>
        <dsp:cNvPr id="0" name=""/>
        <dsp:cNvSpPr/>
      </dsp:nvSpPr>
      <dsp:spPr>
        <a:xfrm>
          <a:off x="3306461" y="515995"/>
          <a:ext cx="1936823" cy="660014"/>
        </a:xfrm>
        <a:prstGeom prst="roundRect">
          <a:avLst>
            <a:gd name="adj" fmla="val 10000"/>
          </a:avLst>
        </a:prstGeom>
        <a:solidFill>
          <a:schemeClr val="accent3">
            <a:hueOff val="-3436168"/>
            <a:satOff val="-29185"/>
            <a:lumOff val="9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MX" sz="1800" b="0" kern="1200" dirty="0" smtClean="0"/>
            <a:t> </a:t>
          </a:r>
          <a:r>
            <a:rPr lang="es-EC" sz="1800" b="0" kern="1200" dirty="0" smtClean="0"/>
            <a:t>Estrategia N. 2 </a:t>
          </a:r>
          <a:endParaRPr lang="es-MX" sz="1800" b="0" kern="1200" dirty="0"/>
        </a:p>
      </dsp:txBody>
      <dsp:txXfrm>
        <a:off x="3306461" y="515995"/>
        <a:ext cx="1936823" cy="440009"/>
      </dsp:txXfrm>
    </dsp:sp>
    <dsp:sp modelId="{0303BCF7-FEE6-4E29-B352-938C0755FC3C}">
      <dsp:nvSpPr>
        <dsp:cNvPr id="0" name=""/>
        <dsp:cNvSpPr/>
      </dsp:nvSpPr>
      <dsp:spPr>
        <a:xfrm>
          <a:off x="3543566" y="956004"/>
          <a:ext cx="2256012" cy="2592000"/>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3436168"/>
              <a:satOff val="-29185"/>
              <a:lumOff val="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s-MX" sz="1800" b="0" kern="1200" dirty="0"/>
        </a:p>
        <a:p>
          <a:pPr marL="171450" lvl="1" indent="-171450" algn="l" defTabSz="800100">
            <a:lnSpc>
              <a:spcPct val="90000"/>
            </a:lnSpc>
            <a:spcBef>
              <a:spcPct val="0"/>
            </a:spcBef>
            <a:spcAft>
              <a:spcPct val="15000"/>
            </a:spcAft>
            <a:buChar char="••"/>
          </a:pPr>
          <a:r>
            <a:rPr lang="es-EC" sz="1800" b="0" kern="1200" dirty="0" smtClean="0"/>
            <a:t>Caracterización y desarrollo  y del sistema de capacitaciones</a:t>
          </a:r>
          <a:endParaRPr lang="es-MX" sz="1800" b="0" kern="1200" dirty="0"/>
        </a:p>
      </dsp:txBody>
      <dsp:txXfrm>
        <a:off x="3609642" y="1022080"/>
        <a:ext cx="2123860" cy="2459848"/>
      </dsp:txXfrm>
    </dsp:sp>
    <dsp:sp modelId="{FF974B4D-64D3-4518-A3AD-0EA765308DB8}">
      <dsp:nvSpPr>
        <dsp:cNvPr id="0" name=""/>
        <dsp:cNvSpPr/>
      </dsp:nvSpPr>
      <dsp:spPr>
        <a:xfrm>
          <a:off x="5576799" y="494893"/>
          <a:ext cx="707049" cy="482213"/>
        </a:xfrm>
        <a:prstGeom prst="rightArrow">
          <a:avLst>
            <a:gd name="adj1" fmla="val 60000"/>
            <a:gd name="adj2" fmla="val 50000"/>
          </a:avLst>
        </a:prstGeom>
        <a:solidFill>
          <a:schemeClr val="accent3">
            <a:hueOff val="-6872335"/>
            <a:satOff val="-58371"/>
            <a:lumOff val="1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s-MX" sz="400" b="0" kern="1200"/>
        </a:p>
      </dsp:txBody>
      <dsp:txXfrm>
        <a:off x="5576799" y="591336"/>
        <a:ext cx="562385" cy="289327"/>
      </dsp:txXfrm>
    </dsp:sp>
    <dsp:sp modelId="{BB14F3A2-BE84-4A8B-BCEB-C9DD2CBCB05A}">
      <dsp:nvSpPr>
        <dsp:cNvPr id="0" name=""/>
        <dsp:cNvSpPr/>
      </dsp:nvSpPr>
      <dsp:spPr>
        <a:xfrm>
          <a:off x="6577341" y="515995"/>
          <a:ext cx="1936823" cy="660014"/>
        </a:xfrm>
        <a:prstGeom prst="roundRect">
          <a:avLst>
            <a:gd name="adj" fmla="val 10000"/>
          </a:avLst>
        </a:prstGeom>
        <a:solidFill>
          <a:schemeClr val="accent3">
            <a:hueOff val="-6872335"/>
            <a:satOff val="-58371"/>
            <a:lumOff val="19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s-MX" sz="1800" b="0" kern="1200" dirty="0" smtClean="0"/>
            <a:t> </a:t>
          </a:r>
          <a:r>
            <a:rPr lang="es-EC" sz="1800" b="0" kern="1200" dirty="0" smtClean="0"/>
            <a:t>Estrategia N. 3  </a:t>
          </a:r>
          <a:endParaRPr lang="es-MX" sz="1800" b="0" kern="1200" dirty="0"/>
        </a:p>
      </dsp:txBody>
      <dsp:txXfrm>
        <a:off x="6577341" y="515995"/>
        <a:ext cx="1936823" cy="440009"/>
      </dsp:txXfrm>
    </dsp:sp>
    <dsp:sp modelId="{17010624-1FC5-41A9-A439-17457CD0BD17}">
      <dsp:nvSpPr>
        <dsp:cNvPr id="0" name=""/>
        <dsp:cNvSpPr/>
      </dsp:nvSpPr>
      <dsp:spPr>
        <a:xfrm>
          <a:off x="6745282" y="956004"/>
          <a:ext cx="2394340" cy="2592000"/>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6872335"/>
              <a:satOff val="-58371"/>
              <a:lumOff val="1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s-MX" sz="1800" b="0" kern="1200" dirty="0"/>
        </a:p>
        <a:p>
          <a:pPr marL="171450" lvl="1" indent="-171450" algn="l" defTabSz="800100">
            <a:lnSpc>
              <a:spcPct val="90000"/>
            </a:lnSpc>
            <a:spcBef>
              <a:spcPct val="0"/>
            </a:spcBef>
            <a:spcAft>
              <a:spcPct val="15000"/>
            </a:spcAft>
            <a:buChar char="••"/>
          </a:pPr>
          <a:r>
            <a:rPr lang="es-EC" sz="1800" b="0" kern="1200" dirty="0" smtClean="0"/>
            <a:t>Establecimiento de los mecanismos de implementación de las capacitaciones</a:t>
          </a:r>
          <a:endParaRPr lang="es-MX" sz="1800" b="0" kern="1200" dirty="0"/>
        </a:p>
      </dsp:txBody>
      <dsp:txXfrm>
        <a:off x="6815410" y="1026132"/>
        <a:ext cx="2254084" cy="24517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F1DA9-12F2-499E-94E1-242A28A7EC1E}">
      <dsp:nvSpPr>
        <dsp:cNvPr id="0" name=""/>
        <dsp:cNvSpPr/>
      </dsp:nvSpPr>
      <dsp:spPr>
        <a:xfrm>
          <a:off x="0" y="662524"/>
          <a:ext cx="8814048" cy="1033200"/>
        </a:xfrm>
        <a:prstGeom prst="rect">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923CE2-E2F9-4444-9182-A850C5F2C31E}">
      <dsp:nvSpPr>
        <dsp:cNvPr id="0" name=""/>
        <dsp:cNvSpPr/>
      </dsp:nvSpPr>
      <dsp:spPr>
        <a:xfrm>
          <a:off x="440702" y="57364"/>
          <a:ext cx="6169833" cy="121032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205" tIns="0" rIns="233205" bIns="0" numCol="1" spcCol="1270" anchor="ctr"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Etapa  N. 1: Evaluación y selección de  las necesidades institucionales que requieren la creación de  alianzas estratégicas</a:t>
          </a:r>
          <a:endParaRPr lang="es-MX" sz="2000" b="1" kern="1200" dirty="0">
            <a:effectLst>
              <a:outerShdw blurRad="38100" dist="38100" dir="2700000" algn="tl">
                <a:srgbClr val="000000">
                  <a:alpha val="43137"/>
                </a:srgbClr>
              </a:outerShdw>
            </a:effectLst>
          </a:endParaRPr>
        </a:p>
      </dsp:txBody>
      <dsp:txXfrm>
        <a:off x="499785" y="116447"/>
        <a:ext cx="6051667" cy="1092154"/>
      </dsp:txXfrm>
    </dsp:sp>
    <dsp:sp modelId="{420FFFBD-589C-4D8C-83C4-86F6AE7271E8}">
      <dsp:nvSpPr>
        <dsp:cNvPr id="0" name=""/>
        <dsp:cNvSpPr/>
      </dsp:nvSpPr>
      <dsp:spPr>
        <a:xfrm>
          <a:off x="0" y="2522284"/>
          <a:ext cx="8814048" cy="1033200"/>
        </a:xfrm>
        <a:prstGeom prst="rect">
          <a:avLst/>
        </a:prstGeom>
        <a:solidFill>
          <a:schemeClr val="lt1">
            <a:alpha val="90000"/>
            <a:hueOff val="0"/>
            <a:satOff val="0"/>
            <a:lumOff val="0"/>
            <a:alphaOff val="0"/>
          </a:schemeClr>
        </a:solidFill>
        <a:ln w="26425" cap="flat" cmpd="sng" algn="ctr">
          <a:solidFill>
            <a:schemeClr val="accent5">
              <a:hueOff val="5319050"/>
              <a:satOff val="-230"/>
              <a:lumOff val="-10491"/>
              <a:alphaOff val="0"/>
            </a:schemeClr>
          </a:solidFill>
          <a:prstDash val="solid"/>
        </a:ln>
        <a:effectLst/>
      </dsp:spPr>
      <dsp:style>
        <a:lnRef idx="2">
          <a:scrgbClr r="0" g="0" b="0"/>
        </a:lnRef>
        <a:fillRef idx="1">
          <a:scrgbClr r="0" g="0" b="0"/>
        </a:fillRef>
        <a:effectRef idx="0">
          <a:scrgbClr r="0" g="0" b="0"/>
        </a:effectRef>
        <a:fontRef idx="minor"/>
      </dsp:style>
    </dsp:sp>
    <dsp:sp modelId="{E5D987C9-3FBF-4A7E-917E-FDA3C76FBABE}">
      <dsp:nvSpPr>
        <dsp:cNvPr id="0" name=""/>
        <dsp:cNvSpPr/>
      </dsp:nvSpPr>
      <dsp:spPr>
        <a:xfrm>
          <a:off x="440702" y="1917124"/>
          <a:ext cx="6169833" cy="1210320"/>
        </a:xfrm>
        <a:prstGeom prst="roundRect">
          <a:avLst/>
        </a:prstGeom>
        <a:solidFill>
          <a:schemeClr val="accent5">
            <a:hueOff val="5319050"/>
            <a:satOff val="-230"/>
            <a:lumOff val="-1049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205" tIns="0" rIns="233205" bIns="0" numCol="1" spcCol="1270" anchor="ctr"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Etapa N. 2: Selección de las instituciones idóneas para materializar la alianza estratégica</a:t>
          </a:r>
          <a:endParaRPr lang="es-MX" sz="2000" b="1" kern="1200" dirty="0">
            <a:effectLst>
              <a:outerShdw blurRad="38100" dist="38100" dir="2700000" algn="tl">
                <a:srgbClr val="000000">
                  <a:alpha val="43137"/>
                </a:srgbClr>
              </a:outerShdw>
            </a:effectLst>
          </a:endParaRPr>
        </a:p>
      </dsp:txBody>
      <dsp:txXfrm>
        <a:off x="499785" y="1976207"/>
        <a:ext cx="6051667" cy="1092154"/>
      </dsp:txXfrm>
    </dsp:sp>
    <dsp:sp modelId="{EE5D95C5-6264-44FE-B2C8-E60896FD7AC0}">
      <dsp:nvSpPr>
        <dsp:cNvPr id="0" name=""/>
        <dsp:cNvSpPr/>
      </dsp:nvSpPr>
      <dsp:spPr>
        <a:xfrm>
          <a:off x="0" y="4382044"/>
          <a:ext cx="8814048" cy="1033200"/>
        </a:xfrm>
        <a:prstGeom prst="rect">
          <a:avLst/>
        </a:prstGeom>
        <a:solidFill>
          <a:schemeClr val="lt1">
            <a:alpha val="90000"/>
            <a:hueOff val="0"/>
            <a:satOff val="0"/>
            <a:lumOff val="0"/>
            <a:alphaOff val="0"/>
          </a:schemeClr>
        </a:solidFill>
        <a:ln w="26425" cap="flat" cmpd="sng" algn="ctr">
          <a:solidFill>
            <a:schemeClr val="accent5">
              <a:hueOff val="10638099"/>
              <a:satOff val="-460"/>
              <a:lumOff val="-20981"/>
              <a:alphaOff val="0"/>
            </a:schemeClr>
          </a:solidFill>
          <a:prstDash val="solid"/>
        </a:ln>
        <a:effectLst/>
      </dsp:spPr>
      <dsp:style>
        <a:lnRef idx="2">
          <a:scrgbClr r="0" g="0" b="0"/>
        </a:lnRef>
        <a:fillRef idx="1">
          <a:scrgbClr r="0" g="0" b="0"/>
        </a:fillRef>
        <a:effectRef idx="0">
          <a:scrgbClr r="0" g="0" b="0"/>
        </a:effectRef>
        <a:fontRef idx="minor"/>
      </dsp:style>
    </dsp:sp>
    <dsp:sp modelId="{0B9DC263-6F39-47B2-9C82-BE575178EDE2}">
      <dsp:nvSpPr>
        <dsp:cNvPr id="0" name=""/>
        <dsp:cNvSpPr/>
      </dsp:nvSpPr>
      <dsp:spPr>
        <a:xfrm>
          <a:off x="440702" y="3776884"/>
          <a:ext cx="6169833" cy="1210320"/>
        </a:xfrm>
        <a:prstGeom prst="roundRect">
          <a:avLst/>
        </a:prstGeom>
        <a:solidFill>
          <a:schemeClr val="accent5">
            <a:hueOff val="10638099"/>
            <a:satOff val="-460"/>
            <a:lumOff val="-2098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205" tIns="0" rIns="233205" bIns="0" numCol="1" spcCol="1270" anchor="ctr"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rPr>
            <a:t>Etapa N. 3: Determinación de  la figura legal para materializar la alianza estratégica</a:t>
          </a:r>
          <a:endParaRPr lang="es-MX" sz="2000" b="1" kern="1200" dirty="0">
            <a:effectLst>
              <a:outerShdw blurRad="38100" dist="38100" dir="2700000" algn="tl">
                <a:srgbClr val="000000">
                  <a:alpha val="43137"/>
                </a:srgbClr>
              </a:outerShdw>
            </a:effectLst>
          </a:endParaRPr>
        </a:p>
      </dsp:txBody>
      <dsp:txXfrm>
        <a:off x="499785" y="3835967"/>
        <a:ext cx="6051667"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78411-FE3C-40BA-A78B-5C775A2534CD}" type="datetimeFigureOut">
              <a:rPr lang="es-MX" smtClean="0"/>
              <a:t>22/12/2015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A08B1-0EB1-40E7-9565-A9143504FDD3}" type="slidenum">
              <a:rPr lang="es-MX" smtClean="0"/>
              <a:t>‹Nº›</a:t>
            </a:fld>
            <a:endParaRPr lang="es-MX" dirty="0"/>
          </a:p>
        </p:txBody>
      </p:sp>
    </p:spTree>
    <p:extLst>
      <p:ext uri="{BB962C8B-B14F-4D97-AF65-F5344CB8AC3E}">
        <p14:creationId xmlns:p14="http://schemas.microsoft.com/office/powerpoint/2010/main" val="171484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00A08B1-0EB1-40E7-9565-A9143504FDD3}" type="slidenum">
              <a:rPr lang="es-MX" smtClean="0"/>
              <a:t>12</a:t>
            </a:fld>
            <a:endParaRPr lang="es-MX"/>
          </a:p>
        </p:txBody>
      </p:sp>
    </p:spTree>
    <p:extLst>
      <p:ext uri="{BB962C8B-B14F-4D97-AF65-F5344CB8AC3E}">
        <p14:creationId xmlns:p14="http://schemas.microsoft.com/office/powerpoint/2010/main" val="421001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00A08B1-0EB1-40E7-9565-A9143504FDD3}" type="slidenum">
              <a:rPr lang="es-MX" smtClean="0"/>
              <a:t>13</a:t>
            </a:fld>
            <a:endParaRPr lang="es-MX"/>
          </a:p>
        </p:txBody>
      </p:sp>
    </p:spTree>
    <p:extLst>
      <p:ext uri="{BB962C8B-B14F-4D97-AF65-F5344CB8AC3E}">
        <p14:creationId xmlns:p14="http://schemas.microsoft.com/office/powerpoint/2010/main" val="421001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00A08B1-0EB1-40E7-9565-A9143504FDD3}" type="slidenum">
              <a:rPr lang="es-MX" smtClean="0"/>
              <a:t>14</a:t>
            </a:fld>
            <a:endParaRPr lang="es-MX"/>
          </a:p>
        </p:txBody>
      </p:sp>
    </p:spTree>
    <p:extLst>
      <p:ext uri="{BB962C8B-B14F-4D97-AF65-F5344CB8AC3E}">
        <p14:creationId xmlns:p14="http://schemas.microsoft.com/office/powerpoint/2010/main" val="421001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00A08B1-0EB1-40E7-9565-A9143504FDD3}" type="slidenum">
              <a:rPr lang="es-MX" smtClean="0"/>
              <a:t>15</a:t>
            </a:fld>
            <a:endParaRPr lang="es-MX"/>
          </a:p>
        </p:txBody>
      </p:sp>
    </p:spTree>
    <p:extLst>
      <p:ext uri="{BB962C8B-B14F-4D97-AF65-F5344CB8AC3E}">
        <p14:creationId xmlns:p14="http://schemas.microsoft.com/office/powerpoint/2010/main" val="421001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00A08B1-0EB1-40E7-9565-A9143504FDD3}" type="slidenum">
              <a:rPr lang="es-MX" smtClean="0"/>
              <a:t>16</a:t>
            </a:fld>
            <a:endParaRPr lang="es-MX"/>
          </a:p>
        </p:txBody>
      </p:sp>
    </p:spTree>
    <p:extLst>
      <p:ext uri="{BB962C8B-B14F-4D97-AF65-F5344CB8AC3E}">
        <p14:creationId xmlns:p14="http://schemas.microsoft.com/office/powerpoint/2010/main" val="421001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04B490E-F6A9-4482-BD3F-1044C8DA123A}" type="slidenum">
              <a:rPr lang="es-MX" smtClean="0"/>
              <a:t>‹Nº›</a:t>
            </a:fld>
            <a:endParaRPr lang="es-MX"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04B490E-F6A9-4482-BD3F-1044C8DA123A}"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04B490E-F6A9-4482-BD3F-1044C8DA123A}" type="slidenum">
              <a:rPr lang="es-MX" smtClean="0"/>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04B490E-F6A9-4482-BD3F-1044C8DA123A}"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04B490E-F6A9-4482-BD3F-1044C8DA123A}" type="slidenum">
              <a:rPr lang="es-MX" smtClean="0"/>
              <a:t>‹Nº›</a:t>
            </a:fld>
            <a:endParaRPr lang="es-MX"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04B490E-F6A9-4482-BD3F-1044C8DA123A}"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604B490E-F6A9-4482-BD3F-1044C8DA123A}" type="slidenum">
              <a:rPr lang="es-MX" smtClean="0"/>
              <a:t>‹Nº›</a:t>
            </a:fld>
            <a:endParaRPr lang="es-MX"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04B490E-F6A9-4482-BD3F-1044C8DA123A}"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604B490E-F6A9-4482-BD3F-1044C8DA123A}"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04B490E-F6A9-4482-BD3F-1044C8DA123A}" type="slidenum">
              <a:rPr lang="es-MX" smtClean="0"/>
              <a:t>‹Nº›</a:t>
            </a:fld>
            <a:endParaRPr lang="es-MX"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31D968-46D7-4244-847F-6F6CB229AEA9}" type="datetimeFigureOut">
              <a:rPr lang="es-MX" smtClean="0"/>
              <a:t>22/12/2015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04B490E-F6A9-4482-BD3F-1044C8DA123A}" type="slidenum">
              <a:rPr lang="es-MX" smtClean="0"/>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131D968-46D7-4244-847F-6F6CB229AEA9}" type="datetimeFigureOut">
              <a:rPr lang="es-MX" smtClean="0"/>
              <a:t>22/12/2015</a:t>
            </a:fld>
            <a:endParaRPr lang="es-MX"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MX"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04B490E-F6A9-4482-BD3F-1044C8DA123A}" type="slidenum">
              <a:rPr lang="es-MX" smtClean="0"/>
              <a:t>‹Nº›</a:t>
            </a:fld>
            <a:endParaRPr lang="es-MX"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96566" y="653661"/>
            <a:ext cx="6552728" cy="2531389"/>
          </a:xfrm>
        </p:spPr>
        <p:txBody>
          <a:bodyPr/>
          <a:lstStyle/>
          <a:p>
            <a:pPr algn="ctr"/>
            <a:r>
              <a:rPr lang="es-EC" sz="2700" b="1" dirty="0" smtClean="0">
                <a:solidFill>
                  <a:srgbClr val="002060"/>
                </a:solidFill>
                <a:latin typeface="Calibri" panose="020F0502020204030204" pitchFamily="34" charset="0"/>
                <a:cs typeface="Arial" panose="020B0604020202020204" pitchFamily="34" charset="0"/>
              </a:rPr>
              <a:t>“</a:t>
            </a:r>
            <a:r>
              <a:rPr lang="es-EC" sz="2700" cap="none" dirty="0" smtClean="0">
                <a:solidFill>
                  <a:srgbClr val="002060"/>
                </a:solidFill>
                <a:latin typeface="Calibri" panose="020F0502020204030204" pitchFamily="34" charset="0"/>
                <a:cs typeface="Arial" panose="020B0604020202020204" pitchFamily="34" charset="0"/>
              </a:rPr>
              <a:t>Elaboración del Manual de Buenas Prácticas Ambientales de la Universidad de </a:t>
            </a:r>
            <a:r>
              <a:rPr lang="es-EC" sz="2700" cap="none" dirty="0">
                <a:solidFill>
                  <a:srgbClr val="002060"/>
                </a:solidFill>
                <a:latin typeface="Calibri" panose="020F0502020204030204" pitchFamily="34" charset="0"/>
                <a:cs typeface="Arial" panose="020B0604020202020204" pitchFamily="34" charset="0"/>
              </a:rPr>
              <a:t>l</a:t>
            </a:r>
            <a:r>
              <a:rPr lang="es-EC" sz="2700" cap="none" dirty="0" smtClean="0">
                <a:solidFill>
                  <a:srgbClr val="002060"/>
                </a:solidFill>
                <a:latin typeface="Calibri" panose="020F0502020204030204" pitchFamily="34" charset="0"/>
                <a:cs typeface="Arial" panose="020B0604020202020204" pitchFamily="34" charset="0"/>
              </a:rPr>
              <a:t>as Fuerzas Armadas (UFA–ESPE), que permita </a:t>
            </a:r>
            <a:r>
              <a:rPr lang="es-EC" sz="2700" cap="none" dirty="0">
                <a:solidFill>
                  <a:srgbClr val="002060"/>
                </a:solidFill>
                <a:latin typeface="Calibri" panose="020F0502020204030204" pitchFamily="34" charset="0"/>
                <a:cs typeface="Arial" panose="020B0604020202020204" pitchFamily="34" charset="0"/>
              </a:rPr>
              <a:t>l</a:t>
            </a:r>
            <a:r>
              <a:rPr lang="es-EC" sz="2700" cap="none" dirty="0" smtClean="0">
                <a:solidFill>
                  <a:srgbClr val="002060"/>
                </a:solidFill>
                <a:latin typeface="Calibri" panose="020F0502020204030204" pitchFamily="34" charset="0"/>
                <a:cs typeface="Arial" panose="020B0604020202020204" pitchFamily="34" charset="0"/>
              </a:rPr>
              <a:t>a mitigación de </a:t>
            </a:r>
            <a:r>
              <a:rPr lang="es-EC" sz="2700" cap="none" dirty="0">
                <a:solidFill>
                  <a:srgbClr val="002060"/>
                </a:solidFill>
                <a:latin typeface="Calibri" panose="020F0502020204030204" pitchFamily="34" charset="0"/>
                <a:cs typeface="Arial" panose="020B0604020202020204" pitchFamily="34" charset="0"/>
              </a:rPr>
              <a:t>l</a:t>
            </a:r>
            <a:r>
              <a:rPr lang="es-EC" sz="2700" cap="none" dirty="0" smtClean="0">
                <a:solidFill>
                  <a:srgbClr val="002060"/>
                </a:solidFill>
                <a:latin typeface="Calibri" panose="020F0502020204030204" pitchFamily="34" charset="0"/>
                <a:cs typeface="Arial" panose="020B0604020202020204" pitchFamily="34" charset="0"/>
              </a:rPr>
              <a:t>a Huella Ecológica Institucional</a:t>
            </a:r>
            <a:r>
              <a:rPr lang="es-EC" sz="2700" b="1" cap="none" dirty="0" smtClean="0">
                <a:solidFill>
                  <a:srgbClr val="002060"/>
                </a:solidFill>
                <a:latin typeface="Calibri" panose="020F0502020204030204" pitchFamily="34" charset="0"/>
                <a:cs typeface="Arial" panose="020B0604020202020204" pitchFamily="34" charset="0"/>
              </a:rPr>
              <a:t>”</a:t>
            </a:r>
            <a:r>
              <a:rPr lang="es-MX" sz="2700" cap="none" dirty="0" smtClean="0">
                <a:solidFill>
                  <a:srgbClr val="002060"/>
                </a:solidFill>
                <a:latin typeface="Calibri" panose="020F0502020204030204" pitchFamily="34" charset="0"/>
                <a:cs typeface="Arial" panose="020B0604020202020204" pitchFamily="34" charset="0"/>
              </a:rPr>
              <a:t/>
            </a:r>
            <a:br>
              <a:rPr lang="es-MX" sz="2700" cap="none" dirty="0" smtClean="0">
                <a:solidFill>
                  <a:srgbClr val="002060"/>
                </a:solidFill>
                <a:latin typeface="Calibri" panose="020F0502020204030204" pitchFamily="34" charset="0"/>
                <a:cs typeface="Arial" panose="020B0604020202020204" pitchFamily="34" charset="0"/>
              </a:rPr>
            </a:br>
            <a:endParaRPr lang="es-MX" sz="2700" cap="none" dirty="0">
              <a:solidFill>
                <a:srgbClr val="002060"/>
              </a:solidFill>
              <a:latin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16" t="17419" r="32892" b="6250"/>
          <a:stretch/>
        </p:blipFill>
        <p:spPr bwMode="auto">
          <a:xfrm>
            <a:off x="179512" y="436329"/>
            <a:ext cx="2132830" cy="278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2 Subtítulo"/>
          <p:cNvSpPr>
            <a:spLocks noGrp="1"/>
          </p:cNvSpPr>
          <p:nvPr>
            <p:ph type="subTitle" idx="4294967295"/>
          </p:nvPr>
        </p:nvSpPr>
        <p:spPr>
          <a:xfrm>
            <a:off x="4801" y="3573016"/>
            <a:ext cx="9144000" cy="1752600"/>
          </a:xfrm>
        </p:spPr>
        <p:txBody>
          <a:bodyPr>
            <a:noAutofit/>
          </a:bodyPr>
          <a:lstStyle/>
          <a:p>
            <a:pPr marL="0" indent="0" algn="ctr">
              <a:lnSpc>
                <a:spcPct val="150000"/>
              </a:lnSpc>
              <a:buNone/>
            </a:pPr>
            <a:r>
              <a:rPr lang="es-EC" b="1" dirty="0" smtClean="0"/>
              <a:t>Departamento de Ciencias Humanas y  Sociales</a:t>
            </a:r>
          </a:p>
          <a:p>
            <a:pPr marL="0" indent="0" algn="ctr">
              <a:lnSpc>
                <a:spcPct val="150000"/>
              </a:lnSpc>
              <a:buNone/>
            </a:pPr>
            <a:r>
              <a:rPr lang="es-EC" b="1" dirty="0" smtClean="0"/>
              <a:t> Carrera </a:t>
            </a:r>
            <a:r>
              <a:rPr lang="es-EC" dirty="0"/>
              <a:t>d</a:t>
            </a:r>
            <a:r>
              <a:rPr lang="es-EC" dirty="0" smtClean="0"/>
              <a:t>e Licenciatura en Educación Ambiental</a:t>
            </a:r>
          </a:p>
          <a:p>
            <a:pPr marL="0" indent="0" algn="ctr">
              <a:lnSpc>
                <a:spcPct val="150000"/>
              </a:lnSpc>
              <a:buNone/>
            </a:pPr>
            <a:r>
              <a:rPr lang="es-EC" b="1" dirty="0" smtClean="0"/>
              <a:t>   Autor: </a:t>
            </a:r>
            <a:r>
              <a:rPr lang="es-EC" dirty="0" smtClean="0"/>
              <a:t>Arturo José </a:t>
            </a:r>
            <a:r>
              <a:rPr lang="es-EC" dirty="0" err="1" smtClean="0"/>
              <a:t>Roby</a:t>
            </a:r>
            <a:r>
              <a:rPr lang="es-EC" dirty="0" smtClean="0"/>
              <a:t> Nivelo</a:t>
            </a:r>
          </a:p>
          <a:p>
            <a:pPr marL="0" indent="0" algn="ctr">
              <a:lnSpc>
                <a:spcPct val="150000"/>
              </a:lnSpc>
              <a:buNone/>
            </a:pPr>
            <a:r>
              <a:rPr lang="es-EC" dirty="0" smtClean="0"/>
              <a:t> </a:t>
            </a:r>
            <a:r>
              <a:rPr lang="es-EC" b="1" dirty="0" smtClean="0"/>
              <a:t>Director:</a:t>
            </a:r>
            <a:r>
              <a:rPr lang="es-EC" dirty="0" smtClean="0"/>
              <a:t> Dr. Palacios, Miguel</a:t>
            </a:r>
            <a:endParaRPr lang="es-MX" dirty="0" smtClean="0"/>
          </a:p>
          <a:p>
            <a:pPr marL="0" indent="0" algn="ctr">
              <a:lnSpc>
                <a:spcPct val="150000"/>
              </a:lnSpc>
              <a:buNone/>
            </a:pPr>
            <a:r>
              <a:rPr lang="es-EC" dirty="0" smtClean="0"/>
              <a:t> </a:t>
            </a:r>
            <a:r>
              <a:rPr lang="es-EC" dirty="0" err="1" smtClean="0">
                <a:solidFill>
                  <a:schemeClr val="bg1">
                    <a:lumMod val="75000"/>
                  </a:schemeClr>
                </a:solidFill>
              </a:rPr>
              <a:t>Sangolquí</a:t>
            </a:r>
            <a:r>
              <a:rPr lang="es-EC" dirty="0" smtClean="0">
                <a:solidFill>
                  <a:schemeClr val="bg1">
                    <a:lumMod val="75000"/>
                  </a:schemeClr>
                </a:solidFill>
              </a:rPr>
              <a:t>, Septiembre 2015</a:t>
            </a:r>
            <a:endParaRPr lang="es-MX" dirty="0" smtClean="0">
              <a:solidFill>
                <a:schemeClr val="bg1">
                  <a:lumMod val="75000"/>
                </a:schemeClr>
              </a:solidFill>
            </a:endParaRPr>
          </a:p>
          <a:p>
            <a:endParaRPr lang="es-MX" dirty="0"/>
          </a:p>
        </p:txBody>
      </p:sp>
    </p:spTree>
    <p:extLst>
      <p:ext uri="{BB962C8B-B14F-4D97-AF65-F5344CB8AC3E}">
        <p14:creationId xmlns:p14="http://schemas.microsoft.com/office/powerpoint/2010/main" val="982710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a:t>
            </a:r>
            <a:r>
              <a:rPr lang="en-US" b="1" dirty="0" smtClean="0"/>
              <a:t>III</a:t>
            </a:r>
            <a:endParaRPr lang="es-MX" b="1" dirty="0"/>
          </a:p>
          <a:p>
            <a:r>
              <a:rPr lang="es-EC" b="1" dirty="0" smtClean="0"/>
              <a:t>Metodología</a:t>
            </a:r>
            <a:endParaRPr lang="es-MX" b="1" dirty="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4" name="3 Diagrama"/>
          <p:cNvGraphicFramePr/>
          <p:nvPr>
            <p:extLst>
              <p:ext uri="{D42A27DB-BD31-4B8C-83A1-F6EECF244321}">
                <p14:modId xmlns:p14="http://schemas.microsoft.com/office/powerpoint/2010/main" val="1218457025"/>
              </p:ext>
            </p:extLst>
          </p:nvPr>
        </p:nvGraphicFramePr>
        <p:xfrm>
          <a:off x="460375" y="1484784"/>
          <a:ext cx="829647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16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528936"/>
            <a:ext cx="8229600" cy="2554545"/>
          </a:xfrm>
          <a:prstGeom prst="rect">
            <a:avLst/>
          </a:prstGeom>
        </p:spPr>
        <p:txBody>
          <a:bodyPr>
            <a:spAutoFit/>
          </a:bodyPr>
          <a:lstStyle/>
          <a:p>
            <a:pPr algn="ctr"/>
            <a:r>
              <a:rPr lang="en-US" b="1" dirty="0" err="1" smtClean="0"/>
              <a:t>Capítulo</a:t>
            </a:r>
            <a:r>
              <a:rPr lang="en-US" b="1" dirty="0" smtClean="0"/>
              <a:t> IV</a:t>
            </a:r>
            <a:r>
              <a:rPr lang="es-MX" b="1" dirty="0" smtClean="0"/>
              <a:t/>
            </a:r>
            <a:br>
              <a:rPr lang="es-MX" b="1" dirty="0" smtClean="0"/>
            </a:br>
            <a:r>
              <a:rPr lang="es-EC" b="1" dirty="0" smtClean="0">
                <a:solidFill>
                  <a:schemeClr val="bg1">
                    <a:lumMod val="65000"/>
                  </a:schemeClr>
                </a:solidFill>
              </a:rPr>
              <a:t>Presentación de resultados, conclusiones y recomendaciones</a:t>
            </a:r>
            <a:r>
              <a:rPr lang="es-MX" b="1" dirty="0">
                <a:solidFill>
                  <a:schemeClr val="bg1">
                    <a:lumMod val="65000"/>
                  </a:schemeClr>
                </a:solidFill>
              </a:rPr>
              <a:t/>
            </a:r>
            <a:br>
              <a:rPr lang="es-MX" b="1" dirty="0">
                <a:solidFill>
                  <a:schemeClr val="bg1">
                    <a:lumMod val="65000"/>
                  </a:schemeClr>
                </a:solidFill>
              </a:rPr>
            </a:br>
            <a:endParaRPr lang="es-MX" b="1" dirty="0">
              <a:solidFill>
                <a:schemeClr val="bg1">
                  <a:lumMod val="65000"/>
                </a:schemeClr>
              </a:solidFill>
            </a:endParaRPr>
          </a:p>
        </p:txBody>
      </p:sp>
      <p:pic>
        <p:nvPicPr>
          <p:cNvPr id="1026" name="Picture 2" descr="http://www.epsilon-eridani.com/cubic/datos/docs/doc_397/imag_502_vender_mas_en_internet_tienda_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971" y="2564904"/>
            <a:ext cx="5760640" cy="383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73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a:t>
            </a:r>
            <a:r>
              <a:rPr lang="en-US" b="1" dirty="0" smtClean="0"/>
              <a:t>IV</a:t>
            </a:r>
            <a:endParaRPr lang="es-MX" b="1" dirty="0"/>
          </a:p>
          <a:p>
            <a:r>
              <a:rPr lang="es-EC" b="1" dirty="0" smtClean="0"/>
              <a:t>Resultados</a:t>
            </a:r>
            <a:endParaRPr lang="es-MX" b="1" dirty="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07" t="50058" r="28112" b="21146"/>
          <a:stretch/>
        </p:blipFill>
        <p:spPr bwMode="auto">
          <a:xfrm>
            <a:off x="19138" y="1752487"/>
            <a:ext cx="896288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159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a:t>
            </a:r>
            <a:r>
              <a:rPr lang="en-US" b="1" dirty="0" smtClean="0"/>
              <a:t>IV</a:t>
            </a:r>
            <a:endParaRPr lang="es-MX" b="1" dirty="0"/>
          </a:p>
          <a:p>
            <a:r>
              <a:rPr lang="es-EC" b="1" dirty="0" smtClean="0"/>
              <a:t>Resultados</a:t>
            </a:r>
            <a:endParaRPr lang="es-MX" b="1" dirty="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09" y="1484783"/>
            <a:ext cx="8449579" cy="52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207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a:t>
            </a:r>
            <a:r>
              <a:rPr lang="en-US" b="1" dirty="0" smtClean="0"/>
              <a:t>IV</a:t>
            </a:r>
            <a:endParaRPr lang="es-MX" b="1" dirty="0"/>
          </a:p>
          <a:p>
            <a:r>
              <a:rPr lang="es-EC" b="1" dirty="0" smtClean="0"/>
              <a:t>Resultados</a:t>
            </a:r>
            <a:endParaRPr lang="es-MX" b="1" dirty="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10" y="1412776"/>
            <a:ext cx="890828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312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a:t>
            </a:r>
            <a:r>
              <a:rPr lang="en-US" b="1" dirty="0" smtClean="0"/>
              <a:t>IV</a:t>
            </a:r>
            <a:endParaRPr lang="es-MX" b="1" dirty="0"/>
          </a:p>
          <a:p>
            <a:r>
              <a:rPr lang="es-EC" b="1" dirty="0" smtClean="0"/>
              <a:t>Resultados</a:t>
            </a:r>
            <a:endParaRPr lang="es-MX" b="1" dirty="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1556792"/>
            <a:ext cx="888505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786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a:t>
            </a:r>
            <a:r>
              <a:rPr lang="en-US" b="1" dirty="0" smtClean="0"/>
              <a:t>IV</a:t>
            </a:r>
            <a:endParaRPr lang="es-MX" b="1" dirty="0"/>
          </a:p>
          <a:p>
            <a:r>
              <a:rPr lang="es-EC" b="1" dirty="0" smtClean="0"/>
              <a:t>Resultados</a:t>
            </a:r>
            <a:endParaRPr lang="es-MX" b="1" dirty="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229" y="1484784"/>
            <a:ext cx="897045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842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1144488"/>
            <a:ext cx="8640960" cy="1323439"/>
          </a:xfrm>
          <a:prstGeom prst="rect">
            <a:avLst/>
          </a:prstGeom>
        </p:spPr>
        <p:txBody>
          <a:bodyPr wrap="square">
            <a:spAutoFit/>
          </a:bodyPr>
          <a:lstStyle/>
          <a:p>
            <a:pPr algn="ctr"/>
            <a:r>
              <a:rPr lang="es-MX" b="1" dirty="0" smtClean="0">
                <a:solidFill>
                  <a:schemeClr val="bg1">
                    <a:lumMod val="65000"/>
                  </a:schemeClr>
                </a:solidFill>
              </a:rPr>
              <a:t>Co</a:t>
            </a:r>
            <a:r>
              <a:rPr lang="es-EC" b="1" dirty="0" smtClean="0">
                <a:solidFill>
                  <a:schemeClr val="bg1">
                    <a:lumMod val="65000"/>
                  </a:schemeClr>
                </a:solidFill>
              </a:rPr>
              <a:t>nclusiones y recomendaciones</a:t>
            </a:r>
            <a:r>
              <a:rPr lang="es-MX" b="1" dirty="0">
                <a:solidFill>
                  <a:schemeClr val="bg1">
                    <a:lumMod val="65000"/>
                  </a:schemeClr>
                </a:solidFill>
              </a:rPr>
              <a:t/>
            </a:r>
            <a:br>
              <a:rPr lang="es-MX" b="1" dirty="0">
                <a:solidFill>
                  <a:schemeClr val="bg1">
                    <a:lumMod val="65000"/>
                  </a:schemeClr>
                </a:solidFill>
              </a:rPr>
            </a:br>
            <a:endParaRPr lang="es-MX" b="1" dirty="0">
              <a:solidFill>
                <a:schemeClr val="bg1">
                  <a:lumMod val="65000"/>
                </a:schemeClr>
              </a:solidFill>
            </a:endParaRPr>
          </a:p>
        </p:txBody>
      </p:sp>
      <p:pic>
        <p:nvPicPr>
          <p:cNvPr id="7172" name="Picture 4" descr="http://www.insuficiencia-cardiaca.com/imagenes/caritas-insuficiencia-cardia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3888432" cy="292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247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72430"/>
            <a:ext cx="8229600" cy="990600"/>
          </a:xfrm>
        </p:spPr>
        <p:txBody>
          <a:bodyPr/>
          <a:lstStyle/>
          <a:p>
            <a:r>
              <a:rPr lang="es-MX" dirty="0" smtClean="0"/>
              <a:t>Conclusiones</a:t>
            </a:r>
            <a:endParaRPr lang="es-MX" dirty="0"/>
          </a:p>
        </p:txBody>
      </p:sp>
      <p:sp>
        <p:nvSpPr>
          <p:cNvPr id="3" name="2 Marcador de contenido"/>
          <p:cNvSpPr>
            <a:spLocks noGrp="1"/>
          </p:cNvSpPr>
          <p:nvPr>
            <p:ph idx="1"/>
          </p:nvPr>
        </p:nvSpPr>
        <p:spPr>
          <a:xfrm>
            <a:off x="179512" y="980728"/>
            <a:ext cx="8856984" cy="5877272"/>
          </a:xfrm>
        </p:spPr>
        <p:txBody>
          <a:bodyPr>
            <a:normAutofit fontScale="70000" lnSpcReduction="20000"/>
          </a:bodyPr>
          <a:lstStyle/>
          <a:p>
            <a:pPr lvl="0" algn="just">
              <a:lnSpc>
                <a:spcPct val="120000"/>
              </a:lnSpc>
              <a:buFont typeface="Wingdings" panose="05000000000000000000" pitchFamily="2" charset="2"/>
              <a:buChar char="ü"/>
            </a:pPr>
            <a:r>
              <a:rPr lang="es-ES_tradnl" dirty="0"/>
              <a:t>La </a:t>
            </a:r>
            <a:r>
              <a:rPr lang="es-ES_tradnl" dirty="0" smtClean="0"/>
              <a:t>HE de </a:t>
            </a:r>
            <a:r>
              <a:rPr lang="es-ES_tradnl" dirty="0"/>
              <a:t>UFA-ESPE </a:t>
            </a:r>
            <a:r>
              <a:rPr lang="es-ES_tradnl" dirty="0" smtClean="0"/>
              <a:t>2013 de </a:t>
            </a:r>
            <a:r>
              <a:rPr lang="es-ES_tradnl" dirty="0"/>
              <a:t>0.14 </a:t>
            </a:r>
            <a:r>
              <a:rPr lang="es-ES_tradnl" dirty="0" err="1"/>
              <a:t>hag</a:t>
            </a:r>
            <a:r>
              <a:rPr lang="es-ES_tradnl" dirty="0"/>
              <a:t>/cápita, se ubica muy por debajo de la </a:t>
            </a:r>
            <a:r>
              <a:rPr lang="es-ES_tradnl" dirty="0" smtClean="0"/>
              <a:t>HE  </a:t>
            </a:r>
            <a:r>
              <a:rPr lang="es-ES_tradnl" dirty="0"/>
              <a:t>Global </a:t>
            </a:r>
            <a:r>
              <a:rPr lang="es-ES_tradnl" dirty="0" smtClean="0"/>
              <a:t>2009 (2.9 </a:t>
            </a:r>
            <a:r>
              <a:rPr lang="es-ES_tradnl" dirty="0" err="1" smtClean="0"/>
              <a:t>hag</a:t>
            </a:r>
            <a:r>
              <a:rPr lang="es-ES_tradnl" dirty="0" smtClean="0"/>
              <a:t>/cápita), HE Ecuador </a:t>
            </a:r>
            <a:r>
              <a:rPr lang="es-ES_tradnl" dirty="0"/>
              <a:t>2009 y </a:t>
            </a:r>
            <a:r>
              <a:rPr lang="es-ES_tradnl" dirty="0" smtClean="0"/>
              <a:t>HE Quito </a:t>
            </a:r>
            <a:r>
              <a:rPr lang="es-ES_tradnl" dirty="0"/>
              <a:t>2011, cuyos valores son de 1.62 </a:t>
            </a:r>
            <a:r>
              <a:rPr lang="es-ES_tradnl" dirty="0" err="1"/>
              <a:t>hag</a:t>
            </a:r>
            <a:r>
              <a:rPr lang="es-ES_tradnl" dirty="0"/>
              <a:t>/cápita y 1.7 </a:t>
            </a:r>
            <a:r>
              <a:rPr lang="es-ES_tradnl" dirty="0" err="1"/>
              <a:t>hag</a:t>
            </a:r>
            <a:r>
              <a:rPr lang="es-ES_tradnl" dirty="0"/>
              <a:t>/cápita </a:t>
            </a:r>
            <a:r>
              <a:rPr lang="es-ES_tradnl" dirty="0" smtClean="0"/>
              <a:t>respectivamente; su aporte a la estructura del manual no es muy relevante aunque el MAE recomienda implementar medidas de mitigación.</a:t>
            </a:r>
          </a:p>
          <a:p>
            <a:pPr marL="0" lvl="0" indent="0" algn="just">
              <a:lnSpc>
                <a:spcPct val="120000"/>
              </a:lnSpc>
              <a:buNone/>
            </a:pPr>
            <a:endParaRPr lang="es-ES_tradnl" dirty="0" smtClean="0"/>
          </a:p>
          <a:p>
            <a:pPr lvl="0" algn="just">
              <a:lnSpc>
                <a:spcPct val="120000"/>
              </a:lnSpc>
              <a:buFont typeface="Wingdings" panose="05000000000000000000" pitchFamily="2" charset="2"/>
              <a:buChar char="ü"/>
            </a:pPr>
            <a:r>
              <a:rPr lang="es-ES_tradnl" dirty="0" smtClean="0"/>
              <a:t>Los </a:t>
            </a:r>
            <a:r>
              <a:rPr lang="es-ES_tradnl" dirty="0"/>
              <a:t>ocho documentos vinculados con el cumplimiento del Convenio Marco </a:t>
            </a:r>
            <a:r>
              <a:rPr lang="es-ES_tradnl" dirty="0" smtClean="0"/>
              <a:t>entre </a:t>
            </a:r>
            <a:r>
              <a:rPr lang="es-ES_tradnl" dirty="0"/>
              <a:t>el MAE y la UFA-ESPE, proporcionaron datos informativos y normativos, que son de vital importancia para estructurar el </a:t>
            </a:r>
            <a:r>
              <a:rPr lang="es-ES_tradnl" dirty="0" smtClean="0"/>
              <a:t>MBPA para </a:t>
            </a:r>
            <a:r>
              <a:rPr lang="es-ES_tradnl" dirty="0"/>
              <a:t>la universidad. </a:t>
            </a:r>
            <a:endParaRPr lang="es-ES_tradnl" dirty="0" smtClean="0"/>
          </a:p>
          <a:p>
            <a:pPr lvl="0" algn="just">
              <a:lnSpc>
                <a:spcPct val="120000"/>
              </a:lnSpc>
              <a:buFont typeface="Wingdings" panose="05000000000000000000" pitchFamily="2" charset="2"/>
              <a:buChar char="ü"/>
            </a:pPr>
            <a:endParaRPr lang="es-ES_tradnl" dirty="0" smtClean="0"/>
          </a:p>
          <a:p>
            <a:pPr lvl="0" algn="just">
              <a:lnSpc>
                <a:spcPct val="120000"/>
              </a:lnSpc>
              <a:buFont typeface="Wingdings" panose="05000000000000000000" pitchFamily="2" charset="2"/>
              <a:buChar char="ü"/>
            </a:pPr>
            <a:r>
              <a:rPr lang="es-ES_tradnl" dirty="0" smtClean="0"/>
              <a:t>Ninguno </a:t>
            </a:r>
            <a:r>
              <a:rPr lang="es-ES_tradnl" dirty="0"/>
              <a:t>de los manuales analizados parece orientarse a servir como guía en la toma de decisiones de los diferentes niveles existentes en una organización (Nivel directivo, operativo, etc.), sino más bien sugieren la implementación de medidas que pueden ser ejecutada por un amplio y diverso colectivo social en áreas más o menos diferenciadas como oficinas, laboratorios, etc. </a:t>
            </a:r>
            <a:endParaRPr lang="es-ES_tradnl" dirty="0" smtClean="0"/>
          </a:p>
          <a:p>
            <a:pPr lvl="0" algn="just">
              <a:lnSpc>
                <a:spcPct val="120000"/>
              </a:lnSpc>
              <a:buFont typeface="Wingdings" panose="05000000000000000000" pitchFamily="2" charset="2"/>
              <a:buChar char="ü"/>
            </a:pPr>
            <a:endParaRPr lang="es-MX" dirty="0"/>
          </a:p>
          <a:p>
            <a:pPr lvl="0" algn="just">
              <a:lnSpc>
                <a:spcPct val="120000"/>
              </a:lnSpc>
              <a:buFont typeface="Wingdings" panose="05000000000000000000" pitchFamily="2" charset="2"/>
              <a:buChar char="ü"/>
            </a:pPr>
            <a:r>
              <a:rPr lang="es-ES_tradnl" dirty="0"/>
              <a:t>El Modelo </a:t>
            </a:r>
            <a:r>
              <a:rPr lang="es-ES_tradnl" dirty="0" smtClean="0"/>
              <a:t>de MBPA del MAE</a:t>
            </a:r>
            <a:r>
              <a:rPr lang="es-ES_tradnl" dirty="0"/>
              <a:t>, presenta una estructura abierta, relativamente amplia de cubrir, con ciertos aspectos ambiguos que a criterio del investigador, deberían ser más cerrados por ser parte de un proyecto ya en </a:t>
            </a:r>
            <a:r>
              <a:rPr lang="es-ES_tradnl" dirty="0" smtClean="0"/>
              <a:t>ejecución.</a:t>
            </a:r>
            <a:endParaRPr lang="es-MX" dirty="0"/>
          </a:p>
        </p:txBody>
      </p:sp>
    </p:spTree>
    <p:extLst>
      <p:ext uri="{BB962C8B-B14F-4D97-AF65-F5344CB8AC3E}">
        <p14:creationId xmlns:p14="http://schemas.microsoft.com/office/powerpoint/2010/main" val="472906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72430"/>
            <a:ext cx="8229600" cy="990600"/>
          </a:xfrm>
        </p:spPr>
        <p:txBody>
          <a:bodyPr/>
          <a:lstStyle/>
          <a:p>
            <a:r>
              <a:rPr lang="es-MX" dirty="0" smtClean="0"/>
              <a:t>Recomendaciones</a:t>
            </a:r>
            <a:endParaRPr lang="es-MX" dirty="0"/>
          </a:p>
        </p:txBody>
      </p:sp>
      <p:sp>
        <p:nvSpPr>
          <p:cNvPr id="3" name="2 Marcador de contenido"/>
          <p:cNvSpPr>
            <a:spLocks noGrp="1"/>
          </p:cNvSpPr>
          <p:nvPr>
            <p:ph idx="1"/>
          </p:nvPr>
        </p:nvSpPr>
        <p:spPr>
          <a:xfrm>
            <a:off x="179512" y="980728"/>
            <a:ext cx="8856984" cy="5877272"/>
          </a:xfrm>
        </p:spPr>
        <p:txBody>
          <a:bodyPr>
            <a:normAutofit fontScale="92500"/>
          </a:bodyPr>
          <a:lstStyle/>
          <a:p>
            <a:pPr lvl="0" algn="just">
              <a:lnSpc>
                <a:spcPct val="120000"/>
              </a:lnSpc>
              <a:buFont typeface="Wingdings" panose="05000000000000000000" pitchFamily="2" charset="2"/>
              <a:buChar char="ü"/>
            </a:pPr>
            <a:r>
              <a:rPr lang="es-ES_tradnl" dirty="0"/>
              <a:t>Considerar las recomendaciones </a:t>
            </a:r>
            <a:r>
              <a:rPr lang="es-ES_tradnl" dirty="0" smtClean="0"/>
              <a:t>descritas </a:t>
            </a:r>
            <a:r>
              <a:rPr lang="es-ES_tradnl" dirty="0"/>
              <a:t>en el documento “Informe Calculo de Huella Ecológica de la Universidad de las Fuerzas Armadas 2013”, a fin de incluirlas o  adaptarlas en la estructura de la propuesta.</a:t>
            </a:r>
            <a:endParaRPr lang="es-MX" dirty="0"/>
          </a:p>
          <a:p>
            <a:pPr lvl="0" algn="just">
              <a:lnSpc>
                <a:spcPct val="120000"/>
              </a:lnSpc>
              <a:buFont typeface="Wingdings" panose="05000000000000000000" pitchFamily="2" charset="2"/>
              <a:buChar char="ü"/>
            </a:pPr>
            <a:r>
              <a:rPr lang="es-ES_tradnl" dirty="0"/>
              <a:t>En base a los documentos analizados vinculados con el Convenio Marco </a:t>
            </a:r>
            <a:r>
              <a:rPr lang="es-ES_tradnl" dirty="0" smtClean="0"/>
              <a:t>Incluir </a:t>
            </a:r>
            <a:r>
              <a:rPr lang="es-ES_tradnl" dirty="0"/>
              <a:t>dentro la estructura de la propuesta presentada, políticas aplicables a todos los niveles de la </a:t>
            </a:r>
            <a:r>
              <a:rPr lang="es-ES_tradnl" dirty="0" smtClean="0"/>
              <a:t>universidad</a:t>
            </a:r>
          </a:p>
          <a:p>
            <a:pPr lvl="0" algn="just">
              <a:lnSpc>
                <a:spcPct val="120000"/>
              </a:lnSpc>
              <a:buFont typeface="Wingdings" panose="05000000000000000000" pitchFamily="2" charset="2"/>
              <a:buChar char="ü"/>
            </a:pPr>
            <a:r>
              <a:rPr lang="es-ES_tradnl" dirty="0" smtClean="0"/>
              <a:t>Adaptar </a:t>
            </a:r>
            <a:r>
              <a:rPr lang="es-ES_tradnl" dirty="0"/>
              <a:t>los aspectos más relevantes de los Manuales de Buenas Prácticas disponibles en la web, analizados al contexto de la </a:t>
            </a:r>
            <a:r>
              <a:rPr lang="es-ES_tradnl" dirty="0" smtClean="0"/>
              <a:t>UFA-ESPE</a:t>
            </a:r>
            <a:endParaRPr lang="es-ES_tradnl" dirty="0"/>
          </a:p>
          <a:p>
            <a:pPr lvl="0" algn="just">
              <a:lnSpc>
                <a:spcPct val="120000"/>
              </a:lnSpc>
              <a:buFont typeface="Wingdings" panose="05000000000000000000" pitchFamily="2" charset="2"/>
              <a:buChar char="ü"/>
            </a:pPr>
            <a:r>
              <a:rPr lang="es-ES_tradnl" dirty="0" smtClean="0"/>
              <a:t>Desarrollar </a:t>
            </a:r>
            <a:r>
              <a:rPr lang="es-ES_tradnl" dirty="0"/>
              <a:t>el modelo exigido por el MAE </a:t>
            </a:r>
            <a:r>
              <a:rPr lang="es-ES_tradnl" dirty="0" smtClean="0"/>
              <a:t>incluyendo </a:t>
            </a:r>
            <a:r>
              <a:rPr lang="es-ES_tradnl" dirty="0"/>
              <a:t>la mayor cantidad posible de elementos prácticas y orientadores para la toma de decisiones.</a:t>
            </a:r>
            <a:endParaRPr lang="es-MX" dirty="0"/>
          </a:p>
        </p:txBody>
      </p:sp>
    </p:spTree>
    <p:extLst>
      <p:ext uri="{BB962C8B-B14F-4D97-AF65-F5344CB8AC3E}">
        <p14:creationId xmlns:p14="http://schemas.microsoft.com/office/powerpoint/2010/main" val="181361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836712"/>
            <a:ext cx="8229600" cy="1938992"/>
          </a:xfrm>
          <a:prstGeom prst="rect">
            <a:avLst/>
          </a:prstGeom>
        </p:spPr>
        <p:txBody>
          <a:bodyPr>
            <a:spAutoFit/>
          </a:bodyPr>
          <a:lstStyle/>
          <a:p>
            <a:pPr algn="ctr"/>
            <a:r>
              <a:rPr lang="en-US" b="1" dirty="0" err="1" smtClean="0"/>
              <a:t>Capítulo</a:t>
            </a:r>
            <a:r>
              <a:rPr lang="en-US" b="1" dirty="0" smtClean="0"/>
              <a:t> I</a:t>
            </a:r>
            <a:r>
              <a:rPr lang="es-MX" b="1" dirty="0" smtClean="0"/>
              <a:t/>
            </a:r>
            <a:br>
              <a:rPr lang="es-MX" b="1" dirty="0" smtClean="0"/>
            </a:br>
            <a:r>
              <a:rPr lang="es-EC" b="1" dirty="0" smtClean="0">
                <a:solidFill>
                  <a:schemeClr val="bg1">
                    <a:lumMod val="65000"/>
                  </a:schemeClr>
                </a:solidFill>
              </a:rPr>
              <a:t>El Problema, Objetivos y Justificación</a:t>
            </a:r>
            <a:endParaRPr lang="es-MX" b="1" dirty="0">
              <a:solidFill>
                <a:schemeClr val="bg1">
                  <a:lumMod val="65000"/>
                </a:schemeClr>
              </a:solidFill>
            </a:endParaRPr>
          </a:p>
        </p:txBody>
      </p:sp>
      <p:pic>
        <p:nvPicPr>
          <p:cNvPr id="5122" name="Picture 2" descr="https://procesopsicologia.files.wordpress.com/2014/10/problemas3-450x450.jpg?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duga8983.files.wordpress.com/2013/12/justificacion2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426" y="3623282"/>
            <a:ext cx="1942229" cy="2468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http://www.alfonsmvinuela.com/wp-content/uploads/Objetiv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0340" y="2852936"/>
            <a:ext cx="2696864" cy="269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43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836712"/>
            <a:ext cx="8640960" cy="1938992"/>
          </a:xfrm>
          <a:prstGeom prst="rect">
            <a:avLst/>
          </a:prstGeom>
        </p:spPr>
        <p:txBody>
          <a:bodyPr wrap="square">
            <a:spAutoFit/>
          </a:bodyPr>
          <a:lstStyle/>
          <a:p>
            <a:pPr algn="ctr"/>
            <a:r>
              <a:rPr lang="en-US" b="1" dirty="0" err="1" smtClean="0"/>
              <a:t>Capítulo</a:t>
            </a:r>
            <a:r>
              <a:rPr lang="en-US" b="1" dirty="0" smtClean="0"/>
              <a:t> </a:t>
            </a:r>
            <a:r>
              <a:rPr lang="en-US" b="1" dirty="0" smtClean="0"/>
              <a:t>IV</a:t>
            </a:r>
            <a:r>
              <a:rPr lang="es-MX" b="1" dirty="0" smtClean="0"/>
              <a:t/>
            </a:r>
            <a:br>
              <a:rPr lang="es-MX" b="1" dirty="0" smtClean="0"/>
            </a:br>
            <a:r>
              <a:rPr lang="es-MX" b="1" dirty="0" smtClean="0">
                <a:solidFill>
                  <a:schemeClr val="bg1">
                    <a:lumMod val="65000"/>
                  </a:schemeClr>
                </a:solidFill>
              </a:rPr>
              <a:t>Propuesta</a:t>
            </a:r>
            <a:r>
              <a:rPr lang="es-MX" b="1" dirty="0">
                <a:solidFill>
                  <a:schemeClr val="bg1">
                    <a:lumMod val="65000"/>
                  </a:schemeClr>
                </a:solidFill>
              </a:rPr>
              <a:t/>
            </a:r>
            <a:br>
              <a:rPr lang="es-MX" b="1" dirty="0">
                <a:solidFill>
                  <a:schemeClr val="bg1">
                    <a:lumMod val="65000"/>
                  </a:schemeClr>
                </a:solidFill>
              </a:rPr>
            </a:br>
            <a:endParaRPr lang="es-MX" b="1" dirty="0">
              <a:solidFill>
                <a:schemeClr val="bg1">
                  <a:lumMod val="65000"/>
                </a:schemeClr>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16" t="17419" r="32892" b="6250"/>
          <a:stretch/>
        </p:blipFill>
        <p:spPr bwMode="auto">
          <a:xfrm>
            <a:off x="2771800" y="2132856"/>
            <a:ext cx="3528392" cy="460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036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717" t="25023" r="52777" b="11297"/>
          <a:stretch/>
        </p:blipFill>
        <p:spPr bwMode="auto">
          <a:xfrm>
            <a:off x="1475656" y="404664"/>
            <a:ext cx="6594937"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625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24" t="22551" r="51543" b="9376"/>
          <a:stretch/>
        </p:blipFill>
        <p:spPr bwMode="auto">
          <a:xfrm>
            <a:off x="899592" y="404663"/>
            <a:ext cx="7560840" cy="63134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558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74" t="50273" r="15666" b="38021"/>
          <a:stretch/>
        </p:blipFill>
        <p:spPr bwMode="auto">
          <a:xfrm>
            <a:off x="0" y="393700"/>
            <a:ext cx="6687769" cy="70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2622466388"/>
              </p:ext>
            </p:extLst>
          </p:nvPr>
        </p:nvGraphicFramePr>
        <p:xfrm>
          <a:off x="251520" y="758218"/>
          <a:ext cx="864096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agrama"/>
          <p:cNvGraphicFramePr/>
          <p:nvPr>
            <p:extLst>
              <p:ext uri="{D42A27DB-BD31-4B8C-83A1-F6EECF244321}">
                <p14:modId xmlns:p14="http://schemas.microsoft.com/office/powerpoint/2010/main" val="3154717711"/>
              </p:ext>
            </p:extLst>
          </p:nvPr>
        </p:nvGraphicFramePr>
        <p:xfrm>
          <a:off x="179512" y="2685802"/>
          <a:ext cx="8784976"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7913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48361549"/>
              </p:ext>
            </p:extLst>
          </p:nvPr>
        </p:nvGraphicFramePr>
        <p:xfrm>
          <a:off x="36562" y="1028006"/>
          <a:ext cx="899993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080" t="42448" r="43924" b="49219"/>
          <a:stretch/>
        </p:blipFill>
        <p:spPr bwMode="auto">
          <a:xfrm>
            <a:off x="28972" y="404664"/>
            <a:ext cx="693077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descr="De Basura, Contenedor, Reciclaje, Papelera"/>
          <p:cNvPicPr/>
          <p:nvPr/>
        </p:nvPicPr>
        <p:blipFill>
          <a:blip r:embed="rId8"/>
          <a:srcRect/>
          <a:stretch>
            <a:fillRect/>
          </a:stretch>
        </p:blipFill>
        <p:spPr bwMode="auto">
          <a:xfrm>
            <a:off x="3744109" y="4437112"/>
            <a:ext cx="5399891" cy="2632719"/>
          </a:xfrm>
          <a:prstGeom prst="rect">
            <a:avLst/>
          </a:prstGeom>
          <a:noFill/>
          <a:ln w="9525">
            <a:noFill/>
            <a:miter lim="800000"/>
            <a:headEnd/>
            <a:tailEnd/>
          </a:ln>
        </p:spPr>
      </p:pic>
    </p:spTree>
    <p:extLst>
      <p:ext uri="{BB962C8B-B14F-4D97-AF65-F5344CB8AC3E}">
        <p14:creationId xmlns:p14="http://schemas.microsoft.com/office/powerpoint/2010/main" val="770430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50" t="35677" r="52709" b="55792"/>
          <a:stretch/>
        </p:blipFill>
        <p:spPr bwMode="auto">
          <a:xfrm>
            <a:off x="0" y="404664"/>
            <a:ext cx="522539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840230201"/>
              </p:ext>
            </p:extLst>
          </p:nvPr>
        </p:nvGraphicFramePr>
        <p:xfrm>
          <a:off x="0" y="1700808"/>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667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63" t="55988" r="23132" b="35157"/>
          <a:stretch/>
        </p:blipFill>
        <p:spPr bwMode="auto">
          <a:xfrm>
            <a:off x="-2704" y="404663"/>
            <a:ext cx="6950968" cy="6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2668386369"/>
              </p:ext>
            </p:extLst>
          </p:nvPr>
        </p:nvGraphicFramePr>
        <p:xfrm>
          <a:off x="-2704" y="1052364"/>
          <a:ext cx="91467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196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73" t="47656" r="53001" b="47656"/>
          <a:stretch/>
        </p:blipFill>
        <p:spPr bwMode="auto">
          <a:xfrm>
            <a:off x="18306" y="347074"/>
            <a:ext cx="6480720"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3066689189"/>
              </p:ext>
            </p:extLst>
          </p:nvPr>
        </p:nvGraphicFramePr>
        <p:xfrm>
          <a:off x="78432" y="1124744"/>
          <a:ext cx="881404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092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nubedemariaoficial.com/wp-content/uploads/2014/11/graci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8676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9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138" y="565297"/>
            <a:ext cx="4572000" cy="646331"/>
          </a:xfrm>
          <a:prstGeom prst="rect">
            <a:avLst/>
          </a:prstGeom>
        </p:spPr>
        <p:txBody>
          <a:bodyPr>
            <a:spAutoFit/>
          </a:bodyPr>
          <a:lstStyle/>
          <a:p>
            <a:r>
              <a:rPr lang="en-US" b="1" dirty="0"/>
              <a:t>CAPITULO I</a:t>
            </a:r>
            <a:endParaRPr lang="es-MX" b="1" dirty="0"/>
          </a:p>
          <a:p>
            <a:r>
              <a:rPr lang="es-EC" b="1" dirty="0"/>
              <a:t>EL PROBLEMA</a:t>
            </a:r>
            <a:endParaRPr lang="es-MX" b="1" dirty="0"/>
          </a:p>
        </p:txBody>
      </p:sp>
      <p:cxnSp>
        <p:nvCxnSpPr>
          <p:cNvPr id="7" name="6 Conector recto"/>
          <p:cNvCxnSpPr/>
          <p:nvPr/>
        </p:nvCxnSpPr>
        <p:spPr>
          <a:xfrm>
            <a:off x="363145" y="3342457"/>
            <a:ext cx="842493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7 CuadroTexto"/>
          <p:cNvSpPr txBox="1"/>
          <p:nvPr/>
        </p:nvSpPr>
        <p:spPr>
          <a:xfrm>
            <a:off x="149359" y="1645612"/>
            <a:ext cx="2858451"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1600" dirty="0"/>
              <a:t>Identificación cálculo y mitigación de la huella ecológica del sector público y productivo del Ecuador</a:t>
            </a:r>
            <a:endParaRPr lang="es-MX" sz="1600" dirty="0"/>
          </a:p>
        </p:txBody>
      </p:sp>
      <p:cxnSp>
        <p:nvCxnSpPr>
          <p:cNvPr id="10" name="9 Conector recto"/>
          <p:cNvCxnSpPr>
            <a:stCxn id="8" idx="2"/>
          </p:cNvCxnSpPr>
          <p:nvPr/>
        </p:nvCxnSpPr>
        <p:spPr>
          <a:xfrm>
            <a:off x="1578585" y="2722830"/>
            <a:ext cx="0" cy="620786"/>
          </a:xfrm>
          <a:prstGeom prst="line">
            <a:avLst/>
          </a:prstGeom>
        </p:spPr>
        <p:style>
          <a:lnRef idx="3">
            <a:schemeClr val="accent3"/>
          </a:lnRef>
          <a:fillRef idx="0">
            <a:schemeClr val="accent3"/>
          </a:fillRef>
          <a:effectRef idx="2">
            <a:schemeClr val="accent3"/>
          </a:effectRef>
          <a:fontRef idx="minor">
            <a:schemeClr val="tx1"/>
          </a:fontRef>
        </p:style>
      </p:cxnSp>
      <p:sp>
        <p:nvSpPr>
          <p:cNvPr id="12" name="11 CuadroTexto"/>
          <p:cNvSpPr txBox="1"/>
          <p:nvPr/>
        </p:nvSpPr>
        <p:spPr>
          <a:xfrm>
            <a:off x="827584" y="3433667"/>
            <a:ext cx="1575793"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2011</a:t>
            </a:r>
            <a:endParaRPr lang="es-MX" dirty="0"/>
          </a:p>
        </p:txBody>
      </p:sp>
      <p:cxnSp>
        <p:nvCxnSpPr>
          <p:cNvPr id="15" name="14 Conector recto"/>
          <p:cNvCxnSpPr/>
          <p:nvPr/>
        </p:nvCxnSpPr>
        <p:spPr>
          <a:xfrm>
            <a:off x="4662343" y="2758862"/>
            <a:ext cx="0" cy="620786"/>
          </a:xfrm>
          <a:prstGeom prst="line">
            <a:avLst/>
          </a:prstGeom>
        </p:spPr>
        <p:style>
          <a:lnRef idx="3">
            <a:schemeClr val="accent2"/>
          </a:lnRef>
          <a:fillRef idx="0">
            <a:schemeClr val="accent2"/>
          </a:fillRef>
          <a:effectRef idx="2">
            <a:schemeClr val="accent2"/>
          </a:effectRef>
          <a:fontRef idx="minor">
            <a:schemeClr val="tx1"/>
          </a:fontRef>
        </p:style>
      </p:cxnSp>
      <p:sp>
        <p:nvSpPr>
          <p:cNvPr id="16" name="15 CuadroTexto"/>
          <p:cNvSpPr txBox="1"/>
          <p:nvPr/>
        </p:nvSpPr>
        <p:spPr>
          <a:xfrm>
            <a:off x="3788293" y="3446813"/>
            <a:ext cx="1575793"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2012</a:t>
            </a:r>
            <a:endParaRPr lang="es-MX" dirty="0"/>
          </a:p>
        </p:txBody>
      </p:sp>
      <p:sp>
        <p:nvSpPr>
          <p:cNvPr id="17" name="AutoShape 2" descr="Resultado de imagen para Global Footprint Network"/>
          <p:cNvSpPr>
            <a:spLocks noChangeAspect="1" noChangeArrowheads="1"/>
          </p:cNvSpPr>
          <p:nvPr/>
        </p:nvSpPr>
        <p:spPr bwMode="auto">
          <a:xfrm>
            <a:off x="155575" y="2788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 name="AutoShape 4" descr="Resultado de imagen para Global Footprint Network"/>
          <p:cNvSpPr>
            <a:spLocks noChangeAspect="1" noChangeArrowheads="1"/>
          </p:cNvSpPr>
          <p:nvPr/>
        </p:nvSpPr>
        <p:spPr bwMode="auto">
          <a:xfrm>
            <a:off x="307975" y="4312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 name="AutoShape 6" descr="Resultado de imagen para Global Footprint Network"/>
          <p:cNvSpPr>
            <a:spLocks noChangeAspect="1" noChangeArrowheads="1"/>
          </p:cNvSpPr>
          <p:nvPr/>
        </p:nvSpPr>
        <p:spPr bwMode="auto">
          <a:xfrm>
            <a:off x="460375" y="5836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 name="20 CuadroTexto"/>
          <p:cNvSpPr txBox="1"/>
          <p:nvPr/>
        </p:nvSpPr>
        <p:spPr>
          <a:xfrm>
            <a:off x="6300192" y="1819521"/>
            <a:ext cx="2680571"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1600" dirty="0"/>
              <a:t>Convenio Marco de Cooperación </a:t>
            </a:r>
            <a:r>
              <a:rPr lang="es-EC" sz="1600" dirty="0" smtClean="0"/>
              <a:t>Institucional UFA ESPE - MAE</a:t>
            </a:r>
            <a:endParaRPr lang="es-MX" sz="1600" dirty="0"/>
          </a:p>
        </p:txBody>
      </p:sp>
      <p:cxnSp>
        <p:nvCxnSpPr>
          <p:cNvPr id="22" name="21 Conector recto"/>
          <p:cNvCxnSpPr/>
          <p:nvPr/>
        </p:nvCxnSpPr>
        <p:spPr>
          <a:xfrm>
            <a:off x="7524328" y="2676360"/>
            <a:ext cx="0" cy="620786"/>
          </a:xfrm>
          <a:prstGeom prst="line">
            <a:avLst/>
          </a:prstGeom>
        </p:spPr>
        <p:style>
          <a:lnRef idx="3">
            <a:schemeClr val="accent4"/>
          </a:lnRef>
          <a:fillRef idx="0">
            <a:schemeClr val="accent4"/>
          </a:fillRef>
          <a:effectRef idx="2">
            <a:schemeClr val="accent4"/>
          </a:effectRef>
          <a:fontRef idx="minor">
            <a:schemeClr val="tx1"/>
          </a:fontRef>
        </p:style>
      </p:cxnSp>
      <p:sp>
        <p:nvSpPr>
          <p:cNvPr id="23" name="22 CuadroTexto"/>
          <p:cNvSpPr txBox="1"/>
          <p:nvPr/>
        </p:nvSpPr>
        <p:spPr>
          <a:xfrm>
            <a:off x="6736431" y="3413514"/>
            <a:ext cx="1575793"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2014</a:t>
            </a:r>
            <a:endParaRPr lang="es-MX" dirty="0"/>
          </a:p>
        </p:txBody>
      </p:sp>
      <p:sp>
        <p:nvSpPr>
          <p:cNvPr id="24" name="23 CuadroTexto"/>
          <p:cNvSpPr txBox="1"/>
          <p:nvPr/>
        </p:nvSpPr>
        <p:spPr>
          <a:xfrm>
            <a:off x="147870" y="4504426"/>
            <a:ext cx="2858451"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lgn="just">
              <a:buFont typeface="Wingdings" panose="05000000000000000000" pitchFamily="2" charset="2"/>
              <a:buChar char="ü"/>
            </a:pPr>
            <a:r>
              <a:rPr lang="es-EC" sz="1600" i="1" dirty="0"/>
              <a:t>Global </a:t>
            </a:r>
            <a:r>
              <a:rPr lang="es-EC" sz="1600" i="1" dirty="0" err="1"/>
              <a:t>Footprint</a:t>
            </a:r>
            <a:r>
              <a:rPr lang="es-EC" sz="1600" i="1" dirty="0"/>
              <a:t> Network </a:t>
            </a:r>
            <a:endParaRPr lang="es-EC" sz="1600" i="1" dirty="0" smtClean="0"/>
          </a:p>
          <a:p>
            <a:pPr marL="285750" indent="-285750" algn="just">
              <a:buFont typeface="Wingdings" panose="05000000000000000000" pitchFamily="2" charset="2"/>
              <a:buChar char="ü"/>
            </a:pPr>
            <a:r>
              <a:rPr lang="es-EC" sz="1600" i="1" dirty="0"/>
              <a:t>Reporte de la Huella Ecológica Ecuador  2008 y 2009</a:t>
            </a:r>
            <a:endParaRPr lang="es-EC" sz="1600" i="1" dirty="0" smtClean="0"/>
          </a:p>
          <a:p>
            <a:pPr algn="just"/>
            <a:endParaRPr lang="es-MX" sz="1600" dirty="0"/>
          </a:p>
        </p:txBody>
      </p:sp>
      <p:sp>
        <p:nvSpPr>
          <p:cNvPr id="25" name="24 CuadroTexto"/>
          <p:cNvSpPr txBox="1"/>
          <p:nvPr/>
        </p:nvSpPr>
        <p:spPr>
          <a:xfrm>
            <a:off x="3398666" y="4504425"/>
            <a:ext cx="2858451"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Wingdings" panose="05000000000000000000" pitchFamily="2" charset="2"/>
              <a:buChar char="ü"/>
            </a:pPr>
            <a:r>
              <a:rPr lang="es-EC" sz="1600" dirty="0" smtClean="0"/>
              <a:t>Obtener indicadores-</a:t>
            </a:r>
            <a:r>
              <a:rPr lang="es-EC" sz="1600" dirty="0"/>
              <a:t>Huella </a:t>
            </a:r>
            <a:r>
              <a:rPr lang="es-EC" sz="1600" dirty="0" smtClean="0"/>
              <a:t>Ecológica</a:t>
            </a:r>
            <a:endParaRPr lang="es-EC" sz="1600" dirty="0"/>
          </a:p>
          <a:p>
            <a:pPr marL="285750" indent="-285750" algn="ctr">
              <a:buFont typeface="Wingdings" panose="05000000000000000000" pitchFamily="2" charset="2"/>
              <a:buChar char="ü"/>
            </a:pPr>
            <a:r>
              <a:rPr lang="es-EC" sz="1600" dirty="0"/>
              <a:t>Fomentar </a:t>
            </a:r>
            <a:r>
              <a:rPr lang="es-EC" sz="1600" dirty="0" smtClean="0"/>
              <a:t> buenos hábitos</a:t>
            </a:r>
          </a:p>
          <a:p>
            <a:pPr marL="285750" indent="-285750" algn="ctr">
              <a:buFont typeface="Wingdings" panose="05000000000000000000" pitchFamily="2" charset="2"/>
              <a:buChar char="ü"/>
            </a:pPr>
            <a:r>
              <a:rPr lang="es-EC" sz="1600" dirty="0" smtClean="0"/>
              <a:t>Acceso a información ambiental</a:t>
            </a:r>
            <a:endParaRPr lang="es-MX" sz="1600" dirty="0"/>
          </a:p>
        </p:txBody>
      </p:sp>
      <p:sp>
        <p:nvSpPr>
          <p:cNvPr id="26" name="25 CuadroTexto"/>
          <p:cNvSpPr txBox="1"/>
          <p:nvPr/>
        </p:nvSpPr>
        <p:spPr>
          <a:xfrm>
            <a:off x="6736431" y="4487715"/>
            <a:ext cx="2105584" cy="10772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1600" dirty="0" smtClean="0"/>
              <a:t>Trece compromisos, </a:t>
            </a:r>
            <a:r>
              <a:rPr lang="es-EC" sz="1600" dirty="0"/>
              <a:t>seis para el MAE y siete para la UFA-ESPE</a:t>
            </a:r>
            <a:endParaRPr lang="es-MX" sz="1600" dirty="0"/>
          </a:p>
        </p:txBody>
      </p:sp>
      <p:cxnSp>
        <p:nvCxnSpPr>
          <p:cNvPr id="27" name="26 Conector recto"/>
          <p:cNvCxnSpPr/>
          <p:nvPr/>
        </p:nvCxnSpPr>
        <p:spPr>
          <a:xfrm>
            <a:off x="1581614" y="3866929"/>
            <a:ext cx="0" cy="620786"/>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27 Conector recto"/>
          <p:cNvCxnSpPr/>
          <p:nvPr/>
        </p:nvCxnSpPr>
        <p:spPr>
          <a:xfrm>
            <a:off x="4662343" y="3816145"/>
            <a:ext cx="0" cy="620786"/>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28 Conector recto"/>
          <p:cNvCxnSpPr/>
          <p:nvPr/>
        </p:nvCxnSpPr>
        <p:spPr>
          <a:xfrm>
            <a:off x="7524328" y="3782846"/>
            <a:ext cx="0" cy="620786"/>
          </a:xfrm>
          <a:prstGeom prst="line">
            <a:avLst/>
          </a:prstGeom>
        </p:spPr>
        <p:style>
          <a:lnRef idx="3">
            <a:schemeClr val="accent4"/>
          </a:lnRef>
          <a:fillRef idx="0">
            <a:schemeClr val="accent4"/>
          </a:fillRef>
          <a:effectRef idx="2">
            <a:schemeClr val="accent4"/>
          </a:effectRef>
          <a:fontRef idx="minor">
            <a:schemeClr val="tx1"/>
          </a:fontRef>
        </p:style>
      </p:cxnSp>
      <p:sp>
        <p:nvSpPr>
          <p:cNvPr id="30" name="29 CuadroTexto"/>
          <p:cNvSpPr txBox="1"/>
          <p:nvPr/>
        </p:nvSpPr>
        <p:spPr>
          <a:xfrm>
            <a:off x="3233117" y="1592379"/>
            <a:ext cx="2858451"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600" dirty="0" smtClean="0"/>
              <a:t>Construcción </a:t>
            </a:r>
            <a:r>
              <a:rPr lang="es-EC" sz="1600" dirty="0"/>
              <a:t>Participativa e Incluyentes de Buenas Práctica Ambientales en las  Universidades y Escuelas </a:t>
            </a:r>
            <a:r>
              <a:rPr lang="es-EC" sz="1600" dirty="0" smtClean="0"/>
              <a:t>Politécnicas</a:t>
            </a:r>
            <a:endParaRPr lang="es-MX" sz="1600" dirty="0"/>
          </a:p>
        </p:txBody>
      </p:sp>
      <p:pic>
        <p:nvPicPr>
          <p:cNvPr id="32" name="Picture 2" descr="https://procesopsicologia.files.wordpress.com/2014/10/problemas3-450x450.jpg?w=300&amp;h=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068" y="398452"/>
            <a:ext cx="1098617" cy="109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49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I</a:t>
            </a:r>
            <a:endParaRPr lang="es-MX" b="1" dirty="0"/>
          </a:p>
          <a:p>
            <a:r>
              <a:rPr lang="es-EC" b="1" dirty="0"/>
              <a:t>EL PROBLEMA</a:t>
            </a:r>
            <a:endParaRPr lang="es-MX" b="1" dirty="0"/>
          </a:p>
        </p:txBody>
      </p:sp>
      <p:sp>
        <p:nvSpPr>
          <p:cNvPr id="3" name="2 Rectángulo"/>
          <p:cNvSpPr/>
          <p:nvPr/>
        </p:nvSpPr>
        <p:spPr>
          <a:xfrm>
            <a:off x="193900" y="1916832"/>
            <a:ext cx="8945349" cy="923330"/>
          </a:xfrm>
          <a:prstGeom prst="rect">
            <a:avLst/>
          </a:prstGeom>
        </p:spPr>
        <p:txBody>
          <a:bodyPr wrap="square">
            <a:spAutoFit/>
          </a:bodyPr>
          <a:lstStyle/>
          <a:p>
            <a:pPr marL="285750" indent="-285750">
              <a:buFont typeface="Wingdings" panose="05000000000000000000" pitchFamily="2" charset="2"/>
              <a:buChar char="ü"/>
            </a:pPr>
            <a:r>
              <a:rPr lang="es-EC" dirty="0" smtClean="0"/>
              <a:t>     </a:t>
            </a:r>
            <a:r>
              <a:rPr lang="es-EC" dirty="0"/>
              <a:t>¿Qué estructura debe tener un manual de buenas prácticas ambientales de la Universidad de las Fuerzas Armadas (UFA–ESPE) que permita mitigar su huella ecológica?</a:t>
            </a:r>
            <a:endParaRPr lang="es-MX" dirty="0"/>
          </a:p>
        </p:txBody>
      </p:sp>
      <p:sp>
        <p:nvSpPr>
          <p:cNvPr id="4" name="3 Rectángulo"/>
          <p:cNvSpPr/>
          <p:nvPr/>
        </p:nvSpPr>
        <p:spPr>
          <a:xfrm>
            <a:off x="2589973" y="1026962"/>
            <a:ext cx="4572000" cy="369332"/>
          </a:xfrm>
          <a:prstGeom prst="rect">
            <a:avLst/>
          </a:prstGeom>
        </p:spPr>
        <p:txBody>
          <a:bodyPr>
            <a:spAutoFit/>
          </a:bodyPr>
          <a:lstStyle/>
          <a:p>
            <a:pPr algn="ctr"/>
            <a:r>
              <a:rPr lang="es-EC" b="1" dirty="0" smtClean="0"/>
              <a:t>Formulación de Problema</a:t>
            </a:r>
            <a:endParaRPr lang="es-MX" b="1" dirty="0"/>
          </a:p>
        </p:txBody>
      </p:sp>
      <p:sp>
        <p:nvSpPr>
          <p:cNvPr id="5" name="4 Rectángulo"/>
          <p:cNvSpPr/>
          <p:nvPr/>
        </p:nvSpPr>
        <p:spPr>
          <a:xfrm>
            <a:off x="2564821" y="3336667"/>
            <a:ext cx="4572000" cy="369332"/>
          </a:xfrm>
          <a:prstGeom prst="rect">
            <a:avLst/>
          </a:prstGeom>
        </p:spPr>
        <p:txBody>
          <a:bodyPr>
            <a:spAutoFit/>
          </a:bodyPr>
          <a:lstStyle/>
          <a:p>
            <a:pPr algn="ctr"/>
            <a:r>
              <a:rPr lang="es-EC" b="1" dirty="0" smtClean="0"/>
              <a:t>Preguntas de investigación</a:t>
            </a:r>
            <a:endParaRPr lang="es-MX" b="1" dirty="0"/>
          </a:p>
        </p:txBody>
      </p:sp>
      <p:sp>
        <p:nvSpPr>
          <p:cNvPr id="6" name="5 Rectángulo"/>
          <p:cNvSpPr/>
          <p:nvPr/>
        </p:nvSpPr>
        <p:spPr>
          <a:xfrm>
            <a:off x="193900" y="3757047"/>
            <a:ext cx="8507784" cy="2862322"/>
          </a:xfrm>
          <a:prstGeom prst="rect">
            <a:avLst/>
          </a:prstGeom>
        </p:spPr>
        <p:txBody>
          <a:bodyPr wrap="square">
            <a:spAutoFit/>
          </a:bodyPr>
          <a:lstStyle/>
          <a:p>
            <a:pPr marL="285750" lvl="0" indent="-285750">
              <a:buFont typeface="Wingdings" panose="05000000000000000000" pitchFamily="2" charset="2"/>
              <a:buChar char="ü"/>
            </a:pPr>
            <a:r>
              <a:rPr lang="es-EC" dirty="0"/>
              <a:t>¿Cuáles son los </a:t>
            </a:r>
            <a:r>
              <a:rPr lang="es-EC" b="1" dirty="0"/>
              <a:t>insumos</a:t>
            </a:r>
            <a:r>
              <a:rPr lang="es-EC" dirty="0"/>
              <a:t> proporcionados por el MAE dentro del Convenio Marco de Cooperación Institucional MAE-UFA ESPE en cuanto a Línea base y huella ecológica</a:t>
            </a:r>
            <a:r>
              <a:rPr lang="es-EC" dirty="0" smtClean="0"/>
              <a:t>?</a:t>
            </a:r>
          </a:p>
          <a:p>
            <a:pPr marL="285750" lvl="0" indent="-285750">
              <a:buFont typeface="Wingdings" panose="05000000000000000000" pitchFamily="2" charset="2"/>
              <a:buChar char="ü"/>
            </a:pPr>
            <a:endParaRPr lang="es-MX" dirty="0"/>
          </a:p>
          <a:p>
            <a:pPr marL="285750" lvl="0" indent="-285750">
              <a:buFont typeface="Wingdings" panose="05000000000000000000" pitchFamily="2" charset="2"/>
              <a:buChar char="ü"/>
            </a:pPr>
            <a:r>
              <a:rPr lang="es-EC" dirty="0"/>
              <a:t>¿Cuáles son los </a:t>
            </a:r>
            <a:r>
              <a:rPr lang="es-EC" b="1" dirty="0"/>
              <a:t>componentes</a:t>
            </a:r>
            <a:r>
              <a:rPr lang="es-EC" dirty="0"/>
              <a:t> que conformarán el manual institucional de buenas prácticas ambientales partiendo del contexto de la universidad y la estructura propuesta por el MAE</a:t>
            </a:r>
            <a:r>
              <a:rPr lang="es-EC" dirty="0" smtClean="0"/>
              <a:t>?</a:t>
            </a:r>
          </a:p>
          <a:p>
            <a:pPr marL="285750" lvl="0" indent="-285750">
              <a:buFont typeface="Wingdings" panose="05000000000000000000" pitchFamily="2" charset="2"/>
              <a:buChar char="ü"/>
            </a:pPr>
            <a:endParaRPr lang="es-MX" dirty="0"/>
          </a:p>
          <a:p>
            <a:pPr marL="285750" lvl="0" indent="-285750">
              <a:buFont typeface="Wingdings" panose="05000000000000000000" pitchFamily="2" charset="2"/>
              <a:buChar char="ü"/>
            </a:pPr>
            <a:r>
              <a:rPr lang="es-EC" dirty="0"/>
              <a:t>¿Qué </a:t>
            </a:r>
            <a:r>
              <a:rPr lang="es-EC" b="1" dirty="0"/>
              <a:t>acciones</a:t>
            </a:r>
            <a:r>
              <a:rPr lang="es-EC" dirty="0"/>
              <a:t> hay que llevar a efecto para validar el manual de prácticas ambientales en la comunidad universitaria, que ocupa el bloque académico?</a:t>
            </a:r>
            <a:endParaRPr lang="es-MX" dirty="0"/>
          </a:p>
        </p:txBody>
      </p:sp>
      <p:pic>
        <p:nvPicPr>
          <p:cNvPr id="7" name="Picture 2" descr="https://procesopsicologia.files.wordpress.com/2014/10/problemas3-450x450.jpg?w=300&amp;h=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068" y="398452"/>
            <a:ext cx="1098617" cy="109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36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I</a:t>
            </a:r>
            <a:endParaRPr lang="es-MX" b="1" dirty="0"/>
          </a:p>
          <a:p>
            <a:r>
              <a:rPr lang="es-MX" b="1" dirty="0" smtClean="0"/>
              <a:t>OBJETIVOS</a:t>
            </a:r>
            <a:endParaRPr lang="es-MX" b="1" dirty="0"/>
          </a:p>
        </p:txBody>
      </p:sp>
      <p:sp>
        <p:nvSpPr>
          <p:cNvPr id="7" name="6 Rectángulo"/>
          <p:cNvSpPr/>
          <p:nvPr/>
        </p:nvSpPr>
        <p:spPr>
          <a:xfrm>
            <a:off x="105450" y="1138115"/>
            <a:ext cx="8971375" cy="382462"/>
          </a:xfrm>
          <a:prstGeom prst="rect">
            <a:avLst/>
          </a:prstGeom>
        </p:spPr>
        <p:txBody>
          <a:bodyPr wrap="square">
            <a:spAutoFit/>
          </a:bodyPr>
          <a:lstStyle/>
          <a:p>
            <a:pPr algn="ctr"/>
            <a:r>
              <a:rPr lang="es-EC" b="1" dirty="0" smtClean="0"/>
              <a:t>Objetivo General</a:t>
            </a:r>
            <a:endParaRPr lang="es-MX" dirty="0" smtClean="0"/>
          </a:p>
          <a:p>
            <a:r>
              <a:rPr lang="es-EC" dirty="0" smtClean="0"/>
              <a:t> Elaborar </a:t>
            </a:r>
            <a:r>
              <a:rPr lang="es-EC" dirty="0"/>
              <a:t>el manual de buenas prácticas ambientales de la Universidad de las Fuerzas Armadas (ESPE), mediante el análisis situacional y trabajo de campo con el propósito orientar procesos y actividades que mitiguen la huella ecológica de la universidad.</a:t>
            </a:r>
            <a:endParaRPr lang="es-MX" dirty="0"/>
          </a:p>
        </p:txBody>
      </p:sp>
      <p:sp>
        <p:nvSpPr>
          <p:cNvPr id="8" name="7 Rectángulo"/>
          <p:cNvSpPr/>
          <p:nvPr/>
        </p:nvSpPr>
        <p:spPr>
          <a:xfrm>
            <a:off x="51412" y="3001448"/>
            <a:ext cx="8841068" cy="3416320"/>
          </a:xfrm>
          <a:prstGeom prst="rect">
            <a:avLst/>
          </a:prstGeom>
        </p:spPr>
        <p:txBody>
          <a:bodyPr wrap="square">
            <a:spAutoFit/>
          </a:bodyPr>
          <a:lstStyle/>
          <a:p>
            <a:pPr algn="just"/>
            <a:r>
              <a:rPr lang="es-EC" b="1" dirty="0" smtClean="0"/>
              <a:t>Objetivos Específicos</a:t>
            </a:r>
            <a:endParaRPr lang="es-MX" dirty="0" smtClean="0"/>
          </a:p>
          <a:p>
            <a:pPr algn="just"/>
            <a:r>
              <a:rPr lang="es-EC" dirty="0"/>
              <a:t> </a:t>
            </a:r>
            <a:endParaRPr lang="es-MX" dirty="0"/>
          </a:p>
          <a:p>
            <a:pPr marL="285750" lvl="0" indent="-285750" algn="just">
              <a:buFont typeface="Wingdings" panose="05000000000000000000" pitchFamily="2" charset="2"/>
              <a:buChar char="ü"/>
            </a:pPr>
            <a:r>
              <a:rPr lang="es-EC" dirty="0"/>
              <a:t>Realizar un </a:t>
            </a:r>
            <a:r>
              <a:rPr lang="es-EC" b="1" dirty="0"/>
              <a:t>diagnóstico</a:t>
            </a:r>
            <a:r>
              <a:rPr lang="es-EC" dirty="0"/>
              <a:t> basado en los insumos proporcionados por el MAE dentro del Convenio Marco de Cooperación Institucional MAE-UFA ESPE: Línea base, huella ecológica  y recomendaciones.</a:t>
            </a:r>
            <a:endParaRPr lang="es-MX" dirty="0"/>
          </a:p>
          <a:p>
            <a:pPr marL="285750" indent="-285750" algn="just">
              <a:buFont typeface="Wingdings" panose="05000000000000000000" pitchFamily="2" charset="2"/>
              <a:buChar char="ü"/>
            </a:pPr>
            <a:r>
              <a:rPr lang="es-EC" b="1" dirty="0" smtClean="0"/>
              <a:t>Definir</a:t>
            </a:r>
            <a:r>
              <a:rPr lang="es-EC" dirty="0" smtClean="0"/>
              <a:t> </a:t>
            </a:r>
            <a:r>
              <a:rPr lang="es-EC" dirty="0"/>
              <a:t>los diferentes </a:t>
            </a:r>
            <a:r>
              <a:rPr lang="es-EC" b="1" dirty="0"/>
              <a:t>componentes</a:t>
            </a:r>
            <a:r>
              <a:rPr lang="es-EC" dirty="0"/>
              <a:t> que conformarán el manual institucional de buenas prácticas ambientales partiendo del contexto de la universidad y la estructura propuesta por el MAE.</a:t>
            </a:r>
            <a:endParaRPr lang="es-MX" dirty="0"/>
          </a:p>
          <a:p>
            <a:pPr marL="285750" indent="-285750" algn="just">
              <a:buFont typeface="Wingdings" panose="05000000000000000000" pitchFamily="2" charset="2"/>
              <a:buChar char="ü"/>
            </a:pPr>
            <a:r>
              <a:rPr lang="es-EC" b="1" dirty="0" smtClean="0"/>
              <a:t>Elaborar </a:t>
            </a:r>
            <a:r>
              <a:rPr lang="es-EC" b="1" dirty="0"/>
              <a:t>un  manual de buenas prácticas ambientales </a:t>
            </a:r>
            <a:r>
              <a:rPr lang="es-EC" dirty="0"/>
              <a:t>de la Universidad de las Fuerzas Armadas UFA-ESPE, mediante el análisis situacional y trabajo de campo con el propósito orientar procesos y actividades que mitiguen la huella ecológica de la universidad</a:t>
            </a:r>
            <a:r>
              <a:rPr lang="es-EC" dirty="0" smtClean="0"/>
              <a:t>.</a:t>
            </a:r>
            <a:endParaRPr lang="es-MX" dirty="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 name="Picture 9" descr="http://www.alfonsmvinuela.com/wp-content/uploads/Objetiv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06765"/>
            <a:ext cx="873267" cy="87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0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I</a:t>
            </a:r>
            <a:endParaRPr lang="es-MX" b="1" dirty="0"/>
          </a:p>
          <a:p>
            <a:r>
              <a:rPr lang="es-EC" b="1" dirty="0" smtClean="0"/>
              <a:t>Justificación</a:t>
            </a:r>
            <a:endParaRPr lang="es-MX" b="1" dirty="0"/>
          </a:p>
        </p:txBody>
      </p:sp>
      <p:sp>
        <p:nvSpPr>
          <p:cNvPr id="7" name="6 Rectángulo"/>
          <p:cNvSpPr/>
          <p:nvPr/>
        </p:nvSpPr>
        <p:spPr>
          <a:xfrm>
            <a:off x="105450" y="634149"/>
            <a:ext cx="8971375" cy="477054"/>
          </a:xfrm>
          <a:prstGeom prst="rect">
            <a:avLst/>
          </a:prstGeom>
        </p:spPr>
        <p:txBody>
          <a:bodyPr wrap="square">
            <a:spAutoFit/>
          </a:bodyPr>
          <a:lstStyle/>
          <a:p>
            <a:pPr algn="ctr"/>
            <a:r>
              <a:rPr lang="es-EC" sz="2500" b="1" dirty="0" smtClean="0"/>
              <a:t>Justificación</a:t>
            </a:r>
            <a:endParaRPr lang="es-MX" sz="2500" dirty="0" smtClean="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12" name="11 Diagrama"/>
          <p:cNvGraphicFramePr/>
          <p:nvPr>
            <p:extLst>
              <p:ext uri="{D42A27DB-BD31-4B8C-83A1-F6EECF244321}">
                <p14:modId xmlns:p14="http://schemas.microsoft.com/office/powerpoint/2010/main" val="212181724"/>
              </p:ext>
            </p:extLst>
          </p:nvPr>
        </p:nvGraphicFramePr>
        <p:xfrm>
          <a:off x="0" y="1556792"/>
          <a:ext cx="8892480" cy="48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4" descr="https://duga8983.files.wordpress.com/2013/12/justificacion2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673" y="371199"/>
            <a:ext cx="864096" cy="109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8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1144488"/>
            <a:ext cx="8229600" cy="1323439"/>
          </a:xfrm>
          <a:prstGeom prst="rect">
            <a:avLst/>
          </a:prstGeom>
        </p:spPr>
        <p:txBody>
          <a:bodyPr>
            <a:spAutoFit/>
          </a:bodyPr>
          <a:lstStyle/>
          <a:p>
            <a:pPr algn="ctr"/>
            <a:r>
              <a:rPr lang="en-US" b="1" dirty="0" err="1" smtClean="0"/>
              <a:t>Capítulo</a:t>
            </a:r>
            <a:r>
              <a:rPr lang="en-US" b="1" dirty="0" smtClean="0"/>
              <a:t> II</a:t>
            </a:r>
            <a:r>
              <a:rPr lang="es-MX" b="1" dirty="0" smtClean="0"/>
              <a:t/>
            </a:r>
            <a:br>
              <a:rPr lang="es-MX" b="1" dirty="0" smtClean="0"/>
            </a:br>
            <a:r>
              <a:rPr lang="es-EC" b="1" dirty="0" smtClean="0">
                <a:solidFill>
                  <a:schemeClr val="bg1">
                    <a:lumMod val="65000"/>
                  </a:schemeClr>
                </a:solidFill>
              </a:rPr>
              <a:t>Marco teórico</a:t>
            </a:r>
            <a:endParaRPr lang="es-MX" b="1" dirty="0">
              <a:solidFill>
                <a:schemeClr val="bg1">
                  <a:lumMod val="65000"/>
                </a:schemeClr>
              </a:solidFill>
            </a:endParaRPr>
          </a:p>
        </p:txBody>
      </p:sp>
      <p:pic>
        <p:nvPicPr>
          <p:cNvPr id="8194" name="Picture 2" descr="http://www.cataniastudio.com/wp-content/uploads/mara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256" y="2967608"/>
            <a:ext cx="4914156" cy="374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1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38" y="565297"/>
            <a:ext cx="4572000" cy="646331"/>
          </a:xfrm>
          <a:prstGeom prst="rect">
            <a:avLst/>
          </a:prstGeom>
        </p:spPr>
        <p:txBody>
          <a:bodyPr>
            <a:spAutoFit/>
          </a:bodyPr>
          <a:lstStyle/>
          <a:p>
            <a:r>
              <a:rPr lang="en-US" b="1" dirty="0"/>
              <a:t>CAPITULO </a:t>
            </a:r>
            <a:r>
              <a:rPr lang="en-US" b="1" dirty="0" smtClean="0"/>
              <a:t>II</a:t>
            </a:r>
            <a:endParaRPr lang="es-MX" b="1" dirty="0"/>
          </a:p>
          <a:p>
            <a:r>
              <a:rPr lang="es-EC" b="1" dirty="0" smtClean="0"/>
              <a:t>Marco Teórico</a:t>
            </a:r>
            <a:endParaRPr lang="es-MX" b="1" dirty="0"/>
          </a:p>
        </p:txBody>
      </p:sp>
      <p:sp>
        <p:nvSpPr>
          <p:cNvPr id="9" name="AutoShape 2" descr="Resultado de imagen para objetiv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Resultado de imagen para objetiv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3" name="2 Diagrama"/>
          <p:cNvGraphicFramePr/>
          <p:nvPr>
            <p:extLst>
              <p:ext uri="{D42A27DB-BD31-4B8C-83A1-F6EECF244321}">
                <p14:modId xmlns:p14="http://schemas.microsoft.com/office/powerpoint/2010/main" val="2589796704"/>
              </p:ext>
            </p:extLst>
          </p:nvPr>
        </p:nvGraphicFramePr>
        <p:xfrm>
          <a:off x="120484" y="2348880"/>
          <a:ext cx="889698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http://www.cataniastudio.com/wp-content/uploads/mara1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5136" y="404665"/>
            <a:ext cx="1794840"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129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1144488"/>
            <a:ext cx="8229600" cy="1323439"/>
          </a:xfrm>
          <a:prstGeom prst="rect">
            <a:avLst/>
          </a:prstGeom>
        </p:spPr>
        <p:txBody>
          <a:bodyPr>
            <a:spAutoFit/>
          </a:bodyPr>
          <a:lstStyle/>
          <a:p>
            <a:pPr algn="ctr"/>
            <a:r>
              <a:rPr lang="en-US" b="1" dirty="0" err="1" smtClean="0"/>
              <a:t>Capítulo</a:t>
            </a:r>
            <a:r>
              <a:rPr lang="en-US" b="1" dirty="0" smtClean="0"/>
              <a:t> III</a:t>
            </a:r>
            <a:r>
              <a:rPr lang="es-MX" b="1" dirty="0" smtClean="0"/>
              <a:t/>
            </a:r>
            <a:br>
              <a:rPr lang="es-MX" b="1" dirty="0" smtClean="0"/>
            </a:br>
            <a:r>
              <a:rPr lang="es-EC" b="1" dirty="0" smtClean="0">
                <a:solidFill>
                  <a:schemeClr val="bg1">
                    <a:lumMod val="65000"/>
                  </a:schemeClr>
                </a:solidFill>
              </a:rPr>
              <a:t>Metodología</a:t>
            </a:r>
            <a:endParaRPr lang="es-MX" b="1" dirty="0">
              <a:solidFill>
                <a:schemeClr val="bg1">
                  <a:lumMod val="65000"/>
                </a:schemeClr>
              </a:solidFill>
            </a:endParaRPr>
          </a:p>
        </p:txBody>
      </p:sp>
      <p:pic>
        <p:nvPicPr>
          <p:cNvPr id="9218" name="Picture 2" descr="http://www.neurorehabilitacion.es/images/cd_metodolo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99799"/>
            <a:ext cx="4248472" cy="318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10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228</TotalTime>
  <Words>1066</Words>
  <Application>Microsoft Office PowerPoint</Application>
  <PresentationFormat>Presentación en pantalla (4:3)</PresentationFormat>
  <Paragraphs>146</Paragraphs>
  <Slides>28</Slides>
  <Notes>5</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Claridad</vt:lpstr>
      <vt:lpstr>“Elaboración del Manual de Buenas Prácticas Ambientales de la Universidad de las Fuerzas Armadas (UFA–ESPE), que permita la mitigación de la Huella Ecológica Institucional” </vt:lpstr>
      <vt:lpstr>Capítulo I El Problema, Objetivos y Justificación</vt:lpstr>
      <vt:lpstr>Presentación de PowerPoint</vt:lpstr>
      <vt:lpstr>Presentación de PowerPoint</vt:lpstr>
      <vt:lpstr>Presentación de PowerPoint</vt:lpstr>
      <vt:lpstr>Presentación de PowerPoint</vt:lpstr>
      <vt:lpstr>Capítulo II Marco teórico</vt:lpstr>
      <vt:lpstr>Presentación de PowerPoint</vt:lpstr>
      <vt:lpstr>Capítulo III Metodología</vt:lpstr>
      <vt:lpstr>Presentación de PowerPoint</vt:lpstr>
      <vt:lpstr>Capítulo IV Presentación de resultados, conclusiones y recomendaciones </vt:lpstr>
      <vt:lpstr>Presentación de PowerPoint</vt:lpstr>
      <vt:lpstr>Presentación de PowerPoint</vt:lpstr>
      <vt:lpstr>Presentación de PowerPoint</vt:lpstr>
      <vt:lpstr>Presentación de PowerPoint</vt:lpstr>
      <vt:lpstr>Presentación de PowerPoint</vt:lpstr>
      <vt:lpstr>Conclusiones y recomendaciones </vt:lpstr>
      <vt:lpstr>Conclusiones</vt:lpstr>
      <vt:lpstr>Recomendaciones</vt:lpstr>
      <vt:lpstr>Capítulo IV Propuesta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“ELABORACIÓN DEL MANUAL DE BUENAS PRÁCTICAS AMBIENTALES DE LA UNIVERSIDAD DE LAS FUERZAS ARMADAS (UFA–ESPE), QUE PERMITA LA MITIGACIÓN DE LA HUELLA ECOLÓGICA INSTITUCIONAL”</dc:title>
  <dc:creator>Usuario</dc:creator>
  <cp:lastModifiedBy>Usuario</cp:lastModifiedBy>
  <cp:revision>45</cp:revision>
  <dcterms:created xsi:type="dcterms:W3CDTF">2015-09-28T02:30:34Z</dcterms:created>
  <dcterms:modified xsi:type="dcterms:W3CDTF">2015-12-23T04:26:17Z</dcterms:modified>
</cp:coreProperties>
</file>