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gif" ContentType="image/gif"/>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9" r:id="rId13"/>
    <p:sldId id="271" r:id="rId14"/>
    <p:sldId id="272" r:id="rId15"/>
    <p:sldId id="274" r:id="rId16"/>
    <p:sldId id="291" r:id="rId17"/>
    <p:sldId id="295" r:id="rId18"/>
    <p:sldId id="292" r:id="rId19"/>
    <p:sldId id="296" r:id="rId20"/>
    <p:sldId id="293" r:id="rId21"/>
    <p:sldId id="297" r:id="rId22"/>
    <p:sldId id="294" r:id="rId23"/>
    <p:sldId id="289" r:id="rId24"/>
    <p:sldId id="276" r:id="rId25"/>
    <p:sldId id="277" r:id="rId26"/>
    <p:sldId id="278" r:id="rId27"/>
    <p:sldId id="279" r:id="rId28"/>
    <p:sldId id="280" r:id="rId29"/>
    <p:sldId id="281" r:id="rId30"/>
    <p:sldId id="282" r:id="rId31"/>
    <p:sldId id="290" r:id="rId32"/>
    <p:sldId id="283" r:id="rId33"/>
    <p:sldId id="284" r:id="rId34"/>
    <p:sldId id="285" r:id="rId35"/>
    <p:sldId id="287" r:id="rId36"/>
    <p:sldId id="288" r:id="rId37"/>
    <p:sldId id="286" r:id="rId3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40" autoAdjust="0"/>
  </p:normalViewPr>
  <p:slideViewPr>
    <p:cSldViewPr>
      <p:cViewPr>
        <p:scale>
          <a:sx n="70" d="100"/>
          <a:sy n="70" d="100"/>
        </p:scale>
        <p:origin x="-1374"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ata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ata8.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EAC5DC-5AB7-4DCE-AA3E-BD107AA3CD46}" type="doc">
      <dgm:prSet loTypeId="urn:microsoft.com/office/officeart/2005/8/layout/hList7" loCatId="process" qsTypeId="urn:microsoft.com/office/officeart/2005/8/quickstyle/simple1" qsCatId="simple" csTypeId="urn:microsoft.com/office/officeart/2005/8/colors/colorful4" csCatId="colorful" phldr="1"/>
      <dgm:spPr/>
    </dgm:pt>
    <dgm:pt modelId="{7E21ABAB-010C-42B2-ABE2-FBC36DCC62D8}">
      <dgm:prSet phldrT="[Texto]"/>
      <dgm:spPr/>
      <dgm:t>
        <a:bodyPr/>
        <a:lstStyle/>
        <a:p>
          <a:r>
            <a:rPr lang="es-MX" b="1" dirty="0" smtClean="0">
              <a:solidFill>
                <a:schemeClr val="tx1"/>
              </a:solidFill>
            </a:rPr>
            <a:t>ANTECEDENTES</a:t>
          </a:r>
          <a:endParaRPr lang="es-MX" b="1" dirty="0">
            <a:solidFill>
              <a:schemeClr val="tx1"/>
            </a:solidFill>
          </a:endParaRPr>
        </a:p>
      </dgm:t>
    </dgm:pt>
    <dgm:pt modelId="{2C8D20D1-2E5A-4EA5-8B5F-0A84CD3451E2}" type="parTrans" cxnId="{6B6ECF18-3C4F-47F4-9A89-C509DEE92C6E}">
      <dgm:prSet/>
      <dgm:spPr/>
      <dgm:t>
        <a:bodyPr/>
        <a:lstStyle/>
        <a:p>
          <a:endParaRPr lang="es-MX"/>
        </a:p>
      </dgm:t>
    </dgm:pt>
    <dgm:pt modelId="{888AD41E-F247-41D6-9ABE-264CEC98B34B}" type="sibTrans" cxnId="{6B6ECF18-3C4F-47F4-9A89-C509DEE92C6E}">
      <dgm:prSet/>
      <dgm:spPr/>
      <dgm:t>
        <a:bodyPr/>
        <a:lstStyle/>
        <a:p>
          <a:endParaRPr lang="es-MX"/>
        </a:p>
      </dgm:t>
    </dgm:pt>
    <dgm:pt modelId="{053B0497-7614-4D77-8EA6-5A050D1B6DAE}">
      <dgm:prSet phldrT="[Texto]"/>
      <dgm:spPr/>
      <dgm:t>
        <a:bodyPr/>
        <a:lstStyle/>
        <a:p>
          <a:r>
            <a:rPr lang="es-MX" b="1" dirty="0" smtClean="0">
              <a:solidFill>
                <a:schemeClr val="tx1"/>
              </a:solidFill>
            </a:rPr>
            <a:t>IDENTIFICACIÓN DEL PROBLEMA</a:t>
          </a:r>
          <a:endParaRPr lang="es-MX" b="1" dirty="0">
            <a:solidFill>
              <a:schemeClr val="tx1"/>
            </a:solidFill>
          </a:endParaRPr>
        </a:p>
      </dgm:t>
    </dgm:pt>
    <dgm:pt modelId="{9E34EF66-E07D-4FB0-A237-3440FDF33ACE}" type="parTrans" cxnId="{55A88B71-7AA0-4882-AC00-ED622368D39E}">
      <dgm:prSet/>
      <dgm:spPr/>
      <dgm:t>
        <a:bodyPr/>
        <a:lstStyle/>
        <a:p>
          <a:endParaRPr lang="es-MX"/>
        </a:p>
      </dgm:t>
    </dgm:pt>
    <dgm:pt modelId="{CE498944-E02A-4D86-AB78-E295BBEE8C75}" type="sibTrans" cxnId="{55A88B71-7AA0-4882-AC00-ED622368D39E}">
      <dgm:prSet/>
      <dgm:spPr/>
      <dgm:t>
        <a:bodyPr/>
        <a:lstStyle/>
        <a:p>
          <a:endParaRPr lang="es-MX"/>
        </a:p>
      </dgm:t>
    </dgm:pt>
    <dgm:pt modelId="{7FB4A319-EDBA-46AE-9240-BD0FCA874A04}">
      <dgm:prSet phldrT="[Texto]"/>
      <dgm:spPr/>
      <dgm:t>
        <a:bodyPr/>
        <a:lstStyle/>
        <a:p>
          <a:r>
            <a:rPr lang="es-MX" b="1" dirty="0" smtClean="0">
              <a:solidFill>
                <a:schemeClr val="tx1"/>
              </a:solidFill>
            </a:rPr>
            <a:t>JUSTIFICACIÓN</a:t>
          </a:r>
          <a:endParaRPr lang="es-MX" b="1" dirty="0">
            <a:solidFill>
              <a:schemeClr val="tx1"/>
            </a:solidFill>
          </a:endParaRPr>
        </a:p>
      </dgm:t>
    </dgm:pt>
    <dgm:pt modelId="{061CEF3F-6448-49C3-A798-0C85C084FC51}" type="parTrans" cxnId="{4553A69F-F347-4AF0-A232-A23A79E5FB46}">
      <dgm:prSet/>
      <dgm:spPr/>
      <dgm:t>
        <a:bodyPr/>
        <a:lstStyle/>
        <a:p>
          <a:endParaRPr lang="es-MX"/>
        </a:p>
      </dgm:t>
    </dgm:pt>
    <dgm:pt modelId="{AC3CA1BE-1470-45F0-8455-B46B832A5C50}" type="sibTrans" cxnId="{4553A69F-F347-4AF0-A232-A23A79E5FB46}">
      <dgm:prSet/>
      <dgm:spPr/>
      <dgm:t>
        <a:bodyPr/>
        <a:lstStyle/>
        <a:p>
          <a:endParaRPr lang="es-MX"/>
        </a:p>
      </dgm:t>
    </dgm:pt>
    <dgm:pt modelId="{FB536336-6027-4909-AC03-D568B2DF93CC}" type="pres">
      <dgm:prSet presAssocID="{7EEAC5DC-5AB7-4DCE-AA3E-BD107AA3CD46}" presName="Name0" presStyleCnt="0">
        <dgm:presLayoutVars>
          <dgm:dir/>
          <dgm:resizeHandles val="exact"/>
        </dgm:presLayoutVars>
      </dgm:prSet>
      <dgm:spPr/>
    </dgm:pt>
    <dgm:pt modelId="{CB087432-C56F-4FF2-9ED0-9623A248B174}" type="pres">
      <dgm:prSet presAssocID="{7EEAC5DC-5AB7-4DCE-AA3E-BD107AA3CD46}" presName="fgShape" presStyleLbl="fgShp" presStyleIdx="0" presStyleCnt="1" custLinFactNeighborX="-1534" custLinFactNeighborY="28552"/>
      <dgm:spPr/>
    </dgm:pt>
    <dgm:pt modelId="{11A827AC-5D14-499D-9071-9815020E2411}" type="pres">
      <dgm:prSet presAssocID="{7EEAC5DC-5AB7-4DCE-AA3E-BD107AA3CD46}" presName="linComp" presStyleCnt="0"/>
      <dgm:spPr/>
    </dgm:pt>
    <dgm:pt modelId="{853A0862-E060-4A32-A7E7-84D913EC8EB3}" type="pres">
      <dgm:prSet presAssocID="{7E21ABAB-010C-42B2-ABE2-FBC36DCC62D8}" presName="compNode" presStyleCnt="0"/>
      <dgm:spPr/>
    </dgm:pt>
    <dgm:pt modelId="{54E1C349-FDC4-4E50-9249-6B87BF983723}" type="pres">
      <dgm:prSet presAssocID="{7E21ABAB-010C-42B2-ABE2-FBC36DCC62D8}" presName="bkgdShape" presStyleLbl="node1" presStyleIdx="0" presStyleCnt="3"/>
      <dgm:spPr/>
      <dgm:t>
        <a:bodyPr/>
        <a:lstStyle/>
        <a:p>
          <a:endParaRPr lang="es-MX"/>
        </a:p>
      </dgm:t>
    </dgm:pt>
    <dgm:pt modelId="{AB19E205-3DF7-4AAF-ACAD-937CDCFAB216}" type="pres">
      <dgm:prSet presAssocID="{7E21ABAB-010C-42B2-ABE2-FBC36DCC62D8}" presName="nodeTx" presStyleLbl="node1" presStyleIdx="0" presStyleCnt="3">
        <dgm:presLayoutVars>
          <dgm:bulletEnabled val="1"/>
        </dgm:presLayoutVars>
      </dgm:prSet>
      <dgm:spPr/>
      <dgm:t>
        <a:bodyPr/>
        <a:lstStyle/>
        <a:p>
          <a:endParaRPr lang="es-MX"/>
        </a:p>
      </dgm:t>
    </dgm:pt>
    <dgm:pt modelId="{1D6BA0E7-5DE8-4C47-B72C-E4F90FFB1ECC}" type="pres">
      <dgm:prSet presAssocID="{7E21ABAB-010C-42B2-ABE2-FBC36DCC62D8}" presName="invisiNode" presStyleLbl="node1" presStyleIdx="0" presStyleCnt="3"/>
      <dgm:spPr/>
    </dgm:pt>
    <dgm:pt modelId="{9FA83412-15BB-45A3-9509-3FE4DF821644}" type="pres">
      <dgm:prSet presAssocID="{7E21ABAB-010C-42B2-ABE2-FBC36DCC62D8}" presName="imagNode" presStyleLbl="fgImgPlace1" presStyleIdx="0" presStyleCnt="3" custScaleX="152002" custScaleY="142449" custLinFactNeighborX="-746" custLinFactNeighborY="7650"/>
      <dgm:spPr>
        <a:blipFill rotWithShape="0">
          <a:blip xmlns:r="http://schemas.openxmlformats.org/officeDocument/2006/relationships" r:embed="rId1"/>
          <a:stretch>
            <a:fillRect/>
          </a:stretch>
        </a:blipFill>
      </dgm:spPr>
    </dgm:pt>
    <dgm:pt modelId="{9BCCBB7E-0CD7-4CCC-95E6-A329B1A80FA0}" type="pres">
      <dgm:prSet presAssocID="{888AD41E-F247-41D6-9ABE-264CEC98B34B}" presName="sibTrans" presStyleLbl="sibTrans2D1" presStyleIdx="0" presStyleCnt="0"/>
      <dgm:spPr/>
      <dgm:t>
        <a:bodyPr/>
        <a:lstStyle/>
        <a:p>
          <a:endParaRPr lang="es-MX"/>
        </a:p>
      </dgm:t>
    </dgm:pt>
    <dgm:pt modelId="{74F68669-C973-4958-BC93-97E2A7B0E5F3}" type="pres">
      <dgm:prSet presAssocID="{053B0497-7614-4D77-8EA6-5A050D1B6DAE}" presName="compNode" presStyleCnt="0"/>
      <dgm:spPr/>
    </dgm:pt>
    <dgm:pt modelId="{6BA247FD-344C-4354-BBAB-1BEEA553D351}" type="pres">
      <dgm:prSet presAssocID="{053B0497-7614-4D77-8EA6-5A050D1B6DAE}" presName="bkgdShape" presStyleLbl="node1" presStyleIdx="1" presStyleCnt="3"/>
      <dgm:spPr/>
      <dgm:t>
        <a:bodyPr/>
        <a:lstStyle/>
        <a:p>
          <a:endParaRPr lang="es-MX"/>
        </a:p>
      </dgm:t>
    </dgm:pt>
    <dgm:pt modelId="{A3F2A529-0093-427A-9BA4-86A7031DC82C}" type="pres">
      <dgm:prSet presAssocID="{053B0497-7614-4D77-8EA6-5A050D1B6DAE}" presName="nodeTx" presStyleLbl="node1" presStyleIdx="1" presStyleCnt="3">
        <dgm:presLayoutVars>
          <dgm:bulletEnabled val="1"/>
        </dgm:presLayoutVars>
      </dgm:prSet>
      <dgm:spPr/>
      <dgm:t>
        <a:bodyPr/>
        <a:lstStyle/>
        <a:p>
          <a:endParaRPr lang="es-MX"/>
        </a:p>
      </dgm:t>
    </dgm:pt>
    <dgm:pt modelId="{67FE4C1E-D7A6-4DFF-8406-8EA470672069}" type="pres">
      <dgm:prSet presAssocID="{053B0497-7614-4D77-8EA6-5A050D1B6DAE}" presName="invisiNode" presStyleLbl="node1" presStyleIdx="1" presStyleCnt="3"/>
      <dgm:spPr/>
    </dgm:pt>
    <dgm:pt modelId="{930E4C3D-A7F0-4EBC-AF8F-420821FF6EF3}" type="pres">
      <dgm:prSet presAssocID="{053B0497-7614-4D77-8EA6-5A050D1B6DAE}" presName="imagNode" presStyleLbl="fgImgPlace1" presStyleIdx="1" presStyleCnt="3" custScaleX="144012" custScaleY="140217" custLinFactNeighborX="-630" custLinFactNeighborY="7721"/>
      <dgm:spPr>
        <a:blipFill rotWithShape="0">
          <a:blip xmlns:r="http://schemas.openxmlformats.org/officeDocument/2006/relationships" r:embed="rId2"/>
          <a:stretch>
            <a:fillRect/>
          </a:stretch>
        </a:blipFill>
      </dgm:spPr>
    </dgm:pt>
    <dgm:pt modelId="{C853C4F7-CE2A-4424-8FA3-B4906E5A6FCC}" type="pres">
      <dgm:prSet presAssocID="{CE498944-E02A-4D86-AB78-E295BBEE8C75}" presName="sibTrans" presStyleLbl="sibTrans2D1" presStyleIdx="0" presStyleCnt="0"/>
      <dgm:spPr/>
      <dgm:t>
        <a:bodyPr/>
        <a:lstStyle/>
        <a:p>
          <a:endParaRPr lang="es-MX"/>
        </a:p>
      </dgm:t>
    </dgm:pt>
    <dgm:pt modelId="{184E0EC9-FA9A-419B-AED5-9AD9DAA82E21}" type="pres">
      <dgm:prSet presAssocID="{7FB4A319-EDBA-46AE-9240-BD0FCA874A04}" presName="compNode" presStyleCnt="0"/>
      <dgm:spPr/>
    </dgm:pt>
    <dgm:pt modelId="{4189B688-43FF-449E-9EB0-BF81D449B95A}" type="pres">
      <dgm:prSet presAssocID="{7FB4A319-EDBA-46AE-9240-BD0FCA874A04}" presName="bkgdShape" presStyleLbl="node1" presStyleIdx="2" presStyleCnt="3"/>
      <dgm:spPr/>
      <dgm:t>
        <a:bodyPr/>
        <a:lstStyle/>
        <a:p>
          <a:endParaRPr lang="es-MX"/>
        </a:p>
      </dgm:t>
    </dgm:pt>
    <dgm:pt modelId="{B9BB43CC-EF0D-40F3-9D72-25FCC5DB4FED}" type="pres">
      <dgm:prSet presAssocID="{7FB4A319-EDBA-46AE-9240-BD0FCA874A04}" presName="nodeTx" presStyleLbl="node1" presStyleIdx="2" presStyleCnt="3">
        <dgm:presLayoutVars>
          <dgm:bulletEnabled val="1"/>
        </dgm:presLayoutVars>
      </dgm:prSet>
      <dgm:spPr/>
      <dgm:t>
        <a:bodyPr/>
        <a:lstStyle/>
        <a:p>
          <a:endParaRPr lang="es-MX"/>
        </a:p>
      </dgm:t>
    </dgm:pt>
    <dgm:pt modelId="{E03164A8-2580-4564-BC42-46194E2756E1}" type="pres">
      <dgm:prSet presAssocID="{7FB4A319-EDBA-46AE-9240-BD0FCA874A04}" presName="invisiNode" presStyleLbl="node1" presStyleIdx="2" presStyleCnt="3"/>
      <dgm:spPr/>
    </dgm:pt>
    <dgm:pt modelId="{54BF3535-5410-4D8F-B261-15E9880CB2A3}" type="pres">
      <dgm:prSet presAssocID="{7FB4A319-EDBA-46AE-9240-BD0FCA874A04}" presName="imagNode" presStyleLbl="fgImgPlace1" presStyleIdx="2" presStyleCnt="3" custScaleX="146280" custScaleY="140217" custLinFactNeighborY="8766"/>
      <dgm:spPr>
        <a:blipFill rotWithShape="0">
          <a:blip xmlns:r="http://schemas.openxmlformats.org/officeDocument/2006/relationships" r:embed="rId3"/>
          <a:stretch>
            <a:fillRect/>
          </a:stretch>
        </a:blipFill>
      </dgm:spPr>
    </dgm:pt>
  </dgm:ptLst>
  <dgm:cxnLst>
    <dgm:cxn modelId="{984DD78F-BA8B-49E7-95A1-1BD21E08FC72}" type="presOf" srcId="{7E21ABAB-010C-42B2-ABE2-FBC36DCC62D8}" destId="{54E1C349-FDC4-4E50-9249-6B87BF983723}" srcOrd="0" destOrd="0" presId="urn:microsoft.com/office/officeart/2005/8/layout/hList7"/>
    <dgm:cxn modelId="{6B6ECF18-3C4F-47F4-9A89-C509DEE92C6E}" srcId="{7EEAC5DC-5AB7-4DCE-AA3E-BD107AA3CD46}" destId="{7E21ABAB-010C-42B2-ABE2-FBC36DCC62D8}" srcOrd="0" destOrd="0" parTransId="{2C8D20D1-2E5A-4EA5-8B5F-0A84CD3451E2}" sibTransId="{888AD41E-F247-41D6-9ABE-264CEC98B34B}"/>
    <dgm:cxn modelId="{98E7313F-ACF5-4907-916B-02ED4794AEF4}" type="presOf" srcId="{CE498944-E02A-4D86-AB78-E295BBEE8C75}" destId="{C853C4F7-CE2A-4424-8FA3-B4906E5A6FCC}" srcOrd="0" destOrd="0" presId="urn:microsoft.com/office/officeart/2005/8/layout/hList7"/>
    <dgm:cxn modelId="{8B7B471C-5EFF-4C03-A0C4-5F6BF2E6F498}" type="presOf" srcId="{7E21ABAB-010C-42B2-ABE2-FBC36DCC62D8}" destId="{AB19E205-3DF7-4AAF-ACAD-937CDCFAB216}" srcOrd="1" destOrd="0" presId="urn:microsoft.com/office/officeart/2005/8/layout/hList7"/>
    <dgm:cxn modelId="{2117423B-BA47-47E2-8C3A-67DD5CC788D0}" type="presOf" srcId="{888AD41E-F247-41D6-9ABE-264CEC98B34B}" destId="{9BCCBB7E-0CD7-4CCC-95E6-A329B1A80FA0}" srcOrd="0" destOrd="0" presId="urn:microsoft.com/office/officeart/2005/8/layout/hList7"/>
    <dgm:cxn modelId="{55A88B71-7AA0-4882-AC00-ED622368D39E}" srcId="{7EEAC5DC-5AB7-4DCE-AA3E-BD107AA3CD46}" destId="{053B0497-7614-4D77-8EA6-5A050D1B6DAE}" srcOrd="1" destOrd="0" parTransId="{9E34EF66-E07D-4FB0-A237-3440FDF33ACE}" sibTransId="{CE498944-E02A-4D86-AB78-E295BBEE8C75}"/>
    <dgm:cxn modelId="{8D1BACC7-5D91-4317-8073-8EEB35B61621}" type="presOf" srcId="{7FB4A319-EDBA-46AE-9240-BD0FCA874A04}" destId="{B9BB43CC-EF0D-40F3-9D72-25FCC5DB4FED}" srcOrd="1" destOrd="0" presId="urn:microsoft.com/office/officeart/2005/8/layout/hList7"/>
    <dgm:cxn modelId="{F6F24CF4-33EA-4820-8EAF-9D6888C5BC6F}" type="presOf" srcId="{053B0497-7614-4D77-8EA6-5A050D1B6DAE}" destId="{A3F2A529-0093-427A-9BA4-86A7031DC82C}" srcOrd="1" destOrd="0" presId="urn:microsoft.com/office/officeart/2005/8/layout/hList7"/>
    <dgm:cxn modelId="{4553A69F-F347-4AF0-A232-A23A79E5FB46}" srcId="{7EEAC5DC-5AB7-4DCE-AA3E-BD107AA3CD46}" destId="{7FB4A319-EDBA-46AE-9240-BD0FCA874A04}" srcOrd="2" destOrd="0" parTransId="{061CEF3F-6448-49C3-A798-0C85C084FC51}" sibTransId="{AC3CA1BE-1470-45F0-8455-B46B832A5C50}"/>
    <dgm:cxn modelId="{5449B338-3AE9-43A1-A4A9-523603888C24}" type="presOf" srcId="{7EEAC5DC-5AB7-4DCE-AA3E-BD107AA3CD46}" destId="{FB536336-6027-4909-AC03-D568B2DF93CC}" srcOrd="0" destOrd="0" presId="urn:microsoft.com/office/officeart/2005/8/layout/hList7"/>
    <dgm:cxn modelId="{1B87E67C-7A06-4EA3-9C5A-C76B79F0FD77}" type="presOf" srcId="{7FB4A319-EDBA-46AE-9240-BD0FCA874A04}" destId="{4189B688-43FF-449E-9EB0-BF81D449B95A}" srcOrd="0" destOrd="0" presId="urn:microsoft.com/office/officeart/2005/8/layout/hList7"/>
    <dgm:cxn modelId="{6C765987-6CB9-440D-B57D-F5FCF49BA2D3}" type="presOf" srcId="{053B0497-7614-4D77-8EA6-5A050D1B6DAE}" destId="{6BA247FD-344C-4354-BBAB-1BEEA553D351}" srcOrd="0" destOrd="0" presId="urn:microsoft.com/office/officeart/2005/8/layout/hList7"/>
    <dgm:cxn modelId="{A830DBD1-1859-4C7E-8984-077092154F37}" type="presParOf" srcId="{FB536336-6027-4909-AC03-D568B2DF93CC}" destId="{CB087432-C56F-4FF2-9ED0-9623A248B174}" srcOrd="0" destOrd="0" presId="urn:microsoft.com/office/officeart/2005/8/layout/hList7"/>
    <dgm:cxn modelId="{ABEB5A80-470C-4E34-AC89-BB4134B7793E}" type="presParOf" srcId="{FB536336-6027-4909-AC03-D568B2DF93CC}" destId="{11A827AC-5D14-499D-9071-9815020E2411}" srcOrd="1" destOrd="0" presId="urn:microsoft.com/office/officeart/2005/8/layout/hList7"/>
    <dgm:cxn modelId="{95FAE708-020D-46D4-9110-A3702AD7B862}" type="presParOf" srcId="{11A827AC-5D14-499D-9071-9815020E2411}" destId="{853A0862-E060-4A32-A7E7-84D913EC8EB3}" srcOrd="0" destOrd="0" presId="urn:microsoft.com/office/officeart/2005/8/layout/hList7"/>
    <dgm:cxn modelId="{B5784B24-6AE2-4609-80E6-05D94A98FC86}" type="presParOf" srcId="{853A0862-E060-4A32-A7E7-84D913EC8EB3}" destId="{54E1C349-FDC4-4E50-9249-6B87BF983723}" srcOrd="0" destOrd="0" presId="urn:microsoft.com/office/officeart/2005/8/layout/hList7"/>
    <dgm:cxn modelId="{0EAFDB74-C8F7-44E8-A249-74C727962780}" type="presParOf" srcId="{853A0862-E060-4A32-A7E7-84D913EC8EB3}" destId="{AB19E205-3DF7-4AAF-ACAD-937CDCFAB216}" srcOrd="1" destOrd="0" presId="urn:microsoft.com/office/officeart/2005/8/layout/hList7"/>
    <dgm:cxn modelId="{17D9A6A7-1B73-45D4-A898-C2B0D673A27C}" type="presParOf" srcId="{853A0862-E060-4A32-A7E7-84D913EC8EB3}" destId="{1D6BA0E7-5DE8-4C47-B72C-E4F90FFB1ECC}" srcOrd="2" destOrd="0" presId="urn:microsoft.com/office/officeart/2005/8/layout/hList7"/>
    <dgm:cxn modelId="{7BE0B828-1A0C-49A7-BBFB-C2E291BE7988}" type="presParOf" srcId="{853A0862-E060-4A32-A7E7-84D913EC8EB3}" destId="{9FA83412-15BB-45A3-9509-3FE4DF821644}" srcOrd="3" destOrd="0" presId="urn:microsoft.com/office/officeart/2005/8/layout/hList7"/>
    <dgm:cxn modelId="{124F9DCE-A45E-4BA8-8B18-8A88EF4E595F}" type="presParOf" srcId="{11A827AC-5D14-499D-9071-9815020E2411}" destId="{9BCCBB7E-0CD7-4CCC-95E6-A329B1A80FA0}" srcOrd="1" destOrd="0" presId="urn:microsoft.com/office/officeart/2005/8/layout/hList7"/>
    <dgm:cxn modelId="{4B93D788-FBAA-4C9A-9D09-68FDDF285D2A}" type="presParOf" srcId="{11A827AC-5D14-499D-9071-9815020E2411}" destId="{74F68669-C973-4958-BC93-97E2A7B0E5F3}" srcOrd="2" destOrd="0" presId="urn:microsoft.com/office/officeart/2005/8/layout/hList7"/>
    <dgm:cxn modelId="{75D78480-DC38-480F-B59C-3CE169D87B17}" type="presParOf" srcId="{74F68669-C973-4958-BC93-97E2A7B0E5F3}" destId="{6BA247FD-344C-4354-BBAB-1BEEA553D351}" srcOrd="0" destOrd="0" presId="urn:microsoft.com/office/officeart/2005/8/layout/hList7"/>
    <dgm:cxn modelId="{5367A660-D723-4E97-8CB3-F579B96624B6}" type="presParOf" srcId="{74F68669-C973-4958-BC93-97E2A7B0E5F3}" destId="{A3F2A529-0093-427A-9BA4-86A7031DC82C}" srcOrd="1" destOrd="0" presId="urn:microsoft.com/office/officeart/2005/8/layout/hList7"/>
    <dgm:cxn modelId="{A0918236-9B4D-4C0D-A1B7-5F0AEA444DB6}" type="presParOf" srcId="{74F68669-C973-4958-BC93-97E2A7B0E5F3}" destId="{67FE4C1E-D7A6-4DFF-8406-8EA470672069}" srcOrd="2" destOrd="0" presId="urn:microsoft.com/office/officeart/2005/8/layout/hList7"/>
    <dgm:cxn modelId="{07DA17B9-0243-407E-BD70-4AD8CB64E93F}" type="presParOf" srcId="{74F68669-C973-4958-BC93-97E2A7B0E5F3}" destId="{930E4C3D-A7F0-4EBC-AF8F-420821FF6EF3}" srcOrd="3" destOrd="0" presId="urn:microsoft.com/office/officeart/2005/8/layout/hList7"/>
    <dgm:cxn modelId="{CE997B81-6A1F-4640-A66B-C2DAF9F88FBB}" type="presParOf" srcId="{11A827AC-5D14-499D-9071-9815020E2411}" destId="{C853C4F7-CE2A-4424-8FA3-B4906E5A6FCC}" srcOrd="3" destOrd="0" presId="urn:microsoft.com/office/officeart/2005/8/layout/hList7"/>
    <dgm:cxn modelId="{D7103F34-4FF0-4E1D-B1D8-0F6E324D47AF}" type="presParOf" srcId="{11A827AC-5D14-499D-9071-9815020E2411}" destId="{184E0EC9-FA9A-419B-AED5-9AD9DAA82E21}" srcOrd="4" destOrd="0" presId="urn:microsoft.com/office/officeart/2005/8/layout/hList7"/>
    <dgm:cxn modelId="{202F3828-A22E-48B0-8CF5-CDECA3EF8504}" type="presParOf" srcId="{184E0EC9-FA9A-419B-AED5-9AD9DAA82E21}" destId="{4189B688-43FF-449E-9EB0-BF81D449B95A}" srcOrd="0" destOrd="0" presId="urn:microsoft.com/office/officeart/2005/8/layout/hList7"/>
    <dgm:cxn modelId="{A76990ED-2626-4A78-B91D-9779ED4498FA}" type="presParOf" srcId="{184E0EC9-FA9A-419B-AED5-9AD9DAA82E21}" destId="{B9BB43CC-EF0D-40F3-9D72-25FCC5DB4FED}" srcOrd="1" destOrd="0" presId="urn:microsoft.com/office/officeart/2005/8/layout/hList7"/>
    <dgm:cxn modelId="{A6DAAEFA-22D3-4961-AAAF-77775D0268E0}" type="presParOf" srcId="{184E0EC9-FA9A-419B-AED5-9AD9DAA82E21}" destId="{E03164A8-2580-4564-BC42-46194E2756E1}" srcOrd="2" destOrd="0" presId="urn:microsoft.com/office/officeart/2005/8/layout/hList7"/>
    <dgm:cxn modelId="{9859AA59-F546-4273-B8EE-D3121787C43A}" type="presParOf" srcId="{184E0EC9-FA9A-419B-AED5-9AD9DAA82E21}" destId="{54BF3535-5410-4D8F-B261-15E9880CB2A3}"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6CE7E38-B81B-4A1A-95C5-AC902C9E90C2}" type="doc">
      <dgm:prSet loTypeId="urn:microsoft.com/office/officeart/2005/8/layout/vList2" loCatId="list" qsTypeId="urn:microsoft.com/office/officeart/2005/8/quickstyle/simple3" qsCatId="simple" csTypeId="urn:microsoft.com/office/officeart/2005/8/colors/accent3_4" csCatId="accent3" phldr="1"/>
      <dgm:spPr/>
      <dgm:t>
        <a:bodyPr/>
        <a:lstStyle/>
        <a:p>
          <a:endParaRPr lang="es-MX"/>
        </a:p>
      </dgm:t>
    </dgm:pt>
    <dgm:pt modelId="{B982F0ED-5F38-49A1-AD35-EC446F5E874E}">
      <dgm:prSet phldrT="[Texto]" custT="1"/>
      <dgm:spPr/>
      <dgm:t>
        <a:bodyPr/>
        <a:lstStyle/>
        <a:p>
          <a:r>
            <a:rPr lang="es-MX" sz="1600" dirty="0" smtClean="0"/>
            <a:t>En la Parroquia Benítez se pudo constatar que los productos que más se cultivan son: el maíz con un 28.236%, la fresa con un 24.71%, la papa con un 22.347%, la zanahoria con un 14.706% y la arveja con un 10.1%. Teniendo en cuenta que no son monocultivos, por ende la tierra es más productiva.</a:t>
          </a:r>
          <a:endParaRPr lang="es-MX" sz="1600" dirty="0"/>
        </a:p>
      </dgm:t>
    </dgm:pt>
    <dgm:pt modelId="{9A726651-5EAD-4A6C-BDB6-D1A8A0B8E0F6}" type="parTrans" cxnId="{98849CD1-AE79-4D3E-9828-DF2092CEA01F}">
      <dgm:prSet/>
      <dgm:spPr/>
      <dgm:t>
        <a:bodyPr/>
        <a:lstStyle/>
        <a:p>
          <a:endParaRPr lang="es-MX"/>
        </a:p>
      </dgm:t>
    </dgm:pt>
    <dgm:pt modelId="{D545DD33-943A-4FE2-8E3C-AD4A3552BBF6}" type="sibTrans" cxnId="{98849CD1-AE79-4D3E-9828-DF2092CEA01F}">
      <dgm:prSet/>
      <dgm:spPr/>
      <dgm:t>
        <a:bodyPr/>
        <a:lstStyle/>
        <a:p>
          <a:endParaRPr lang="es-MX"/>
        </a:p>
      </dgm:t>
    </dgm:pt>
    <dgm:pt modelId="{D675C436-1B63-44A6-9090-2EEC9162D585}">
      <dgm:prSet phldrT="[Texto]" custT="1"/>
      <dgm:spPr/>
      <dgm:t>
        <a:bodyPr/>
        <a:lstStyle/>
        <a:p>
          <a:r>
            <a:rPr lang="es-MX" sz="2000" dirty="0" smtClean="0"/>
            <a:t>Los agricultores para establecer sus precios se basan específicamente en el mercado con un 72.94% ya sea que ganen o pierdan en sus productos. </a:t>
          </a:r>
          <a:endParaRPr lang="es-MX" sz="2000" dirty="0"/>
        </a:p>
      </dgm:t>
    </dgm:pt>
    <dgm:pt modelId="{7314981E-5D06-4927-B6BC-CE6B5DF8CE5E}" type="parTrans" cxnId="{745B26F1-5B77-48ED-AE2C-F5B2EBEAFC6B}">
      <dgm:prSet/>
      <dgm:spPr/>
      <dgm:t>
        <a:bodyPr/>
        <a:lstStyle/>
        <a:p>
          <a:endParaRPr lang="es-MX"/>
        </a:p>
      </dgm:t>
    </dgm:pt>
    <dgm:pt modelId="{7F3FAB16-1817-4BCB-905E-2514395DCAB3}" type="sibTrans" cxnId="{745B26F1-5B77-48ED-AE2C-F5B2EBEAFC6B}">
      <dgm:prSet/>
      <dgm:spPr/>
      <dgm:t>
        <a:bodyPr/>
        <a:lstStyle/>
        <a:p>
          <a:endParaRPr lang="es-MX"/>
        </a:p>
      </dgm:t>
    </dgm:pt>
    <dgm:pt modelId="{17E5E9D5-34BA-4E66-9724-7C6B15566C74}">
      <dgm:prSet phldrT="[Texto]" custT="1"/>
      <dgm:spPr/>
      <dgm:t>
        <a:bodyPr/>
        <a:lstStyle/>
        <a:p>
          <a:r>
            <a:rPr lang="es-MX" sz="1800" dirty="0" smtClean="0"/>
            <a:t>Por otro lado el 80% de los agricultores no pueden acceder a un crédito financiero ya que no cumplen ciertos requisitos.</a:t>
          </a:r>
          <a:endParaRPr lang="es-MX" sz="1800" dirty="0"/>
        </a:p>
      </dgm:t>
    </dgm:pt>
    <dgm:pt modelId="{875C575D-C90B-43B9-9B5A-B2D962A52594}" type="parTrans" cxnId="{261D3356-0658-461B-9358-A33C8C7AD141}">
      <dgm:prSet/>
      <dgm:spPr/>
      <dgm:t>
        <a:bodyPr/>
        <a:lstStyle/>
        <a:p>
          <a:endParaRPr lang="es-MX"/>
        </a:p>
      </dgm:t>
    </dgm:pt>
    <dgm:pt modelId="{22182507-24A5-4D37-A70C-6F10BB294BAF}" type="sibTrans" cxnId="{261D3356-0658-461B-9358-A33C8C7AD141}">
      <dgm:prSet/>
      <dgm:spPr/>
      <dgm:t>
        <a:bodyPr/>
        <a:lstStyle/>
        <a:p>
          <a:endParaRPr lang="es-MX"/>
        </a:p>
      </dgm:t>
    </dgm:pt>
    <dgm:pt modelId="{496A917A-7D81-471C-B7C9-301B0344856C}">
      <dgm:prSet phldrT="[Texto]" custT="1"/>
      <dgm:spPr/>
      <dgm:t>
        <a:bodyPr/>
        <a:lstStyle/>
        <a:p>
          <a:r>
            <a:rPr lang="es-MX" sz="1800" dirty="0" smtClean="0"/>
            <a:t>El lugar que frecuentan los agricultores para comercializar sus productos es en Pelileo y el mercado Mayorista de Ambato, los productos son vendidos diario, semanal, trimestral y semestralmente dependiendo del producto cultivado.</a:t>
          </a:r>
          <a:endParaRPr lang="es-MX" sz="1800" dirty="0"/>
        </a:p>
      </dgm:t>
    </dgm:pt>
    <dgm:pt modelId="{F0C36B39-C672-4B8B-A7DF-0E6F6E1EA29F}" type="parTrans" cxnId="{B2F8A86F-154D-490A-8526-092C4397348B}">
      <dgm:prSet/>
      <dgm:spPr/>
      <dgm:t>
        <a:bodyPr/>
        <a:lstStyle/>
        <a:p>
          <a:endParaRPr lang="es-MX"/>
        </a:p>
      </dgm:t>
    </dgm:pt>
    <dgm:pt modelId="{BF35F760-DF2E-4B94-9FB2-7F4C6800AC22}" type="sibTrans" cxnId="{B2F8A86F-154D-490A-8526-092C4397348B}">
      <dgm:prSet/>
      <dgm:spPr/>
      <dgm:t>
        <a:bodyPr/>
        <a:lstStyle/>
        <a:p>
          <a:endParaRPr lang="es-MX"/>
        </a:p>
      </dgm:t>
    </dgm:pt>
    <dgm:pt modelId="{F12E05B9-6295-4BCD-BF9F-BD9374E62273}">
      <dgm:prSet phldrT="[Texto]" custT="1"/>
      <dgm:spPr/>
      <dgm:t>
        <a:bodyPr/>
        <a:lstStyle/>
        <a:p>
          <a:r>
            <a:rPr lang="es-MX" sz="1800" dirty="0" smtClean="0"/>
            <a:t>EL 100% de los encuestados estuvieron de acuerdo en ser parte de una Asociación Agrícola para un mejor comercio y estabilidad económica.</a:t>
          </a:r>
          <a:endParaRPr lang="es-MX" sz="1800" dirty="0"/>
        </a:p>
      </dgm:t>
    </dgm:pt>
    <dgm:pt modelId="{20879515-27FA-4030-91A1-C4A967ECF3E8}" type="parTrans" cxnId="{5194CE80-17C2-42D4-8854-166EADD90E7B}">
      <dgm:prSet/>
      <dgm:spPr/>
      <dgm:t>
        <a:bodyPr/>
        <a:lstStyle/>
        <a:p>
          <a:endParaRPr lang="es-MX"/>
        </a:p>
      </dgm:t>
    </dgm:pt>
    <dgm:pt modelId="{AD3016FB-4899-4D93-A166-655F396AA001}" type="sibTrans" cxnId="{5194CE80-17C2-42D4-8854-166EADD90E7B}">
      <dgm:prSet/>
      <dgm:spPr/>
      <dgm:t>
        <a:bodyPr/>
        <a:lstStyle/>
        <a:p>
          <a:endParaRPr lang="es-MX"/>
        </a:p>
      </dgm:t>
    </dgm:pt>
    <dgm:pt modelId="{3EF239D3-F4A8-4ADB-AC34-AB5E8644285F}">
      <dgm:prSet phldrT="[Texto]" custT="1"/>
      <dgm:spPr/>
      <dgm:t>
        <a:bodyPr/>
        <a:lstStyle/>
        <a:p>
          <a:r>
            <a:rPr lang="es-MX" sz="2000" dirty="0" smtClean="0"/>
            <a:t>De acuerdo a los resultados de la investigación el 56.5% si recupera la inversión de sus productos. </a:t>
          </a:r>
          <a:endParaRPr lang="es-MX" sz="2000" dirty="0"/>
        </a:p>
      </dgm:t>
    </dgm:pt>
    <dgm:pt modelId="{DB114FE5-9B69-4CF4-9BB1-E42FE2FEF820}" type="parTrans" cxnId="{0986CF79-A520-42F8-90E0-A6D312753AE1}">
      <dgm:prSet/>
      <dgm:spPr/>
      <dgm:t>
        <a:bodyPr/>
        <a:lstStyle/>
        <a:p>
          <a:endParaRPr lang="es-MX"/>
        </a:p>
      </dgm:t>
    </dgm:pt>
    <dgm:pt modelId="{CF7E96C3-1EE0-4BED-BF1A-9642193494C7}" type="sibTrans" cxnId="{0986CF79-A520-42F8-90E0-A6D312753AE1}">
      <dgm:prSet/>
      <dgm:spPr/>
      <dgm:t>
        <a:bodyPr/>
        <a:lstStyle/>
        <a:p>
          <a:endParaRPr lang="es-MX"/>
        </a:p>
      </dgm:t>
    </dgm:pt>
    <dgm:pt modelId="{D4033298-4225-4DE3-A5C0-F8491658D866}">
      <dgm:prSet phldrT="[Texto]" custT="1"/>
      <dgm:spPr/>
      <dgm:t>
        <a:bodyPr/>
        <a:lstStyle/>
        <a:p>
          <a:r>
            <a:rPr lang="es-MX" sz="1800" dirty="0" smtClean="0"/>
            <a:t>El transporte que más utilizan los agricultores para vender sus productos es el público con un 48.24%. </a:t>
          </a:r>
          <a:endParaRPr lang="es-MX" sz="1800" dirty="0"/>
        </a:p>
      </dgm:t>
    </dgm:pt>
    <dgm:pt modelId="{98C42A5C-6181-4E7A-8E51-A4D303EE91C0}" type="parTrans" cxnId="{A2AAC548-5A73-417C-8DD4-9AC34125B1C5}">
      <dgm:prSet/>
      <dgm:spPr/>
      <dgm:t>
        <a:bodyPr/>
        <a:lstStyle/>
        <a:p>
          <a:endParaRPr lang="es-MX"/>
        </a:p>
      </dgm:t>
    </dgm:pt>
    <dgm:pt modelId="{31CC2101-C964-4189-8FBD-725923FDD923}" type="sibTrans" cxnId="{A2AAC548-5A73-417C-8DD4-9AC34125B1C5}">
      <dgm:prSet/>
      <dgm:spPr/>
      <dgm:t>
        <a:bodyPr/>
        <a:lstStyle/>
        <a:p>
          <a:endParaRPr lang="es-MX"/>
        </a:p>
      </dgm:t>
    </dgm:pt>
    <dgm:pt modelId="{CED3CA05-C33C-4853-A8E6-BF10046B334B}" type="pres">
      <dgm:prSet presAssocID="{D6CE7E38-B81B-4A1A-95C5-AC902C9E90C2}" presName="linear" presStyleCnt="0">
        <dgm:presLayoutVars>
          <dgm:animLvl val="lvl"/>
          <dgm:resizeHandles val="exact"/>
        </dgm:presLayoutVars>
      </dgm:prSet>
      <dgm:spPr/>
      <dgm:t>
        <a:bodyPr/>
        <a:lstStyle/>
        <a:p>
          <a:endParaRPr lang="es-MX"/>
        </a:p>
      </dgm:t>
    </dgm:pt>
    <dgm:pt modelId="{8CFD8A38-E8CA-453B-94B4-DF8979BE5CC1}" type="pres">
      <dgm:prSet presAssocID="{B982F0ED-5F38-49A1-AD35-EC446F5E874E}" presName="parentText" presStyleLbl="node1" presStyleIdx="0" presStyleCnt="3">
        <dgm:presLayoutVars>
          <dgm:chMax val="0"/>
          <dgm:bulletEnabled val="1"/>
        </dgm:presLayoutVars>
      </dgm:prSet>
      <dgm:spPr/>
      <dgm:t>
        <a:bodyPr/>
        <a:lstStyle/>
        <a:p>
          <a:endParaRPr lang="es-MX"/>
        </a:p>
      </dgm:t>
    </dgm:pt>
    <dgm:pt modelId="{0BF6C9E6-2423-4F6E-92C3-433C0A1E79DD}" type="pres">
      <dgm:prSet presAssocID="{B982F0ED-5F38-49A1-AD35-EC446F5E874E}" presName="childText" presStyleLbl="revTx" presStyleIdx="0" presStyleCnt="2">
        <dgm:presLayoutVars>
          <dgm:bulletEnabled val="1"/>
        </dgm:presLayoutVars>
      </dgm:prSet>
      <dgm:spPr/>
      <dgm:t>
        <a:bodyPr/>
        <a:lstStyle/>
        <a:p>
          <a:endParaRPr lang="es-MX"/>
        </a:p>
      </dgm:t>
    </dgm:pt>
    <dgm:pt modelId="{3B445C1C-0F2B-4F0E-8D75-E9145F38DFA6}" type="pres">
      <dgm:prSet presAssocID="{17E5E9D5-34BA-4E66-9724-7C6B15566C74}" presName="parentText" presStyleLbl="node1" presStyleIdx="1" presStyleCnt="3">
        <dgm:presLayoutVars>
          <dgm:chMax val="0"/>
          <dgm:bulletEnabled val="1"/>
        </dgm:presLayoutVars>
      </dgm:prSet>
      <dgm:spPr/>
      <dgm:t>
        <a:bodyPr/>
        <a:lstStyle/>
        <a:p>
          <a:endParaRPr lang="es-MX"/>
        </a:p>
      </dgm:t>
    </dgm:pt>
    <dgm:pt modelId="{C3F78BC3-B985-4EB7-8C5B-7D215B83C74C}" type="pres">
      <dgm:prSet presAssocID="{17E5E9D5-34BA-4E66-9724-7C6B15566C74}" presName="childText" presStyleLbl="revTx" presStyleIdx="1" presStyleCnt="2">
        <dgm:presLayoutVars>
          <dgm:bulletEnabled val="1"/>
        </dgm:presLayoutVars>
      </dgm:prSet>
      <dgm:spPr/>
      <dgm:t>
        <a:bodyPr/>
        <a:lstStyle/>
        <a:p>
          <a:endParaRPr lang="es-MX"/>
        </a:p>
      </dgm:t>
    </dgm:pt>
    <dgm:pt modelId="{A16B70C3-C31B-4616-BFC1-4BD771E6E6CC}" type="pres">
      <dgm:prSet presAssocID="{F12E05B9-6295-4BCD-BF9F-BD9374E62273}" presName="parentText" presStyleLbl="node1" presStyleIdx="2" presStyleCnt="3">
        <dgm:presLayoutVars>
          <dgm:chMax val="0"/>
          <dgm:bulletEnabled val="1"/>
        </dgm:presLayoutVars>
      </dgm:prSet>
      <dgm:spPr/>
      <dgm:t>
        <a:bodyPr/>
        <a:lstStyle/>
        <a:p>
          <a:endParaRPr lang="es-MX"/>
        </a:p>
      </dgm:t>
    </dgm:pt>
  </dgm:ptLst>
  <dgm:cxnLst>
    <dgm:cxn modelId="{745B26F1-5B77-48ED-AE2C-F5B2EBEAFC6B}" srcId="{B982F0ED-5F38-49A1-AD35-EC446F5E874E}" destId="{D675C436-1B63-44A6-9090-2EEC9162D585}" srcOrd="0" destOrd="0" parTransId="{7314981E-5D06-4927-B6BC-CE6B5DF8CE5E}" sibTransId="{7F3FAB16-1817-4BCB-905E-2514395DCAB3}"/>
    <dgm:cxn modelId="{F6B6B103-1163-4106-8B0D-A278D5AD9EF8}" type="presOf" srcId="{17E5E9D5-34BA-4E66-9724-7C6B15566C74}" destId="{3B445C1C-0F2B-4F0E-8D75-E9145F38DFA6}" srcOrd="0" destOrd="0" presId="urn:microsoft.com/office/officeart/2005/8/layout/vList2"/>
    <dgm:cxn modelId="{0986CF79-A520-42F8-90E0-A6D312753AE1}" srcId="{B982F0ED-5F38-49A1-AD35-EC446F5E874E}" destId="{3EF239D3-F4A8-4ADB-AC34-AB5E8644285F}" srcOrd="1" destOrd="0" parTransId="{DB114FE5-9B69-4CF4-9BB1-E42FE2FEF820}" sibTransId="{CF7E96C3-1EE0-4BED-BF1A-9642193494C7}"/>
    <dgm:cxn modelId="{261D3356-0658-461B-9358-A33C8C7AD141}" srcId="{D6CE7E38-B81B-4A1A-95C5-AC902C9E90C2}" destId="{17E5E9D5-34BA-4E66-9724-7C6B15566C74}" srcOrd="1" destOrd="0" parTransId="{875C575D-C90B-43B9-9B5A-B2D962A52594}" sibTransId="{22182507-24A5-4D37-A70C-6F10BB294BAF}"/>
    <dgm:cxn modelId="{5194CE80-17C2-42D4-8854-166EADD90E7B}" srcId="{D6CE7E38-B81B-4A1A-95C5-AC902C9E90C2}" destId="{F12E05B9-6295-4BCD-BF9F-BD9374E62273}" srcOrd="2" destOrd="0" parTransId="{20879515-27FA-4030-91A1-C4A967ECF3E8}" sibTransId="{AD3016FB-4899-4D93-A166-655F396AA001}"/>
    <dgm:cxn modelId="{98849CD1-AE79-4D3E-9828-DF2092CEA01F}" srcId="{D6CE7E38-B81B-4A1A-95C5-AC902C9E90C2}" destId="{B982F0ED-5F38-49A1-AD35-EC446F5E874E}" srcOrd="0" destOrd="0" parTransId="{9A726651-5EAD-4A6C-BDB6-D1A8A0B8E0F6}" sibTransId="{D545DD33-943A-4FE2-8E3C-AD4A3552BBF6}"/>
    <dgm:cxn modelId="{A2AAC548-5A73-417C-8DD4-9AC34125B1C5}" srcId="{17E5E9D5-34BA-4E66-9724-7C6B15566C74}" destId="{D4033298-4225-4DE3-A5C0-F8491658D866}" srcOrd="1" destOrd="0" parTransId="{98C42A5C-6181-4E7A-8E51-A4D303EE91C0}" sibTransId="{31CC2101-C964-4189-8FBD-725923FDD923}"/>
    <dgm:cxn modelId="{CFD44707-998D-42B3-9AD2-33C8E9E8BB76}" type="presOf" srcId="{496A917A-7D81-471C-B7C9-301B0344856C}" destId="{C3F78BC3-B985-4EB7-8C5B-7D215B83C74C}" srcOrd="0" destOrd="0" presId="urn:microsoft.com/office/officeart/2005/8/layout/vList2"/>
    <dgm:cxn modelId="{35A53867-0754-49E8-9ACF-DF8921ABA2E4}" type="presOf" srcId="{D4033298-4225-4DE3-A5C0-F8491658D866}" destId="{C3F78BC3-B985-4EB7-8C5B-7D215B83C74C}" srcOrd="0" destOrd="1" presId="urn:microsoft.com/office/officeart/2005/8/layout/vList2"/>
    <dgm:cxn modelId="{7D7DB8E5-F08A-4510-8CC9-1B149FB570C8}" type="presOf" srcId="{D675C436-1B63-44A6-9090-2EEC9162D585}" destId="{0BF6C9E6-2423-4F6E-92C3-433C0A1E79DD}" srcOrd="0" destOrd="0" presId="urn:microsoft.com/office/officeart/2005/8/layout/vList2"/>
    <dgm:cxn modelId="{B2F8A86F-154D-490A-8526-092C4397348B}" srcId="{17E5E9D5-34BA-4E66-9724-7C6B15566C74}" destId="{496A917A-7D81-471C-B7C9-301B0344856C}" srcOrd="0" destOrd="0" parTransId="{F0C36B39-C672-4B8B-A7DF-0E6F6E1EA29F}" sibTransId="{BF35F760-DF2E-4B94-9FB2-7F4C6800AC22}"/>
    <dgm:cxn modelId="{1C9BD85D-9F59-4495-94F1-1C4BDC2B26F5}" type="presOf" srcId="{D6CE7E38-B81B-4A1A-95C5-AC902C9E90C2}" destId="{CED3CA05-C33C-4853-A8E6-BF10046B334B}" srcOrd="0" destOrd="0" presId="urn:microsoft.com/office/officeart/2005/8/layout/vList2"/>
    <dgm:cxn modelId="{902291AD-F44F-40EA-8D27-0F7B344B422D}" type="presOf" srcId="{F12E05B9-6295-4BCD-BF9F-BD9374E62273}" destId="{A16B70C3-C31B-4616-BFC1-4BD771E6E6CC}" srcOrd="0" destOrd="0" presId="urn:microsoft.com/office/officeart/2005/8/layout/vList2"/>
    <dgm:cxn modelId="{978AB197-A930-4D32-8ECA-8916B58A3BF8}" type="presOf" srcId="{B982F0ED-5F38-49A1-AD35-EC446F5E874E}" destId="{8CFD8A38-E8CA-453B-94B4-DF8979BE5CC1}" srcOrd="0" destOrd="0" presId="urn:microsoft.com/office/officeart/2005/8/layout/vList2"/>
    <dgm:cxn modelId="{7953C624-4E3A-4F4B-A442-16D754D80AD4}" type="presOf" srcId="{3EF239D3-F4A8-4ADB-AC34-AB5E8644285F}" destId="{0BF6C9E6-2423-4F6E-92C3-433C0A1E79DD}" srcOrd="0" destOrd="1" presId="urn:microsoft.com/office/officeart/2005/8/layout/vList2"/>
    <dgm:cxn modelId="{B096EE29-0FAC-4723-98B6-FE9905EBE025}" type="presParOf" srcId="{CED3CA05-C33C-4853-A8E6-BF10046B334B}" destId="{8CFD8A38-E8CA-453B-94B4-DF8979BE5CC1}" srcOrd="0" destOrd="0" presId="urn:microsoft.com/office/officeart/2005/8/layout/vList2"/>
    <dgm:cxn modelId="{76032459-63F8-47ED-8943-A2EB6F315EF3}" type="presParOf" srcId="{CED3CA05-C33C-4853-A8E6-BF10046B334B}" destId="{0BF6C9E6-2423-4F6E-92C3-433C0A1E79DD}" srcOrd="1" destOrd="0" presId="urn:microsoft.com/office/officeart/2005/8/layout/vList2"/>
    <dgm:cxn modelId="{DA1657A5-7609-4A53-88C3-C294144574FA}" type="presParOf" srcId="{CED3CA05-C33C-4853-A8E6-BF10046B334B}" destId="{3B445C1C-0F2B-4F0E-8D75-E9145F38DFA6}" srcOrd="2" destOrd="0" presId="urn:microsoft.com/office/officeart/2005/8/layout/vList2"/>
    <dgm:cxn modelId="{5722C75B-41CC-424E-BFFF-70150C4EEC51}" type="presParOf" srcId="{CED3CA05-C33C-4853-A8E6-BF10046B334B}" destId="{C3F78BC3-B985-4EB7-8C5B-7D215B83C74C}" srcOrd="3" destOrd="0" presId="urn:microsoft.com/office/officeart/2005/8/layout/vList2"/>
    <dgm:cxn modelId="{3CE5B534-5682-4354-9164-5B9D0CD3CD2F}" type="presParOf" srcId="{CED3CA05-C33C-4853-A8E6-BF10046B334B}" destId="{A16B70C3-C31B-4616-BFC1-4BD771E6E6CC}"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28F1C0-9E9F-4616-936C-8E87279D1659}" type="doc">
      <dgm:prSet loTypeId="urn:microsoft.com/office/officeart/2005/8/layout/process4" loCatId="list" qsTypeId="urn:microsoft.com/office/officeart/2005/8/quickstyle/simple3" qsCatId="simple" csTypeId="urn:microsoft.com/office/officeart/2005/8/colors/colorful4" csCatId="colorful" phldr="1"/>
      <dgm:spPr/>
      <dgm:t>
        <a:bodyPr/>
        <a:lstStyle/>
        <a:p>
          <a:endParaRPr lang="es-MX"/>
        </a:p>
      </dgm:t>
    </dgm:pt>
    <dgm:pt modelId="{EF17551F-910D-49CB-BF07-1E5DA6D7EB3E}">
      <dgm:prSet phldrT="[Texto]"/>
      <dgm:spPr/>
      <dgm:t>
        <a:bodyPr/>
        <a:lstStyle/>
        <a:p>
          <a:r>
            <a:rPr lang="es-MX" b="1" dirty="0" smtClean="0"/>
            <a:t>TÍTULO </a:t>
          </a:r>
          <a:endParaRPr lang="es-MX" b="1" dirty="0"/>
        </a:p>
      </dgm:t>
    </dgm:pt>
    <dgm:pt modelId="{A47AFAD2-92D1-4158-A200-C38F249D7724}" type="parTrans" cxnId="{FD8ADD4F-E49E-4843-8879-A9EEC73F77F2}">
      <dgm:prSet/>
      <dgm:spPr/>
      <dgm:t>
        <a:bodyPr/>
        <a:lstStyle/>
        <a:p>
          <a:endParaRPr lang="es-MX"/>
        </a:p>
      </dgm:t>
    </dgm:pt>
    <dgm:pt modelId="{937D7369-CC78-475E-91DD-A24F68EB2529}" type="sibTrans" cxnId="{FD8ADD4F-E49E-4843-8879-A9EEC73F77F2}">
      <dgm:prSet/>
      <dgm:spPr/>
      <dgm:t>
        <a:bodyPr/>
        <a:lstStyle/>
        <a:p>
          <a:endParaRPr lang="es-MX"/>
        </a:p>
      </dgm:t>
    </dgm:pt>
    <dgm:pt modelId="{BBF35C52-CCA9-4CE4-86BD-44DB520989F6}">
      <dgm:prSet phldrT="[Texto]"/>
      <dgm:spPr/>
      <dgm:t>
        <a:bodyPr/>
        <a:lstStyle/>
        <a:p>
          <a:r>
            <a:rPr lang="es-ES" dirty="0" smtClean="0"/>
            <a:t>Diseño de la creación de una asociación de comercialización con los agricultores de la parroquia Benítez del cantón Pelileo.</a:t>
          </a:r>
          <a:endParaRPr lang="es-MX" dirty="0"/>
        </a:p>
      </dgm:t>
    </dgm:pt>
    <dgm:pt modelId="{BA51A614-D42D-47C6-8386-418773E4F5F3}" type="parTrans" cxnId="{116BFD83-DC80-4577-BE1C-F0530C671910}">
      <dgm:prSet/>
      <dgm:spPr/>
      <dgm:t>
        <a:bodyPr/>
        <a:lstStyle/>
        <a:p>
          <a:endParaRPr lang="es-MX"/>
        </a:p>
      </dgm:t>
    </dgm:pt>
    <dgm:pt modelId="{A228E0C8-F826-4BDA-8997-8CF4660B78B1}" type="sibTrans" cxnId="{116BFD83-DC80-4577-BE1C-F0530C671910}">
      <dgm:prSet/>
      <dgm:spPr/>
      <dgm:t>
        <a:bodyPr/>
        <a:lstStyle/>
        <a:p>
          <a:endParaRPr lang="es-MX"/>
        </a:p>
      </dgm:t>
    </dgm:pt>
    <dgm:pt modelId="{6F4592A3-FF3C-475B-86FA-96BE453BE429}">
      <dgm:prSet phldrT="[Texto]"/>
      <dgm:spPr/>
      <dgm:t>
        <a:bodyPr/>
        <a:lstStyle/>
        <a:p>
          <a:r>
            <a:rPr lang="es-MX" b="1" dirty="0" smtClean="0"/>
            <a:t>INSTITUCIÓN EJECUTORA</a:t>
          </a:r>
          <a:endParaRPr lang="es-MX" b="1" dirty="0"/>
        </a:p>
      </dgm:t>
    </dgm:pt>
    <dgm:pt modelId="{CC2F1DEE-8BBF-4688-9518-A7F704369BFC}" type="parTrans" cxnId="{D8F41F6D-FC6D-4F0D-9945-5ADDB18DF0B5}">
      <dgm:prSet/>
      <dgm:spPr/>
      <dgm:t>
        <a:bodyPr/>
        <a:lstStyle/>
        <a:p>
          <a:endParaRPr lang="es-MX"/>
        </a:p>
      </dgm:t>
    </dgm:pt>
    <dgm:pt modelId="{6D5C1E8F-F2C3-4720-ADEA-5361CEF68A25}" type="sibTrans" cxnId="{D8F41F6D-FC6D-4F0D-9945-5ADDB18DF0B5}">
      <dgm:prSet/>
      <dgm:spPr/>
      <dgm:t>
        <a:bodyPr/>
        <a:lstStyle/>
        <a:p>
          <a:endParaRPr lang="es-MX"/>
        </a:p>
      </dgm:t>
    </dgm:pt>
    <dgm:pt modelId="{08942638-2897-4D69-9712-604A87236F2F}">
      <dgm:prSet phldrT="[Texto]"/>
      <dgm:spPr/>
      <dgm:t>
        <a:bodyPr/>
        <a:lstStyle/>
        <a:p>
          <a:r>
            <a:rPr lang="es-ES" dirty="0" smtClean="0"/>
            <a:t>GAD Benítez, Sr. Iván Pastor Coca Benítez presidente de la parroquia, junto con el MAGAP para su aprobación. </a:t>
          </a:r>
          <a:endParaRPr lang="es-MX" dirty="0"/>
        </a:p>
      </dgm:t>
    </dgm:pt>
    <dgm:pt modelId="{AA70AA47-862F-4762-AE59-BB9E3A910756}" type="parTrans" cxnId="{F23050CF-A52A-4E85-A14C-65D9F154CEBB}">
      <dgm:prSet/>
      <dgm:spPr/>
      <dgm:t>
        <a:bodyPr/>
        <a:lstStyle/>
        <a:p>
          <a:endParaRPr lang="es-MX"/>
        </a:p>
      </dgm:t>
    </dgm:pt>
    <dgm:pt modelId="{D5D0039C-6285-46C8-9EBA-4223134C31D7}" type="sibTrans" cxnId="{F23050CF-A52A-4E85-A14C-65D9F154CEBB}">
      <dgm:prSet/>
      <dgm:spPr/>
      <dgm:t>
        <a:bodyPr/>
        <a:lstStyle/>
        <a:p>
          <a:endParaRPr lang="es-MX"/>
        </a:p>
      </dgm:t>
    </dgm:pt>
    <dgm:pt modelId="{2B44F7F5-5019-42BF-8DDE-2CB52047FF7A}">
      <dgm:prSet phldrT="[Texto]"/>
      <dgm:spPr/>
      <dgm:t>
        <a:bodyPr/>
        <a:lstStyle/>
        <a:p>
          <a:r>
            <a:rPr lang="es-ES" b="1" dirty="0" smtClean="0"/>
            <a:t>Beneficiarios:</a:t>
          </a:r>
          <a:r>
            <a:rPr lang="es-ES" dirty="0" smtClean="0"/>
            <a:t> </a:t>
          </a:r>
          <a:endParaRPr lang="es-MX" dirty="0"/>
        </a:p>
      </dgm:t>
    </dgm:pt>
    <dgm:pt modelId="{71F28F9E-AACF-4B27-A27D-CB27EA4E4AC3}" type="parTrans" cxnId="{B2963F1B-F689-431C-BF59-48A04436C6B8}">
      <dgm:prSet/>
      <dgm:spPr/>
      <dgm:t>
        <a:bodyPr/>
        <a:lstStyle/>
        <a:p>
          <a:endParaRPr lang="es-MX"/>
        </a:p>
      </dgm:t>
    </dgm:pt>
    <dgm:pt modelId="{2C2163B2-E23D-427F-84A3-EDD17E7FC08C}" type="sibTrans" cxnId="{B2963F1B-F689-431C-BF59-48A04436C6B8}">
      <dgm:prSet/>
      <dgm:spPr/>
      <dgm:t>
        <a:bodyPr/>
        <a:lstStyle/>
        <a:p>
          <a:endParaRPr lang="es-MX"/>
        </a:p>
      </dgm:t>
    </dgm:pt>
    <dgm:pt modelId="{DD593DCB-8174-4861-B530-FC206EA85A32}">
      <dgm:prSet phldrT="[Texto]"/>
      <dgm:spPr/>
      <dgm:t>
        <a:bodyPr/>
        <a:lstStyle/>
        <a:p>
          <a:r>
            <a:rPr lang="es-ES" dirty="0" smtClean="0"/>
            <a:t>Los principales beneficiarios será un aproximado de 85 agricultores de la parroquia Benítez según estudios realizados y son quienes se regirán al proceso del mismo. </a:t>
          </a:r>
          <a:endParaRPr lang="es-MX" dirty="0"/>
        </a:p>
      </dgm:t>
    </dgm:pt>
    <dgm:pt modelId="{C7B0C61E-2075-4E5A-A807-258F0F202223}" type="parTrans" cxnId="{6A0DFD6C-D334-4853-856C-2BC9A41C3112}">
      <dgm:prSet/>
      <dgm:spPr/>
      <dgm:t>
        <a:bodyPr/>
        <a:lstStyle/>
        <a:p>
          <a:endParaRPr lang="es-MX"/>
        </a:p>
      </dgm:t>
    </dgm:pt>
    <dgm:pt modelId="{5F2DC77E-1213-4EC9-9FDA-9B76C739340D}" type="sibTrans" cxnId="{6A0DFD6C-D334-4853-856C-2BC9A41C3112}">
      <dgm:prSet/>
      <dgm:spPr/>
      <dgm:t>
        <a:bodyPr/>
        <a:lstStyle/>
        <a:p>
          <a:endParaRPr lang="es-MX"/>
        </a:p>
      </dgm:t>
    </dgm:pt>
    <dgm:pt modelId="{BF2B1647-316C-4472-91D2-5F978BC9C7F8}" type="pres">
      <dgm:prSet presAssocID="{AC28F1C0-9E9F-4616-936C-8E87279D1659}" presName="Name0" presStyleCnt="0">
        <dgm:presLayoutVars>
          <dgm:dir/>
          <dgm:animLvl val="lvl"/>
          <dgm:resizeHandles val="exact"/>
        </dgm:presLayoutVars>
      </dgm:prSet>
      <dgm:spPr/>
      <dgm:t>
        <a:bodyPr/>
        <a:lstStyle/>
        <a:p>
          <a:endParaRPr lang="es-MX"/>
        </a:p>
      </dgm:t>
    </dgm:pt>
    <dgm:pt modelId="{654EAA5C-FCC3-473F-A51A-15AC4B2E5A1C}" type="pres">
      <dgm:prSet presAssocID="{2B44F7F5-5019-42BF-8DDE-2CB52047FF7A}" presName="boxAndChildren" presStyleCnt="0"/>
      <dgm:spPr/>
    </dgm:pt>
    <dgm:pt modelId="{236C2C19-9706-4EE4-AA98-C93E46DBA876}" type="pres">
      <dgm:prSet presAssocID="{2B44F7F5-5019-42BF-8DDE-2CB52047FF7A}" presName="parentTextBox" presStyleLbl="node1" presStyleIdx="0" presStyleCnt="3"/>
      <dgm:spPr/>
      <dgm:t>
        <a:bodyPr/>
        <a:lstStyle/>
        <a:p>
          <a:endParaRPr lang="es-MX"/>
        </a:p>
      </dgm:t>
    </dgm:pt>
    <dgm:pt modelId="{874B3B9D-16ED-48D3-8322-790415F53CEB}" type="pres">
      <dgm:prSet presAssocID="{2B44F7F5-5019-42BF-8DDE-2CB52047FF7A}" presName="entireBox" presStyleLbl="node1" presStyleIdx="0" presStyleCnt="3"/>
      <dgm:spPr/>
      <dgm:t>
        <a:bodyPr/>
        <a:lstStyle/>
        <a:p>
          <a:endParaRPr lang="es-MX"/>
        </a:p>
      </dgm:t>
    </dgm:pt>
    <dgm:pt modelId="{EE494FDA-E3D5-4D89-8B6C-8DA4BFFB1452}" type="pres">
      <dgm:prSet presAssocID="{2B44F7F5-5019-42BF-8DDE-2CB52047FF7A}" presName="descendantBox" presStyleCnt="0"/>
      <dgm:spPr/>
    </dgm:pt>
    <dgm:pt modelId="{307B28C1-E8BB-467B-BCF1-DED5C5ABE26E}" type="pres">
      <dgm:prSet presAssocID="{DD593DCB-8174-4861-B530-FC206EA85A32}" presName="childTextBox" presStyleLbl="fgAccFollowNode1" presStyleIdx="0" presStyleCnt="3">
        <dgm:presLayoutVars>
          <dgm:bulletEnabled val="1"/>
        </dgm:presLayoutVars>
      </dgm:prSet>
      <dgm:spPr/>
      <dgm:t>
        <a:bodyPr/>
        <a:lstStyle/>
        <a:p>
          <a:endParaRPr lang="es-MX"/>
        </a:p>
      </dgm:t>
    </dgm:pt>
    <dgm:pt modelId="{4F59AB7D-AD26-4EB7-9060-0809166986B4}" type="pres">
      <dgm:prSet presAssocID="{6D5C1E8F-F2C3-4720-ADEA-5361CEF68A25}" presName="sp" presStyleCnt="0"/>
      <dgm:spPr/>
    </dgm:pt>
    <dgm:pt modelId="{DCAB86F4-A398-4BF9-8C07-02162C27EFE3}" type="pres">
      <dgm:prSet presAssocID="{6F4592A3-FF3C-475B-86FA-96BE453BE429}" presName="arrowAndChildren" presStyleCnt="0"/>
      <dgm:spPr/>
    </dgm:pt>
    <dgm:pt modelId="{C6E38BFF-DBC5-4324-AAE4-E22D1D10DCE5}" type="pres">
      <dgm:prSet presAssocID="{6F4592A3-FF3C-475B-86FA-96BE453BE429}" presName="parentTextArrow" presStyleLbl="node1" presStyleIdx="0" presStyleCnt="3"/>
      <dgm:spPr/>
      <dgm:t>
        <a:bodyPr/>
        <a:lstStyle/>
        <a:p>
          <a:endParaRPr lang="es-MX"/>
        </a:p>
      </dgm:t>
    </dgm:pt>
    <dgm:pt modelId="{9C9B3FA4-8F34-46B8-AEDD-2C2A120B55E6}" type="pres">
      <dgm:prSet presAssocID="{6F4592A3-FF3C-475B-86FA-96BE453BE429}" presName="arrow" presStyleLbl="node1" presStyleIdx="1" presStyleCnt="3"/>
      <dgm:spPr/>
      <dgm:t>
        <a:bodyPr/>
        <a:lstStyle/>
        <a:p>
          <a:endParaRPr lang="es-MX"/>
        </a:p>
      </dgm:t>
    </dgm:pt>
    <dgm:pt modelId="{8A927D54-3EA7-4E78-8AA9-0015105DE1BB}" type="pres">
      <dgm:prSet presAssocID="{6F4592A3-FF3C-475B-86FA-96BE453BE429}" presName="descendantArrow" presStyleCnt="0"/>
      <dgm:spPr/>
    </dgm:pt>
    <dgm:pt modelId="{D1DA05B3-5466-4025-8993-FA79F73CAEB5}" type="pres">
      <dgm:prSet presAssocID="{08942638-2897-4D69-9712-604A87236F2F}" presName="childTextArrow" presStyleLbl="fgAccFollowNode1" presStyleIdx="1" presStyleCnt="3">
        <dgm:presLayoutVars>
          <dgm:bulletEnabled val="1"/>
        </dgm:presLayoutVars>
      </dgm:prSet>
      <dgm:spPr/>
      <dgm:t>
        <a:bodyPr/>
        <a:lstStyle/>
        <a:p>
          <a:endParaRPr lang="es-MX"/>
        </a:p>
      </dgm:t>
    </dgm:pt>
    <dgm:pt modelId="{AB24B08F-A5CB-4607-9DB9-1F88C83E3E14}" type="pres">
      <dgm:prSet presAssocID="{937D7369-CC78-475E-91DD-A24F68EB2529}" presName="sp" presStyleCnt="0"/>
      <dgm:spPr/>
    </dgm:pt>
    <dgm:pt modelId="{A59CE2F8-F055-485A-BA44-828AEC4B611E}" type="pres">
      <dgm:prSet presAssocID="{EF17551F-910D-49CB-BF07-1E5DA6D7EB3E}" presName="arrowAndChildren" presStyleCnt="0"/>
      <dgm:spPr/>
    </dgm:pt>
    <dgm:pt modelId="{A7A0E5E3-A255-4CA9-BE55-CC8FAB9AFB06}" type="pres">
      <dgm:prSet presAssocID="{EF17551F-910D-49CB-BF07-1E5DA6D7EB3E}" presName="parentTextArrow" presStyleLbl="node1" presStyleIdx="1" presStyleCnt="3"/>
      <dgm:spPr/>
      <dgm:t>
        <a:bodyPr/>
        <a:lstStyle/>
        <a:p>
          <a:endParaRPr lang="es-MX"/>
        </a:p>
      </dgm:t>
    </dgm:pt>
    <dgm:pt modelId="{4DBEA116-C47F-4D14-8C84-86D5D5529428}" type="pres">
      <dgm:prSet presAssocID="{EF17551F-910D-49CB-BF07-1E5DA6D7EB3E}" presName="arrow" presStyleLbl="node1" presStyleIdx="2" presStyleCnt="3"/>
      <dgm:spPr/>
      <dgm:t>
        <a:bodyPr/>
        <a:lstStyle/>
        <a:p>
          <a:endParaRPr lang="es-MX"/>
        </a:p>
      </dgm:t>
    </dgm:pt>
    <dgm:pt modelId="{A075DDC6-5F16-4419-AB17-A6355C97A851}" type="pres">
      <dgm:prSet presAssocID="{EF17551F-910D-49CB-BF07-1E5DA6D7EB3E}" presName="descendantArrow" presStyleCnt="0"/>
      <dgm:spPr/>
    </dgm:pt>
    <dgm:pt modelId="{C76945AE-AF54-41BE-B96E-DE98DED7A50A}" type="pres">
      <dgm:prSet presAssocID="{BBF35C52-CCA9-4CE4-86BD-44DB520989F6}" presName="childTextArrow" presStyleLbl="fgAccFollowNode1" presStyleIdx="2" presStyleCnt="3">
        <dgm:presLayoutVars>
          <dgm:bulletEnabled val="1"/>
        </dgm:presLayoutVars>
      </dgm:prSet>
      <dgm:spPr/>
      <dgm:t>
        <a:bodyPr/>
        <a:lstStyle/>
        <a:p>
          <a:endParaRPr lang="es-MX"/>
        </a:p>
      </dgm:t>
    </dgm:pt>
  </dgm:ptLst>
  <dgm:cxnLst>
    <dgm:cxn modelId="{E1F0C171-FAFC-4FA8-821F-89B40CAE9F17}" type="presOf" srcId="{DD593DCB-8174-4861-B530-FC206EA85A32}" destId="{307B28C1-E8BB-467B-BCF1-DED5C5ABE26E}" srcOrd="0" destOrd="0" presId="urn:microsoft.com/office/officeart/2005/8/layout/process4"/>
    <dgm:cxn modelId="{7C80325D-A955-419F-9402-EFF2BBA10824}" type="presOf" srcId="{EF17551F-910D-49CB-BF07-1E5DA6D7EB3E}" destId="{A7A0E5E3-A255-4CA9-BE55-CC8FAB9AFB06}" srcOrd="0" destOrd="0" presId="urn:microsoft.com/office/officeart/2005/8/layout/process4"/>
    <dgm:cxn modelId="{F23050CF-A52A-4E85-A14C-65D9F154CEBB}" srcId="{6F4592A3-FF3C-475B-86FA-96BE453BE429}" destId="{08942638-2897-4D69-9712-604A87236F2F}" srcOrd="0" destOrd="0" parTransId="{AA70AA47-862F-4762-AE59-BB9E3A910756}" sibTransId="{D5D0039C-6285-46C8-9EBA-4223134C31D7}"/>
    <dgm:cxn modelId="{1FA5BFA5-B351-49F5-86B1-A54263937813}" type="presOf" srcId="{EF17551F-910D-49CB-BF07-1E5DA6D7EB3E}" destId="{4DBEA116-C47F-4D14-8C84-86D5D5529428}" srcOrd="1" destOrd="0" presId="urn:microsoft.com/office/officeart/2005/8/layout/process4"/>
    <dgm:cxn modelId="{98CB657E-F843-4B79-BBC4-42155EB83D88}" type="presOf" srcId="{6F4592A3-FF3C-475B-86FA-96BE453BE429}" destId="{9C9B3FA4-8F34-46B8-AEDD-2C2A120B55E6}" srcOrd="1" destOrd="0" presId="urn:microsoft.com/office/officeart/2005/8/layout/process4"/>
    <dgm:cxn modelId="{FD8ADD4F-E49E-4843-8879-A9EEC73F77F2}" srcId="{AC28F1C0-9E9F-4616-936C-8E87279D1659}" destId="{EF17551F-910D-49CB-BF07-1E5DA6D7EB3E}" srcOrd="0" destOrd="0" parTransId="{A47AFAD2-92D1-4158-A200-C38F249D7724}" sibTransId="{937D7369-CC78-475E-91DD-A24F68EB2529}"/>
    <dgm:cxn modelId="{B2963F1B-F689-431C-BF59-48A04436C6B8}" srcId="{AC28F1C0-9E9F-4616-936C-8E87279D1659}" destId="{2B44F7F5-5019-42BF-8DDE-2CB52047FF7A}" srcOrd="2" destOrd="0" parTransId="{71F28F9E-AACF-4B27-A27D-CB27EA4E4AC3}" sibTransId="{2C2163B2-E23D-427F-84A3-EDD17E7FC08C}"/>
    <dgm:cxn modelId="{6A0DFD6C-D334-4853-856C-2BC9A41C3112}" srcId="{2B44F7F5-5019-42BF-8DDE-2CB52047FF7A}" destId="{DD593DCB-8174-4861-B530-FC206EA85A32}" srcOrd="0" destOrd="0" parTransId="{C7B0C61E-2075-4E5A-A807-258F0F202223}" sibTransId="{5F2DC77E-1213-4EC9-9FDA-9B76C739340D}"/>
    <dgm:cxn modelId="{AAF4EEF3-2222-4503-A817-97DFD83A82D8}" type="presOf" srcId="{BBF35C52-CCA9-4CE4-86BD-44DB520989F6}" destId="{C76945AE-AF54-41BE-B96E-DE98DED7A50A}" srcOrd="0" destOrd="0" presId="urn:microsoft.com/office/officeart/2005/8/layout/process4"/>
    <dgm:cxn modelId="{116BFD83-DC80-4577-BE1C-F0530C671910}" srcId="{EF17551F-910D-49CB-BF07-1E5DA6D7EB3E}" destId="{BBF35C52-CCA9-4CE4-86BD-44DB520989F6}" srcOrd="0" destOrd="0" parTransId="{BA51A614-D42D-47C6-8386-418773E4F5F3}" sibTransId="{A228E0C8-F826-4BDA-8997-8CF4660B78B1}"/>
    <dgm:cxn modelId="{D8F41F6D-FC6D-4F0D-9945-5ADDB18DF0B5}" srcId="{AC28F1C0-9E9F-4616-936C-8E87279D1659}" destId="{6F4592A3-FF3C-475B-86FA-96BE453BE429}" srcOrd="1" destOrd="0" parTransId="{CC2F1DEE-8BBF-4688-9518-A7F704369BFC}" sibTransId="{6D5C1E8F-F2C3-4720-ADEA-5361CEF68A25}"/>
    <dgm:cxn modelId="{3629843C-4D5A-45AA-9DA1-71E376D3B953}" type="presOf" srcId="{2B44F7F5-5019-42BF-8DDE-2CB52047FF7A}" destId="{874B3B9D-16ED-48D3-8322-790415F53CEB}" srcOrd="1" destOrd="0" presId="urn:microsoft.com/office/officeart/2005/8/layout/process4"/>
    <dgm:cxn modelId="{5EBC5D4F-DF44-4DE3-921F-7294E47EB342}" type="presOf" srcId="{08942638-2897-4D69-9712-604A87236F2F}" destId="{D1DA05B3-5466-4025-8993-FA79F73CAEB5}" srcOrd="0" destOrd="0" presId="urn:microsoft.com/office/officeart/2005/8/layout/process4"/>
    <dgm:cxn modelId="{5291E418-C924-4AC1-835B-584C0860F364}" type="presOf" srcId="{6F4592A3-FF3C-475B-86FA-96BE453BE429}" destId="{C6E38BFF-DBC5-4324-AAE4-E22D1D10DCE5}" srcOrd="0" destOrd="0" presId="urn:microsoft.com/office/officeart/2005/8/layout/process4"/>
    <dgm:cxn modelId="{74CAF12F-0DF3-4465-9C1A-80721176A158}" type="presOf" srcId="{2B44F7F5-5019-42BF-8DDE-2CB52047FF7A}" destId="{236C2C19-9706-4EE4-AA98-C93E46DBA876}" srcOrd="0" destOrd="0" presId="urn:microsoft.com/office/officeart/2005/8/layout/process4"/>
    <dgm:cxn modelId="{406B9EDE-9EFD-4B9C-8A36-23A708988A72}" type="presOf" srcId="{AC28F1C0-9E9F-4616-936C-8E87279D1659}" destId="{BF2B1647-316C-4472-91D2-5F978BC9C7F8}" srcOrd="0" destOrd="0" presId="urn:microsoft.com/office/officeart/2005/8/layout/process4"/>
    <dgm:cxn modelId="{DCB7AC2F-C044-4692-90DC-3957B701FB3E}" type="presParOf" srcId="{BF2B1647-316C-4472-91D2-5F978BC9C7F8}" destId="{654EAA5C-FCC3-473F-A51A-15AC4B2E5A1C}" srcOrd="0" destOrd="0" presId="urn:microsoft.com/office/officeart/2005/8/layout/process4"/>
    <dgm:cxn modelId="{04414FB5-12AA-4463-84D3-20882056D5E8}" type="presParOf" srcId="{654EAA5C-FCC3-473F-A51A-15AC4B2E5A1C}" destId="{236C2C19-9706-4EE4-AA98-C93E46DBA876}" srcOrd="0" destOrd="0" presId="urn:microsoft.com/office/officeart/2005/8/layout/process4"/>
    <dgm:cxn modelId="{A89558EF-4C45-4520-A127-A9E98321FE0B}" type="presParOf" srcId="{654EAA5C-FCC3-473F-A51A-15AC4B2E5A1C}" destId="{874B3B9D-16ED-48D3-8322-790415F53CEB}" srcOrd="1" destOrd="0" presId="urn:microsoft.com/office/officeart/2005/8/layout/process4"/>
    <dgm:cxn modelId="{A0FEF9CC-6F92-4189-A1A2-53E427734ADC}" type="presParOf" srcId="{654EAA5C-FCC3-473F-A51A-15AC4B2E5A1C}" destId="{EE494FDA-E3D5-4D89-8B6C-8DA4BFFB1452}" srcOrd="2" destOrd="0" presId="urn:microsoft.com/office/officeart/2005/8/layout/process4"/>
    <dgm:cxn modelId="{A0122776-E695-4648-AD30-A46A410CFF26}" type="presParOf" srcId="{EE494FDA-E3D5-4D89-8B6C-8DA4BFFB1452}" destId="{307B28C1-E8BB-467B-BCF1-DED5C5ABE26E}" srcOrd="0" destOrd="0" presId="urn:microsoft.com/office/officeart/2005/8/layout/process4"/>
    <dgm:cxn modelId="{19B52111-573A-4F88-9A38-D41FF41D5D33}" type="presParOf" srcId="{BF2B1647-316C-4472-91D2-5F978BC9C7F8}" destId="{4F59AB7D-AD26-4EB7-9060-0809166986B4}" srcOrd="1" destOrd="0" presId="urn:microsoft.com/office/officeart/2005/8/layout/process4"/>
    <dgm:cxn modelId="{7BCD3E51-895D-4BBE-AE58-2D7EE5D48D28}" type="presParOf" srcId="{BF2B1647-316C-4472-91D2-5F978BC9C7F8}" destId="{DCAB86F4-A398-4BF9-8C07-02162C27EFE3}" srcOrd="2" destOrd="0" presId="urn:microsoft.com/office/officeart/2005/8/layout/process4"/>
    <dgm:cxn modelId="{BD52922C-C435-4AF0-AC83-769726C07B94}" type="presParOf" srcId="{DCAB86F4-A398-4BF9-8C07-02162C27EFE3}" destId="{C6E38BFF-DBC5-4324-AAE4-E22D1D10DCE5}" srcOrd="0" destOrd="0" presId="urn:microsoft.com/office/officeart/2005/8/layout/process4"/>
    <dgm:cxn modelId="{72828DC6-8A37-4D25-BDB8-AF8F881DCAE7}" type="presParOf" srcId="{DCAB86F4-A398-4BF9-8C07-02162C27EFE3}" destId="{9C9B3FA4-8F34-46B8-AEDD-2C2A120B55E6}" srcOrd="1" destOrd="0" presId="urn:microsoft.com/office/officeart/2005/8/layout/process4"/>
    <dgm:cxn modelId="{20E85C81-AC71-4146-953F-D98DCE1C6BB7}" type="presParOf" srcId="{DCAB86F4-A398-4BF9-8C07-02162C27EFE3}" destId="{8A927D54-3EA7-4E78-8AA9-0015105DE1BB}" srcOrd="2" destOrd="0" presId="urn:microsoft.com/office/officeart/2005/8/layout/process4"/>
    <dgm:cxn modelId="{56684EAA-124F-4246-A278-DB0CB718A076}" type="presParOf" srcId="{8A927D54-3EA7-4E78-8AA9-0015105DE1BB}" destId="{D1DA05B3-5466-4025-8993-FA79F73CAEB5}" srcOrd="0" destOrd="0" presId="urn:microsoft.com/office/officeart/2005/8/layout/process4"/>
    <dgm:cxn modelId="{DFBE3DBC-D0C6-4A42-94DE-32EDD7885DA3}" type="presParOf" srcId="{BF2B1647-316C-4472-91D2-5F978BC9C7F8}" destId="{AB24B08F-A5CB-4607-9DB9-1F88C83E3E14}" srcOrd="3" destOrd="0" presId="urn:microsoft.com/office/officeart/2005/8/layout/process4"/>
    <dgm:cxn modelId="{8D1676B9-5AB1-4672-B771-85FFE79B8514}" type="presParOf" srcId="{BF2B1647-316C-4472-91D2-5F978BC9C7F8}" destId="{A59CE2F8-F055-485A-BA44-828AEC4B611E}" srcOrd="4" destOrd="0" presId="urn:microsoft.com/office/officeart/2005/8/layout/process4"/>
    <dgm:cxn modelId="{9CB42B43-6169-4CD2-AF21-E7E1DAC481A8}" type="presParOf" srcId="{A59CE2F8-F055-485A-BA44-828AEC4B611E}" destId="{A7A0E5E3-A255-4CA9-BE55-CC8FAB9AFB06}" srcOrd="0" destOrd="0" presId="urn:microsoft.com/office/officeart/2005/8/layout/process4"/>
    <dgm:cxn modelId="{C4AE59D6-E46B-4E2C-9EBF-5F74C49CDD19}" type="presParOf" srcId="{A59CE2F8-F055-485A-BA44-828AEC4B611E}" destId="{4DBEA116-C47F-4D14-8C84-86D5D5529428}" srcOrd="1" destOrd="0" presId="urn:microsoft.com/office/officeart/2005/8/layout/process4"/>
    <dgm:cxn modelId="{FA2F8C4C-7F35-465C-A95E-03F6E3679AC1}" type="presParOf" srcId="{A59CE2F8-F055-485A-BA44-828AEC4B611E}" destId="{A075DDC6-5F16-4419-AB17-A6355C97A851}" srcOrd="2" destOrd="0" presId="urn:microsoft.com/office/officeart/2005/8/layout/process4"/>
    <dgm:cxn modelId="{F89DCC68-7C3D-45A9-88E4-0ECAAA59512E}" type="presParOf" srcId="{A075DDC6-5F16-4419-AB17-A6355C97A851}" destId="{C76945AE-AF54-41BE-B96E-DE98DED7A50A}"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FD4FD84-449E-4C84-80B5-B6358FA6969A}" type="doc">
      <dgm:prSet loTypeId="urn:microsoft.com/office/officeart/2005/8/layout/process4" loCatId="list" qsTypeId="urn:microsoft.com/office/officeart/2005/8/quickstyle/3d3" qsCatId="3D" csTypeId="urn:microsoft.com/office/officeart/2005/8/colors/colorful1" csCatId="colorful" phldr="1"/>
      <dgm:spPr/>
      <dgm:t>
        <a:bodyPr/>
        <a:lstStyle/>
        <a:p>
          <a:endParaRPr lang="es-MX"/>
        </a:p>
      </dgm:t>
    </dgm:pt>
    <dgm:pt modelId="{00036653-AC3D-4706-B5F9-FF235CD64830}">
      <dgm:prSet phldrT="[Texto]" custT="1"/>
      <dgm:spPr/>
      <dgm:t>
        <a:bodyPr/>
        <a:lstStyle/>
        <a:p>
          <a:r>
            <a:rPr lang="es-MX" sz="2400" dirty="0" smtClean="0"/>
            <a:t>Objetivo General</a:t>
          </a:r>
          <a:endParaRPr lang="es-MX" sz="2400" dirty="0"/>
        </a:p>
      </dgm:t>
    </dgm:pt>
    <dgm:pt modelId="{3CFF9ECE-1273-4CB9-80F0-62192CD7D521}" type="parTrans" cxnId="{816AF44E-C9C5-40DF-B9E8-9EAA6F9BA1FF}">
      <dgm:prSet/>
      <dgm:spPr/>
      <dgm:t>
        <a:bodyPr/>
        <a:lstStyle/>
        <a:p>
          <a:endParaRPr lang="es-MX" sz="1600"/>
        </a:p>
      </dgm:t>
    </dgm:pt>
    <dgm:pt modelId="{B18A4710-651F-4909-83B6-38F612A9BE4D}" type="sibTrans" cxnId="{816AF44E-C9C5-40DF-B9E8-9EAA6F9BA1FF}">
      <dgm:prSet/>
      <dgm:spPr/>
      <dgm:t>
        <a:bodyPr/>
        <a:lstStyle/>
        <a:p>
          <a:endParaRPr lang="es-MX" sz="1600"/>
        </a:p>
      </dgm:t>
    </dgm:pt>
    <dgm:pt modelId="{646EF974-4F65-42B6-AF89-E4E629414DB2}">
      <dgm:prSet phldrT="[Texto]" custT="1"/>
      <dgm:spPr/>
      <dgm:t>
        <a:bodyPr/>
        <a:lstStyle/>
        <a:p>
          <a:r>
            <a:rPr lang="es-MX" sz="2000" dirty="0" smtClean="0"/>
            <a:t>Diseñar la creación de una Asociación de Productores agrícolas para la Comercialización de la parroquia Benítez.</a:t>
          </a:r>
          <a:endParaRPr lang="es-MX" sz="2000" dirty="0"/>
        </a:p>
      </dgm:t>
    </dgm:pt>
    <dgm:pt modelId="{26847E29-BFC6-458C-8902-D68B1DD6E6B8}" type="parTrans" cxnId="{7A2DA910-7448-4E73-937C-A142D6763192}">
      <dgm:prSet/>
      <dgm:spPr/>
      <dgm:t>
        <a:bodyPr/>
        <a:lstStyle/>
        <a:p>
          <a:endParaRPr lang="es-MX" sz="1600"/>
        </a:p>
      </dgm:t>
    </dgm:pt>
    <dgm:pt modelId="{66E95ACD-21DD-490B-A9BE-CE0156DB7BFC}" type="sibTrans" cxnId="{7A2DA910-7448-4E73-937C-A142D6763192}">
      <dgm:prSet/>
      <dgm:spPr/>
      <dgm:t>
        <a:bodyPr/>
        <a:lstStyle/>
        <a:p>
          <a:endParaRPr lang="es-MX" sz="1600"/>
        </a:p>
      </dgm:t>
    </dgm:pt>
    <dgm:pt modelId="{5DAFD72F-C304-48CB-B4DE-58E51B4647DD}">
      <dgm:prSet phldrT="[Texto]" custT="1"/>
      <dgm:spPr/>
      <dgm:t>
        <a:bodyPr/>
        <a:lstStyle/>
        <a:p>
          <a:r>
            <a:rPr lang="es-MX" sz="2400" dirty="0" smtClean="0"/>
            <a:t>Objetivos Específicos</a:t>
          </a:r>
          <a:endParaRPr lang="es-MX" sz="2400" dirty="0"/>
        </a:p>
      </dgm:t>
    </dgm:pt>
    <dgm:pt modelId="{02DE646B-C0A9-4E91-BCA0-E647D73E1755}" type="parTrans" cxnId="{1C0EB8BE-9664-403A-A638-BD8C842CA298}">
      <dgm:prSet/>
      <dgm:spPr/>
      <dgm:t>
        <a:bodyPr/>
        <a:lstStyle/>
        <a:p>
          <a:endParaRPr lang="es-MX" sz="1600"/>
        </a:p>
      </dgm:t>
    </dgm:pt>
    <dgm:pt modelId="{090C84A7-9557-48DB-9F15-B65958C89AE2}" type="sibTrans" cxnId="{1C0EB8BE-9664-403A-A638-BD8C842CA298}">
      <dgm:prSet/>
      <dgm:spPr/>
      <dgm:t>
        <a:bodyPr/>
        <a:lstStyle/>
        <a:p>
          <a:endParaRPr lang="es-MX" sz="1600"/>
        </a:p>
      </dgm:t>
    </dgm:pt>
    <dgm:pt modelId="{FCFCDBC9-2C21-4E6E-9427-5AC8854F7970}">
      <dgm:prSet phldrT="[Texto]" custT="1"/>
      <dgm:spPr/>
      <dgm:t>
        <a:bodyPr/>
        <a:lstStyle/>
        <a:p>
          <a:r>
            <a:rPr lang="es-MX" sz="1800" dirty="0" smtClean="0"/>
            <a:t>Plantear los pasos para la creación de la Asociación para el beneficio de la parroquia Benítez. </a:t>
          </a:r>
          <a:endParaRPr lang="es-MX" sz="1800" dirty="0"/>
        </a:p>
      </dgm:t>
    </dgm:pt>
    <dgm:pt modelId="{62AC0A3D-B11E-4A0C-83EC-F7BCCC556D9C}" type="parTrans" cxnId="{856CC572-9BA3-4FF4-B661-3C23051460CE}">
      <dgm:prSet/>
      <dgm:spPr/>
      <dgm:t>
        <a:bodyPr/>
        <a:lstStyle/>
        <a:p>
          <a:endParaRPr lang="es-MX" sz="1600"/>
        </a:p>
      </dgm:t>
    </dgm:pt>
    <dgm:pt modelId="{DA83CD91-38B9-4007-9D22-5DE477C8B431}" type="sibTrans" cxnId="{856CC572-9BA3-4FF4-B661-3C23051460CE}">
      <dgm:prSet/>
      <dgm:spPr/>
      <dgm:t>
        <a:bodyPr/>
        <a:lstStyle/>
        <a:p>
          <a:endParaRPr lang="es-MX" sz="1600"/>
        </a:p>
      </dgm:t>
    </dgm:pt>
    <dgm:pt modelId="{0E273D5E-4C1C-482E-9E09-255B1807EE77}">
      <dgm:prSet phldrT="[Texto]" custT="1"/>
      <dgm:spPr/>
      <dgm:t>
        <a:bodyPr/>
        <a:lstStyle/>
        <a:p>
          <a:r>
            <a:rPr lang="es-ES" sz="1800" dirty="0" smtClean="0"/>
            <a:t>Realizar los procesos para la elaboración de los estatutos que regulará las actividades de la Asociación.</a:t>
          </a:r>
          <a:endParaRPr lang="es-MX" sz="1800" dirty="0"/>
        </a:p>
      </dgm:t>
    </dgm:pt>
    <dgm:pt modelId="{63A34A06-A9E4-4C85-AA59-481B998DBCBF}" type="parTrans" cxnId="{E04302E8-50DA-4F04-90C2-8922221D5A3D}">
      <dgm:prSet/>
      <dgm:spPr/>
      <dgm:t>
        <a:bodyPr/>
        <a:lstStyle/>
        <a:p>
          <a:endParaRPr lang="es-MX" sz="1600"/>
        </a:p>
      </dgm:t>
    </dgm:pt>
    <dgm:pt modelId="{02392B3D-0DC9-4E53-9AEC-3D1223806457}" type="sibTrans" cxnId="{E04302E8-50DA-4F04-90C2-8922221D5A3D}">
      <dgm:prSet/>
      <dgm:spPr/>
      <dgm:t>
        <a:bodyPr/>
        <a:lstStyle/>
        <a:p>
          <a:endParaRPr lang="es-MX" sz="1600"/>
        </a:p>
      </dgm:t>
    </dgm:pt>
    <dgm:pt modelId="{80E247C8-E07F-41DA-83EE-5A53CF8A4F32}">
      <dgm:prSet phldrT="[Texto]" custT="1"/>
      <dgm:spPr/>
      <dgm:t>
        <a:bodyPr/>
        <a:lstStyle/>
        <a:p>
          <a:r>
            <a:rPr lang="es-ES" sz="1800" dirty="0" smtClean="0"/>
            <a:t>Establecer una nueva forma de comercialización que permitan llegar con los productos al consumidor generando fidelidad en los clientes.</a:t>
          </a:r>
          <a:endParaRPr lang="es-MX" sz="1800" dirty="0"/>
        </a:p>
      </dgm:t>
    </dgm:pt>
    <dgm:pt modelId="{0ACFA7E0-2396-413B-AE2C-4CCC4D66EBA3}" type="parTrans" cxnId="{1DA9C6F0-C581-44E7-A3FE-AFC3E92B1EAB}">
      <dgm:prSet/>
      <dgm:spPr/>
      <dgm:t>
        <a:bodyPr/>
        <a:lstStyle/>
        <a:p>
          <a:endParaRPr lang="es-MX" sz="1600"/>
        </a:p>
      </dgm:t>
    </dgm:pt>
    <dgm:pt modelId="{10E71621-BF51-41FF-8E4C-A0D69231AAD3}" type="sibTrans" cxnId="{1DA9C6F0-C581-44E7-A3FE-AFC3E92B1EAB}">
      <dgm:prSet/>
      <dgm:spPr/>
      <dgm:t>
        <a:bodyPr/>
        <a:lstStyle/>
        <a:p>
          <a:endParaRPr lang="es-MX" sz="1600"/>
        </a:p>
      </dgm:t>
    </dgm:pt>
    <dgm:pt modelId="{BF20942D-4B6F-4764-BFE5-C3A31A18DFC4}" type="pres">
      <dgm:prSet presAssocID="{EFD4FD84-449E-4C84-80B5-B6358FA6969A}" presName="Name0" presStyleCnt="0">
        <dgm:presLayoutVars>
          <dgm:dir/>
          <dgm:animLvl val="lvl"/>
          <dgm:resizeHandles val="exact"/>
        </dgm:presLayoutVars>
      </dgm:prSet>
      <dgm:spPr/>
      <dgm:t>
        <a:bodyPr/>
        <a:lstStyle/>
        <a:p>
          <a:endParaRPr lang="es-MX"/>
        </a:p>
      </dgm:t>
    </dgm:pt>
    <dgm:pt modelId="{A9C23337-5167-43FD-98FD-28FB0E640EB9}" type="pres">
      <dgm:prSet presAssocID="{5DAFD72F-C304-48CB-B4DE-58E51B4647DD}" presName="boxAndChildren" presStyleCnt="0"/>
      <dgm:spPr/>
      <dgm:t>
        <a:bodyPr/>
        <a:lstStyle/>
        <a:p>
          <a:endParaRPr lang="es-MX"/>
        </a:p>
      </dgm:t>
    </dgm:pt>
    <dgm:pt modelId="{E3375C6A-A1D9-40C4-A9FF-7D1E7FB4435C}" type="pres">
      <dgm:prSet presAssocID="{5DAFD72F-C304-48CB-B4DE-58E51B4647DD}" presName="parentTextBox" presStyleLbl="node1" presStyleIdx="0" presStyleCnt="2"/>
      <dgm:spPr/>
      <dgm:t>
        <a:bodyPr/>
        <a:lstStyle/>
        <a:p>
          <a:endParaRPr lang="es-MX"/>
        </a:p>
      </dgm:t>
    </dgm:pt>
    <dgm:pt modelId="{B3F9B2F2-037A-4703-8AB3-F933D6147A76}" type="pres">
      <dgm:prSet presAssocID="{5DAFD72F-C304-48CB-B4DE-58E51B4647DD}" presName="entireBox" presStyleLbl="node1" presStyleIdx="0" presStyleCnt="2"/>
      <dgm:spPr/>
      <dgm:t>
        <a:bodyPr/>
        <a:lstStyle/>
        <a:p>
          <a:endParaRPr lang="es-MX"/>
        </a:p>
      </dgm:t>
    </dgm:pt>
    <dgm:pt modelId="{E43BC6BB-A015-4307-B7AB-829950E34289}" type="pres">
      <dgm:prSet presAssocID="{5DAFD72F-C304-48CB-B4DE-58E51B4647DD}" presName="descendantBox" presStyleCnt="0"/>
      <dgm:spPr/>
      <dgm:t>
        <a:bodyPr/>
        <a:lstStyle/>
        <a:p>
          <a:endParaRPr lang="es-MX"/>
        </a:p>
      </dgm:t>
    </dgm:pt>
    <dgm:pt modelId="{C3D415CE-932E-4ED9-BC2E-B156C8FEC2C6}" type="pres">
      <dgm:prSet presAssocID="{FCFCDBC9-2C21-4E6E-9427-5AC8854F7970}" presName="childTextBox" presStyleLbl="fgAccFollowNode1" presStyleIdx="0" presStyleCnt="4" custScaleX="85860" custScaleY="174810">
        <dgm:presLayoutVars>
          <dgm:bulletEnabled val="1"/>
        </dgm:presLayoutVars>
      </dgm:prSet>
      <dgm:spPr/>
      <dgm:t>
        <a:bodyPr/>
        <a:lstStyle/>
        <a:p>
          <a:endParaRPr lang="es-MX"/>
        </a:p>
      </dgm:t>
    </dgm:pt>
    <dgm:pt modelId="{B23DE002-A2A3-40F5-ABE6-2541B3A6DA01}" type="pres">
      <dgm:prSet presAssocID="{0E273D5E-4C1C-482E-9E09-255B1807EE77}" presName="childTextBox" presStyleLbl="fgAccFollowNode1" presStyleIdx="1" presStyleCnt="4" custScaleX="83773" custScaleY="177227">
        <dgm:presLayoutVars>
          <dgm:bulletEnabled val="1"/>
        </dgm:presLayoutVars>
      </dgm:prSet>
      <dgm:spPr/>
      <dgm:t>
        <a:bodyPr/>
        <a:lstStyle/>
        <a:p>
          <a:endParaRPr lang="es-MX"/>
        </a:p>
      </dgm:t>
    </dgm:pt>
    <dgm:pt modelId="{CD51C828-B340-4F45-AF25-6B9497DDA2AF}" type="pres">
      <dgm:prSet presAssocID="{80E247C8-E07F-41DA-83EE-5A53CF8A4F32}" presName="childTextBox" presStyleLbl="fgAccFollowNode1" presStyleIdx="2" presStyleCnt="4" custScaleX="83440" custScaleY="175486">
        <dgm:presLayoutVars>
          <dgm:bulletEnabled val="1"/>
        </dgm:presLayoutVars>
      </dgm:prSet>
      <dgm:spPr/>
      <dgm:t>
        <a:bodyPr/>
        <a:lstStyle/>
        <a:p>
          <a:endParaRPr lang="es-MX"/>
        </a:p>
      </dgm:t>
    </dgm:pt>
    <dgm:pt modelId="{FAED79B7-DB60-426D-804F-036128B88E02}" type="pres">
      <dgm:prSet presAssocID="{B18A4710-651F-4909-83B6-38F612A9BE4D}" presName="sp" presStyleCnt="0"/>
      <dgm:spPr/>
      <dgm:t>
        <a:bodyPr/>
        <a:lstStyle/>
        <a:p>
          <a:endParaRPr lang="es-MX"/>
        </a:p>
      </dgm:t>
    </dgm:pt>
    <dgm:pt modelId="{202981CE-5067-40EF-AB75-166FE2DAC9D5}" type="pres">
      <dgm:prSet presAssocID="{00036653-AC3D-4706-B5F9-FF235CD64830}" presName="arrowAndChildren" presStyleCnt="0"/>
      <dgm:spPr/>
      <dgm:t>
        <a:bodyPr/>
        <a:lstStyle/>
        <a:p>
          <a:endParaRPr lang="es-MX"/>
        </a:p>
      </dgm:t>
    </dgm:pt>
    <dgm:pt modelId="{16786EC6-6C61-4457-B4F6-DEC02D0B698D}" type="pres">
      <dgm:prSet presAssocID="{00036653-AC3D-4706-B5F9-FF235CD64830}" presName="parentTextArrow" presStyleLbl="node1" presStyleIdx="0" presStyleCnt="2"/>
      <dgm:spPr/>
      <dgm:t>
        <a:bodyPr/>
        <a:lstStyle/>
        <a:p>
          <a:endParaRPr lang="es-MX"/>
        </a:p>
      </dgm:t>
    </dgm:pt>
    <dgm:pt modelId="{E7AB4197-6FFF-4A8D-846E-4BC2ECB31A1F}" type="pres">
      <dgm:prSet presAssocID="{00036653-AC3D-4706-B5F9-FF235CD64830}" presName="arrow" presStyleLbl="node1" presStyleIdx="1" presStyleCnt="2"/>
      <dgm:spPr/>
      <dgm:t>
        <a:bodyPr/>
        <a:lstStyle/>
        <a:p>
          <a:endParaRPr lang="es-MX"/>
        </a:p>
      </dgm:t>
    </dgm:pt>
    <dgm:pt modelId="{AE66E05F-9ADE-4343-A6E2-21F03A16E65B}" type="pres">
      <dgm:prSet presAssocID="{00036653-AC3D-4706-B5F9-FF235CD64830}" presName="descendantArrow" presStyleCnt="0"/>
      <dgm:spPr/>
      <dgm:t>
        <a:bodyPr/>
        <a:lstStyle/>
        <a:p>
          <a:endParaRPr lang="es-MX"/>
        </a:p>
      </dgm:t>
    </dgm:pt>
    <dgm:pt modelId="{248970C2-04C1-4EDF-82FB-90018E010297}" type="pres">
      <dgm:prSet presAssocID="{646EF974-4F65-42B6-AF89-E4E629414DB2}" presName="childTextArrow" presStyleLbl="fgAccFollowNode1" presStyleIdx="3" presStyleCnt="4" custScaleY="132964">
        <dgm:presLayoutVars>
          <dgm:bulletEnabled val="1"/>
        </dgm:presLayoutVars>
      </dgm:prSet>
      <dgm:spPr/>
      <dgm:t>
        <a:bodyPr/>
        <a:lstStyle/>
        <a:p>
          <a:endParaRPr lang="es-MX"/>
        </a:p>
      </dgm:t>
    </dgm:pt>
  </dgm:ptLst>
  <dgm:cxnLst>
    <dgm:cxn modelId="{DE3D8675-AD8F-45B0-9756-1465E67E10B3}" type="presOf" srcId="{80E247C8-E07F-41DA-83EE-5A53CF8A4F32}" destId="{CD51C828-B340-4F45-AF25-6B9497DDA2AF}" srcOrd="0" destOrd="0" presId="urn:microsoft.com/office/officeart/2005/8/layout/process4"/>
    <dgm:cxn modelId="{856CC572-9BA3-4FF4-B661-3C23051460CE}" srcId="{5DAFD72F-C304-48CB-B4DE-58E51B4647DD}" destId="{FCFCDBC9-2C21-4E6E-9427-5AC8854F7970}" srcOrd="0" destOrd="0" parTransId="{62AC0A3D-B11E-4A0C-83EC-F7BCCC556D9C}" sibTransId="{DA83CD91-38B9-4007-9D22-5DE477C8B431}"/>
    <dgm:cxn modelId="{816AF44E-C9C5-40DF-B9E8-9EAA6F9BA1FF}" srcId="{EFD4FD84-449E-4C84-80B5-B6358FA6969A}" destId="{00036653-AC3D-4706-B5F9-FF235CD64830}" srcOrd="0" destOrd="0" parTransId="{3CFF9ECE-1273-4CB9-80F0-62192CD7D521}" sibTransId="{B18A4710-651F-4909-83B6-38F612A9BE4D}"/>
    <dgm:cxn modelId="{4AF0DB15-2BD8-4DB4-9CD0-54B6FBF21957}" type="presOf" srcId="{00036653-AC3D-4706-B5F9-FF235CD64830}" destId="{16786EC6-6C61-4457-B4F6-DEC02D0B698D}" srcOrd="0" destOrd="0" presId="urn:microsoft.com/office/officeart/2005/8/layout/process4"/>
    <dgm:cxn modelId="{458EFE81-BA98-44E0-A6D0-FFF92D910A71}" type="presOf" srcId="{5DAFD72F-C304-48CB-B4DE-58E51B4647DD}" destId="{E3375C6A-A1D9-40C4-A9FF-7D1E7FB4435C}" srcOrd="0" destOrd="0" presId="urn:microsoft.com/office/officeart/2005/8/layout/process4"/>
    <dgm:cxn modelId="{1DA9C6F0-C581-44E7-A3FE-AFC3E92B1EAB}" srcId="{5DAFD72F-C304-48CB-B4DE-58E51B4647DD}" destId="{80E247C8-E07F-41DA-83EE-5A53CF8A4F32}" srcOrd="2" destOrd="0" parTransId="{0ACFA7E0-2396-413B-AE2C-4CCC4D66EBA3}" sibTransId="{10E71621-BF51-41FF-8E4C-A0D69231AAD3}"/>
    <dgm:cxn modelId="{71F05611-79E6-4878-97C8-57CD5AB67C35}" type="presOf" srcId="{5DAFD72F-C304-48CB-B4DE-58E51B4647DD}" destId="{B3F9B2F2-037A-4703-8AB3-F933D6147A76}" srcOrd="1" destOrd="0" presId="urn:microsoft.com/office/officeart/2005/8/layout/process4"/>
    <dgm:cxn modelId="{E04302E8-50DA-4F04-90C2-8922221D5A3D}" srcId="{5DAFD72F-C304-48CB-B4DE-58E51B4647DD}" destId="{0E273D5E-4C1C-482E-9E09-255B1807EE77}" srcOrd="1" destOrd="0" parTransId="{63A34A06-A9E4-4C85-AA59-481B998DBCBF}" sibTransId="{02392B3D-0DC9-4E53-9AEC-3D1223806457}"/>
    <dgm:cxn modelId="{7A2DA910-7448-4E73-937C-A142D6763192}" srcId="{00036653-AC3D-4706-B5F9-FF235CD64830}" destId="{646EF974-4F65-42B6-AF89-E4E629414DB2}" srcOrd="0" destOrd="0" parTransId="{26847E29-BFC6-458C-8902-D68B1DD6E6B8}" sibTransId="{66E95ACD-21DD-490B-A9BE-CE0156DB7BFC}"/>
    <dgm:cxn modelId="{1C0EB8BE-9664-403A-A638-BD8C842CA298}" srcId="{EFD4FD84-449E-4C84-80B5-B6358FA6969A}" destId="{5DAFD72F-C304-48CB-B4DE-58E51B4647DD}" srcOrd="1" destOrd="0" parTransId="{02DE646B-C0A9-4E91-BCA0-E647D73E1755}" sibTransId="{090C84A7-9557-48DB-9F15-B65958C89AE2}"/>
    <dgm:cxn modelId="{777425B2-87B1-4A1E-ABFE-172C1711036C}" type="presOf" srcId="{00036653-AC3D-4706-B5F9-FF235CD64830}" destId="{E7AB4197-6FFF-4A8D-846E-4BC2ECB31A1F}" srcOrd="1" destOrd="0" presId="urn:microsoft.com/office/officeart/2005/8/layout/process4"/>
    <dgm:cxn modelId="{7834D160-B694-406B-BD5A-BA820050D3B6}" type="presOf" srcId="{646EF974-4F65-42B6-AF89-E4E629414DB2}" destId="{248970C2-04C1-4EDF-82FB-90018E010297}" srcOrd="0" destOrd="0" presId="urn:microsoft.com/office/officeart/2005/8/layout/process4"/>
    <dgm:cxn modelId="{34762D0E-3852-4FB1-9796-50239E1A9C26}" type="presOf" srcId="{FCFCDBC9-2C21-4E6E-9427-5AC8854F7970}" destId="{C3D415CE-932E-4ED9-BC2E-B156C8FEC2C6}" srcOrd="0" destOrd="0" presId="urn:microsoft.com/office/officeart/2005/8/layout/process4"/>
    <dgm:cxn modelId="{C3D704D4-C943-4FFE-8423-CC45D31B22A1}" type="presOf" srcId="{EFD4FD84-449E-4C84-80B5-B6358FA6969A}" destId="{BF20942D-4B6F-4764-BFE5-C3A31A18DFC4}" srcOrd="0" destOrd="0" presId="urn:microsoft.com/office/officeart/2005/8/layout/process4"/>
    <dgm:cxn modelId="{7A48BE57-6671-479D-A83B-72BBF44F1448}" type="presOf" srcId="{0E273D5E-4C1C-482E-9E09-255B1807EE77}" destId="{B23DE002-A2A3-40F5-ABE6-2541B3A6DA01}" srcOrd="0" destOrd="0" presId="urn:microsoft.com/office/officeart/2005/8/layout/process4"/>
    <dgm:cxn modelId="{6FA9EFA9-93FC-4AA8-B631-9511017A8057}" type="presParOf" srcId="{BF20942D-4B6F-4764-BFE5-C3A31A18DFC4}" destId="{A9C23337-5167-43FD-98FD-28FB0E640EB9}" srcOrd="0" destOrd="0" presId="urn:microsoft.com/office/officeart/2005/8/layout/process4"/>
    <dgm:cxn modelId="{EC2A9D77-A713-47DC-8931-7940BAA0C31B}" type="presParOf" srcId="{A9C23337-5167-43FD-98FD-28FB0E640EB9}" destId="{E3375C6A-A1D9-40C4-A9FF-7D1E7FB4435C}" srcOrd="0" destOrd="0" presId="urn:microsoft.com/office/officeart/2005/8/layout/process4"/>
    <dgm:cxn modelId="{BA6E95A5-8CD1-4393-80E6-834E03B8EF03}" type="presParOf" srcId="{A9C23337-5167-43FD-98FD-28FB0E640EB9}" destId="{B3F9B2F2-037A-4703-8AB3-F933D6147A76}" srcOrd="1" destOrd="0" presId="urn:microsoft.com/office/officeart/2005/8/layout/process4"/>
    <dgm:cxn modelId="{5A03C178-4BA8-4290-9A66-C115AA9E9325}" type="presParOf" srcId="{A9C23337-5167-43FD-98FD-28FB0E640EB9}" destId="{E43BC6BB-A015-4307-B7AB-829950E34289}" srcOrd="2" destOrd="0" presId="urn:microsoft.com/office/officeart/2005/8/layout/process4"/>
    <dgm:cxn modelId="{2442C717-183D-4B14-BCFD-95CBFE223200}" type="presParOf" srcId="{E43BC6BB-A015-4307-B7AB-829950E34289}" destId="{C3D415CE-932E-4ED9-BC2E-B156C8FEC2C6}" srcOrd="0" destOrd="0" presId="urn:microsoft.com/office/officeart/2005/8/layout/process4"/>
    <dgm:cxn modelId="{88F1E1E4-97B6-4936-87F2-15E1B0FDFD1F}" type="presParOf" srcId="{E43BC6BB-A015-4307-B7AB-829950E34289}" destId="{B23DE002-A2A3-40F5-ABE6-2541B3A6DA01}" srcOrd="1" destOrd="0" presId="urn:microsoft.com/office/officeart/2005/8/layout/process4"/>
    <dgm:cxn modelId="{775C3993-3A57-4EC4-B49F-59AFD7923C13}" type="presParOf" srcId="{E43BC6BB-A015-4307-B7AB-829950E34289}" destId="{CD51C828-B340-4F45-AF25-6B9497DDA2AF}" srcOrd="2" destOrd="0" presId="urn:microsoft.com/office/officeart/2005/8/layout/process4"/>
    <dgm:cxn modelId="{29418AA8-0725-4C99-A40D-3430375E06FA}" type="presParOf" srcId="{BF20942D-4B6F-4764-BFE5-C3A31A18DFC4}" destId="{FAED79B7-DB60-426D-804F-036128B88E02}" srcOrd="1" destOrd="0" presId="urn:microsoft.com/office/officeart/2005/8/layout/process4"/>
    <dgm:cxn modelId="{1259E6C2-3FB5-4D81-A1E1-5A2D9A42F8E5}" type="presParOf" srcId="{BF20942D-4B6F-4764-BFE5-C3A31A18DFC4}" destId="{202981CE-5067-40EF-AB75-166FE2DAC9D5}" srcOrd="2" destOrd="0" presId="urn:microsoft.com/office/officeart/2005/8/layout/process4"/>
    <dgm:cxn modelId="{4209B9B7-CDA6-41BD-BB67-467F38914E67}" type="presParOf" srcId="{202981CE-5067-40EF-AB75-166FE2DAC9D5}" destId="{16786EC6-6C61-4457-B4F6-DEC02D0B698D}" srcOrd="0" destOrd="0" presId="urn:microsoft.com/office/officeart/2005/8/layout/process4"/>
    <dgm:cxn modelId="{BA50617D-58A0-4FB7-BF4A-E07709C10390}" type="presParOf" srcId="{202981CE-5067-40EF-AB75-166FE2DAC9D5}" destId="{E7AB4197-6FFF-4A8D-846E-4BC2ECB31A1F}" srcOrd="1" destOrd="0" presId="urn:microsoft.com/office/officeart/2005/8/layout/process4"/>
    <dgm:cxn modelId="{E77D6D30-F793-45BC-8592-B7556F193F4E}" type="presParOf" srcId="{202981CE-5067-40EF-AB75-166FE2DAC9D5}" destId="{AE66E05F-9ADE-4343-A6E2-21F03A16E65B}" srcOrd="2" destOrd="0" presId="urn:microsoft.com/office/officeart/2005/8/layout/process4"/>
    <dgm:cxn modelId="{C2D94BDA-410D-458C-B46D-634B8E0D63DC}" type="presParOf" srcId="{AE66E05F-9ADE-4343-A6E2-21F03A16E65B}" destId="{248970C2-04C1-4EDF-82FB-90018E010297}"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EB9A911-09D6-40EC-A4F7-A8F7B31D63BC}" type="doc">
      <dgm:prSet loTypeId="urn:microsoft.com/office/officeart/2005/8/layout/bProcess4" loCatId="process" qsTypeId="urn:microsoft.com/office/officeart/2005/8/quickstyle/simple3" qsCatId="simple" csTypeId="urn:microsoft.com/office/officeart/2005/8/colors/colorful4" csCatId="colorful" phldr="1"/>
      <dgm:spPr/>
      <dgm:t>
        <a:bodyPr/>
        <a:lstStyle/>
        <a:p>
          <a:endParaRPr lang="es-MX"/>
        </a:p>
      </dgm:t>
    </dgm:pt>
    <dgm:pt modelId="{A84CB1AF-5751-4EB6-85BB-384F5DC31822}">
      <dgm:prSet phldrT="[Texto]"/>
      <dgm:spPr/>
      <dgm:t>
        <a:bodyPr/>
        <a:lstStyle/>
        <a:p>
          <a:r>
            <a:rPr lang="es-MX" dirty="0" smtClean="0"/>
            <a:t>¿Quienes Solicitan evaluar?</a:t>
          </a:r>
          <a:endParaRPr lang="es-MX" dirty="0"/>
        </a:p>
      </dgm:t>
    </dgm:pt>
    <dgm:pt modelId="{438D8422-F78B-4EE9-AD30-BF9692C35070}" type="parTrans" cxnId="{FAEBCA14-B8C1-4922-B04E-FD212A9AFC17}">
      <dgm:prSet/>
      <dgm:spPr/>
      <dgm:t>
        <a:bodyPr/>
        <a:lstStyle/>
        <a:p>
          <a:endParaRPr lang="es-MX"/>
        </a:p>
      </dgm:t>
    </dgm:pt>
    <dgm:pt modelId="{56623832-41C8-45D8-9D75-495A35D11BF4}" type="sibTrans" cxnId="{FAEBCA14-B8C1-4922-B04E-FD212A9AFC17}">
      <dgm:prSet/>
      <dgm:spPr/>
      <dgm:t>
        <a:bodyPr/>
        <a:lstStyle/>
        <a:p>
          <a:endParaRPr lang="es-MX"/>
        </a:p>
      </dgm:t>
    </dgm:pt>
    <dgm:pt modelId="{208FAF32-8AE3-4A4B-B473-3B617F442806}">
      <dgm:prSet phldrT="[Texto]"/>
      <dgm:spPr/>
      <dgm:t>
        <a:bodyPr/>
        <a:lstStyle/>
        <a:p>
          <a:r>
            <a:rPr lang="es-MX" dirty="0" smtClean="0"/>
            <a:t>¿Por qué?</a:t>
          </a:r>
          <a:endParaRPr lang="es-MX" dirty="0"/>
        </a:p>
      </dgm:t>
    </dgm:pt>
    <dgm:pt modelId="{6D910694-C1D6-4E99-AB96-0AFC282AF369}" type="parTrans" cxnId="{D227451E-E0CB-4C71-8471-EA7D6FAD016D}">
      <dgm:prSet/>
      <dgm:spPr/>
      <dgm:t>
        <a:bodyPr/>
        <a:lstStyle/>
        <a:p>
          <a:endParaRPr lang="es-MX"/>
        </a:p>
      </dgm:t>
    </dgm:pt>
    <dgm:pt modelId="{8854456F-FC28-4834-B15A-4BEDA7BDC906}" type="sibTrans" cxnId="{D227451E-E0CB-4C71-8471-EA7D6FAD016D}">
      <dgm:prSet/>
      <dgm:spPr/>
      <dgm:t>
        <a:bodyPr/>
        <a:lstStyle/>
        <a:p>
          <a:endParaRPr lang="es-MX"/>
        </a:p>
      </dgm:t>
    </dgm:pt>
    <dgm:pt modelId="{800A1F77-C999-41E9-B779-FE677A3A4D71}">
      <dgm:prSet phldrT="[Texto]"/>
      <dgm:spPr/>
      <dgm:t>
        <a:bodyPr/>
        <a:lstStyle/>
        <a:p>
          <a:r>
            <a:rPr lang="es-MX" dirty="0" smtClean="0"/>
            <a:t>¿Para qué?</a:t>
          </a:r>
          <a:endParaRPr lang="es-MX" dirty="0"/>
        </a:p>
      </dgm:t>
    </dgm:pt>
    <dgm:pt modelId="{3C3ACB72-76C0-4160-A2A5-73504F722C4C}" type="parTrans" cxnId="{D1864E4C-6A3D-4DCF-938F-0EC9172DEC95}">
      <dgm:prSet/>
      <dgm:spPr/>
      <dgm:t>
        <a:bodyPr/>
        <a:lstStyle/>
        <a:p>
          <a:endParaRPr lang="es-MX"/>
        </a:p>
      </dgm:t>
    </dgm:pt>
    <dgm:pt modelId="{D3E7C04F-1091-425E-A5E0-BC84921F325A}" type="sibTrans" cxnId="{D1864E4C-6A3D-4DCF-938F-0EC9172DEC95}">
      <dgm:prSet/>
      <dgm:spPr/>
      <dgm:t>
        <a:bodyPr/>
        <a:lstStyle/>
        <a:p>
          <a:endParaRPr lang="es-MX"/>
        </a:p>
      </dgm:t>
    </dgm:pt>
    <dgm:pt modelId="{940D5B7E-5C9E-4308-900F-7A70D9434E51}">
      <dgm:prSet phldrT="[Texto]"/>
      <dgm:spPr/>
      <dgm:t>
        <a:bodyPr/>
        <a:lstStyle/>
        <a:p>
          <a:r>
            <a:rPr lang="es-MX" dirty="0" smtClean="0"/>
            <a:t>¿Cuándo?</a:t>
          </a:r>
        </a:p>
      </dgm:t>
    </dgm:pt>
    <dgm:pt modelId="{484614D7-D4FF-4377-B515-2D78CE984385}" type="parTrans" cxnId="{C79A1774-ED14-47A3-8978-A340840D610B}">
      <dgm:prSet/>
      <dgm:spPr/>
      <dgm:t>
        <a:bodyPr/>
        <a:lstStyle/>
        <a:p>
          <a:endParaRPr lang="es-MX"/>
        </a:p>
      </dgm:t>
    </dgm:pt>
    <dgm:pt modelId="{3F4E6186-1F0E-4287-91EA-9C5E8CAD0CD6}" type="sibTrans" cxnId="{C79A1774-ED14-47A3-8978-A340840D610B}">
      <dgm:prSet/>
      <dgm:spPr/>
      <dgm:t>
        <a:bodyPr/>
        <a:lstStyle/>
        <a:p>
          <a:endParaRPr lang="es-MX"/>
        </a:p>
      </dgm:t>
    </dgm:pt>
    <dgm:pt modelId="{3A0DB172-B41D-436F-97DA-C28AAC81FC5A}">
      <dgm:prSet phldrT="[Texto]"/>
      <dgm:spPr/>
      <dgm:t>
        <a:bodyPr/>
        <a:lstStyle/>
        <a:p>
          <a:r>
            <a:rPr lang="es-MX" dirty="0" smtClean="0"/>
            <a:t>¿Cómo?</a:t>
          </a:r>
          <a:endParaRPr lang="es-MX" dirty="0"/>
        </a:p>
      </dgm:t>
    </dgm:pt>
    <dgm:pt modelId="{6C9A3FFD-CE4B-45ED-B73A-C556BFB0036C}" type="parTrans" cxnId="{ABE3BE38-854C-4678-8DF4-1D7BC28750AC}">
      <dgm:prSet/>
      <dgm:spPr/>
      <dgm:t>
        <a:bodyPr/>
        <a:lstStyle/>
        <a:p>
          <a:endParaRPr lang="es-MX"/>
        </a:p>
      </dgm:t>
    </dgm:pt>
    <dgm:pt modelId="{7F5619E5-A3B7-4A83-8DA1-BB1DA0FADA8F}" type="sibTrans" cxnId="{ABE3BE38-854C-4678-8DF4-1D7BC28750AC}">
      <dgm:prSet/>
      <dgm:spPr/>
      <dgm:t>
        <a:bodyPr/>
        <a:lstStyle/>
        <a:p>
          <a:endParaRPr lang="es-MX"/>
        </a:p>
      </dgm:t>
    </dgm:pt>
    <dgm:pt modelId="{E83D2541-74ED-4B6C-A765-8DED4C36EE41}">
      <dgm:prSet phldrT="[Texto]"/>
      <dgm:spPr/>
      <dgm:t>
        <a:bodyPr/>
        <a:lstStyle/>
        <a:p>
          <a:r>
            <a:rPr lang="es-MX" dirty="0" smtClean="0"/>
            <a:t>¿Qué?</a:t>
          </a:r>
          <a:endParaRPr lang="es-MX" dirty="0"/>
        </a:p>
      </dgm:t>
    </dgm:pt>
    <dgm:pt modelId="{D2279393-0B28-454E-8CD1-8267595FE4B7}" type="parTrans" cxnId="{F590D400-013B-4552-B892-FA58F6A6CAC4}">
      <dgm:prSet/>
      <dgm:spPr/>
      <dgm:t>
        <a:bodyPr/>
        <a:lstStyle/>
        <a:p>
          <a:endParaRPr lang="es-MX"/>
        </a:p>
      </dgm:t>
    </dgm:pt>
    <dgm:pt modelId="{4178AFEA-9D72-4CFC-B116-4EF54BC008D2}" type="sibTrans" cxnId="{F590D400-013B-4552-B892-FA58F6A6CAC4}">
      <dgm:prSet/>
      <dgm:spPr/>
      <dgm:t>
        <a:bodyPr/>
        <a:lstStyle/>
        <a:p>
          <a:endParaRPr lang="es-MX"/>
        </a:p>
      </dgm:t>
    </dgm:pt>
    <dgm:pt modelId="{B31D86DA-4478-4C5E-9E41-F76AD6813661}">
      <dgm:prSet phldrT="[Texto]"/>
      <dgm:spPr/>
      <dgm:t>
        <a:bodyPr/>
        <a:lstStyle/>
        <a:p>
          <a:r>
            <a:rPr lang="es-MX" dirty="0" smtClean="0"/>
            <a:t>Quién?</a:t>
          </a:r>
          <a:endParaRPr lang="es-MX" dirty="0"/>
        </a:p>
      </dgm:t>
    </dgm:pt>
    <dgm:pt modelId="{CAE7F8C3-6963-4362-B95E-0E981825CEC5}" type="parTrans" cxnId="{C5831428-710C-403C-B41E-30D24BB3DF84}">
      <dgm:prSet/>
      <dgm:spPr/>
      <dgm:t>
        <a:bodyPr/>
        <a:lstStyle/>
        <a:p>
          <a:endParaRPr lang="es-MX"/>
        </a:p>
      </dgm:t>
    </dgm:pt>
    <dgm:pt modelId="{F8609AB6-ED7F-4643-BEB5-3139261FA647}" type="sibTrans" cxnId="{C5831428-710C-403C-B41E-30D24BB3DF84}">
      <dgm:prSet/>
      <dgm:spPr/>
      <dgm:t>
        <a:bodyPr/>
        <a:lstStyle/>
        <a:p>
          <a:endParaRPr lang="es-MX"/>
        </a:p>
      </dgm:t>
    </dgm:pt>
    <dgm:pt modelId="{BD44F6BE-D7AA-462D-B648-503A1743DE92}">
      <dgm:prSet phldrT="[Texto]"/>
      <dgm:spPr/>
      <dgm:t>
        <a:bodyPr/>
        <a:lstStyle/>
        <a:p>
          <a:r>
            <a:rPr lang="es-MX" dirty="0" smtClean="0"/>
            <a:t>¿Con qué?</a:t>
          </a:r>
          <a:endParaRPr lang="es-MX" dirty="0"/>
        </a:p>
      </dgm:t>
    </dgm:pt>
    <dgm:pt modelId="{19E12AA8-1601-4B27-8049-AF36C9271B18}" type="parTrans" cxnId="{BF203F63-A674-4CBB-B8A6-C5A4D23DC2C1}">
      <dgm:prSet/>
      <dgm:spPr/>
      <dgm:t>
        <a:bodyPr/>
        <a:lstStyle/>
        <a:p>
          <a:endParaRPr lang="es-MX"/>
        </a:p>
      </dgm:t>
    </dgm:pt>
    <dgm:pt modelId="{2A7360BB-3BE3-4FB9-AA8A-053409DED4C2}" type="sibTrans" cxnId="{BF203F63-A674-4CBB-B8A6-C5A4D23DC2C1}">
      <dgm:prSet/>
      <dgm:spPr/>
      <dgm:t>
        <a:bodyPr/>
        <a:lstStyle/>
        <a:p>
          <a:endParaRPr lang="es-MX"/>
        </a:p>
      </dgm:t>
    </dgm:pt>
    <dgm:pt modelId="{F5DC6C55-ECAF-4AF0-82D7-EB6C66001DE8}" type="pres">
      <dgm:prSet presAssocID="{BEB9A911-09D6-40EC-A4F7-A8F7B31D63BC}" presName="Name0" presStyleCnt="0">
        <dgm:presLayoutVars>
          <dgm:dir/>
          <dgm:resizeHandles/>
        </dgm:presLayoutVars>
      </dgm:prSet>
      <dgm:spPr/>
      <dgm:t>
        <a:bodyPr/>
        <a:lstStyle/>
        <a:p>
          <a:endParaRPr lang="es-MX"/>
        </a:p>
      </dgm:t>
    </dgm:pt>
    <dgm:pt modelId="{E24A6F0D-FF3B-4026-9A0B-4ABC8ACD6B04}" type="pres">
      <dgm:prSet presAssocID="{A84CB1AF-5751-4EB6-85BB-384F5DC31822}" presName="compNode" presStyleCnt="0"/>
      <dgm:spPr/>
    </dgm:pt>
    <dgm:pt modelId="{441B0DC9-54F5-45A4-B91A-BB221F0B156B}" type="pres">
      <dgm:prSet presAssocID="{A84CB1AF-5751-4EB6-85BB-384F5DC31822}" presName="dummyConnPt" presStyleCnt="0"/>
      <dgm:spPr/>
    </dgm:pt>
    <dgm:pt modelId="{52CC934A-17FF-4BD8-B5FA-8A529FFD9FD6}" type="pres">
      <dgm:prSet presAssocID="{A84CB1AF-5751-4EB6-85BB-384F5DC31822}" presName="node" presStyleLbl="node1" presStyleIdx="0" presStyleCnt="8">
        <dgm:presLayoutVars>
          <dgm:bulletEnabled val="1"/>
        </dgm:presLayoutVars>
      </dgm:prSet>
      <dgm:spPr/>
      <dgm:t>
        <a:bodyPr/>
        <a:lstStyle/>
        <a:p>
          <a:endParaRPr lang="es-MX"/>
        </a:p>
      </dgm:t>
    </dgm:pt>
    <dgm:pt modelId="{F94DBABC-664E-43EF-836B-71E39783BDA4}" type="pres">
      <dgm:prSet presAssocID="{56623832-41C8-45D8-9D75-495A35D11BF4}" presName="sibTrans" presStyleLbl="bgSibTrans2D1" presStyleIdx="0" presStyleCnt="7"/>
      <dgm:spPr/>
      <dgm:t>
        <a:bodyPr/>
        <a:lstStyle/>
        <a:p>
          <a:endParaRPr lang="es-MX"/>
        </a:p>
      </dgm:t>
    </dgm:pt>
    <dgm:pt modelId="{94AB8115-8C33-42B0-ABE3-884DDDCBB87B}" type="pres">
      <dgm:prSet presAssocID="{208FAF32-8AE3-4A4B-B473-3B617F442806}" presName="compNode" presStyleCnt="0"/>
      <dgm:spPr/>
    </dgm:pt>
    <dgm:pt modelId="{52A9710B-738D-47F8-9A55-1C58EEDE5436}" type="pres">
      <dgm:prSet presAssocID="{208FAF32-8AE3-4A4B-B473-3B617F442806}" presName="dummyConnPt" presStyleCnt="0"/>
      <dgm:spPr/>
    </dgm:pt>
    <dgm:pt modelId="{46263A5E-9019-4D43-9017-738E88B49226}" type="pres">
      <dgm:prSet presAssocID="{208FAF32-8AE3-4A4B-B473-3B617F442806}" presName="node" presStyleLbl="node1" presStyleIdx="1" presStyleCnt="8">
        <dgm:presLayoutVars>
          <dgm:bulletEnabled val="1"/>
        </dgm:presLayoutVars>
      </dgm:prSet>
      <dgm:spPr/>
      <dgm:t>
        <a:bodyPr/>
        <a:lstStyle/>
        <a:p>
          <a:endParaRPr lang="es-MX"/>
        </a:p>
      </dgm:t>
    </dgm:pt>
    <dgm:pt modelId="{BFBE2F5A-BBCF-4142-9E9F-303BBAEE5DEE}" type="pres">
      <dgm:prSet presAssocID="{8854456F-FC28-4834-B15A-4BEDA7BDC906}" presName="sibTrans" presStyleLbl="bgSibTrans2D1" presStyleIdx="1" presStyleCnt="7"/>
      <dgm:spPr/>
      <dgm:t>
        <a:bodyPr/>
        <a:lstStyle/>
        <a:p>
          <a:endParaRPr lang="es-MX"/>
        </a:p>
      </dgm:t>
    </dgm:pt>
    <dgm:pt modelId="{1566C4CC-7F4F-47BE-A3E5-52DBA00FEA6B}" type="pres">
      <dgm:prSet presAssocID="{800A1F77-C999-41E9-B779-FE677A3A4D71}" presName="compNode" presStyleCnt="0"/>
      <dgm:spPr/>
    </dgm:pt>
    <dgm:pt modelId="{468495A5-8DA7-4852-97A7-C32FBC3902B9}" type="pres">
      <dgm:prSet presAssocID="{800A1F77-C999-41E9-B779-FE677A3A4D71}" presName="dummyConnPt" presStyleCnt="0"/>
      <dgm:spPr/>
    </dgm:pt>
    <dgm:pt modelId="{86E39D2F-3432-4D0A-AF5E-88E31BAA6A0E}" type="pres">
      <dgm:prSet presAssocID="{800A1F77-C999-41E9-B779-FE677A3A4D71}" presName="node" presStyleLbl="node1" presStyleIdx="2" presStyleCnt="8">
        <dgm:presLayoutVars>
          <dgm:bulletEnabled val="1"/>
        </dgm:presLayoutVars>
      </dgm:prSet>
      <dgm:spPr/>
      <dgm:t>
        <a:bodyPr/>
        <a:lstStyle/>
        <a:p>
          <a:endParaRPr lang="es-MX"/>
        </a:p>
      </dgm:t>
    </dgm:pt>
    <dgm:pt modelId="{41C76794-E1AE-40C3-8ADE-DA92ED9D7E4F}" type="pres">
      <dgm:prSet presAssocID="{D3E7C04F-1091-425E-A5E0-BC84921F325A}" presName="sibTrans" presStyleLbl="bgSibTrans2D1" presStyleIdx="2" presStyleCnt="7"/>
      <dgm:spPr/>
      <dgm:t>
        <a:bodyPr/>
        <a:lstStyle/>
        <a:p>
          <a:endParaRPr lang="es-MX"/>
        </a:p>
      </dgm:t>
    </dgm:pt>
    <dgm:pt modelId="{1908D28A-5DD9-4E28-93A1-96D3FB2F2B03}" type="pres">
      <dgm:prSet presAssocID="{E83D2541-74ED-4B6C-A765-8DED4C36EE41}" presName="compNode" presStyleCnt="0"/>
      <dgm:spPr/>
    </dgm:pt>
    <dgm:pt modelId="{6A1B709F-5BF7-4E4B-AD3C-0C0242257690}" type="pres">
      <dgm:prSet presAssocID="{E83D2541-74ED-4B6C-A765-8DED4C36EE41}" presName="dummyConnPt" presStyleCnt="0"/>
      <dgm:spPr/>
    </dgm:pt>
    <dgm:pt modelId="{212A0F13-F06A-4075-9165-D129468017B0}" type="pres">
      <dgm:prSet presAssocID="{E83D2541-74ED-4B6C-A765-8DED4C36EE41}" presName="node" presStyleLbl="node1" presStyleIdx="3" presStyleCnt="8">
        <dgm:presLayoutVars>
          <dgm:bulletEnabled val="1"/>
        </dgm:presLayoutVars>
      </dgm:prSet>
      <dgm:spPr/>
      <dgm:t>
        <a:bodyPr/>
        <a:lstStyle/>
        <a:p>
          <a:endParaRPr lang="es-MX"/>
        </a:p>
      </dgm:t>
    </dgm:pt>
    <dgm:pt modelId="{5E418B90-AED1-4402-9409-4E4A6B11D920}" type="pres">
      <dgm:prSet presAssocID="{4178AFEA-9D72-4CFC-B116-4EF54BC008D2}" presName="sibTrans" presStyleLbl="bgSibTrans2D1" presStyleIdx="3" presStyleCnt="7"/>
      <dgm:spPr/>
      <dgm:t>
        <a:bodyPr/>
        <a:lstStyle/>
        <a:p>
          <a:endParaRPr lang="es-MX"/>
        </a:p>
      </dgm:t>
    </dgm:pt>
    <dgm:pt modelId="{3575A83D-BFC0-4F64-ACE6-9A3B3C307C27}" type="pres">
      <dgm:prSet presAssocID="{B31D86DA-4478-4C5E-9E41-F76AD6813661}" presName="compNode" presStyleCnt="0"/>
      <dgm:spPr/>
    </dgm:pt>
    <dgm:pt modelId="{C88F0A62-7DBB-4EEC-B9E7-10438BE6657B}" type="pres">
      <dgm:prSet presAssocID="{B31D86DA-4478-4C5E-9E41-F76AD6813661}" presName="dummyConnPt" presStyleCnt="0"/>
      <dgm:spPr/>
    </dgm:pt>
    <dgm:pt modelId="{FD8DC984-B0B8-4277-97C5-264288C57E27}" type="pres">
      <dgm:prSet presAssocID="{B31D86DA-4478-4C5E-9E41-F76AD6813661}" presName="node" presStyleLbl="node1" presStyleIdx="4" presStyleCnt="8">
        <dgm:presLayoutVars>
          <dgm:bulletEnabled val="1"/>
        </dgm:presLayoutVars>
      </dgm:prSet>
      <dgm:spPr/>
      <dgm:t>
        <a:bodyPr/>
        <a:lstStyle/>
        <a:p>
          <a:endParaRPr lang="es-MX"/>
        </a:p>
      </dgm:t>
    </dgm:pt>
    <dgm:pt modelId="{8D703153-7AAC-44AC-95D8-0852809FF3AB}" type="pres">
      <dgm:prSet presAssocID="{F8609AB6-ED7F-4643-BEB5-3139261FA647}" presName="sibTrans" presStyleLbl="bgSibTrans2D1" presStyleIdx="4" presStyleCnt="7"/>
      <dgm:spPr/>
      <dgm:t>
        <a:bodyPr/>
        <a:lstStyle/>
        <a:p>
          <a:endParaRPr lang="es-MX"/>
        </a:p>
      </dgm:t>
    </dgm:pt>
    <dgm:pt modelId="{F388FC7E-34FE-4CE4-BF54-AA7E771F80B6}" type="pres">
      <dgm:prSet presAssocID="{940D5B7E-5C9E-4308-900F-7A70D9434E51}" presName="compNode" presStyleCnt="0"/>
      <dgm:spPr/>
    </dgm:pt>
    <dgm:pt modelId="{EB8E7DAA-9E3E-4551-A6D2-C3BC80E364FD}" type="pres">
      <dgm:prSet presAssocID="{940D5B7E-5C9E-4308-900F-7A70D9434E51}" presName="dummyConnPt" presStyleCnt="0"/>
      <dgm:spPr/>
    </dgm:pt>
    <dgm:pt modelId="{5E324BB5-D1CD-4BB1-97E7-B6A507196042}" type="pres">
      <dgm:prSet presAssocID="{940D5B7E-5C9E-4308-900F-7A70D9434E51}" presName="node" presStyleLbl="node1" presStyleIdx="5" presStyleCnt="8">
        <dgm:presLayoutVars>
          <dgm:bulletEnabled val="1"/>
        </dgm:presLayoutVars>
      </dgm:prSet>
      <dgm:spPr/>
      <dgm:t>
        <a:bodyPr/>
        <a:lstStyle/>
        <a:p>
          <a:endParaRPr lang="es-MX"/>
        </a:p>
      </dgm:t>
    </dgm:pt>
    <dgm:pt modelId="{F9CF6E90-D9B9-4465-8AFD-C6DC43C62913}" type="pres">
      <dgm:prSet presAssocID="{3F4E6186-1F0E-4287-91EA-9C5E8CAD0CD6}" presName="sibTrans" presStyleLbl="bgSibTrans2D1" presStyleIdx="5" presStyleCnt="7"/>
      <dgm:spPr/>
      <dgm:t>
        <a:bodyPr/>
        <a:lstStyle/>
        <a:p>
          <a:endParaRPr lang="es-MX"/>
        </a:p>
      </dgm:t>
    </dgm:pt>
    <dgm:pt modelId="{606C4344-C72E-4B3C-93F7-84D8EE4F63BD}" type="pres">
      <dgm:prSet presAssocID="{3A0DB172-B41D-436F-97DA-C28AAC81FC5A}" presName="compNode" presStyleCnt="0"/>
      <dgm:spPr/>
    </dgm:pt>
    <dgm:pt modelId="{F54237FA-D84B-41EB-9FF3-43EEE55A7967}" type="pres">
      <dgm:prSet presAssocID="{3A0DB172-B41D-436F-97DA-C28AAC81FC5A}" presName="dummyConnPt" presStyleCnt="0"/>
      <dgm:spPr/>
    </dgm:pt>
    <dgm:pt modelId="{466F0A44-C17A-45D2-BF96-B80D68D1823A}" type="pres">
      <dgm:prSet presAssocID="{3A0DB172-B41D-436F-97DA-C28AAC81FC5A}" presName="node" presStyleLbl="node1" presStyleIdx="6" presStyleCnt="8">
        <dgm:presLayoutVars>
          <dgm:bulletEnabled val="1"/>
        </dgm:presLayoutVars>
      </dgm:prSet>
      <dgm:spPr/>
      <dgm:t>
        <a:bodyPr/>
        <a:lstStyle/>
        <a:p>
          <a:endParaRPr lang="es-MX"/>
        </a:p>
      </dgm:t>
    </dgm:pt>
    <dgm:pt modelId="{53BE7180-97AB-4CBE-9237-2A245F3BC4E4}" type="pres">
      <dgm:prSet presAssocID="{7F5619E5-A3B7-4A83-8DA1-BB1DA0FADA8F}" presName="sibTrans" presStyleLbl="bgSibTrans2D1" presStyleIdx="6" presStyleCnt="7"/>
      <dgm:spPr/>
      <dgm:t>
        <a:bodyPr/>
        <a:lstStyle/>
        <a:p>
          <a:endParaRPr lang="es-MX"/>
        </a:p>
      </dgm:t>
    </dgm:pt>
    <dgm:pt modelId="{D2C5354C-8109-43C7-BF60-B60726FED8FE}" type="pres">
      <dgm:prSet presAssocID="{BD44F6BE-D7AA-462D-B648-503A1743DE92}" presName="compNode" presStyleCnt="0"/>
      <dgm:spPr/>
    </dgm:pt>
    <dgm:pt modelId="{392B2E85-5648-4A92-ABF3-C97B3C3E28FA}" type="pres">
      <dgm:prSet presAssocID="{BD44F6BE-D7AA-462D-B648-503A1743DE92}" presName="dummyConnPt" presStyleCnt="0"/>
      <dgm:spPr/>
    </dgm:pt>
    <dgm:pt modelId="{18C56CE0-CDE5-4664-BE95-BEBD83691087}" type="pres">
      <dgm:prSet presAssocID="{BD44F6BE-D7AA-462D-B648-503A1743DE92}" presName="node" presStyleLbl="node1" presStyleIdx="7" presStyleCnt="8">
        <dgm:presLayoutVars>
          <dgm:bulletEnabled val="1"/>
        </dgm:presLayoutVars>
      </dgm:prSet>
      <dgm:spPr/>
      <dgm:t>
        <a:bodyPr/>
        <a:lstStyle/>
        <a:p>
          <a:endParaRPr lang="es-MX"/>
        </a:p>
      </dgm:t>
    </dgm:pt>
  </dgm:ptLst>
  <dgm:cxnLst>
    <dgm:cxn modelId="{BA3FA825-0546-4E1E-9C57-64A958584418}" type="presOf" srcId="{56623832-41C8-45D8-9D75-495A35D11BF4}" destId="{F94DBABC-664E-43EF-836B-71E39783BDA4}" srcOrd="0" destOrd="0" presId="urn:microsoft.com/office/officeart/2005/8/layout/bProcess4"/>
    <dgm:cxn modelId="{9A150524-02CA-4EB0-9130-72E362B8B0A9}" type="presOf" srcId="{208FAF32-8AE3-4A4B-B473-3B617F442806}" destId="{46263A5E-9019-4D43-9017-738E88B49226}" srcOrd="0" destOrd="0" presId="urn:microsoft.com/office/officeart/2005/8/layout/bProcess4"/>
    <dgm:cxn modelId="{D1864E4C-6A3D-4DCF-938F-0EC9172DEC95}" srcId="{BEB9A911-09D6-40EC-A4F7-A8F7B31D63BC}" destId="{800A1F77-C999-41E9-B779-FE677A3A4D71}" srcOrd="2" destOrd="0" parTransId="{3C3ACB72-76C0-4160-A2A5-73504F722C4C}" sibTransId="{D3E7C04F-1091-425E-A5E0-BC84921F325A}"/>
    <dgm:cxn modelId="{202BC69C-E617-49EC-8C2A-B01F9A4BB102}" type="presOf" srcId="{8854456F-FC28-4834-B15A-4BEDA7BDC906}" destId="{BFBE2F5A-BBCF-4142-9E9F-303BBAEE5DEE}" srcOrd="0" destOrd="0" presId="urn:microsoft.com/office/officeart/2005/8/layout/bProcess4"/>
    <dgm:cxn modelId="{BF203F63-A674-4CBB-B8A6-C5A4D23DC2C1}" srcId="{BEB9A911-09D6-40EC-A4F7-A8F7B31D63BC}" destId="{BD44F6BE-D7AA-462D-B648-503A1743DE92}" srcOrd="7" destOrd="0" parTransId="{19E12AA8-1601-4B27-8049-AF36C9271B18}" sibTransId="{2A7360BB-3BE3-4FB9-AA8A-053409DED4C2}"/>
    <dgm:cxn modelId="{16C46ACF-7213-4853-9AF5-6246364B3C4C}" type="presOf" srcId="{7F5619E5-A3B7-4A83-8DA1-BB1DA0FADA8F}" destId="{53BE7180-97AB-4CBE-9237-2A245F3BC4E4}" srcOrd="0" destOrd="0" presId="urn:microsoft.com/office/officeart/2005/8/layout/bProcess4"/>
    <dgm:cxn modelId="{DCA3B07A-A511-4E19-ADD8-87050C279245}" type="presOf" srcId="{4178AFEA-9D72-4CFC-B116-4EF54BC008D2}" destId="{5E418B90-AED1-4402-9409-4E4A6B11D920}" srcOrd="0" destOrd="0" presId="urn:microsoft.com/office/officeart/2005/8/layout/bProcess4"/>
    <dgm:cxn modelId="{FAEBCA14-B8C1-4922-B04E-FD212A9AFC17}" srcId="{BEB9A911-09D6-40EC-A4F7-A8F7B31D63BC}" destId="{A84CB1AF-5751-4EB6-85BB-384F5DC31822}" srcOrd="0" destOrd="0" parTransId="{438D8422-F78B-4EE9-AD30-BF9692C35070}" sibTransId="{56623832-41C8-45D8-9D75-495A35D11BF4}"/>
    <dgm:cxn modelId="{7D1D6C04-9748-487A-892A-F82403EECF97}" type="presOf" srcId="{940D5B7E-5C9E-4308-900F-7A70D9434E51}" destId="{5E324BB5-D1CD-4BB1-97E7-B6A507196042}" srcOrd="0" destOrd="0" presId="urn:microsoft.com/office/officeart/2005/8/layout/bProcess4"/>
    <dgm:cxn modelId="{C5831428-710C-403C-B41E-30D24BB3DF84}" srcId="{BEB9A911-09D6-40EC-A4F7-A8F7B31D63BC}" destId="{B31D86DA-4478-4C5E-9E41-F76AD6813661}" srcOrd="4" destOrd="0" parTransId="{CAE7F8C3-6963-4362-B95E-0E981825CEC5}" sibTransId="{F8609AB6-ED7F-4643-BEB5-3139261FA647}"/>
    <dgm:cxn modelId="{C9FB86F3-2C9F-4CBB-8CA7-8582A6CCF299}" type="presOf" srcId="{3A0DB172-B41D-436F-97DA-C28AAC81FC5A}" destId="{466F0A44-C17A-45D2-BF96-B80D68D1823A}" srcOrd="0" destOrd="0" presId="urn:microsoft.com/office/officeart/2005/8/layout/bProcess4"/>
    <dgm:cxn modelId="{6556559F-C771-46CC-8E56-5D231E59DC8F}" type="presOf" srcId="{E83D2541-74ED-4B6C-A765-8DED4C36EE41}" destId="{212A0F13-F06A-4075-9165-D129468017B0}" srcOrd="0" destOrd="0" presId="urn:microsoft.com/office/officeart/2005/8/layout/bProcess4"/>
    <dgm:cxn modelId="{F590D400-013B-4552-B892-FA58F6A6CAC4}" srcId="{BEB9A911-09D6-40EC-A4F7-A8F7B31D63BC}" destId="{E83D2541-74ED-4B6C-A765-8DED4C36EE41}" srcOrd="3" destOrd="0" parTransId="{D2279393-0B28-454E-8CD1-8267595FE4B7}" sibTransId="{4178AFEA-9D72-4CFC-B116-4EF54BC008D2}"/>
    <dgm:cxn modelId="{3858BE0F-B2F9-4EDF-9ADD-6E4A4376BD63}" type="presOf" srcId="{B31D86DA-4478-4C5E-9E41-F76AD6813661}" destId="{FD8DC984-B0B8-4277-97C5-264288C57E27}" srcOrd="0" destOrd="0" presId="urn:microsoft.com/office/officeart/2005/8/layout/bProcess4"/>
    <dgm:cxn modelId="{FF275BEC-5393-4F12-A951-6A7386D2B627}" type="presOf" srcId="{800A1F77-C999-41E9-B779-FE677A3A4D71}" destId="{86E39D2F-3432-4D0A-AF5E-88E31BAA6A0E}" srcOrd="0" destOrd="0" presId="urn:microsoft.com/office/officeart/2005/8/layout/bProcess4"/>
    <dgm:cxn modelId="{ABE3BE38-854C-4678-8DF4-1D7BC28750AC}" srcId="{BEB9A911-09D6-40EC-A4F7-A8F7B31D63BC}" destId="{3A0DB172-B41D-436F-97DA-C28AAC81FC5A}" srcOrd="6" destOrd="0" parTransId="{6C9A3FFD-CE4B-45ED-B73A-C556BFB0036C}" sibTransId="{7F5619E5-A3B7-4A83-8DA1-BB1DA0FADA8F}"/>
    <dgm:cxn modelId="{AB9440FC-187A-42B1-B50E-4E9F717F565D}" type="presOf" srcId="{A84CB1AF-5751-4EB6-85BB-384F5DC31822}" destId="{52CC934A-17FF-4BD8-B5FA-8A529FFD9FD6}" srcOrd="0" destOrd="0" presId="urn:microsoft.com/office/officeart/2005/8/layout/bProcess4"/>
    <dgm:cxn modelId="{4395A0D7-1E46-4C7B-B5D3-749D2A8CFAA6}" type="presOf" srcId="{F8609AB6-ED7F-4643-BEB5-3139261FA647}" destId="{8D703153-7AAC-44AC-95D8-0852809FF3AB}" srcOrd="0" destOrd="0" presId="urn:microsoft.com/office/officeart/2005/8/layout/bProcess4"/>
    <dgm:cxn modelId="{6F737B60-65E9-45C9-BE24-6D7E248CC40E}" type="presOf" srcId="{D3E7C04F-1091-425E-A5E0-BC84921F325A}" destId="{41C76794-E1AE-40C3-8ADE-DA92ED9D7E4F}" srcOrd="0" destOrd="0" presId="urn:microsoft.com/office/officeart/2005/8/layout/bProcess4"/>
    <dgm:cxn modelId="{D88CFF09-1132-47E9-B4F1-ADF758DB18D9}" type="presOf" srcId="{3F4E6186-1F0E-4287-91EA-9C5E8CAD0CD6}" destId="{F9CF6E90-D9B9-4465-8AFD-C6DC43C62913}" srcOrd="0" destOrd="0" presId="urn:microsoft.com/office/officeart/2005/8/layout/bProcess4"/>
    <dgm:cxn modelId="{C79A1774-ED14-47A3-8978-A340840D610B}" srcId="{BEB9A911-09D6-40EC-A4F7-A8F7B31D63BC}" destId="{940D5B7E-5C9E-4308-900F-7A70D9434E51}" srcOrd="5" destOrd="0" parTransId="{484614D7-D4FF-4377-B515-2D78CE984385}" sibTransId="{3F4E6186-1F0E-4287-91EA-9C5E8CAD0CD6}"/>
    <dgm:cxn modelId="{D227451E-E0CB-4C71-8471-EA7D6FAD016D}" srcId="{BEB9A911-09D6-40EC-A4F7-A8F7B31D63BC}" destId="{208FAF32-8AE3-4A4B-B473-3B617F442806}" srcOrd="1" destOrd="0" parTransId="{6D910694-C1D6-4E99-AB96-0AFC282AF369}" sibTransId="{8854456F-FC28-4834-B15A-4BEDA7BDC906}"/>
    <dgm:cxn modelId="{8B172A4B-1D04-41C7-9F42-F273EA622B1E}" type="presOf" srcId="{BD44F6BE-D7AA-462D-B648-503A1743DE92}" destId="{18C56CE0-CDE5-4664-BE95-BEBD83691087}" srcOrd="0" destOrd="0" presId="urn:microsoft.com/office/officeart/2005/8/layout/bProcess4"/>
    <dgm:cxn modelId="{7E5E4ECB-16C4-42DC-8C76-B1B66C1687A5}" type="presOf" srcId="{BEB9A911-09D6-40EC-A4F7-A8F7B31D63BC}" destId="{F5DC6C55-ECAF-4AF0-82D7-EB6C66001DE8}" srcOrd="0" destOrd="0" presId="urn:microsoft.com/office/officeart/2005/8/layout/bProcess4"/>
    <dgm:cxn modelId="{0C985E66-96B4-4058-A639-0D705D7A51E4}" type="presParOf" srcId="{F5DC6C55-ECAF-4AF0-82D7-EB6C66001DE8}" destId="{E24A6F0D-FF3B-4026-9A0B-4ABC8ACD6B04}" srcOrd="0" destOrd="0" presId="urn:microsoft.com/office/officeart/2005/8/layout/bProcess4"/>
    <dgm:cxn modelId="{FEAFC296-A272-491F-BF00-4A4127E20AB2}" type="presParOf" srcId="{E24A6F0D-FF3B-4026-9A0B-4ABC8ACD6B04}" destId="{441B0DC9-54F5-45A4-B91A-BB221F0B156B}" srcOrd="0" destOrd="0" presId="urn:microsoft.com/office/officeart/2005/8/layout/bProcess4"/>
    <dgm:cxn modelId="{22B0B24F-7C83-48C1-AA66-F6ED48F0AF60}" type="presParOf" srcId="{E24A6F0D-FF3B-4026-9A0B-4ABC8ACD6B04}" destId="{52CC934A-17FF-4BD8-B5FA-8A529FFD9FD6}" srcOrd="1" destOrd="0" presId="urn:microsoft.com/office/officeart/2005/8/layout/bProcess4"/>
    <dgm:cxn modelId="{EE460379-179C-4DD0-8DA6-C7A47FC7B942}" type="presParOf" srcId="{F5DC6C55-ECAF-4AF0-82D7-EB6C66001DE8}" destId="{F94DBABC-664E-43EF-836B-71E39783BDA4}" srcOrd="1" destOrd="0" presId="urn:microsoft.com/office/officeart/2005/8/layout/bProcess4"/>
    <dgm:cxn modelId="{055624F0-3AC8-494E-BE60-F1DD951F997A}" type="presParOf" srcId="{F5DC6C55-ECAF-4AF0-82D7-EB6C66001DE8}" destId="{94AB8115-8C33-42B0-ABE3-884DDDCBB87B}" srcOrd="2" destOrd="0" presId="urn:microsoft.com/office/officeart/2005/8/layout/bProcess4"/>
    <dgm:cxn modelId="{4A99AF9D-E415-4986-B723-ED9E74F593B3}" type="presParOf" srcId="{94AB8115-8C33-42B0-ABE3-884DDDCBB87B}" destId="{52A9710B-738D-47F8-9A55-1C58EEDE5436}" srcOrd="0" destOrd="0" presId="urn:microsoft.com/office/officeart/2005/8/layout/bProcess4"/>
    <dgm:cxn modelId="{5DFC3E5F-DD0F-4102-94D3-B92C242DEC40}" type="presParOf" srcId="{94AB8115-8C33-42B0-ABE3-884DDDCBB87B}" destId="{46263A5E-9019-4D43-9017-738E88B49226}" srcOrd="1" destOrd="0" presId="urn:microsoft.com/office/officeart/2005/8/layout/bProcess4"/>
    <dgm:cxn modelId="{95F578F7-45F9-4D0C-8A5C-247D692DC9FC}" type="presParOf" srcId="{F5DC6C55-ECAF-4AF0-82D7-EB6C66001DE8}" destId="{BFBE2F5A-BBCF-4142-9E9F-303BBAEE5DEE}" srcOrd="3" destOrd="0" presId="urn:microsoft.com/office/officeart/2005/8/layout/bProcess4"/>
    <dgm:cxn modelId="{ABCC42F4-8762-459A-9E9D-AEEC7D1B7644}" type="presParOf" srcId="{F5DC6C55-ECAF-4AF0-82D7-EB6C66001DE8}" destId="{1566C4CC-7F4F-47BE-A3E5-52DBA00FEA6B}" srcOrd="4" destOrd="0" presId="urn:microsoft.com/office/officeart/2005/8/layout/bProcess4"/>
    <dgm:cxn modelId="{2127DAD5-A904-40FD-B3F9-4DB94B81892A}" type="presParOf" srcId="{1566C4CC-7F4F-47BE-A3E5-52DBA00FEA6B}" destId="{468495A5-8DA7-4852-97A7-C32FBC3902B9}" srcOrd="0" destOrd="0" presId="urn:microsoft.com/office/officeart/2005/8/layout/bProcess4"/>
    <dgm:cxn modelId="{EE187263-835D-43CC-A591-FC0FC8E74CC9}" type="presParOf" srcId="{1566C4CC-7F4F-47BE-A3E5-52DBA00FEA6B}" destId="{86E39D2F-3432-4D0A-AF5E-88E31BAA6A0E}" srcOrd="1" destOrd="0" presId="urn:microsoft.com/office/officeart/2005/8/layout/bProcess4"/>
    <dgm:cxn modelId="{5F3B79DB-6EA0-4F06-8D5F-AB278A02F159}" type="presParOf" srcId="{F5DC6C55-ECAF-4AF0-82D7-EB6C66001DE8}" destId="{41C76794-E1AE-40C3-8ADE-DA92ED9D7E4F}" srcOrd="5" destOrd="0" presId="urn:microsoft.com/office/officeart/2005/8/layout/bProcess4"/>
    <dgm:cxn modelId="{792212AD-FC8E-48B7-926E-A07110435A63}" type="presParOf" srcId="{F5DC6C55-ECAF-4AF0-82D7-EB6C66001DE8}" destId="{1908D28A-5DD9-4E28-93A1-96D3FB2F2B03}" srcOrd="6" destOrd="0" presId="urn:microsoft.com/office/officeart/2005/8/layout/bProcess4"/>
    <dgm:cxn modelId="{D3FB024B-1297-47FA-B0E5-1F0CCE59BDDC}" type="presParOf" srcId="{1908D28A-5DD9-4E28-93A1-96D3FB2F2B03}" destId="{6A1B709F-5BF7-4E4B-AD3C-0C0242257690}" srcOrd="0" destOrd="0" presId="urn:microsoft.com/office/officeart/2005/8/layout/bProcess4"/>
    <dgm:cxn modelId="{E81222F3-75DB-436C-82B1-9EE3A530B75A}" type="presParOf" srcId="{1908D28A-5DD9-4E28-93A1-96D3FB2F2B03}" destId="{212A0F13-F06A-4075-9165-D129468017B0}" srcOrd="1" destOrd="0" presId="urn:microsoft.com/office/officeart/2005/8/layout/bProcess4"/>
    <dgm:cxn modelId="{94C1521B-B19E-447D-A269-E9B7FD15327A}" type="presParOf" srcId="{F5DC6C55-ECAF-4AF0-82D7-EB6C66001DE8}" destId="{5E418B90-AED1-4402-9409-4E4A6B11D920}" srcOrd="7" destOrd="0" presId="urn:microsoft.com/office/officeart/2005/8/layout/bProcess4"/>
    <dgm:cxn modelId="{07FBA2D1-742B-4526-92D8-B02F99F6A985}" type="presParOf" srcId="{F5DC6C55-ECAF-4AF0-82D7-EB6C66001DE8}" destId="{3575A83D-BFC0-4F64-ACE6-9A3B3C307C27}" srcOrd="8" destOrd="0" presId="urn:microsoft.com/office/officeart/2005/8/layout/bProcess4"/>
    <dgm:cxn modelId="{C4FFBAA0-2A2B-47D7-91C5-F61C08C20BBE}" type="presParOf" srcId="{3575A83D-BFC0-4F64-ACE6-9A3B3C307C27}" destId="{C88F0A62-7DBB-4EEC-B9E7-10438BE6657B}" srcOrd="0" destOrd="0" presId="urn:microsoft.com/office/officeart/2005/8/layout/bProcess4"/>
    <dgm:cxn modelId="{CE01B9AF-2910-417D-A662-B4B287E6EE68}" type="presParOf" srcId="{3575A83D-BFC0-4F64-ACE6-9A3B3C307C27}" destId="{FD8DC984-B0B8-4277-97C5-264288C57E27}" srcOrd="1" destOrd="0" presId="urn:microsoft.com/office/officeart/2005/8/layout/bProcess4"/>
    <dgm:cxn modelId="{AF682D29-9B19-46BB-96E6-BF262F04BE1B}" type="presParOf" srcId="{F5DC6C55-ECAF-4AF0-82D7-EB6C66001DE8}" destId="{8D703153-7AAC-44AC-95D8-0852809FF3AB}" srcOrd="9" destOrd="0" presId="urn:microsoft.com/office/officeart/2005/8/layout/bProcess4"/>
    <dgm:cxn modelId="{BF6FB5F9-62CB-4B14-B7EF-1FFDA66A6C69}" type="presParOf" srcId="{F5DC6C55-ECAF-4AF0-82D7-EB6C66001DE8}" destId="{F388FC7E-34FE-4CE4-BF54-AA7E771F80B6}" srcOrd="10" destOrd="0" presId="urn:microsoft.com/office/officeart/2005/8/layout/bProcess4"/>
    <dgm:cxn modelId="{B1362340-FD7F-4DCA-84E9-7081348AE8DB}" type="presParOf" srcId="{F388FC7E-34FE-4CE4-BF54-AA7E771F80B6}" destId="{EB8E7DAA-9E3E-4551-A6D2-C3BC80E364FD}" srcOrd="0" destOrd="0" presId="urn:microsoft.com/office/officeart/2005/8/layout/bProcess4"/>
    <dgm:cxn modelId="{55485C79-7062-4267-AF78-49C569621B09}" type="presParOf" srcId="{F388FC7E-34FE-4CE4-BF54-AA7E771F80B6}" destId="{5E324BB5-D1CD-4BB1-97E7-B6A507196042}" srcOrd="1" destOrd="0" presId="urn:microsoft.com/office/officeart/2005/8/layout/bProcess4"/>
    <dgm:cxn modelId="{ABA65298-F6B4-4F5E-A906-2211825249B7}" type="presParOf" srcId="{F5DC6C55-ECAF-4AF0-82D7-EB6C66001DE8}" destId="{F9CF6E90-D9B9-4465-8AFD-C6DC43C62913}" srcOrd="11" destOrd="0" presId="urn:microsoft.com/office/officeart/2005/8/layout/bProcess4"/>
    <dgm:cxn modelId="{8F4A7C20-AFD4-4E8E-A035-8E4047D44115}" type="presParOf" srcId="{F5DC6C55-ECAF-4AF0-82D7-EB6C66001DE8}" destId="{606C4344-C72E-4B3C-93F7-84D8EE4F63BD}" srcOrd="12" destOrd="0" presId="urn:microsoft.com/office/officeart/2005/8/layout/bProcess4"/>
    <dgm:cxn modelId="{A69D5F58-0678-47E2-B203-684FC19E2D36}" type="presParOf" srcId="{606C4344-C72E-4B3C-93F7-84D8EE4F63BD}" destId="{F54237FA-D84B-41EB-9FF3-43EEE55A7967}" srcOrd="0" destOrd="0" presId="urn:microsoft.com/office/officeart/2005/8/layout/bProcess4"/>
    <dgm:cxn modelId="{FB588618-FF89-4512-9094-7F111EB7370A}" type="presParOf" srcId="{606C4344-C72E-4B3C-93F7-84D8EE4F63BD}" destId="{466F0A44-C17A-45D2-BF96-B80D68D1823A}" srcOrd="1" destOrd="0" presId="urn:microsoft.com/office/officeart/2005/8/layout/bProcess4"/>
    <dgm:cxn modelId="{081208E9-B04D-4B22-9944-6E1F6110AF96}" type="presParOf" srcId="{F5DC6C55-ECAF-4AF0-82D7-EB6C66001DE8}" destId="{53BE7180-97AB-4CBE-9237-2A245F3BC4E4}" srcOrd="13" destOrd="0" presId="urn:microsoft.com/office/officeart/2005/8/layout/bProcess4"/>
    <dgm:cxn modelId="{67C3F04B-CC2A-4B01-93F4-690D045A36DB}" type="presParOf" srcId="{F5DC6C55-ECAF-4AF0-82D7-EB6C66001DE8}" destId="{D2C5354C-8109-43C7-BF60-B60726FED8FE}" srcOrd="14" destOrd="0" presId="urn:microsoft.com/office/officeart/2005/8/layout/bProcess4"/>
    <dgm:cxn modelId="{1F0F1166-CF07-4A51-A422-B1BE91C527B6}" type="presParOf" srcId="{D2C5354C-8109-43C7-BF60-B60726FED8FE}" destId="{392B2E85-5648-4A92-ABF3-C97B3C3E28FA}" srcOrd="0" destOrd="0" presId="urn:microsoft.com/office/officeart/2005/8/layout/bProcess4"/>
    <dgm:cxn modelId="{5C82537F-E719-4621-B9BB-1EED097DFDC5}" type="presParOf" srcId="{D2C5354C-8109-43C7-BF60-B60726FED8FE}" destId="{18C56CE0-CDE5-4664-BE95-BEBD83691087}"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673048F-93FC-46E1-8C23-8D898FD408F7}" type="doc">
      <dgm:prSet loTypeId="urn:microsoft.com/office/officeart/2005/8/layout/radial5" loCatId="cycle" qsTypeId="urn:microsoft.com/office/officeart/2005/8/quickstyle/simple2" qsCatId="simple" csTypeId="urn:microsoft.com/office/officeart/2005/8/colors/colorful5" csCatId="colorful" phldr="1"/>
      <dgm:spPr/>
      <dgm:t>
        <a:bodyPr/>
        <a:lstStyle/>
        <a:p>
          <a:endParaRPr lang="es-MX"/>
        </a:p>
      </dgm:t>
    </dgm:pt>
    <dgm:pt modelId="{3F2BC3CB-6CF6-427A-B857-8D897ABE8495}">
      <dgm:prSet phldrT="[Texto]"/>
      <dgm:spPr/>
      <dgm:t>
        <a:bodyPr/>
        <a:lstStyle/>
        <a:p>
          <a:r>
            <a:rPr lang="es-MX" b="1" dirty="0" smtClean="0">
              <a:solidFill>
                <a:schemeClr val="tx1"/>
              </a:solidFill>
            </a:rPr>
            <a:t>MIX DE MARKETING</a:t>
          </a:r>
          <a:endParaRPr lang="es-MX" b="1" dirty="0">
            <a:solidFill>
              <a:schemeClr val="tx1"/>
            </a:solidFill>
          </a:endParaRPr>
        </a:p>
      </dgm:t>
    </dgm:pt>
    <dgm:pt modelId="{D10DBD17-BC21-4100-A561-648DB541ACA6}" type="parTrans" cxnId="{0EEA29ED-9726-4DBE-A440-675A29EA4D33}">
      <dgm:prSet/>
      <dgm:spPr/>
      <dgm:t>
        <a:bodyPr/>
        <a:lstStyle/>
        <a:p>
          <a:endParaRPr lang="es-MX" b="1">
            <a:solidFill>
              <a:schemeClr val="tx1"/>
            </a:solidFill>
          </a:endParaRPr>
        </a:p>
      </dgm:t>
    </dgm:pt>
    <dgm:pt modelId="{CD175B52-DA47-4CD5-9EB8-7466CAF831D6}" type="sibTrans" cxnId="{0EEA29ED-9726-4DBE-A440-675A29EA4D33}">
      <dgm:prSet/>
      <dgm:spPr/>
      <dgm:t>
        <a:bodyPr/>
        <a:lstStyle/>
        <a:p>
          <a:endParaRPr lang="es-MX" b="1">
            <a:solidFill>
              <a:schemeClr val="tx1"/>
            </a:solidFill>
          </a:endParaRPr>
        </a:p>
      </dgm:t>
    </dgm:pt>
    <dgm:pt modelId="{B054A2A2-9760-4CF1-97A3-D117CFEB3ABE}">
      <dgm:prSet phldrT="[Texto]"/>
      <dgm:spPr/>
      <dgm:t>
        <a:bodyPr/>
        <a:lstStyle/>
        <a:p>
          <a:r>
            <a:rPr lang="es-MX" b="1" dirty="0" smtClean="0">
              <a:solidFill>
                <a:schemeClr val="tx1"/>
              </a:solidFill>
            </a:rPr>
            <a:t>PRODUCTO</a:t>
          </a:r>
          <a:endParaRPr lang="es-MX" b="1" dirty="0">
            <a:solidFill>
              <a:schemeClr val="tx1"/>
            </a:solidFill>
          </a:endParaRPr>
        </a:p>
      </dgm:t>
    </dgm:pt>
    <dgm:pt modelId="{592965FD-0D52-4996-AC90-814E0DFBC2F7}" type="parTrans" cxnId="{20EF6A55-3874-4024-9874-30F42A2D5527}">
      <dgm:prSet/>
      <dgm:spPr/>
      <dgm:t>
        <a:bodyPr/>
        <a:lstStyle/>
        <a:p>
          <a:endParaRPr lang="es-MX" b="1">
            <a:solidFill>
              <a:schemeClr val="tx1"/>
            </a:solidFill>
          </a:endParaRPr>
        </a:p>
      </dgm:t>
    </dgm:pt>
    <dgm:pt modelId="{BF6B1270-AD43-4F46-BF51-048A6CAD6EF5}" type="sibTrans" cxnId="{20EF6A55-3874-4024-9874-30F42A2D5527}">
      <dgm:prSet/>
      <dgm:spPr/>
      <dgm:t>
        <a:bodyPr/>
        <a:lstStyle/>
        <a:p>
          <a:endParaRPr lang="es-MX" b="1">
            <a:solidFill>
              <a:schemeClr val="tx1"/>
            </a:solidFill>
          </a:endParaRPr>
        </a:p>
      </dgm:t>
    </dgm:pt>
    <dgm:pt modelId="{0A3CACBA-91D5-4FB5-8889-2857B1EB7353}">
      <dgm:prSet phldrT="[Texto]"/>
      <dgm:spPr/>
      <dgm:t>
        <a:bodyPr/>
        <a:lstStyle/>
        <a:p>
          <a:r>
            <a:rPr lang="es-MX" b="1" dirty="0" smtClean="0">
              <a:solidFill>
                <a:schemeClr val="tx1"/>
              </a:solidFill>
            </a:rPr>
            <a:t>PRECIO</a:t>
          </a:r>
          <a:endParaRPr lang="es-MX" b="1" dirty="0">
            <a:solidFill>
              <a:schemeClr val="tx1"/>
            </a:solidFill>
          </a:endParaRPr>
        </a:p>
      </dgm:t>
    </dgm:pt>
    <dgm:pt modelId="{22B04E1F-D08C-44CC-A928-8AEECAD02A89}" type="parTrans" cxnId="{8A7B2FE1-B54A-4079-9547-93BE2D8DA558}">
      <dgm:prSet/>
      <dgm:spPr/>
      <dgm:t>
        <a:bodyPr/>
        <a:lstStyle/>
        <a:p>
          <a:endParaRPr lang="es-MX" b="1">
            <a:solidFill>
              <a:schemeClr val="tx1"/>
            </a:solidFill>
          </a:endParaRPr>
        </a:p>
      </dgm:t>
    </dgm:pt>
    <dgm:pt modelId="{92E48786-9247-44F2-BCC6-49A9BAD5CA48}" type="sibTrans" cxnId="{8A7B2FE1-B54A-4079-9547-93BE2D8DA558}">
      <dgm:prSet/>
      <dgm:spPr/>
      <dgm:t>
        <a:bodyPr/>
        <a:lstStyle/>
        <a:p>
          <a:endParaRPr lang="es-MX" b="1">
            <a:solidFill>
              <a:schemeClr val="tx1"/>
            </a:solidFill>
          </a:endParaRPr>
        </a:p>
      </dgm:t>
    </dgm:pt>
    <dgm:pt modelId="{DD48B8C2-D2A1-4762-A458-DF2EE0E34AD1}">
      <dgm:prSet phldrT="[Texto]"/>
      <dgm:spPr/>
      <dgm:t>
        <a:bodyPr/>
        <a:lstStyle/>
        <a:p>
          <a:r>
            <a:rPr lang="es-MX" b="1" dirty="0" smtClean="0">
              <a:solidFill>
                <a:schemeClr val="tx1"/>
              </a:solidFill>
            </a:rPr>
            <a:t>PLAZA</a:t>
          </a:r>
          <a:endParaRPr lang="es-MX" b="1" dirty="0">
            <a:solidFill>
              <a:schemeClr val="tx1"/>
            </a:solidFill>
          </a:endParaRPr>
        </a:p>
      </dgm:t>
    </dgm:pt>
    <dgm:pt modelId="{9D1B1525-688B-4072-AE98-2A05208E3E03}" type="parTrans" cxnId="{92DADAF2-1508-47E3-AA01-1B6EC7A96A5E}">
      <dgm:prSet/>
      <dgm:spPr/>
      <dgm:t>
        <a:bodyPr/>
        <a:lstStyle/>
        <a:p>
          <a:endParaRPr lang="es-MX" b="1">
            <a:solidFill>
              <a:schemeClr val="tx1"/>
            </a:solidFill>
          </a:endParaRPr>
        </a:p>
      </dgm:t>
    </dgm:pt>
    <dgm:pt modelId="{2DA7CDB3-7E55-4080-9981-2A0B850E562F}" type="sibTrans" cxnId="{92DADAF2-1508-47E3-AA01-1B6EC7A96A5E}">
      <dgm:prSet/>
      <dgm:spPr/>
      <dgm:t>
        <a:bodyPr/>
        <a:lstStyle/>
        <a:p>
          <a:endParaRPr lang="es-MX" b="1">
            <a:solidFill>
              <a:schemeClr val="tx1"/>
            </a:solidFill>
          </a:endParaRPr>
        </a:p>
      </dgm:t>
    </dgm:pt>
    <dgm:pt modelId="{79B4D8E3-3F2C-4496-9B2C-C7679B56BEE8}">
      <dgm:prSet phldrT="[Texto]"/>
      <dgm:spPr/>
      <dgm:t>
        <a:bodyPr/>
        <a:lstStyle/>
        <a:p>
          <a:r>
            <a:rPr lang="es-MX" b="1" dirty="0" smtClean="0">
              <a:solidFill>
                <a:schemeClr val="tx1"/>
              </a:solidFill>
            </a:rPr>
            <a:t>PROMOCIÓN</a:t>
          </a:r>
          <a:endParaRPr lang="es-MX" b="1" dirty="0">
            <a:solidFill>
              <a:schemeClr val="tx1"/>
            </a:solidFill>
          </a:endParaRPr>
        </a:p>
      </dgm:t>
    </dgm:pt>
    <dgm:pt modelId="{D2463EEB-3292-42EA-B8C5-F71149B75B3B}" type="parTrans" cxnId="{0F878B1C-940F-401F-9A30-89620E0EC7F1}">
      <dgm:prSet/>
      <dgm:spPr/>
      <dgm:t>
        <a:bodyPr/>
        <a:lstStyle/>
        <a:p>
          <a:endParaRPr lang="es-MX" b="1">
            <a:solidFill>
              <a:schemeClr val="tx1"/>
            </a:solidFill>
          </a:endParaRPr>
        </a:p>
      </dgm:t>
    </dgm:pt>
    <dgm:pt modelId="{3D6601F9-FEA5-4CA6-AF7E-E0D45C9F80BE}" type="sibTrans" cxnId="{0F878B1C-940F-401F-9A30-89620E0EC7F1}">
      <dgm:prSet/>
      <dgm:spPr/>
      <dgm:t>
        <a:bodyPr/>
        <a:lstStyle/>
        <a:p>
          <a:endParaRPr lang="es-MX" b="1">
            <a:solidFill>
              <a:schemeClr val="tx1"/>
            </a:solidFill>
          </a:endParaRPr>
        </a:p>
      </dgm:t>
    </dgm:pt>
    <dgm:pt modelId="{FE2DEA1B-687B-4ED9-9EC4-5CF9B2C775F1}" type="pres">
      <dgm:prSet presAssocID="{D673048F-93FC-46E1-8C23-8D898FD408F7}" presName="Name0" presStyleCnt="0">
        <dgm:presLayoutVars>
          <dgm:chMax val="1"/>
          <dgm:dir/>
          <dgm:animLvl val="ctr"/>
          <dgm:resizeHandles val="exact"/>
        </dgm:presLayoutVars>
      </dgm:prSet>
      <dgm:spPr/>
      <dgm:t>
        <a:bodyPr/>
        <a:lstStyle/>
        <a:p>
          <a:endParaRPr lang="es-MX"/>
        </a:p>
      </dgm:t>
    </dgm:pt>
    <dgm:pt modelId="{70EEE625-EB0D-442E-8E40-CA3C0EEC489A}" type="pres">
      <dgm:prSet presAssocID="{3F2BC3CB-6CF6-427A-B857-8D897ABE8495}" presName="centerShape" presStyleLbl="node0" presStyleIdx="0" presStyleCnt="1"/>
      <dgm:spPr/>
      <dgm:t>
        <a:bodyPr/>
        <a:lstStyle/>
        <a:p>
          <a:endParaRPr lang="es-MX"/>
        </a:p>
      </dgm:t>
    </dgm:pt>
    <dgm:pt modelId="{F7883F24-BD95-4139-8E91-32892597485F}" type="pres">
      <dgm:prSet presAssocID="{592965FD-0D52-4996-AC90-814E0DFBC2F7}" presName="parTrans" presStyleLbl="sibTrans2D1" presStyleIdx="0" presStyleCnt="4"/>
      <dgm:spPr/>
      <dgm:t>
        <a:bodyPr/>
        <a:lstStyle/>
        <a:p>
          <a:endParaRPr lang="es-MX"/>
        </a:p>
      </dgm:t>
    </dgm:pt>
    <dgm:pt modelId="{7A8AA366-D90A-4602-8263-DCB9DA471C5D}" type="pres">
      <dgm:prSet presAssocID="{592965FD-0D52-4996-AC90-814E0DFBC2F7}" presName="connectorText" presStyleLbl="sibTrans2D1" presStyleIdx="0" presStyleCnt="4"/>
      <dgm:spPr/>
      <dgm:t>
        <a:bodyPr/>
        <a:lstStyle/>
        <a:p>
          <a:endParaRPr lang="es-MX"/>
        </a:p>
      </dgm:t>
    </dgm:pt>
    <dgm:pt modelId="{0DCC6D3B-FADC-4F4D-8A14-2AC718E0A8BD}" type="pres">
      <dgm:prSet presAssocID="{B054A2A2-9760-4CF1-97A3-D117CFEB3ABE}" presName="node" presStyleLbl="node1" presStyleIdx="0" presStyleCnt="4">
        <dgm:presLayoutVars>
          <dgm:bulletEnabled val="1"/>
        </dgm:presLayoutVars>
      </dgm:prSet>
      <dgm:spPr/>
      <dgm:t>
        <a:bodyPr/>
        <a:lstStyle/>
        <a:p>
          <a:endParaRPr lang="es-MX"/>
        </a:p>
      </dgm:t>
    </dgm:pt>
    <dgm:pt modelId="{2FD050D5-C56C-43AB-B117-8A996D410841}" type="pres">
      <dgm:prSet presAssocID="{22B04E1F-D08C-44CC-A928-8AEECAD02A89}" presName="parTrans" presStyleLbl="sibTrans2D1" presStyleIdx="1" presStyleCnt="4"/>
      <dgm:spPr/>
      <dgm:t>
        <a:bodyPr/>
        <a:lstStyle/>
        <a:p>
          <a:endParaRPr lang="es-MX"/>
        </a:p>
      </dgm:t>
    </dgm:pt>
    <dgm:pt modelId="{251F9AEA-6970-43D5-B525-8F6F7FD8DDCE}" type="pres">
      <dgm:prSet presAssocID="{22B04E1F-D08C-44CC-A928-8AEECAD02A89}" presName="connectorText" presStyleLbl="sibTrans2D1" presStyleIdx="1" presStyleCnt="4"/>
      <dgm:spPr/>
      <dgm:t>
        <a:bodyPr/>
        <a:lstStyle/>
        <a:p>
          <a:endParaRPr lang="es-MX"/>
        </a:p>
      </dgm:t>
    </dgm:pt>
    <dgm:pt modelId="{0DC10883-47E3-4617-9124-1EB509BCE11B}" type="pres">
      <dgm:prSet presAssocID="{0A3CACBA-91D5-4FB5-8889-2857B1EB7353}" presName="node" presStyleLbl="node1" presStyleIdx="1" presStyleCnt="4">
        <dgm:presLayoutVars>
          <dgm:bulletEnabled val="1"/>
        </dgm:presLayoutVars>
      </dgm:prSet>
      <dgm:spPr/>
      <dgm:t>
        <a:bodyPr/>
        <a:lstStyle/>
        <a:p>
          <a:endParaRPr lang="es-MX"/>
        </a:p>
      </dgm:t>
    </dgm:pt>
    <dgm:pt modelId="{687F1C1F-6866-40AE-8544-2C88701263F8}" type="pres">
      <dgm:prSet presAssocID="{9D1B1525-688B-4072-AE98-2A05208E3E03}" presName="parTrans" presStyleLbl="sibTrans2D1" presStyleIdx="2" presStyleCnt="4"/>
      <dgm:spPr/>
      <dgm:t>
        <a:bodyPr/>
        <a:lstStyle/>
        <a:p>
          <a:endParaRPr lang="es-MX"/>
        </a:p>
      </dgm:t>
    </dgm:pt>
    <dgm:pt modelId="{C56AC7DB-9A93-4150-8825-37DC4350E2CF}" type="pres">
      <dgm:prSet presAssocID="{9D1B1525-688B-4072-AE98-2A05208E3E03}" presName="connectorText" presStyleLbl="sibTrans2D1" presStyleIdx="2" presStyleCnt="4"/>
      <dgm:spPr/>
      <dgm:t>
        <a:bodyPr/>
        <a:lstStyle/>
        <a:p>
          <a:endParaRPr lang="es-MX"/>
        </a:p>
      </dgm:t>
    </dgm:pt>
    <dgm:pt modelId="{4C619C0A-547A-4C74-86A5-CBD78A5A79F5}" type="pres">
      <dgm:prSet presAssocID="{DD48B8C2-D2A1-4762-A458-DF2EE0E34AD1}" presName="node" presStyleLbl="node1" presStyleIdx="2" presStyleCnt="4">
        <dgm:presLayoutVars>
          <dgm:bulletEnabled val="1"/>
        </dgm:presLayoutVars>
      </dgm:prSet>
      <dgm:spPr/>
      <dgm:t>
        <a:bodyPr/>
        <a:lstStyle/>
        <a:p>
          <a:endParaRPr lang="es-MX"/>
        </a:p>
      </dgm:t>
    </dgm:pt>
    <dgm:pt modelId="{5B3189F4-531E-4A68-8759-3B9E039B1ECE}" type="pres">
      <dgm:prSet presAssocID="{D2463EEB-3292-42EA-B8C5-F71149B75B3B}" presName="parTrans" presStyleLbl="sibTrans2D1" presStyleIdx="3" presStyleCnt="4"/>
      <dgm:spPr/>
      <dgm:t>
        <a:bodyPr/>
        <a:lstStyle/>
        <a:p>
          <a:endParaRPr lang="es-MX"/>
        </a:p>
      </dgm:t>
    </dgm:pt>
    <dgm:pt modelId="{C73295AF-3711-480B-A249-6C45C203FDE0}" type="pres">
      <dgm:prSet presAssocID="{D2463EEB-3292-42EA-B8C5-F71149B75B3B}" presName="connectorText" presStyleLbl="sibTrans2D1" presStyleIdx="3" presStyleCnt="4"/>
      <dgm:spPr/>
      <dgm:t>
        <a:bodyPr/>
        <a:lstStyle/>
        <a:p>
          <a:endParaRPr lang="es-MX"/>
        </a:p>
      </dgm:t>
    </dgm:pt>
    <dgm:pt modelId="{FF6D6C60-FD99-493D-B9C5-6C2636713E09}" type="pres">
      <dgm:prSet presAssocID="{79B4D8E3-3F2C-4496-9B2C-C7679B56BEE8}" presName="node" presStyleLbl="node1" presStyleIdx="3" presStyleCnt="4">
        <dgm:presLayoutVars>
          <dgm:bulletEnabled val="1"/>
        </dgm:presLayoutVars>
      </dgm:prSet>
      <dgm:spPr/>
      <dgm:t>
        <a:bodyPr/>
        <a:lstStyle/>
        <a:p>
          <a:endParaRPr lang="es-MX"/>
        </a:p>
      </dgm:t>
    </dgm:pt>
  </dgm:ptLst>
  <dgm:cxnLst>
    <dgm:cxn modelId="{9BAB4D21-881A-4A82-A903-BC28EF2E79B9}" type="presOf" srcId="{592965FD-0D52-4996-AC90-814E0DFBC2F7}" destId="{7A8AA366-D90A-4602-8263-DCB9DA471C5D}" srcOrd="1" destOrd="0" presId="urn:microsoft.com/office/officeart/2005/8/layout/radial5"/>
    <dgm:cxn modelId="{C7C7C5AB-17F5-445E-BF4E-F7CB2BAE1F55}" type="presOf" srcId="{0A3CACBA-91D5-4FB5-8889-2857B1EB7353}" destId="{0DC10883-47E3-4617-9124-1EB509BCE11B}" srcOrd="0" destOrd="0" presId="urn:microsoft.com/office/officeart/2005/8/layout/radial5"/>
    <dgm:cxn modelId="{1F1B0503-88F3-4A9F-B2F8-10063C97BB4A}" type="presOf" srcId="{D673048F-93FC-46E1-8C23-8D898FD408F7}" destId="{FE2DEA1B-687B-4ED9-9EC4-5CF9B2C775F1}" srcOrd="0" destOrd="0" presId="urn:microsoft.com/office/officeart/2005/8/layout/radial5"/>
    <dgm:cxn modelId="{52998E14-F6EA-4642-8272-789B352194B8}" type="presOf" srcId="{D2463EEB-3292-42EA-B8C5-F71149B75B3B}" destId="{C73295AF-3711-480B-A249-6C45C203FDE0}" srcOrd="1" destOrd="0" presId="urn:microsoft.com/office/officeart/2005/8/layout/radial5"/>
    <dgm:cxn modelId="{63004240-785D-4E65-9098-B85C4B10B8CF}" type="presOf" srcId="{D2463EEB-3292-42EA-B8C5-F71149B75B3B}" destId="{5B3189F4-531E-4A68-8759-3B9E039B1ECE}" srcOrd="0" destOrd="0" presId="urn:microsoft.com/office/officeart/2005/8/layout/radial5"/>
    <dgm:cxn modelId="{20EF6A55-3874-4024-9874-30F42A2D5527}" srcId="{3F2BC3CB-6CF6-427A-B857-8D897ABE8495}" destId="{B054A2A2-9760-4CF1-97A3-D117CFEB3ABE}" srcOrd="0" destOrd="0" parTransId="{592965FD-0D52-4996-AC90-814E0DFBC2F7}" sibTransId="{BF6B1270-AD43-4F46-BF51-048A6CAD6EF5}"/>
    <dgm:cxn modelId="{39C97D8A-5562-431B-8A8E-311780993159}" type="presOf" srcId="{9D1B1525-688B-4072-AE98-2A05208E3E03}" destId="{687F1C1F-6866-40AE-8544-2C88701263F8}" srcOrd="0" destOrd="0" presId="urn:microsoft.com/office/officeart/2005/8/layout/radial5"/>
    <dgm:cxn modelId="{3DBE8AC2-AAF7-4BDB-BEBB-0E7D62C57833}" type="presOf" srcId="{3F2BC3CB-6CF6-427A-B857-8D897ABE8495}" destId="{70EEE625-EB0D-442E-8E40-CA3C0EEC489A}" srcOrd="0" destOrd="0" presId="urn:microsoft.com/office/officeart/2005/8/layout/radial5"/>
    <dgm:cxn modelId="{0A862F8C-250C-4514-83CC-A08AF7ADBCE7}" type="presOf" srcId="{592965FD-0D52-4996-AC90-814E0DFBC2F7}" destId="{F7883F24-BD95-4139-8E91-32892597485F}" srcOrd="0" destOrd="0" presId="urn:microsoft.com/office/officeart/2005/8/layout/radial5"/>
    <dgm:cxn modelId="{81FE57E6-257E-40C9-A867-3018EA02F51B}" type="presOf" srcId="{79B4D8E3-3F2C-4496-9B2C-C7679B56BEE8}" destId="{FF6D6C60-FD99-493D-B9C5-6C2636713E09}" srcOrd="0" destOrd="0" presId="urn:microsoft.com/office/officeart/2005/8/layout/radial5"/>
    <dgm:cxn modelId="{728A5739-7058-428A-9636-678ECE952503}" type="presOf" srcId="{9D1B1525-688B-4072-AE98-2A05208E3E03}" destId="{C56AC7DB-9A93-4150-8825-37DC4350E2CF}" srcOrd="1" destOrd="0" presId="urn:microsoft.com/office/officeart/2005/8/layout/radial5"/>
    <dgm:cxn modelId="{0F878B1C-940F-401F-9A30-89620E0EC7F1}" srcId="{3F2BC3CB-6CF6-427A-B857-8D897ABE8495}" destId="{79B4D8E3-3F2C-4496-9B2C-C7679B56BEE8}" srcOrd="3" destOrd="0" parTransId="{D2463EEB-3292-42EA-B8C5-F71149B75B3B}" sibTransId="{3D6601F9-FEA5-4CA6-AF7E-E0D45C9F80BE}"/>
    <dgm:cxn modelId="{0D9AD436-C6A9-4250-A734-AE87A2F5E08D}" type="presOf" srcId="{DD48B8C2-D2A1-4762-A458-DF2EE0E34AD1}" destId="{4C619C0A-547A-4C74-86A5-CBD78A5A79F5}" srcOrd="0" destOrd="0" presId="urn:microsoft.com/office/officeart/2005/8/layout/radial5"/>
    <dgm:cxn modelId="{92DADAF2-1508-47E3-AA01-1B6EC7A96A5E}" srcId="{3F2BC3CB-6CF6-427A-B857-8D897ABE8495}" destId="{DD48B8C2-D2A1-4762-A458-DF2EE0E34AD1}" srcOrd="2" destOrd="0" parTransId="{9D1B1525-688B-4072-AE98-2A05208E3E03}" sibTransId="{2DA7CDB3-7E55-4080-9981-2A0B850E562F}"/>
    <dgm:cxn modelId="{8A7B2FE1-B54A-4079-9547-93BE2D8DA558}" srcId="{3F2BC3CB-6CF6-427A-B857-8D897ABE8495}" destId="{0A3CACBA-91D5-4FB5-8889-2857B1EB7353}" srcOrd="1" destOrd="0" parTransId="{22B04E1F-D08C-44CC-A928-8AEECAD02A89}" sibTransId="{92E48786-9247-44F2-BCC6-49A9BAD5CA48}"/>
    <dgm:cxn modelId="{8359692E-123D-471D-B2D9-3E83FB191124}" type="presOf" srcId="{B054A2A2-9760-4CF1-97A3-D117CFEB3ABE}" destId="{0DCC6D3B-FADC-4F4D-8A14-2AC718E0A8BD}" srcOrd="0" destOrd="0" presId="urn:microsoft.com/office/officeart/2005/8/layout/radial5"/>
    <dgm:cxn modelId="{9245A6AB-82E1-4DD8-9943-5DACBD29F3D3}" type="presOf" srcId="{22B04E1F-D08C-44CC-A928-8AEECAD02A89}" destId="{2FD050D5-C56C-43AB-B117-8A996D410841}" srcOrd="0" destOrd="0" presId="urn:microsoft.com/office/officeart/2005/8/layout/radial5"/>
    <dgm:cxn modelId="{95A02591-0DAD-4720-9AC2-D38D461FC5FD}" type="presOf" srcId="{22B04E1F-D08C-44CC-A928-8AEECAD02A89}" destId="{251F9AEA-6970-43D5-B525-8F6F7FD8DDCE}" srcOrd="1" destOrd="0" presId="urn:microsoft.com/office/officeart/2005/8/layout/radial5"/>
    <dgm:cxn modelId="{0EEA29ED-9726-4DBE-A440-675A29EA4D33}" srcId="{D673048F-93FC-46E1-8C23-8D898FD408F7}" destId="{3F2BC3CB-6CF6-427A-B857-8D897ABE8495}" srcOrd="0" destOrd="0" parTransId="{D10DBD17-BC21-4100-A561-648DB541ACA6}" sibTransId="{CD175B52-DA47-4CD5-9EB8-7466CAF831D6}"/>
    <dgm:cxn modelId="{D5273CDD-4414-4D90-B950-8D6388510845}" type="presParOf" srcId="{FE2DEA1B-687B-4ED9-9EC4-5CF9B2C775F1}" destId="{70EEE625-EB0D-442E-8E40-CA3C0EEC489A}" srcOrd="0" destOrd="0" presId="urn:microsoft.com/office/officeart/2005/8/layout/radial5"/>
    <dgm:cxn modelId="{86DF2556-8870-409E-9CD1-CF349E4EEDC0}" type="presParOf" srcId="{FE2DEA1B-687B-4ED9-9EC4-5CF9B2C775F1}" destId="{F7883F24-BD95-4139-8E91-32892597485F}" srcOrd="1" destOrd="0" presId="urn:microsoft.com/office/officeart/2005/8/layout/radial5"/>
    <dgm:cxn modelId="{D7E28EA2-6E5F-41F5-9F77-D2ABCF1188B2}" type="presParOf" srcId="{F7883F24-BD95-4139-8E91-32892597485F}" destId="{7A8AA366-D90A-4602-8263-DCB9DA471C5D}" srcOrd="0" destOrd="0" presId="urn:microsoft.com/office/officeart/2005/8/layout/radial5"/>
    <dgm:cxn modelId="{E06C6B22-3644-4155-AC02-9CD86EDFA594}" type="presParOf" srcId="{FE2DEA1B-687B-4ED9-9EC4-5CF9B2C775F1}" destId="{0DCC6D3B-FADC-4F4D-8A14-2AC718E0A8BD}" srcOrd="2" destOrd="0" presId="urn:microsoft.com/office/officeart/2005/8/layout/radial5"/>
    <dgm:cxn modelId="{581E05D3-5DFC-44C8-893D-C35CC40DD536}" type="presParOf" srcId="{FE2DEA1B-687B-4ED9-9EC4-5CF9B2C775F1}" destId="{2FD050D5-C56C-43AB-B117-8A996D410841}" srcOrd="3" destOrd="0" presId="urn:microsoft.com/office/officeart/2005/8/layout/radial5"/>
    <dgm:cxn modelId="{A807DC55-00D1-47CC-BD38-397FA99A1A29}" type="presParOf" srcId="{2FD050D5-C56C-43AB-B117-8A996D410841}" destId="{251F9AEA-6970-43D5-B525-8F6F7FD8DDCE}" srcOrd="0" destOrd="0" presId="urn:microsoft.com/office/officeart/2005/8/layout/radial5"/>
    <dgm:cxn modelId="{BE0325FE-52B1-44B7-8959-9758FE96CDB9}" type="presParOf" srcId="{FE2DEA1B-687B-4ED9-9EC4-5CF9B2C775F1}" destId="{0DC10883-47E3-4617-9124-1EB509BCE11B}" srcOrd="4" destOrd="0" presId="urn:microsoft.com/office/officeart/2005/8/layout/radial5"/>
    <dgm:cxn modelId="{96441496-A043-4BCD-B50E-F637EF053A6E}" type="presParOf" srcId="{FE2DEA1B-687B-4ED9-9EC4-5CF9B2C775F1}" destId="{687F1C1F-6866-40AE-8544-2C88701263F8}" srcOrd="5" destOrd="0" presId="urn:microsoft.com/office/officeart/2005/8/layout/radial5"/>
    <dgm:cxn modelId="{FA9AF58F-19FC-4C3C-9460-69644FA437B6}" type="presParOf" srcId="{687F1C1F-6866-40AE-8544-2C88701263F8}" destId="{C56AC7DB-9A93-4150-8825-37DC4350E2CF}" srcOrd="0" destOrd="0" presId="urn:microsoft.com/office/officeart/2005/8/layout/radial5"/>
    <dgm:cxn modelId="{533CCC6B-8537-4FD0-BAB8-F1CA3F229009}" type="presParOf" srcId="{FE2DEA1B-687B-4ED9-9EC4-5CF9B2C775F1}" destId="{4C619C0A-547A-4C74-86A5-CBD78A5A79F5}" srcOrd="6" destOrd="0" presId="urn:microsoft.com/office/officeart/2005/8/layout/radial5"/>
    <dgm:cxn modelId="{55A36C1F-CAF2-4F29-8EF3-4D541F622BC4}" type="presParOf" srcId="{FE2DEA1B-687B-4ED9-9EC4-5CF9B2C775F1}" destId="{5B3189F4-531E-4A68-8759-3B9E039B1ECE}" srcOrd="7" destOrd="0" presId="urn:microsoft.com/office/officeart/2005/8/layout/radial5"/>
    <dgm:cxn modelId="{862EC3E2-751C-4977-813B-D467D32C05CC}" type="presParOf" srcId="{5B3189F4-531E-4A68-8759-3B9E039B1ECE}" destId="{C73295AF-3711-480B-A249-6C45C203FDE0}" srcOrd="0" destOrd="0" presId="urn:microsoft.com/office/officeart/2005/8/layout/radial5"/>
    <dgm:cxn modelId="{1C8BB454-5B6E-4EB4-8994-9EC2CA6692DB}" type="presParOf" srcId="{FE2DEA1B-687B-4ED9-9EC4-5CF9B2C775F1}" destId="{FF6D6C60-FD99-493D-B9C5-6C2636713E09}"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39D853-A495-4A5B-916A-37B3343A7894}" type="doc">
      <dgm:prSet loTypeId="urn:microsoft.com/office/officeart/2005/8/layout/arrow4" loCatId="relationship" qsTypeId="urn:microsoft.com/office/officeart/2005/8/quickstyle/3d4" qsCatId="3D" csTypeId="urn:microsoft.com/office/officeart/2005/8/colors/colorful3" csCatId="colorful" phldr="1"/>
      <dgm:spPr/>
      <dgm:t>
        <a:bodyPr/>
        <a:lstStyle/>
        <a:p>
          <a:endParaRPr lang="es-MX"/>
        </a:p>
      </dgm:t>
    </dgm:pt>
    <dgm:pt modelId="{C694C826-1813-485E-8041-7C01AE2C275B}">
      <dgm:prSet phldrT="[Texto]" custT="1"/>
      <dgm:spPr/>
      <dgm:t>
        <a:bodyPr/>
        <a:lstStyle/>
        <a:p>
          <a:pPr algn="just"/>
          <a:r>
            <a:rPr lang="es-EC" sz="2000" dirty="0" smtClean="0"/>
            <a:t>En la nueva Constitución de la República del Ecuador de 2008, la Ley Orgánica de Economía Popular y Solidaria es reconocida por primera vez y se convierte en el marco legal</a:t>
          </a:r>
          <a:endParaRPr lang="es-MX" sz="2000" dirty="0"/>
        </a:p>
      </dgm:t>
    </dgm:pt>
    <dgm:pt modelId="{DE43CC63-215C-4A7D-AED3-CDAF3F908755}" type="parTrans" cxnId="{4A348D1D-9DCB-41CF-9905-5EADCE7B7BF9}">
      <dgm:prSet/>
      <dgm:spPr/>
      <dgm:t>
        <a:bodyPr/>
        <a:lstStyle/>
        <a:p>
          <a:endParaRPr lang="es-MX"/>
        </a:p>
      </dgm:t>
    </dgm:pt>
    <dgm:pt modelId="{80D8AD02-29AE-4C10-813D-2FC22A269F65}" type="sibTrans" cxnId="{4A348D1D-9DCB-41CF-9905-5EADCE7B7BF9}">
      <dgm:prSet/>
      <dgm:spPr/>
      <dgm:t>
        <a:bodyPr/>
        <a:lstStyle/>
        <a:p>
          <a:endParaRPr lang="es-MX"/>
        </a:p>
      </dgm:t>
    </dgm:pt>
    <dgm:pt modelId="{FE2258BD-63C9-440B-8226-649F38A012FC}">
      <dgm:prSet phldrT="[Texto]"/>
      <dgm:spPr/>
      <dgm:t>
        <a:bodyPr/>
        <a:lstStyle/>
        <a:p>
          <a:pPr algn="just"/>
          <a:r>
            <a:rPr lang="es-ES" dirty="0" smtClean="0"/>
            <a:t>La Economía Popular y solidaria aprobada en el año 2011 establece relaciones entre la Sociedad, Estado y el Mercado Agrícola, con la finalidad de garantizar el bienestar </a:t>
          </a:r>
          <a:r>
            <a:rPr lang="es-ES" dirty="0" smtClean="0"/>
            <a:t>común.</a:t>
          </a:r>
          <a:endParaRPr lang="es-MX" dirty="0"/>
        </a:p>
      </dgm:t>
    </dgm:pt>
    <dgm:pt modelId="{AB92AE4B-40F3-4E6D-8A7D-28C1920F7D57}" type="parTrans" cxnId="{162DFF4F-7AFB-419D-8776-447DF093DD67}">
      <dgm:prSet/>
      <dgm:spPr/>
      <dgm:t>
        <a:bodyPr/>
        <a:lstStyle/>
        <a:p>
          <a:endParaRPr lang="es-MX"/>
        </a:p>
      </dgm:t>
    </dgm:pt>
    <dgm:pt modelId="{25F8DD09-A4C2-44CF-B401-AAD0432F9B91}" type="sibTrans" cxnId="{162DFF4F-7AFB-419D-8776-447DF093DD67}">
      <dgm:prSet/>
      <dgm:spPr/>
      <dgm:t>
        <a:bodyPr/>
        <a:lstStyle/>
        <a:p>
          <a:endParaRPr lang="es-MX"/>
        </a:p>
      </dgm:t>
    </dgm:pt>
    <dgm:pt modelId="{BC4B1C80-928F-4B69-9E67-2CBE37642603}" type="pres">
      <dgm:prSet presAssocID="{FC39D853-A495-4A5B-916A-37B3343A7894}" presName="compositeShape" presStyleCnt="0">
        <dgm:presLayoutVars>
          <dgm:chMax val="2"/>
          <dgm:dir/>
          <dgm:resizeHandles val="exact"/>
        </dgm:presLayoutVars>
      </dgm:prSet>
      <dgm:spPr/>
      <dgm:t>
        <a:bodyPr/>
        <a:lstStyle/>
        <a:p>
          <a:endParaRPr lang="es-MX"/>
        </a:p>
      </dgm:t>
    </dgm:pt>
    <dgm:pt modelId="{B34130D4-A25F-4B2A-9FCB-AB0479E7F843}" type="pres">
      <dgm:prSet presAssocID="{C694C826-1813-485E-8041-7C01AE2C275B}" presName="upArrow" presStyleLbl="node1" presStyleIdx="0" presStyleCnt="2" custScaleX="61756" custScaleY="76941" custLinFactNeighborX="-9791" custLinFactNeighborY="-4395"/>
      <dgm:spPr/>
      <dgm:t>
        <a:bodyPr/>
        <a:lstStyle/>
        <a:p>
          <a:endParaRPr lang="es-MX"/>
        </a:p>
      </dgm:t>
    </dgm:pt>
    <dgm:pt modelId="{6FE43C41-04BA-4164-8C79-84A8D3458FB3}" type="pres">
      <dgm:prSet presAssocID="{C694C826-1813-485E-8041-7C01AE2C275B}" presName="upArrowText" presStyleLbl="revTx" presStyleIdx="0" presStyleCnt="2" custScaleX="94015" custScaleY="65525" custLinFactNeighborX="-19975" custLinFactNeighborY="-12957">
        <dgm:presLayoutVars>
          <dgm:chMax val="0"/>
          <dgm:bulletEnabled val="1"/>
        </dgm:presLayoutVars>
      </dgm:prSet>
      <dgm:spPr/>
      <dgm:t>
        <a:bodyPr/>
        <a:lstStyle/>
        <a:p>
          <a:endParaRPr lang="es-MX"/>
        </a:p>
      </dgm:t>
    </dgm:pt>
    <dgm:pt modelId="{878A1A26-0DE8-47DA-AC51-1ECE8171540A}" type="pres">
      <dgm:prSet presAssocID="{FE2258BD-63C9-440B-8226-649F38A012FC}" presName="downArrow" presStyleLbl="node1" presStyleIdx="1" presStyleCnt="2" custScaleX="60785" custScaleY="76941" custLinFactNeighborX="-7851" custLinFactNeighborY="9989"/>
      <dgm:spPr/>
      <dgm:t>
        <a:bodyPr/>
        <a:lstStyle/>
        <a:p>
          <a:endParaRPr lang="es-MX"/>
        </a:p>
      </dgm:t>
    </dgm:pt>
    <dgm:pt modelId="{A9FC240C-8095-4592-ADC5-2D1BE5621946}" type="pres">
      <dgm:prSet presAssocID="{FE2258BD-63C9-440B-8226-649F38A012FC}" presName="downArrowText" presStyleLbl="revTx" presStyleIdx="1" presStyleCnt="2" custScaleX="85195" custScaleY="73124" custLinFactNeighborX="-24426" custLinFactNeighborY="7135">
        <dgm:presLayoutVars>
          <dgm:chMax val="0"/>
          <dgm:bulletEnabled val="1"/>
        </dgm:presLayoutVars>
      </dgm:prSet>
      <dgm:spPr/>
      <dgm:t>
        <a:bodyPr/>
        <a:lstStyle/>
        <a:p>
          <a:endParaRPr lang="es-MX"/>
        </a:p>
      </dgm:t>
    </dgm:pt>
  </dgm:ptLst>
  <dgm:cxnLst>
    <dgm:cxn modelId="{A9A8D5EA-A109-4D8D-96FE-356969011DBA}" type="presOf" srcId="{FE2258BD-63C9-440B-8226-649F38A012FC}" destId="{A9FC240C-8095-4592-ADC5-2D1BE5621946}" srcOrd="0" destOrd="0" presId="urn:microsoft.com/office/officeart/2005/8/layout/arrow4"/>
    <dgm:cxn modelId="{162DFF4F-7AFB-419D-8776-447DF093DD67}" srcId="{FC39D853-A495-4A5B-916A-37B3343A7894}" destId="{FE2258BD-63C9-440B-8226-649F38A012FC}" srcOrd="1" destOrd="0" parTransId="{AB92AE4B-40F3-4E6D-8A7D-28C1920F7D57}" sibTransId="{25F8DD09-A4C2-44CF-B401-AAD0432F9B91}"/>
    <dgm:cxn modelId="{5720C58A-C84A-455E-B5FC-866248885715}" type="presOf" srcId="{C694C826-1813-485E-8041-7C01AE2C275B}" destId="{6FE43C41-04BA-4164-8C79-84A8D3458FB3}" srcOrd="0" destOrd="0" presId="urn:microsoft.com/office/officeart/2005/8/layout/arrow4"/>
    <dgm:cxn modelId="{4D9E4598-C303-4E22-9AD8-AE267A17FFFA}" type="presOf" srcId="{FC39D853-A495-4A5B-916A-37B3343A7894}" destId="{BC4B1C80-928F-4B69-9E67-2CBE37642603}" srcOrd="0" destOrd="0" presId="urn:microsoft.com/office/officeart/2005/8/layout/arrow4"/>
    <dgm:cxn modelId="{4A348D1D-9DCB-41CF-9905-5EADCE7B7BF9}" srcId="{FC39D853-A495-4A5B-916A-37B3343A7894}" destId="{C694C826-1813-485E-8041-7C01AE2C275B}" srcOrd="0" destOrd="0" parTransId="{DE43CC63-215C-4A7D-AED3-CDAF3F908755}" sibTransId="{80D8AD02-29AE-4C10-813D-2FC22A269F65}"/>
    <dgm:cxn modelId="{4C5A8323-5E7A-4D40-A496-629E1BE70369}" type="presParOf" srcId="{BC4B1C80-928F-4B69-9E67-2CBE37642603}" destId="{B34130D4-A25F-4B2A-9FCB-AB0479E7F843}" srcOrd="0" destOrd="0" presId="urn:microsoft.com/office/officeart/2005/8/layout/arrow4"/>
    <dgm:cxn modelId="{EB6F6172-D3EC-4EA3-8B5B-D80E289851A1}" type="presParOf" srcId="{BC4B1C80-928F-4B69-9E67-2CBE37642603}" destId="{6FE43C41-04BA-4164-8C79-84A8D3458FB3}" srcOrd="1" destOrd="0" presId="urn:microsoft.com/office/officeart/2005/8/layout/arrow4"/>
    <dgm:cxn modelId="{988E98C6-B763-4D5E-AE6A-7CD44879EB68}" type="presParOf" srcId="{BC4B1C80-928F-4B69-9E67-2CBE37642603}" destId="{878A1A26-0DE8-47DA-AC51-1ECE8171540A}" srcOrd="2" destOrd="0" presId="urn:microsoft.com/office/officeart/2005/8/layout/arrow4"/>
    <dgm:cxn modelId="{483922D3-F934-4ED0-B480-99971DDC346F}" type="presParOf" srcId="{BC4B1C80-928F-4B69-9E67-2CBE37642603}" destId="{A9FC240C-8095-4592-ADC5-2D1BE5621946}" srcOrd="3" destOrd="0" presId="urn:microsoft.com/office/officeart/2005/8/layout/arrow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605EFA-A32F-4BDD-906E-5D1CA960D835}" type="doc">
      <dgm:prSet loTypeId="urn:microsoft.com/office/officeart/2005/8/layout/chart3" loCatId="relationship" qsTypeId="urn:microsoft.com/office/officeart/2005/8/quickstyle/simple3" qsCatId="simple" csTypeId="urn:microsoft.com/office/officeart/2005/8/colors/colorful4" csCatId="colorful" phldr="1"/>
      <dgm:spPr/>
      <dgm:t>
        <a:bodyPr/>
        <a:lstStyle/>
        <a:p>
          <a:endParaRPr lang="es-MX"/>
        </a:p>
      </dgm:t>
    </dgm:pt>
    <dgm:pt modelId="{0081F7A3-BBAE-441E-B070-D28854C3242E}">
      <dgm:prSet phldrT="[Texto]" custT="1"/>
      <dgm:spPr/>
      <dgm:t>
        <a:bodyPr/>
        <a:lstStyle/>
        <a:p>
          <a:r>
            <a:rPr lang="es-ES" sz="1700" dirty="0" smtClean="0"/>
            <a:t>Que llevan los productos a precios que no favorecen completamente al agricultor y dificultan el crecimiento </a:t>
          </a:r>
          <a:r>
            <a:rPr lang="es-ES" sz="1700" dirty="0" smtClean="0"/>
            <a:t>económico.</a:t>
          </a:r>
          <a:endParaRPr lang="es-MX" sz="1700" dirty="0"/>
        </a:p>
      </dgm:t>
    </dgm:pt>
    <dgm:pt modelId="{0A9B506C-5A61-4972-ABA4-774B5E9F5CBE}" type="parTrans" cxnId="{80D77E52-F627-493F-8DD0-E985AFB779AD}">
      <dgm:prSet/>
      <dgm:spPr/>
      <dgm:t>
        <a:bodyPr/>
        <a:lstStyle/>
        <a:p>
          <a:endParaRPr lang="es-MX" sz="1700"/>
        </a:p>
      </dgm:t>
    </dgm:pt>
    <dgm:pt modelId="{344669D4-DFD7-450E-82B4-08F0F0D56868}" type="sibTrans" cxnId="{80D77E52-F627-493F-8DD0-E985AFB779AD}">
      <dgm:prSet/>
      <dgm:spPr/>
      <dgm:t>
        <a:bodyPr/>
        <a:lstStyle/>
        <a:p>
          <a:endParaRPr lang="es-MX" sz="1700"/>
        </a:p>
      </dgm:t>
    </dgm:pt>
    <dgm:pt modelId="{B0540833-6D28-4644-9FA7-4E0F8F52BF1A}">
      <dgm:prSet phldrT="[Texto]" custT="1"/>
      <dgm:spPr/>
      <dgm:t>
        <a:bodyPr/>
        <a:lstStyle/>
        <a:p>
          <a:r>
            <a:rPr lang="es-ES" sz="1700" dirty="0" smtClean="0"/>
            <a:t>La Parroquia Benítez, es un lugar en donde existe una población económicamente activa del </a:t>
          </a:r>
          <a:r>
            <a:rPr lang="es-ES" sz="1700" dirty="0" smtClean="0"/>
            <a:t>34% </a:t>
          </a:r>
          <a:r>
            <a:rPr lang="es-ES" sz="1700" dirty="0" smtClean="0"/>
            <a:t>dedicado a la agricultura</a:t>
          </a:r>
          <a:endParaRPr lang="es-MX" sz="1700" dirty="0"/>
        </a:p>
      </dgm:t>
    </dgm:pt>
    <dgm:pt modelId="{47D09D66-BB47-481E-81C0-17CC22812772}" type="parTrans" cxnId="{C8F3478A-43EF-4955-B95B-F8E7BFB0465F}">
      <dgm:prSet/>
      <dgm:spPr/>
      <dgm:t>
        <a:bodyPr/>
        <a:lstStyle/>
        <a:p>
          <a:endParaRPr lang="es-MX" sz="1700"/>
        </a:p>
      </dgm:t>
    </dgm:pt>
    <dgm:pt modelId="{E8707EC6-8C82-44F9-85EE-C5A7C3E24080}" type="sibTrans" cxnId="{C8F3478A-43EF-4955-B95B-F8E7BFB0465F}">
      <dgm:prSet/>
      <dgm:spPr/>
      <dgm:t>
        <a:bodyPr/>
        <a:lstStyle/>
        <a:p>
          <a:endParaRPr lang="es-MX" sz="1700"/>
        </a:p>
      </dgm:t>
    </dgm:pt>
    <dgm:pt modelId="{06FD0054-7104-4F4C-9298-16159F1F1605}">
      <dgm:prSet phldrT="[Texto]" custT="1"/>
      <dgm:spPr/>
      <dgm:t>
        <a:bodyPr/>
        <a:lstStyle/>
        <a:p>
          <a:r>
            <a:rPr lang="es-ES" sz="1700" dirty="0" smtClean="0"/>
            <a:t>Existen problemas de comercialización de los productos agrícolas debido a la presencia de intermediarios y al no existir lugares para realizar ferias locales en la parroquia</a:t>
          </a:r>
          <a:endParaRPr lang="es-MX" sz="1700" dirty="0"/>
        </a:p>
      </dgm:t>
    </dgm:pt>
    <dgm:pt modelId="{3E99F089-F076-4DF2-B607-3E0DA72C057B}" type="parTrans" cxnId="{48FB80C6-B940-49F3-B816-613030DFA124}">
      <dgm:prSet/>
      <dgm:spPr/>
      <dgm:t>
        <a:bodyPr/>
        <a:lstStyle/>
        <a:p>
          <a:endParaRPr lang="es-MX" sz="1700"/>
        </a:p>
      </dgm:t>
    </dgm:pt>
    <dgm:pt modelId="{276BBFA8-CFB0-411C-B1FB-9410F0C46295}" type="sibTrans" cxnId="{48FB80C6-B940-49F3-B816-613030DFA124}">
      <dgm:prSet/>
      <dgm:spPr/>
      <dgm:t>
        <a:bodyPr/>
        <a:lstStyle/>
        <a:p>
          <a:endParaRPr lang="es-MX" sz="1700"/>
        </a:p>
      </dgm:t>
    </dgm:pt>
    <dgm:pt modelId="{7A8D8236-D62C-438E-A78A-6965739413DB}" type="pres">
      <dgm:prSet presAssocID="{A9605EFA-A32F-4BDD-906E-5D1CA960D835}" presName="compositeShape" presStyleCnt="0">
        <dgm:presLayoutVars>
          <dgm:chMax val="7"/>
          <dgm:dir/>
          <dgm:resizeHandles val="exact"/>
        </dgm:presLayoutVars>
      </dgm:prSet>
      <dgm:spPr/>
      <dgm:t>
        <a:bodyPr/>
        <a:lstStyle/>
        <a:p>
          <a:endParaRPr lang="es-MX"/>
        </a:p>
      </dgm:t>
    </dgm:pt>
    <dgm:pt modelId="{EA3A6ED1-545B-435E-B9EE-C6CBB226B876}" type="pres">
      <dgm:prSet presAssocID="{A9605EFA-A32F-4BDD-906E-5D1CA960D835}" presName="wedge1" presStyleLbl="node1" presStyleIdx="0" presStyleCnt="3" custScaleX="111532" custScaleY="115758" custLinFactNeighborY="-490"/>
      <dgm:spPr/>
      <dgm:t>
        <a:bodyPr/>
        <a:lstStyle/>
        <a:p>
          <a:endParaRPr lang="es-MX"/>
        </a:p>
      </dgm:t>
    </dgm:pt>
    <dgm:pt modelId="{6A2BC3ED-3384-423B-839C-02B67AD29EF0}" type="pres">
      <dgm:prSet presAssocID="{A9605EFA-A32F-4BDD-906E-5D1CA960D835}" presName="wedge1Tx" presStyleLbl="node1" presStyleIdx="0" presStyleCnt="3">
        <dgm:presLayoutVars>
          <dgm:chMax val="0"/>
          <dgm:chPref val="0"/>
          <dgm:bulletEnabled val="1"/>
        </dgm:presLayoutVars>
      </dgm:prSet>
      <dgm:spPr/>
      <dgm:t>
        <a:bodyPr/>
        <a:lstStyle/>
        <a:p>
          <a:endParaRPr lang="es-MX"/>
        </a:p>
      </dgm:t>
    </dgm:pt>
    <dgm:pt modelId="{56E8C28F-B441-499E-8AFA-5241BA2895C0}" type="pres">
      <dgm:prSet presAssocID="{A9605EFA-A32F-4BDD-906E-5D1CA960D835}" presName="wedge2" presStyleLbl="node1" presStyleIdx="1" presStyleCnt="3" custScaleX="111338" custScaleY="120692" custLinFactNeighborX="0" custLinFactNeighborY="568"/>
      <dgm:spPr/>
      <dgm:t>
        <a:bodyPr/>
        <a:lstStyle/>
        <a:p>
          <a:endParaRPr lang="es-MX"/>
        </a:p>
      </dgm:t>
    </dgm:pt>
    <dgm:pt modelId="{477E9487-804F-4B40-A04E-C679EC918662}" type="pres">
      <dgm:prSet presAssocID="{A9605EFA-A32F-4BDD-906E-5D1CA960D835}" presName="wedge2Tx" presStyleLbl="node1" presStyleIdx="1" presStyleCnt="3">
        <dgm:presLayoutVars>
          <dgm:chMax val="0"/>
          <dgm:chPref val="0"/>
          <dgm:bulletEnabled val="1"/>
        </dgm:presLayoutVars>
      </dgm:prSet>
      <dgm:spPr/>
      <dgm:t>
        <a:bodyPr/>
        <a:lstStyle/>
        <a:p>
          <a:endParaRPr lang="es-MX"/>
        </a:p>
      </dgm:t>
    </dgm:pt>
    <dgm:pt modelId="{243173E5-BED0-40A4-AED1-6C5CA21EF3CF}" type="pres">
      <dgm:prSet presAssocID="{A9605EFA-A32F-4BDD-906E-5D1CA960D835}" presName="wedge3" presStyleLbl="node1" presStyleIdx="2" presStyleCnt="3" custScaleX="114232" custScaleY="112469"/>
      <dgm:spPr/>
      <dgm:t>
        <a:bodyPr/>
        <a:lstStyle/>
        <a:p>
          <a:endParaRPr lang="es-MX"/>
        </a:p>
      </dgm:t>
    </dgm:pt>
    <dgm:pt modelId="{FF505B94-6E39-4BE9-B9C6-1E8839585A71}" type="pres">
      <dgm:prSet presAssocID="{A9605EFA-A32F-4BDD-906E-5D1CA960D835}" presName="wedge3Tx" presStyleLbl="node1" presStyleIdx="2" presStyleCnt="3">
        <dgm:presLayoutVars>
          <dgm:chMax val="0"/>
          <dgm:chPref val="0"/>
          <dgm:bulletEnabled val="1"/>
        </dgm:presLayoutVars>
      </dgm:prSet>
      <dgm:spPr/>
      <dgm:t>
        <a:bodyPr/>
        <a:lstStyle/>
        <a:p>
          <a:endParaRPr lang="es-MX"/>
        </a:p>
      </dgm:t>
    </dgm:pt>
  </dgm:ptLst>
  <dgm:cxnLst>
    <dgm:cxn modelId="{B6EC5E28-FC7B-4375-9415-6084F9E44799}" type="presOf" srcId="{0081F7A3-BBAE-441E-B070-D28854C3242E}" destId="{EA3A6ED1-545B-435E-B9EE-C6CBB226B876}" srcOrd="0" destOrd="0" presId="urn:microsoft.com/office/officeart/2005/8/layout/chart3"/>
    <dgm:cxn modelId="{48FB80C6-B940-49F3-B816-613030DFA124}" srcId="{A9605EFA-A32F-4BDD-906E-5D1CA960D835}" destId="{06FD0054-7104-4F4C-9298-16159F1F1605}" srcOrd="1" destOrd="0" parTransId="{3E99F089-F076-4DF2-B607-3E0DA72C057B}" sibTransId="{276BBFA8-CFB0-411C-B1FB-9410F0C46295}"/>
    <dgm:cxn modelId="{C8F3478A-43EF-4955-B95B-F8E7BFB0465F}" srcId="{A9605EFA-A32F-4BDD-906E-5D1CA960D835}" destId="{B0540833-6D28-4644-9FA7-4E0F8F52BF1A}" srcOrd="2" destOrd="0" parTransId="{47D09D66-BB47-481E-81C0-17CC22812772}" sibTransId="{E8707EC6-8C82-44F9-85EE-C5A7C3E24080}"/>
    <dgm:cxn modelId="{84F4A088-2B97-412B-B384-8A6C2B52414C}" type="presOf" srcId="{A9605EFA-A32F-4BDD-906E-5D1CA960D835}" destId="{7A8D8236-D62C-438E-A78A-6965739413DB}" srcOrd="0" destOrd="0" presId="urn:microsoft.com/office/officeart/2005/8/layout/chart3"/>
    <dgm:cxn modelId="{0EDCF8AC-A1B6-4D7C-9BCC-7126AFDCE6A1}" type="presOf" srcId="{B0540833-6D28-4644-9FA7-4E0F8F52BF1A}" destId="{FF505B94-6E39-4BE9-B9C6-1E8839585A71}" srcOrd="1" destOrd="0" presId="urn:microsoft.com/office/officeart/2005/8/layout/chart3"/>
    <dgm:cxn modelId="{80D77E52-F627-493F-8DD0-E985AFB779AD}" srcId="{A9605EFA-A32F-4BDD-906E-5D1CA960D835}" destId="{0081F7A3-BBAE-441E-B070-D28854C3242E}" srcOrd="0" destOrd="0" parTransId="{0A9B506C-5A61-4972-ABA4-774B5E9F5CBE}" sibTransId="{344669D4-DFD7-450E-82B4-08F0F0D56868}"/>
    <dgm:cxn modelId="{7FAC02B5-843B-4E67-B4A2-B46EDD2DDFAD}" type="presOf" srcId="{B0540833-6D28-4644-9FA7-4E0F8F52BF1A}" destId="{243173E5-BED0-40A4-AED1-6C5CA21EF3CF}" srcOrd="0" destOrd="0" presId="urn:microsoft.com/office/officeart/2005/8/layout/chart3"/>
    <dgm:cxn modelId="{14166AFB-AC45-4F12-9825-95E5C16A9BA4}" type="presOf" srcId="{06FD0054-7104-4F4C-9298-16159F1F1605}" destId="{56E8C28F-B441-499E-8AFA-5241BA2895C0}" srcOrd="0" destOrd="0" presId="urn:microsoft.com/office/officeart/2005/8/layout/chart3"/>
    <dgm:cxn modelId="{1E5A343D-9526-4607-AC08-E18C985A6705}" type="presOf" srcId="{0081F7A3-BBAE-441E-B070-D28854C3242E}" destId="{6A2BC3ED-3384-423B-839C-02B67AD29EF0}" srcOrd="1" destOrd="0" presId="urn:microsoft.com/office/officeart/2005/8/layout/chart3"/>
    <dgm:cxn modelId="{8B24C00F-A21B-46E6-9EB9-77231EFE76FC}" type="presOf" srcId="{06FD0054-7104-4F4C-9298-16159F1F1605}" destId="{477E9487-804F-4B40-A04E-C679EC918662}" srcOrd="1" destOrd="0" presId="urn:microsoft.com/office/officeart/2005/8/layout/chart3"/>
    <dgm:cxn modelId="{BE4865A5-C95B-46EE-85FC-CACF5EA34D50}" type="presParOf" srcId="{7A8D8236-D62C-438E-A78A-6965739413DB}" destId="{EA3A6ED1-545B-435E-B9EE-C6CBB226B876}" srcOrd="0" destOrd="0" presId="urn:microsoft.com/office/officeart/2005/8/layout/chart3"/>
    <dgm:cxn modelId="{2C48CCBD-4FA0-429B-B40A-97305E12A701}" type="presParOf" srcId="{7A8D8236-D62C-438E-A78A-6965739413DB}" destId="{6A2BC3ED-3384-423B-839C-02B67AD29EF0}" srcOrd="1" destOrd="0" presId="urn:microsoft.com/office/officeart/2005/8/layout/chart3"/>
    <dgm:cxn modelId="{D957F7C3-AEC0-4AEF-9A02-E02FF4DD7697}" type="presParOf" srcId="{7A8D8236-D62C-438E-A78A-6965739413DB}" destId="{56E8C28F-B441-499E-8AFA-5241BA2895C0}" srcOrd="2" destOrd="0" presId="urn:microsoft.com/office/officeart/2005/8/layout/chart3"/>
    <dgm:cxn modelId="{45BE16D4-B790-46B0-A29C-1149F83B9FD1}" type="presParOf" srcId="{7A8D8236-D62C-438E-A78A-6965739413DB}" destId="{477E9487-804F-4B40-A04E-C679EC918662}" srcOrd="3" destOrd="0" presId="urn:microsoft.com/office/officeart/2005/8/layout/chart3"/>
    <dgm:cxn modelId="{1EF0B91C-F792-45A7-BDEA-074543F743BD}" type="presParOf" srcId="{7A8D8236-D62C-438E-A78A-6965739413DB}" destId="{243173E5-BED0-40A4-AED1-6C5CA21EF3CF}" srcOrd="4" destOrd="0" presId="urn:microsoft.com/office/officeart/2005/8/layout/chart3"/>
    <dgm:cxn modelId="{BEE8608D-9215-40CD-B896-EB2EBBD91728}" type="presParOf" srcId="{7A8D8236-D62C-438E-A78A-6965739413DB}" destId="{FF505B94-6E39-4BE9-B9C6-1E8839585A71}" srcOrd="5" destOrd="0" presId="urn:microsoft.com/office/officeart/2005/8/layout/char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29F975-0D69-46F6-950B-36AC68820446}" type="doc">
      <dgm:prSet loTypeId="urn:microsoft.com/office/officeart/2005/8/layout/pyramid2" loCatId="pyramid" qsTypeId="urn:microsoft.com/office/officeart/2005/8/quickstyle/3d4" qsCatId="3D" csTypeId="urn:microsoft.com/office/officeart/2005/8/colors/accent1_2" csCatId="accent1" phldr="1"/>
      <dgm:spPr/>
    </dgm:pt>
    <dgm:pt modelId="{8B344586-2A19-4175-BC73-694F2E576314}">
      <dgm:prSet phldrT="[Texto]" custT="1"/>
      <dgm:spPr/>
      <dgm:t>
        <a:bodyPr/>
        <a:lstStyle/>
        <a:p>
          <a:r>
            <a:rPr lang="es-ES" sz="1600" dirty="0" smtClean="0"/>
            <a:t>Esta investigación pretende conocer los efectos que han tenido los intermediarios a través del sistema de comercialización de productos agrícolas bajo los estándares de la Economía Popular y Solidaria</a:t>
          </a:r>
          <a:endParaRPr lang="es-MX" sz="1600" dirty="0"/>
        </a:p>
      </dgm:t>
    </dgm:pt>
    <dgm:pt modelId="{EE35D153-9077-4DF8-936A-2F9D31D05EE5}" type="parTrans" cxnId="{6BF7B706-513D-4F54-8621-D42B3614A8D3}">
      <dgm:prSet/>
      <dgm:spPr/>
      <dgm:t>
        <a:bodyPr/>
        <a:lstStyle/>
        <a:p>
          <a:endParaRPr lang="es-MX"/>
        </a:p>
      </dgm:t>
    </dgm:pt>
    <dgm:pt modelId="{E818DE50-580D-4DFF-9FA6-BAAD602C9385}" type="sibTrans" cxnId="{6BF7B706-513D-4F54-8621-D42B3614A8D3}">
      <dgm:prSet/>
      <dgm:spPr/>
      <dgm:t>
        <a:bodyPr/>
        <a:lstStyle/>
        <a:p>
          <a:endParaRPr lang="es-MX"/>
        </a:p>
      </dgm:t>
    </dgm:pt>
    <dgm:pt modelId="{CBEAEF1E-69DC-4849-884C-AB42046726BB}">
      <dgm:prSet phldrT="[Texto]" custT="1"/>
      <dgm:spPr/>
      <dgm:t>
        <a:bodyPr/>
        <a:lstStyle/>
        <a:p>
          <a:r>
            <a:rPr lang="es-ES" sz="1600" dirty="0" smtClean="0"/>
            <a:t>además de plantear una propuesta en las que se conforme un sistema de comercialización de productos agrícolas de la Parroquia Benítez </a:t>
          </a:r>
          <a:endParaRPr lang="es-MX" sz="1600" dirty="0"/>
        </a:p>
      </dgm:t>
    </dgm:pt>
    <dgm:pt modelId="{A1D5540F-B592-496B-97B2-8DB0DAA96A57}" type="parTrans" cxnId="{34845AAA-7819-4177-B39A-951E4893B2A3}">
      <dgm:prSet/>
      <dgm:spPr/>
      <dgm:t>
        <a:bodyPr/>
        <a:lstStyle/>
        <a:p>
          <a:endParaRPr lang="es-MX"/>
        </a:p>
      </dgm:t>
    </dgm:pt>
    <dgm:pt modelId="{B02DB462-0D50-44EC-AF16-72D075428551}" type="sibTrans" cxnId="{34845AAA-7819-4177-B39A-951E4893B2A3}">
      <dgm:prSet/>
      <dgm:spPr/>
      <dgm:t>
        <a:bodyPr/>
        <a:lstStyle/>
        <a:p>
          <a:endParaRPr lang="es-MX"/>
        </a:p>
      </dgm:t>
    </dgm:pt>
    <dgm:pt modelId="{C56FDD21-0EA8-427D-81B2-ECC0A077D541}">
      <dgm:prSet phldrT="[Texto]" custT="1"/>
      <dgm:spPr/>
      <dgm:t>
        <a:bodyPr/>
        <a:lstStyle/>
        <a:p>
          <a:r>
            <a:rPr lang="es-ES" sz="1600" dirty="0" smtClean="0"/>
            <a:t>eliminando a intermediarios innecesarios con el fin de fortalecer los estándares, precio y las redes de distribución, la cual podrá ser acogida por todas las comunidades dedicadas a la producción agrícola</a:t>
          </a:r>
          <a:endParaRPr lang="es-MX" sz="1600" dirty="0"/>
        </a:p>
      </dgm:t>
    </dgm:pt>
    <dgm:pt modelId="{0167F6C5-BA9D-4B43-BCF0-84BAE2018BA7}" type="parTrans" cxnId="{9AC255DA-E93A-4241-AB15-41E4C349E406}">
      <dgm:prSet/>
      <dgm:spPr/>
      <dgm:t>
        <a:bodyPr/>
        <a:lstStyle/>
        <a:p>
          <a:endParaRPr lang="es-MX"/>
        </a:p>
      </dgm:t>
    </dgm:pt>
    <dgm:pt modelId="{472BF5C7-F0E8-4688-814D-89B07EA3A9FD}" type="sibTrans" cxnId="{9AC255DA-E93A-4241-AB15-41E4C349E406}">
      <dgm:prSet/>
      <dgm:spPr/>
      <dgm:t>
        <a:bodyPr/>
        <a:lstStyle/>
        <a:p>
          <a:endParaRPr lang="es-MX"/>
        </a:p>
      </dgm:t>
    </dgm:pt>
    <dgm:pt modelId="{228A697E-1FD3-4C3B-9B88-627C34D2EAB9}" type="pres">
      <dgm:prSet presAssocID="{FE29F975-0D69-46F6-950B-36AC68820446}" presName="compositeShape" presStyleCnt="0">
        <dgm:presLayoutVars>
          <dgm:dir/>
          <dgm:resizeHandles/>
        </dgm:presLayoutVars>
      </dgm:prSet>
      <dgm:spPr/>
    </dgm:pt>
    <dgm:pt modelId="{D50E0412-0C1D-41FE-9B4B-32908FDA5E75}" type="pres">
      <dgm:prSet presAssocID="{FE29F975-0D69-46F6-950B-36AC68820446}" presName="pyramid" presStyleLbl="node1" presStyleIdx="0" presStyleCnt="1"/>
      <dgm:spPr/>
    </dgm:pt>
    <dgm:pt modelId="{A23BB195-85C1-4331-8F9F-2E3EDAAB4D18}" type="pres">
      <dgm:prSet presAssocID="{FE29F975-0D69-46F6-950B-36AC68820446}" presName="theList" presStyleCnt="0"/>
      <dgm:spPr/>
    </dgm:pt>
    <dgm:pt modelId="{75AC82D7-0203-436B-AEFA-78BCDFC8CD98}" type="pres">
      <dgm:prSet presAssocID="{8B344586-2A19-4175-BC73-694F2E576314}" presName="aNode" presStyleLbl="fgAcc1" presStyleIdx="0" presStyleCnt="3" custScaleX="110931" custScaleY="126543">
        <dgm:presLayoutVars>
          <dgm:bulletEnabled val="1"/>
        </dgm:presLayoutVars>
      </dgm:prSet>
      <dgm:spPr>
        <a:prstGeom prst="snip2DiagRect">
          <a:avLst/>
        </a:prstGeom>
      </dgm:spPr>
      <dgm:t>
        <a:bodyPr/>
        <a:lstStyle/>
        <a:p>
          <a:endParaRPr lang="es-MX"/>
        </a:p>
      </dgm:t>
    </dgm:pt>
    <dgm:pt modelId="{CD94845A-B8CB-432A-8EFD-B93541BED95C}" type="pres">
      <dgm:prSet presAssocID="{8B344586-2A19-4175-BC73-694F2E576314}" presName="aSpace" presStyleCnt="0"/>
      <dgm:spPr/>
    </dgm:pt>
    <dgm:pt modelId="{88D36A68-913C-415E-B3E5-FE7A61EEFAE1}" type="pres">
      <dgm:prSet presAssocID="{CBEAEF1E-69DC-4849-884C-AB42046726BB}" presName="aNode" presStyleLbl="fgAcc1" presStyleIdx="1" presStyleCnt="3" custScaleX="108704" custScaleY="108039">
        <dgm:presLayoutVars>
          <dgm:bulletEnabled val="1"/>
        </dgm:presLayoutVars>
      </dgm:prSet>
      <dgm:spPr>
        <a:prstGeom prst="homePlate">
          <a:avLst/>
        </a:prstGeom>
      </dgm:spPr>
      <dgm:t>
        <a:bodyPr/>
        <a:lstStyle/>
        <a:p>
          <a:endParaRPr lang="es-MX"/>
        </a:p>
      </dgm:t>
    </dgm:pt>
    <dgm:pt modelId="{4104D659-2587-42B0-B65F-C6E583D67B67}" type="pres">
      <dgm:prSet presAssocID="{CBEAEF1E-69DC-4849-884C-AB42046726BB}" presName="aSpace" presStyleCnt="0"/>
      <dgm:spPr/>
    </dgm:pt>
    <dgm:pt modelId="{5F5391DC-1FDE-43F5-9AA0-290EA0DD6876}" type="pres">
      <dgm:prSet presAssocID="{C56FDD21-0EA8-427D-81B2-ECC0A077D541}" presName="aNode" presStyleLbl="fgAcc1" presStyleIdx="2" presStyleCnt="3" custScaleX="112753" custScaleY="111510">
        <dgm:presLayoutVars>
          <dgm:bulletEnabled val="1"/>
        </dgm:presLayoutVars>
      </dgm:prSet>
      <dgm:spPr>
        <a:prstGeom prst="flowChartDelay">
          <a:avLst/>
        </a:prstGeom>
      </dgm:spPr>
      <dgm:t>
        <a:bodyPr/>
        <a:lstStyle/>
        <a:p>
          <a:endParaRPr lang="es-MX"/>
        </a:p>
      </dgm:t>
    </dgm:pt>
    <dgm:pt modelId="{1A64E617-054E-4AC2-81C4-22E890DBAABC}" type="pres">
      <dgm:prSet presAssocID="{C56FDD21-0EA8-427D-81B2-ECC0A077D541}" presName="aSpace" presStyleCnt="0"/>
      <dgm:spPr/>
    </dgm:pt>
  </dgm:ptLst>
  <dgm:cxnLst>
    <dgm:cxn modelId="{9AC255DA-E93A-4241-AB15-41E4C349E406}" srcId="{FE29F975-0D69-46F6-950B-36AC68820446}" destId="{C56FDD21-0EA8-427D-81B2-ECC0A077D541}" srcOrd="2" destOrd="0" parTransId="{0167F6C5-BA9D-4B43-BCF0-84BAE2018BA7}" sibTransId="{472BF5C7-F0E8-4688-814D-89B07EA3A9FD}"/>
    <dgm:cxn modelId="{A1E1CD51-7CEA-4E2F-B667-49FBCFAA0EB1}" type="presOf" srcId="{CBEAEF1E-69DC-4849-884C-AB42046726BB}" destId="{88D36A68-913C-415E-B3E5-FE7A61EEFAE1}" srcOrd="0" destOrd="0" presId="urn:microsoft.com/office/officeart/2005/8/layout/pyramid2"/>
    <dgm:cxn modelId="{6BF7B706-513D-4F54-8621-D42B3614A8D3}" srcId="{FE29F975-0D69-46F6-950B-36AC68820446}" destId="{8B344586-2A19-4175-BC73-694F2E576314}" srcOrd="0" destOrd="0" parTransId="{EE35D153-9077-4DF8-936A-2F9D31D05EE5}" sibTransId="{E818DE50-580D-4DFF-9FA6-BAAD602C9385}"/>
    <dgm:cxn modelId="{7F42F00A-6721-42D0-ACAA-F4E8926613E6}" type="presOf" srcId="{8B344586-2A19-4175-BC73-694F2E576314}" destId="{75AC82D7-0203-436B-AEFA-78BCDFC8CD98}" srcOrd="0" destOrd="0" presId="urn:microsoft.com/office/officeart/2005/8/layout/pyramid2"/>
    <dgm:cxn modelId="{735280FD-4330-47C1-AA03-45F674D8DA26}" type="presOf" srcId="{C56FDD21-0EA8-427D-81B2-ECC0A077D541}" destId="{5F5391DC-1FDE-43F5-9AA0-290EA0DD6876}" srcOrd="0" destOrd="0" presId="urn:microsoft.com/office/officeart/2005/8/layout/pyramid2"/>
    <dgm:cxn modelId="{34845AAA-7819-4177-B39A-951E4893B2A3}" srcId="{FE29F975-0D69-46F6-950B-36AC68820446}" destId="{CBEAEF1E-69DC-4849-884C-AB42046726BB}" srcOrd="1" destOrd="0" parTransId="{A1D5540F-B592-496B-97B2-8DB0DAA96A57}" sibTransId="{B02DB462-0D50-44EC-AF16-72D075428551}"/>
    <dgm:cxn modelId="{3839CCBE-5DFE-47B0-9EFA-D3A90E76BDF0}" type="presOf" srcId="{FE29F975-0D69-46F6-950B-36AC68820446}" destId="{228A697E-1FD3-4C3B-9B88-627C34D2EAB9}" srcOrd="0" destOrd="0" presId="urn:microsoft.com/office/officeart/2005/8/layout/pyramid2"/>
    <dgm:cxn modelId="{1FDF8E51-4A42-4831-A6D1-59173C0659FA}" type="presParOf" srcId="{228A697E-1FD3-4C3B-9B88-627C34D2EAB9}" destId="{D50E0412-0C1D-41FE-9B4B-32908FDA5E75}" srcOrd="0" destOrd="0" presId="urn:microsoft.com/office/officeart/2005/8/layout/pyramid2"/>
    <dgm:cxn modelId="{3BCF1E8C-6AE8-4FFF-9211-604741FEC11C}" type="presParOf" srcId="{228A697E-1FD3-4C3B-9B88-627C34D2EAB9}" destId="{A23BB195-85C1-4331-8F9F-2E3EDAAB4D18}" srcOrd="1" destOrd="0" presId="urn:microsoft.com/office/officeart/2005/8/layout/pyramid2"/>
    <dgm:cxn modelId="{2D378B33-4A53-433D-9E60-5DC1A977C9F0}" type="presParOf" srcId="{A23BB195-85C1-4331-8F9F-2E3EDAAB4D18}" destId="{75AC82D7-0203-436B-AEFA-78BCDFC8CD98}" srcOrd="0" destOrd="0" presId="urn:microsoft.com/office/officeart/2005/8/layout/pyramid2"/>
    <dgm:cxn modelId="{172BB275-F5DC-4060-AEA1-5B4767FE1B7D}" type="presParOf" srcId="{A23BB195-85C1-4331-8F9F-2E3EDAAB4D18}" destId="{CD94845A-B8CB-432A-8EFD-B93541BED95C}" srcOrd="1" destOrd="0" presId="urn:microsoft.com/office/officeart/2005/8/layout/pyramid2"/>
    <dgm:cxn modelId="{FC57E8F4-D27F-41EF-B3B5-C113AB38D8CE}" type="presParOf" srcId="{A23BB195-85C1-4331-8F9F-2E3EDAAB4D18}" destId="{88D36A68-913C-415E-B3E5-FE7A61EEFAE1}" srcOrd="2" destOrd="0" presId="urn:microsoft.com/office/officeart/2005/8/layout/pyramid2"/>
    <dgm:cxn modelId="{C92146C2-507D-4C71-A1C4-28B4C47B1AE9}" type="presParOf" srcId="{A23BB195-85C1-4331-8F9F-2E3EDAAB4D18}" destId="{4104D659-2587-42B0-B65F-C6E583D67B67}" srcOrd="3" destOrd="0" presId="urn:microsoft.com/office/officeart/2005/8/layout/pyramid2"/>
    <dgm:cxn modelId="{998F5726-E319-4FEA-9F57-AD954127E3C2}" type="presParOf" srcId="{A23BB195-85C1-4331-8F9F-2E3EDAAB4D18}" destId="{5F5391DC-1FDE-43F5-9AA0-290EA0DD6876}" srcOrd="4" destOrd="0" presId="urn:microsoft.com/office/officeart/2005/8/layout/pyramid2"/>
    <dgm:cxn modelId="{E98FA388-0B55-436F-93A7-B276AA3C97D9}" type="presParOf" srcId="{A23BB195-85C1-4331-8F9F-2E3EDAAB4D18}" destId="{1A64E617-054E-4AC2-81C4-22E890DBAABC}"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D4FD84-449E-4C84-80B5-B6358FA6969A}" type="doc">
      <dgm:prSet loTypeId="urn:microsoft.com/office/officeart/2005/8/layout/process4" loCatId="list" qsTypeId="urn:microsoft.com/office/officeart/2005/8/quickstyle/3d3" qsCatId="3D" csTypeId="urn:microsoft.com/office/officeart/2005/8/colors/colorful4" csCatId="colorful" phldr="1"/>
      <dgm:spPr/>
      <dgm:t>
        <a:bodyPr/>
        <a:lstStyle/>
        <a:p>
          <a:endParaRPr lang="es-MX"/>
        </a:p>
      </dgm:t>
    </dgm:pt>
    <dgm:pt modelId="{00036653-AC3D-4706-B5F9-FF235CD64830}">
      <dgm:prSet phldrT="[Texto]" custT="1"/>
      <dgm:spPr/>
      <dgm:t>
        <a:bodyPr/>
        <a:lstStyle/>
        <a:p>
          <a:r>
            <a:rPr lang="es-MX" sz="2400" dirty="0" smtClean="0"/>
            <a:t>Objetivo General</a:t>
          </a:r>
          <a:endParaRPr lang="es-MX" sz="2400" dirty="0"/>
        </a:p>
      </dgm:t>
    </dgm:pt>
    <dgm:pt modelId="{3CFF9ECE-1273-4CB9-80F0-62192CD7D521}" type="parTrans" cxnId="{816AF44E-C9C5-40DF-B9E8-9EAA6F9BA1FF}">
      <dgm:prSet/>
      <dgm:spPr/>
      <dgm:t>
        <a:bodyPr/>
        <a:lstStyle/>
        <a:p>
          <a:endParaRPr lang="es-MX" sz="1600"/>
        </a:p>
      </dgm:t>
    </dgm:pt>
    <dgm:pt modelId="{B18A4710-651F-4909-83B6-38F612A9BE4D}" type="sibTrans" cxnId="{816AF44E-C9C5-40DF-B9E8-9EAA6F9BA1FF}">
      <dgm:prSet/>
      <dgm:spPr/>
      <dgm:t>
        <a:bodyPr/>
        <a:lstStyle/>
        <a:p>
          <a:endParaRPr lang="es-MX" sz="1600"/>
        </a:p>
      </dgm:t>
    </dgm:pt>
    <dgm:pt modelId="{646EF974-4F65-42B6-AF89-E4E629414DB2}">
      <dgm:prSet phldrT="[Texto]" custT="1"/>
      <dgm:spPr/>
      <dgm:t>
        <a:bodyPr/>
        <a:lstStyle/>
        <a:p>
          <a:r>
            <a:rPr lang="es-ES" sz="2000" dirty="0" smtClean="0"/>
            <a:t>Determinar el aporte de la Economía Popular y Solidaria en el sistema de comercialización de productos agrícolas en la parroquia de Benítez del cantón Pelileo, con la finalidad de eliminar la intermediación comercial.</a:t>
          </a:r>
          <a:endParaRPr lang="es-MX" sz="2000" dirty="0"/>
        </a:p>
      </dgm:t>
    </dgm:pt>
    <dgm:pt modelId="{26847E29-BFC6-458C-8902-D68B1DD6E6B8}" type="parTrans" cxnId="{7A2DA910-7448-4E73-937C-A142D6763192}">
      <dgm:prSet/>
      <dgm:spPr/>
      <dgm:t>
        <a:bodyPr/>
        <a:lstStyle/>
        <a:p>
          <a:endParaRPr lang="es-MX" sz="1600"/>
        </a:p>
      </dgm:t>
    </dgm:pt>
    <dgm:pt modelId="{66E95ACD-21DD-490B-A9BE-CE0156DB7BFC}" type="sibTrans" cxnId="{7A2DA910-7448-4E73-937C-A142D6763192}">
      <dgm:prSet/>
      <dgm:spPr/>
      <dgm:t>
        <a:bodyPr/>
        <a:lstStyle/>
        <a:p>
          <a:endParaRPr lang="es-MX" sz="1600"/>
        </a:p>
      </dgm:t>
    </dgm:pt>
    <dgm:pt modelId="{5DAFD72F-C304-48CB-B4DE-58E51B4647DD}">
      <dgm:prSet phldrT="[Texto]" custT="1"/>
      <dgm:spPr/>
      <dgm:t>
        <a:bodyPr/>
        <a:lstStyle/>
        <a:p>
          <a:r>
            <a:rPr lang="es-MX" sz="2400" dirty="0" smtClean="0"/>
            <a:t>Objetivos Específicos</a:t>
          </a:r>
          <a:endParaRPr lang="es-MX" sz="2400" dirty="0"/>
        </a:p>
      </dgm:t>
    </dgm:pt>
    <dgm:pt modelId="{02DE646B-C0A9-4E91-BCA0-E647D73E1755}" type="parTrans" cxnId="{1C0EB8BE-9664-403A-A638-BD8C842CA298}">
      <dgm:prSet/>
      <dgm:spPr/>
      <dgm:t>
        <a:bodyPr/>
        <a:lstStyle/>
        <a:p>
          <a:endParaRPr lang="es-MX" sz="1600"/>
        </a:p>
      </dgm:t>
    </dgm:pt>
    <dgm:pt modelId="{090C84A7-9557-48DB-9F15-B65958C89AE2}" type="sibTrans" cxnId="{1C0EB8BE-9664-403A-A638-BD8C842CA298}">
      <dgm:prSet/>
      <dgm:spPr/>
      <dgm:t>
        <a:bodyPr/>
        <a:lstStyle/>
        <a:p>
          <a:endParaRPr lang="es-MX" sz="1600"/>
        </a:p>
      </dgm:t>
    </dgm:pt>
    <dgm:pt modelId="{FCFCDBC9-2C21-4E6E-9427-5AC8854F7970}">
      <dgm:prSet phldrT="[Texto]" custT="1"/>
      <dgm:spPr/>
      <dgm:t>
        <a:bodyPr/>
        <a:lstStyle/>
        <a:p>
          <a:r>
            <a:rPr lang="es-ES" sz="1800" dirty="0" smtClean="0"/>
            <a:t>Analizar el aporte que tiene la Economía Popular y Solidaria frente a la problemática comercial del sector rural</a:t>
          </a:r>
          <a:endParaRPr lang="es-MX" sz="1800" dirty="0"/>
        </a:p>
      </dgm:t>
    </dgm:pt>
    <dgm:pt modelId="{62AC0A3D-B11E-4A0C-83EC-F7BCCC556D9C}" type="parTrans" cxnId="{856CC572-9BA3-4FF4-B661-3C23051460CE}">
      <dgm:prSet/>
      <dgm:spPr/>
      <dgm:t>
        <a:bodyPr/>
        <a:lstStyle/>
        <a:p>
          <a:endParaRPr lang="es-MX" sz="1600"/>
        </a:p>
      </dgm:t>
    </dgm:pt>
    <dgm:pt modelId="{DA83CD91-38B9-4007-9D22-5DE477C8B431}" type="sibTrans" cxnId="{856CC572-9BA3-4FF4-B661-3C23051460CE}">
      <dgm:prSet/>
      <dgm:spPr/>
      <dgm:t>
        <a:bodyPr/>
        <a:lstStyle/>
        <a:p>
          <a:endParaRPr lang="es-MX" sz="1600"/>
        </a:p>
      </dgm:t>
    </dgm:pt>
    <dgm:pt modelId="{0E273D5E-4C1C-482E-9E09-255B1807EE77}">
      <dgm:prSet phldrT="[Texto]" custT="1"/>
      <dgm:spPr/>
      <dgm:t>
        <a:bodyPr/>
        <a:lstStyle/>
        <a:p>
          <a:r>
            <a:rPr lang="es-ES" sz="1800" dirty="0" smtClean="0"/>
            <a:t>Identificar el sistema de comercialización del sector agrícola de la Parroquia Benítez</a:t>
          </a:r>
          <a:endParaRPr lang="es-MX" sz="1800" dirty="0"/>
        </a:p>
      </dgm:t>
    </dgm:pt>
    <dgm:pt modelId="{63A34A06-A9E4-4C85-AA59-481B998DBCBF}" type="parTrans" cxnId="{E04302E8-50DA-4F04-90C2-8922221D5A3D}">
      <dgm:prSet/>
      <dgm:spPr/>
      <dgm:t>
        <a:bodyPr/>
        <a:lstStyle/>
        <a:p>
          <a:endParaRPr lang="es-MX" sz="1600"/>
        </a:p>
      </dgm:t>
    </dgm:pt>
    <dgm:pt modelId="{02392B3D-0DC9-4E53-9AEC-3D1223806457}" type="sibTrans" cxnId="{E04302E8-50DA-4F04-90C2-8922221D5A3D}">
      <dgm:prSet/>
      <dgm:spPr/>
      <dgm:t>
        <a:bodyPr/>
        <a:lstStyle/>
        <a:p>
          <a:endParaRPr lang="es-MX" sz="1600"/>
        </a:p>
      </dgm:t>
    </dgm:pt>
    <dgm:pt modelId="{CE9B5AB6-509B-4863-B529-20F933C8D30A}">
      <dgm:prSet phldrT="[Texto]" custT="1"/>
      <dgm:spPr/>
      <dgm:t>
        <a:bodyPr/>
        <a:lstStyle/>
        <a:p>
          <a:r>
            <a:rPr lang="es-ES" sz="1800" dirty="0" smtClean="0"/>
            <a:t>Conocer el comercio justo en las comunidades de la Parroquia Benítez.</a:t>
          </a:r>
          <a:endParaRPr lang="es-MX" sz="1800" dirty="0"/>
        </a:p>
      </dgm:t>
    </dgm:pt>
    <dgm:pt modelId="{213E2B4C-1298-4DED-B171-3F194519DF2E}" type="parTrans" cxnId="{E2264247-99A5-43F1-B0C5-4598FC12B24D}">
      <dgm:prSet/>
      <dgm:spPr/>
      <dgm:t>
        <a:bodyPr/>
        <a:lstStyle/>
        <a:p>
          <a:endParaRPr lang="es-MX" sz="1600"/>
        </a:p>
      </dgm:t>
    </dgm:pt>
    <dgm:pt modelId="{D5142136-C025-4516-9B73-6B394092C0B1}" type="sibTrans" cxnId="{E2264247-99A5-43F1-B0C5-4598FC12B24D}">
      <dgm:prSet/>
      <dgm:spPr/>
      <dgm:t>
        <a:bodyPr/>
        <a:lstStyle/>
        <a:p>
          <a:endParaRPr lang="es-MX" sz="1600"/>
        </a:p>
      </dgm:t>
    </dgm:pt>
    <dgm:pt modelId="{80E247C8-E07F-41DA-83EE-5A53CF8A4F32}">
      <dgm:prSet phldrT="[Texto]" custT="1"/>
      <dgm:spPr/>
      <dgm:t>
        <a:bodyPr/>
        <a:lstStyle/>
        <a:p>
          <a:r>
            <a:rPr lang="es-ES" sz="1800" dirty="0" smtClean="0"/>
            <a:t>Investigar la acción que realiza el Municipio frente a la Inestabilidad de Precios de los productos agrícolas para un bienestar común de la sociedad.</a:t>
          </a:r>
          <a:endParaRPr lang="es-MX" sz="1800" dirty="0"/>
        </a:p>
      </dgm:t>
    </dgm:pt>
    <dgm:pt modelId="{0ACFA7E0-2396-413B-AE2C-4CCC4D66EBA3}" type="parTrans" cxnId="{1DA9C6F0-C581-44E7-A3FE-AFC3E92B1EAB}">
      <dgm:prSet/>
      <dgm:spPr/>
      <dgm:t>
        <a:bodyPr/>
        <a:lstStyle/>
        <a:p>
          <a:endParaRPr lang="es-MX" sz="1600"/>
        </a:p>
      </dgm:t>
    </dgm:pt>
    <dgm:pt modelId="{10E71621-BF51-41FF-8E4C-A0D69231AAD3}" type="sibTrans" cxnId="{1DA9C6F0-C581-44E7-A3FE-AFC3E92B1EAB}">
      <dgm:prSet/>
      <dgm:spPr/>
      <dgm:t>
        <a:bodyPr/>
        <a:lstStyle/>
        <a:p>
          <a:endParaRPr lang="es-MX" sz="1600"/>
        </a:p>
      </dgm:t>
    </dgm:pt>
    <dgm:pt modelId="{BF20942D-4B6F-4764-BFE5-C3A31A18DFC4}" type="pres">
      <dgm:prSet presAssocID="{EFD4FD84-449E-4C84-80B5-B6358FA6969A}" presName="Name0" presStyleCnt="0">
        <dgm:presLayoutVars>
          <dgm:dir/>
          <dgm:animLvl val="lvl"/>
          <dgm:resizeHandles val="exact"/>
        </dgm:presLayoutVars>
      </dgm:prSet>
      <dgm:spPr/>
      <dgm:t>
        <a:bodyPr/>
        <a:lstStyle/>
        <a:p>
          <a:endParaRPr lang="es-MX"/>
        </a:p>
      </dgm:t>
    </dgm:pt>
    <dgm:pt modelId="{A9C23337-5167-43FD-98FD-28FB0E640EB9}" type="pres">
      <dgm:prSet presAssocID="{5DAFD72F-C304-48CB-B4DE-58E51B4647DD}" presName="boxAndChildren" presStyleCnt="0"/>
      <dgm:spPr/>
    </dgm:pt>
    <dgm:pt modelId="{E3375C6A-A1D9-40C4-A9FF-7D1E7FB4435C}" type="pres">
      <dgm:prSet presAssocID="{5DAFD72F-C304-48CB-B4DE-58E51B4647DD}" presName="parentTextBox" presStyleLbl="node1" presStyleIdx="0" presStyleCnt="2"/>
      <dgm:spPr/>
      <dgm:t>
        <a:bodyPr/>
        <a:lstStyle/>
        <a:p>
          <a:endParaRPr lang="es-MX"/>
        </a:p>
      </dgm:t>
    </dgm:pt>
    <dgm:pt modelId="{B3F9B2F2-037A-4703-8AB3-F933D6147A76}" type="pres">
      <dgm:prSet presAssocID="{5DAFD72F-C304-48CB-B4DE-58E51B4647DD}" presName="entireBox" presStyleLbl="node1" presStyleIdx="0" presStyleCnt="2"/>
      <dgm:spPr/>
      <dgm:t>
        <a:bodyPr/>
        <a:lstStyle/>
        <a:p>
          <a:endParaRPr lang="es-MX"/>
        </a:p>
      </dgm:t>
    </dgm:pt>
    <dgm:pt modelId="{E43BC6BB-A015-4307-B7AB-829950E34289}" type="pres">
      <dgm:prSet presAssocID="{5DAFD72F-C304-48CB-B4DE-58E51B4647DD}" presName="descendantBox" presStyleCnt="0"/>
      <dgm:spPr/>
    </dgm:pt>
    <dgm:pt modelId="{C3D415CE-932E-4ED9-BC2E-B156C8FEC2C6}" type="pres">
      <dgm:prSet presAssocID="{FCFCDBC9-2C21-4E6E-9427-5AC8854F7970}" presName="childTextBox" presStyleLbl="fgAccFollowNode1" presStyleIdx="0" presStyleCnt="5" custScaleX="85860" custScaleY="174810">
        <dgm:presLayoutVars>
          <dgm:bulletEnabled val="1"/>
        </dgm:presLayoutVars>
      </dgm:prSet>
      <dgm:spPr/>
      <dgm:t>
        <a:bodyPr/>
        <a:lstStyle/>
        <a:p>
          <a:endParaRPr lang="es-MX"/>
        </a:p>
      </dgm:t>
    </dgm:pt>
    <dgm:pt modelId="{B23DE002-A2A3-40F5-ABE6-2541B3A6DA01}" type="pres">
      <dgm:prSet presAssocID="{0E273D5E-4C1C-482E-9E09-255B1807EE77}" presName="childTextBox" presStyleLbl="fgAccFollowNode1" presStyleIdx="1" presStyleCnt="5" custScaleX="83773" custScaleY="177227">
        <dgm:presLayoutVars>
          <dgm:bulletEnabled val="1"/>
        </dgm:presLayoutVars>
      </dgm:prSet>
      <dgm:spPr/>
      <dgm:t>
        <a:bodyPr/>
        <a:lstStyle/>
        <a:p>
          <a:endParaRPr lang="es-MX"/>
        </a:p>
      </dgm:t>
    </dgm:pt>
    <dgm:pt modelId="{AF798753-2360-4CFE-8139-1E51BE8C560A}" type="pres">
      <dgm:prSet presAssocID="{CE9B5AB6-509B-4863-B529-20F933C8D30A}" presName="childTextBox" presStyleLbl="fgAccFollowNode1" presStyleIdx="2" presStyleCnt="5" custScaleX="71966" custScaleY="175486">
        <dgm:presLayoutVars>
          <dgm:bulletEnabled val="1"/>
        </dgm:presLayoutVars>
      </dgm:prSet>
      <dgm:spPr/>
      <dgm:t>
        <a:bodyPr/>
        <a:lstStyle/>
        <a:p>
          <a:endParaRPr lang="es-MX"/>
        </a:p>
      </dgm:t>
    </dgm:pt>
    <dgm:pt modelId="{CD51C828-B340-4F45-AF25-6B9497DDA2AF}" type="pres">
      <dgm:prSet presAssocID="{80E247C8-E07F-41DA-83EE-5A53CF8A4F32}" presName="childTextBox" presStyleLbl="fgAccFollowNode1" presStyleIdx="3" presStyleCnt="5" custScaleX="83440" custScaleY="175486">
        <dgm:presLayoutVars>
          <dgm:bulletEnabled val="1"/>
        </dgm:presLayoutVars>
      </dgm:prSet>
      <dgm:spPr/>
      <dgm:t>
        <a:bodyPr/>
        <a:lstStyle/>
        <a:p>
          <a:endParaRPr lang="es-MX"/>
        </a:p>
      </dgm:t>
    </dgm:pt>
    <dgm:pt modelId="{FAED79B7-DB60-426D-804F-036128B88E02}" type="pres">
      <dgm:prSet presAssocID="{B18A4710-651F-4909-83B6-38F612A9BE4D}" presName="sp" presStyleCnt="0"/>
      <dgm:spPr/>
    </dgm:pt>
    <dgm:pt modelId="{202981CE-5067-40EF-AB75-166FE2DAC9D5}" type="pres">
      <dgm:prSet presAssocID="{00036653-AC3D-4706-B5F9-FF235CD64830}" presName="arrowAndChildren" presStyleCnt="0"/>
      <dgm:spPr/>
    </dgm:pt>
    <dgm:pt modelId="{16786EC6-6C61-4457-B4F6-DEC02D0B698D}" type="pres">
      <dgm:prSet presAssocID="{00036653-AC3D-4706-B5F9-FF235CD64830}" presName="parentTextArrow" presStyleLbl="node1" presStyleIdx="0" presStyleCnt="2"/>
      <dgm:spPr/>
      <dgm:t>
        <a:bodyPr/>
        <a:lstStyle/>
        <a:p>
          <a:endParaRPr lang="es-MX"/>
        </a:p>
      </dgm:t>
    </dgm:pt>
    <dgm:pt modelId="{E7AB4197-6FFF-4A8D-846E-4BC2ECB31A1F}" type="pres">
      <dgm:prSet presAssocID="{00036653-AC3D-4706-B5F9-FF235CD64830}" presName="arrow" presStyleLbl="node1" presStyleIdx="1" presStyleCnt="2"/>
      <dgm:spPr/>
      <dgm:t>
        <a:bodyPr/>
        <a:lstStyle/>
        <a:p>
          <a:endParaRPr lang="es-MX"/>
        </a:p>
      </dgm:t>
    </dgm:pt>
    <dgm:pt modelId="{AE66E05F-9ADE-4343-A6E2-21F03A16E65B}" type="pres">
      <dgm:prSet presAssocID="{00036653-AC3D-4706-B5F9-FF235CD64830}" presName="descendantArrow" presStyleCnt="0"/>
      <dgm:spPr/>
    </dgm:pt>
    <dgm:pt modelId="{248970C2-04C1-4EDF-82FB-90018E010297}" type="pres">
      <dgm:prSet presAssocID="{646EF974-4F65-42B6-AF89-E4E629414DB2}" presName="childTextArrow" presStyleLbl="fgAccFollowNode1" presStyleIdx="4" presStyleCnt="5" custScaleY="132964">
        <dgm:presLayoutVars>
          <dgm:bulletEnabled val="1"/>
        </dgm:presLayoutVars>
      </dgm:prSet>
      <dgm:spPr/>
      <dgm:t>
        <a:bodyPr/>
        <a:lstStyle/>
        <a:p>
          <a:endParaRPr lang="es-MX"/>
        </a:p>
      </dgm:t>
    </dgm:pt>
  </dgm:ptLst>
  <dgm:cxnLst>
    <dgm:cxn modelId="{2001AA46-EECB-465E-93ED-D6C6795764C0}" type="presOf" srcId="{CE9B5AB6-509B-4863-B529-20F933C8D30A}" destId="{AF798753-2360-4CFE-8139-1E51BE8C560A}" srcOrd="0" destOrd="0" presId="urn:microsoft.com/office/officeart/2005/8/layout/process4"/>
    <dgm:cxn modelId="{856CC572-9BA3-4FF4-B661-3C23051460CE}" srcId="{5DAFD72F-C304-48CB-B4DE-58E51B4647DD}" destId="{FCFCDBC9-2C21-4E6E-9427-5AC8854F7970}" srcOrd="0" destOrd="0" parTransId="{62AC0A3D-B11E-4A0C-83EC-F7BCCC556D9C}" sibTransId="{DA83CD91-38B9-4007-9D22-5DE477C8B431}"/>
    <dgm:cxn modelId="{816AF44E-C9C5-40DF-B9E8-9EAA6F9BA1FF}" srcId="{EFD4FD84-449E-4C84-80B5-B6358FA6969A}" destId="{00036653-AC3D-4706-B5F9-FF235CD64830}" srcOrd="0" destOrd="0" parTransId="{3CFF9ECE-1273-4CB9-80F0-62192CD7D521}" sibTransId="{B18A4710-651F-4909-83B6-38F612A9BE4D}"/>
    <dgm:cxn modelId="{0F90B6D0-5844-49B4-A580-21B565C8C6A2}" type="presOf" srcId="{5DAFD72F-C304-48CB-B4DE-58E51B4647DD}" destId="{E3375C6A-A1D9-40C4-A9FF-7D1E7FB4435C}" srcOrd="0" destOrd="0" presId="urn:microsoft.com/office/officeart/2005/8/layout/process4"/>
    <dgm:cxn modelId="{1C0EB8BE-9664-403A-A638-BD8C842CA298}" srcId="{EFD4FD84-449E-4C84-80B5-B6358FA6969A}" destId="{5DAFD72F-C304-48CB-B4DE-58E51B4647DD}" srcOrd="1" destOrd="0" parTransId="{02DE646B-C0A9-4E91-BCA0-E647D73E1755}" sibTransId="{090C84A7-9557-48DB-9F15-B65958C89AE2}"/>
    <dgm:cxn modelId="{1DA9C6F0-C581-44E7-A3FE-AFC3E92B1EAB}" srcId="{5DAFD72F-C304-48CB-B4DE-58E51B4647DD}" destId="{80E247C8-E07F-41DA-83EE-5A53CF8A4F32}" srcOrd="3" destOrd="0" parTransId="{0ACFA7E0-2396-413B-AE2C-4CCC4D66EBA3}" sibTransId="{10E71621-BF51-41FF-8E4C-A0D69231AAD3}"/>
    <dgm:cxn modelId="{BCF563BC-1A1E-4E4C-B4F0-B6D2BCECEEB0}" type="presOf" srcId="{5DAFD72F-C304-48CB-B4DE-58E51B4647DD}" destId="{B3F9B2F2-037A-4703-8AB3-F933D6147A76}" srcOrd="1" destOrd="0" presId="urn:microsoft.com/office/officeart/2005/8/layout/process4"/>
    <dgm:cxn modelId="{E2264247-99A5-43F1-B0C5-4598FC12B24D}" srcId="{5DAFD72F-C304-48CB-B4DE-58E51B4647DD}" destId="{CE9B5AB6-509B-4863-B529-20F933C8D30A}" srcOrd="2" destOrd="0" parTransId="{213E2B4C-1298-4DED-B171-3F194519DF2E}" sibTransId="{D5142136-C025-4516-9B73-6B394092C0B1}"/>
    <dgm:cxn modelId="{6B531B79-1768-40DF-A01D-7B577318F7AC}" type="presOf" srcId="{00036653-AC3D-4706-B5F9-FF235CD64830}" destId="{E7AB4197-6FFF-4A8D-846E-4BC2ECB31A1F}" srcOrd="1" destOrd="0" presId="urn:microsoft.com/office/officeart/2005/8/layout/process4"/>
    <dgm:cxn modelId="{94DC4593-2032-440F-BCFE-934F94DEBAF0}" type="presOf" srcId="{EFD4FD84-449E-4C84-80B5-B6358FA6969A}" destId="{BF20942D-4B6F-4764-BFE5-C3A31A18DFC4}" srcOrd="0" destOrd="0" presId="urn:microsoft.com/office/officeart/2005/8/layout/process4"/>
    <dgm:cxn modelId="{BFBBCB1A-8E01-47FA-B37D-88442B4606FE}" type="presOf" srcId="{0E273D5E-4C1C-482E-9E09-255B1807EE77}" destId="{B23DE002-A2A3-40F5-ABE6-2541B3A6DA01}" srcOrd="0" destOrd="0" presId="urn:microsoft.com/office/officeart/2005/8/layout/process4"/>
    <dgm:cxn modelId="{9FFF6B49-EAB9-48AA-8306-7F7F471B9608}" type="presOf" srcId="{FCFCDBC9-2C21-4E6E-9427-5AC8854F7970}" destId="{C3D415CE-932E-4ED9-BC2E-B156C8FEC2C6}" srcOrd="0" destOrd="0" presId="urn:microsoft.com/office/officeart/2005/8/layout/process4"/>
    <dgm:cxn modelId="{458C5EE5-1894-4341-A575-F6C5BB1C24B0}" type="presOf" srcId="{00036653-AC3D-4706-B5F9-FF235CD64830}" destId="{16786EC6-6C61-4457-B4F6-DEC02D0B698D}" srcOrd="0" destOrd="0" presId="urn:microsoft.com/office/officeart/2005/8/layout/process4"/>
    <dgm:cxn modelId="{28439C4C-EF20-4FB4-8F8C-CF77EA14DC77}" type="presOf" srcId="{646EF974-4F65-42B6-AF89-E4E629414DB2}" destId="{248970C2-04C1-4EDF-82FB-90018E010297}" srcOrd="0" destOrd="0" presId="urn:microsoft.com/office/officeart/2005/8/layout/process4"/>
    <dgm:cxn modelId="{DDD5AF15-45A3-42A8-BC39-44980D65F7CD}" type="presOf" srcId="{80E247C8-E07F-41DA-83EE-5A53CF8A4F32}" destId="{CD51C828-B340-4F45-AF25-6B9497DDA2AF}" srcOrd="0" destOrd="0" presId="urn:microsoft.com/office/officeart/2005/8/layout/process4"/>
    <dgm:cxn modelId="{E04302E8-50DA-4F04-90C2-8922221D5A3D}" srcId="{5DAFD72F-C304-48CB-B4DE-58E51B4647DD}" destId="{0E273D5E-4C1C-482E-9E09-255B1807EE77}" srcOrd="1" destOrd="0" parTransId="{63A34A06-A9E4-4C85-AA59-481B998DBCBF}" sibTransId="{02392B3D-0DC9-4E53-9AEC-3D1223806457}"/>
    <dgm:cxn modelId="{7A2DA910-7448-4E73-937C-A142D6763192}" srcId="{00036653-AC3D-4706-B5F9-FF235CD64830}" destId="{646EF974-4F65-42B6-AF89-E4E629414DB2}" srcOrd="0" destOrd="0" parTransId="{26847E29-BFC6-458C-8902-D68B1DD6E6B8}" sibTransId="{66E95ACD-21DD-490B-A9BE-CE0156DB7BFC}"/>
    <dgm:cxn modelId="{54B31D50-1D08-4E42-91DD-2A6228BECD79}" type="presParOf" srcId="{BF20942D-4B6F-4764-BFE5-C3A31A18DFC4}" destId="{A9C23337-5167-43FD-98FD-28FB0E640EB9}" srcOrd="0" destOrd="0" presId="urn:microsoft.com/office/officeart/2005/8/layout/process4"/>
    <dgm:cxn modelId="{38CC073E-2EA5-4B41-BD23-D5EAEB1DB393}" type="presParOf" srcId="{A9C23337-5167-43FD-98FD-28FB0E640EB9}" destId="{E3375C6A-A1D9-40C4-A9FF-7D1E7FB4435C}" srcOrd="0" destOrd="0" presId="urn:microsoft.com/office/officeart/2005/8/layout/process4"/>
    <dgm:cxn modelId="{9E4F8983-38D1-43D3-B207-6C1FEF5D312E}" type="presParOf" srcId="{A9C23337-5167-43FD-98FD-28FB0E640EB9}" destId="{B3F9B2F2-037A-4703-8AB3-F933D6147A76}" srcOrd="1" destOrd="0" presId="urn:microsoft.com/office/officeart/2005/8/layout/process4"/>
    <dgm:cxn modelId="{979F8092-4F45-4513-BA9A-A118C476082F}" type="presParOf" srcId="{A9C23337-5167-43FD-98FD-28FB0E640EB9}" destId="{E43BC6BB-A015-4307-B7AB-829950E34289}" srcOrd="2" destOrd="0" presId="urn:microsoft.com/office/officeart/2005/8/layout/process4"/>
    <dgm:cxn modelId="{B78421FD-ADB3-41B4-BEDC-64337EB28FD0}" type="presParOf" srcId="{E43BC6BB-A015-4307-B7AB-829950E34289}" destId="{C3D415CE-932E-4ED9-BC2E-B156C8FEC2C6}" srcOrd="0" destOrd="0" presId="urn:microsoft.com/office/officeart/2005/8/layout/process4"/>
    <dgm:cxn modelId="{8AFBE398-CFDA-43BF-9209-2376BF4780BB}" type="presParOf" srcId="{E43BC6BB-A015-4307-B7AB-829950E34289}" destId="{B23DE002-A2A3-40F5-ABE6-2541B3A6DA01}" srcOrd="1" destOrd="0" presId="urn:microsoft.com/office/officeart/2005/8/layout/process4"/>
    <dgm:cxn modelId="{421D28F5-D71C-4D43-9DE2-0C368239A5B7}" type="presParOf" srcId="{E43BC6BB-A015-4307-B7AB-829950E34289}" destId="{AF798753-2360-4CFE-8139-1E51BE8C560A}" srcOrd="2" destOrd="0" presId="urn:microsoft.com/office/officeart/2005/8/layout/process4"/>
    <dgm:cxn modelId="{C47BF798-A557-4C5C-9478-53AEF924B652}" type="presParOf" srcId="{E43BC6BB-A015-4307-B7AB-829950E34289}" destId="{CD51C828-B340-4F45-AF25-6B9497DDA2AF}" srcOrd="3" destOrd="0" presId="urn:microsoft.com/office/officeart/2005/8/layout/process4"/>
    <dgm:cxn modelId="{23D38917-09BA-4857-99AA-943948C317AE}" type="presParOf" srcId="{BF20942D-4B6F-4764-BFE5-C3A31A18DFC4}" destId="{FAED79B7-DB60-426D-804F-036128B88E02}" srcOrd="1" destOrd="0" presId="urn:microsoft.com/office/officeart/2005/8/layout/process4"/>
    <dgm:cxn modelId="{A91719D0-03B3-4FEC-846C-B98AF41EC028}" type="presParOf" srcId="{BF20942D-4B6F-4764-BFE5-C3A31A18DFC4}" destId="{202981CE-5067-40EF-AB75-166FE2DAC9D5}" srcOrd="2" destOrd="0" presId="urn:microsoft.com/office/officeart/2005/8/layout/process4"/>
    <dgm:cxn modelId="{413B5DD0-2218-4CC8-A4F2-39C6C3BA5E57}" type="presParOf" srcId="{202981CE-5067-40EF-AB75-166FE2DAC9D5}" destId="{16786EC6-6C61-4457-B4F6-DEC02D0B698D}" srcOrd="0" destOrd="0" presId="urn:microsoft.com/office/officeart/2005/8/layout/process4"/>
    <dgm:cxn modelId="{07586433-1260-4EC8-B746-B3337CB498AD}" type="presParOf" srcId="{202981CE-5067-40EF-AB75-166FE2DAC9D5}" destId="{E7AB4197-6FFF-4A8D-846E-4BC2ECB31A1F}" srcOrd="1" destOrd="0" presId="urn:microsoft.com/office/officeart/2005/8/layout/process4"/>
    <dgm:cxn modelId="{CE3D39C7-C1DC-43BF-A643-389B649C2E2F}" type="presParOf" srcId="{202981CE-5067-40EF-AB75-166FE2DAC9D5}" destId="{AE66E05F-9ADE-4343-A6E2-21F03A16E65B}" srcOrd="2" destOrd="0" presId="urn:microsoft.com/office/officeart/2005/8/layout/process4"/>
    <dgm:cxn modelId="{143EE551-E7B9-45DC-A263-4D5291BB789F}" type="presParOf" srcId="{AE66E05F-9ADE-4343-A6E2-21F03A16E65B}" destId="{248970C2-04C1-4EDF-82FB-90018E010297}"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E10DCA-C3E9-462F-8112-DFE20117296E}" type="doc">
      <dgm:prSet loTypeId="urn:microsoft.com/office/officeart/2005/8/layout/vList3" loCatId="list" qsTypeId="urn:microsoft.com/office/officeart/2005/8/quickstyle/simple3" qsCatId="simple" csTypeId="urn:microsoft.com/office/officeart/2005/8/colors/accent1_4" csCatId="accent1" phldr="1"/>
      <dgm:spPr/>
    </dgm:pt>
    <dgm:pt modelId="{1DD8DD14-C546-4A93-A6B5-0E0D8C92C0BF}">
      <dgm:prSet phldrT="[Texto]"/>
      <dgm:spPr/>
      <dgm:t>
        <a:bodyPr/>
        <a:lstStyle/>
        <a:p>
          <a:pPr algn="l"/>
          <a:r>
            <a:rPr lang="es-ES" dirty="0" smtClean="0"/>
            <a:t>Cuál es el aporte de la Economía Popular y solidaria sobre el sistema de comercialización de productos agrícolas</a:t>
          </a:r>
          <a:endParaRPr lang="es-MX" dirty="0"/>
        </a:p>
      </dgm:t>
    </dgm:pt>
    <dgm:pt modelId="{6917FED8-D841-4CCC-9444-FE295A6C10A8}" type="parTrans" cxnId="{863C8682-4E1A-4057-8A14-A89167EAE6C1}">
      <dgm:prSet/>
      <dgm:spPr/>
      <dgm:t>
        <a:bodyPr/>
        <a:lstStyle/>
        <a:p>
          <a:endParaRPr lang="es-MX"/>
        </a:p>
      </dgm:t>
    </dgm:pt>
    <dgm:pt modelId="{5DD90D1D-C68B-4072-8B5A-E5293CF026FC}" type="sibTrans" cxnId="{863C8682-4E1A-4057-8A14-A89167EAE6C1}">
      <dgm:prSet/>
      <dgm:spPr/>
      <dgm:t>
        <a:bodyPr/>
        <a:lstStyle/>
        <a:p>
          <a:endParaRPr lang="es-MX"/>
        </a:p>
      </dgm:t>
    </dgm:pt>
    <dgm:pt modelId="{2E383A3E-40A3-4709-90A7-58ABE7205DA3}">
      <dgm:prSet phldrT="[Texto]"/>
      <dgm:spPr/>
      <dgm:t>
        <a:bodyPr/>
        <a:lstStyle/>
        <a:p>
          <a:pPr algn="l"/>
          <a:r>
            <a:rPr lang="es-ES" dirty="0" smtClean="0"/>
            <a:t>El sistema de comercialización ayudará a la disminución de intermediario comercial local y a la estabilidad de precios en el mercado</a:t>
          </a:r>
          <a:endParaRPr lang="es-MX" dirty="0"/>
        </a:p>
      </dgm:t>
    </dgm:pt>
    <dgm:pt modelId="{C3B3CC8B-DC49-4A1E-A8B2-E73B3577FF06}" type="parTrans" cxnId="{9571793F-6D65-497F-9F2F-BCF5A4E0FB74}">
      <dgm:prSet/>
      <dgm:spPr/>
      <dgm:t>
        <a:bodyPr/>
        <a:lstStyle/>
        <a:p>
          <a:endParaRPr lang="es-MX"/>
        </a:p>
      </dgm:t>
    </dgm:pt>
    <dgm:pt modelId="{1EE81931-1636-4670-B868-9B574479B758}" type="sibTrans" cxnId="{9571793F-6D65-497F-9F2F-BCF5A4E0FB74}">
      <dgm:prSet/>
      <dgm:spPr/>
      <dgm:t>
        <a:bodyPr/>
        <a:lstStyle/>
        <a:p>
          <a:endParaRPr lang="es-MX"/>
        </a:p>
      </dgm:t>
    </dgm:pt>
    <dgm:pt modelId="{9AFCA55A-86CF-485B-81F9-705D3FF87509}" type="pres">
      <dgm:prSet presAssocID="{A3E10DCA-C3E9-462F-8112-DFE20117296E}" presName="linearFlow" presStyleCnt="0">
        <dgm:presLayoutVars>
          <dgm:dir/>
          <dgm:resizeHandles val="exact"/>
        </dgm:presLayoutVars>
      </dgm:prSet>
      <dgm:spPr/>
    </dgm:pt>
    <dgm:pt modelId="{B2006D10-A402-4074-AC1E-3D565F92B870}" type="pres">
      <dgm:prSet presAssocID="{1DD8DD14-C546-4A93-A6B5-0E0D8C92C0BF}" presName="composite" presStyleCnt="0"/>
      <dgm:spPr/>
    </dgm:pt>
    <dgm:pt modelId="{24CBBBF2-6F6A-4C0F-9424-C9C96B5111A5}" type="pres">
      <dgm:prSet presAssocID="{1DD8DD14-C546-4A93-A6B5-0E0D8C92C0BF}" presName="imgShp" presStyleLbl="fgImgPlace1" presStyleIdx="0" presStyleCnt="2"/>
      <dgm:spPr>
        <a:blipFill rotWithShape="0">
          <a:blip xmlns:r="http://schemas.openxmlformats.org/officeDocument/2006/relationships" r:embed="rId1"/>
          <a:stretch>
            <a:fillRect/>
          </a:stretch>
        </a:blipFill>
      </dgm:spPr>
    </dgm:pt>
    <dgm:pt modelId="{08804D9C-E0C6-43BF-99C6-1B48ABF0DE39}" type="pres">
      <dgm:prSet presAssocID="{1DD8DD14-C546-4A93-A6B5-0E0D8C92C0BF}" presName="txShp" presStyleLbl="node1" presStyleIdx="0" presStyleCnt="2">
        <dgm:presLayoutVars>
          <dgm:bulletEnabled val="1"/>
        </dgm:presLayoutVars>
      </dgm:prSet>
      <dgm:spPr/>
      <dgm:t>
        <a:bodyPr/>
        <a:lstStyle/>
        <a:p>
          <a:endParaRPr lang="es-MX"/>
        </a:p>
      </dgm:t>
    </dgm:pt>
    <dgm:pt modelId="{8D66D6E1-6A48-48C8-92D9-1796D6C377C7}" type="pres">
      <dgm:prSet presAssocID="{5DD90D1D-C68B-4072-8B5A-E5293CF026FC}" presName="spacing" presStyleCnt="0"/>
      <dgm:spPr/>
    </dgm:pt>
    <dgm:pt modelId="{2D3CD192-6F1D-42C2-A88E-A5C8758BAFC7}" type="pres">
      <dgm:prSet presAssocID="{2E383A3E-40A3-4709-90A7-58ABE7205DA3}" presName="composite" presStyleCnt="0"/>
      <dgm:spPr/>
    </dgm:pt>
    <dgm:pt modelId="{2681ABCC-89BE-4CEF-B962-62646DC75099}" type="pres">
      <dgm:prSet presAssocID="{2E383A3E-40A3-4709-90A7-58ABE7205DA3}" presName="imgShp" presStyleLbl="fgImgPlace1" presStyleIdx="1" presStyleCnt="2"/>
      <dgm:spPr>
        <a:blipFill rotWithShape="0">
          <a:blip xmlns:r="http://schemas.openxmlformats.org/officeDocument/2006/relationships" r:embed="rId2"/>
          <a:stretch>
            <a:fillRect/>
          </a:stretch>
        </a:blipFill>
      </dgm:spPr>
    </dgm:pt>
    <dgm:pt modelId="{6437B9FF-E1B7-4F53-9777-E1E8AD408230}" type="pres">
      <dgm:prSet presAssocID="{2E383A3E-40A3-4709-90A7-58ABE7205DA3}" presName="txShp" presStyleLbl="node1" presStyleIdx="1" presStyleCnt="2">
        <dgm:presLayoutVars>
          <dgm:bulletEnabled val="1"/>
        </dgm:presLayoutVars>
      </dgm:prSet>
      <dgm:spPr/>
      <dgm:t>
        <a:bodyPr/>
        <a:lstStyle/>
        <a:p>
          <a:endParaRPr lang="es-MX"/>
        </a:p>
      </dgm:t>
    </dgm:pt>
  </dgm:ptLst>
  <dgm:cxnLst>
    <dgm:cxn modelId="{EA38080C-9216-4B74-ABDA-9D0D8C2CC7B9}" type="presOf" srcId="{2E383A3E-40A3-4709-90A7-58ABE7205DA3}" destId="{6437B9FF-E1B7-4F53-9777-E1E8AD408230}" srcOrd="0" destOrd="0" presId="urn:microsoft.com/office/officeart/2005/8/layout/vList3"/>
    <dgm:cxn modelId="{C29A980A-C824-4696-B17B-A084D651D14B}" type="presOf" srcId="{A3E10DCA-C3E9-462F-8112-DFE20117296E}" destId="{9AFCA55A-86CF-485B-81F9-705D3FF87509}" srcOrd="0" destOrd="0" presId="urn:microsoft.com/office/officeart/2005/8/layout/vList3"/>
    <dgm:cxn modelId="{E75BD0F0-0C63-499D-9460-F45BEA4C609F}" type="presOf" srcId="{1DD8DD14-C546-4A93-A6B5-0E0D8C92C0BF}" destId="{08804D9C-E0C6-43BF-99C6-1B48ABF0DE39}" srcOrd="0" destOrd="0" presId="urn:microsoft.com/office/officeart/2005/8/layout/vList3"/>
    <dgm:cxn modelId="{9571793F-6D65-497F-9F2F-BCF5A4E0FB74}" srcId="{A3E10DCA-C3E9-462F-8112-DFE20117296E}" destId="{2E383A3E-40A3-4709-90A7-58ABE7205DA3}" srcOrd="1" destOrd="0" parTransId="{C3B3CC8B-DC49-4A1E-A8B2-E73B3577FF06}" sibTransId="{1EE81931-1636-4670-B868-9B574479B758}"/>
    <dgm:cxn modelId="{863C8682-4E1A-4057-8A14-A89167EAE6C1}" srcId="{A3E10DCA-C3E9-462F-8112-DFE20117296E}" destId="{1DD8DD14-C546-4A93-A6B5-0E0D8C92C0BF}" srcOrd="0" destOrd="0" parTransId="{6917FED8-D841-4CCC-9444-FE295A6C10A8}" sibTransId="{5DD90D1D-C68B-4072-8B5A-E5293CF026FC}"/>
    <dgm:cxn modelId="{58B42831-042E-4293-8A21-6D1EF1CC0E47}" type="presParOf" srcId="{9AFCA55A-86CF-485B-81F9-705D3FF87509}" destId="{B2006D10-A402-4074-AC1E-3D565F92B870}" srcOrd="0" destOrd="0" presId="urn:microsoft.com/office/officeart/2005/8/layout/vList3"/>
    <dgm:cxn modelId="{E832C820-BA80-41F5-B41B-4638948DE810}" type="presParOf" srcId="{B2006D10-A402-4074-AC1E-3D565F92B870}" destId="{24CBBBF2-6F6A-4C0F-9424-C9C96B5111A5}" srcOrd="0" destOrd="0" presId="urn:microsoft.com/office/officeart/2005/8/layout/vList3"/>
    <dgm:cxn modelId="{2BBE49B6-FF7B-4C15-B106-803C198E00E2}" type="presParOf" srcId="{B2006D10-A402-4074-AC1E-3D565F92B870}" destId="{08804D9C-E0C6-43BF-99C6-1B48ABF0DE39}" srcOrd="1" destOrd="0" presId="urn:microsoft.com/office/officeart/2005/8/layout/vList3"/>
    <dgm:cxn modelId="{3CD37774-AFD5-40AA-8B64-020AB8D58024}" type="presParOf" srcId="{9AFCA55A-86CF-485B-81F9-705D3FF87509}" destId="{8D66D6E1-6A48-48C8-92D9-1796D6C377C7}" srcOrd="1" destOrd="0" presId="urn:microsoft.com/office/officeart/2005/8/layout/vList3"/>
    <dgm:cxn modelId="{FFB36494-95DB-4712-A1A0-1BD22018AAAF}" type="presParOf" srcId="{9AFCA55A-86CF-485B-81F9-705D3FF87509}" destId="{2D3CD192-6F1D-42C2-A88E-A5C8758BAFC7}" srcOrd="2" destOrd="0" presId="urn:microsoft.com/office/officeart/2005/8/layout/vList3"/>
    <dgm:cxn modelId="{A56DF500-432F-4124-9B5C-0A9B91FA97FC}" type="presParOf" srcId="{2D3CD192-6F1D-42C2-A88E-A5C8758BAFC7}" destId="{2681ABCC-89BE-4CEF-B962-62646DC75099}" srcOrd="0" destOrd="0" presId="urn:microsoft.com/office/officeart/2005/8/layout/vList3"/>
    <dgm:cxn modelId="{797F7D85-2FE2-45BF-A88A-9D404A59EB55}" type="presParOf" srcId="{2D3CD192-6F1D-42C2-A88E-A5C8758BAFC7}" destId="{6437B9FF-E1B7-4F53-9777-E1E8AD408230}"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D214E6-5605-4B6D-B339-FC9C1E4F5833}" type="doc">
      <dgm:prSet loTypeId="urn:microsoft.com/office/officeart/2005/8/layout/chevron1" loCatId="process" qsTypeId="urn:microsoft.com/office/officeart/2005/8/quickstyle/3d8" qsCatId="3D" csTypeId="urn:microsoft.com/office/officeart/2005/8/colors/colorful4" csCatId="colorful" phldr="1"/>
      <dgm:spPr/>
    </dgm:pt>
    <dgm:pt modelId="{7030A60C-9ADA-4F6E-83D5-D4BDD395FCF6}">
      <dgm:prSet phldrT="[Texto]"/>
      <dgm:spPr/>
      <dgm:t>
        <a:bodyPr/>
        <a:lstStyle/>
        <a:p>
          <a:r>
            <a:rPr lang="es-MX" b="1" dirty="0" smtClean="0"/>
            <a:t>Datos relevantes</a:t>
          </a:r>
          <a:endParaRPr lang="es-MX" b="1" dirty="0"/>
        </a:p>
      </dgm:t>
    </dgm:pt>
    <dgm:pt modelId="{3E7A817D-A405-46E9-A905-E85F59FB6919}" type="parTrans" cxnId="{8DC049DC-BD3B-415E-8206-9C1503CB52E4}">
      <dgm:prSet/>
      <dgm:spPr/>
      <dgm:t>
        <a:bodyPr/>
        <a:lstStyle/>
        <a:p>
          <a:endParaRPr lang="es-MX" b="1">
            <a:solidFill>
              <a:schemeClr val="tx1"/>
            </a:solidFill>
          </a:endParaRPr>
        </a:p>
      </dgm:t>
    </dgm:pt>
    <dgm:pt modelId="{9C28B728-CCAA-4E4D-95A4-DEC2F4BB60A4}" type="sibTrans" cxnId="{8DC049DC-BD3B-415E-8206-9C1503CB52E4}">
      <dgm:prSet/>
      <dgm:spPr/>
      <dgm:t>
        <a:bodyPr/>
        <a:lstStyle/>
        <a:p>
          <a:endParaRPr lang="es-MX" b="1">
            <a:solidFill>
              <a:schemeClr val="tx1"/>
            </a:solidFill>
          </a:endParaRPr>
        </a:p>
      </dgm:t>
    </dgm:pt>
    <dgm:pt modelId="{84E64F30-25FB-46A9-B99F-88EC6B60BCA3}">
      <dgm:prSet phldrT="[Texto]"/>
      <dgm:spPr/>
      <dgm:t>
        <a:bodyPr/>
        <a:lstStyle/>
        <a:p>
          <a:r>
            <a:rPr lang="es-MX" b="1" dirty="0" smtClean="0"/>
            <a:t>Trabajos Similares</a:t>
          </a:r>
          <a:endParaRPr lang="es-MX" b="1" dirty="0"/>
        </a:p>
      </dgm:t>
    </dgm:pt>
    <dgm:pt modelId="{6FF5FE34-0627-4806-824F-7E6B277713B1}" type="parTrans" cxnId="{D917B269-E477-4A68-93E0-A6650FA07502}">
      <dgm:prSet/>
      <dgm:spPr/>
      <dgm:t>
        <a:bodyPr/>
        <a:lstStyle/>
        <a:p>
          <a:endParaRPr lang="es-MX" b="1">
            <a:solidFill>
              <a:schemeClr val="tx1"/>
            </a:solidFill>
          </a:endParaRPr>
        </a:p>
      </dgm:t>
    </dgm:pt>
    <dgm:pt modelId="{1EB51536-EE75-424A-ABE6-255558D58D43}" type="sibTrans" cxnId="{D917B269-E477-4A68-93E0-A6650FA07502}">
      <dgm:prSet/>
      <dgm:spPr/>
      <dgm:t>
        <a:bodyPr/>
        <a:lstStyle/>
        <a:p>
          <a:endParaRPr lang="es-MX" b="1">
            <a:solidFill>
              <a:schemeClr val="tx1"/>
            </a:solidFill>
          </a:endParaRPr>
        </a:p>
      </dgm:t>
    </dgm:pt>
    <dgm:pt modelId="{2ED546D7-1E02-4E6A-92FB-67C967595DC0}">
      <dgm:prSet phldrT="[Texto]"/>
      <dgm:spPr/>
      <dgm:t>
        <a:bodyPr/>
        <a:lstStyle/>
        <a:p>
          <a:r>
            <a:rPr lang="es-MX" b="1" dirty="0" smtClean="0"/>
            <a:t>Definiciones</a:t>
          </a:r>
          <a:endParaRPr lang="es-MX" b="1" dirty="0"/>
        </a:p>
      </dgm:t>
    </dgm:pt>
    <dgm:pt modelId="{1CA93E21-C868-46A7-A27B-EC5DF55FC8AB}" type="parTrans" cxnId="{9C7C638E-F693-467D-995D-FC9273402DA7}">
      <dgm:prSet/>
      <dgm:spPr/>
      <dgm:t>
        <a:bodyPr/>
        <a:lstStyle/>
        <a:p>
          <a:endParaRPr lang="es-MX" b="1">
            <a:solidFill>
              <a:schemeClr val="tx1"/>
            </a:solidFill>
          </a:endParaRPr>
        </a:p>
      </dgm:t>
    </dgm:pt>
    <dgm:pt modelId="{AD8752EA-786B-4067-8EC4-DCF70E6D3152}" type="sibTrans" cxnId="{9C7C638E-F693-467D-995D-FC9273402DA7}">
      <dgm:prSet/>
      <dgm:spPr/>
      <dgm:t>
        <a:bodyPr/>
        <a:lstStyle/>
        <a:p>
          <a:endParaRPr lang="es-MX" b="1">
            <a:solidFill>
              <a:schemeClr val="tx1"/>
            </a:solidFill>
          </a:endParaRPr>
        </a:p>
      </dgm:t>
    </dgm:pt>
    <dgm:pt modelId="{BFAFF499-E9E0-41DC-A62F-24F4C025747B}" type="pres">
      <dgm:prSet presAssocID="{07D214E6-5605-4B6D-B339-FC9C1E4F5833}" presName="Name0" presStyleCnt="0">
        <dgm:presLayoutVars>
          <dgm:dir/>
          <dgm:animLvl val="lvl"/>
          <dgm:resizeHandles val="exact"/>
        </dgm:presLayoutVars>
      </dgm:prSet>
      <dgm:spPr/>
    </dgm:pt>
    <dgm:pt modelId="{71D1BCA9-EC04-4825-9E16-43B582D0ED7D}" type="pres">
      <dgm:prSet presAssocID="{7030A60C-9ADA-4F6E-83D5-D4BDD395FCF6}" presName="parTxOnly" presStyleLbl="node1" presStyleIdx="0" presStyleCnt="3">
        <dgm:presLayoutVars>
          <dgm:chMax val="0"/>
          <dgm:chPref val="0"/>
          <dgm:bulletEnabled val="1"/>
        </dgm:presLayoutVars>
      </dgm:prSet>
      <dgm:spPr/>
      <dgm:t>
        <a:bodyPr/>
        <a:lstStyle/>
        <a:p>
          <a:endParaRPr lang="es-MX"/>
        </a:p>
      </dgm:t>
    </dgm:pt>
    <dgm:pt modelId="{E12AE19C-00D9-4D63-BBFB-8719FD5371CB}" type="pres">
      <dgm:prSet presAssocID="{9C28B728-CCAA-4E4D-95A4-DEC2F4BB60A4}" presName="parTxOnlySpace" presStyleCnt="0"/>
      <dgm:spPr/>
    </dgm:pt>
    <dgm:pt modelId="{2FE4E61C-7F2E-4C95-949A-D5460923577C}" type="pres">
      <dgm:prSet presAssocID="{84E64F30-25FB-46A9-B99F-88EC6B60BCA3}" presName="parTxOnly" presStyleLbl="node1" presStyleIdx="1" presStyleCnt="3">
        <dgm:presLayoutVars>
          <dgm:chMax val="0"/>
          <dgm:chPref val="0"/>
          <dgm:bulletEnabled val="1"/>
        </dgm:presLayoutVars>
      </dgm:prSet>
      <dgm:spPr/>
      <dgm:t>
        <a:bodyPr/>
        <a:lstStyle/>
        <a:p>
          <a:endParaRPr lang="es-MX"/>
        </a:p>
      </dgm:t>
    </dgm:pt>
    <dgm:pt modelId="{1CB73D07-F3E6-40DE-B277-C17996564A8E}" type="pres">
      <dgm:prSet presAssocID="{1EB51536-EE75-424A-ABE6-255558D58D43}" presName="parTxOnlySpace" presStyleCnt="0"/>
      <dgm:spPr/>
    </dgm:pt>
    <dgm:pt modelId="{0E3756D3-2597-48EC-BD51-B3D3605D6B75}" type="pres">
      <dgm:prSet presAssocID="{2ED546D7-1E02-4E6A-92FB-67C967595DC0}" presName="parTxOnly" presStyleLbl="node1" presStyleIdx="2" presStyleCnt="3">
        <dgm:presLayoutVars>
          <dgm:chMax val="0"/>
          <dgm:chPref val="0"/>
          <dgm:bulletEnabled val="1"/>
        </dgm:presLayoutVars>
      </dgm:prSet>
      <dgm:spPr/>
      <dgm:t>
        <a:bodyPr/>
        <a:lstStyle/>
        <a:p>
          <a:endParaRPr lang="es-MX"/>
        </a:p>
      </dgm:t>
    </dgm:pt>
  </dgm:ptLst>
  <dgm:cxnLst>
    <dgm:cxn modelId="{1BA8930A-1EF5-44B8-9DBD-255DF3A974B4}" type="presOf" srcId="{7030A60C-9ADA-4F6E-83D5-D4BDD395FCF6}" destId="{71D1BCA9-EC04-4825-9E16-43B582D0ED7D}" srcOrd="0" destOrd="0" presId="urn:microsoft.com/office/officeart/2005/8/layout/chevron1"/>
    <dgm:cxn modelId="{D917B269-E477-4A68-93E0-A6650FA07502}" srcId="{07D214E6-5605-4B6D-B339-FC9C1E4F5833}" destId="{84E64F30-25FB-46A9-B99F-88EC6B60BCA3}" srcOrd="1" destOrd="0" parTransId="{6FF5FE34-0627-4806-824F-7E6B277713B1}" sibTransId="{1EB51536-EE75-424A-ABE6-255558D58D43}"/>
    <dgm:cxn modelId="{A7007EE8-52A0-4FAC-92A6-9F7D39A4FD8C}" type="presOf" srcId="{84E64F30-25FB-46A9-B99F-88EC6B60BCA3}" destId="{2FE4E61C-7F2E-4C95-949A-D5460923577C}" srcOrd="0" destOrd="0" presId="urn:microsoft.com/office/officeart/2005/8/layout/chevron1"/>
    <dgm:cxn modelId="{1FFAE0BC-7CB5-46BE-B03B-E17D9D94DB25}" type="presOf" srcId="{07D214E6-5605-4B6D-B339-FC9C1E4F5833}" destId="{BFAFF499-E9E0-41DC-A62F-24F4C025747B}" srcOrd="0" destOrd="0" presId="urn:microsoft.com/office/officeart/2005/8/layout/chevron1"/>
    <dgm:cxn modelId="{9C7C638E-F693-467D-995D-FC9273402DA7}" srcId="{07D214E6-5605-4B6D-B339-FC9C1E4F5833}" destId="{2ED546D7-1E02-4E6A-92FB-67C967595DC0}" srcOrd="2" destOrd="0" parTransId="{1CA93E21-C868-46A7-A27B-EC5DF55FC8AB}" sibTransId="{AD8752EA-786B-4067-8EC4-DCF70E6D3152}"/>
    <dgm:cxn modelId="{8DC049DC-BD3B-415E-8206-9C1503CB52E4}" srcId="{07D214E6-5605-4B6D-B339-FC9C1E4F5833}" destId="{7030A60C-9ADA-4F6E-83D5-D4BDD395FCF6}" srcOrd="0" destOrd="0" parTransId="{3E7A817D-A405-46E9-A905-E85F59FB6919}" sibTransId="{9C28B728-CCAA-4E4D-95A4-DEC2F4BB60A4}"/>
    <dgm:cxn modelId="{2CBB860F-D54D-4E1C-A6F9-9CD604352467}" type="presOf" srcId="{2ED546D7-1E02-4E6A-92FB-67C967595DC0}" destId="{0E3756D3-2597-48EC-BD51-B3D3605D6B75}" srcOrd="0" destOrd="0" presId="urn:microsoft.com/office/officeart/2005/8/layout/chevron1"/>
    <dgm:cxn modelId="{B3511471-7589-473D-AAED-A3EDEFBBC72A}" type="presParOf" srcId="{BFAFF499-E9E0-41DC-A62F-24F4C025747B}" destId="{71D1BCA9-EC04-4825-9E16-43B582D0ED7D}" srcOrd="0" destOrd="0" presId="urn:microsoft.com/office/officeart/2005/8/layout/chevron1"/>
    <dgm:cxn modelId="{1F19C14E-2B18-4429-8DC2-8F52EA441DA5}" type="presParOf" srcId="{BFAFF499-E9E0-41DC-A62F-24F4C025747B}" destId="{E12AE19C-00D9-4D63-BBFB-8719FD5371CB}" srcOrd="1" destOrd="0" presId="urn:microsoft.com/office/officeart/2005/8/layout/chevron1"/>
    <dgm:cxn modelId="{18C89D70-F714-41DE-9FB8-DF2DCF9469C7}" type="presParOf" srcId="{BFAFF499-E9E0-41DC-A62F-24F4C025747B}" destId="{2FE4E61C-7F2E-4C95-949A-D5460923577C}" srcOrd="2" destOrd="0" presId="urn:microsoft.com/office/officeart/2005/8/layout/chevron1"/>
    <dgm:cxn modelId="{275EEC35-C643-448A-93B9-0B2446C1A3AB}" type="presParOf" srcId="{BFAFF499-E9E0-41DC-A62F-24F4C025747B}" destId="{1CB73D07-F3E6-40DE-B277-C17996564A8E}" srcOrd="3" destOrd="0" presId="urn:microsoft.com/office/officeart/2005/8/layout/chevron1"/>
    <dgm:cxn modelId="{29EBCEC8-8E84-4021-93DF-FA09BD8F7F84}" type="presParOf" srcId="{BFAFF499-E9E0-41DC-A62F-24F4C025747B}" destId="{0E3756D3-2597-48EC-BD51-B3D3605D6B75}"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6F6677-DFDC-4FFB-8B93-99AA15B5CFA4}"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es-MX"/>
        </a:p>
      </dgm:t>
    </dgm:pt>
    <dgm:pt modelId="{14745F4E-D199-4679-8726-FECC1AD2F645}">
      <dgm:prSet phldrT="[Texto]"/>
      <dgm:spPr/>
      <dgm:t>
        <a:bodyPr/>
        <a:lstStyle/>
        <a:p>
          <a:r>
            <a:rPr lang="es-MX" dirty="0" smtClean="0"/>
            <a:t>Economía Popular y Solidaria </a:t>
          </a:r>
          <a:endParaRPr lang="es-MX" dirty="0"/>
        </a:p>
      </dgm:t>
    </dgm:pt>
    <dgm:pt modelId="{145C249B-CAC6-419E-8FCD-68E1A5EDE7E1}" type="parTrans" cxnId="{2FB8089D-64AB-4AC3-93ED-C3F5CF2FF6B1}">
      <dgm:prSet/>
      <dgm:spPr/>
      <dgm:t>
        <a:bodyPr/>
        <a:lstStyle/>
        <a:p>
          <a:endParaRPr lang="es-MX"/>
        </a:p>
      </dgm:t>
    </dgm:pt>
    <dgm:pt modelId="{8A125E6E-D957-4584-A621-104A5CC4AE27}" type="sibTrans" cxnId="{2FB8089D-64AB-4AC3-93ED-C3F5CF2FF6B1}">
      <dgm:prSet/>
      <dgm:spPr/>
      <dgm:t>
        <a:bodyPr/>
        <a:lstStyle/>
        <a:p>
          <a:endParaRPr lang="es-MX"/>
        </a:p>
      </dgm:t>
    </dgm:pt>
    <dgm:pt modelId="{0EB37DE1-05FE-4150-999F-9595C4FC26FA}">
      <dgm:prSet phldrT="[Texto]" custT="1"/>
      <dgm:spPr/>
      <dgm:t>
        <a:bodyPr/>
        <a:lstStyle/>
        <a:p>
          <a:r>
            <a:rPr lang="es-MX" sz="2400" dirty="0" smtClean="0"/>
            <a:t>Definición</a:t>
          </a:r>
          <a:endParaRPr lang="es-MX" sz="2400" dirty="0"/>
        </a:p>
      </dgm:t>
    </dgm:pt>
    <dgm:pt modelId="{2C1BB666-4CE6-4AA4-97EA-D5CCA47A614C}" type="parTrans" cxnId="{A5CE4529-471C-4E00-9FB9-F42EF09D2122}">
      <dgm:prSet/>
      <dgm:spPr/>
      <dgm:t>
        <a:bodyPr/>
        <a:lstStyle/>
        <a:p>
          <a:endParaRPr lang="es-MX"/>
        </a:p>
      </dgm:t>
    </dgm:pt>
    <dgm:pt modelId="{4BBEE868-82D9-46FA-BA8B-3511ECA5CF1D}" type="sibTrans" cxnId="{A5CE4529-471C-4E00-9FB9-F42EF09D2122}">
      <dgm:prSet/>
      <dgm:spPr/>
      <dgm:t>
        <a:bodyPr/>
        <a:lstStyle/>
        <a:p>
          <a:endParaRPr lang="es-MX"/>
        </a:p>
      </dgm:t>
    </dgm:pt>
    <dgm:pt modelId="{3BC820B8-4970-49C7-A7D9-1D37570760AF}">
      <dgm:prSet phldrT="[Texto]" custT="1"/>
      <dgm:spPr/>
      <dgm:t>
        <a:bodyPr/>
        <a:lstStyle/>
        <a:p>
          <a:r>
            <a:rPr lang="es-ES" sz="1200" b="1" dirty="0" smtClean="0"/>
            <a:t>Economía Solidaria.- </a:t>
          </a:r>
          <a:r>
            <a:rPr lang="es-ES" sz="1200" dirty="0" smtClean="0"/>
            <a:t>Según menciona  Razeto (1989), la economía solidaria es una formulación teórica de nivel científico, elaborada a partir de experiencias prácticas</a:t>
          </a:r>
          <a:endParaRPr lang="es-MX" sz="1200" dirty="0"/>
        </a:p>
      </dgm:t>
    </dgm:pt>
    <dgm:pt modelId="{EF3030F4-DE54-4037-B034-F34E9232F9D6}" type="parTrans" cxnId="{E59C202A-30F1-4DDA-85DC-0BA7C5740607}">
      <dgm:prSet/>
      <dgm:spPr/>
      <dgm:t>
        <a:bodyPr/>
        <a:lstStyle/>
        <a:p>
          <a:endParaRPr lang="es-MX"/>
        </a:p>
      </dgm:t>
    </dgm:pt>
    <dgm:pt modelId="{B5A96A9D-3A16-4FB8-9BC9-65117AB044C5}" type="sibTrans" cxnId="{E59C202A-30F1-4DDA-85DC-0BA7C5740607}">
      <dgm:prSet/>
      <dgm:spPr/>
      <dgm:t>
        <a:bodyPr/>
        <a:lstStyle/>
        <a:p>
          <a:endParaRPr lang="es-MX"/>
        </a:p>
      </dgm:t>
    </dgm:pt>
    <dgm:pt modelId="{73E88164-5231-4F22-8DFA-7C1CE117266C}">
      <dgm:prSet phldrT="[Texto]"/>
      <dgm:spPr/>
      <dgm:t>
        <a:bodyPr/>
        <a:lstStyle/>
        <a:p>
          <a:r>
            <a:rPr lang="es-MX" dirty="0" smtClean="0"/>
            <a:t>Teorías</a:t>
          </a:r>
          <a:endParaRPr lang="es-MX" dirty="0"/>
        </a:p>
      </dgm:t>
    </dgm:pt>
    <dgm:pt modelId="{11CE6674-1013-4F12-A4A0-EB1B7431CC3B}" type="parTrans" cxnId="{56DC531C-213F-46F8-99BD-BDCE7C186E44}">
      <dgm:prSet/>
      <dgm:spPr/>
      <dgm:t>
        <a:bodyPr/>
        <a:lstStyle/>
        <a:p>
          <a:endParaRPr lang="es-MX"/>
        </a:p>
      </dgm:t>
    </dgm:pt>
    <dgm:pt modelId="{75481B14-86F6-4D01-8547-8D2DEBFCD4D8}" type="sibTrans" cxnId="{56DC531C-213F-46F8-99BD-BDCE7C186E44}">
      <dgm:prSet/>
      <dgm:spPr/>
      <dgm:t>
        <a:bodyPr/>
        <a:lstStyle/>
        <a:p>
          <a:endParaRPr lang="es-MX"/>
        </a:p>
      </dgm:t>
    </dgm:pt>
    <dgm:pt modelId="{DD560132-1627-4B8C-B689-E71D41AD648F}">
      <dgm:prSet phldrT="[Texto]" custT="1"/>
      <dgm:spPr/>
      <dgm:t>
        <a:bodyPr/>
        <a:lstStyle/>
        <a:p>
          <a:r>
            <a:rPr lang="es-ES" sz="1050" b="1" dirty="0" smtClean="0"/>
            <a:t>Economía Solidaria.-  </a:t>
          </a:r>
          <a:r>
            <a:rPr lang="es-MX" sz="1050" dirty="0" smtClean="0"/>
            <a:t>Desde un punto de vista teórico, la economía social fue nombrado primer enfoque disciplinario de la economía que tiene en cuenta la historia, las instituciones y las normas sociales (</a:t>
          </a:r>
          <a:r>
            <a:rPr lang="es-MX" sz="1050" dirty="0" err="1" smtClean="0"/>
            <a:t>Mendell</a:t>
          </a:r>
          <a:r>
            <a:rPr lang="es-MX" sz="1050" dirty="0" smtClean="0"/>
            <a:t> &amp; </a:t>
          </a:r>
          <a:r>
            <a:rPr lang="es-MX" sz="1050" dirty="0" err="1" smtClean="0"/>
            <a:t>Lévesque</a:t>
          </a:r>
          <a:r>
            <a:rPr lang="es-MX" sz="1050" dirty="0" smtClean="0"/>
            <a:t>, 1999)</a:t>
          </a:r>
          <a:endParaRPr lang="es-MX" sz="1050" dirty="0"/>
        </a:p>
      </dgm:t>
    </dgm:pt>
    <dgm:pt modelId="{06DA4DC4-E102-4A80-83C3-9C90C5C4D2E6}" type="parTrans" cxnId="{96715B04-C676-486F-BBFD-C26003FCB963}">
      <dgm:prSet/>
      <dgm:spPr/>
      <dgm:t>
        <a:bodyPr/>
        <a:lstStyle/>
        <a:p>
          <a:endParaRPr lang="es-MX"/>
        </a:p>
      </dgm:t>
    </dgm:pt>
    <dgm:pt modelId="{91FD377E-D1C2-4847-9B2B-6ED17BC4298A}" type="sibTrans" cxnId="{96715B04-C676-486F-BBFD-C26003FCB963}">
      <dgm:prSet/>
      <dgm:spPr/>
      <dgm:t>
        <a:bodyPr/>
        <a:lstStyle/>
        <a:p>
          <a:endParaRPr lang="es-MX"/>
        </a:p>
      </dgm:t>
    </dgm:pt>
    <dgm:pt modelId="{4D9D2C13-147B-4A4F-B08F-6159C82ED554}">
      <dgm:prSet phldrT="[Texto]" custT="1"/>
      <dgm:spPr/>
      <dgm:t>
        <a:bodyPr/>
        <a:lstStyle/>
        <a:p>
          <a:r>
            <a:rPr lang="es-ES" sz="1200" b="1" dirty="0" smtClean="0"/>
            <a:t>Economía popular.- </a:t>
          </a:r>
          <a:r>
            <a:rPr lang="es-ES" sz="1200" dirty="0" smtClean="0"/>
            <a:t>va “más allá de las iniciativas económicas cuyo objetivo inmediato es la creación de ingresos, en las actividades de la economía popular se encuentran las acciones espontáneas de solidaridad</a:t>
          </a:r>
          <a:endParaRPr lang="es-MX" sz="1200" dirty="0"/>
        </a:p>
      </dgm:t>
    </dgm:pt>
    <dgm:pt modelId="{318EF765-EA81-4423-89FA-D7E100197C18}" type="sibTrans" cxnId="{89D3F49D-C319-4029-B5E4-2A3B9EB77896}">
      <dgm:prSet/>
      <dgm:spPr/>
      <dgm:t>
        <a:bodyPr/>
        <a:lstStyle/>
        <a:p>
          <a:endParaRPr lang="es-MX"/>
        </a:p>
      </dgm:t>
    </dgm:pt>
    <dgm:pt modelId="{0E2C3DDF-5072-429A-A421-5C8ABFF489A9}" type="parTrans" cxnId="{89D3F49D-C319-4029-B5E4-2A3B9EB77896}">
      <dgm:prSet/>
      <dgm:spPr/>
      <dgm:t>
        <a:bodyPr/>
        <a:lstStyle/>
        <a:p>
          <a:endParaRPr lang="es-MX"/>
        </a:p>
      </dgm:t>
    </dgm:pt>
    <dgm:pt modelId="{B317B882-355C-4136-B415-AE89EE644927}">
      <dgm:prSet phldrT="[Texto]" custT="1"/>
      <dgm:spPr/>
      <dgm:t>
        <a:bodyPr/>
        <a:lstStyle/>
        <a:p>
          <a:r>
            <a:rPr lang="es-ES" sz="1100" b="1" dirty="0" smtClean="0"/>
            <a:t>Economía popular.- </a:t>
          </a:r>
          <a:r>
            <a:rPr lang="es-ES" sz="1100" dirty="0" smtClean="0"/>
            <a:t>A partir de las dos últimas décadas del siglo XX, el término economía popular ha sido utilizado, de manera general, para referirse a las actividades desarrolladas por los que fueron excluidos o nunca consiguieron ingresar al mundo del trabajo asalariado </a:t>
          </a:r>
          <a:r>
            <a:rPr lang="es-MX" sz="1100" dirty="0" smtClean="0"/>
            <a:t>(Sarria &amp; </a:t>
          </a:r>
          <a:r>
            <a:rPr lang="es-MX" sz="1100" dirty="0" err="1" smtClean="0"/>
            <a:t>Tiribia</a:t>
          </a:r>
          <a:r>
            <a:rPr lang="es-MX" sz="1100" dirty="0" smtClean="0"/>
            <a:t>, 2003)</a:t>
          </a:r>
          <a:endParaRPr lang="es-MX" sz="1100" dirty="0"/>
        </a:p>
      </dgm:t>
    </dgm:pt>
    <dgm:pt modelId="{02E76CF4-D037-4EBC-B275-9920D3A81142}" type="sibTrans" cxnId="{ACDFAC6A-258A-487E-AAC4-29BD400FF344}">
      <dgm:prSet/>
      <dgm:spPr/>
      <dgm:t>
        <a:bodyPr/>
        <a:lstStyle/>
        <a:p>
          <a:endParaRPr lang="es-MX"/>
        </a:p>
      </dgm:t>
    </dgm:pt>
    <dgm:pt modelId="{D3F48B22-9680-40E8-A52E-957BAFF2C5A8}" type="parTrans" cxnId="{ACDFAC6A-258A-487E-AAC4-29BD400FF344}">
      <dgm:prSet/>
      <dgm:spPr/>
      <dgm:t>
        <a:bodyPr/>
        <a:lstStyle/>
        <a:p>
          <a:endParaRPr lang="es-MX"/>
        </a:p>
      </dgm:t>
    </dgm:pt>
    <dgm:pt modelId="{4DFEE82A-8E75-480A-B80C-672F7A383560}" type="pres">
      <dgm:prSet presAssocID="{5E6F6677-DFDC-4FFB-8B93-99AA15B5CFA4}" presName="hierChild1" presStyleCnt="0">
        <dgm:presLayoutVars>
          <dgm:chPref val="1"/>
          <dgm:dir/>
          <dgm:animOne val="branch"/>
          <dgm:animLvl val="lvl"/>
          <dgm:resizeHandles/>
        </dgm:presLayoutVars>
      </dgm:prSet>
      <dgm:spPr/>
      <dgm:t>
        <a:bodyPr/>
        <a:lstStyle/>
        <a:p>
          <a:endParaRPr lang="es-MX"/>
        </a:p>
      </dgm:t>
    </dgm:pt>
    <dgm:pt modelId="{B7C06291-422A-4238-97C3-CAE786CEA545}" type="pres">
      <dgm:prSet presAssocID="{14745F4E-D199-4679-8726-FECC1AD2F645}" presName="hierRoot1" presStyleCnt="0"/>
      <dgm:spPr/>
      <dgm:t>
        <a:bodyPr/>
        <a:lstStyle/>
        <a:p>
          <a:endParaRPr lang="es-MX"/>
        </a:p>
      </dgm:t>
    </dgm:pt>
    <dgm:pt modelId="{25B04C92-92F6-4B75-92C2-FAA5F16DDF38}" type="pres">
      <dgm:prSet presAssocID="{14745F4E-D199-4679-8726-FECC1AD2F645}" presName="composite" presStyleCnt="0"/>
      <dgm:spPr/>
      <dgm:t>
        <a:bodyPr/>
        <a:lstStyle/>
        <a:p>
          <a:endParaRPr lang="es-MX"/>
        </a:p>
      </dgm:t>
    </dgm:pt>
    <dgm:pt modelId="{53E47B8E-1118-4651-B99F-C061D77C57E8}" type="pres">
      <dgm:prSet presAssocID="{14745F4E-D199-4679-8726-FECC1AD2F645}" presName="background" presStyleLbl="node0" presStyleIdx="0" presStyleCnt="1"/>
      <dgm:spPr/>
      <dgm:t>
        <a:bodyPr/>
        <a:lstStyle/>
        <a:p>
          <a:endParaRPr lang="es-MX"/>
        </a:p>
      </dgm:t>
    </dgm:pt>
    <dgm:pt modelId="{2934813F-BB84-44D5-B9D2-5983977FEB0F}" type="pres">
      <dgm:prSet presAssocID="{14745F4E-D199-4679-8726-FECC1AD2F645}" presName="text" presStyleLbl="fgAcc0" presStyleIdx="0" presStyleCnt="1" custLinFactNeighborX="3033" custLinFactNeighborY="-79297">
        <dgm:presLayoutVars>
          <dgm:chPref val="3"/>
        </dgm:presLayoutVars>
      </dgm:prSet>
      <dgm:spPr/>
      <dgm:t>
        <a:bodyPr/>
        <a:lstStyle/>
        <a:p>
          <a:endParaRPr lang="es-MX"/>
        </a:p>
      </dgm:t>
    </dgm:pt>
    <dgm:pt modelId="{8AA8F5C7-8685-4C0B-BCF1-7A461582AA25}" type="pres">
      <dgm:prSet presAssocID="{14745F4E-D199-4679-8726-FECC1AD2F645}" presName="hierChild2" presStyleCnt="0"/>
      <dgm:spPr/>
      <dgm:t>
        <a:bodyPr/>
        <a:lstStyle/>
        <a:p>
          <a:endParaRPr lang="es-MX"/>
        </a:p>
      </dgm:t>
    </dgm:pt>
    <dgm:pt modelId="{D3D46F2F-9C73-4660-AE6C-E3398B8143C7}" type="pres">
      <dgm:prSet presAssocID="{2C1BB666-4CE6-4AA4-97EA-D5CCA47A614C}" presName="Name10" presStyleLbl="parChTrans1D2" presStyleIdx="0" presStyleCnt="2"/>
      <dgm:spPr/>
      <dgm:t>
        <a:bodyPr/>
        <a:lstStyle/>
        <a:p>
          <a:endParaRPr lang="es-MX"/>
        </a:p>
      </dgm:t>
    </dgm:pt>
    <dgm:pt modelId="{B6AA05ED-1F6D-4FDD-8303-0E726160D9F4}" type="pres">
      <dgm:prSet presAssocID="{0EB37DE1-05FE-4150-999F-9595C4FC26FA}" presName="hierRoot2" presStyleCnt="0"/>
      <dgm:spPr/>
      <dgm:t>
        <a:bodyPr/>
        <a:lstStyle/>
        <a:p>
          <a:endParaRPr lang="es-MX"/>
        </a:p>
      </dgm:t>
    </dgm:pt>
    <dgm:pt modelId="{18F4D483-D465-4BA8-91EE-D7173A9FFAE2}" type="pres">
      <dgm:prSet presAssocID="{0EB37DE1-05FE-4150-999F-9595C4FC26FA}" presName="composite2" presStyleCnt="0"/>
      <dgm:spPr/>
      <dgm:t>
        <a:bodyPr/>
        <a:lstStyle/>
        <a:p>
          <a:endParaRPr lang="es-MX"/>
        </a:p>
      </dgm:t>
    </dgm:pt>
    <dgm:pt modelId="{33EE6A7F-57DF-4018-BC59-F16486648703}" type="pres">
      <dgm:prSet presAssocID="{0EB37DE1-05FE-4150-999F-9595C4FC26FA}" presName="background2" presStyleLbl="node2" presStyleIdx="0" presStyleCnt="2"/>
      <dgm:spPr/>
      <dgm:t>
        <a:bodyPr/>
        <a:lstStyle/>
        <a:p>
          <a:endParaRPr lang="es-MX"/>
        </a:p>
      </dgm:t>
    </dgm:pt>
    <dgm:pt modelId="{B64AF44E-8501-405A-A20E-A5CFA1AE6F68}" type="pres">
      <dgm:prSet presAssocID="{0EB37DE1-05FE-4150-999F-9595C4FC26FA}" presName="text2" presStyleLbl="fgAcc2" presStyleIdx="0" presStyleCnt="2" custLinFactNeighborX="3033" custLinFactNeighborY="-79297">
        <dgm:presLayoutVars>
          <dgm:chPref val="3"/>
        </dgm:presLayoutVars>
      </dgm:prSet>
      <dgm:spPr/>
      <dgm:t>
        <a:bodyPr/>
        <a:lstStyle/>
        <a:p>
          <a:endParaRPr lang="es-MX"/>
        </a:p>
      </dgm:t>
    </dgm:pt>
    <dgm:pt modelId="{001FFD21-E13D-454B-8A12-25F09E0FC045}" type="pres">
      <dgm:prSet presAssocID="{0EB37DE1-05FE-4150-999F-9595C4FC26FA}" presName="hierChild3" presStyleCnt="0"/>
      <dgm:spPr/>
      <dgm:t>
        <a:bodyPr/>
        <a:lstStyle/>
        <a:p>
          <a:endParaRPr lang="es-MX"/>
        </a:p>
      </dgm:t>
    </dgm:pt>
    <dgm:pt modelId="{CC078255-52DF-4F83-8A32-A1478FC66A5A}" type="pres">
      <dgm:prSet presAssocID="{EF3030F4-DE54-4037-B034-F34E9232F9D6}" presName="Name17" presStyleLbl="parChTrans1D3" presStyleIdx="0" presStyleCnt="4"/>
      <dgm:spPr/>
      <dgm:t>
        <a:bodyPr/>
        <a:lstStyle/>
        <a:p>
          <a:endParaRPr lang="es-MX"/>
        </a:p>
      </dgm:t>
    </dgm:pt>
    <dgm:pt modelId="{034404AF-24E9-4352-AD02-FA39825C4DA1}" type="pres">
      <dgm:prSet presAssocID="{3BC820B8-4970-49C7-A7D9-1D37570760AF}" presName="hierRoot3" presStyleCnt="0"/>
      <dgm:spPr/>
      <dgm:t>
        <a:bodyPr/>
        <a:lstStyle/>
        <a:p>
          <a:endParaRPr lang="es-MX"/>
        </a:p>
      </dgm:t>
    </dgm:pt>
    <dgm:pt modelId="{243B6102-BF8B-4BFC-AF78-EDE50A2BA434}" type="pres">
      <dgm:prSet presAssocID="{3BC820B8-4970-49C7-A7D9-1D37570760AF}" presName="composite3" presStyleCnt="0"/>
      <dgm:spPr/>
      <dgm:t>
        <a:bodyPr/>
        <a:lstStyle/>
        <a:p>
          <a:endParaRPr lang="es-MX"/>
        </a:p>
      </dgm:t>
    </dgm:pt>
    <dgm:pt modelId="{4C3A75F7-0497-4D35-B481-58F4290D3F9B}" type="pres">
      <dgm:prSet presAssocID="{3BC820B8-4970-49C7-A7D9-1D37570760AF}" presName="background3" presStyleLbl="node3" presStyleIdx="0" presStyleCnt="4"/>
      <dgm:spPr/>
      <dgm:t>
        <a:bodyPr/>
        <a:lstStyle/>
        <a:p>
          <a:endParaRPr lang="es-MX"/>
        </a:p>
      </dgm:t>
    </dgm:pt>
    <dgm:pt modelId="{A0C655E1-BD34-482B-ACDE-D2FB8B699D2F}" type="pres">
      <dgm:prSet presAssocID="{3BC820B8-4970-49C7-A7D9-1D37570760AF}" presName="text3" presStyleLbl="fgAcc3" presStyleIdx="0" presStyleCnt="4" custLinFactNeighborX="3033" custLinFactNeighborY="-79297">
        <dgm:presLayoutVars>
          <dgm:chPref val="3"/>
        </dgm:presLayoutVars>
      </dgm:prSet>
      <dgm:spPr/>
      <dgm:t>
        <a:bodyPr/>
        <a:lstStyle/>
        <a:p>
          <a:endParaRPr lang="es-MX"/>
        </a:p>
      </dgm:t>
    </dgm:pt>
    <dgm:pt modelId="{44917DC9-5476-4431-8242-4D1D7A1712AF}" type="pres">
      <dgm:prSet presAssocID="{3BC820B8-4970-49C7-A7D9-1D37570760AF}" presName="hierChild4" presStyleCnt="0"/>
      <dgm:spPr/>
      <dgm:t>
        <a:bodyPr/>
        <a:lstStyle/>
        <a:p>
          <a:endParaRPr lang="es-MX"/>
        </a:p>
      </dgm:t>
    </dgm:pt>
    <dgm:pt modelId="{3000C0A4-198E-4C42-9070-856280544135}" type="pres">
      <dgm:prSet presAssocID="{0E2C3DDF-5072-429A-A421-5C8ABFF489A9}" presName="Name17" presStyleLbl="parChTrans1D3" presStyleIdx="1" presStyleCnt="4"/>
      <dgm:spPr/>
      <dgm:t>
        <a:bodyPr/>
        <a:lstStyle/>
        <a:p>
          <a:endParaRPr lang="es-MX"/>
        </a:p>
      </dgm:t>
    </dgm:pt>
    <dgm:pt modelId="{3784DA34-7E92-4622-9130-8E2A93EBCFB1}" type="pres">
      <dgm:prSet presAssocID="{4D9D2C13-147B-4A4F-B08F-6159C82ED554}" presName="hierRoot3" presStyleCnt="0"/>
      <dgm:spPr/>
      <dgm:t>
        <a:bodyPr/>
        <a:lstStyle/>
        <a:p>
          <a:endParaRPr lang="es-MX"/>
        </a:p>
      </dgm:t>
    </dgm:pt>
    <dgm:pt modelId="{1D81BF60-0917-45D2-A5A9-25214AF61E7B}" type="pres">
      <dgm:prSet presAssocID="{4D9D2C13-147B-4A4F-B08F-6159C82ED554}" presName="composite3" presStyleCnt="0"/>
      <dgm:spPr/>
      <dgm:t>
        <a:bodyPr/>
        <a:lstStyle/>
        <a:p>
          <a:endParaRPr lang="es-MX"/>
        </a:p>
      </dgm:t>
    </dgm:pt>
    <dgm:pt modelId="{16C3F04C-16FA-4B08-A32B-A1B6B8942153}" type="pres">
      <dgm:prSet presAssocID="{4D9D2C13-147B-4A4F-B08F-6159C82ED554}" presName="background3" presStyleLbl="node3" presStyleIdx="1" presStyleCnt="4"/>
      <dgm:spPr/>
      <dgm:t>
        <a:bodyPr/>
        <a:lstStyle/>
        <a:p>
          <a:endParaRPr lang="es-MX"/>
        </a:p>
      </dgm:t>
    </dgm:pt>
    <dgm:pt modelId="{155FA8FA-3C3C-4084-A761-50260774B5E4}" type="pres">
      <dgm:prSet presAssocID="{4D9D2C13-147B-4A4F-B08F-6159C82ED554}" presName="text3" presStyleLbl="fgAcc3" presStyleIdx="1" presStyleCnt="4" custLinFactNeighborX="3033" custLinFactNeighborY="-79297">
        <dgm:presLayoutVars>
          <dgm:chPref val="3"/>
        </dgm:presLayoutVars>
      </dgm:prSet>
      <dgm:spPr/>
      <dgm:t>
        <a:bodyPr/>
        <a:lstStyle/>
        <a:p>
          <a:endParaRPr lang="es-MX"/>
        </a:p>
      </dgm:t>
    </dgm:pt>
    <dgm:pt modelId="{FDA185D2-4B49-413A-8F79-E2AE0209D385}" type="pres">
      <dgm:prSet presAssocID="{4D9D2C13-147B-4A4F-B08F-6159C82ED554}" presName="hierChild4" presStyleCnt="0"/>
      <dgm:spPr/>
      <dgm:t>
        <a:bodyPr/>
        <a:lstStyle/>
        <a:p>
          <a:endParaRPr lang="es-MX"/>
        </a:p>
      </dgm:t>
    </dgm:pt>
    <dgm:pt modelId="{809834CC-90C0-4ADD-A6A2-1B2E26DDABCC}" type="pres">
      <dgm:prSet presAssocID="{11CE6674-1013-4F12-A4A0-EB1B7431CC3B}" presName="Name10" presStyleLbl="parChTrans1D2" presStyleIdx="1" presStyleCnt="2"/>
      <dgm:spPr/>
      <dgm:t>
        <a:bodyPr/>
        <a:lstStyle/>
        <a:p>
          <a:endParaRPr lang="es-MX"/>
        </a:p>
      </dgm:t>
    </dgm:pt>
    <dgm:pt modelId="{26ADBF59-8FE9-46EE-BE69-04A6BD10FD70}" type="pres">
      <dgm:prSet presAssocID="{73E88164-5231-4F22-8DFA-7C1CE117266C}" presName="hierRoot2" presStyleCnt="0"/>
      <dgm:spPr/>
      <dgm:t>
        <a:bodyPr/>
        <a:lstStyle/>
        <a:p>
          <a:endParaRPr lang="es-MX"/>
        </a:p>
      </dgm:t>
    </dgm:pt>
    <dgm:pt modelId="{F8975A87-357F-41D8-AC20-1F808335E353}" type="pres">
      <dgm:prSet presAssocID="{73E88164-5231-4F22-8DFA-7C1CE117266C}" presName="composite2" presStyleCnt="0"/>
      <dgm:spPr/>
      <dgm:t>
        <a:bodyPr/>
        <a:lstStyle/>
        <a:p>
          <a:endParaRPr lang="es-MX"/>
        </a:p>
      </dgm:t>
    </dgm:pt>
    <dgm:pt modelId="{8F2DACD4-5DD4-43BD-8A52-1EF4604AEBAD}" type="pres">
      <dgm:prSet presAssocID="{73E88164-5231-4F22-8DFA-7C1CE117266C}" presName="background2" presStyleLbl="node2" presStyleIdx="1" presStyleCnt="2"/>
      <dgm:spPr/>
      <dgm:t>
        <a:bodyPr/>
        <a:lstStyle/>
        <a:p>
          <a:endParaRPr lang="es-MX"/>
        </a:p>
      </dgm:t>
    </dgm:pt>
    <dgm:pt modelId="{7741CABD-928D-471A-A203-3EA1AA94AC52}" type="pres">
      <dgm:prSet presAssocID="{73E88164-5231-4F22-8DFA-7C1CE117266C}" presName="text2" presStyleLbl="fgAcc2" presStyleIdx="1" presStyleCnt="2" custLinFactNeighborX="3033" custLinFactNeighborY="-79297">
        <dgm:presLayoutVars>
          <dgm:chPref val="3"/>
        </dgm:presLayoutVars>
      </dgm:prSet>
      <dgm:spPr/>
      <dgm:t>
        <a:bodyPr/>
        <a:lstStyle/>
        <a:p>
          <a:endParaRPr lang="es-MX"/>
        </a:p>
      </dgm:t>
    </dgm:pt>
    <dgm:pt modelId="{FD2CB829-F067-4689-B978-5F6C6D45959F}" type="pres">
      <dgm:prSet presAssocID="{73E88164-5231-4F22-8DFA-7C1CE117266C}" presName="hierChild3" presStyleCnt="0"/>
      <dgm:spPr/>
      <dgm:t>
        <a:bodyPr/>
        <a:lstStyle/>
        <a:p>
          <a:endParaRPr lang="es-MX"/>
        </a:p>
      </dgm:t>
    </dgm:pt>
    <dgm:pt modelId="{3C34B3E9-5C3E-4C79-BAA8-74AE76EF4705}" type="pres">
      <dgm:prSet presAssocID="{06DA4DC4-E102-4A80-83C3-9C90C5C4D2E6}" presName="Name17" presStyleLbl="parChTrans1D3" presStyleIdx="2" presStyleCnt="4"/>
      <dgm:spPr/>
      <dgm:t>
        <a:bodyPr/>
        <a:lstStyle/>
        <a:p>
          <a:endParaRPr lang="es-MX"/>
        </a:p>
      </dgm:t>
    </dgm:pt>
    <dgm:pt modelId="{CC6A7C44-B6F6-4923-B132-20324B5BCF21}" type="pres">
      <dgm:prSet presAssocID="{DD560132-1627-4B8C-B689-E71D41AD648F}" presName="hierRoot3" presStyleCnt="0"/>
      <dgm:spPr/>
      <dgm:t>
        <a:bodyPr/>
        <a:lstStyle/>
        <a:p>
          <a:endParaRPr lang="es-MX"/>
        </a:p>
      </dgm:t>
    </dgm:pt>
    <dgm:pt modelId="{DEC5B4A3-A5B8-4BCE-B3C6-60937AA2D9F0}" type="pres">
      <dgm:prSet presAssocID="{DD560132-1627-4B8C-B689-E71D41AD648F}" presName="composite3" presStyleCnt="0"/>
      <dgm:spPr/>
      <dgm:t>
        <a:bodyPr/>
        <a:lstStyle/>
        <a:p>
          <a:endParaRPr lang="es-MX"/>
        </a:p>
      </dgm:t>
    </dgm:pt>
    <dgm:pt modelId="{13A63240-F787-42AF-9683-F0FFC7EC9727}" type="pres">
      <dgm:prSet presAssocID="{DD560132-1627-4B8C-B689-E71D41AD648F}" presName="background3" presStyleLbl="node3" presStyleIdx="2" presStyleCnt="4"/>
      <dgm:spPr/>
      <dgm:t>
        <a:bodyPr/>
        <a:lstStyle/>
        <a:p>
          <a:endParaRPr lang="es-MX"/>
        </a:p>
      </dgm:t>
    </dgm:pt>
    <dgm:pt modelId="{93B79789-63C0-465E-A25E-C3F169A79092}" type="pres">
      <dgm:prSet presAssocID="{DD560132-1627-4B8C-B689-E71D41AD648F}" presName="text3" presStyleLbl="fgAcc3" presStyleIdx="2" presStyleCnt="4" custScaleY="124342" custLinFactNeighborX="3033" custLinFactNeighborY="-79297">
        <dgm:presLayoutVars>
          <dgm:chPref val="3"/>
        </dgm:presLayoutVars>
      </dgm:prSet>
      <dgm:spPr/>
      <dgm:t>
        <a:bodyPr/>
        <a:lstStyle/>
        <a:p>
          <a:endParaRPr lang="es-MX"/>
        </a:p>
      </dgm:t>
    </dgm:pt>
    <dgm:pt modelId="{73AF6A6A-50F1-4071-812C-33865640C757}" type="pres">
      <dgm:prSet presAssocID="{DD560132-1627-4B8C-B689-E71D41AD648F}" presName="hierChild4" presStyleCnt="0"/>
      <dgm:spPr/>
      <dgm:t>
        <a:bodyPr/>
        <a:lstStyle/>
        <a:p>
          <a:endParaRPr lang="es-MX"/>
        </a:p>
      </dgm:t>
    </dgm:pt>
    <dgm:pt modelId="{53F7A11B-CE55-485F-B943-850048395B38}" type="pres">
      <dgm:prSet presAssocID="{D3F48B22-9680-40E8-A52E-957BAFF2C5A8}" presName="Name17" presStyleLbl="parChTrans1D3" presStyleIdx="3" presStyleCnt="4"/>
      <dgm:spPr/>
      <dgm:t>
        <a:bodyPr/>
        <a:lstStyle/>
        <a:p>
          <a:endParaRPr lang="es-MX"/>
        </a:p>
      </dgm:t>
    </dgm:pt>
    <dgm:pt modelId="{9BF6F470-2CE7-4E81-8C63-8A94716B1471}" type="pres">
      <dgm:prSet presAssocID="{B317B882-355C-4136-B415-AE89EE644927}" presName="hierRoot3" presStyleCnt="0"/>
      <dgm:spPr/>
      <dgm:t>
        <a:bodyPr/>
        <a:lstStyle/>
        <a:p>
          <a:endParaRPr lang="es-MX"/>
        </a:p>
      </dgm:t>
    </dgm:pt>
    <dgm:pt modelId="{232E0978-8CEA-49AE-9D8B-414C8D07126A}" type="pres">
      <dgm:prSet presAssocID="{B317B882-355C-4136-B415-AE89EE644927}" presName="composite3" presStyleCnt="0"/>
      <dgm:spPr/>
      <dgm:t>
        <a:bodyPr/>
        <a:lstStyle/>
        <a:p>
          <a:endParaRPr lang="es-MX"/>
        </a:p>
      </dgm:t>
    </dgm:pt>
    <dgm:pt modelId="{661FC95B-2D39-44EC-8B9D-5215B4C29379}" type="pres">
      <dgm:prSet presAssocID="{B317B882-355C-4136-B415-AE89EE644927}" presName="background3" presStyleLbl="node3" presStyleIdx="3" presStyleCnt="4"/>
      <dgm:spPr>
        <a:blipFill rotWithShape="0">
          <a:blip xmlns:r="http://schemas.openxmlformats.org/officeDocument/2006/relationships" r:embed="rId1"/>
          <a:stretch>
            <a:fillRect/>
          </a:stretch>
        </a:blipFill>
      </dgm:spPr>
      <dgm:t>
        <a:bodyPr/>
        <a:lstStyle/>
        <a:p>
          <a:endParaRPr lang="es-MX"/>
        </a:p>
      </dgm:t>
    </dgm:pt>
    <dgm:pt modelId="{28AC354B-1D80-4703-A6D5-39BC8C0EB6A6}" type="pres">
      <dgm:prSet presAssocID="{B317B882-355C-4136-B415-AE89EE644927}" presName="text3" presStyleLbl="fgAcc3" presStyleIdx="3" presStyleCnt="4" custScaleY="124971" custLinFactNeighborX="140" custLinFactNeighborY="-80398">
        <dgm:presLayoutVars>
          <dgm:chPref val="3"/>
        </dgm:presLayoutVars>
      </dgm:prSet>
      <dgm:spPr/>
      <dgm:t>
        <a:bodyPr/>
        <a:lstStyle/>
        <a:p>
          <a:endParaRPr lang="es-MX"/>
        </a:p>
      </dgm:t>
    </dgm:pt>
    <dgm:pt modelId="{CC524784-1BF2-4066-ABF7-CB83AE8C66D8}" type="pres">
      <dgm:prSet presAssocID="{B317B882-355C-4136-B415-AE89EE644927}" presName="hierChild4" presStyleCnt="0"/>
      <dgm:spPr/>
      <dgm:t>
        <a:bodyPr/>
        <a:lstStyle/>
        <a:p>
          <a:endParaRPr lang="es-MX"/>
        </a:p>
      </dgm:t>
    </dgm:pt>
  </dgm:ptLst>
  <dgm:cxnLst>
    <dgm:cxn modelId="{96715B04-C676-486F-BBFD-C26003FCB963}" srcId="{73E88164-5231-4F22-8DFA-7C1CE117266C}" destId="{DD560132-1627-4B8C-B689-E71D41AD648F}" srcOrd="0" destOrd="0" parTransId="{06DA4DC4-E102-4A80-83C3-9C90C5C4D2E6}" sibTransId="{91FD377E-D1C2-4847-9B2B-6ED17BC4298A}"/>
    <dgm:cxn modelId="{ACDFAC6A-258A-487E-AAC4-29BD400FF344}" srcId="{73E88164-5231-4F22-8DFA-7C1CE117266C}" destId="{B317B882-355C-4136-B415-AE89EE644927}" srcOrd="1" destOrd="0" parTransId="{D3F48B22-9680-40E8-A52E-957BAFF2C5A8}" sibTransId="{02E76CF4-D037-4EBC-B275-9920D3A81142}"/>
    <dgm:cxn modelId="{0AEBFF19-0F95-4425-BEFE-69D7F5F5D03C}" type="presOf" srcId="{3BC820B8-4970-49C7-A7D9-1D37570760AF}" destId="{A0C655E1-BD34-482B-ACDE-D2FB8B699D2F}" srcOrd="0" destOrd="0" presId="urn:microsoft.com/office/officeart/2005/8/layout/hierarchy1"/>
    <dgm:cxn modelId="{E59C202A-30F1-4DDA-85DC-0BA7C5740607}" srcId="{0EB37DE1-05FE-4150-999F-9595C4FC26FA}" destId="{3BC820B8-4970-49C7-A7D9-1D37570760AF}" srcOrd="0" destOrd="0" parTransId="{EF3030F4-DE54-4037-B034-F34E9232F9D6}" sibTransId="{B5A96A9D-3A16-4FB8-9BC9-65117AB044C5}"/>
    <dgm:cxn modelId="{56DC531C-213F-46F8-99BD-BDCE7C186E44}" srcId="{14745F4E-D199-4679-8726-FECC1AD2F645}" destId="{73E88164-5231-4F22-8DFA-7C1CE117266C}" srcOrd="1" destOrd="0" parTransId="{11CE6674-1013-4F12-A4A0-EB1B7431CC3B}" sibTransId="{75481B14-86F6-4D01-8547-8D2DEBFCD4D8}"/>
    <dgm:cxn modelId="{89D3F49D-C319-4029-B5E4-2A3B9EB77896}" srcId="{0EB37DE1-05FE-4150-999F-9595C4FC26FA}" destId="{4D9D2C13-147B-4A4F-B08F-6159C82ED554}" srcOrd="1" destOrd="0" parTransId="{0E2C3DDF-5072-429A-A421-5C8ABFF489A9}" sibTransId="{318EF765-EA81-4423-89FA-D7E100197C18}"/>
    <dgm:cxn modelId="{A11AE782-38FD-4023-9553-049CF8FC6B77}" type="presOf" srcId="{11CE6674-1013-4F12-A4A0-EB1B7431CC3B}" destId="{809834CC-90C0-4ADD-A6A2-1B2E26DDABCC}" srcOrd="0" destOrd="0" presId="urn:microsoft.com/office/officeart/2005/8/layout/hierarchy1"/>
    <dgm:cxn modelId="{FD0427AD-97D0-4A46-A1BE-0D1D56F6BFB8}" type="presOf" srcId="{06DA4DC4-E102-4A80-83C3-9C90C5C4D2E6}" destId="{3C34B3E9-5C3E-4C79-BAA8-74AE76EF4705}" srcOrd="0" destOrd="0" presId="urn:microsoft.com/office/officeart/2005/8/layout/hierarchy1"/>
    <dgm:cxn modelId="{07BDC0E5-58BC-41B5-AB21-439AB27C1FEB}" type="presOf" srcId="{4D9D2C13-147B-4A4F-B08F-6159C82ED554}" destId="{155FA8FA-3C3C-4084-A761-50260774B5E4}" srcOrd="0" destOrd="0" presId="urn:microsoft.com/office/officeart/2005/8/layout/hierarchy1"/>
    <dgm:cxn modelId="{572C39FD-7A7D-4F18-917C-690A5B6DEE93}" type="presOf" srcId="{2C1BB666-4CE6-4AA4-97EA-D5CCA47A614C}" destId="{D3D46F2F-9C73-4660-AE6C-E3398B8143C7}" srcOrd="0" destOrd="0" presId="urn:microsoft.com/office/officeart/2005/8/layout/hierarchy1"/>
    <dgm:cxn modelId="{A5CE4529-471C-4E00-9FB9-F42EF09D2122}" srcId="{14745F4E-D199-4679-8726-FECC1AD2F645}" destId="{0EB37DE1-05FE-4150-999F-9595C4FC26FA}" srcOrd="0" destOrd="0" parTransId="{2C1BB666-4CE6-4AA4-97EA-D5CCA47A614C}" sibTransId="{4BBEE868-82D9-46FA-BA8B-3511ECA5CF1D}"/>
    <dgm:cxn modelId="{ABD37027-63BD-4010-9270-36BC3A9E3336}" type="presOf" srcId="{0E2C3DDF-5072-429A-A421-5C8ABFF489A9}" destId="{3000C0A4-198E-4C42-9070-856280544135}" srcOrd="0" destOrd="0" presId="urn:microsoft.com/office/officeart/2005/8/layout/hierarchy1"/>
    <dgm:cxn modelId="{B41AE65D-CFD1-4833-8096-9C7EF720D43A}" type="presOf" srcId="{D3F48B22-9680-40E8-A52E-957BAFF2C5A8}" destId="{53F7A11B-CE55-485F-B943-850048395B38}" srcOrd="0" destOrd="0" presId="urn:microsoft.com/office/officeart/2005/8/layout/hierarchy1"/>
    <dgm:cxn modelId="{8F67B8F6-2329-48F6-A651-6079AA999DED}" type="presOf" srcId="{DD560132-1627-4B8C-B689-E71D41AD648F}" destId="{93B79789-63C0-465E-A25E-C3F169A79092}" srcOrd="0" destOrd="0" presId="urn:microsoft.com/office/officeart/2005/8/layout/hierarchy1"/>
    <dgm:cxn modelId="{5D262C00-4587-4958-AC8A-0FD6048DFD9A}" type="presOf" srcId="{14745F4E-D199-4679-8726-FECC1AD2F645}" destId="{2934813F-BB84-44D5-B9D2-5983977FEB0F}" srcOrd="0" destOrd="0" presId="urn:microsoft.com/office/officeart/2005/8/layout/hierarchy1"/>
    <dgm:cxn modelId="{2FB8089D-64AB-4AC3-93ED-C3F5CF2FF6B1}" srcId="{5E6F6677-DFDC-4FFB-8B93-99AA15B5CFA4}" destId="{14745F4E-D199-4679-8726-FECC1AD2F645}" srcOrd="0" destOrd="0" parTransId="{145C249B-CAC6-419E-8FCD-68E1A5EDE7E1}" sibTransId="{8A125E6E-D957-4584-A621-104A5CC4AE27}"/>
    <dgm:cxn modelId="{A48370CA-F806-460B-AF28-59B5B257D851}" type="presOf" srcId="{B317B882-355C-4136-B415-AE89EE644927}" destId="{28AC354B-1D80-4703-A6D5-39BC8C0EB6A6}" srcOrd="0" destOrd="0" presId="urn:microsoft.com/office/officeart/2005/8/layout/hierarchy1"/>
    <dgm:cxn modelId="{E600B502-451F-4C56-BDFB-88496BCD697C}" type="presOf" srcId="{0EB37DE1-05FE-4150-999F-9595C4FC26FA}" destId="{B64AF44E-8501-405A-A20E-A5CFA1AE6F68}" srcOrd="0" destOrd="0" presId="urn:microsoft.com/office/officeart/2005/8/layout/hierarchy1"/>
    <dgm:cxn modelId="{3CD04702-3CC1-4F19-9F0B-0E729E43DEB3}" type="presOf" srcId="{EF3030F4-DE54-4037-B034-F34E9232F9D6}" destId="{CC078255-52DF-4F83-8A32-A1478FC66A5A}" srcOrd="0" destOrd="0" presId="urn:microsoft.com/office/officeart/2005/8/layout/hierarchy1"/>
    <dgm:cxn modelId="{B4185C49-CF3A-4724-9B3A-11D42DD87203}" type="presOf" srcId="{73E88164-5231-4F22-8DFA-7C1CE117266C}" destId="{7741CABD-928D-471A-A203-3EA1AA94AC52}" srcOrd="0" destOrd="0" presId="urn:microsoft.com/office/officeart/2005/8/layout/hierarchy1"/>
    <dgm:cxn modelId="{5D779AE2-E3C2-429A-8750-A5B7CB40FFC2}" type="presOf" srcId="{5E6F6677-DFDC-4FFB-8B93-99AA15B5CFA4}" destId="{4DFEE82A-8E75-480A-B80C-672F7A383560}" srcOrd="0" destOrd="0" presId="urn:microsoft.com/office/officeart/2005/8/layout/hierarchy1"/>
    <dgm:cxn modelId="{FE90BFBE-CA34-4097-BDE8-65563A630D24}" type="presParOf" srcId="{4DFEE82A-8E75-480A-B80C-672F7A383560}" destId="{B7C06291-422A-4238-97C3-CAE786CEA545}" srcOrd="0" destOrd="0" presId="urn:microsoft.com/office/officeart/2005/8/layout/hierarchy1"/>
    <dgm:cxn modelId="{BB907BCA-BECE-43DB-88CF-09C4AB4C07A5}" type="presParOf" srcId="{B7C06291-422A-4238-97C3-CAE786CEA545}" destId="{25B04C92-92F6-4B75-92C2-FAA5F16DDF38}" srcOrd="0" destOrd="0" presId="urn:microsoft.com/office/officeart/2005/8/layout/hierarchy1"/>
    <dgm:cxn modelId="{164D8B56-F92F-4CFA-834B-D0035C093DFF}" type="presParOf" srcId="{25B04C92-92F6-4B75-92C2-FAA5F16DDF38}" destId="{53E47B8E-1118-4651-B99F-C061D77C57E8}" srcOrd="0" destOrd="0" presId="urn:microsoft.com/office/officeart/2005/8/layout/hierarchy1"/>
    <dgm:cxn modelId="{38C5B9BF-8EE8-45A5-BBAF-8A56F71A702F}" type="presParOf" srcId="{25B04C92-92F6-4B75-92C2-FAA5F16DDF38}" destId="{2934813F-BB84-44D5-B9D2-5983977FEB0F}" srcOrd="1" destOrd="0" presId="urn:microsoft.com/office/officeart/2005/8/layout/hierarchy1"/>
    <dgm:cxn modelId="{C8C45DF9-56D7-4A0D-9514-6792F266C0A3}" type="presParOf" srcId="{B7C06291-422A-4238-97C3-CAE786CEA545}" destId="{8AA8F5C7-8685-4C0B-BCF1-7A461582AA25}" srcOrd="1" destOrd="0" presId="urn:microsoft.com/office/officeart/2005/8/layout/hierarchy1"/>
    <dgm:cxn modelId="{4BE9F1B9-AEF5-48FC-8D54-60EDA1DE88CC}" type="presParOf" srcId="{8AA8F5C7-8685-4C0B-BCF1-7A461582AA25}" destId="{D3D46F2F-9C73-4660-AE6C-E3398B8143C7}" srcOrd="0" destOrd="0" presId="urn:microsoft.com/office/officeart/2005/8/layout/hierarchy1"/>
    <dgm:cxn modelId="{75FF89A7-3D75-4CC5-9BBA-E430E10540FC}" type="presParOf" srcId="{8AA8F5C7-8685-4C0B-BCF1-7A461582AA25}" destId="{B6AA05ED-1F6D-4FDD-8303-0E726160D9F4}" srcOrd="1" destOrd="0" presId="urn:microsoft.com/office/officeart/2005/8/layout/hierarchy1"/>
    <dgm:cxn modelId="{BDDF2EF8-F885-4E62-9165-220F02BCA686}" type="presParOf" srcId="{B6AA05ED-1F6D-4FDD-8303-0E726160D9F4}" destId="{18F4D483-D465-4BA8-91EE-D7173A9FFAE2}" srcOrd="0" destOrd="0" presId="urn:microsoft.com/office/officeart/2005/8/layout/hierarchy1"/>
    <dgm:cxn modelId="{C2F4F455-964E-4E12-92C1-174DE067AC04}" type="presParOf" srcId="{18F4D483-D465-4BA8-91EE-D7173A9FFAE2}" destId="{33EE6A7F-57DF-4018-BC59-F16486648703}" srcOrd="0" destOrd="0" presId="urn:microsoft.com/office/officeart/2005/8/layout/hierarchy1"/>
    <dgm:cxn modelId="{012095F3-B918-4ABE-B961-7B657259C847}" type="presParOf" srcId="{18F4D483-D465-4BA8-91EE-D7173A9FFAE2}" destId="{B64AF44E-8501-405A-A20E-A5CFA1AE6F68}" srcOrd="1" destOrd="0" presId="urn:microsoft.com/office/officeart/2005/8/layout/hierarchy1"/>
    <dgm:cxn modelId="{4CA93211-E060-40B2-8DF4-B7703D18F1BA}" type="presParOf" srcId="{B6AA05ED-1F6D-4FDD-8303-0E726160D9F4}" destId="{001FFD21-E13D-454B-8A12-25F09E0FC045}" srcOrd="1" destOrd="0" presId="urn:microsoft.com/office/officeart/2005/8/layout/hierarchy1"/>
    <dgm:cxn modelId="{F02C7584-2FAA-4E18-AF88-A15BBD1A106D}" type="presParOf" srcId="{001FFD21-E13D-454B-8A12-25F09E0FC045}" destId="{CC078255-52DF-4F83-8A32-A1478FC66A5A}" srcOrd="0" destOrd="0" presId="urn:microsoft.com/office/officeart/2005/8/layout/hierarchy1"/>
    <dgm:cxn modelId="{2858B62E-AE09-4ABE-991C-5687D333EEE1}" type="presParOf" srcId="{001FFD21-E13D-454B-8A12-25F09E0FC045}" destId="{034404AF-24E9-4352-AD02-FA39825C4DA1}" srcOrd="1" destOrd="0" presId="urn:microsoft.com/office/officeart/2005/8/layout/hierarchy1"/>
    <dgm:cxn modelId="{3A1DA05D-6677-4729-8CA4-7B91725967BE}" type="presParOf" srcId="{034404AF-24E9-4352-AD02-FA39825C4DA1}" destId="{243B6102-BF8B-4BFC-AF78-EDE50A2BA434}" srcOrd="0" destOrd="0" presId="urn:microsoft.com/office/officeart/2005/8/layout/hierarchy1"/>
    <dgm:cxn modelId="{435D181C-34AE-421B-AB88-9D3BC99241FA}" type="presParOf" srcId="{243B6102-BF8B-4BFC-AF78-EDE50A2BA434}" destId="{4C3A75F7-0497-4D35-B481-58F4290D3F9B}" srcOrd="0" destOrd="0" presId="urn:microsoft.com/office/officeart/2005/8/layout/hierarchy1"/>
    <dgm:cxn modelId="{5F482839-94E7-45AB-830C-2EBE6BA787DC}" type="presParOf" srcId="{243B6102-BF8B-4BFC-AF78-EDE50A2BA434}" destId="{A0C655E1-BD34-482B-ACDE-D2FB8B699D2F}" srcOrd="1" destOrd="0" presId="urn:microsoft.com/office/officeart/2005/8/layout/hierarchy1"/>
    <dgm:cxn modelId="{3E69A0A5-DB9E-48FF-8058-1432A9EDC859}" type="presParOf" srcId="{034404AF-24E9-4352-AD02-FA39825C4DA1}" destId="{44917DC9-5476-4431-8242-4D1D7A1712AF}" srcOrd="1" destOrd="0" presId="urn:microsoft.com/office/officeart/2005/8/layout/hierarchy1"/>
    <dgm:cxn modelId="{91F14A3E-EAE3-4834-A814-0A9DDADD81CB}" type="presParOf" srcId="{001FFD21-E13D-454B-8A12-25F09E0FC045}" destId="{3000C0A4-198E-4C42-9070-856280544135}" srcOrd="2" destOrd="0" presId="urn:microsoft.com/office/officeart/2005/8/layout/hierarchy1"/>
    <dgm:cxn modelId="{9DFA23ED-B672-4548-AF3B-3FC9AB3E76CB}" type="presParOf" srcId="{001FFD21-E13D-454B-8A12-25F09E0FC045}" destId="{3784DA34-7E92-4622-9130-8E2A93EBCFB1}" srcOrd="3" destOrd="0" presId="urn:microsoft.com/office/officeart/2005/8/layout/hierarchy1"/>
    <dgm:cxn modelId="{9B042EA1-F834-4822-AFF4-43A2266749D1}" type="presParOf" srcId="{3784DA34-7E92-4622-9130-8E2A93EBCFB1}" destId="{1D81BF60-0917-45D2-A5A9-25214AF61E7B}" srcOrd="0" destOrd="0" presId="urn:microsoft.com/office/officeart/2005/8/layout/hierarchy1"/>
    <dgm:cxn modelId="{157B8807-63D9-4F04-ABC5-5938B6F7B454}" type="presParOf" srcId="{1D81BF60-0917-45D2-A5A9-25214AF61E7B}" destId="{16C3F04C-16FA-4B08-A32B-A1B6B8942153}" srcOrd="0" destOrd="0" presId="urn:microsoft.com/office/officeart/2005/8/layout/hierarchy1"/>
    <dgm:cxn modelId="{6E092BA3-12C0-440A-BEF1-6875B7BC237D}" type="presParOf" srcId="{1D81BF60-0917-45D2-A5A9-25214AF61E7B}" destId="{155FA8FA-3C3C-4084-A761-50260774B5E4}" srcOrd="1" destOrd="0" presId="urn:microsoft.com/office/officeart/2005/8/layout/hierarchy1"/>
    <dgm:cxn modelId="{057783D8-DF6E-418E-8189-8CFF09EBA494}" type="presParOf" srcId="{3784DA34-7E92-4622-9130-8E2A93EBCFB1}" destId="{FDA185D2-4B49-413A-8F79-E2AE0209D385}" srcOrd="1" destOrd="0" presId="urn:microsoft.com/office/officeart/2005/8/layout/hierarchy1"/>
    <dgm:cxn modelId="{1220CBE6-7B20-4077-9376-A5497B9C8D2E}" type="presParOf" srcId="{8AA8F5C7-8685-4C0B-BCF1-7A461582AA25}" destId="{809834CC-90C0-4ADD-A6A2-1B2E26DDABCC}" srcOrd="2" destOrd="0" presId="urn:microsoft.com/office/officeart/2005/8/layout/hierarchy1"/>
    <dgm:cxn modelId="{2C3F77C3-78DC-472B-87AE-EA28C7458594}" type="presParOf" srcId="{8AA8F5C7-8685-4C0B-BCF1-7A461582AA25}" destId="{26ADBF59-8FE9-46EE-BE69-04A6BD10FD70}" srcOrd="3" destOrd="0" presId="urn:microsoft.com/office/officeart/2005/8/layout/hierarchy1"/>
    <dgm:cxn modelId="{4104B1A1-5857-4766-8843-7543836F5315}" type="presParOf" srcId="{26ADBF59-8FE9-46EE-BE69-04A6BD10FD70}" destId="{F8975A87-357F-41D8-AC20-1F808335E353}" srcOrd="0" destOrd="0" presId="urn:microsoft.com/office/officeart/2005/8/layout/hierarchy1"/>
    <dgm:cxn modelId="{0DBBA641-1CED-4278-AF61-D74AC18462A8}" type="presParOf" srcId="{F8975A87-357F-41D8-AC20-1F808335E353}" destId="{8F2DACD4-5DD4-43BD-8A52-1EF4604AEBAD}" srcOrd="0" destOrd="0" presId="urn:microsoft.com/office/officeart/2005/8/layout/hierarchy1"/>
    <dgm:cxn modelId="{0B458171-4479-4F25-B9AE-635368CFA96F}" type="presParOf" srcId="{F8975A87-357F-41D8-AC20-1F808335E353}" destId="{7741CABD-928D-471A-A203-3EA1AA94AC52}" srcOrd="1" destOrd="0" presId="urn:microsoft.com/office/officeart/2005/8/layout/hierarchy1"/>
    <dgm:cxn modelId="{27EE8F43-18DD-45EF-B123-256A9223D163}" type="presParOf" srcId="{26ADBF59-8FE9-46EE-BE69-04A6BD10FD70}" destId="{FD2CB829-F067-4689-B978-5F6C6D45959F}" srcOrd="1" destOrd="0" presId="urn:microsoft.com/office/officeart/2005/8/layout/hierarchy1"/>
    <dgm:cxn modelId="{97E38E73-15A0-4690-A32D-8E1C96131827}" type="presParOf" srcId="{FD2CB829-F067-4689-B978-5F6C6D45959F}" destId="{3C34B3E9-5C3E-4C79-BAA8-74AE76EF4705}" srcOrd="0" destOrd="0" presId="urn:microsoft.com/office/officeart/2005/8/layout/hierarchy1"/>
    <dgm:cxn modelId="{3A68B02C-E322-4BA5-BBA3-9BE3A442EA03}" type="presParOf" srcId="{FD2CB829-F067-4689-B978-5F6C6D45959F}" destId="{CC6A7C44-B6F6-4923-B132-20324B5BCF21}" srcOrd="1" destOrd="0" presId="urn:microsoft.com/office/officeart/2005/8/layout/hierarchy1"/>
    <dgm:cxn modelId="{0A2418CE-A94A-44F8-A8E1-4C047100B584}" type="presParOf" srcId="{CC6A7C44-B6F6-4923-B132-20324B5BCF21}" destId="{DEC5B4A3-A5B8-4BCE-B3C6-60937AA2D9F0}" srcOrd="0" destOrd="0" presId="urn:microsoft.com/office/officeart/2005/8/layout/hierarchy1"/>
    <dgm:cxn modelId="{34117EFB-44D3-42F2-A39F-8F7F8C991D5C}" type="presParOf" srcId="{DEC5B4A3-A5B8-4BCE-B3C6-60937AA2D9F0}" destId="{13A63240-F787-42AF-9683-F0FFC7EC9727}" srcOrd="0" destOrd="0" presId="urn:microsoft.com/office/officeart/2005/8/layout/hierarchy1"/>
    <dgm:cxn modelId="{C3100229-A0B3-4425-B037-17FD10D37348}" type="presParOf" srcId="{DEC5B4A3-A5B8-4BCE-B3C6-60937AA2D9F0}" destId="{93B79789-63C0-465E-A25E-C3F169A79092}" srcOrd="1" destOrd="0" presId="urn:microsoft.com/office/officeart/2005/8/layout/hierarchy1"/>
    <dgm:cxn modelId="{C02A25C1-700D-474B-A3D9-65EF3F687C07}" type="presParOf" srcId="{CC6A7C44-B6F6-4923-B132-20324B5BCF21}" destId="{73AF6A6A-50F1-4071-812C-33865640C757}" srcOrd="1" destOrd="0" presId="urn:microsoft.com/office/officeart/2005/8/layout/hierarchy1"/>
    <dgm:cxn modelId="{164C5879-F9DA-4372-A121-0A6CE1C37949}" type="presParOf" srcId="{FD2CB829-F067-4689-B978-5F6C6D45959F}" destId="{53F7A11B-CE55-485F-B943-850048395B38}" srcOrd="2" destOrd="0" presId="urn:microsoft.com/office/officeart/2005/8/layout/hierarchy1"/>
    <dgm:cxn modelId="{D92F27D8-8F31-4DD8-97CA-A2ACCE5E731E}" type="presParOf" srcId="{FD2CB829-F067-4689-B978-5F6C6D45959F}" destId="{9BF6F470-2CE7-4E81-8C63-8A94716B1471}" srcOrd="3" destOrd="0" presId="urn:microsoft.com/office/officeart/2005/8/layout/hierarchy1"/>
    <dgm:cxn modelId="{2D48099F-FB30-4BFD-A2A7-3C79CFC6388F}" type="presParOf" srcId="{9BF6F470-2CE7-4E81-8C63-8A94716B1471}" destId="{232E0978-8CEA-49AE-9D8B-414C8D07126A}" srcOrd="0" destOrd="0" presId="urn:microsoft.com/office/officeart/2005/8/layout/hierarchy1"/>
    <dgm:cxn modelId="{A44A9E5E-6EA5-46CF-96A4-F973D08B9DA6}" type="presParOf" srcId="{232E0978-8CEA-49AE-9D8B-414C8D07126A}" destId="{661FC95B-2D39-44EC-8B9D-5215B4C29379}" srcOrd="0" destOrd="0" presId="urn:microsoft.com/office/officeart/2005/8/layout/hierarchy1"/>
    <dgm:cxn modelId="{70696EEA-3B31-4BD5-8C6D-4CF2F24ED23C}" type="presParOf" srcId="{232E0978-8CEA-49AE-9D8B-414C8D07126A}" destId="{28AC354B-1D80-4703-A6D5-39BC8C0EB6A6}" srcOrd="1" destOrd="0" presId="urn:microsoft.com/office/officeart/2005/8/layout/hierarchy1"/>
    <dgm:cxn modelId="{5137A410-E9EF-4DAB-8C25-8C845664E794}" type="presParOf" srcId="{9BF6F470-2CE7-4E81-8C63-8A94716B1471}" destId="{CC524784-1BF2-4066-ABF7-CB83AE8C66D8}"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50EDD6-8AFC-4022-9706-FACB17BCCCF7}"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s-MX"/>
        </a:p>
      </dgm:t>
    </dgm:pt>
    <dgm:pt modelId="{C593418C-701B-4DB8-B89B-ABB6B03AFD52}">
      <dgm:prSet phldrT="[Texto]">
        <dgm:style>
          <a:lnRef idx="1">
            <a:schemeClr val="accent3"/>
          </a:lnRef>
          <a:fillRef idx="2">
            <a:schemeClr val="accent3"/>
          </a:fillRef>
          <a:effectRef idx="1">
            <a:schemeClr val="accent3"/>
          </a:effectRef>
          <a:fontRef idx="minor">
            <a:schemeClr val="dk1"/>
          </a:fontRef>
        </dgm:style>
      </dgm:prSet>
      <dgm:spPr/>
      <dgm:t>
        <a:bodyPr/>
        <a:lstStyle/>
        <a:p>
          <a:r>
            <a:rPr lang="es-MX" dirty="0" smtClean="0"/>
            <a:t>ESTADOS UNIDOS</a:t>
          </a:r>
          <a:endParaRPr lang="es-MX" dirty="0"/>
        </a:p>
      </dgm:t>
    </dgm:pt>
    <dgm:pt modelId="{062A8734-1904-4855-9026-99B9B4421E0D}" type="parTrans" cxnId="{B34CAA45-72AE-4CC4-A12E-821A07AFE517}">
      <dgm:prSet/>
      <dgm:spPr/>
      <dgm:t>
        <a:bodyPr/>
        <a:lstStyle/>
        <a:p>
          <a:endParaRPr lang="es-MX"/>
        </a:p>
      </dgm:t>
    </dgm:pt>
    <dgm:pt modelId="{32A3BA44-5397-4B32-899B-E802E2884317}" type="sibTrans" cxnId="{B34CAA45-72AE-4CC4-A12E-821A07AFE517}">
      <dgm:prSet/>
      <dgm:spPr/>
      <dgm:t>
        <a:bodyPr/>
        <a:lstStyle/>
        <a:p>
          <a:endParaRPr lang="es-MX"/>
        </a:p>
      </dgm:t>
    </dgm:pt>
    <dgm:pt modelId="{73A6A896-F13C-4716-A8AD-B55176045CA9}">
      <dgm:prSet phldrT="[Texto]">
        <dgm:style>
          <a:lnRef idx="3">
            <a:schemeClr val="lt1"/>
          </a:lnRef>
          <a:fillRef idx="1">
            <a:schemeClr val="accent6"/>
          </a:fillRef>
          <a:effectRef idx="1">
            <a:schemeClr val="accent6"/>
          </a:effectRef>
          <a:fontRef idx="minor">
            <a:schemeClr val="lt1"/>
          </a:fontRef>
        </dgm:style>
      </dgm:prSet>
      <dgm:spPr/>
      <dgm:t>
        <a:bodyPr/>
        <a:lstStyle/>
        <a:p>
          <a:r>
            <a:rPr lang="es-MX" dirty="0" smtClean="0"/>
            <a:t>EUROPA</a:t>
          </a:r>
          <a:endParaRPr lang="es-MX" dirty="0"/>
        </a:p>
      </dgm:t>
    </dgm:pt>
    <dgm:pt modelId="{660E9211-2F1A-4183-88AA-E0D2A087D5B0}" type="parTrans" cxnId="{BB8175ED-3A8B-4D32-BC8A-BDF3445ED206}">
      <dgm:prSet/>
      <dgm:spPr/>
      <dgm:t>
        <a:bodyPr/>
        <a:lstStyle/>
        <a:p>
          <a:endParaRPr lang="es-MX"/>
        </a:p>
      </dgm:t>
    </dgm:pt>
    <dgm:pt modelId="{D89FA80E-DF57-41B6-B002-8C478995DD94}" type="sibTrans" cxnId="{BB8175ED-3A8B-4D32-BC8A-BDF3445ED206}">
      <dgm:prSet/>
      <dgm:spPr/>
      <dgm:t>
        <a:bodyPr/>
        <a:lstStyle/>
        <a:p>
          <a:endParaRPr lang="es-MX"/>
        </a:p>
      </dgm:t>
    </dgm:pt>
    <dgm:pt modelId="{AAAEC734-0295-476D-847C-E919790F1800}">
      <dgm:prSet phldrT="[Texto]">
        <dgm:style>
          <a:lnRef idx="1">
            <a:schemeClr val="accent2"/>
          </a:lnRef>
          <a:fillRef idx="2">
            <a:schemeClr val="accent2"/>
          </a:fillRef>
          <a:effectRef idx="1">
            <a:schemeClr val="accent2"/>
          </a:effectRef>
          <a:fontRef idx="minor">
            <a:schemeClr val="dk1"/>
          </a:fontRef>
        </dgm:style>
      </dgm:prSet>
      <dgm:spPr/>
      <dgm:t>
        <a:bodyPr/>
        <a:lstStyle/>
        <a:p>
          <a:r>
            <a:rPr lang="es-MX" dirty="0" smtClean="0"/>
            <a:t>REALIDAD LATIONAMÉRICA</a:t>
          </a:r>
          <a:endParaRPr lang="es-MX" dirty="0"/>
        </a:p>
      </dgm:t>
    </dgm:pt>
    <dgm:pt modelId="{DC765E2C-D0C6-43FF-B198-55D3172FC8B3}" type="parTrans" cxnId="{BC568319-0192-4B55-9F76-B84F186388F2}">
      <dgm:prSet/>
      <dgm:spPr/>
      <dgm:t>
        <a:bodyPr/>
        <a:lstStyle/>
        <a:p>
          <a:endParaRPr lang="es-MX"/>
        </a:p>
      </dgm:t>
    </dgm:pt>
    <dgm:pt modelId="{20B29BA1-F0E2-41BD-9B94-C7ED65656409}" type="sibTrans" cxnId="{BC568319-0192-4B55-9F76-B84F186388F2}">
      <dgm:prSet/>
      <dgm:spPr/>
      <dgm:t>
        <a:bodyPr/>
        <a:lstStyle/>
        <a:p>
          <a:endParaRPr lang="es-MX"/>
        </a:p>
      </dgm:t>
    </dgm:pt>
    <dgm:pt modelId="{2ACA6E20-554A-4B1C-AF19-527C65DA51E2}" type="pres">
      <dgm:prSet presAssocID="{8350EDD6-8AFC-4022-9706-FACB17BCCCF7}" presName="diagram" presStyleCnt="0">
        <dgm:presLayoutVars>
          <dgm:dir/>
          <dgm:resizeHandles val="exact"/>
        </dgm:presLayoutVars>
      </dgm:prSet>
      <dgm:spPr/>
      <dgm:t>
        <a:bodyPr/>
        <a:lstStyle/>
        <a:p>
          <a:endParaRPr lang="es-MX"/>
        </a:p>
      </dgm:t>
    </dgm:pt>
    <dgm:pt modelId="{45DDEA5E-76A3-43FE-A5D9-D4611C30EF15}" type="pres">
      <dgm:prSet presAssocID="{C593418C-701B-4DB8-B89B-ABB6B03AFD52}" presName="node" presStyleLbl="node1" presStyleIdx="0" presStyleCnt="3">
        <dgm:presLayoutVars>
          <dgm:bulletEnabled val="1"/>
        </dgm:presLayoutVars>
      </dgm:prSet>
      <dgm:spPr/>
      <dgm:t>
        <a:bodyPr/>
        <a:lstStyle/>
        <a:p>
          <a:endParaRPr lang="es-MX"/>
        </a:p>
      </dgm:t>
    </dgm:pt>
    <dgm:pt modelId="{907C8D20-1DA5-4AED-9A53-880B2EE52972}" type="pres">
      <dgm:prSet presAssocID="{32A3BA44-5397-4B32-899B-E802E2884317}" presName="sibTrans" presStyleLbl="sibTrans2D1" presStyleIdx="0" presStyleCnt="2"/>
      <dgm:spPr/>
      <dgm:t>
        <a:bodyPr/>
        <a:lstStyle/>
        <a:p>
          <a:endParaRPr lang="es-MX"/>
        </a:p>
      </dgm:t>
    </dgm:pt>
    <dgm:pt modelId="{6EC8E6DE-4C24-4018-888A-DA11B8CD6BC2}" type="pres">
      <dgm:prSet presAssocID="{32A3BA44-5397-4B32-899B-E802E2884317}" presName="connectorText" presStyleLbl="sibTrans2D1" presStyleIdx="0" presStyleCnt="2"/>
      <dgm:spPr/>
      <dgm:t>
        <a:bodyPr/>
        <a:lstStyle/>
        <a:p>
          <a:endParaRPr lang="es-MX"/>
        </a:p>
      </dgm:t>
    </dgm:pt>
    <dgm:pt modelId="{B7A3B120-B24C-482B-B2AF-09C112805119}" type="pres">
      <dgm:prSet presAssocID="{73A6A896-F13C-4716-A8AD-B55176045CA9}" presName="node" presStyleLbl="node1" presStyleIdx="1" presStyleCnt="3">
        <dgm:presLayoutVars>
          <dgm:bulletEnabled val="1"/>
        </dgm:presLayoutVars>
      </dgm:prSet>
      <dgm:spPr/>
      <dgm:t>
        <a:bodyPr/>
        <a:lstStyle/>
        <a:p>
          <a:endParaRPr lang="es-MX"/>
        </a:p>
      </dgm:t>
    </dgm:pt>
    <dgm:pt modelId="{00053C12-D3D9-44E5-8834-2763207AD3D7}" type="pres">
      <dgm:prSet presAssocID="{D89FA80E-DF57-41B6-B002-8C478995DD94}" presName="sibTrans" presStyleLbl="sibTrans2D1" presStyleIdx="1" presStyleCnt="2"/>
      <dgm:spPr/>
      <dgm:t>
        <a:bodyPr/>
        <a:lstStyle/>
        <a:p>
          <a:endParaRPr lang="es-MX"/>
        </a:p>
      </dgm:t>
    </dgm:pt>
    <dgm:pt modelId="{7427C806-263D-4391-951A-6923298186DD}" type="pres">
      <dgm:prSet presAssocID="{D89FA80E-DF57-41B6-B002-8C478995DD94}" presName="connectorText" presStyleLbl="sibTrans2D1" presStyleIdx="1" presStyleCnt="2"/>
      <dgm:spPr/>
      <dgm:t>
        <a:bodyPr/>
        <a:lstStyle/>
        <a:p>
          <a:endParaRPr lang="es-MX"/>
        </a:p>
      </dgm:t>
    </dgm:pt>
    <dgm:pt modelId="{95E00E8A-A8E5-4D50-AE51-8D2018CBC86B}" type="pres">
      <dgm:prSet presAssocID="{AAAEC734-0295-476D-847C-E919790F1800}" presName="node" presStyleLbl="node1" presStyleIdx="2" presStyleCnt="3" custLinFactNeighborX="-67772" custLinFactNeighborY="-3615">
        <dgm:presLayoutVars>
          <dgm:bulletEnabled val="1"/>
        </dgm:presLayoutVars>
      </dgm:prSet>
      <dgm:spPr/>
      <dgm:t>
        <a:bodyPr/>
        <a:lstStyle/>
        <a:p>
          <a:endParaRPr lang="es-MX"/>
        </a:p>
      </dgm:t>
    </dgm:pt>
  </dgm:ptLst>
  <dgm:cxnLst>
    <dgm:cxn modelId="{A315EC3E-EAA0-416E-90CB-96F4CAECD687}" type="presOf" srcId="{AAAEC734-0295-476D-847C-E919790F1800}" destId="{95E00E8A-A8E5-4D50-AE51-8D2018CBC86B}" srcOrd="0" destOrd="0" presId="urn:microsoft.com/office/officeart/2005/8/layout/process5"/>
    <dgm:cxn modelId="{B34CAA45-72AE-4CC4-A12E-821A07AFE517}" srcId="{8350EDD6-8AFC-4022-9706-FACB17BCCCF7}" destId="{C593418C-701B-4DB8-B89B-ABB6B03AFD52}" srcOrd="0" destOrd="0" parTransId="{062A8734-1904-4855-9026-99B9B4421E0D}" sibTransId="{32A3BA44-5397-4B32-899B-E802E2884317}"/>
    <dgm:cxn modelId="{2522C1D4-33BC-40D8-9FF1-E7240AA45834}" type="presOf" srcId="{32A3BA44-5397-4B32-899B-E802E2884317}" destId="{6EC8E6DE-4C24-4018-888A-DA11B8CD6BC2}" srcOrd="1" destOrd="0" presId="urn:microsoft.com/office/officeart/2005/8/layout/process5"/>
    <dgm:cxn modelId="{C3EF75DA-0698-4599-B702-5615CD0DC681}" type="presOf" srcId="{32A3BA44-5397-4B32-899B-E802E2884317}" destId="{907C8D20-1DA5-4AED-9A53-880B2EE52972}" srcOrd="0" destOrd="0" presId="urn:microsoft.com/office/officeart/2005/8/layout/process5"/>
    <dgm:cxn modelId="{2282E1A2-06D0-4799-8137-450A223299D9}" type="presOf" srcId="{73A6A896-F13C-4716-A8AD-B55176045CA9}" destId="{B7A3B120-B24C-482B-B2AF-09C112805119}" srcOrd="0" destOrd="0" presId="urn:microsoft.com/office/officeart/2005/8/layout/process5"/>
    <dgm:cxn modelId="{755D0D59-0D24-4385-A62B-D91B87D7C054}" type="presOf" srcId="{D89FA80E-DF57-41B6-B002-8C478995DD94}" destId="{7427C806-263D-4391-951A-6923298186DD}" srcOrd="1" destOrd="0" presId="urn:microsoft.com/office/officeart/2005/8/layout/process5"/>
    <dgm:cxn modelId="{D77611C6-0768-4E2C-A939-897F00B84FEE}" type="presOf" srcId="{D89FA80E-DF57-41B6-B002-8C478995DD94}" destId="{00053C12-D3D9-44E5-8834-2763207AD3D7}" srcOrd="0" destOrd="0" presId="urn:microsoft.com/office/officeart/2005/8/layout/process5"/>
    <dgm:cxn modelId="{C11A8DA9-C55B-4458-A6F1-2283FBBCB4FB}" type="presOf" srcId="{C593418C-701B-4DB8-B89B-ABB6B03AFD52}" destId="{45DDEA5E-76A3-43FE-A5D9-D4611C30EF15}" srcOrd="0" destOrd="0" presId="urn:microsoft.com/office/officeart/2005/8/layout/process5"/>
    <dgm:cxn modelId="{BC568319-0192-4B55-9F76-B84F186388F2}" srcId="{8350EDD6-8AFC-4022-9706-FACB17BCCCF7}" destId="{AAAEC734-0295-476D-847C-E919790F1800}" srcOrd="2" destOrd="0" parTransId="{DC765E2C-D0C6-43FF-B198-55D3172FC8B3}" sibTransId="{20B29BA1-F0E2-41BD-9B94-C7ED65656409}"/>
    <dgm:cxn modelId="{BB8175ED-3A8B-4D32-BC8A-BDF3445ED206}" srcId="{8350EDD6-8AFC-4022-9706-FACB17BCCCF7}" destId="{73A6A896-F13C-4716-A8AD-B55176045CA9}" srcOrd="1" destOrd="0" parTransId="{660E9211-2F1A-4183-88AA-E0D2A087D5B0}" sibTransId="{D89FA80E-DF57-41B6-B002-8C478995DD94}"/>
    <dgm:cxn modelId="{245DDA14-B27B-4EE2-9FB2-7834D8449E20}" type="presOf" srcId="{8350EDD6-8AFC-4022-9706-FACB17BCCCF7}" destId="{2ACA6E20-554A-4B1C-AF19-527C65DA51E2}" srcOrd="0" destOrd="0" presId="urn:microsoft.com/office/officeart/2005/8/layout/process5"/>
    <dgm:cxn modelId="{89E0B3B6-50DB-497E-96E0-6F41592C287D}" type="presParOf" srcId="{2ACA6E20-554A-4B1C-AF19-527C65DA51E2}" destId="{45DDEA5E-76A3-43FE-A5D9-D4611C30EF15}" srcOrd="0" destOrd="0" presId="urn:microsoft.com/office/officeart/2005/8/layout/process5"/>
    <dgm:cxn modelId="{17203B1E-FEFA-4FF2-A29D-3DCE29D33CA9}" type="presParOf" srcId="{2ACA6E20-554A-4B1C-AF19-527C65DA51E2}" destId="{907C8D20-1DA5-4AED-9A53-880B2EE52972}" srcOrd="1" destOrd="0" presId="urn:microsoft.com/office/officeart/2005/8/layout/process5"/>
    <dgm:cxn modelId="{D43360B4-2DB7-4A3B-9FDD-507002DFA5AF}" type="presParOf" srcId="{907C8D20-1DA5-4AED-9A53-880B2EE52972}" destId="{6EC8E6DE-4C24-4018-888A-DA11B8CD6BC2}" srcOrd="0" destOrd="0" presId="urn:microsoft.com/office/officeart/2005/8/layout/process5"/>
    <dgm:cxn modelId="{B03C09DA-69CE-463D-B1DF-634D58618B79}" type="presParOf" srcId="{2ACA6E20-554A-4B1C-AF19-527C65DA51E2}" destId="{B7A3B120-B24C-482B-B2AF-09C112805119}" srcOrd="2" destOrd="0" presId="urn:microsoft.com/office/officeart/2005/8/layout/process5"/>
    <dgm:cxn modelId="{556884F6-099E-40DE-8506-3B80680C279B}" type="presParOf" srcId="{2ACA6E20-554A-4B1C-AF19-527C65DA51E2}" destId="{00053C12-D3D9-44E5-8834-2763207AD3D7}" srcOrd="3" destOrd="0" presId="urn:microsoft.com/office/officeart/2005/8/layout/process5"/>
    <dgm:cxn modelId="{46B9C62D-77CA-40CD-AC18-91414B7E6F44}" type="presParOf" srcId="{00053C12-D3D9-44E5-8834-2763207AD3D7}" destId="{7427C806-263D-4391-951A-6923298186DD}" srcOrd="0" destOrd="0" presId="urn:microsoft.com/office/officeart/2005/8/layout/process5"/>
    <dgm:cxn modelId="{C6B23081-E052-4C11-B1A1-BED2FC230868}" type="presParOf" srcId="{2ACA6E20-554A-4B1C-AF19-527C65DA51E2}" destId="{95E00E8A-A8E5-4D50-AE51-8D2018CBC86B}" srcOrd="4"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E1C349-FDC4-4E50-9249-6B87BF983723}">
      <dsp:nvSpPr>
        <dsp:cNvPr id="0" name=""/>
        <dsp:cNvSpPr/>
      </dsp:nvSpPr>
      <dsp:spPr>
        <a:xfrm>
          <a:off x="1740" y="26339"/>
          <a:ext cx="2708425" cy="493352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b="1" kern="1200" dirty="0" smtClean="0">
              <a:solidFill>
                <a:schemeClr val="tx1"/>
              </a:solidFill>
            </a:rPr>
            <a:t>ANTECEDENTES</a:t>
          </a:r>
          <a:endParaRPr lang="es-MX" sz="2400" b="1" kern="1200" dirty="0">
            <a:solidFill>
              <a:schemeClr val="tx1"/>
            </a:solidFill>
          </a:endParaRPr>
        </a:p>
      </dsp:txBody>
      <dsp:txXfrm>
        <a:off x="1740" y="1999750"/>
        <a:ext cx="2708425" cy="1973411"/>
      </dsp:txXfrm>
    </dsp:sp>
    <dsp:sp modelId="{9FA83412-15BB-45A3-9509-3FE4DF821644}">
      <dsp:nvSpPr>
        <dsp:cNvPr id="0" name=""/>
        <dsp:cNvSpPr/>
      </dsp:nvSpPr>
      <dsp:spPr>
        <a:xfrm>
          <a:off x="95104" y="99340"/>
          <a:ext cx="2497187" cy="2340244"/>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A247FD-344C-4354-BBAB-1BEEA553D351}">
      <dsp:nvSpPr>
        <dsp:cNvPr id="0" name=""/>
        <dsp:cNvSpPr/>
      </dsp:nvSpPr>
      <dsp:spPr>
        <a:xfrm>
          <a:off x="2791419" y="17171"/>
          <a:ext cx="2708425" cy="4933528"/>
        </a:xfrm>
        <a:prstGeom prst="roundRect">
          <a:avLst>
            <a:gd name="adj" fmla="val 10000"/>
          </a:avLst>
        </a:prstGeom>
        <a:solidFill>
          <a:schemeClr val="accent4">
            <a:hueOff val="10211518"/>
            <a:satOff val="-11993"/>
            <a:lumOff val="46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b="1" kern="1200" dirty="0" smtClean="0">
              <a:solidFill>
                <a:schemeClr val="tx1"/>
              </a:solidFill>
            </a:rPr>
            <a:t>IDENTIFICACIÓN DEL PROBLEMA</a:t>
          </a:r>
          <a:endParaRPr lang="es-MX" sz="2400" b="1" kern="1200" dirty="0">
            <a:solidFill>
              <a:schemeClr val="tx1"/>
            </a:solidFill>
          </a:endParaRPr>
        </a:p>
      </dsp:txBody>
      <dsp:txXfrm>
        <a:off x="2791419" y="1990583"/>
        <a:ext cx="2708425" cy="1973411"/>
      </dsp:txXfrm>
    </dsp:sp>
    <dsp:sp modelId="{930E4C3D-A7F0-4EBC-AF8F-420821FF6EF3}">
      <dsp:nvSpPr>
        <dsp:cNvPr id="0" name=""/>
        <dsp:cNvSpPr/>
      </dsp:nvSpPr>
      <dsp:spPr>
        <a:xfrm>
          <a:off x="2952320" y="109673"/>
          <a:ext cx="2365922" cy="2303575"/>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89B688-43FF-449E-9EB0-BF81D449B95A}">
      <dsp:nvSpPr>
        <dsp:cNvPr id="0" name=""/>
        <dsp:cNvSpPr/>
      </dsp:nvSpPr>
      <dsp:spPr>
        <a:xfrm>
          <a:off x="5581097" y="17171"/>
          <a:ext cx="2708425" cy="4933528"/>
        </a:xfrm>
        <a:prstGeom prst="roundRect">
          <a:avLst>
            <a:gd name="adj" fmla="val 10000"/>
          </a:avLst>
        </a:prstGeom>
        <a:solidFill>
          <a:schemeClr val="accent4">
            <a:hueOff val="20423036"/>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b="1" kern="1200" dirty="0" smtClean="0">
              <a:solidFill>
                <a:schemeClr val="tx1"/>
              </a:solidFill>
            </a:rPr>
            <a:t>JUSTIFICACIÓN</a:t>
          </a:r>
          <a:endParaRPr lang="es-MX" sz="2400" b="1" kern="1200" dirty="0">
            <a:solidFill>
              <a:schemeClr val="tx1"/>
            </a:solidFill>
          </a:endParaRPr>
        </a:p>
      </dsp:txBody>
      <dsp:txXfrm>
        <a:off x="5581097" y="1990583"/>
        <a:ext cx="2708425" cy="1973411"/>
      </dsp:txXfrm>
    </dsp:sp>
    <dsp:sp modelId="{54BF3535-5410-4D8F-B261-15E9880CB2A3}">
      <dsp:nvSpPr>
        <dsp:cNvPr id="0" name=""/>
        <dsp:cNvSpPr/>
      </dsp:nvSpPr>
      <dsp:spPr>
        <a:xfrm>
          <a:off x="5733719" y="126841"/>
          <a:ext cx="2403182" cy="2303575"/>
        </a:xfrm>
        <a:prstGeom prst="ellipse">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087432-C56F-4FF2-9ED0-9623A248B174}">
      <dsp:nvSpPr>
        <dsp:cNvPr id="0" name=""/>
        <dsp:cNvSpPr/>
      </dsp:nvSpPr>
      <dsp:spPr>
        <a:xfrm>
          <a:off x="214637" y="4158115"/>
          <a:ext cx="7627962" cy="740029"/>
        </a:xfrm>
        <a:prstGeom prst="leftRight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FD8A38-E8CA-453B-94B4-DF8979BE5CC1}">
      <dsp:nvSpPr>
        <dsp:cNvPr id="0" name=""/>
        <dsp:cNvSpPr/>
      </dsp:nvSpPr>
      <dsp:spPr>
        <a:xfrm>
          <a:off x="0" y="26729"/>
          <a:ext cx="7772400" cy="879840"/>
        </a:xfrm>
        <a:prstGeom prst="roundRect">
          <a:avLst/>
        </a:prstGeom>
        <a:blipFill rotWithShape="0">
          <a:blip xmlns:r="http://schemas.openxmlformats.org/officeDocument/2006/relationships" r:embed="rId1">
            <a:duotone>
              <a:schemeClr val="accent3">
                <a:shade val="50000"/>
                <a:hueOff val="0"/>
                <a:satOff val="0"/>
                <a:lumOff val="0"/>
                <a:alphaOff val="0"/>
                <a:tint val="30000"/>
                <a:satMod val="300000"/>
              </a:schemeClr>
              <a:schemeClr val="accent3">
                <a:shade val="50000"/>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t>En la Parroquia Benítez se pudo constatar que los productos que más se cultivan son: el maíz con un 28.236%, la fresa con un 24.71%, la papa con un 22.347%, la zanahoria con un 14.706% y la arveja con un 10.1%. Teniendo en cuenta que no son monocultivos, por ende la tierra es más productiva.</a:t>
          </a:r>
          <a:endParaRPr lang="es-MX" sz="1600" kern="1200" dirty="0"/>
        </a:p>
      </dsp:txBody>
      <dsp:txXfrm>
        <a:off x="0" y="26729"/>
        <a:ext cx="7772400" cy="879840"/>
      </dsp:txXfrm>
    </dsp:sp>
    <dsp:sp modelId="{0BF6C9E6-2423-4F6E-92C3-433C0A1E79DD}">
      <dsp:nvSpPr>
        <dsp:cNvPr id="0" name=""/>
        <dsp:cNvSpPr/>
      </dsp:nvSpPr>
      <dsp:spPr>
        <a:xfrm>
          <a:off x="0" y="906569"/>
          <a:ext cx="7772400" cy="1167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MX" sz="2000" kern="1200" dirty="0" smtClean="0"/>
            <a:t>Los agricultores para establecer sus precios se basan específicamente en el mercado con un 72.94% ya sea que ganen o pierdan en sus productos. </a:t>
          </a:r>
          <a:endParaRPr lang="es-MX" sz="2000" kern="1200" dirty="0"/>
        </a:p>
        <a:p>
          <a:pPr marL="228600" lvl="1" indent="-228600" algn="l" defTabSz="889000">
            <a:lnSpc>
              <a:spcPct val="90000"/>
            </a:lnSpc>
            <a:spcBef>
              <a:spcPct val="0"/>
            </a:spcBef>
            <a:spcAft>
              <a:spcPct val="20000"/>
            </a:spcAft>
            <a:buChar char="••"/>
          </a:pPr>
          <a:r>
            <a:rPr lang="es-MX" sz="2000" kern="1200" dirty="0" smtClean="0"/>
            <a:t>De acuerdo a los resultados de la investigación el 56.5% si recupera la inversión de sus productos. </a:t>
          </a:r>
          <a:endParaRPr lang="es-MX" sz="2000" kern="1200" dirty="0"/>
        </a:p>
      </dsp:txBody>
      <dsp:txXfrm>
        <a:off x="0" y="906569"/>
        <a:ext cx="7772400" cy="1167480"/>
      </dsp:txXfrm>
    </dsp:sp>
    <dsp:sp modelId="{3B445C1C-0F2B-4F0E-8D75-E9145F38DFA6}">
      <dsp:nvSpPr>
        <dsp:cNvPr id="0" name=""/>
        <dsp:cNvSpPr/>
      </dsp:nvSpPr>
      <dsp:spPr>
        <a:xfrm>
          <a:off x="0" y="2074049"/>
          <a:ext cx="7772400" cy="879840"/>
        </a:xfrm>
        <a:prstGeom prst="roundRect">
          <a:avLst/>
        </a:prstGeom>
        <a:blipFill rotWithShape="0">
          <a:blip xmlns:r="http://schemas.openxmlformats.org/officeDocument/2006/relationships" r:embed="rId1">
            <a:duotone>
              <a:schemeClr val="accent3">
                <a:shade val="50000"/>
                <a:hueOff val="-112039"/>
                <a:satOff val="-3061"/>
                <a:lumOff val="27349"/>
                <a:alphaOff val="0"/>
                <a:tint val="30000"/>
                <a:satMod val="300000"/>
              </a:schemeClr>
              <a:schemeClr val="accent3">
                <a:shade val="50000"/>
                <a:hueOff val="-112039"/>
                <a:satOff val="-3061"/>
                <a:lumOff val="27349"/>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kern="1200" dirty="0" smtClean="0"/>
            <a:t>Por otro lado el 80% de los agricultores no pueden acceder a un crédito financiero ya que no cumplen ciertos requisitos.</a:t>
          </a:r>
          <a:endParaRPr lang="es-MX" sz="1800" kern="1200" dirty="0"/>
        </a:p>
      </dsp:txBody>
      <dsp:txXfrm>
        <a:off x="0" y="2074049"/>
        <a:ext cx="7772400" cy="879840"/>
      </dsp:txXfrm>
    </dsp:sp>
    <dsp:sp modelId="{C3F78BC3-B985-4EB7-8C5B-7D215B83C74C}">
      <dsp:nvSpPr>
        <dsp:cNvPr id="0" name=""/>
        <dsp:cNvSpPr/>
      </dsp:nvSpPr>
      <dsp:spPr>
        <a:xfrm>
          <a:off x="0" y="2953889"/>
          <a:ext cx="7772400" cy="1289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MX" sz="1800" kern="1200" dirty="0" smtClean="0"/>
            <a:t>El lugar que frecuentan los agricultores para comercializar sus productos es en Pelileo y el mercado Mayorista de Ambato, los productos son vendidos diario, semanal, trimestral y semestralmente dependiendo del producto cultivado.</a:t>
          </a:r>
          <a:endParaRPr lang="es-MX" sz="1800" kern="1200" dirty="0"/>
        </a:p>
        <a:p>
          <a:pPr marL="171450" lvl="1" indent="-171450" algn="l" defTabSz="800100">
            <a:lnSpc>
              <a:spcPct val="90000"/>
            </a:lnSpc>
            <a:spcBef>
              <a:spcPct val="0"/>
            </a:spcBef>
            <a:spcAft>
              <a:spcPct val="20000"/>
            </a:spcAft>
            <a:buChar char="••"/>
          </a:pPr>
          <a:r>
            <a:rPr lang="es-MX" sz="1800" kern="1200" dirty="0" smtClean="0"/>
            <a:t>El transporte que más utilizan los agricultores para vender sus productos es el público con un 48.24%. </a:t>
          </a:r>
          <a:endParaRPr lang="es-MX" sz="1800" kern="1200" dirty="0"/>
        </a:p>
      </dsp:txBody>
      <dsp:txXfrm>
        <a:off x="0" y="2953889"/>
        <a:ext cx="7772400" cy="1289092"/>
      </dsp:txXfrm>
    </dsp:sp>
    <dsp:sp modelId="{A16B70C3-C31B-4616-BFC1-4BD771E6E6CC}">
      <dsp:nvSpPr>
        <dsp:cNvPr id="0" name=""/>
        <dsp:cNvSpPr/>
      </dsp:nvSpPr>
      <dsp:spPr>
        <a:xfrm>
          <a:off x="0" y="4242982"/>
          <a:ext cx="7772400" cy="879840"/>
        </a:xfrm>
        <a:prstGeom prst="roundRect">
          <a:avLst/>
        </a:prstGeom>
        <a:blipFill rotWithShape="0">
          <a:blip xmlns:r="http://schemas.openxmlformats.org/officeDocument/2006/relationships" r:embed="rId1">
            <a:duotone>
              <a:schemeClr val="accent3">
                <a:shade val="50000"/>
                <a:hueOff val="-112039"/>
                <a:satOff val="-3061"/>
                <a:lumOff val="27349"/>
                <a:alphaOff val="0"/>
                <a:tint val="30000"/>
                <a:satMod val="300000"/>
              </a:schemeClr>
              <a:schemeClr val="accent3">
                <a:shade val="50000"/>
                <a:hueOff val="-112039"/>
                <a:satOff val="-3061"/>
                <a:lumOff val="27349"/>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kern="1200" dirty="0" smtClean="0"/>
            <a:t>EL 100% de los encuestados estuvieron de acuerdo en ser parte de una Asociación Agrícola para un mejor comercio y estabilidad económica.</a:t>
          </a:r>
          <a:endParaRPr lang="es-MX" sz="1800" kern="1200" dirty="0"/>
        </a:p>
      </dsp:txBody>
      <dsp:txXfrm>
        <a:off x="0" y="4242982"/>
        <a:ext cx="7772400" cy="87984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4B3B9D-16ED-48D3-8322-790415F53CEB}">
      <dsp:nvSpPr>
        <dsp:cNvPr id="0" name=""/>
        <dsp:cNvSpPr/>
      </dsp:nvSpPr>
      <dsp:spPr>
        <a:xfrm>
          <a:off x="0" y="3441586"/>
          <a:ext cx="7772400" cy="1129605"/>
        </a:xfrm>
        <a:prstGeom prst="rect">
          <a:avLst/>
        </a:prstGeom>
        <a:blipFill rotWithShape="0">
          <a:blip xmlns:r="http://schemas.openxmlformats.org/officeDocument/2006/relationships" r:embed="rId1">
            <a:duotone>
              <a:schemeClr val="accent4">
                <a:hueOff val="0"/>
                <a:satOff val="0"/>
                <a:lumOff val="0"/>
                <a:alphaOff val="0"/>
                <a:tint val="30000"/>
                <a:satMod val="300000"/>
              </a:schemeClr>
              <a:schemeClr val="accent4">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b="1" kern="1200" dirty="0" smtClean="0"/>
            <a:t>Beneficiarios:</a:t>
          </a:r>
          <a:r>
            <a:rPr lang="es-ES" sz="2200" kern="1200" dirty="0" smtClean="0"/>
            <a:t> </a:t>
          </a:r>
          <a:endParaRPr lang="es-MX" sz="2200" kern="1200" dirty="0"/>
        </a:p>
      </dsp:txBody>
      <dsp:txXfrm>
        <a:off x="0" y="3441586"/>
        <a:ext cx="7772400" cy="609986"/>
      </dsp:txXfrm>
    </dsp:sp>
    <dsp:sp modelId="{307B28C1-E8BB-467B-BCF1-DED5C5ABE26E}">
      <dsp:nvSpPr>
        <dsp:cNvPr id="0" name=""/>
        <dsp:cNvSpPr/>
      </dsp:nvSpPr>
      <dsp:spPr>
        <a:xfrm>
          <a:off x="0" y="4028981"/>
          <a:ext cx="7772400" cy="519618"/>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s-ES" sz="1700" kern="1200" dirty="0" smtClean="0"/>
            <a:t>Los principales beneficiarios será un aproximado de 85 agricultores de la parroquia Benítez según estudios realizados y son quienes se regirán al proceso del mismo. </a:t>
          </a:r>
          <a:endParaRPr lang="es-MX" sz="1700" kern="1200" dirty="0"/>
        </a:p>
      </dsp:txBody>
      <dsp:txXfrm>
        <a:off x="0" y="4028981"/>
        <a:ext cx="7772400" cy="519618"/>
      </dsp:txXfrm>
    </dsp:sp>
    <dsp:sp modelId="{9C9B3FA4-8F34-46B8-AEDD-2C2A120B55E6}">
      <dsp:nvSpPr>
        <dsp:cNvPr id="0" name=""/>
        <dsp:cNvSpPr/>
      </dsp:nvSpPr>
      <dsp:spPr>
        <a:xfrm rot="10800000">
          <a:off x="0" y="1721197"/>
          <a:ext cx="7772400" cy="1737333"/>
        </a:xfrm>
        <a:prstGeom prst="upArrowCallout">
          <a:avLst/>
        </a:prstGeom>
        <a:blipFill rotWithShape="0">
          <a:blip xmlns:r="http://schemas.openxmlformats.org/officeDocument/2006/relationships" r:embed="rId1">
            <a:duotone>
              <a:schemeClr val="accent4">
                <a:hueOff val="10211518"/>
                <a:satOff val="-11993"/>
                <a:lumOff val="4608"/>
                <a:alphaOff val="0"/>
                <a:tint val="30000"/>
                <a:satMod val="300000"/>
              </a:schemeClr>
              <a:schemeClr val="accent4">
                <a:hueOff val="10211518"/>
                <a:satOff val="-11993"/>
                <a:lumOff val="4608"/>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MX" sz="2200" b="1" kern="1200" dirty="0" smtClean="0"/>
            <a:t>INSTITUCIÓN EJECUTORA</a:t>
          </a:r>
          <a:endParaRPr lang="es-MX" sz="2200" b="1" kern="1200" dirty="0"/>
        </a:p>
      </dsp:txBody>
      <dsp:txXfrm>
        <a:off x="0" y="1721197"/>
        <a:ext cx="7772400" cy="609803"/>
      </dsp:txXfrm>
    </dsp:sp>
    <dsp:sp modelId="{D1DA05B3-5466-4025-8993-FA79F73CAEB5}">
      <dsp:nvSpPr>
        <dsp:cNvPr id="0" name=""/>
        <dsp:cNvSpPr/>
      </dsp:nvSpPr>
      <dsp:spPr>
        <a:xfrm>
          <a:off x="0" y="2331001"/>
          <a:ext cx="7772400" cy="519462"/>
        </a:xfrm>
        <a:prstGeom prst="rect">
          <a:avLst/>
        </a:prstGeom>
        <a:solidFill>
          <a:schemeClr val="accent4">
            <a:tint val="40000"/>
            <a:alpha val="90000"/>
            <a:hueOff val="10329229"/>
            <a:satOff val="-5624"/>
            <a:lumOff val="737"/>
            <a:alphaOff val="0"/>
          </a:schemeClr>
        </a:solidFill>
        <a:ln w="9525" cap="flat" cmpd="sng" algn="ctr">
          <a:solidFill>
            <a:schemeClr val="accent4">
              <a:tint val="40000"/>
              <a:alpha val="90000"/>
              <a:hueOff val="10329229"/>
              <a:satOff val="-5624"/>
              <a:lumOff val="7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s-ES" sz="1700" kern="1200" dirty="0" smtClean="0"/>
            <a:t>GAD Benítez, Sr. Iván Pastor Coca Benítez presidente de la parroquia, junto con el MAGAP para su aprobación. </a:t>
          </a:r>
          <a:endParaRPr lang="es-MX" sz="1700" kern="1200" dirty="0"/>
        </a:p>
      </dsp:txBody>
      <dsp:txXfrm>
        <a:off x="0" y="2331001"/>
        <a:ext cx="7772400" cy="519462"/>
      </dsp:txXfrm>
    </dsp:sp>
    <dsp:sp modelId="{4DBEA116-C47F-4D14-8C84-86D5D5529428}">
      <dsp:nvSpPr>
        <dsp:cNvPr id="0" name=""/>
        <dsp:cNvSpPr/>
      </dsp:nvSpPr>
      <dsp:spPr>
        <a:xfrm rot="10800000">
          <a:off x="0" y="808"/>
          <a:ext cx="7772400" cy="1737333"/>
        </a:xfrm>
        <a:prstGeom prst="upArrowCallout">
          <a:avLst/>
        </a:prstGeom>
        <a:blipFill rotWithShape="0">
          <a:blip xmlns:r="http://schemas.openxmlformats.org/officeDocument/2006/relationships" r:embed="rId1">
            <a:duotone>
              <a:schemeClr val="accent4">
                <a:hueOff val="20423036"/>
                <a:satOff val="-23986"/>
                <a:lumOff val="9216"/>
                <a:alphaOff val="0"/>
                <a:tint val="30000"/>
                <a:satMod val="300000"/>
              </a:schemeClr>
              <a:schemeClr val="accent4">
                <a:hueOff val="20423036"/>
                <a:satOff val="-23986"/>
                <a:lumOff val="9216"/>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MX" sz="2200" b="1" kern="1200" dirty="0" smtClean="0"/>
            <a:t>TÍTULO </a:t>
          </a:r>
          <a:endParaRPr lang="es-MX" sz="2200" b="1" kern="1200" dirty="0"/>
        </a:p>
      </dsp:txBody>
      <dsp:txXfrm>
        <a:off x="0" y="808"/>
        <a:ext cx="7772400" cy="609803"/>
      </dsp:txXfrm>
    </dsp:sp>
    <dsp:sp modelId="{C76945AE-AF54-41BE-B96E-DE98DED7A50A}">
      <dsp:nvSpPr>
        <dsp:cNvPr id="0" name=""/>
        <dsp:cNvSpPr/>
      </dsp:nvSpPr>
      <dsp:spPr>
        <a:xfrm>
          <a:off x="0" y="610612"/>
          <a:ext cx="7772400" cy="519462"/>
        </a:xfrm>
        <a:prstGeom prst="rect">
          <a:avLst/>
        </a:prstGeom>
        <a:solidFill>
          <a:schemeClr val="accent4">
            <a:tint val="40000"/>
            <a:alpha val="90000"/>
            <a:hueOff val="20658457"/>
            <a:satOff val="-11248"/>
            <a:lumOff val="1474"/>
            <a:alphaOff val="0"/>
          </a:schemeClr>
        </a:solidFill>
        <a:ln w="9525" cap="flat" cmpd="sng" algn="ctr">
          <a:solidFill>
            <a:schemeClr val="accent4">
              <a:tint val="40000"/>
              <a:alpha val="90000"/>
              <a:hueOff val="20658457"/>
              <a:satOff val="-11248"/>
              <a:lumOff val="147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s-ES" sz="1700" kern="1200" dirty="0" smtClean="0"/>
            <a:t>Diseño de la creación de una asociación de comercialización con los agricultores de la parroquia Benítez del cantón Pelileo.</a:t>
          </a:r>
          <a:endParaRPr lang="es-MX" sz="1700" kern="1200" dirty="0"/>
        </a:p>
      </dsp:txBody>
      <dsp:txXfrm>
        <a:off x="0" y="610612"/>
        <a:ext cx="7772400" cy="519462"/>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F9B2F2-037A-4703-8AB3-F933D6147A76}">
      <dsp:nvSpPr>
        <dsp:cNvPr id="0" name=""/>
        <dsp:cNvSpPr/>
      </dsp:nvSpPr>
      <dsp:spPr>
        <a:xfrm>
          <a:off x="0" y="3109270"/>
          <a:ext cx="8783960" cy="2041539"/>
        </a:xfrm>
        <a:prstGeom prst="rect">
          <a:avLst/>
        </a:prstGeom>
        <a:solidFill>
          <a:schemeClr val="accent2">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kern="1200" dirty="0" smtClean="0"/>
            <a:t>Objetivos Específicos</a:t>
          </a:r>
          <a:endParaRPr lang="es-MX" sz="2400" kern="1200" dirty="0"/>
        </a:p>
      </dsp:txBody>
      <dsp:txXfrm>
        <a:off x="0" y="3109270"/>
        <a:ext cx="8783960" cy="1102431"/>
      </dsp:txXfrm>
    </dsp:sp>
    <dsp:sp modelId="{C3D415CE-932E-4ED9-BC2E-B156C8FEC2C6}">
      <dsp:nvSpPr>
        <dsp:cNvPr id="0" name=""/>
        <dsp:cNvSpPr/>
      </dsp:nvSpPr>
      <dsp:spPr>
        <a:xfrm>
          <a:off x="1371" y="3819597"/>
          <a:ext cx="2979200" cy="1641654"/>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MX" sz="1800" kern="1200" dirty="0" smtClean="0"/>
            <a:t>Plantear los pasos para la creación de la Asociación para el beneficio de la parroquia Benítez. </a:t>
          </a:r>
          <a:endParaRPr lang="es-MX" sz="1800" kern="1200" dirty="0"/>
        </a:p>
      </dsp:txBody>
      <dsp:txXfrm>
        <a:off x="1371" y="3819597"/>
        <a:ext cx="2979200" cy="1641654"/>
      </dsp:txXfrm>
    </dsp:sp>
    <dsp:sp modelId="{B23DE002-A2A3-40F5-ABE6-2541B3A6DA01}">
      <dsp:nvSpPr>
        <dsp:cNvPr id="0" name=""/>
        <dsp:cNvSpPr/>
      </dsp:nvSpPr>
      <dsp:spPr>
        <a:xfrm>
          <a:off x="2980572" y="3808248"/>
          <a:ext cx="2906785" cy="1664353"/>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S" sz="1800" kern="1200" dirty="0" smtClean="0"/>
            <a:t>Realizar los procesos para la elaboración de los estatutos que regulará las actividades de la Asociación.</a:t>
          </a:r>
          <a:endParaRPr lang="es-MX" sz="1800" kern="1200" dirty="0"/>
        </a:p>
      </dsp:txBody>
      <dsp:txXfrm>
        <a:off x="2980572" y="3808248"/>
        <a:ext cx="2906785" cy="1664353"/>
      </dsp:txXfrm>
    </dsp:sp>
    <dsp:sp modelId="{CD51C828-B340-4F45-AF25-6B9497DDA2AF}">
      <dsp:nvSpPr>
        <dsp:cNvPr id="0" name=""/>
        <dsp:cNvSpPr/>
      </dsp:nvSpPr>
      <dsp:spPr>
        <a:xfrm>
          <a:off x="5887357" y="3816423"/>
          <a:ext cx="2895230" cy="1648003"/>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S" sz="1800" kern="1200" dirty="0" smtClean="0"/>
            <a:t>Establecer una nueva forma de comercialización que permitan llegar con los productos al consumidor generando fidelidad en los clientes.</a:t>
          </a:r>
          <a:endParaRPr lang="es-MX" sz="1800" kern="1200" dirty="0"/>
        </a:p>
      </dsp:txBody>
      <dsp:txXfrm>
        <a:off x="5887357" y="3816423"/>
        <a:ext cx="2895230" cy="1648003"/>
      </dsp:txXfrm>
    </dsp:sp>
    <dsp:sp modelId="{E7AB4197-6FFF-4A8D-846E-4BC2ECB31A1F}">
      <dsp:nvSpPr>
        <dsp:cNvPr id="0" name=""/>
        <dsp:cNvSpPr/>
      </dsp:nvSpPr>
      <dsp:spPr>
        <a:xfrm rot="10800000">
          <a:off x="0" y="6"/>
          <a:ext cx="8783960" cy="3139887"/>
        </a:xfrm>
        <a:prstGeom prst="upArrowCallout">
          <a:avLst/>
        </a:prstGeom>
        <a:solidFill>
          <a:schemeClr val="accent3">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kern="1200" dirty="0" smtClean="0"/>
            <a:t>Objetivo General</a:t>
          </a:r>
          <a:endParaRPr lang="es-MX" sz="2400" kern="1200" dirty="0"/>
        </a:p>
      </dsp:txBody>
      <dsp:txXfrm>
        <a:off x="0" y="6"/>
        <a:ext cx="8783960" cy="1102100"/>
      </dsp:txXfrm>
    </dsp:sp>
    <dsp:sp modelId="{248970C2-04C1-4EDF-82FB-90018E010297}">
      <dsp:nvSpPr>
        <dsp:cNvPr id="0" name=""/>
        <dsp:cNvSpPr/>
      </dsp:nvSpPr>
      <dsp:spPr>
        <a:xfrm>
          <a:off x="0" y="947369"/>
          <a:ext cx="8783960" cy="1248301"/>
        </a:xfrm>
        <a:prstGeom prst="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s-MX" sz="2000" kern="1200" dirty="0" smtClean="0"/>
            <a:t>Diseñar la creación de una Asociación de Productores agrícolas para la Comercialización de la parroquia Benítez.</a:t>
          </a:r>
          <a:endParaRPr lang="es-MX" sz="2000" kern="1200" dirty="0"/>
        </a:p>
      </dsp:txBody>
      <dsp:txXfrm>
        <a:off x="0" y="947369"/>
        <a:ext cx="8783960" cy="1248301"/>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4DBABC-664E-43EF-836B-71E39783BDA4}">
      <dsp:nvSpPr>
        <dsp:cNvPr id="0" name=""/>
        <dsp:cNvSpPr/>
      </dsp:nvSpPr>
      <dsp:spPr>
        <a:xfrm rot="5400000">
          <a:off x="-293069" y="1195336"/>
          <a:ext cx="1302113" cy="157432"/>
        </a:xfrm>
        <a:prstGeom prst="rect">
          <a:avLst/>
        </a:prstGeom>
        <a:blipFill rotWithShape="0">
          <a:blip xmlns:r="http://schemas.openxmlformats.org/officeDocument/2006/relationships" r:embed="rId1">
            <a:duotone>
              <a:schemeClr val="accent4">
                <a:hueOff val="0"/>
                <a:satOff val="0"/>
                <a:lumOff val="0"/>
                <a:alphaOff val="0"/>
                <a:tint val="30000"/>
                <a:satMod val="300000"/>
              </a:schemeClr>
              <a:schemeClr val="accent4">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52CC934A-17FF-4BD8-B5FA-8A529FFD9FD6}">
      <dsp:nvSpPr>
        <dsp:cNvPr id="0" name=""/>
        <dsp:cNvSpPr/>
      </dsp:nvSpPr>
      <dsp:spPr>
        <a:xfrm>
          <a:off x="3223" y="359528"/>
          <a:ext cx="1749252" cy="1049551"/>
        </a:xfrm>
        <a:prstGeom prst="roundRect">
          <a:avLst>
            <a:gd name="adj" fmla="val 10000"/>
          </a:avLst>
        </a:prstGeom>
        <a:blipFill rotWithShape="0">
          <a:blip xmlns:r="http://schemas.openxmlformats.org/officeDocument/2006/relationships" r:embed="rId1">
            <a:duotone>
              <a:schemeClr val="accent4">
                <a:hueOff val="0"/>
                <a:satOff val="0"/>
                <a:lumOff val="0"/>
                <a:alphaOff val="0"/>
                <a:tint val="30000"/>
                <a:satMod val="300000"/>
              </a:schemeClr>
              <a:schemeClr val="accent4">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¿Quienes Solicitan evaluar?</a:t>
          </a:r>
          <a:endParaRPr lang="es-MX" sz="2000" kern="1200" dirty="0"/>
        </a:p>
      </dsp:txBody>
      <dsp:txXfrm>
        <a:off x="3223" y="359528"/>
        <a:ext cx="1749252" cy="1049551"/>
      </dsp:txXfrm>
    </dsp:sp>
    <dsp:sp modelId="{BFBE2F5A-BBCF-4142-9E9F-303BBAEE5DEE}">
      <dsp:nvSpPr>
        <dsp:cNvPr id="0" name=""/>
        <dsp:cNvSpPr/>
      </dsp:nvSpPr>
      <dsp:spPr>
        <a:xfrm rot="5400000">
          <a:off x="-293069" y="2507276"/>
          <a:ext cx="1302113" cy="157432"/>
        </a:xfrm>
        <a:prstGeom prst="rect">
          <a:avLst/>
        </a:prstGeom>
        <a:blipFill rotWithShape="0">
          <a:blip xmlns:r="http://schemas.openxmlformats.org/officeDocument/2006/relationships" r:embed="rId1">
            <a:duotone>
              <a:schemeClr val="accent4">
                <a:hueOff val="3403840"/>
                <a:satOff val="-3998"/>
                <a:lumOff val="1536"/>
                <a:alphaOff val="0"/>
                <a:tint val="30000"/>
                <a:satMod val="300000"/>
              </a:schemeClr>
              <a:schemeClr val="accent4">
                <a:hueOff val="3403840"/>
                <a:satOff val="-3998"/>
                <a:lumOff val="1536"/>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46263A5E-9019-4D43-9017-738E88B49226}">
      <dsp:nvSpPr>
        <dsp:cNvPr id="0" name=""/>
        <dsp:cNvSpPr/>
      </dsp:nvSpPr>
      <dsp:spPr>
        <a:xfrm>
          <a:off x="3223" y="1671468"/>
          <a:ext cx="1749252" cy="1049551"/>
        </a:xfrm>
        <a:prstGeom prst="roundRect">
          <a:avLst>
            <a:gd name="adj" fmla="val 10000"/>
          </a:avLst>
        </a:prstGeom>
        <a:blipFill rotWithShape="0">
          <a:blip xmlns:r="http://schemas.openxmlformats.org/officeDocument/2006/relationships" r:embed="rId1">
            <a:duotone>
              <a:schemeClr val="accent4">
                <a:hueOff val="2917577"/>
                <a:satOff val="-3427"/>
                <a:lumOff val="1317"/>
                <a:alphaOff val="0"/>
                <a:tint val="30000"/>
                <a:satMod val="300000"/>
              </a:schemeClr>
              <a:schemeClr val="accent4">
                <a:hueOff val="2917577"/>
                <a:satOff val="-3427"/>
                <a:lumOff val="1317"/>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¿Por qué?</a:t>
          </a:r>
          <a:endParaRPr lang="es-MX" sz="2000" kern="1200" dirty="0"/>
        </a:p>
      </dsp:txBody>
      <dsp:txXfrm>
        <a:off x="3223" y="1671468"/>
        <a:ext cx="1749252" cy="1049551"/>
      </dsp:txXfrm>
    </dsp:sp>
    <dsp:sp modelId="{41C76794-E1AE-40C3-8ADE-DA92ED9D7E4F}">
      <dsp:nvSpPr>
        <dsp:cNvPr id="0" name=""/>
        <dsp:cNvSpPr/>
      </dsp:nvSpPr>
      <dsp:spPr>
        <a:xfrm>
          <a:off x="362899" y="3163246"/>
          <a:ext cx="2316680" cy="157432"/>
        </a:xfrm>
        <a:prstGeom prst="rect">
          <a:avLst/>
        </a:prstGeom>
        <a:blipFill rotWithShape="0">
          <a:blip xmlns:r="http://schemas.openxmlformats.org/officeDocument/2006/relationships" r:embed="rId1">
            <a:duotone>
              <a:schemeClr val="accent4">
                <a:hueOff val="6807679"/>
                <a:satOff val="-7995"/>
                <a:lumOff val="3072"/>
                <a:alphaOff val="0"/>
                <a:tint val="30000"/>
                <a:satMod val="300000"/>
              </a:schemeClr>
              <a:schemeClr val="accent4">
                <a:hueOff val="6807679"/>
                <a:satOff val="-7995"/>
                <a:lumOff val="3072"/>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86E39D2F-3432-4D0A-AF5E-88E31BAA6A0E}">
      <dsp:nvSpPr>
        <dsp:cNvPr id="0" name=""/>
        <dsp:cNvSpPr/>
      </dsp:nvSpPr>
      <dsp:spPr>
        <a:xfrm>
          <a:off x="3223" y="2983407"/>
          <a:ext cx="1749252" cy="1049551"/>
        </a:xfrm>
        <a:prstGeom prst="roundRect">
          <a:avLst>
            <a:gd name="adj" fmla="val 10000"/>
          </a:avLst>
        </a:prstGeom>
        <a:blipFill rotWithShape="0">
          <a:blip xmlns:r="http://schemas.openxmlformats.org/officeDocument/2006/relationships" r:embed="rId1">
            <a:duotone>
              <a:schemeClr val="accent4">
                <a:hueOff val="5835153"/>
                <a:satOff val="-6853"/>
                <a:lumOff val="2633"/>
                <a:alphaOff val="0"/>
                <a:tint val="30000"/>
                <a:satMod val="300000"/>
              </a:schemeClr>
              <a:schemeClr val="accent4">
                <a:hueOff val="5835153"/>
                <a:satOff val="-6853"/>
                <a:lumOff val="2633"/>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¿Para qué?</a:t>
          </a:r>
          <a:endParaRPr lang="es-MX" sz="2000" kern="1200" dirty="0"/>
        </a:p>
      </dsp:txBody>
      <dsp:txXfrm>
        <a:off x="3223" y="2983407"/>
        <a:ext cx="1749252" cy="1049551"/>
      </dsp:txXfrm>
    </dsp:sp>
    <dsp:sp modelId="{5E418B90-AED1-4402-9409-4E4A6B11D920}">
      <dsp:nvSpPr>
        <dsp:cNvPr id="0" name=""/>
        <dsp:cNvSpPr/>
      </dsp:nvSpPr>
      <dsp:spPr>
        <a:xfrm rot="16200000">
          <a:off x="2033436" y="2507276"/>
          <a:ext cx="1302113" cy="157432"/>
        </a:xfrm>
        <a:prstGeom prst="rect">
          <a:avLst/>
        </a:prstGeom>
        <a:blipFill rotWithShape="0">
          <a:blip xmlns:r="http://schemas.openxmlformats.org/officeDocument/2006/relationships" r:embed="rId1">
            <a:duotone>
              <a:schemeClr val="accent4">
                <a:hueOff val="10211518"/>
                <a:satOff val="-11993"/>
                <a:lumOff val="4608"/>
                <a:alphaOff val="0"/>
                <a:tint val="30000"/>
                <a:satMod val="300000"/>
              </a:schemeClr>
              <a:schemeClr val="accent4">
                <a:hueOff val="10211518"/>
                <a:satOff val="-11993"/>
                <a:lumOff val="4608"/>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212A0F13-F06A-4075-9165-D129468017B0}">
      <dsp:nvSpPr>
        <dsp:cNvPr id="0" name=""/>
        <dsp:cNvSpPr/>
      </dsp:nvSpPr>
      <dsp:spPr>
        <a:xfrm>
          <a:off x="2329729" y="2983407"/>
          <a:ext cx="1749252" cy="1049551"/>
        </a:xfrm>
        <a:prstGeom prst="roundRect">
          <a:avLst>
            <a:gd name="adj" fmla="val 10000"/>
          </a:avLst>
        </a:prstGeom>
        <a:blipFill rotWithShape="0">
          <a:blip xmlns:r="http://schemas.openxmlformats.org/officeDocument/2006/relationships" r:embed="rId1">
            <a:duotone>
              <a:schemeClr val="accent4">
                <a:hueOff val="8752730"/>
                <a:satOff val="-10280"/>
                <a:lumOff val="3950"/>
                <a:alphaOff val="0"/>
                <a:tint val="30000"/>
                <a:satMod val="300000"/>
              </a:schemeClr>
              <a:schemeClr val="accent4">
                <a:hueOff val="8752730"/>
                <a:satOff val="-10280"/>
                <a:lumOff val="395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¿Qué?</a:t>
          </a:r>
          <a:endParaRPr lang="es-MX" sz="2000" kern="1200" dirty="0"/>
        </a:p>
      </dsp:txBody>
      <dsp:txXfrm>
        <a:off x="2329729" y="2983407"/>
        <a:ext cx="1749252" cy="1049551"/>
      </dsp:txXfrm>
    </dsp:sp>
    <dsp:sp modelId="{8D703153-7AAC-44AC-95D8-0852809FF3AB}">
      <dsp:nvSpPr>
        <dsp:cNvPr id="0" name=""/>
        <dsp:cNvSpPr/>
      </dsp:nvSpPr>
      <dsp:spPr>
        <a:xfrm rot="16200000">
          <a:off x="2033436" y="1195336"/>
          <a:ext cx="1302113" cy="157432"/>
        </a:xfrm>
        <a:prstGeom prst="rect">
          <a:avLst/>
        </a:prstGeom>
        <a:blipFill rotWithShape="0">
          <a:blip xmlns:r="http://schemas.openxmlformats.org/officeDocument/2006/relationships" r:embed="rId1">
            <a:duotone>
              <a:schemeClr val="accent4">
                <a:hueOff val="13615358"/>
                <a:satOff val="-15991"/>
                <a:lumOff val="6144"/>
                <a:alphaOff val="0"/>
                <a:tint val="30000"/>
                <a:satMod val="300000"/>
              </a:schemeClr>
              <a:schemeClr val="accent4">
                <a:hueOff val="13615358"/>
                <a:satOff val="-15991"/>
                <a:lumOff val="6144"/>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FD8DC984-B0B8-4277-97C5-264288C57E27}">
      <dsp:nvSpPr>
        <dsp:cNvPr id="0" name=""/>
        <dsp:cNvSpPr/>
      </dsp:nvSpPr>
      <dsp:spPr>
        <a:xfrm>
          <a:off x="2329729" y="1671468"/>
          <a:ext cx="1749252" cy="1049551"/>
        </a:xfrm>
        <a:prstGeom prst="roundRect">
          <a:avLst>
            <a:gd name="adj" fmla="val 10000"/>
          </a:avLst>
        </a:prstGeom>
        <a:blipFill rotWithShape="0">
          <a:blip xmlns:r="http://schemas.openxmlformats.org/officeDocument/2006/relationships" r:embed="rId1">
            <a:duotone>
              <a:schemeClr val="accent4">
                <a:hueOff val="11670307"/>
                <a:satOff val="-13706"/>
                <a:lumOff val="5266"/>
                <a:alphaOff val="0"/>
                <a:tint val="30000"/>
                <a:satMod val="300000"/>
              </a:schemeClr>
              <a:schemeClr val="accent4">
                <a:hueOff val="11670307"/>
                <a:satOff val="-13706"/>
                <a:lumOff val="5266"/>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Quién?</a:t>
          </a:r>
          <a:endParaRPr lang="es-MX" sz="2000" kern="1200" dirty="0"/>
        </a:p>
      </dsp:txBody>
      <dsp:txXfrm>
        <a:off x="2329729" y="1671468"/>
        <a:ext cx="1749252" cy="1049551"/>
      </dsp:txXfrm>
    </dsp:sp>
    <dsp:sp modelId="{F9CF6E90-D9B9-4465-8AFD-C6DC43C62913}">
      <dsp:nvSpPr>
        <dsp:cNvPr id="0" name=""/>
        <dsp:cNvSpPr/>
      </dsp:nvSpPr>
      <dsp:spPr>
        <a:xfrm>
          <a:off x="2689406" y="539366"/>
          <a:ext cx="2316680" cy="157432"/>
        </a:xfrm>
        <a:prstGeom prst="rect">
          <a:avLst/>
        </a:prstGeom>
        <a:blipFill rotWithShape="0">
          <a:blip xmlns:r="http://schemas.openxmlformats.org/officeDocument/2006/relationships" r:embed="rId1">
            <a:duotone>
              <a:schemeClr val="accent4">
                <a:hueOff val="17019197"/>
                <a:satOff val="-19988"/>
                <a:lumOff val="7680"/>
                <a:alphaOff val="0"/>
                <a:tint val="30000"/>
                <a:satMod val="300000"/>
              </a:schemeClr>
              <a:schemeClr val="accent4">
                <a:hueOff val="17019197"/>
                <a:satOff val="-19988"/>
                <a:lumOff val="768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5E324BB5-D1CD-4BB1-97E7-B6A507196042}">
      <dsp:nvSpPr>
        <dsp:cNvPr id="0" name=""/>
        <dsp:cNvSpPr/>
      </dsp:nvSpPr>
      <dsp:spPr>
        <a:xfrm>
          <a:off x="2329729" y="359528"/>
          <a:ext cx="1749252" cy="1049551"/>
        </a:xfrm>
        <a:prstGeom prst="roundRect">
          <a:avLst>
            <a:gd name="adj" fmla="val 10000"/>
          </a:avLst>
        </a:prstGeom>
        <a:blipFill rotWithShape="0">
          <a:blip xmlns:r="http://schemas.openxmlformats.org/officeDocument/2006/relationships" r:embed="rId1">
            <a:duotone>
              <a:schemeClr val="accent4">
                <a:hueOff val="14587884"/>
                <a:satOff val="-17133"/>
                <a:lumOff val="6583"/>
                <a:alphaOff val="0"/>
                <a:tint val="30000"/>
                <a:satMod val="300000"/>
              </a:schemeClr>
              <a:schemeClr val="accent4">
                <a:hueOff val="14587884"/>
                <a:satOff val="-17133"/>
                <a:lumOff val="6583"/>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¿Cuándo?</a:t>
          </a:r>
        </a:p>
      </dsp:txBody>
      <dsp:txXfrm>
        <a:off x="2329729" y="359528"/>
        <a:ext cx="1749252" cy="1049551"/>
      </dsp:txXfrm>
    </dsp:sp>
    <dsp:sp modelId="{53BE7180-97AB-4CBE-9237-2A245F3BC4E4}">
      <dsp:nvSpPr>
        <dsp:cNvPr id="0" name=""/>
        <dsp:cNvSpPr/>
      </dsp:nvSpPr>
      <dsp:spPr>
        <a:xfrm rot="5400000">
          <a:off x="4359942" y="1195336"/>
          <a:ext cx="1302113" cy="157432"/>
        </a:xfrm>
        <a:prstGeom prst="rect">
          <a:avLst/>
        </a:prstGeom>
        <a:blipFill rotWithShape="0">
          <a:blip xmlns:r="http://schemas.openxmlformats.org/officeDocument/2006/relationships" r:embed="rId1">
            <a:duotone>
              <a:schemeClr val="accent4">
                <a:hueOff val="20423036"/>
                <a:satOff val="-23986"/>
                <a:lumOff val="9216"/>
                <a:alphaOff val="0"/>
                <a:tint val="30000"/>
                <a:satMod val="300000"/>
              </a:schemeClr>
              <a:schemeClr val="accent4">
                <a:hueOff val="20423036"/>
                <a:satOff val="-23986"/>
                <a:lumOff val="9216"/>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466F0A44-C17A-45D2-BF96-B80D68D1823A}">
      <dsp:nvSpPr>
        <dsp:cNvPr id="0" name=""/>
        <dsp:cNvSpPr/>
      </dsp:nvSpPr>
      <dsp:spPr>
        <a:xfrm>
          <a:off x="4656235" y="359528"/>
          <a:ext cx="1749252" cy="1049551"/>
        </a:xfrm>
        <a:prstGeom prst="roundRect">
          <a:avLst>
            <a:gd name="adj" fmla="val 10000"/>
          </a:avLst>
        </a:prstGeom>
        <a:blipFill rotWithShape="0">
          <a:blip xmlns:r="http://schemas.openxmlformats.org/officeDocument/2006/relationships" r:embed="rId1">
            <a:duotone>
              <a:schemeClr val="accent4">
                <a:hueOff val="17505460"/>
                <a:satOff val="-20559"/>
                <a:lumOff val="7899"/>
                <a:alphaOff val="0"/>
                <a:tint val="30000"/>
                <a:satMod val="300000"/>
              </a:schemeClr>
              <a:schemeClr val="accent4">
                <a:hueOff val="17505460"/>
                <a:satOff val="-20559"/>
                <a:lumOff val="7899"/>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¿Cómo?</a:t>
          </a:r>
          <a:endParaRPr lang="es-MX" sz="2000" kern="1200" dirty="0"/>
        </a:p>
      </dsp:txBody>
      <dsp:txXfrm>
        <a:off x="4656235" y="359528"/>
        <a:ext cx="1749252" cy="1049551"/>
      </dsp:txXfrm>
    </dsp:sp>
    <dsp:sp modelId="{18C56CE0-CDE5-4664-BE95-BEBD83691087}">
      <dsp:nvSpPr>
        <dsp:cNvPr id="0" name=""/>
        <dsp:cNvSpPr/>
      </dsp:nvSpPr>
      <dsp:spPr>
        <a:xfrm>
          <a:off x="4656235" y="1671468"/>
          <a:ext cx="1749252" cy="1049551"/>
        </a:xfrm>
        <a:prstGeom prst="roundRect">
          <a:avLst>
            <a:gd name="adj" fmla="val 10000"/>
          </a:avLst>
        </a:prstGeom>
        <a:blipFill rotWithShape="0">
          <a:blip xmlns:r="http://schemas.openxmlformats.org/officeDocument/2006/relationships" r:embed="rId1">
            <a:duotone>
              <a:schemeClr val="accent4">
                <a:hueOff val="20423036"/>
                <a:satOff val="-23986"/>
                <a:lumOff val="9216"/>
                <a:alphaOff val="0"/>
                <a:tint val="30000"/>
                <a:satMod val="300000"/>
              </a:schemeClr>
              <a:schemeClr val="accent4">
                <a:hueOff val="20423036"/>
                <a:satOff val="-23986"/>
                <a:lumOff val="9216"/>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¿Con qué?</a:t>
          </a:r>
          <a:endParaRPr lang="es-MX" sz="2000" kern="1200" dirty="0"/>
        </a:p>
      </dsp:txBody>
      <dsp:txXfrm>
        <a:off x="4656235" y="1671468"/>
        <a:ext cx="1749252" cy="1049551"/>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EEE625-EB0D-442E-8E40-CA3C0EEC489A}">
      <dsp:nvSpPr>
        <dsp:cNvPr id="0" name=""/>
        <dsp:cNvSpPr/>
      </dsp:nvSpPr>
      <dsp:spPr>
        <a:xfrm>
          <a:off x="3659332" y="2309436"/>
          <a:ext cx="1645823" cy="1645823"/>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500" b="1" kern="1200" dirty="0" smtClean="0">
              <a:solidFill>
                <a:schemeClr val="tx1"/>
              </a:solidFill>
            </a:rPr>
            <a:t>MIX DE MARKETING</a:t>
          </a:r>
          <a:endParaRPr lang="es-MX" sz="1500" b="1" kern="1200" dirty="0">
            <a:solidFill>
              <a:schemeClr val="tx1"/>
            </a:solidFill>
          </a:endParaRPr>
        </a:p>
      </dsp:txBody>
      <dsp:txXfrm>
        <a:off x="3659332" y="2309436"/>
        <a:ext cx="1645823" cy="1645823"/>
      </dsp:txXfrm>
    </dsp:sp>
    <dsp:sp modelId="{F7883F24-BD95-4139-8E91-32892597485F}">
      <dsp:nvSpPr>
        <dsp:cNvPr id="0" name=""/>
        <dsp:cNvSpPr/>
      </dsp:nvSpPr>
      <dsp:spPr>
        <a:xfrm rot="16200000">
          <a:off x="4307493" y="1709818"/>
          <a:ext cx="349501" cy="559580"/>
        </a:xfrm>
        <a:prstGeom prst="rightArrow">
          <a:avLst>
            <a:gd name="adj1" fmla="val 60000"/>
            <a:gd name="adj2" fmla="val 50000"/>
          </a:avLst>
        </a:prstGeom>
        <a:solidFill>
          <a:schemeClr val="accent5">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MX" sz="1200" b="1" kern="1200">
            <a:solidFill>
              <a:schemeClr val="tx1"/>
            </a:solidFill>
          </a:endParaRPr>
        </a:p>
      </dsp:txBody>
      <dsp:txXfrm rot="16200000">
        <a:off x="4307493" y="1709818"/>
        <a:ext cx="349501" cy="559580"/>
      </dsp:txXfrm>
    </dsp:sp>
    <dsp:sp modelId="{0DCC6D3B-FADC-4F4D-8A14-2AC718E0A8BD}">
      <dsp:nvSpPr>
        <dsp:cNvPr id="0" name=""/>
        <dsp:cNvSpPr/>
      </dsp:nvSpPr>
      <dsp:spPr>
        <a:xfrm>
          <a:off x="3659332" y="4174"/>
          <a:ext cx="1645823" cy="1645823"/>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500" b="1" kern="1200" dirty="0" smtClean="0">
              <a:solidFill>
                <a:schemeClr val="tx1"/>
              </a:solidFill>
            </a:rPr>
            <a:t>PRODUCTO</a:t>
          </a:r>
          <a:endParaRPr lang="es-MX" sz="1500" b="1" kern="1200" dirty="0">
            <a:solidFill>
              <a:schemeClr val="tx1"/>
            </a:solidFill>
          </a:endParaRPr>
        </a:p>
      </dsp:txBody>
      <dsp:txXfrm>
        <a:off x="3659332" y="4174"/>
        <a:ext cx="1645823" cy="1645823"/>
      </dsp:txXfrm>
    </dsp:sp>
    <dsp:sp modelId="{2FD050D5-C56C-43AB-B117-8A996D410841}">
      <dsp:nvSpPr>
        <dsp:cNvPr id="0" name=""/>
        <dsp:cNvSpPr/>
      </dsp:nvSpPr>
      <dsp:spPr>
        <a:xfrm>
          <a:off x="5450232" y="2852557"/>
          <a:ext cx="349501" cy="559580"/>
        </a:xfrm>
        <a:prstGeom prst="rightArrow">
          <a:avLst>
            <a:gd name="adj1" fmla="val 60000"/>
            <a:gd name="adj2" fmla="val 50000"/>
          </a:avLst>
        </a:prstGeom>
        <a:solidFill>
          <a:schemeClr val="accent5">
            <a:hueOff val="-7107708"/>
            <a:satOff val="4040"/>
            <a:lumOff val="-3333"/>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MX" sz="1200" b="1" kern="1200">
            <a:solidFill>
              <a:schemeClr val="tx1"/>
            </a:solidFill>
          </a:endParaRPr>
        </a:p>
      </dsp:txBody>
      <dsp:txXfrm>
        <a:off x="5450232" y="2852557"/>
        <a:ext cx="349501" cy="559580"/>
      </dsp:txXfrm>
    </dsp:sp>
    <dsp:sp modelId="{0DC10883-47E3-4617-9124-1EB509BCE11B}">
      <dsp:nvSpPr>
        <dsp:cNvPr id="0" name=""/>
        <dsp:cNvSpPr/>
      </dsp:nvSpPr>
      <dsp:spPr>
        <a:xfrm>
          <a:off x="5964593" y="2309436"/>
          <a:ext cx="1645823" cy="1645823"/>
        </a:xfrm>
        <a:prstGeom prst="ellipse">
          <a:avLst/>
        </a:prstGeom>
        <a:solidFill>
          <a:schemeClr val="accent5">
            <a:hueOff val="-7107708"/>
            <a:satOff val="4040"/>
            <a:lumOff val="-3333"/>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500" b="1" kern="1200" dirty="0" smtClean="0">
              <a:solidFill>
                <a:schemeClr val="tx1"/>
              </a:solidFill>
            </a:rPr>
            <a:t>PRECIO</a:t>
          </a:r>
          <a:endParaRPr lang="es-MX" sz="1500" b="1" kern="1200" dirty="0">
            <a:solidFill>
              <a:schemeClr val="tx1"/>
            </a:solidFill>
          </a:endParaRPr>
        </a:p>
      </dsp:txBody>
      <dsp:txXfrm>
        <a:off x="5964593" y="2309436"/>
        <a:ext cx="1645823" cy="1645823"/>
      </dsp:txXfrm>
    </dsp:sp>
    <dsp:sp modelId="{687F1C1F-6866-40AE-8544-2C88701263F8}">
      <dsp:nvSpPr>
        <dsp:cNvPr id="0" name=""/>
        <dsp:cNvSpPr/>
      </dsp:nvSpPr>
      <dsp:spPr>
        <a:xfrm rot="5400000">
          <a:off x="4307493" y="3995297"/>
          <a:ext cx="349501" cy="559580"/>
        </a:xfrm>
        <a:prstGeom prst="rightArrow">
          <a:avLst>
            <a:gd name="adj1" fmla="val 60000"/>
            <a:gd name="adj2" fmla="val 50000"/>
          </a:avLst>
        </a:prstGeom>
        <a:solidFill>
          <a:schemeClr val="accent5">
            <a:hueOff val="-14215417"/>
            <a:satOff val="8079"/>
            <a:lumOff val="-6667"/>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MX" sz="1200" b="1" kern="1200">
            <a:solidFill>
              <a:schemeClr val="tx1"/>
            </a:solidFill>
          </a:endParaRPr>
        </a:p>
      </dsp:txBody>
      <dsp:txXfrm rot="5400000">
        <a:off x="4307493" y="3995297"/>
        <a:ext cx="349501" cy="559580"/>
      </dsp:txXfrm>
    </dsp:sp>
    <dsp:sp modelId="{4C619C0A-547A-4C74-86A5-CBD78A5A79F5}">
      <dsp:nvSpPr>
        <dsp:cNvPr id="0" name=""/>
        <dsp:cNvSpPr/>
      </dsp:nvSpPr>
      <dsp:spPr>
        <a:xfrm>
          <a:off x="3659332" y="4614697"/>
          <a:ext cx="1645823" cy="1645823"/>
        </a:xfrm>
        <a:prstGeom prst="ellipse">
          <a:avLst/>
        </a:prstGeom>
        <a:solidFill>
          <a:schemeClr val="accent5">
            <a:hueOff val="-14215417"/>
            <a:satOff val="8079"/>
            <a:lumOff val="-6667"/>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500" b="1" kern="1200" dirty="0" smtClean="0">
              <a:solidFill>
                <a:schemeClr val="tx1"/>
              </a:solidFill>
            </a:rPr>
            <a:t>PLAZA</a:t>
          </a:r>
          <a:endParaRPr lang="es-MX" sz="1500" b="1" kern="1200" dirty="0">
            <a:solidFill>
              <a:schemeClr val="tx1"/>
            </a:solidFill>
          </a:endParaRPr>
        </a:p>
      </dsp:txBody>
      <dsp:txXfrm>
        <a:off x="3659332" y="4614697"/>
        <a:ext cx="1645823" cy="1645823"/>
      </dsp:txXfrm>
    </dsp:sp>
    <dsp:sp modelId="{5B3189F4-531E-4A68-8759-3B9E039B1ECE}">
      <dsp:nvSpPr>
        <dsp:cNvPr id="0" name=""/>
        <dsp:cNvSpPr/>
      </dsp:nvSpPr>
      <dsp:spPr>
        <a:xfrm rot="10800000">
          <a:off x="3164753" y="2852557"/>
          <a:ext cx="349501" cy="559580"/>
        </a:xfrm>
        <a:prstGeom prst="rightArrow">
          <a:avLst>
            <a:gd name="adj1" fmla="val 60000"/>
            <a:gd name="adj2" fmla="val 50000"/>
          </a:avLst>
        </a:prstGeom>
        <a:solidFill>
          <a:schemeClr val="accent5">
            <a:hueOff val="-21323124"/>
            <a:satOff val="12119"/>
            <a:lumOff val="-1000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MX" sz="1200" b="1" kern="1200">
            <a:solidFill>
              <a:schemeClr val="tx1"/>
            </a:solidFill>
          </a:endParaRPr>
        </a:p>
      </dsp:txBody>
      <dsp:txXfrm rot="10800000">
        <a:off x="3164753" y="2852557"/>
        <a:ext cx="349501" cy="559580"/>
      </dsp:txXfrm>
    </dsp:sp>
    <dsp:sp modelId="{FF6D6C60-FD99-493D-B9C5-6C2636713E09}">
      <dsp:nvSpPr>
        <dsp:cNvPr id="0" name=""/>
        <dsp:cNvSpPr/>
      </dsp:nvSpPr>
      <dsp:spPr>
        <a:xfrm>
          <a:off x="1354070" y="2309436"/>
          <a:ext cx="1645823" cy="1645823"/>
        </a:xfrm>
        <a:prstGeom prst="ellipse">
          <a:avLst/>
        </a:prstGeom>
        <a:solidFill>
          <a:schemeClr val="accent5">
            <a:hueOff val="-21323124"/>
            <a:satOff val="12119"/>
            <a:lumOff val="-1000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500" b="1" kern="1200" dirty="0" smtClean="0">
              <a:solidFill>
                <a:schemeClr val="tx1"/>
              </a:solidFill>
            </a:rPr>
            <a:t>PROMOCIÓN</a:t>
          </a:r>
          <a:endParaRPr lang="es-MX" sz="1500" b="1" kern="1200" dirty="0">
            <a:solidFill>
              <a:schemeClr val="tx1"/>
            </a:solidFill>
          </a:endParaRPr>
        </a:p>
      </dsp:txBody>
      <dsp:txXfrm>
        <a:off x="1354070" y="2309436"/>
        <a:ext cx="1645823" cy="164582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4130D4-A25F-4B2A-9FCB-AB0479E7F843}">
      <dsp:nvSpPr>
        <dsp:cNvPr id="0" name=""/>
        <dsp:cNvSpPr/>
      </dsp:nvSpPr>
      <dsp:spPr>
        <a:xfrm>
          <a:off x="179500" y="208668"/>
          <a:ext cx="1782891" cy="2250356"/>
        </a:xfrm>
        <a:prstGeom prst="upArrow">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FE43C41-04BA-4164-8C79-84A8D3458FB3}">
      <dsp:nvSpPr>
        <dsp:cNvPr id="0" name=""/>
        <dsp:cNvSpPr/>
      </dsp:nvSpPr>
      <dsp:spPr>
        <a:xfrm>
          <a:off x="2051722" y="125195"/>
          <a:ext cx="4605926" cy="191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lvl="0" algn="just" defTabSz="889000">
            <a:lnSpc>
              <a:spcPct val="90000"/>
            </a:lnSpc>
            <a:spcBef>
              <a:spcPct val="0"/>
            </a:spcBef>
            <a:spcAft>
              <a:spcPct val="35000"/>
            </a:spcAft>
          </a:pPr>
          <a:r>
            <a:rPr lang="es-EC" sz="2000" kern="1200" dirty="0" smtClean="0"/>
            <a:t>En la nueva Constitución de la República del Ecuador de 2008, la Ley Orgánica de Economía Popular y Solidaria es reconocida por primera vez y se convierte en el marco legal</a:t>
          </a:r>
          <a:endParaRPr lang="es-MX" sz="2000" kern="1200" dirty="0"/>
        </a:p>
      </dsp:txBody>
      <dsp:txXfrm>
        <a:off x="2051722" y="125195"/>
        <a:ext cx="4605926" cy="1916463"/>
      </dsp:txXfrm>
    </dsp:sp>
    <dsp:sp modelId="{878A1A26-0DE8-47DA-AC51-1ECE8171540A}">
      <dsp:nvSpPr>
        <dsp:cNvPr id="0" name=""/>
        <dsp:cNvSpPr/>
      </dsp:nvSpPr>
      <dsp:spPr>
        <a:xfrm>
          <a:off x="1115622" y="3797883"/>
          <a:ext cx="1754858" cy="2250356"/>
        </a:xfrm>
        <a:prstGeom prst="downArrow">
          <a:avLst/>
        </a:prstGeom>
        <a:solidFill>
          <a:schemeClr val="accent3">
            <a:hueOff val="-1414192"/>
            <a:satOff val="6425"/>
            <a:lumOff val="-745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9FC240C-8095-4592-ADC5-2D1BE5621946}">
      <dsp:nvSpPr>
        <dsp:cNvPr id="0" name=""/>
        <dsp:cNvSpPr/>
      </dsp:nvSpPr>
      <dsp:spPr>
        <a:xfrm>
          <a:off x="2915811" y="3770229"/>
          <a:ext cx="4173822" cy="2138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just" defTabSz="1066800">
            <a:lnSpc>
              <a:spcPct val="90000"/>
            </a:lnSpc>
            <a:spcBef>
              <a:spcPct val="0"/>
            </a:spcBef>
            <a:spcAft>
              <a:spcPct val="35000"/>
            </a:spcAft>
          </a:pPr>
          <a:r>
            <a:rPr lang="es-ES" sz="2400" kern="1200" dirty="0" smtClean="0"/>
            <a:t>La Economía Popular y solidaria aprobada en el año 2011 establece relaciones entre la Sociedad, Estado y el Mercado Agrícola, con la finalidad de garantizar el bienestar </a:t>
          </a:r>
          <a:r>
            <a:rPr lang="es-ES" sz="2400" kern="1200" dirty="0" smtClean="0"/>
            <a:t>común.</a:t>
          </a:r>
          <a:endParaRPr lang="es-MX" sz="2400" kern="1200" dirty="0"/>
        </a:p>
      </dsp:txBody>
      <dsp:txXfrm>
        <a:off x="2915811" y="3770229"/>
        <a:ext cx="4173822" cy="213871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3A6ED1-545B-435E-B9EE-C6CBB226B876}">
      <dsp:nvSpPr>
        <dsp:cNvPr id="0" name=""/>
        <dsp:cNvSpPr/>
      </dsp:nvSpPr>
      <dsp:spPr>
        <a:xfrm>
          <a:off x="2068197" y="-72024"/>
          <a:ext cx="5127115" cy="5321384"/>
        </a:xfrm>
        <a:prstGeom prst="pie">
          <a:avLst>
            <a:gd name="adj1" fmla="val 16200000"/>
            <a:gd name="adj2" fmla="val 1800000"/>
          </a:avLst>
        </a:prstGeom>
        <a:blipFill rotWithShape="0">
          <a:blip xmlns:r="http://schemas.openxmlformats.org/officeDocument/2006/relationships" r:embed="rId1">
            <a:duotone>
              <a:schemeClr val="accent4">
                <a:hueOff val="0"/>
                <a:satOff val="0"/>
                <a:lumOff val="0"/>
                <a:alphaOff val="0"/>
                <a:tint val="30000"/>
                <a:satMod val="300000"/>
              </a:schemeClr>
              <a:schemeClr val="accent4">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kern="1200" dirty="0" smtClean="0"/>
            <a:t>Que llevan los productos a precios que no favorecen completamente al agricultor y dificultan el crecimiento </a:t>
          </a:r>
          <a:r>
            <a:rPr lang="es-ES" sz="1700" kern="1200" dirty="0" smtClean="0"/>
            <a:t>económico.</a:t>
          </a:r>
          <a:endParaRPr lang="es-MX" sz="1700" kern="1200" dirty="0"/>
        </a:p>
      </dsp:txBody>
      <dsp:txXfrm>
        <a:off x="4855761" y="909897"/>
        <a:ext cx="1739557" cy="1773794"/>
      </dsp:txXfrm>
    </dsp:sp>
    <dsp:sp modelId="{56E8C28F-B441-499E-8AFA-5241BA2895C0}">
      <dsp:nvSpPr>
        <dsp:cNvPr id="0" name=""/>
        <dsp:cNvSpPr/>
      </dsp:nvSpPr>
      <dsp:spPr>
        <a:xfrm>
          <a:off x="1835692" y="18"/>
          <a:ext cx="5118197" cy="5548200"/>
        </a:xfrm>
        <a:prstGeom prst="pie">
          <a:avLst>
            <a:gd name="adj1" fmla="val 1800000"/>
            <a:gd name="adj2" fmla="val 9000000"/>
          </a:avLst>
        </a:prstGeom>
        <a:blipFill rotWithShape="0">
          <a:blip xmlns:r="http://schemas.openxmlformats.org/officeDocument/2006/relationships" r:embed="rId1">
            <a:duotone>
              <a:schemeClr val="accent4">
                <a:hueOff val="10211518"/>
                <a:satOff val="-11993"/>
                <a:lumOff val="4608"/>
                <a:alphaOff val="0"/>
                <a:tint val="30000"/>
                <a:satMod val="300000"/>
              </a:schemeClr>
              <a:schemeClr val="accent4">
                <a:hueOff val="10211518"/>
                <a:satOff val="-11993"/>
                <a:lumOff val="4608"/>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kern="1200" dirty="0" smtClean="0"/>
            <a:t>Existen problemas de comercialización de los productos agrícolas debido a la presencia de intermediarios y al no existir lugares para realizar ferias locales en la parroquia</a:t>
          </a:r>
          <a:endParaRPr lang="es-MX" sz="1700" kern="1200" dirty="0"/>
        </a:p>
      </dsp:txBody>
      <dsp:txXfrm>
        <a:off x="3237104" y="3500668"/>
        <a:ext cx="2315375" cy="1717300"/>
      </dsp:txXfrm>
    </dsp:sp>
    <dsp:sp modelId="{243173E5-BED0-40A4-AED1-6C5CA21EF3CF}">
      <dsp:nvSpPr>
        <dsp:cNvPr id="0" name=""/>
        <dsp:cNvSpPr/>
      </dsp:nvSpPr>
      <dsp:spPr>
        <a:xfrm>
          <a:off x="1769174" y="162912"/>
          <a:ext cx="5251234" cy="5170189"/>
        </a:xfrm>
        <a:prstGeom prst="pie">
          <a:avLst>
            <a:gd name="adj1" fmla="val 9000000"/>
            <a:gd name="adj2" fmla="val 16200000"/>
          </a:avLst>
        </a:prstGeom>
        <a:blipFill rotWithShape="0">
          <a:blip xmlns:r="http://schemas.openxmlformats.org/officeDocument/2006/relationships" r:embed="rId1">
            <a:duotone>
              <a:schemeClr val="accent4">
                <a:hueOff val="20423036"/>
                <a:satOff val="-23986"/>
                <a:lumOff val="9216"/>
                <a:alphaOff val="0"/>
                <a:tint val="30000"/>
                <a:satMod val="300000"/>
              </a:schemeClr>
              <a:schemeClr val="accent4">
                <a:hueOff val="20423036"/>
                <a:satOff val="-23986"/>
                <a:lumOff val="9216"/>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kern="1200" dirty="0" smtClean="0"/>
            <a:t>La Parroquia Benítez, es un lugar en donde existe una población económicamente activa del </a:t>
          </a:r>
          <a:r>
            <a:rPr lang="es-ES" sz="1700" kern="1200" dirty="0" smtClean="0"/>
            <a:t>34% </a:t>
          </a:r>
          <a:r>
            <a:rPr lang="es-ES" sz="1700" kern="1200" dirty="0" smtClean="0"/>
            <a:t>dedicado a la agricultura</a:t>
          </a:r>
          <a:endParaRPr lang="es-MX" sz="1700" kern="1200" dirty="0"/>
        </a:p>
      </dsp:txBody>
      <dsp:txXfrm>
        <a:off x="2331806" y="1178485"/>
        <a:ext cx="1781668" cy="172339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0E0412-0C1D-41FE-9B4B-32908FDA5E75}">
      <dsp:nvSpPr>
        <dsp:cNvPr id="0" name=""/>
        <dsp:cNvSpPr/>
      </dsp:nvSpPr>
      <dsp:spPr>
        <a:xfrm>
          <a:off x="1024314" y="0"/>
          <a:ext cx="5472608" cy="5472608"/>
        </a:xfrm>
        <a:prstGeom prst="triangl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5AC82D7-0203-436B-AEFA-78BCDFC8CD98}">
      <dsp:nvSpPr>
        <dsp:cNvPr id="0" name=""/>
        <dsp:cNvSpPr/>
      </dsp:nvSpPr>
      <dsp:spPr>
        <a:xfrm>
          <a:off x="3566199" y="550953"/>
          <a:ext cx="3946032" cy="1441848"/>
        </a:xfrm>
        <a:prstGeom prst="snip2Diag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Esta investigación pretende conocer los efectos que han tenido los intermediarios a través del sistema de comercialización de productos agrícolas bajo los estándares de la Economía Popular y Solidaria</a:t>
          </a:r>
          <a:endParaRPr lang="es-MX" sz="1600" kern="1200" dirty="0"/>
        </a:p>
      </dsp:txBody>
      <dsp:txXfrm>
        <a:off x="3566199" y="550953"/>
        <a:ext cx="3946032" cy="1441848"/>
      </dsp:txXfrm>
    </dsp:sp>
    <dsp:sp modelId="{88D36A68-913C-415E-B3E5-FE7A61EEFAE1}">
      <dsp:nvSpPr>
        <dsp:cNvPr id="0" name=""/>
        <dsp:cNvSpPr/>
      </dsp:nvSpPr>
      <dsp:spPr>
        <a:xfrm>
          <a:off x="3605808" y="2135228"/>
          <a:ext cx="3866813" cy="1231011"/>
        </a:xfrm>
        <a:prstGeom prst="homePlat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además de plantear una propuesta en las que se conforme un sistema de comercialización de productos agrícolas de la Parroquia Benítez </a:t>
          </a:r>
          <a:endParaRPr lang="es-MX" sz="1600" kern="1200" dirty="0"/>
        </a:p>
      </dsp:txBody>
      <dsp:txXfrm>
        <a:off x="3605808" y="2135228"/>
        <a:ext cx="3866813" cy="1231011"/>
      </dsp:txXfrm>
    </dsp:sp>
    <dsp:sp modelId="{5F5391DC-1FDE-43F5-9AA0-290EA0DD6876}">
      <dsp:nvSpPr>
        <dsp:cNvPr id="0" name=""/>
        <dsp:cNvSpPr/>
      </dsp:nvSpPr>
      <dsp:spPr>
        <a:xfrm>
          <a:off x="3533793" y="3508667"/>
          <a:ext cx="4010844" cy="1270560"/>
        </a:xfrm>
        <a:prstGeom prst="flowChartDelay">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eliminando a intermediarios innecesarios con el fin de fortalecer los estándares, precio y las redes de distribución, la cual podrá ser acogida por todas las comunidades dedicadas a la producción agrícola</a:t>
          </a:r>
          <a:endParaRPr lang="es-MX" sz="1600" kern="1200" dirty="0"/>
        </a:p>
      </dsp:txBody>
      <dsp:txXfrm>
        <a:off x="3533793" y="3508667"/>
        <a:ext cx="4010844" cy="127056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F9B2F2-037A-4703-8AB3-F933D6147A76}">
      <dsp:nvSpPr>
        <dsp:cNvPr id="0" name=""/>
        <dsp:cNvSpPr/>
      </dsp:nvSpPr>
      <dsp:spPr>
        <a:xfrm>
          <a:off x="0" y="3109270"/>
          <a:ext cx="8783960" cy="2041539"/>
        </a:xfrm>
        <a:prstGeom prst="rect">
          <a:avLst/>
        </a:prstGeom>
        <a:solidFill>
          <a:schemeClr val="accent4">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kern="1200" dirty="0" smtClean="0"/>
            <a:t>Objetivos Específicos</a:t>
          </a:r>
          <a:endParaRPr lang="es-MX" sz="2400" kern="1200" dirty="0"/>
        </a:p>
      </dsp:txBody>
      <dsp:txXfrm>
        <a:off x="0" y="3109270"/>
        <a:ext cx="8783960" cy="1102431"/>
      </dsp:txXfrm>
    </dsp:sp>
    <dsp:sp modelId="{C3D415CE-932E-4ED9-BC2E-B156C8FEC2C6}">
      <dsp:nvSpPr>
        <dsp:cNvPr id="0" name=""/>
        <dsp:cNvSpPr/>
      </dsp:nvSpPr>
      <dsp:spPr>
        <a:xfrm>
          <a:off x="545" y="3819597"/>
          <a:ext cx="2320020" cy="1641654"/>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S" sz="1800" kern="1200" dirty="0" smtClean="0"/>
            <a:t>Analizar el aporte que tiene la Economía Popular y Solidaria frente a la problemática comercial del sector rural</a:t>
          </a:r>
          <a:endParaRPr lang="es-MX" sz="1800" kern="1200" dirty="0"/>
        </a:p>
      </dsp:txBody>
      <dsp:txXfrm>
        <a:off x="545" y="3819597"/>
        <a:ext cx="2320020" cy="1641654"/>
      </dsp:txXfrm>
    </dsp:sp>
    <dsp:sp modelId="{B23DE002-A2A3-40F5-ABE6-2541B3A6DA01}">
      <dsp:nvSpPr>
        <dsp:cNvPr id="0" name=""/>
        <dsp:cNvSpPr/>
      </dsp:nvSpPr>
      <dsp:spPr>
        <a:xfrm>
          <a:off x="2320565" y="3808248"/>
          <a:ext cx="2263627" cy="1664353"/>
        </a:xfrm>
        <a:prstGeom prst="rect">
          <a:avLst/>
        </a:prstGeom>
        <a:solidFill>
          <a:schemeClr val="accent4">
            <a:tint val="40000"/>
            <a:alpha val="90000"/>
            <a:hueOff val="5164614"/>
            <a:satOff val="-2812"/>
            <a:lumOff val="36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S" sz="1800" kern="1200" dirty="0" smtClean="0"/>
            <a:t>Identificar el sistema de comercialización del sector agrícola de la Parroquia Benítez</a:t>
          </a:r>
          <a:endParaRPr lang="es-MX" sz="1800" kern="1200" dirty="0"/>
        </a:p>
      </dsp:txBody>
      <dsp:txXfrm>
        <a:off x="2320565" y="3808248"/>
        <a:ext cx="2263627" cy="1664353"/>
      </dsp:txXfrm>
    </dsp:sp>
    <dsp:sp modelId="{AF798753-2360-4CFE-8139-1E51BE8C560A}">
      <dsp:nvSpPr>
        <dsp:cNvPr id="0" name=""/>
        <dsp:cNvSpPr/>
      </dsp:nvSpPr>
      <dsp:spPr>
        <a:xfrm>
          <a:off x="4584193" y="3816423"/>
          <a:ext cx="1944591" cy="1648003"/>
        </a:xfrm>
        <a:prstGeom prst="rect">
          <a:avLst/>
        </a:prstGeom>
        <a:solidFill>
          <a:schemeClr val="accent4">
            <a:tint val="40000"/>
            <a:alpha val="90000"/>
            <a:hueOff val="10329229"/>
            <a:satOff val="-5624"/>
            <a:lumOff val="73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S" sz="1800" kern="1200" dirty="0" smtClean="0"/>
            <a:t>Conocer el comercio justo en las comunidades de la Parroquia Benítez.</a:t>
          </a:r>
          <a:endParaRPr lang="es-MX" sz="1800" kern="1200" dirty="0"/>
        </a:p>
      </dsp:txBody>
      <dsp:txXfrm>
        <a:off x="4584193" y="3816423"/>
        <a:ext cx="1944591" cy="1648003"/>
      </dsp:txXfrm>
    </dsp:sp>
    <dsp:sp modelId="{CD51C828-B340-4F45-AF25-6B9497DDA2AF}">
      <dsp:nvSpPr>
        <dsp:cNvPr id="0" name=""/>
        <dsp:cNvSpPr/>
      </dsp:nvSpPr>
      <dsp:spPr>
        <a:xfrm>
          <a:off x="6528784" y="3816423"/>
          <a:ext cx="2254629" cy="1648003"/>
        </a:xfrm>
        <a:prstGeom prst="rect">
          <a:avLst/>
        </a:prstGeom>
        <a:solidFill>
          <a:schemeClr val="accent4">
            <a:tint val="40000"/>
            <a:alpha val="90000"/>
            <a:hueOff val="15493843"/>
            <a:satOff val="-8436"/>
            <a:lumOff val="110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S" sz="1800" kern="1200" dirty="0" smtClean="0"/>
            <a:t>Investigar la acción que realiza el Municipio frente a la Inestabilidad de Precios de los productos agrícolas para un bienestar común de la sociedad.</a:t>
          </a:r>
          <a:endParaRPr lang="es-MX" sz="1800" kern="1200" dirty="0"/>
        </a:p>
      </dsp:txBody>
      <dsp:txXfrm>
        <a:off x="6528784" y="3816423"/>
        <a:ext cx="2254629" cy="1648003"/>
      </dsp:txXfrm>
    </dsp:sp>
    <dsp:sp modelId="{E7AB4197-6FFF-4A8D-846E-4BC2ECB31A1F}">
      <dsp:nvSpPr>
        <dsp:cNvPr id="0" name=""/>
        <dsp:cNvSpPr/>
      </dsp:nvSpPr>
      <dsp:spPr>
        <a:xfrm rot="10800000">
          <a:off x="0" y="6"/>
          <a:ext cx="8783960" cy="3139887"/>
        </a:xfrm>
        <a:prstGeom prst="upArrowCallout">
          <a:avLst/>
        </a:prstGeom>
        <a:solidFill>
          <a:schemeClr val="accent4">
            <a:hueOff val="20423036"/>
            <a:satOff val="-23986"/>
            <a:lumOff val="9216"/>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kern="1200" dirty="0" smtClean="0"/>
            <a:t>Objetivo General</a:t>
          </a:r>
          <a:endParaRPr lang="es-MX" sz="2400" kern="1200" dirty="0"/>
        </a:p>
      </dsp:txBody>
      <dsp:txXfrm>
        <a:off x="0" y="6"/>
        <a:ext cx="8783960" cy="1102100"/>
      </dsp:txXfrm>
    </dsp:sp>
    <dsp:sp modelId="{248970C2-04C1-4EDF-82FB-90018E010297}">
      <dsp:nvSpPr>
        <dsp:cNvPr id="0" name=""/>
        <dsp:cNvSpPr/>
      </dsp:nvSpPr>
      <dsp:spPr>
        <a:xfrm>
          <a:off x="0" y="947369"/>
          <a:ext cx="8783960" cy="1248301"/>
        </a:xfrm>
        <a:prstGeom prst="rect">
          <a:avLst/>
        </a:prstGeom>
        <a:solidFill>
          <a:schemeClr val="accent4">
            <a:tint val="40000"/>
            <a:alpha val="90000"/>
            <a:hueOff val="20658457"/>
            <a:satOff val="-11248"/>
            <a:lumOff val="147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s-ES" sz="2000" kern="1200" dirty="0" smtClean="0"/>
            <a:t>Determinar el aporte de la Economía Popular y Solidaria en el sistema de comercialización de productos agrícolas en la parroquia de Benítez del cantón Pelileo, con la finalidad de eliminar la intermediación comercial.</a:t>
          </a:r>
          <a:endParaRPr lang="es-MX" sz="2000" kern="1200" dirty="0"/>
        </a:p>
      </dsp:txBody>
      <dsp:txXfrm>
        <a:off x="0" y="947369"/>
        <a:ext cx="8783960" cy="124830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804D9C-E0C6-43BF-99C6-1B48ABF0DE39}">
      <dsp:nvSpPr>
        <dsp:cNvPr id="0" name=""/>
        <dsp:cNvSpPr/>
      </dsp:nvSpPr>
      <dsp:spPr>
        <a:xfrm rot="10800000">
          <a:off x="1542592" y="263"/>
          <a:ext cx="5171614" cy="959872"/>
        </a:xfrm>
        <a:prstGeom prst="homePlate">
          <a:avLst/>
        </a:prstGeom>
        <a:blipFill rotWithShape="0">
          <a:blip xmlns:r="http://schemas.openxmlformats.org/officeDocument/2006/relationships" r:embed="rId1">
            <a:duotone>
              <a:schemeClr val="accent1">
                <a:shade val="50000"/>
                <a:hueOff val="0"/>
                <a:satOff val="0"/>
                <a:lumOff val="0"/>
                <a:alphaOff val="0"/>
                <a:tint val="30000"/>
                <a:satMod val="300000"/>
              </a:schemeClr>
              <a:schemeClr val="accent1">
                <a:shade val="50000"/>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277" tIns="76200" rIns="142240" bIns="76200" numCol="1" spcCol="1270" anchor="ctr" anchorCtr="0">
          <a:noAutofit/>
        </a:bodyPr>
        <a:lstStyle/>
        <a:p>
          <a:pPr lvl="0" algn="l" defTabSz="889000">
            <a:lnSpc>
              <a:spcPct val="90000"/>
            </a:lnSpc>
            <a:spcBef>
              <a:spcPct val="0"/>
            </a:spcBef>
            <a:spcAft>
              <a:spcPct val="35000"/>
            </a:spcAft>
          </a:pPr>
          <a:r>
            <a:rPr lang="es-ES" sz="2000" kern="1200" dirty="0" smtClean="0"/>
            <a:t>Cuál es el aporte de la Economía Popular y solidaria sobre el sistema de comercialización de productos agrícolas</a:t>
          </a:r>
          <a:endParaRPr lang="es-MX" sz="2000" kern="1200" dirty="0"/>
        </a:p>
      </dsp:txBody>
      <dsp:txXfrm rot="10800000">
        <a:off x="1542592" y="263"/>
        <a:ext cx="5171614" cy="959872"/>
      </dsp:txXfrm>
    </dsp:sp>
    <dsp:sp modelId="{24CBBBF2-6F6A-4C0F-9424-C9C96B5111A5}">
      <dsp:nvSpPr>
        <dsp:cNvPr id="0" name=""/>
        <dsp:cNvSpPr/>
      </dsp:nvSpPr>
      <dsp:spPr>
        <a:xfrm>
          <a:off x="1062656" y="263"/>
          <a:ext cx="959872" cy="959872"/>
        </a:xfrm>
        <a:prstGeom prst="ellipse">
          <a:avLst/>
        </a:prstGeom>
        <a:blipFill rotWithShape="0">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1">
          <a:scrgbClr r="0" g="0" b="0"/>
        </a:effectRef>
        <a:fontRef idx="minor"/>
      </dsp:style>
    </dsp:sp>
    <dsp:sp modelId="{6437B9FF-E1B7-4F53-9777-E1E8AD408230}">
      <dsp:nvSpPr>
        <dsp:cNvPr id="0" name=""/>
        <dsp:cNvSpPr/>
      </dsp:nvSpPr>
      <dsp:spPr>
        <a:xfrm rot="10800000">
          <a:off x="1542592" y="1200104"/>
          <a:ext cx="5171614" cy="959872"/>
        </a:xfrm>
        <a:prstGeom prst="homePlate">
          <a:avLst/>
        </a:prstGeom>
        <a:blipFill rotWithShape="0">
          <a:blip xmlns:r="http://schemas.openxmlformats.org/officeDocument/2006/relationships" r:embed="rId1">
            <a:duotone>
              <a:schemeClr val="accent1">
                <a:shade val="50000"/>
                <a:hueOff val="-568983"/>
                <a:satOff val="-30245"/>
                <a:lumOff val="47767"/>
                <a:alphaOff val="0"/>
                <a:tint val="30000"/>
                <a:satMod val="300000"/>
              </a:schemeClr>
              <a:schemeClr val="accent1">
                <a:shade val="50000"/>
                <a:hueOff val="-568983"/>
                <a:satOff val="-30245"/>
                <a:lumOff val="47767"/>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277" tIns="76200" rIns="142240" bIns="76200" numCol="1" spcCol="1270" anchor="ctr" anchorCtr="0">
          <a:noAutofit/>
        </a:bodyPr>
        <a:lstStyle/>
        <a:p>
          <a:pPr lvl="0" algn="l" defTabSz="889000">
            <a:lnSpc>
              <a:spcPct val="90000"/>
            </a:lnSpc>
            <a:spcBef>
              <a:spcPct val="0"/>
            </a:spcBef>
            <a:spcAft>
              <a:spcPct val="35000"/>
            </a:spcAft>
          </a:pPr>
          <a:r>
            <a:rPr lang="es-ES" sz="2000" kern="1200" dirty="0" smtClean="0"/>
            <a:t>El sistema de comercialización ayudará a la disminución de intermediario comercial local y a la estabilidad de precios en el mercado</a:t>
          </a:r>
          <a:endParaRPr lang="es-MX" sz="2000" kern="1200" dirty="0"/>
        </a:p>
      </dsp:txBody>
      <dsp:txXfrm rot="10800000">
        <a:off x="1542592" y="1200104"/>
        <a:ext cx="5171614" cy="959872"/>
      </dsp:txXfrm>
    </dsp:sp>
    <dsp:sp modelId="{2681ABCC-89BE-4CEF-B962-62646DC75099}">
      <dsp:nvSpPr>
        <dsp:cNvPr id="0" name=""/>
        <dsp:cNvSpPr/>
      </dsp:nvSpPr>
      <dsp:spPr>
        <a:xfrm>
          <a:off x="1062656" y="1200104"/>
          <a:ext cx="959872" cy="959872"/>
        </a:xfrm>
        <a:prstGeom prst="ellipse">
          <a:avLst/>
        </a:prstGeom>
        <a:blipFill rotWithShape="0">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D1BCA9-EC04-4825-9E16-43B582D0ED7D}">
      <dsp:nvSpPr>
        <dsp:cNvPr id="0" name=""/>
        <dsp:cNvSpPr/>
      </dsp:nvSpPr>
      <dsp:spPr>
        <a:xfrm>
          <a:off x="2626" y="8126"/>
          <a:ext cx="3199726" cy="1279890"/>
        </a:xfrm>
        <a:prstGeom prst="chevron">
          <a:avLst/>
        </a:prstGeom>
        <a:solidFill>
          <a:schemeClr val="accent4">
            <a:hueOff val="0"/>
            <a:satOff val="0"/>
            <a:lumOff val="0"/>
            <a:alphaOff val="0"/>
          </a:schemeClr>
        </a:solidFill>
        <a:ln>
          <a:noFill/>
        </a:ln>
        <a:effectLst>
          <a:outerShdw blurRad="38100" dist="25400" dir="5400000" algn="t" rotWithShape="0">
            <a:srgbClr val="000000">
              <a:alpha val="5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s-MX" sz="2600" b="1" kern="1200" dirty="0" smtClean="0"/>
            <a:t>Datos relevantes</a:t>
          </a:r>
          <a:endParaRPr lang="es-MX" sz="2600" b="1" kern="1200" dirty="0"/>
        </a:p>
      </dsp:txBody>
      <dsp:txXfrm>
        <a:off x="2626" y="8126"/>
        <a:ext cx="3199726" cy="1279890"/>
      </dsp:txXfrm>
    </dsp:sp>
    <dsp:sp modelId="{2FE4E61C-7F2E-4C95-949A-D5460923577C}">
      <dsp:nvSpPr>
        <dsp:cNvPr id="0" name=""/>
        <dsp:cNvSpPr/>
      </dsp:nvSpPr>
      <dsp:spPr>
        <a:xfrm>
          <a:off x="2882380" y="8126"/>
          <a:ext cx="3199726" cy="1279890"/>
        </a:xfrm>
        <a:prstGeom prst="chevron">
          <a:avLst/>
        </a:prstGeom>
        <a:solidFill>
          <a:schemeClr val="accent4">
            <a:hueOff val="10211518"/>
            <a:satOff val="-11993"/>
            <a:lumOff val="4608"/>
            <a:alphaOff val="0"/>
          </a:schemeClr>
        </a:solidFill>
        <a:ln>
          <a:noFill/>
        </a:ln>
        <a:effectLst>
          <a:outerShdw blurRad="38100" dist="25400" dir="5400000" algn="t" rotWithShape="0">
            <a:srgbClr val="000000">
              <a:alpha val="5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s-MX" sz="2600" b="1" kern="1200" dirty="0" smtClean="0"/>
            <a:t>Trabajos Similares</a:t>
          </a:r>
          <a:endParaRPr lang="es-MX" sz="2600" b="1" kern="1200" dirty="0"/>
        </a:p>
      </dsp:txBody>
      <dsp:txXfrm>
        <a:off x="2882380" y="8126"/>
        <a:ext cx="3199726" cy="1279890"/>
      </dsp:txXfrm>
    </dsp:sp>
    <dsp:sp modelId="{0E3756D3-2597-48EC-BD51-B3D3605D6B75}">
      <dsp:nvSpPr>
        <dsp:cNvPr id="0" name=""/>
        <dsp:cNvSpPr/>
      </dsp:nvSpPr>
      <dsp:spPr>
        <a:xfrm>
          <a:off x="5762134" y="8126"/>
          <a:ext cx="3199726" cy="1279890"/>
        </a:xfrm>
        <a:prstGeom prst="chevron">
          <a:avLst/>
        </a:prstGeom>
        <a:solidFill>
          <a:schemeClr val="accent4">
            <a:hueOff val="20423036"/>
            <a:satOff val="-23986"/>
            <a:lumOff val="9216"/>
            <a:alphaOff val="0"/>
          </a:schemeClr>
        </a:solidFill>
        <a:ln>
          <a:noFill/>
        </a:ln>
        <a:effectLst>
          <a:outerShdw blurRad="38100" dist="25400" dir="5400000" algn="t" rotWithShape="0">
            <a:srgbClr val="000000">
              <a:alpha val="5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s-MX" sz="2600" b="1" kern="1200" dirty="0" smtClean="0"/>
            <a:t>Definiciones</a:t>
          </a:r>
          <a:endParaRPr lang="es-MX" sz="2600" b="1" kern="1200" dirty="0"/>
        </a:p>
      </dsp:txBody>
      <dsp:txXfrm>
        <a:off x="5762134" y="8126"/>
        <a:ext cx="3199726" cy="127989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F7A11B-CE55-485F-B943-850048395B38}">
      <dsp:nvSpPr>
        <dsp:cNvPr id="0" name=""/>
        <dsp:cNvSpPr/>
      </dsp:nvSpPr>
      <dsp:spPr>
        <a:xfrm>
          <a:off x="6861542" y="2726244"/>
          <a:ext cx="1113560" cy="542915"/>
        </a:xfrm>
        <a:custGeom>
          <a:avLst/>
          <a:gdLst/>
          <a:ahLst/>
          <a:cxnLst/>
          <a:rect l="0" t="0" r="0" b="0"/>
          <a:pathLst>
            <a:path>
              <a:moveTo>
                <a:pt x="0" y="0"/>
              </a:moveTo>
              <a:lnTo>
                <a:pt x="0" y="365721"/>
              </a:lnTo>
              <a:lnTo>
                <a:pt x="1113560" y="365721"/>
              </a:lnTo>
              <a:lnTo>
                <a:pt x="1113560" y="542915"/>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34B3E9-5C3E-4C79-BAA8-74AE76EF4705}">
      <dsp:nvSpPr>
        <dsp:cNvPr id="0" name=""/>
        <dsp:cNvSpPr/>
      </dsp:nvSpPr>
      <dsp:spPr>
        <a:xfrm>
          <a:off x="5692646" y="2726244"/>
          <a:ext cx="1168896" cy="556288"/>
        </a:xfrm>
        <a:custGeom>
          <a:avLst/>
          <a:gdLst/>
          <a:ahLst/>
          <a:cxnLst/>
          <a:rect l="0" t="0" r="0" b="0"/>
          <a:pathLst>
            <a:path>
              <a:moveTo>
                <a:pt x="1168896" y="0"/>
              </a:moveTo>
              <a:lnTo>
                <a:pt x="1168896" y="379094"/>
              </a:lnTo>
              <a:lnTo>
                <a:pt x="0" y="379094"/>
              </a:lnTo>
              <a:lnTo>
                <a:pt x="0" y="556288"/>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9834CC-90C0-4ADD-A6A2-1B2E26DDABCC}">
      <dsp:nvSpPr>
        <dsp:cNvPr id="0" name=""/>
        <dsp:cNvSpPr/>
      </dsp:nvSpPr>
      <dsp:spPr>
        <a:xfrm>
          <a:off x="4523750" y="1012689"/>
          <a:ext cx="2337792" cy="498965"/>
        </a:xfrm>
        <a:custGeom>
          <a:avLst/>
          <a:gdLst/>
          <a:ahLst/>
          <a:cxnLst/>
          <a:rect l="0" t="0" r="0" b="0"/>
          <a:pathLst>
            <a:path>
              <a:moveTo>
                <a:pt x="0" y="0"/>
              </a:moveTo>
              <a:lnTo>
                <a:pt x="0" y="321771"/>
              </a:lnTo>
              <a:lnTo>
                <a:pt x="2337792" y="321771"/>
              </a:lnTo>
              <a:lnTo>
                <a:pt x="2337792" y="498965"/>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00C0A4-198E-4C42-9070-856280544135}">
      <dsp:nvSpPr>
        <dsp:cNvPr id="0" name=""/>
        <dsp:cNvSpPr/>
      </dsp:nvSpPr>
      <dsp:spPr>
        <a:xfrm>
          <a:off x="2185957" y="2726244"/>
          <a:ext cx="1168896" cy="556288"/>
        </a:xfrm>
        <a:custGeom>
          <a:avLst/>
          <a:gdLst/>
          <a:ahLst/>
          <a:cxnLst/>
          <a:rect l="0" t="0" r="0" b="0"/>
          <a:pathLst>
            <a:path>
              <a:moveTo>
                <a:pt x="0" y="0"/>
              </a:moveTo>
              <a:lnTo>
                <a:pt x="0" y="379094"/>
              </a:lnTo>
              <a:lnTo>
                <a:pt x="1168896" y="379094"/>
              </a:lnTo>
              <a:lnTo>
                <a:pt x="1168896" y="556288"/>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078255-52DF-4F83-8A32-A1478FC66A5A}">
      <dsp:nvSpPr>
        <dsp:cNvPr id="0" name=""/>
        <dsp:cNvSpPr/>
      </dsp:nvSpPr>
      <dsp:spPr>
        <a:xfrm>
          <a:off x="1017061" y="2726244"/>
          <a:ext cx="1168896" cy="556288"/>
        </a:xfrm>
        <a:custGeom>
          <a:avLst/>
          <a:gdLst/>
          <a:ahLst/>
          <a:cxnLst/>
          <a:rect l="0" t="0" r="0" b="0"/>
          <a:pathLst>
            <a:path>
              <a:moveTo>
                <a:pt x="1168896" y="0"/>
              </a:moveTo>
              <a:lnTo>
                <a:pt x="1168896" y="379094"/>
              </a:lnTo>
              <a:lnTo>
                <a:pt x="0" y="379094"/>
              </a:lnTo>
              <a:lnTo>
                <a:pt x="0" y="556288"/>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D46F2F-9C73-4660-AE6C-E3398B8143C7}">
      <dsp:nvSpPr>
        <dsp:cNvPr id="0" name=""/>
        <dsp:cNvSpPr/>
      </dsp:nvSpPr>
      <dsp:spPr>
        <a:xfrm>
          <a:off x="2185957" y="1012689"/>
          <a:ext cx="2337792" cy="498965"/>
        </a:xfrm>
        <a:custGeom>
          <a:avLst/>
          <a:gdLst/>
          <a:ahLst/>
          <a:cxnLst/>
          <a:rect l="0" t="0" r="0" b="0"/>
          <a:pathLst>
            <a:path>
              <a:moveTo>
                <a:pt x="2337792" y="0"/>
              </a:moveTo>
              <a:lnTo>
                <a:pt x="2337792" y="321771"/>
              </a:lnTo>
              <a:lnTo>
                <a:pt x="0" y="321771"/>
              </a:lnTo>
              <a:lnTo>
                <a:pt x="0" y="498965"/>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E47B8E-1118-4651-B99F-C061D77C57E8}">
      <dsp:nvSpPr>
        <dsp:cNvPr id="0" name=""/>
        <dsp:cNvSpPr/>
      </dsp:nvSpPr>
      <dsp:spPr>
        <a:xfrm>
          <a:off x="3567380" y="-201900"/>
          <a:ext cx="1912739" cy="12145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34813F-BB84-44D5-B9D2-5983977FEB0F}">
      <dsp:nvSpPr>
        <dsp:cNvPr id="0" name=""/>
        <dsp:cNvSpPr/>
      </dsp:nvSpPr>
      <dsp:spPr>
        <a:xfrm>
          <a:off x="3779907" y="0"/>
          <a:ext cx="1912739" cy="121458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Economía Popular y Solidaria </a:t>
          </a:r>
          <a:endParaRPr lang="es-MX" sz="2400" kern="1200" dirty="0"/>
        </a:p>
      </dsp:txBody>
      <dsp:txXfrm>
        <a:off x="3779907" y="0"/>
        <a:ext cx="1912739" cy="1214589"/>
      </dsp:txXfrm>
    </dsp:sp>
    <dsp:sp modelId="{33EE6A7F-57DF-4018-BC59-F16486648703}">
      <dsp:nvSpPr>
        <dsp:cNvPr id="0" name=""/>
        <dsp:cNvSpPr/>
      </dsp:nvSpPr>
      <dsp:spPr>
        <a:xfrm>
          <a:off x="1229588" y="1511654"/>
          <a:ext cx="1912739" cy="121458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4AF44E-8501-405A-A20E-A5CFA1AE6F68}">
      <dsp:nvSpPr>
        <dsp:cNvPr id="0" name=""/>
        <dsp:cNvSpPr/>
      </dsp:nvSpPr>
      <dsp:spPr>
        <a:xfrm>
          <a:off x="1442114" y="1713555"/>
          <a:ext cx="1912739" cy="121458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Definición</a:t>
          </a:r>
          <a:endParaRPr lang="es-MX" sz="2400" kern="1200" dirty="0"/>
        </a:p>
      </dsp:txBody>
      <dsp:txXfrm>
        <a:off x="1442114" y="1713555"/>
        <a:ext cx="1912739" cy="1214589"/>
      </dsp:txXfrm>
    </dsp:sp>
    <dsp:sp modelId="{4C3A75F7-0497-4D35-B481-58F4290D3F9B}">
      <dsp:nvSpPr>
        <dsp:cNvPr id="0" name=""/>
        <dsp:cNvSpPr/>
      </dsp:nvSpPr>
      <dsp:spPr>
        <a:xfrm>
          <a:off x="60692" y="3282532"/>
          <a:ext cx="1912739" cy="121458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C655E1-BD34-482B-ACDE-D2FB8B699D2F}">
      <dsp:nvSpPr>
        <dsp:cNvPr id="0" name=""/>
        <dsp:cNvSpPr/>
      </dsp:nvSpPr>
      <dsp:spPr>
        <a:xfrm>
          <a:off x="273218" y="3484432"/>
          <a:ext cx="1912739" cy="121458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t>Economía Solidaria.- </a:t>
          </a:r>
          <a:r>
            <a:rPr lang="es-ES" sz="1200" kern="1200" dirty="0" smtClean="0"/>
            <a:t>Según menciona  Razeto (1989), la economía solidaria es una formulación teórica de nivel científico, elaborada a partir de experiencias prácticas</a:t>
          </a:r>
          <a:endParaRPr lang="es-MX" sz="1200" kern="1200" dirty="0"/>
        </a:p>
      </dsp:txBody>
      <dsp:txXfrm>
        <a:off x="273218" y="3484432"/>
        <a:ext cx="1912739" cy="1214589"/>
      </dsp:txXfrm>
    </dsp:sp>
    <dsp:sp modelId="{16C3F04C-16FA-4B08-A32B-A1B6B8942153}">
      <dsp:nvSpPr>
        <dsp:cNvPr id="0" name=""/>
        <dsp:cNvSpPr/>
      </dsp:nvSpPr>
      <dsp:spPr>
        <a:xfrm>
          <a:off x="2398484" y="3282532"/>
          <a:ext cx="1912739" cy="121458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5FA8FA-3C3C-4084-A761-50260774B5E4}">
      <dsp:nvSpPr>
        <dsp:cNvPr id="0" name=""/>
        <dsp:cNvSpPr/>
      </dsp:nvSpPr>
      <dsp:spPr>
        <a:xfrm>
          <a:off x="2611011" y="3484432"/>
          <a:ext cx="1912739" cy="121458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t>Economía popular.- </a:t>
          </a:r>
          <a:r>
            <a:rPr lang="es-ES" sz="1200" kern="1200" dirty="0" smtClean="0"/>
            <a:t>va “más allá de las iniciativas económicas cuyo objetivo inmediato es la creación de ingresos, en las actividades de la economía popular se encuentran las acciones espontáneas de solidaridad</a:t>
          </a:r>
          <a:endParaRPr lang="es-MX" sz="1200" kern="1200" dirty="0"/>
        </a:p>
      </dsp:txBody>
      <dsp:txXfrm>
        <a:off x="2611011" y="3484432"/>
        <a:ext cx="1912739" cy="1214589"/>
      </dsp:txXfrm>
    </dsp:sp>
    <dsp:sp modelId="{8F2DACD4-5DD4-43BD-8A52-1EF4604AEBAD}">
      <dsp:nvSpPr>
        <dsp:cNvPr id="0" name=""/>
        <dsp:cNvSpPr/>
      </dsp:nvSpPr>
      <dsp:spPr>
        <a:xfrm>
          <a:off x="5905172" y="1511654"/>
          <a:ext cx="1912739" cy="121458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41CABD-928D-471A-A203-3EA1AA94AC52}">
      <dsp:nvSpPr>
        <dsp:cNvPr id="0" name=""/>
        <dsp:cNvSpPr/>
      </dsp:nvSpPr>
      <dsp:spPr>
        <a:xfrm>
          <a:off x="6117699" y="1713555"/>
          <a:ext cx="1912739" cy="121458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Teorías</a:t>
          </a:r>
          <a:endParaRPr lang="es-MX" sz="2400" kern="1200" dirty="0"/>
        </a:p>
      </dsp:txBody>
      <dsp:txXfrm>
        <a:off x="6117699" y="1713555"/>
        <a:ext cx="1912739" cy="1214589"/>
      </dsp:txXfrm>
    </dsp:sp>
    <dsp:sp modelId="{13A63240-F787-42AF-9683-F0FFC7EC9727}">
      <dsp:nvSpPr>
        <dsp:cNvPr id="0" name=""/>
        <dsp:cNvSpPr/>
      </dsp:nvSpPr>
      <dsp:spPr>
        <a:xfrm>
          <a:off x="4736276" y="3282532"/>
          <a:ext cx="1912739" cy="151024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B79789-63C0-465E-A25E-C3F169A79092}">
      <dsp:nvSpPr>
        <dsp:cNvPr id="0" name=""/>
        <dsp:cNvSpPr/>
      </dsp:nvSpPr>
      <dsp:spPr>
        <a:xfrm>
          <a:off x="4948803" y="3484432"/>
          <a:ext cx="1912739" cy="1510244"/>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S" sz="1050" b="1" kern="1200" dirty="0" smtClean="0"/>
            <a:t>Economía Solidaria.-  </a:t>
          </a:r>
          <a:r>
            <a:rPr lang="es-MX" sz="1050" kern="1200" dirty="0" smtClean="0"/>
            <a:t>Desde un punto de vista teórico, la economía social fue nombrado primer enfoque disciplinario de la economía que tiene en cuenta la historia, las instituciones y las normas sociales (</a:t>
          </a:r>
          <a:r>
            <a:rPr lang="es-MX" sz="1050" kern="1200" dirty="0" err="1" smtClean="0"/>
            <a:t>Mendell</a:t>
          </a:r>
          <a:r>
            <a:rPr lang="es-MX" sz="1050" kern="1200" dirty="0" smtClean="0"/>
            <a:t> &amp; </a:t>
          </a:r>
          <a:r>
            <a:rPr lang="es-MX" sz="1050" kern="1200" dirty="0" err="1" smtClean="0"/>
            <a:t>Lévesque</a:t>
          </a:r>
          <a:r>
            <a:rPr lang="es-MX" sz="1050" kern="1200" dirty="0" smtClean="0"/>
            <a:t>, 1999)</a:t>
          </a:r>
          <a:endParaRPr lang="es-MX" sz="1050" kern="1200" dirty="0"/>
        </a:p>
      </dsp:txBody>
      <dsp:txXfrm>
        <a:off x="4948803" y="3484432"/>
        <a:ext cx="1912739" cy="1510244"/>
      </dsp:txXfrm>
    </dsp:sp>
    <dsp:sp modelId="{661FC95B-2D39-44EC-8B9D-5215B4C29379}">
      <dsp:nvSpPr>
        <dsp:cNvPr id="0" name=""/>
        <dsp:cNvSpPr/>
      </dsp:nvSpPr>
      <dsp:spPr>
        <a:xfrm>
          <a:off x="7018733" y="3269159"/>
          <a:ext cx="1912739" cy="1517884"/>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AC354B-1D80-4703-A6D5-39BC8C0EB6A6}">
      <dsp:nvSpPr>
        <dsp:cNvPr id="0" name=""/>
        <dsp:cNvSpPr/>
      </dsp:nvSpPr>
      <dsp:spPr>
        <a:xfrm>
          <a:off x="7231259" y="3471059"/>
          <a:ext cx="1912739" cy="1517884"/>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t>Economía popular.- </a:t>
          </a:r>
          <a:r>
            <a:rPr lang="es-ES" sz="1100" kern="1200" dirty="0" smtClean="0"/>
            <a:t>A partir de las dos últimas décadas del siglo XX, el término economía popular ha sido utilizado, de manera general, para referirse a las actividades desarrolladas por los que fueron excluidos o nunca consiguieron ingresar al mundo del trabajo asalariado </a:t>
          </a:r>
          <a:r>
            <a:rPr lang="es-MX" sz="1100" kern="1200" dirty="0" smtClean="0"/>
            <a:t>(Sarria &amp; </a:t>
          </a:r>
          <a:r>
            <a:rPr lang="es-MX" sz="1100" kern="1200" dirty="0" err="1" smtClean="0"/>
            <a:t>Tiribia</a:t>
          </a:r>
          <a:r>
            <a:rPr lang="es-MX" sz="1100" kern="1200" dirty="0" smtClean="0"/>
            <a:t>, 2003)</a:t>
          </a:r>
          <a:endParaRPr lang="es-MX" sz="1100" kern="1200" dirty="0"/>
        </a:p>
      </dsp:txBody>
      <dsp:txXfrm>
        <a:off x="7231259" y="3471059"/>
        <a:ext cx="1912739" cy="151788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DDEA5E-76A3-43FE-A5D9-D4611C30EF15}">
      <dsp:nvSpPr>
        <dsp:cNvPr id="0" name=""/>
        <dsp:cNvSpPr/>
      </dsp:nvSpPr>
      <dsp:spPr>
        <a:xfrm>
          <a:off x="464333" y="1713"/>
          <a:ext cx="2427198" cy="1456319"/>
        </a:xfrm>
        <a:prstGeom prst="roundRect">
          <a:avLst>
            <a:gd name="adj" fmla="val 10000"/>
          </a:avLst>
        </a:prstGeom>
        <a:blipFill>
          <a:blip xmlns:r="http://schemas.openxmlformats.org/officeDocument/2006/relationships" r:embed="rId1">
            <a:duotone>
              <a:schemeClr val="accent3">
                <a:tint val="30000"/>
                <a:satMod val="300000"/>
              </a:schemeClr>
              <a:schemeClr val="accent3">
                <a:tint val="40000"/>
                <a:satMod val="200000"/>
              </a:schemeClr>
            </a:duotone>
          </a:blip>
          <a:tile tx="0" ty="0" sx="70000" sy="70000" flip="none" algn="ctr"/>
        </a:blipFill>
        <a:ln w="9525" cap="flat" cmpd="sng" algn="ctr">
          <a:solidFill>
            <a:schemeClr val="accent3">
              <a:shade val="60000"/>
              <a:satMod val="110000"/>
            </a:schemeClr>
          </a:solidFill>
          <a:prstDash val="solid"/>
        </a:ln>
        <a:effectLst>
          <a:outerShdw blurRad="38100" dist="25400" dir="5400000" algn="t" rotWithShape="0">
            <a:srgbClr val="000000">
              <a:alpha val="5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dirty="0" smtClean="0"/>
            <a:t>ESTADOS UNIDOS</a:t>
          </a:r>
          <a:endParaRPr lang="es-MX" sz="2300" kern="1200" dirty="0"/>
        </a:p>
      </dsp:txBody>
      <dsp:txXfrm>
        <a:off x="464333" y="1713"/>
        <a:ext cx="2427198" cy="1456319"/>
      </dsp:txXfrm>
    </dsp:sp>
    <dsp:sp modelId="{907C8D20-1DA5-4AED-9A53-880B2EE52972}">
      <dsp:nvSpPr>
        <dsp:cNvPr id="0" name=""/>
        <dsp:cNvSpPr/>
      </dsp:nvSpPr>
      <dsp:spPr>
        <a:xfrm>
          <a:off x="3105125" y="428900"/>
          <a:ext cx="514566" cy="6019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MX" sz="1900" kern="1200"/>
        </a:p>
      </dsp:txBody>
      <dsp:txXfrm>
        <a:off x="3105125" y="428900"/>
        <a:ext cx="514566" cy="601945"/>
      </dsp:txXfrm>
    </dsp:sp>
    <dsp:sp modelId="{B7A3B120-B24C-482B-B2AF-09C112805119}">
      <dsp:nvSpPr>
        <dsp:cNvPr id="0" name=""/>
        <dsp:cNvSpPr/>
      </dsp:nvSpPr>
      <dsp:spPr>
        <a:xfrm>
          <a:off x="3862411" y="1713"/>
          <a:ext cx="2427198" cy="1456319"/>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dirty="0" smtClean="0"/>
            <a:t>EUROPA</a:t>
          </a:r>
          <a:endParaRPr lang="es-MX" sz="2300" kern="1200" dirty="0"/>
        </a:p>
      </dsp:txBody>
      <dsp:txXfrm>
        <a:off x="3862411" y="1713"/>
        <a:ext cx="2427198" cy="1456319"/>
      </dsp:txXfrm>
    </dsp:sp>
    <dsp:sp modelId="{00053C12-D3D9-44E5-8834-2763207AD3D7}">
      <dsp:nvSpPr>
        <dsp:cNvPr id="0" name=""/>
        <dsp:cNvSpPr/>
      </dsp:nvSpPr>
      <dsp:spPr>
        <a:xfrm rot="7482727">
          <a:off x="3967056" y="1602402"/>
          <a:ext cx="592031" cy="6019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MX" sz="1900" kern="1200"/>
        </a:p>
      </dsp:txBody>
      <dsp:txXfrm rot="7482727">
        <a:off x="3967056" y="1602402"/>
        <a:ext cx="592031" cy="601945"/>
      </dsp:txXfrm>
    </dsp:sp>
    <dsp:sp modelId="{95E00E8A-A8E5-4D50-AE51-8D2018CBC86B}">
      <dsp:nvSpPr>
        <dsp:cNvPr id="0" name=""/>
        <dsp:cNvSpPr/>
      </dsp:nvSpPr>
      <dsp:spPr>
        <a:xfrm>
          <a:off x="2217450" y="2376265"/>
          <a:ext cx="2427198" cy="1456319"/>
        </a:xfrm>
        <a:prstGeom prst="roundRect">
          <a:avLst>
            <a:gd name="adj" fmla="val 10000"/>
          </a:avLst>
        </a:prstGeom>
        <a:blipFill>
          <a:blip xmlns:r="http://schemas.openxmlformats.org/officeDocument/2006/relationships" r:embed="rId1">
            <a:duotone>
              <a:schemeClr val="accent2">
                <a:tint val="30000"/>
                <a:satMod val="300000"/>
              </a:schemeClr>
              <a:schemeClr val="accent2">
                <a:tint val="40000"/>
                <a:satMod val="200000"/>
              </a:schemeClr>
            </a:duotone>
          </a:blip>
          <a:tile tx="0" ty="0" sx="70000" sy="70000" flip="none" algn="ctr"/>
        </a:blipFill>
        <a:ln w="9525" cap="flat" cmpd="sng" algn="ctr">
          <a:solidFill>
            <a:schemeClr val="accent2">
              <a:shade val="60000"/>
              <a:satMod val="110000"/>
            </a:schemeClr>
          </a:solidFill>
          <a:prstDash val="solid"/>
        </a:ln>
        <a:effectLst>
          <a:outerShdw blurRad="38100" dist="25400" dir="5400000" algn="t" rotWithShape="0">
            <a:srgbClr val="000000">
              <a:alpha val="5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dirty="0" smtClean="0"/>
            <a:t>REALIDAD LATIONAMÉRICA</a:t>
          </a:r>
          <a:endParaRPr lang="es-MX" sz="2300" kern="1200" dirty="0"/>
        </a:p>
      </dsp:txBody>
      <dsp:txXfrm>
        <a:off x="2217450" y="2376265"/>
        <a:ext cx="2427198" cy="1456319"/>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550F926A-2AF7-464C-B649-8D6579FBEE3F}" type="datetimeFigureOut">
              <a:rPr lang="es-MX" smtClean="0"/>
              <a:pPr/>
              <a:t>16/02/2016</a:t>
            </a:fld>
            <a:endParaRPr lang="es-MX"/>
          </a:p>
        </p:txBody>
      </p:sp>
      <p:sp>
        <p:nvSpPr>
          <p:cNvPr id="17" name="16 Marcador de pie de página"/>
          <p:cNvSpPr>
            <a:spLocks noGrp="1"/>
          </p:cNvSpPr>
          <p:nvPr>
            <p:ph type="ftr" sz="quarter" idx="11"/>
          </p:nvPr>
        </p:nvSpPr>
        <p:spPr/>
        <p:txBody>
          <a:bodyPr/>
          <a:lstStyle/>
          <a:p>
            <a:endParaRPr lang="es-MX"/>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DA4CF501-EE6B-4662-9F31-2B48D15530BE}" type="slidenum">
              <a:rPr lang="es-MX" smtClean="0"/>
              <a:pPr/>
              <a:t>‹Nº›</a:t>
            </a:fld>
            <a:endParaRPr lang="es-MX"/>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50F926A-2AF7-464C-B649-8D6579FBEE3F}" type="datetimeFigureOut">
              <a:rPr lang="es-MX" smtClean="0"/>
              <a:pPr/>
              <a:t>16/02/2016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4CF501-EE6B-4662-9F31-2B48D15530BE}"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50F926A-2AF7-464C-B649-8D6579FBEE3F}" type="datetimeFigureOut">
              <a:rPr lang="es-MX" smtClean="0"/>
              <a:pPr/>
              <a:t>16/02/2016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4CF501-EE6B-4662-9F31-2B48D15530BE}"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550F926A-2AF7-464C-B649-8D6579FBEE3F}" type="datetimeFigureOut">
              <a:rPr lang="es-MX" smtClean="0"/>
              <a:pPr/>
              <a:t>16/02/2016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4CF501-EE6B-4662-9F31-2B48D15530BE}" type="slidenum">
              <a:rPr lang="es-MX" smtClean="0"/>
              <a:pPr/>
              <a:t>‹Nº›</a:t>
            </a:fld>
            <a:endParaRPr lang="es-MX"/>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550F926A-2AF7-464C-B649-8D6579FBEE3F}" type="datetimeFigureOut">
              <a:rPr lang="es-MX" smtClean="0"/>
              <a:pPr/>
              <a:t>16/02/2016</a:t>
            </a:fld>
            <a:endParaRPr lang="es-MX"/>
          </a:p>
        </p:txBody>
      </p:sp>
      <p:sp>
        <p:nvSpPr>
          <p:cNvPr id="5" name="4 Marcador de pie de página"/>
          <p:cNvSpPr>
            <a:spLocks noGrp="1"/>
          </p:cNvSpPr>
          <p:nvPr>
            <p:ph type="ftr" sz="quarter" idx="11"/>
          </p:nvPr>
        </p:nvSpPr>
        <p:spPr>
          <a:xfrm>
            <a:off x="800100" y="6172200"/>
            <a:ext cx="4000500" cy="457200"/>
          </a:xfrm>
        </p:spPr>
        <p:txBody>
          <a:bodyPr/>
          <a:lstStyle/>
          <a:p>
            <a:endParaRPr lang="es-MX"/>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fld id="{DA4CF501-EE6B-4662-9F31-2B48D15530BE}"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550F926A-2AF7-464C-B649-8D6579FBEE3F}" type="datetimeFigureOut">
              <a:rPr lang="es-MX" smtClean="0"/>
              <a:pPr/>
              <a:t>16/02/2016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4CF501-EE6B-4662-9F31-2B48D15530BE}" type="slidenum">
              <a:rPr lang="es-MX" smtClean="0"/>
              <a:pPr/>
              <a:t>‹Nº›</a:t>
            </a:fld>
            <a:endParaRPr lang="es-MX"/>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550F926A-2AF7-464C-B649-8D6579FBEE3F}" type="datetimeFigureOut">
              <a:rPr lang="es-MX" smtClean="0"/>
              <a:pPr/>
              <a:t>16/02/2016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A4CF501-EE6B-4662-9F31-2B48D15530BE}" type="slidenum">
              <a:rPr lang="es-MX" smtClean="0"/>
              <a:pPr/>
              <a:t>‹Nº›</a:t>
            </a:fld>
            <a:endParaRPr lang="es-MX"/>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550F926A-2AF7-464C-B649-8D6579FBEE3F}" type="datetimeFigureOut">
              <a:rPr lang="es-MX" smtClean="0"/>
              <a:pPr/>
              <a:t>16/02/2016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A4CF501-EE6B-4662-9F31-2B48D15530BE}"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50F926A-2AF7-464C-B649-8D6579FBEE3F}" type="datetimeFigureOut">
              <a:rPr lang="es-MX" smtClean="0"/>
              <a:pPr/>
              <a:t>16/02/2016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A4CF501-EE6B-4662-9F31-2B48D15530BE}"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550F926A-2AF7-464C-B649-8D6579FBEE3F}" type="datetimeFigureOut">
              <a:rPr lang="es-MX" smtClean="0"/>
              <a:pPr/>
              <a:t>16/02/2016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4CF501-EE6B-4662-9F31-2B48D15530BE}" type="slidenum">
              <a:rPr lang="es-MX" smtClean="0"/>
              <a:pPr/>
              <a:t>‹Nº›</a:t>
            </a:fld>
            <a:endParaRPr lang="es-MX"/>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550F926A-2AF7-464C-B649-8D6579FBEE3F}" type="datetimeFigureOut">
              <a:rPr lang="es-MX" smtClean="0"/>
              <a:pPr/>
              <a:t>16/02/2016</a:t>
            </a:fld>
            <a:endParaRPr lang="es-MX"/>
          </a:p>
        </p:txBody>
      </p:sp>
      <p:sp>
        <p:nvSpPr>
          <p:cNvPr id="6" name="5 Marcador de pie de página"/>
          <p:cNvSpPr>
            <a:spLocks noGrp="1"/>
          </p:cNvSpPr>
          <p:nvPr>
            <p:ph type="ftr" sz="quarter" idx="11"/>
          </p:nvPr>
        </p:nvSpPr>
        <p:spPr>
          <a:xfrm>
            <a:off x="914400" y="6172200"/>
            <a:ext cx="3886200" cy="457200"/>
          </a:xfrm>
        </p:spPr>
        <p:txBody>
          <a:bodyPr/>
          <a:lstStyle/>
          <a:p>
            <a:endParaRPr lang="es-MX"/>
          </a:p>
        </p:txBody>
      </p:sp>
      <p:sp>
        <p:nvSpPr>
          <p:cNvPr id="7" name="6 Marcador de número de diapositiva"/>
          <p:cNvSpPr>
            <a:spLocks noGrp="1"/>
          </p:cNvSpPr>
          <p:nvPr>
            <p:ph type="sldNum" sz="quarter" idx="12"/>
          </p:nvPr>
        </p:nvSpPr>
        <p:spPr>
          <a:xfrm>
            <a:off x="146304" y="6208776"/>
            <a:ext cx="457200" cy="457200"/>
          </a:xfrm>
        </p:spPr>
        <p:txBody>
          <a:bodyPr/>
          <a:lstStyle/>
          <a:p>
            <a:fld id="{DA4CF501-EE6B-4662-9F31-2B48D15530BE}" type="slidenum">
              <a:rPr lang="es-MX" smtClean="0"/>
              <a:pPr/>
              <a:t>‹Nº›</a:t>
            </a:fld>
            <a:endParaRPr lang="es-MX"/>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50F926A-2AF7-464C-B649-8D6579FBEE3F}" type="datetimeFigureOut">
              <a:rPr lang="es-MX" smtClean="0"/>
              <a:pPr/>
              <a:t>16/02/2016</a:t>
            </a:fld>
            <a:endParaRPr lang="es-MX"/>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s-MX"/>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A4CF501-EE6B-4662-9F31-2B48D15530BE}"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2.xml"/><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0.jpeg"/><Relationship Id="rId5" Type="http://schemas.openxmlformats.org/officeDocument/2006/relationships/diagramColors" Target="../diagrams/colors2.xml"/><Relationship Id="rId10" Type="http://schemas.openxmlformats.org/officeDocument/2006/relationships/image" Target="../media/image9.jpeg"/><Relationship Id="rId4" Type="http://schemas.openxmlformats.org/officeDocument/2006/relationships/diagramQuickStyle" Target="../diagrams/quickStyle2.xml"/><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diagramLayout" Target="../diagrams/layout14.xml"/><Relationship Id="rId7" Type="http://schemas.openxmlformats.org/officeDocument/2006/relationships/image" Target="../media/image57.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10" Type="http://schemas.openxmlformats.org/officeDocument/2006/relationships/image" Target="../media/image60.png"/><Relationship Id="rId4" Type="http://schemas.openxmlformats.org/officeDocument/2006/relationships/diagramQuickStyle" Target="../diagrams/quickStyle14.xml"/><Relationship Id="rId9" Type="http://schemas.openxmlformats.org/officeDocument/2006/relationships/image" Target="../media/image5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6.xml"/><Relationship Id="rId7" Type="http://schemas.openxmlformats.org/officeDocument/2006/relationships/image" Target="../media/image15.gif"/><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7.xml"/><Relationship Id="rId7" Type="http://schemas.openxmlformats.org/officeDocument/2006/relationships/image" Target="../media/image17.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1.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normAutofit/>
          </a:bodyPr>
          <a:lstStyle/>
          <a:p>
            <a:r>
              <a:rPr lang="es-ES" sz="2400" b="1" dirty="0" smtClean="0"/>
              <a:t>TRABAJO DE TITULACIÓN PREVIO A LA OBTENCIÓN DEL TÍTULO DE INGENIERIA COMERCIAL</a:t>
            </a:r>
            <a:endParaRPr lang="es-MX" sz="2400" b="1" dirty="0" smtClean="0"/>
          </a:p>
          <a:p>
            <a:endParaRPr lang="es-MX" dirty="0"/>
          </a:p>
        </p:txBody>
      </p:sp>
      <p:sp>
        <p:nvSpPr>
          <p:cNvPr id="2" name="1 Título"/>
          <p:cNvSpPr>
            <a:spLocks noGrp="1"/>
          </p:cNvSpPr>
          <p:nvPr>
            <p:ph type="ctrTitle"/>
          </p:nvPr>
        </p:nvSpPr>
        <p:spPr/>
        <p:txBody>
          <a:bodyPr>
            <a:normAutofit fontScale="90000"/>
          </a:bodyPr>
          <a:lstStyle/>
          <a:p>
            <a:pPr lvl="0">
              <a:spcBef>
                <a:spcPts val="580"/>
              </a:spcBef>
            </a:pPr>
            <a:r>
              <a:rPr lang="es-MX" sz="3200" b="1" dirty="0" smtClean="0">
                <a:solidFill>
                  <a:schemeClr val="tx1"/>
                </a:solidFill>
                <a:latin typeface="Perpetua"/>
                <a:ea typeface="+mn-ea"/>
                <a:cs typeface="+mn-cs"/>
              </a:rPr>
              <a:t>LA ECONOMÍA POPULAR Y SOLIDARIA COMO APORTE AL SISTEMA DE COMERCIALIZACIÓN AGRÍCOLA DE LA PARROQUIA BENÍTEZ</a:t>
            </a:r>
            <a:endParaRPr lang="es-MX" sz="2200" b="1" dirty="0" smtClean="0">
              <a:solidFill>
                <a:schemeClr val="tx1"/>
              </a:solidFill>
              <a:latin typeface="Perpetua"/>
              <a:ea typeface="+mn-ea"/>
              <a:cs typeface="+mn-cs"/>
            </a:endParaRPr>
          </a:p>
        </p:txBody>
      </p:sp>
      <p:pic>
        <p:nvPicPr>
          <p:cNvPr id="4" name="3 Imagen"/>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1475656" y="72008"/>
            <a:ext cx="6480720" cy="1340768"/>
          </a:xfrm>
          <a:prstGeom prst="rect">
            <a:avLst/>
          </a:prstGeom>
        </p:spPr>
      </p:pic>
      <p:sp>
        <p:nvSpPr>
          <p:cNvPr id="5" name="2 Subtítulo"/>
          <p:cNvSpPr txBox="1">
            <a:spLocks/>
          </p:cNvSpPr>
          <p:nvPr/>
        </p:nvSpPr>
        <p:spPr>
          <a:xfrm>
            <a:off x="1043608" y="4869160"/>
            <a:ext cx="3024336" cy="1296144"/>
          </a:xfrm>
          <a:prstGeom prst="rect">
            <a:avLst/>
          </a:prstGeom>
        </p:spPr>
        <p:txBody>
          <a:bodyPr>
            <a:normAutofit/>
          </a:bodyPr>
          <a:lstStyle/>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s-MX" sz="26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5 Rectángulo"/>
          <p:cNvSpPr/>
          <p:nvPr/>
        </p:nvSpPr>
        <p:spPr>
          <a:xfrm>
            <a:off x="2771800" y="5229200"/>
            <a:ext cx="3888432" cy="400110"/>
          </a:xfrm>
          <a:prstGeom prst="rect">
            <a:avLst/>
          </a:prstGeom>
        </p:spPr>
        <p:txBody>
          <a:bodyPr wrap="square">
            <a:spAutoFit/>
          </a:bodyPr>
          <a:lstStyle/>
          <a:p>
            <a:pPr algn="ctr"/>
            <a:r>
              <a:rPr lang="es-MX" sz="2000" dirty="0" smtClean="0"/>
              <a:t>TUTOR: ECO. NELSON GARCÍA</a:t>
            </a:r>
          </a:p>
        </p:txBody>
      </p:sp>
      <p:sp>
        <p:nvSpPr>
          <p:cNvPr id="7" name="6 Rectángulo"/>
          <p:cNvSpPr/>
          <p:nvPr/>
        </p:nvSpPr>
        <p:spPr>
          <a:xfrm>
            <a:off x="3203848" y="5805264"/>
            <a:ext cx="2664296" cy="707886"/>
          </a:xfrm>
          <a:prstGeom prst="rect">
            <a:avLst/>
          </a:prstGeom>
        </p:spPr>
        <p:txBody>
          <a:bodyPr wrap="square">
            <a:spAutoFit/>
          </a:bodyPr>
          <a:lstStyle/>
          <a:p>
            <a:pPr algn="ctr"/>
            <a:r>
              <a:rPr lang="es-MX" sz="2000" dirty="0" smtClean="0"/>
              <a:t>SANGOLQUÍ </a:t>
            </a:r>
          </a:p>
          <a:p>
            <a:pPr algn="ctr"/>
            <a:r>
              <a:rPr lang="es-MX" sz="2000" dirty="0" smtClean="0"/>
              <a:t>2016</a:t>
            </a:r>
          </a:p>
        </p:txBody>
      </p:sp>
      <p:sp>
        <p:nvSpPr>
          <p:cNvPr id="8" name="7 Rectángulo"/>
          <p:cNvSpPr/>
          <p:nvPr/>
        </p:nvSpPr>
        <p:spPr>
          <a:xfrm>
            <a:off x="1979712" y="4725144"/>
            <a:ext cx="5400600" cy="461665"/>
          </a:xfrm>
          <a:prstGeom prst="rect">
            <a:avLst/>
          </a:prstGeom>
        </p:spPr>
        <p:txBody>
          <a:bodyPr wrap="square">
            <a:spAutoFit/>
          </a:bodyPr>
          <a:lstStyle/>
          <a:p>
            <a:pPr algn="ctr"/>
            <a:r>
              <a:rPr lang="es-MX" sz="2400" b="1" dirty="0" smtClean="0"/>
              <a:t>ALUMNA: TANIA PAREDES SÁNCHEZ</a:t>
            </a:r>
          </a:p>
        </p:txBody>
      </p:sp>
    </p:spTree>
  </p:cSld>
  <p:clrMapOvr>
    <a:masterClrMapping/>
  </p:clrMapOvr>
  <p:transition>
    <p:cover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sz="quarter" idx="1"/>
          </p:nvPr>
        </p:nvGraphicFramePr>
        <p:xfrm>
          <a:off x="914400" y="2132856"/>
          <a:ext cx="6753944" cy="3886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Diagram group"/>
          <p:cNvGrpSpPr/>
          <p:nvPr/>
        </p:nvGrpSpPr>
        <p:grpSpPr>
          <a:xfrm>
            <a:off x="2520280" y="132886"/>
            <a:ext cx="4067944" cy="1279890"/>
            <a:chOff x="2882380" y="26618"/>
            <a:chExt cx="3199726" cy="1279890"/>
          </a:xfrm>
          <a:scene3d>
            <a:camera prst="perspectiveHeroicExtremeRightFacing" zoom="82000">
              <a:rot lat="21300000" lon="20400000" rev="180000"/>
            </a:camera>
            <a:lightRig rig="morning" dir="t">
              <a:rot lat="0" lon="0" rev="20400000"/>
            </a:lightRig>
          </a:scene3d>
        </p:grpSpPr>
        <p:grpSp>
          <p:nvGrpSpPr>
            <p:cNvPr id="5" name="4 Grupo"/>
            <p:cNvGrpSpPr/>
            <p:nvPr/>
          </p:nvGrpSpPr>
          <p:grpSpPr>
            <a:xfrm>
              <a:off x="2882380" y="26618"/>
              <a:ext cx="3199726" cy="1279890"/>
              <a:chOff x="2882380" y="26618"/>
              <a:chExt cx="3199726" cy="1279890"/>
            </a:xfrm>
          </p:grpSpPr>
          <p:sp>
            <p:nvSpPr>
              <p:cNvPr id="6" name="5 Cheurón"/>
              <p:cNvSpPr/>
              <p:nvPr/>
            </p:nvSpPr>
            <p:spPr>
              <a:xfrm>
                <a:off x="2882380" y="26618"/>
                <a:ext cx="3199726" cy="1279890"/>
              </a:xfrm>
              <a:prstGeom prst="chevron">
                <a:avLst/>
              </a:prstGeom>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4">
                  <a:hueOff val="10211518"/>
                  <a:satOff val="-11993"/>
                  <a:lumOff val="4608"/>
                  <a:alphaOff val="0"/>
                </a:schemeClr>
              </a:fillRef>
              <a:effectRef idx="2">
                <a:schemeClr val="accent4">
                  <a:hueOff val="10211518"/>
                  <a:satOff val="-11993"/>
                  <a:lumOff val="4608"/>
                  <a:alphaOff val="0"/>
                </a:schemeClr>
              </a:effectRef>
              <a:fontRef idx="minor">
                <a:schemeClr val="lt1"/>
              </a:fontRef>
            </p:style>
          </p:sp>
          <p:sp>
            <p:nvSpPr>
              <p:cNvPr id="7" name="Cheurón 4"/>
              <p:cNvSpPr/>
              <p:nvPr/>
            </p:nvSpPr>
            <p:spPr>
              <a:xfrm>
                <a:off x="3522325" y="26618"/>
                <a:ext cx="1919836" cy="127989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s-MX" sz="2600" b="1" kern="1200" dirty="0" smtClean="0"/>
                  <a:t>Trabajos Similares</a:t>
                </a:r>
                <a:endParaRPr lang="es-MX" sz="2600" b="1" kern="1200" dirty="0"/>
              </a:p>
            </p:txBody>
          </p:sp>
        </p:grpSp>
      </p:grpSp>
      <p:sp>
        <p:nvSpPr>
          <p:cNvPr id="9" name="1 Título"/>
          <p:cNvSpPr>
            <a:spLocks noGrp="1"/>
          </p:cNvSpPr>
          <p:nvPr>
            <p:ph type="title"/>
          </p:nvPr>
        </p:nvSpPr>
        <p:spPr>
          <a:xfrm>
            <a:off x="899592" y="1340768"/>
            <a:ext cx="7236296" cy="724942"/>
          </a:xfrm>
        </p:spPr>
        <p:txBody>
          <a:bodyPr>
            <a:noAutofit/>
          </a:bodyPr>
          <a:lstStyle/>
          <a:p>
            <a:pPr algn="ctr"/>
            <a:r>
              <a:rPr lang="es-MX" sz="2800" b="1" dirty="0" smtClean="0"/>
              <a:t>DESARROLLO EN PAÍSES DEL PRIMER MUNDO</a:t>
            </a:r>
            <a:endParaRPr lang="es-MX" sz="2800" b="1" dirty="0"/>
          </a:p>
        </p:txBody>
      </p:sp>
    </p:spTree>
  </p:cSld>
  <p:clrMapOvr>
    <a:masterClrMapping/>
  </p:clrMapOvr>
  <p:transition>
    <p:cover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260648"/>
            <a:ext cx="7772400" cy="1143000"/>
          </a:xfrm>
        </p:spPr>
        <p:txBody>
          <a:bodyPr>
            <a:normAutofit/>
          </a:bodyPr>
          <a:lstStyle/>
          <a:p>
            <a:pPr algn="ctr"/>
            <a:r>
              <a:rPr lang="es-MX" sz="4400" b="1" dirty="0" smtClean="0"/>
              <a:t>ECUADOR</a:t>
            </a:r>
            <a:endParaRPr lang="es-MX" sz="4400" b="1" dirty="0"/>
          </a:p>
        </p:txBody>
      </p:sp>
      <p:pic>
        <p:nvPicPr>
          <p:cNvPr id="4" name="3 Imagen"/>
          <p:cNvPicPr/>
          <p:nvPr/>
        </p:nvPicPr>
        <p:blipFill rotWithShape="1">
          <a:blip r:embed="rId2" cstate="print"/>
          <a:srcRect l="16308" t="23259" r="41846" b="28854"/>
          <a:stretch/>
        </p:blipFill>
        <p:spPr bwMode="auto">
          <a:xfrm>
            <a:off x="6444208" y="260648"/>
            <a:ext cx="2448272" cy="1944216"/>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5" name="4 Rectángulo redondeado"/>
          <p:cNvSpPr/>
          <p:nvPr/>
        </p:nvSpPr>
        <p:spPr>
          <a:xfrm>
            <a:off x="4932040" y="2708920"/>
            <a:ext cx="3240360" cy="648072"/>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PLAN DEL BUEN VIVIR</a:t>
            </a:r>
            <a:endParaRPr lang="es-MX" dirty="0">
              <a:solidFill>
                <a:schemeClr val="tx1"/>
              </a:solidFill>
            </a:endParaRPr>
          </a:p>
        </p:txBody>
      </p:sp>
      <p:sp>
        <p:nvSpPr>
          <p:cNvPr id="6" name="5 Rectángulo redondeado"/>
          <p:cNvSpPr/>
          <p:nvPr/>
        </p:nvSpPr>
        <p:spPr>
          <a:xfrm>
            <a:off x="2987824" y="1412776"/>
            <a:ext cx="3240360" cy="648072"/>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ECONOMÍA POPULAR Y SOLIDARIA</a:t>
            </a:r>
            <a:endParaRPr lang="es-MX" dirty="0">
              <a:solidFill>
                <a:schemeClr val="tx1"/>
              </a:solidFill>
            </a:endParaRPr>
          </a:p>
        </p:txBody>
      </p:sp>
      <p:sp>
        <p:nvSpPr>
          <p:cNvPr id="7" name="6 Rectángulo redondeado"/>
          <p:cNvSpPr/>
          <p:nvPr/>
        </p:nvSpPr>
        <p:spPr>
          <a:xfrm>
            <a:off x="971600" y="2708920"/>
            <a:ext cx="3240360" cy="64807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PRINCIPIOS DE LA ECONOMÍA POPULAR Y SOLIDARIA</a:t>
            </a:r>
            <a:endParaRPr lang="es-MX" dirty="0">
              <a:solidFill>
                <a:schemeClr val="tx1"/>
              </a:solidFill>
            </a:endParaRPr>
          </a:p>
        </p:txBody>
      </p:sp>
      <p:sp>
        <p:nvSpPr>
          <p:cNvPr id="8" name="7 Rectángulo redondeado"/>
          <p:cNvSpPr/>
          <p:nvPr/>
        </p:nvSpPr>
        <p:spPr>
          <a:xfrm>
            <a:off x="3779912" y="5013176"/>
            <a:ext cx="2088232" cy="576064"/>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ORGANIZACIONES</a:t>
            </a:r>
            <a:endParaRPr lang="es-MX" dirty="0">
              <a:solidFill>
                <a:schemeClr val="tx1"/>
              </a:solidFill>
            </a:endParaRPr>
          </a:p>
        </p:txBody>
      </p:sp>
      <p:sp>
        <p:nvSpPr>
          <p:cNvPr id="9" name="8 Rectángulo redondeado"/>
          <p:cNvSpPr/>
          <p:nvPr/>
        </p:nvSpPr>
        <p:spPr>
          <a:xfrm>
            <a:off x="611560" y="3717032"/>
            <a:ext cx="2088232" cy="57606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BUEN VIVIR</a:t>
            </a:r>
            <a:endParaRPr lang="es-MX" dirty="0">
              <a:solidFill>
                <a:schemeClr val="tx1"/>
              </a:solidFill>
            </a:endParaRPr>
          </a:p>
        </p:txBody>
      </p:sp>
      <p:sp>
        <p:nvSpPr>
          <p:cNvPr id="10" name="9 Rectángulo redondeado"/>
          <p:cNvSpPr/>
          <p:nvPr/>
        </p:nvSpPr>
        <p:spPr>
          <a:xfrm>
            <a:off x="3203848" y="3717032"/>
            <a:ext cx="2304256" cy="50405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SECTOR AGRÍCOLA</a:t>
            </a:r>
            <a:endParaRPr lang="es-MX" dirty="0">
              <a:solidFill>
                <a:schemeClr val="tx1"/>
              </a:solidFill>
            </a:endParaRPr>
          </a:p>
        </p:txBody>
      </p:sp>
      <p:sp>
        <p:nvSpPr>
          <p:cNvPr id="11" name="10 Rectángulo redondeado"/>
          <p:cNvSpPr/>
          <p:nvPr/>
        </p:nvSpPr>
        <p:spPr>
          <a:xfrm>
            <a:off x="6012160" y="3717032"/>
            <a:ext cx="2304256" cy="504056"/>
          </a:xfrm>
          <a:prstGeom prst="round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FERIAS SOLIDARIAS</a:t>
            </a:r>
            <a:endParaRPr lang="es-MX" dirty="0">
              <a:solidFill>
                <a:schemeClr val="tx1"/>
              </a:solidFill>
            </a:endParaRPr>
          </a:p>
        </p:txBody>
      </p:sp>
      <p:pic>
        <p:nvPicPr>
          <p:cNvPr id="22530" name="Picture 2" descr="Resultado de imagen para economia popular y solidaria"/>
          <p:cNvPicPr>
            <a:picLocks noChangeAspect="1" noChangeArrowheads="1"/>
          </p:cNvPicPr>
          <p:nvPr/>
        </p:nvPicPr>
        <p:blipFill>
          <a:blip r:embed="rId3" cstate="print"/>
          <a:srcRect/>
          <a:stretch>
            <a:fillRect/>
          </a:stretch>
        </p:blipFill>
        <p:spPr bwMode="auto">
          <a:xfrm>
            <a:off x="395536" y="620688"/>
            <a:ext cx="2466975" cy="1847851"/>
          </a:xfrm>
          <a:prstGeom prst="rect">
            <a:avLst/>
          </a:prstGeom>
          <a:noFill/>
        </p:spPr>
      </p:pic>
      <p:pic>
        <p:nvPicPr>
          <p:cNvPr id="22532" name="Picture 4" descr="Resultado de imagen para economia popular y solidaria"/>
          <p:cNvPicPr>
            <a:picLocks noChangeAspect="1" noChangeArrowheads="1"/>
          </p:cNvPicPr>
          <p:nvPr/>
        </p:nvPicPr>
        <p:blipFill>
          <a:blip r:embed="rId4" cstate="print"/>
          <a:srcRect/>
          <a:stretch>
            <a:fillRect/>
          </a:stretch>
        </p:blipFill>
        <p:spPr bwMode="auto">
          <a:xfrm>
            <a:off x="5977508" y="4653136"/>
            <a:ext cx="2986980" cy="1872208"/>
          </a:xfrm>
          <a:prstGeom prst="rect">
            <a:avLst/>
          </a:prstGeom>
          <a:noFill/>
        </p:spPr>
      </p:pic>
      <p:sp>
        <p:nvSpPr>
          <p:cNvPr id="22534" name="AutoShape 6" descr="Resultado de imagen para economia popular y solida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2536" name="AutoShape 8" descr="Resultado de imagen para economia popular y solida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2538" name="Picture 10" descr="https://www.jardinazuayo.fin.ec/coacja/images/stories/juandiegoromero_fotos/collageraymi.jpg"/>
          <p:cNvPicPr>
            <a:picLocks noChangeAspect="1" noChangeArrowheads="1"/>
          </p:cNvPicPr>
          <p:nvPr/>
        </p:nvPicPr>
        <p:blipFill>
          <a:blip r:embed="rId5" cstate="print"/>
          <a:srcRect/>
          <a:stretch>
            <a:fillRect/>
          </a:stretch>
        </p:blipFill>
        <p:spPr bwMode="auto">
          <a:xfrm>
            <a:off x="395536" y="4387566"/>
            <a:ext cx="3096344" cy="2065770"/>
          </a:xfrm>
          <a:prstGeom prst="rect">
            <a:avLst/>
          </a:prstGeom>
          <a:noFill/>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8" presetClass="entr" presetSubtype="0" accel="5000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nodeType="clickEffect">
                                  <p:stCondLst>
                                    <p:cond delay="0"/>
                                  </p:stCondLst>
                                  <p:childTnLst>
                                    <p:set>
                                      <p:cBhvr>
                                        <p:cTn id="20" dur="1" fill="hold">
                                          <p:stCondLst>
                                            <p:cond delay="0"/>
                                          </p:stCondLst>
                                        </p:cTn>
                                        <p:tgtEl>
                                          <p:spTgt spid="22532"/>
                                        </p:tgtEl>
                                        <p:attrNameLst>
                                          <p:attrName>style.visibility</p:attrName>
                                        </p:attrNameLst>
                                      </p:cBhvr>
                                      <p:to>
                                        <p:strVal val="visible"/>
                                      </p:to>
                                    </p:set>
                                    <p:anim from="(-#ppt_w/2)" to="(#ppt_x)" calcmode="lin" valueType="num">
                                      <p:cBhvr>
                                        <p:cTn id="21" dur="600" fill="hold">
                                          <p:stCondLst>
                                            <p:cond delay="0"/>
                                          </p:stCondLst>
                                        </p:cTn>
                                        <p:tgtEl>
                                          <p:spTgt spid="22532"/>
                                        </p:tgtEl>
                                        <p:attrNameLst>
                                          <p:attrName>ppt_x</p:attrName>
                                        </p:attrNameLst>
                                      </p:cBhvr>
                                    </p:anim>
                                    <p:anim from="0" to="-1.0" calcmode="lin" valueType="num">
                                      <p:cBhvr>
                                        <p:cTn id="22" dur="200" decel="50000" autoRev="1" fill="hold">
                                          <p:stCondLst>
                                            <p:cond delay="600"/>
                                          </p:stCondLst>
                                        </p:cTn>
                                        <p:tgtEl>
                                          <p:spTgt spid="22532"/>
                                        </p:tgtEl>
                                        <p:attrNameLst>
                                          <p:attrName>xshear</p:attrName>
                                        </p:attrNameLst>
                                      </p:cBhvr>
                                    </p:anim>
                                    <p:animScale>
                                      <p:cBhvr>
                                        <p:cTn id="23" dur="200" decel="100000" autoRev="1" fill="hold">
                                          <p:stCondLst>
                                            <p:cond delay="600"/>
                                          </p:stCondLst>
                                        </p:cTn>
                                        <p:tgtEl>
                                          <p:spTgt spid="22532"/>
                                        </p:tgtEl>
                                      </p:cBhvr>
                                      <p:from x="100000" y="100000"/>
                                      <p:to x="80000" y="100000"/>
                                    </p:animScale>
                                    <p:anim by="(#ppt_h/3+#ppt_w*0.1)" calcmode="lin" valueType="num">
                                      <p:cBhvr additive="sum">
                                        <p:cTn id="24" dur="200" decel="100000" autoRev="1" fill="hold">
                                          <p:stCondLst>
                                            <p:cond delay="600"/>
                                          </p:stCondLst>
                                        </p:cTn>
                                        <p:tgtEl>
                                          <p:spTgt spid="22532"/>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22538"/>
                                        </p:tgtEl>
                                        <p:attrNameLst>
                                          <p:attrName>style.visibility</p:attrName>
                                        </p:attrNameLst>
                                      </p:cBhvr>
                                      <p:to>
                                        <p:strVal val="visible"/>
                                      </p:to>
                                    </p:set>
                                    <p:animEffect transition="in" filter="box(in)">
                                      <p:cBhvr>
                                        <p:cTn id="29" dur="500"/>
                                        <p:tgtEl>
                                          <p:spTgt spid="22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smtClean="0"/>
              <a:t>MARCO METODOLÓGICO</a:t>
            </a:r>
            <a:endParaRPr lang="es-MX" b="1" dirty="0"/>
          </a:p>
        </p:txBody>
      </p:sp>
      <p:sp>
        <p:nvSpPr>
          <p:cNvPr id="24578" name="AutoShape 2" descr="Resultado de imagen para libr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4580" name="Picture 4" descr="Resultado de imagen para libros animados"/>
          <p:cNvPicPr>
            <a:picLocks noChangeAspect="1" noChangeArrowheads="1"/>
          </p:cNvPicPr>
          <p:nvPr/>
        </p:nvPicPr>
        <p:blipFill>
          <a:blip r:embed="rId2" cstate="print"/>
          <a:srcRect/>
          <a:stretch>
            <a:fillRect/>
          </a:stretch>
        </p:blipFill>
        <p:spPr bwMode="auto">
          <a:xfrm>
            <a:off x="179512" y="2636912"/>
            <a:ext cx="3102006" cy="1944216"/>
          </a:xfrm>
          <a:prstGeom prst="rect">
            <a:avLst/>
          </a:prstGeom>
          <a:noFill/>
        </p:spPr>
      </p:pic>
      <p:cxnSp>
        <p:nvCxnSpPr>
          <p:cNvPr id="7" name="6 Conector recto de flecha"/>
          <p:cNvCxnSpPr/>
          <p:nvPr/>
        </p:nvCxnSpPr>
        <p:spPr>
          <a:xfrm flipV="1">
            <a:off x="2843808" y="1844824"/>
            <a:ext cx="2232248" cy="648072"/>
          </a:xfrm>
          <a:prstGeom prst="straightConnector1">
            <a:avLst/>
          </a:prstGeom>
          <a:ln>
            <a:prstDash val="sysDash"/>
            <a:tailEnd type="arrow"/>
          </a:ln>
        </p:spPr>
        <p:style>
          <a:lnRef idx="3">
            <a:schemeClr val="accent1"/>
          </a:lnRef>
          <a:fillRef idx="0">
            <a:schemeClr val="accent1"/>
          </a:fillRef>
          <a:effectRef idx="2">
            <a:schemeClr val="accent1"/>
          </a:effectRef>
          <a:fontRef idx="minor">
            <a:schemeClr val="tx1"/>
          </a:fontRef>
        </p:style>
      </p:cxnSp>
      <p:sp>
        <p:nvSpPr>
          <p:cNvPr id="15" name="14 Rectángulo redondeado"/>
          <p:cNvSpPr/>
          <p:nvPr/>
        </p:nvSpPr>
        <p:spPr>
          <a:xfrm>
            <a:off x="5364088" y="2276872"/>
            <a:ext cx="3384376"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b="1" u="sng" dirty="0" smtClean="0"/>
              <a:t>Tipo de Investigación</a:t>
            </a:r>
          </a:p>
          <a:p>
            <a:pPr algn="ctr"/>
            <a:r>
              <a:rPr lang="es-MX" dirty="0" smtClean="0"/>
              <a:t>De Campo y Documental</a:t>
            </a:r>
            <a:endParaRPr lang="es-MX" dirty="0"/>
          </a:p>
        </p:txBody>
      </p:sp>
      <p:cxnSp>
        <p:nvCxnSpPr>
          <p:cNvPr id="17" name="16 Conector recto de flecha"/>
          <p:cNvCxnSpPr/>
          <p:nvPr/>
        </p:nvCxnSpPr>
        <p:spPr>
          <a:xfrm flipV="1">
            <a:off x="3131840" y="2636912"/>
            <a:ext cx="1944216" cy="224408"/>
          </a:xfrm>
          <a:prstGeom prst="straightConnector1">
            <a:avLst/>
          </a:prstGeom>
          <a:ln>
            <a:prstDash val="sysDash"/>
            <a:tailEnd type="arrow"/>
          </a:ln>
        </p:spPr>
        <p:style>
          <a:lnRef idx="3">
            <a:schemeClr val="accent1"/>
          </a:lnRef>
          <a:fillRef idx="0">
            <a:schemeClr val="accent1"/>
          </a:fillRef>
          <a:effectRef idx="2">
            <a:schemeClr val="accent1"/>
          </a:effectRef>
          <a:fontRef idx="minor">
            <a:schemeClr val="tx1"/>
          </a:fontRef>
        </p:style>
      </p:cxnSp>
      <p:sp>
        <p:nvSpPr>
          <p:cNvPr id="21" name="20 Rectángulo redondeado"/>
          <p:cNvSpPr/>
          <p:nvPr/>
        </p:nvSpPr>
        <p:spPr>
          <a:xfrm>
            <a:off x="5364088" y="3212976"/>
            <a:ext cx="3384376"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b="1" u="sng" dirty="0" smtClean="0"/>
              <a:t>Nivel de Investigación </a:t>
            </a:r>
          </a:p>
          <a:p>
            <a:pPr algn="ctr"/>
            <a:r>
              <a:rPr lang="es-MX" dirty="0" smtClean="0"/>
              <a:t>Experimental y Descriptiva</a:t>
            </a:r>
            <a:endParaRPr lang="es-MX" dirty="0"/>
          </a:p>
        </p:txBody>
      </p:sp>
      <p:sp>
        <p:nvSpPr>
          <p:cNvPr id="22" name="21 Rectángulo redondeado"/>
          <p:cNvSpPr/>
          <p:nvPr/>
        </p:nvSpPr>
        <p:spPr>
          <a:xfrm>
            <a:off x="5364088" y="4005064"/>
            <a:ext cx="3384376"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b="1" u="sng" dirty="0" smtClean="0"/>
              <a:t>Población y Muestra </a:t>
            </a:r>
          </a:p>
          <a:p>
            <a:pPr algn="ctr"/>
            <a:r>
              <a:rPr lang="es-MX" dirty="0" smtClean="0"/>
              <a:t>85 agricultores</a:t>
            </a:r>
            <a:endParaRPr lang="es-MX" dirty="0"/>
          </a:p>
        </p:txBody>
      </p:sp>
      <p:sp>
        <p:nvSpPr>
          <p:cNvPr id="23" name="22 Rectángulo redondeado"/>
          <p:cNvSpPr/>
          <p:nvPr/>
        </p:nvSpPr>
        <p:spPr>
          <a:xfrm>
            <a:off x="5364088" y="4941168"/>
            <a:ext cx="3384376"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b="1" u="sng" dirty="0" smtClean="0"/>
              <a:t>Técnicas</a:t>
            </a:r>
          </a:p>
          <a:p>
            <a:pPr algn="ctr"/>
            <a:r>
              <a:rPr lang="es-MX" dirty="0" smtClean="0"/>
              <a:t>Encuesta</a:t>
            </a:r>
            <a:endParaRPr lang="es-MX" dirty="0"/>
          </a:p>
        </p:txBody>
      </p:sp>
      <p:sp>
        <p:nvSpPr>
          <p:cNvPr id="24" name="23 Rectángulo redondeado"/>
          <p:cNvSpPr/>
          <p:nvPr/>
        </p:nvSpPr>
        <p:spPr>
          <a:xfrm>
            <a:off x="5436096" y="5949280"/>
            <a:ext cx="3384376"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b="1" u="sng" dirty="0" smtClean="0"/>
              <a:t>Instrumento</a:t>
            </a:r>
          </a:p>
          <a:p>
            <a:pPr algn="ctr"/>
            <a:r>
              <a:rPr lang="es-MX" dirty="0" smtClean="0"/>
              <a:t>Cuestionario</a:t>
            </a:r>
            <a:endParaRPr lang="es-MX" dirty="0"/>
          </a:p>
        </p:txBody>
      </p:sp>
      <p:sp>
        <p:nvSpPr>
          <p:cNvPr id="25" name="24 Rectángulo redondeado"/>
          <p:cNvSpPr/>
          <p:nvPr/>
        </p:nvSpPr>
        <p:spPr>
          <a:xfrm>
            <a:off x="5364088" y="1412776"/>
            <a:ext cx="3384376"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b="1" u="sng" dirty="0" smtClean="0"/>
              <a:t>Enfoque</a:t>
            </a:r>
          </a:p>
          <a:p>
            <a:pPr algn="ctr"/>
            <a:r>
              <a:rPr lang="es-MX" dirty="0" smtClean="0"/>
              <a:t>Cuantitativo</a:t>
            </a:r>
            <a:endParaRPr lang="es-MX" dirty="0"/>
          </a:p>
        </p:txBody>
      </p:sp>
      <p:cxnSp>
        <p:nvCxnSpPr>
          <p:cNvPr id="27" name="26 Conector recto de flecha"/>
          <p:cNvCxnSpPr/>
          <p:nvPr/>
        </p:nvCxnSpPr>
        <p:spPr>
          <a:xfrm>
            <a:off x="3275856" y="3284984"/>
            <a:ext cx="1800200" cy="63624"/>
          </a:xfrm>
          <a:prstGeom prst="straightConnector1">
            <a:avLst/>
          </a:prstGeom>
          <a:ln>
            <a:prstDash val="sysDash"/>
            <a:tailEnd type="arrow"/>
          </a:ln>
        </p:spPr>
        <p:style>
          <a:lnRef idx="3">
            <a:schemeClr val="accent1"/>
          </a:lnRef>
          <a:fillRef idx="0">
            <a:schemeClr val="accent1"/>
          </a:fillRef>
          <a:effectRef idx="2">
            <a:schemeClr val="accent1"/>
          </a:effectRef>
          <a:fontRef idx="minor">
            <a:schemeClr val="tx1"/>
          </a:fontRef>
        </p:style>
      </p:cxnSp>
      <p:cxnSp>
        <p:nvCxnSpPr>
          <p:cNvPr id="28" name="27 Conector recto de flecha"/>
          <p:cNvCxnSpPr/>
          <p:nvPr/>
        </p:nvCxnSpPr>
        <p:spPr>
          <a:xfrm>
            <a:off x="3347864" y="3725416"/>
            <a:ext cx="1656184" cy="423664"/>
          </a:xfrm>
          <a:prstGeom prst="straightConnector1">
            <a:avLst/>
          </a:prstGeom>
          <a:ln>
            <a:prstDash val="sysDash"/>
            <a:tailEnd type="arrow"/>
          </a:ln>
        </p:spPr>
        <p:style>
          <a:lnRef idx="3">
            <a:schemeClr val="accent1"/>
          </a:lnRef>
          <a:fillRef idx="0">
            <a:schemeClr val="accent1"/>
          </a:fillRef>
          <a:effectRef idx="2">
            <a:schemeClr val="accent1"/>
          </a:effectRef>
          <a:fontRef idx="minor">
            <a:schemeClr val="tx1"/>
          </a:fontRef>
        </p:style>
      </p:cxnSp>
      <p:cxnSp>
        <p:nvCxnSpPr>
          <p:cNvPr id="29" name="28 Conector recto de flecha"/>
          <p:cNvCxnSpPr/>
          <p:nvPr/>
        </p:nvCxnSpPr>
        <p:spPr>
          <a:xfrm>
            <a:off x="3131840" y="4301480"/>
            <a:ext cx="1872208" cy="855712"/>
          </a:xfrm>
          <a:prstGeom prst="straightConnector1">
            <a:avLst/>
          </a:prstGeom>
          <a:ln>
            <a:prstDash val="sysDash"/>
            <a:tailEnd type="arrow"/>
          </a:ln>
        </p:spPr>
        <p:style>
          <a:lnRef idx="3">
            <a:schemeClr val="accent1"/>
          </a:lnRef>
          <a:fillRef idx="0">
            <a:schemeClr val="accent1"/>
          </a:fillRef>
          <a:effectRef idx="2">
            <a:schemeClr val="accent1"/>
          </a:effectRef>
          <a:fontRef idx="minor">
            <a:schemeClr val="tx1"/>
          </a:fontRef>
        </p:style>
      </p:cxnSp>
      <p:cxnSp>
        <p:nvCxnSpPr>
          <p:cNvPr id="30" name="29 Conector recto de flecha"/>
          <p:cNvCxnSpPr/>
          <p:nvPr/>
        </p:nvCxnSpPr>
        <p:spPr>
          <a:xfrm>
            <a:off x="2627784" y="4653136"/>
            <a:ext cx="2376264" cy="1440160"/>
          </a:xfrm>
          <a:prstGeom prst="straightConnector1">
            <a:avLst/>
          </a:prstGeom>
          <a:ln>
            <a:prstDash val="sysDash"/>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cover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pic>
        <p:nvPicPr>
          <p:cNvPr id="1638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43808" y="5013176"/>
            <a:ext cx="3366021" cy="576064"/>
          </a:xfrm>
          <a:prstGeom prst="rect">
            <a:avLst/>
          </a:prstGeom>
          <a:noFill/>
        </p:spPr>
      </p:pic>
      <p:pic>
        <p:nvPicPr>
          <p:cNvPr id="1638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67944" y="5661248"/>
            <a:ext cx="1080120" cy="650842"/>
          </a:xfrm>
          <a:prstGeom prst="rect">
            <a:avLst/>
          </a:prstGeom>
          <a:noFill/>
        </p:spPr>
      </p:pic>
      <p:pic>
        <p:nvPicPr>
          <p:cNvPr id="16385"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283968" y="6437953"/>
            <a:ext cx="720080" cy="420047"/>
          </a:xfrm>
          <a:prstGeom prst="rect">
            <a:avLst/>
          </a:prstGeom>
          <a:noFill/>
        </p:spPr>
      </p:pic>
      <p:sp>
        <p:nvSpPr>
          <p:cNvPr id="1638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6389" name="Rectangle 5"/>
          <p:cNvSpPr>
            <a:spLocks noChangeArrowheads="1"/>
          </p:cNvSpPr>
          <p:nvPr/>
        </p:nvSpPr>
        <p:spPr bwMode="auto">
          <a:xfrm>
            <a:off x="45720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16390" name="Rectangle 6"/>
          <p:cNvSpPr>
            <a:spLocks noChangeArrowheads="1"/>
          </p:cNvSpPr>
          <p:nvPr/>
        </p:nvSpPr>
        <p:spPr bwMode="auto">
          <a:xfrm>
            <a:off x="45720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16391" name="Rectangle 7"/>
          <p:cNvSpPr>
            <a:spLocks noChangeArrowheads="1"/>
          </p:cNvSpPr>
          <p:nvPr/>
        </p:nvSpPr>
        <p:spPr bwMode="auto">
          <a:xfrm>
            <a:off x="457200" y="1657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16392" name="Rectangle 8"/>
          <p:cNvSpPr>
            <a:spLocks noChangeArrowheads="1"/>
          </p:cNvSpPr>
          <p:nvPr/>
        </p:nvSpPr>
        <p:spPr bwMode="auto">
          <a:xfrm>
            <a:off x="0" y="960404"/>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5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Población de la parroquia Benítez: 2183 habitantes.</a:t>
            </a:r>
            <a:endParaRPr kumimoji="0" lang="es-MX"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just" defTabSz="914400" rtl="0" eaLnBrk="0" fontAlgn="base" latinLnBrk="0" hangingPunct="0">
              <a:lnSpc>
                <a:spcPct val="15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Población Económicamente Activa Agrícola  (PEA) es el 34% con un total de 742 personas. </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4" name="13 Tabla"/>
          <p:cNvGraphicFramePr>
            <a:graphicFrameLocks noGrp="1"/>
          </p:cNvGraphicFramePr>
          <p:nvPr/>
        </p:nvGraphicFramePr>
        <p:xfrm>
          <a:off x="4499992" y="1772816"/>
          <a:ext cx="3848100" cy="2205990"/>
        </p:xfrm>
        <a:graphic>
          <a:graphicData uri="http://schemas.openxmlformats.org/drawingml/2006/table">
            <a:tbl>
              <a:tblPr/>
              <a:tblGrid>
                <a:gridCol w="1842770"/>
                <a:gridCol w="2005330"/>
              </a:tblGrid>
              <a:tr h="133350">
                <a:tc>
                  <a:txBody>
                    <a:bodyPr/>
                    <a:lstStyle/>
                    <a:p>
                      <a:pPr indent="288290" algn="l">
                        <a:lnSpc>
                          <a:spcPct val="150000"/>
                        </a:lnSpc>
                        <a:spcBef>
                          <a:spcPts val="595"/>
                        </a:spcBef>
                        <a:spcAft>
                          <a:spcPts val="0"/>
                        </a:spcAft>
                      </a:pPr>
                      <a:r>
                        <a:rPr lang="es-ES" sz="1400" dirty="0">
                          <a:latin typeface="Arial"/>
                          <a:ea typeface="Times New Roman"/>
                        </a:rPr>
                        <a:t>n= Tamaño de muestra</a:t>
                      </a:r>
                      <a:endParaRPr lang="es-MX" sz="1400" dirty="0">
                        <a:latin typeface="Calibri"/>
                        <a:ea typeface="Times New Roman"/>
                      </a:endParaRPr>
                    </a:p>
                  </a:txBody>
                  <a:tcPr marL="47625" marR="47625" marT="47625" marB="47625" anchor="ctr">
                    <a:lnL w="12700" cap="flat" cmpd="sng" algn="ctr">
                      <a:solidFill>
                        <a:srgbClr val="4774AB"/>
                      </a:solidFill>
                      <a:prstDash val="solid"/>
                      <a:round/>
                      <a:headEnd type="none" w="med" len="med"/>
                      <a:tailEnd type="none" w="med" len="med"/>
                    </a:lnL>
                    <a:lnR w="12700" cap="flat" cmpd="sng" algn="ctr">
                      <a:solidFill>
                        <a:srgbClr val="4774AB"/>
                      </a:solidFill>
                      <a:prstDash val="solid"/>
                      <a:round/>
                      <a:headEnd type="none" w="med" len="med"/>
                      <a:tailEnd type="none" w="med" len="med"/>
                    </a:lnR>
                    <a:lnT w="12700" cap="flat" cmpd="sng" algn="ctr">
                      <a:solidFill>
                        <a:srgbClr val="4774AB"/>
                      </a:solidFill>
                      <a:prstDash val="solid"/>
                      <a:round/>
                      <a:headEnd type="none" w="med" len="med"/>
                      <a:tailEnd type="none" w="med" len="med"/>
                    </a:lnT>
                    <a:lnB w="12700" cap="flat" cmpd="sng" algn="ctr">
                      <a:solidFill>
                        <a:srgbClr val="4774AB"/>
                      </a:solidFill>
                      <a:prstDash val="solid"/>
                      <a:round/>
                      <a:headEnd type="none" w="med" len="med"/>
                      <a:tailEnd type="none" w="med" len="med"/>
                    </a:lnB>
                    <a:solidFill>
                      <a:srgbClr val="CCCCFF"/>
                    </a:solidFill>
                  </a:tcPr>
                </a:tc>
                <a:tc>
                  <a:txBody>
                    <a:bodyPr/>
                    <a:lstStyle/>
                    <a:p>
                      <a:pPr indent="114935" algn="l">
                        <a:lnSpc>
                          <a:spcPct val="150000"/>
                        </a:lnSpc>
                        <a:spcBef>
                          <a:spcPts val="595"/>
                        </a:spcBef>
                        <a:spcAft>
                          <a:spcPts val="0"/>
                        </a:spcAft>
                      </a:pPr>
                      <a:r>
                        <a:rPr lang="es-ES" sz="1400">
                          <a:latin typeface="Arial"/>
                          <a:ea typeface="Times New Roman"/>
                        </a:rPr>
                        <a:t>Q= Probabilidad de fracaso (0.50)</a:t>
                      </a:r>
                      <a:endParaRPr lang="es-MX" sz="1400">
                        <a:latin typeface="Calibri"/>
                        <a:ea typeface="Times New Roman"/>
                      </a:endParaRPr>
                    </a:p>
                  </a:txBody>
                  <a:tcPr marL="47625" marR="47625" marT="47625" marB="47625" anchor="ctr">
                    <a:lnL w="12700" cap="flat" cmpd="sng" algn="ctr">
                      <a:solidFill>
                        <a:srgbClr val="4774AB"/>
                      </a:solidFill>
                      <a:prstDash val="solid"/>
                      <a:round/>
                      <a:headEnd type="none" w="med" len="med"/>
                      <a:tailEnd type="none" w="med" len="med"/>
                    </a:lnL>
                    <a:lnR w="12700" cap="flat" cmpd="sng" algn="ctr">
                      <a:solidFill>
                        <a:srgbClr val="4774AB"/>
                      </a:solidFill>
                      <a:prstDash val="solid"/>
                      <a:round/>
                      <a:headEnd type="none" w="med" len="med"/>
                      <a:tailEnd type="none" w="med" len="med"/>
                    </a:lnR>
                    <a:lnT w="12700" cap="flat" cmpd="sng" algn="ctr">
                      <a:solidFill>
                        <a:srgbClr val="4774AB"/>
                      </a:solidFill>
                      <a:prstDash val="solid"/>
                      <a:round/>
                      <a:headEnd type="none" w="med" len="med"/>
                      <a:tailEnd type="none" w="med" len="med"/>
                    </a:lnT>
                    <a:lnB w="12700" cap="flat" cmpd="sng" algn="ctr">
                      <a:solidFill>
                        <a:srgbClr val="4774AB"/>
                      </a:solidFill>
                      <a:prstDash val="solid"/>
                      <a:round/>
                      <a:headEnd type="none" w="med" len="med"/>
                      <a:tailEnd type="none" w="med" len="med"/>
                    </a:lnB>
                    <a:solidFill>
                      <a:srgbClr val="CCCCFF"/>
                    </a:solidFill>
                  </a:tcPr>
                </a:tc>
              </a:tr>
              <a:tr h="152400">
                <a:tc>
                  <a:txBody>
                    <a:bodyPr/>
                    <a:lstStyle/>
                    <a:p>
                      <a:pPr indent="157480" algn="l">
                        <a:lnSpc>
                          <a:spcPct val="150000"/>
                        </a:lnSpc>
                        <a:spcBef>
                          <a:spcPts val="595"/>
                        </a:spcBef>
                        <a:spcAft>
                          <a:spcPts val="0"/>
                        </a:spcAft>
                      </a:pPr>
                      <a:r>
                        <a:rPr lang="es-ES" sz="1400" dirty="0">
                          <a:latin typeface="Arial"/>
                          <a:ea typeface="Times New Roman"/>
                        </a:rPr>
                        <a:t>Z= Valor Z curva normal (1.96)</a:t>
                      </a:r>
                      <a:endParaRPr lang="es-MX" sz="1400" dirty="0">
                        <a:latin typeface="Calibri"/>
                        <a:ea typeface="Times New Roman"/>
                      </a:endParaRPr>
                    </a:p>
                  </a:txBody>
                  <a:tcPr marL="47625" marR="47625" marT="47625" marB="47625" anchor="ctr">
                    <a:lnL w="12700" cap="flat" cmpd="sng" algn="ctr">
                      <a:solidFill>
                        <a:srgbClr val="4774AB"/>
                      </a:solidFill>
                      <a:prstDash val="solid"/>
                      <a:round/>
                      <a:headEnd type="none" w="med" len="med"/>
                      <a:tailEnd type="none" w="med" len="med"/>
                    </a:lnL>
                    <a:lnR w="12700" cap="flat" cmpd="sng" algn="ctr">
                      <a:solidFill>
                        <a:srgbClr val="4774AB"/>
                      </a:solidFill>
                      <a:prstDash val="solid"/>
                      <a:round/>
                      <a:headEnd type="none" w="med" len="med"/>
                      <a:tailEnd type="none" w="med" len="med"/>
                    </a:lnR>
                    <a:lnT w="12700" cap="flat" cmpd="sng" algn="ctr">
                      <a:solidFill>
                        <a:srgbClr val="4774AB"/>
                      </a:solidFill>
                      <a:prstDash val="solid"/>
                      <a:round/>
                      <a:headEnd type="none" w="med" len="med"/>
                      <a:tailEnd type="none" w="med" len="med"/>
                    </a:lnT>
                    <a:lnB w="12700" cap="flat" cmpd="sng" algn="ctr">
                      <a:solidFill>
                        <a:srgbClr val="4774AB"/>
                      </a:solidFill>
                      <a:prstDash val="solid"/>
                      <a:round/>
                      <a:headEnd type="none" w="med" len="med"/>
                      <a:tailEnd type="none" w="med" len="med"/>
                    </a:lnB>
                    <a:solidFill>
                      <a:srgbClr val="CCCCFF"/>
                    </a:solidFill>
                  </a:tcPr>
                </a:tc>
                <a:tc>
                  <a:txBody>
                    <a:bodyPr/>
                    <a:lstStyle/>
                    <a:p>
                      <a:pPr indent="114935" algn="l">
                        <a:lnSpc>
                          <a:spcPct val="150000"/>
                        </a:lnSpc>
                        <a:spcBef>
                          <a:spcPts val="595"/>
                        </a:spcBef>
                        <a:spcAft>
                          <a:spcPts val="0"/>
                        </a:spcAft>
                      </a:pPr>
                      <a:r>
                        <a:rPr lang="es-ES" sz="1400">
                          <a:latin typeface="Arial"/>
                          <a:ea typeface="Times New Roman"/>
                        </a:rPr>
                        <a:t>N= Población (742)</a:t>
                      </a:r>
                      <a:endParaRPr lang="es-MX" sz="1400">
                        <a:latin typeface="Calibri"/>
                        <a:ea typeface="Times New Roman"/>
                      </a:endParaRPr>
                    </a:p>
                  </a:txBody>
                  <a:tcPr marL="47625" marR="47625" marT="47625" marB="47625" anchor="ctr">
                    <a:lnL w="12700" cap="flat" cmpd="sng" algn="ctr">
                      <a:solidFill>
                        <a:srgbClr val="4774AB"/>
                      </a:solidFill>
                      <a:prstDash val="solid"/>
                      <a:round/>
                      <a:headEnd type="none" w="med" len="med"/>
                      <a:tailEnd type="none" w="med" len="med"/>
                    </a:lnL>
                    <a:lnR w="12700" cap="flat" cmpd="sng" algn="ctr">
                      <a:solidFill>
                        <a:srgbClr val="4774AB"/>
                      </a:solidFill>
                      <a:prstDash val="solid"/>
                      <a:round/>
                      <a:headEnd type="none" w="med" len="med"/>
                      <a:tailEnd type="none" w="med" len="med"/>
                    </a:lnR>
                    <a:lnT w="12700" cap="flat" cmpd="sng" algn="ctr">
                      <a:solidFill>
                        <a:srgbClr val="4774AB"/>
                      </a:solidFill>
                      <a:prstDash val="solid"/>
                      <a:round/>
                      <a:headEnd type="none" w="med" len="med"/>
                      <a:tailEnd type="none" w="med" len="med"/>
                    </a:lnT>
                    <a:lnB w="12700" cap="flat" cmpd="sng" algn="ctr">
                      <a:solidFill>
                        <a:srgbClr val="4774AB"/>
                      </a:solidFill>
                      <a:prstDash val="solid"/>
                      <a:round/>
                      <a:headEnd type="none" w="med" len="med"/>
                      <a:tailEnd type="none" w="med" len="med"/>
                    </a:lnB>
                    <a:solidFill>
                      <a:srgbClr val="CCCCFF"/>
                    </a:solidFill>
                  </a:tcPr>
                </a:tc>
              </a:tr>
              <a:tr h="133350">
                <a:tc>
                  <a:txBody>
                    <a:bodyPr/>
                    <a:lstStyle/>
                    <a:p>
                      <a:pPr indent="157480" algn="l">
                        <a:lnSpc>
                          <a:spcPct val="150000"/>
                        </a:lnSpc>
                        <a:spcBef>
                          <a:spcPts val="595"/>
                        </a:spcBef>
                        <a:spcAft>
                          <a:spcPts val="0"/>
                        </a:spcAft>
                      </a:pPr>
                      <a:r>
                        <a:rPr lang="es-ES" sz="1400" dirty="0">
                          <a:latin typeface="Arial"/>
                          <a:ea typeface="Times New Roman"/>
                        </a:rPr>
                        <a:t>P= Probabilidad de éxito (0.50)</a:t>
                      </a:r>
                      <a:endParaRPr lang="es-MX" sz="1400" dirty="0">
                        <a:latin typeface="Calibri"/>
                        <a:ea typeface="Times New Roman"/>
                      </a:endParaRPr>
                    </a:p>
                  </a:txBody>
                  <a:tcPr marL="47625" marR="47625" marT="47625" marB="47625" anchor="ctr">
                    <a:lnL w="12700" cap="flat" cmpd="sng" algn="ctr">
                      <a:solidFill>
                        <a:srgbClr val="4774AB"/>
                      </a:solidFill>
                      <a:prstDash val="solid"/>
                      <a:round/>
                      <a:headEnd type="none" w="med" len="med"/>
                      <a:tailEnd type="none" w="med" len="med"/>
                    </a:lnL>
                    <a:lnR w="12700" cap="flat" cmpd="sng" algn="ctr">
                      <a:solidFill>
                        <a:srgbClr val="4774AB"/>
                      </a:solidFill>
                      <a:prstDash val="solid"/>
                      <a:round/>
                      <a:headEnd type="none" w="med" len="med"/>
                      <a:tailEnd type="none" w="med" len="med"/>
                    </a:lnR>
                    <a:lnT w="12700" cap="flat" cmpd="sng" algn="ctr">
                      <a:solidFill>
                        <a:srgbClr val="4774AB"/>
                      </a:solidFill>
                      <a:prstDash val="solid"/>
                      <a:round/>
                      <a:headEnd type="none" w="med" len="med"/>
                      <a:tailEnd type="none" w="med" len="med"/>
                    </a:lnT>
                    <a:lnB w="12700" cap="flat" cmpd="sng" algn="ctr">
                      <a:solidFill>
                        <a:srgbClr val="4774AB"/>
                      </a:solidFill>
                      <a:prstDash val="solid"/>
                      <a:round/>
                      <a:headEnd type="none" w="med" len="med"/>
                      <a:tailEnd type="none" w="med" len="med"/>
                    </a:lnB>
                    <a:solidFill>
                      <a:srgbClr val="CCCCFF"/>
                    </a:solidFill>
                  </a:tcPr>
                </a:tc>
                <a:tc>
                  <a:txBody>
                    <a:bodyPr/>
                    <a:lstStyle/>
                    <a:p>
                      <a:pPr indent="288290" algn="l">
                        <a:lnSpc>
                          <a:spcPct val="150000"/>
                        </a:lnSpc>
                        <a:spcBef>
                          <a:spcPts val="595"/>
                        </a:spcBef>
                      </a:pPr>
                      <a:r>
                        <a:rPr lang="es-ES" sz="1400" dirty="0">
                          <a:latin typeface="Arial"/>
                          <a:ea typeface="Times New Roman"/>
                        </a:rPr>
                        <a:t>E= Error muestral (0.05)</a:t>
                      </a:r>
                      <a:endParaRPr lang="es-MX" sz="1400" dirty="0">
                        <a:latin typeface="Calibri"/>
                        <a:ea typeface="Times New Roman"/>
                      </a:endParaRPr>
                    </a:p>
                  </a:txBody>
                  <a:tcPr marL="47625" marR="47625" marT="47625" marB="47625" anchor="ctr">
                    <a:lnL w="12700" cap="flat" cmpd="sng" algn="ctr">
                      <a:solidFill>
                        <a:srgbClr val="4774AB"/>
                      </a:solidFill>
                      <a:prstDash val="solid"/>
                      <a:round/>
                      <a:headEnd type="none" w="med" len="med"/>
                      <a:tailEnd type="none" w="med" len="med"/>
                    </a:lnL>
                    <a:lnR w="12700" cap="flat" cmpd="sng" algn="ctr">
                      <a:solidFill>
                        <a:srgbClr val="4774AB"/>
                      </a:solidFill>
                      <a:prstDash val="solid"/>
                      <a:round/>
                      <a:headEnd type="none" w="med" len="med"/>
                      <a:tailEnd type="none" w="med" len="med"/>
                    </a:lnR>
                    <a:lnT w="12700" cap="flat" cmpd="sng" algn="ctr">
                      <a:solidFill>
                        <a:srgbClr val="4774AB"/>
                      </a:solidFill>
                      <a:prstDash val="solid"/>
                      <a:round/>
                      <a:headEnd type="none" w="med" len="med"/>
                      <a:tailEnd type="none" w="med" len="med"/>
                    </a:lnT>
                    <a:lnB w="12700" cap="flat" cmpd="sng" algn="ctr">
                      <a:solidFill>
                        <a:srgbClr val="4774AB"/>
                      </a:solidFill>
                      <a:prstDash val="solid"/>
                      <a:round/>
                      <a:headEnd type="none" w="med" len="med"/>
                      <a:tailEnd type="none" w="med" len="med"/>
                    </a:lnB>
                    <a:solidFill>
                      <a:srgbClr val="CCCCFF"/>
                    </a:solidFill>
                  </a:tcPr>
                </a:tc>
              </a:tr>
            </a:tbl>
          </a:graphicData>
        </a:graphic>
      </p:graphicFrame>
      <p:pic>
        <p:nvPicPr>
          <p:cNvPr id="2" name="Picture 1"/>
          <p:cNvPicPr>
            <a:picLocks noChangeAspect="1" noChangeArrowheads="1"/>
          </p:cNvPicPr>
          <p:nvPr/>
        </p:nvPicPr>
        <p:blipFill>
          <a:blip r:embed="rId5" cstate="print"/>
          <a:srcRect l="32372" t="31125" r="52132" b="56078"/>
          <a:stretch>
            <a:fillRect/>
          </a:stretch>
        </p:blipFill>
        <p:spPr bwMode="auto">
          <a:xfrm>
            <a:off x="251520" y="1916832"/>
            <a:ext cx="3877355" cy="1800200"/>
          </a:xfrm>
          <a:prstGeom prst="rect">
            <a:avLst/>
          </a:prstGeom>
          <a:noFill/>
          <a:ln w="9525">
            <a:noFill/>
            <a:miter lim="800000"/>
            <a:headEnd/>
            <a:tailEnd/>
          </a:ln>
        </p:spPr>
      </p:pic>
      <p:pic>
        <p:nvPicPr>
          <p:cNvPr id="4" name="Picture 3"/>
          <p:cNvPicPr>
            <a:picLocks noChangeAspect="1" noChangeArrowheads="1"/>
          </p:cNvPicPr>
          <p:nvPr/>
        </p:nvPicPr>
        <p:blipFill>
          <a:blip r:embed="rId6" cstate="print"/>
          <a:srcRect l="44466" t="61812" r="40038" b="32282"/>
          <a:stretch>
            <a:fillRect/>
          </a:stretch>
        </p:blipFill>
        <p:spPr bwMode="auto">
          <a:xfrm>
            <a:off x="3059832" y="4221088"/>
            <a:ext cx="2952328" cy="632642"/>
          </a:xfrm>
          <a:prstGeom prst="rect">
            <a:avLst/>
          </a:prstGeom>
          <a:noFill/>
          <a:ln w="9525">
            <a:noFill/>
            <a:miter lim="800000"/>
            <a:headEnd/>
            <a:tailEnd/>
          </a:ln>
        </p:spPr>
      </p:pic>
      <p:sp>
        <p:nvSpPr>
          <p:cNvPr id="15" name="1 Título"/>
          <p:cNvSpPr>
            <a:spLocks noGrp="1"/>
          </p:cNvSpPr>
          <p:nvPr>
            <p:ph type="title"/>
          </p:nvPr>
        </p:nvSpPr>
        <p:spPr>
          <a:xfrm>
            <a:off x="755576" y="0"/>
            <a:ext cx="7772400" cy="908720"/>
          </a:xfrm>
        </p:spPr>
        <p:txBody>
          <a:bodyPr/>
          <a:lstStyle/>
          <a:p>
            <a:pPr algn="ctr"/>
            <a:r>
              <a:rPr lang="es-MX" b="1" dirty="0" smtClean="0"/>
              <a:t>POBLACIÓN Y MUESTRA</a:t>
            </a:r>
            <a:endParaRPr lang="es-MX" b="1" dirty="0"/>
          </a:p>
        </p:txBody>
      </p:sp>
    </p:spTree>
  </p:cSld>
  <p:clrMapOvr>
    <a:masterClrMapping/>
  </p:clrMapOvr>
  <p:transition>
    <p:cover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354162"/>
          </a:xfrm>
        </p:spPr>
        <p:txBody>
          <a:bodyPr>
            <a:normAutofit/>
          </a:bodyPr>
          <a:lstStyle/>
          <a:p>
            <a:pPr algn="ctr"/>
            <a:r>
              <a:rPr lang="es-MX" sz="3200" b="1" dirty="0" smtClean="0"/>
              <a:t>OPERACIONALIZACIÓN VARIABLE INDEPENDIENTE</a:t>
            </a:r>
            <a:endParaRPr lang="es-MX" sz="3200" b="1" dirty="0"/>
          </a:p>
        </p:txBody>
      </p:sp>
      <p:pic>
        <p:nvPicPr>
          <p:cNvPr id="28674" name="Picture 2"/>
          <p:cNvPicPr>
            <a:picLocks noGrp="1" noChangeAspect="1" noChangeArrowheads="1"/>
          </p:cNvPicPr>
          <p:nvPr>
            <p:ph sz="quarter" idx="1"/>
          </p:nvPr>
        </p:nvPicPr>
        <p:blipFill>
          <a:blip r:embed="rId2" cstate="print"/>
          <a:srcRect l="18982" t="44673" r="17736" b="10835"/>
          <a:stretch>
            <a:fillRect/>
          </a:stretch>
        </p:blipFill>
        <p:spPr bwMode="auto">
          <a:xfrm>
            <a:off x="0" y="2060848"/>
            <a:ext cx="9108504" cy="3600400"/>
          </a:xfrm>
          <a:prstGeom prst="rect">
            <a:avLst/>
          </a:prstGeom>
          <a:noFill/>
          <a:ln w="9525">
            <a:noFill/>
            <a:miter lim="800000"/>
            <a:headEnd/>
            <a:tailEnd/>
          </a:ln>
        </p:spPr>
      </p:pic>
    </p:spTree>
  </p:cSld>
  <p:clrMapOvr>
    <a:masterClrMapping/>
  </p:clrMapOvr>
  <p:transition>
    <p:cover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354162"/>
          </a:xfrm>
        </p:spPr>
        <p:txBody>
          <a:bodyPr>
            <a:normAutofit/>
          </a:bodyPr>
          <a:lstStyle/>
          <a:p>
            <a:pPr algn="ctr"/>
            <a:r>
              <a:rPr lang="es-MX" sz="3200" b="1" dirty="0" smtClean="0"/>
              <a:t>OPERACIONALIZACIÓN VARIABLE DEPENDIENTE</a:t>
            </a:r>
            <a:endParaRPr lang="es-MX" sz="3200" b="1" dirty="0"/>
          </a:p>
        </p:txBody>
      </p:sp>
      <p:pic>
        <p:nvPicPr>
          <p:cNvPr id="29699" name="Picture 3"/>
          <p:cNvPicPr>
            <a:picLocks noChangeAspect="1" noChangeArrowheads="1"/>
          </p:cNvPicPr>
          <p:nvPr/>
        </p:nvPicPr>
        <p:blipFill>
          <a:blip r:embed="rId2" cstate="print"/>
          <a:srcRect l="19561" t="29328" r="16794" b="21454"/>
          <a:stretch>
            <a:fillRect/>
          </a:stretch>
        </p:blipFill>
        <p:spPr bwMode="auto">
          <a:xfrm>
            <a:off x="0" y="1988840"/>
            <a:ext cx="9109012" cy="3960440"/>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t="-2184" r="6079"/>
          <a:stretch>
            <a:fillRect/>
          </a:stretch>
        </p:blipFill>
        <p:spPr bwMode="auto">
          <a:xfrm>
            <a:off x="107504" y="1268760"/>
            <a:ext cx="4392488" cy="3312368"/>
          </a:xfrm>
          <a:prstGeom prst="rect">
            <a:avLst/>
          </a:prstGeom>
          <a:noFill/>
          <a:ln w="9525">
            <a:noFill/>
            <a:miter lim="800000"/>
            <a:headEnd/>
            <a:tailEnd/>
          </a:ln>
        </p:spPr>
      </p:pic>
      <p:pic>
        <p:nvPicPr>
          <p:cNvPr id="5" name="4 Imagen"/>
          <p:cNvPicPr/>
          <p:nvPr/>
        </p:nvPicPr>
        <p:blipFill>
          <a:blip r:embed="rId3" cstate="print"/>
          <a:srcRect t="717"/>
          <a:stretch>
            <a:fillRect/>
          </a:stretch>
        </p:blipFill>
        <p:spPr bwMode="auto">
          <a:xfrm>
            <a:off x="4860032" y="2852936"/>
            <a:ext cx="4139952" cy="3384376"/>
          </a:xfrm>
          <a:prstGeom prst="rect">
            <a:avLst/>
          </a:prstGeom>
          <a:noFill/>
          <a:ln w="9525">
            <a:noFill/>
            <a:miter lim="800000"/>
            <a:headEnd/>
            <a:tailEnd/>
          </a:ln>
        </p:spPr>
      </p:pic>
      <p:sp>
        <p:nvSpPr>
          <p:cNvPr id="9" name="1 Título"/>
          <p:cNvSpPr>
            <a:spLocks noGrp="1"/>
          </p:cNvSpPr>
          <p:nvPr>
            <p:ph type="title"/>
          </p:nvPr>
        </p:nvSpPr>
        <p:spPr>
          <a:xfrm>
            <a:off x="971600" y="260648"/>
            <a:ext cx="7776864" cy="1008112"/>
          </a:xfrm>
        </p:spPr>
        <p:txBody>
          <a:bodyPr>
            <a:normAutofit/>
          </a:bodyPr>
          <a:lstStyle/>
          <a:p>
            <a:pPr algn="ctr"/>
            <a:r>
              <a:rPr lang="es-MX" dirty="0" smtClean="0"/>
              <a:t>ANÁLISIS DE LAS ENCUESTAS</a:t>
            </a:r>
            <a:endParaRPr lang="es-MX" dirty="0"/>
          </a:p>
        </p:txBody>
      </p:sp>
    </p:spTree>
  </p:cSld>
  <p:clrMapOvr>
    <a:masterClrMapping/>
  </p:clrMapOvr>
  <p:transition>
    <p:cover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899592" y="360040"/>
            <a:ext cx="8064896" cy="4725144"/>
          </a:xfrm>
          <a:prstGeom prst="rect">
            <a:avLst/>
          </a:prstGeom>
          <a:noFill/>
          <a:ln w="9525">
            <a:noFill/>
            <a:miter lim="800000"/>
            <a:headEnd/>
            <a:tailEnd/>
          </a:ln>
        </p:spPr>
      </p:pic>
      <p:sp>
        <p:nvSpPr>
          <p:cNvPr id="5" name="4 Rectángulo redondeado"/>
          <p:cNvSpPr/>
          <p:nvPr/>
        </p:nvSpPr>
        <p:spPr>
          <a:xfrm>
            <a:off x="323528" y="476672"/>
            <a:ext cx="648072"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800" b="1" dirty="0" smtClean="0">
                <a:solidFill>
                  <a:schemeClr val="tx1"/>
                </a:solidFill>
              </a:rPr>
              <a:t>1</a:t>
            </a:r>
            <a:endParaRPr lang="es-MX" sz="2800" b="1" dirty="0">
              <a:solidFill>
                <a:schemeClr val="tx1"/>
              </a:solidFill>
            </a:endParaRPr>
          </a:p>
        </p:txBody>
      </p:sp>
      <p:sp>
        <p:nvSpPr>
          <p:cNvPr id="6" name="5 Rectángulo redondeado"/>
          <p:cNvSpPr/>
          <p:nvPr/>
        </p:nvSpPr>
        <p:spPr>
          <a:xfrm>
            <a:off x="323528" y="4365104"/>
            <a:ext cx="2304256" cy="21602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dirty="0" smtClean="0"/>
              <a:t>Maíz: 28.236%</a:t>
            </a:r>
          </a:p>
          <a:p>
            <a:pPr algn="ctr"/>
            <a:r>
              <a:rPr lang="es-MX" dirty="0" smtClean="0"/>
              <a:t>Fresa 24.71%</a:t>
            </a:r>
          </a:p>
          <a:p>
            <a:pPr algn="ctr"/>
            <a:r>
              <a:rPr lang="es-MX" dirty="0" smtClean="0"/>
              <a:t>Papa: 22.34%</a:t>
            </a:r>
          </a:p>
          <a:p>
            <a:pPr algn="ctr"/>
            <a:r>
              <a:rPr lang="es-MX" dirty="0" smtClean="0"/>
              <a:t>Zanahoria: 14.71%</a:t>
            </a:r>
          </a:p>
          <a:p>
            <a:pPr algn="ctr"/>
            <a:r>
              <a:rPr lang="es-MX" dirty="0" smtClean="0"/>
              <a:t>Arveja: 10.1%</a:t>
            </a:r>
            <a:endParaRPr lang="es-MX" dirty="0"/>
          </a:p>
        </p:txBody>
      </p:sp>
    </p:spTree>
  </p:cSld>
  <p:clrMapOvr>
    <a:masterClrMapping/>
  </p:clrMapOvr>
  <p:transition>
    <p:cover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t="4959"/>
          <a:stretch>
            <a:fillRect/>
          </a:stretch>
        </p:blipFill>
        <p:spPr bwMode="auto">
          <a:xfrm>
            <a:off x="539552" y="260648"/>
            <a:ext cx="4968552" cy="3384376"/>
          </a:xfrm>
          <a:prstGeom prst="rect">
            <a:avLst/>
          </a:prstGeom>
          <a:noFill/>
          <a:ln w="9525">
            <a:noFill/>
            <a:miter lim="800000"/>
            <a:headEnd/>
            <a:tailEnd/>
          </a:ln>
        </p:spPr>
      </p:pic>
      <p:pic>
        <p:nvPicPr>
          <p:cNvPr id="5" name="4 Imagen"/>
          <p:cNvPicPr/>
          <p:nvPr/>
        </p:nvPicPr>
        <p:blipFill>
          <a:blip r:embed="rId3" cstate="print"/>
          <a:srcRect t="1136"/>
          <a:stretch>
            <a:fillRect/>
          </a:stretch>
        </p:blipFill>
        <p:spPr bwMode="auto">
          <a:xfrm>
            <a:off x="4932040" y="2924944"/>
            <a:ext cx="4032448" cy="3528392"/>
          </a:xfrm>
          <a:prstGeom prst="rect">
            <a:avLst/>
          </a:prstGeom>
          <a:noFill/>
          <a:ln w="9525">
            <a:noFill/>
            <a:miter lim="800000"/>
            <a:headEnd/>
            <a:tailEnd/>
          </a:ln>
        </p:spPr>
      </p:pic>
      <p:sp>
        <p:nvSpPr>
          <p:cNvPr id="8" name="7 Rectángulo redondeado"/>
          <p:cNvSpPr/>
          <p:nvPr/>
        </p:nvSpPr>
        <p:spPr>
          <a:xfrm>
            <a:off x="179512" y="260648"/>
            <a:ext cx="504056"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800" b="1" dirty="0" smtClean="0">
                <a:solidFill>
                  <a:schemeClr val="tx1"/>
                </a:solidFill>
              </a:rPr>
              <a:t>2</a:t>
            </a:r>
            <a:endParaRPr lang="es-MX" sz="2800" b="1" dirty="0">
              <a:solidFill>
                <a:schemeClr val="tx1"/>
              </a:solidFill>
            </a:endParaRPr>
          </a:p>
        </p:txBody>
      </p:sp>
      <p:sp>
        <p:nvSpPr>
          <p:cNvPr id="9" name="8 Rectángulo redondeado"/>
          <p:cNvSpPr/>
          <p:nvPr/>
        </p:nvSpPr>
        <p:spPr>
          <a:xfrm>
            <a:off x="4644008" y="2996952"/>
            <a:ext cx="504056"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800" b="1" dirty="0" smtClean="0">
                <a:solidFill>
                  <a:schemeClr val="tx1"/>
                </a:solidFill>
              </a:rPr>
              <a:t>3</a:t>
            </a:r>
            <a:endParaRPr lang="es-MX" sz="2800" b="1" dirty="0">
              <a:solidFill>
                <a:schemeClr val="tx1"/>
              </a:solidFill>
            </a:endParaRPr>
          </a:p>
        </p:txBody>
      </p:sp>
    </p:spTree>
  </p:cSld>
  <p:clrMapOvr>
    <a:masterClrMapping/>
  </p:clrMapOvr>
  <p:transition>
    <p:cover dir="l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t="1112"/>
          <a:stretch>
            <a:fillRect/>
          </a:stretch>
        </p:blipFill>
        <p:spPr bwMode="auto">
          <a:xfrm>
            <a:off x="683568" y="692696"/>
            <a:ext cx="4248472" cy="3240360"/>
          </a:xfrm>
          <a:prstGeom prst="rect">
            <a:avLst/>
          </a:prstGeom>
          <a:noFill/>
          <a:ln w="9525">
            <a:noFill/>
            <a:miter lim="800000"/>
            <a:headEnd/>
            <a:tailEnd/>
          </a:ln>
        </p:spPr>
      </p:pic>
      <p:pic>
        <p:nvPicPr>
          <p:cNvPr id="3" name="2 Imagen"/>
          <p:cNvPicPr/>
          <p:nvPr/>
        </p:nvPicPr>
        <p:blipFill>
          <a:blip r:embed="rId3" cstate="print"/>
          <a:srcRect/>
          <a:stretch>
            <a:fillRect/>
          </a:stretch>
        </p:blipFill>
        <p:spPr bwMode="auto">
          <a:xfrm>
            <a:off x="4211960" y="2780928"/>
            <a:ext cx="4932040" cy="3312368"/>
          </a:xfrm>
          <a:prstGeom prst="rect">
            <a:avLst/>
          </a:prstGeom>
          <a:noFill/>
          <a:ln w="9525">
            <a:noFill/>
            <a:miter lim="800000"/>
            <a:headEnd/>
            <a:tailEnd/>
          </a:ln>
        </p:spPr>
      </p:pic>
      <p:sp>
        <p:nvSpPr>
          <p:cNvPr id="4" name="3 Rectángulo redondeado"/>
          <p:cNvSpPr/>
          <p:nvPr/>
        </p:nvSpPr>
        <p:spPr>
          <a:xfrm>
            <a:off x="179512" y="692696"/>
            <a:ext cx="504056"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800" b="1" dirty="0" smtClean="0">
                <a:solidFill>
                  <a:schemeClr val="tx1"/>
                </a:solidFill>
              </a:rPr>
              <a:t>4</a:t>
            </a:r>
            <a:endParaRPr lang="es-MX" sz="2800" b="1" dirty="0">
              <a:solidFill>
                <a:schemeClr val="tx1"/>
              </a:solidFill>
            </a:endParaRPr>
          </a:p>
        </p:txBody>
      </p:sp>
      <p:sp>
        <p:nvSpPr>
          <p:cNvPr id="5" name="4 Rectángulo redondeado"/>
          <p:cNvSpPr/>
          <p:nvPr/>
        </p:nvSpPr>
        <p:spPr>
          <a:xfrm>
            <a:off x="3923928" y="2924944"/>
            <a:ext cx="504056"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800" b="1" dirty="0" smtClean="0">
                <a:solidFill>
                  <a:schemeClr val="tx1"/>
                </a:solidFill>
              </a:rPr>
              <a:t>5</a:t>
            </a:r>
            <a:endParaRPr lang="es-MX" sz="2800" b="1" dirty="0">
              <a:solidFill>
                <a:schemeClr val="tx1"/>
              </a:solidFill>
            </a:endParaRPr>
          </a:p>
        </p:txBody>
      </p:sp>
    </p:spTree>
  </p:cSld>
  <p:clrMapOvr>
    <a:masterClrMapping/>
  </p:clrMapOvr>
  <p:transition>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260648"/>
            <a:ext cx="7772400" cy="868958"/>
          </a:xfrm>
        </p:spPr>
        <p:txBody>
          <a:bodyPr/>
          <a:lstStyle/>
          <a:p>
            <a:pPr algn="ctr"/>
            <a:r>
              <a:rPr lang="es-MX" dirty="0" smtClean="0"/>
              <a:t>PLANTEAMIENTO DEL PROBLEMA</a:t>
            </a:r>
            <a:endParaRPr lang="es-MX" dirty="0"/>
          </a:p>
        </p:txBody>
      </p:sp>
      <p:graphicFrame>
        <p:nvGraphicFramePr>
          <p:cNvPr id="9" name="8 Marcador de contenido"/>
          <p:cNvGraphicFramePr>
            <a:graphicFrameLocks noGrp="1"/>
          </p:cNvGraphicFramePr>
          <p:nvPr>
            <p:ph sz="quarter" idx="1"/>
          </p:nvPr>
        </p:nvGraphicFramePr>
        <p:xfrm>
          <a:off x="395536" y="1447800"/>
          <a:ext cx="8291264" cy="4933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ver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539552" y="332656"/>
            <a:ext cx="4680520" cy="3384376"/>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4716016" y="3068960"/>
            <a:ext cx="4427984" cy="3240360"/>
          </a:xfrm>
          <a:prstGeom prst="rect">
            <a:avLst/>
          </a:prstGeom>
          <a:noFill/>
          <a:ln w="9525">
            <a:noFill/>
            <a:miter lim="800000"/>
            <a:headEnd/>
            <a:tailEnd/>
          </a:ln>
        </p:spPr>
      </p:pic>
      <p:sp>
        <p:nvSpPr>
          <p:cNvPr id="8" name="7 Rectángulo redondeado"/>
          <p:cNvSpPr/>
          <p:nvPr/>
        </p:nvSpPr>
        <p:spPr>
          <a:xfrm>
            <a:off x="179512" y="332656"/>
            <a:ext cx="432048"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800" b="1" dirty="0" smtClean="0">
                <a:solidFill>
                  <a:schemeClr val="tx1"/>
                </a:solidFill>
              </a:rPr>
              <a:t>6</a:t>
            </a:r>
            <a:endParaRPr lang="es-MX" sz="2800" b="1" dirty="0">
              <a:solidFill>
                <a:schemeClr val="tx1"/>
              </a:solidFill>
            </a:endParaRPr>
          </a:p>
        </p:txBody>
      </p:sp>
      <p:sp>
        <p:nvSpPr>
          <p:cNvPr id="11" name="10 Rectángulo redondeado"/>
          <p:cNvSpPr/>
          <p:nvPr/>
        </p:nvSpPr>
        <p:spPr>
          <a:xfrm>
            <a:off x="4427984" y="3140968"/>
            <a:ext cx="432048"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800" b="1" dirty="0" smtClean="0">
                <a:solidFill>
                  <a:schemeClr val="tx1"/>
                </a:solidFill>
              </a:rPr>
              <a:t>7</a:t>
            </a:r>
            <a:endParaRPr lang="es-MX" sz="2800" b="1" dirty="0">
              <a:solidFill>
                <a:schemeClr val="tx1"/>
              </a:solidFill>
            </a:endParaRPr>
          </a:p>
        </p:txBody>
      </p:sp>
    </p:spTree>
  </p:cSld>
  <p:clrMapOvr>
    <a:masterClrMapping/>
  </p:clrMapOvr>
  <p:transition>
    <p:cover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432048" y="764704"/>
            <a:ext cx="4211960" cy="3384376"/>
          </a:xfrm>
          <a:prstGeom prst="rect">
            <a:avLst/>
          </a:prstGeom>
          <a:noFill/>
          <a:ln w="9525">
            <a:noFill/>
            <a:miter lim="800000"/>
            <a:headEnd/>
            <a:tailEnd/>
          </a:ln>
        </p:spPr>
      </p:pic>
      <p:pic>
        <p:nvPicPr>
          <p:cNvPr id="3" name="2 Imagen"/>
          <p:cNvPicPr/>
          <p:nvPr/>
        </p:nvPicPr>
        <p:blipFill>
          <a:blip r:embed="rId3" cstate="print"/>
          <a:srcRect b="4605"/>
          <a:stretch>
            <a:fillRect/>
          </a:stretch>
        </p:blipFill>
        <p:spPr bwMode="auto">
          <a:xfrm>
            <a:off x="4788024" y="2780928"/>
            <a:ext cx="3960440" cy="3744416"/>
          </a:xfrm>
          <a:prstGeom prst="rect">
            <a:avLst/>
          </a:prstGeom>
          <a:noFill/>
          <a:ln w="9525">
            <a:noFill/>
            <a:miter lim="800000"/>
            <a:headEnd/>
            <a:tailEnd/>
          </a:ln>
        </p:spPr>
      </p:pic>
      <p:sp>
        <p:nvSpPr>
          <p:cNvPr id="4" name="3 Rectángulo redondeado"/>
          <p:cNvSpPr/>
          <p:nvPr/>
        </p:nvSpPr>
        <p:spPr>
          <a:xfrm>
            <a:off x="4283968" y="2924944"/>
            <a:ext cx="528059"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800" b="1" dirty="0" smtClean="0">
                <a:solidFill>
                  <a:schemeClr val="tx1"/>
                </a:solidFill>
              </a:rPr>
              <a:t>9</a:t>
            </a:r>
            <a:endParaRPr lang="es-MX" sz="2800" b="1" dirty="0">
              <a:solidFill>
                <a:schemeClr val="tx1"/>
              </a:solidFill>
            </a:endParaRPr>
          </a:p>
        </p:txBody>
      </p:sp>
      <p:sp>
        <p:nvSpPr>
          <p:cNvPr id="5" name="4 Rectángulo redondeado"/>
          <p:cNvSpPr/>
          <p:nvPr/>
        </p:nvSpPr>
        <p:spPr>
          <a:xfrm>
            <a:off x="107504" y="836712"/>
            <a:ext cx="432048"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800" b="1" dirty="0" smtClean="0">
                <a:solidFill>
                  <a:schemeClr val="tx1"/>
                </a:solidFill>
              </a:rPr>
              <a:t>8</a:t>
            </a:r>
            <a:endParaRPr lang="es-MX" sz="2800" b="1" dirty="0">
              <a:solidFill>
                <a:schemeClr val="tx1"/>
              </a:solidFill>
            </a:endParaRPr>
          </a:p>
        </p:txBody>
      </p:sp>
    </p:spTree>
  </p:cSld>
  <p:clrMapOvr>
    <a:masterClrMapping/>
  </p:clrMapOvr>
  <p:transition>
    <p:cover dir="l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p:nvPr/>
        </p:nvPicPr>
        <p:blipFill>
          <a:blip r:embed="rId2" cstate="print"/>
          <a:srcRect/>
          <a:stretch>
            <a:fillRect/>
          </a:stretch>
        </p:blipFill>
        <p:spPr bwMode="auto">
          <a:xfrm>
            <a:off x="467544" y="404664"/>
            <a:ext cx="3744416" cy="2880320"/>
          </a:xfrm>
          <a:prstGeom prst="rect">
            <a:avLst/>
          </a:prstGeom>
          <a:noFill/>
          <a:ln w="9525">
            <a:noFill/>
            <a:miter lim="800000"/>
            <a:headEnd/>
            <a:tailEnd/>
          </a:ln>
        </p:spPr>
      </p:pic>
      <p:pic>
        <p:nvPicPr>
          <p:cNvPr id="7" name="6 Imagen"/>
          <p:cNvPicPr/>
          <p:nvPr/>
        </p:nvPicPr>
        <p:blipFill>
          <a:blip r:embed="rId3" cstate="print"/>
          <a:srcRect/>
          <a:stretch>
            <a:fillRect/>
          </a:stretch>
        </p:blipFill>
        <p:spPr bwMode="auto">
          <a:xfrm>
            <a:off x="4788024" y="476672"/>
            <a:ext cx="4355976" cy="2952328"/>
          </a:xfrm>
          <a:prstGeom prst="rect">
            <a:avLst/>
          </a:prstGeom>
          <a:noFill/>
          <a:ln w="9525">
            <a:noFill/>
            <a:miter lim="800000"/>
            <a:headEnd/>
            <a:tailEnd/>
          </a:ln>
        </p:spPr>
      </p:pic>
      <p:pic>
        <p:nvPicPr>
          <p:cNvPr id="8" name="7 Imagen"/>
          <p:cNvPicPr/>
          <p:nvPr/>
        </p:nvPicPr>
        <p:blipFill>
          <a:blip r:embed="rId4" cstate="print"/>
          <a:srcRect/>
          <a:stretch>
            <a:fillRect/>
          </a:stretch>
        </p:blipFill>
        <p:spPr bwMode="auto">
          <a:xfrm>
            <a:off x="2843808" y="3501008"/>
            <a:ext cx="3528392" cy="3168352"/>
          </a:xfrm>
          <a:prstGeom prst="rect">
            <a:avLst/>
          </a:prstGeom>
          <a:noFill/>
          <a:ln w="9525">
            <a:noFill/>
            <a:miter lim="800000"/>
            <a:headEnd/>
            <a:tailEnd/>
          </a:ln>
        </p:spPr>
      </p:pic>
      <p:sp>
        <p:nvSpPr>
          <p:cNvPr id="9" name="8 Rectángulo redondeado"/>
          <p:cNvSpPr/>
          <p:nvPr/>
        </p:nvSpPr>
        <p:spPr>
          <a:xfrm>
            <a:off x="179512" y="476672"/>
            <a:ext cx="576064"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800" b="1" dirty="0" smtClean="0">
                <a:solidFill>
                  <a:schemeClr val="tx1"/>
                </a:solidFill>
              </a:rPr>
              <a:t>10</a:t>
            </a:r>
            <a:endParaRPr lang="es-MX" sz="2800" b="1" dirty="0">
              <a:solidFill>
                <a:schemeClr val="tx1"/>
              </a:solidFill>
            </a:endParaRPr>
          </a:p>
        </p:txBody>
      </p:sp>
      <p:sp>
        <p:nvSpPr>
          <p:cNvPr id="10" name="9 Rectángulo redondeado"/>
          <p:cNvSpPr/>
          <p:nvPr/>
        </p:nvSpPr>
        <p:spPr>
          <a:xfrm>
            <a:off x="4283968" y="548680"/>
            <a:ext cx="576064"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800" b="1" dirty="0" smtClean="0">
                <a:solidFill>
                  <a:schemeClr val="tx1"/>
                </a:solidFill>
              </a:rPr>
              <a:t>11</a:t>
            </a:r>
            <a:endParaRPr lang="es-MX" sz="2800" b="1" dirty="0">
              <a:solidFill>
                <a:schemeClr val="tx1"/>
              </a:solidFill>
            </a:endParaRPr>
          </a:p>
        </p:txBody>
      </p:sp>
      <p:sp>
        <p:nvSpPr>
          <p:cNvPr id="11" name="10 Rectángulo redondeado"/>
          <p:cNvSpPr/>
          <p:nvPr/>
        </p:nvSpPr>
        <p:spPr>
          <a:xfrm>
            <a:off x="2267744" y="3717032"/>
            <a:ext cx="576064"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800" b="1" dirty="0" smtClean="0">
                <a:solidFill>
                  <a:schemeClr val="tx1"/>
                </a:solidFill>
              </a:rPr>
              <a:t>12</a:t>
            </a:r>
            <a:endParaRPr lang="es-MX" sz="2800" b="1" dirty="0">
              <a:solidFill>
                <a:schemeClr val="tx1"/>
              </a:solidFill>
            </a:endParaRPr>
          </a:p>
        </p:txBody>
      </p:sp>
    </p:spTree>
  </p:cSld>
  <p:clrMapOvr>
    <a:masterClrMapping/>
  </p:clrMapOvr>
  <p:transition>
    <p:cover dir="l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0"/>
            <a:ext cx="7772400" cy="1143000"/>
          </a:xfrm>
        </p:spPr>
        <p:txBody>
          <a:bodyPr/>
          <a:lstStyle/>
          <a:p>
            <a:pPr algn="ctr"/>
            <a:r>
              <a:rPr lang="es-MX" dirty="0" smtClean="0"/>
              <a:t>ANÁLISIS</a:t>
            </a:r>
            <a:endParaRPr lang="es-MX" dirty="0"/>
          </a:p>
        </p:txBody>
      </p:sp>
      <p:graphicFrame>
        <p:nvGraphicFramePr>
          <p:cNvPr id="4" name="3 Marcador de contenido"/>
          <p:cNvGraphicFramePr>
            <a:graphicFrameLocks noGrp="1"/>
          </p:cNvGraphicFramePr>
          <p:nvPr>
            <p:ph sz="quarter" idx="1"/>
          </p:nvPr>
        </p:nvGraphicFramePr>
        <p:xfrm>
          <a:off x="971600" y="1196752"/>
          <a:ext cx="7772400" cy="5149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ver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PROPUESTA</a:t>
            </a:r>
            <a:endParaRPr lang="es-MX" dirty="0"/>
          </a:p>
        </p:txBody>
      </p:sp>
      <p:graphicFrame>
        <p:nvGraphicFramePr>
          <p:cNvPr id="4" name="3 Marcador de contenido"/>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ver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quarter" idx="1"/>
          </p:nvPr>
        </p:nvSpPr>
        <p:spPr>
          <a:xfrm>
            <a:off x="323528" y="332656"/>
            <a:ext cx="7772400" cy="4572000"/>
          </a:xfrm>
        </p:spPr>
        <p:txBody>
          <a:bodyPr/>
          <a:lstStyle/>
          <a:p>
            <a:pPr>
              <a:buNone/>
            </a:pPr>
            <a:r>
              <a:rPr lang="es-MX" dirty="0" smtClean="0"/>
              <a:t>  EQUIPO RESPONSABLE                              UBICACIÓN</a:t>
            </a:r>
            <a:endParaRPr lang="es-MX" dirty="0"/>
          </a:p>
        </p:txBody>
      </p:sp>
      <p:pic>
        <p:nvPicPr>
          <p:cNvPr id="6" name="Picture 2"/>
          <p:cNvPicPr>
            <a:picLocks noChangeAspect="1" noChangeArrowheads="1"/>
          </p:cNvPicPr>
          <p:nvPr/>
        </p:nvPicPr>
        <p:blipFill>
          <a:blip r:embed="rId2" cstate="print"/>
          <a:srcRect l="32780" t="29076" r="39490" b="27581"/>
          <a:stretch>
            <a:fillRect/>
          </a:stretch>
        </p:blipFill>
        <p:spPr bwMode="auto">
          <a:xfrm>
            <a:off x="755576" y="1340768"/>
            <a:ext cx="3031785" cy="3456384"/>
          </a:xfrm>
          <a:prstGeom prst="rect">
            <a:avLst/>
          </a:prstGeom>
          <a:noFill/>
          <a:ln w="9525">
            <a:noFill/>
            <a:miter lim="800000"/>
            <a:headEnd/>
            <a:tailEnd/>
          </a:ln>
        </p:spPr>
      </p:pic>
      <p:pic>
        <p:nvPicPr>
          <p:cNvPr id="7" name="6 Imagen"/>
          <p:cNvPicPr/>
          <p:nvPr/>
        </p:nvPicPr>
        <p:blipFill>
          <a:blip r:embed="rId3" cstate="print"/>
          <a:srcRect l="31204" t="24350" r="36862" b="10065"/>
          <a:stretch>
            <a:fillRect/>
          </a:stretch>
        </p:blipFill>
        <p:spPr bwMode="auto">
          <a:xfrm>
            <a:off x="4067944" y="934169"/>
            <a:ext cx="4843840" cy="5591175"/>
          </a:xfrm>
          <a:prstGeom prst="rect">
            <a:avLst/>
          </a:prstGeom>
          <a:noFill/>
          <a:ln w="9525">
            <a:noFill/>
            <a:miter lim="800000"/>
            <a:headEnd/>
            <a:tailEnd/>
          </a:ln>
        </p:spPr>
      </p:pic>
      <p:sp>
        <p:nvSpPr>
          <p:cNvPr id="30723" name="Oval 3"/>
          <p:cNvSpPr>
            <a:spLocks noChangeArrowheads="1"/>
          </p:cNvSpPr>
          <p:nvPr/>
        </p:nvSpPr>
        <p:spPr bwMode="auto">
          <a:xfrm>
            <a:off x="7236296" y="4176886"/>
            <a:ext cx="600075" cy="476250"/>
          </a:xfrm>
          <a:prstGeom prst="ellipse">
            <a:avLst/>
          </a:pr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s-MX"/>
          </a:p>
        </p:txBody>
      </p:sp>
    </p:spTree>
  </p:cSld>
  <p:clrMapOvr>
    <a:masterClrMapping/>
  </p:clrMapOvr>
  <p:transition>
    <p:cover dir="l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0"/>
            <a:ext cx="7772400" cy="1143000"/>
          </a:xfrm>
        </p:spPr>
        <p:txBody>
          <a:bodyPr/>
          <a:lstStyle/>
          <a:p>
            <a:pPr algn="ctr"/>
            <a:r>
              <a:rPr lang="es-MX" b="1" dirty="0" smtClean="0"/>
              <a:t>OBJETIVOS</a:t>
            </a:r>
            <a:endParaRPr lang="es-MX" b="1" dirty="0"/>
          </a:p>
        </p:txBody>
      </p:sp>
      <p:graphicFrame>
        <p:nvGraphicFramePr>
          <p:cNvPr id="4" name="3 Marcador de contenido"/>
          <p:cNvGraphicFramePr>
            <a:graphicFrameLocks noGrp="1"/>
          </p:cNvGraphicFramePr>
          <p:nvPr>
            <p:ph sz="quarter" idx="1"/>
          </p:nvPr>
        </p:nvGraphicFramePr>
        <p:xfrm>
          <a:off x="179512" y="1124744"/>
          <a:ext cx="878396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ver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892480" cy="810344"/>
          </a:xfrm>
        </p:spPr>
        <p:style>
          <a:lnRef idx="1">
            <a:schemeClr val="accent2"/>
          </a:lnRef>
          <a:fillRef idx="2">
            <a:schemeClr val="accent2"/>
          </a:fillRef>
          <a:effectRef idx="1">
            <a:schemeClr val="accent2"/>
          </a:effectRef>
          <a:fontRef idx="minor">
            <a:schemeClr val="dk1"/>
          </a:fontRef>
        </p:style>
        <p:txBody>
          <a:bodyPr>
            <a:normAutofit/>
          </a:bodyPr>
          <a:lstStyle/>
          <a:p>
            <a:r>
              <a:rPr lang="es-MX" dirty="0" smtClean="0"/>
              <a:t>METODOLOGÍA – MODO OPERATIVO</a:t>
            </a:r>
            <a:endParaRPr lang="es-MX" dirty="0"/>
          </a:p>
        </p:txBody>
      </p:sp>
      <p:pic>
        <p:nvPicPr>
          <p:cNvPr id="1026" name="Picture 2"/>
          <p:cNvPicPr>
            <a:picLocks noChangeAspect="1" noChangeArrowheads="1"/>
          </p:cNvPicPr>
          <p:nvPr/>
        </p:nvPicPr>
        <p:blipFill>
          <a:blip r:embed="rId2" cstate="print"/>
          <a:srcRect l="63918" t="21282" r="11731" b="2923"/>
          <a:stretch>
            <a:fillRect/>
          </a:stretch>
        </p:blipFill>
        <p:spPr bwMode="auto">
          <a:xfrm>
            <a:off x="3275856" y="764704"/>
            <a:ext cx="3456384" cy="6048672"/>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20196" t="30141" r="16159" b="3907"/>
          <a:stretch>
            <a:fillRect/>
          </a:stretch>
        </p:blipFill>
        <p:spPr bwMode="auto">
          <a:xfrm>
            <a:off x="107504" y="908719"/>
            <a:ext cx="8964488" cy="5222789"/>
          </a:xfrm>
          <a:prstGeom prst="rect">
            <a:avLst/>
          </a:prstGeom>
          <a:noFill/>
          <a:ln w="9525">
            <a:noFill/>
            <a:miter lim="800000"/>
            <a:headEnd/>
            <a:tailEnd/>
          </a:ln>
        </p:spPr>
      </p:pic>
    </p:spTree>
  </p:cSld>
  <p:clrMapOvr>
    <a:masterClrMapping/>
  </p:clrMapOvr>
  <p:transition>
    <p:cover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lstStyle/>
          <a:p>
            <a:endParaRPr lang="es-MX"/>
          </a:p>
        </p:txBody>
      </p:sp>
      <p:pic>
        <p:nvPicPr>
          <p:cNvPr id="8193" name="Picture 1"/>
          <p:cNvPicPr>
            <a:picLocks noChangeAspect="1" noChangeArrowheads="1"/>
          </p:cNvPicPr>
          <p:nvPr/>
        </p:nvPicPr>
        <p:blipFill>
          <a:blip r:embed="rId2" cstate="print"/>
          <a:srcRect l="21584" t="24235" r="16985" b="6250"/>
          <a:stretch>
            <a:fillRect/>
          </a:stretch>
        </p:blipFill>
        <p:spPr bwMode="auto">
          <a:xfrm>
            <a:off x="96977" y="648072"/>
            <a:ext cx="9011527" cy="5733256"/>
          </a:xfrm>
          <a:prstGeom prst="rect">
            <a:avLst/>
          </a:prstGeom>
          <a:noFill/>
          <a:ln w="9525">
            <a:noFill/>
            <a:miter lim="800000"/>
            <a:headEnd/>
            <a:tailEnd/>
          </a:ln>
        </p:spPr>
      </p:pic>
    </p:spTree>
  </p:cSld>
  <p:clrMapOvr>
    <a:masterClrMapping/>
  </p:clrMapOvr>
  <p:transition>
    <p:cover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nvPr>
        </p:nvGraphicFramePr>
        <p:xfrm>
          <a:off x="0" y="792088"/>
          <a:ext cx="8748464" cy="609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a:xfrm>
            <a:off x="899592" y="0"/>
            <a:ext cx="7772400" cy="868958"/>
          </a:xfrm>
        </p:spPr>
        <p:txBody>
          <a:bodyPr/>
          <a:lstStyle/>
          <a:p>
            <a:pPr algn="ctr"/>
            <a:r>
              <a:rPr lang="es-MX" b="1" dirty="0" smtClean="0"/>
              <a:t>ANTECEDENTES</a:t>
            </a:r>
            <a:endParaRPr lang="es-MX" b="1" dirty="0"/>
          </a:p>
        </p:txBody>
      </p:sp>
      <p:pic>
        <p:nvPicPr>
          <p:cNvPr id="5124" name="Picture 4" descr="Resultado de imagen para personas grupos asociaciones y comunidades que buscan bienestar economico"/>
          <p:cNvPicPr>
            <a:picLocks noChangeAspect="1" noChangeArrowheads="1"/>
          </p:cNvPicPr>
          <p:nvPr/>
        </p:nvPicPr>
        <p:blipFill>
          <a:blip r:embed="rId7" cstate="print"/>
          <a:srcRect/>
          <a:stretch>
            <a:fillRect/>
          </a:stretch>
        </p:blipFill>
        <p:spPr bwMode="auto">
          <a:xfrm>
            <a:off x="5039544" y="3284983"/>
            <a:ext cx="1656184" cy="1112182"/>
          </a:xfrm>
          <a:prstGeom prst="rect">
            <a:avLst/>
          </a:prstGeom>
          <a:noFill/>
        </p:spPr>
      </p:pic>
      <p:sp>
        <p:nvSpPr>
          <p:cNvPr id="5126" name="AutoShape 6" descr="Resultado de imagen para personas agricol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5128" name="AutoShape 8" descr="Resultado de imagen para personas agricol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5130" name="AutoShape 10" descr="Resultado de imagen para personas agricol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5134" name="AutoShape 14" descr="Resultado de imagen para personas agricol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5136" name="Picture 16" descr="http://edgecast.sdr-files.buscafs.com/uploads/news/thumbs/news_thumb_25153_630.jpg?1"/>
          <p:cNvPicPr>
            <a:picLocks noChangeAspect="1" noChangeArrowheads="1"/>
          </p:cNvPicPr>
          <p:nvPr/>
        </p:nvPicPr>
        <p:blipFill>
          <a:blip r:embed="rId8" cstate="print"/>
          <a:srcRect/>
          <a:stretch>
            <a:fillRect/>
          </a:stretch>
        </p:blipFill>
        <p:spPr bwMode="auto">
          <a:xfrm>
            <a:off x="1439144" y="3284983"/>
            <a:ext cx="1944216" cy="1108073"/>
          </a:xfrm>
          <a:prstGeom prst="rect">
            <a:avLst/>
          </a:prstGeom>
          <a:noFill/>
        </p:spPr>
      </p:pic>
      <p:pic>
        <p:nvPicPr>
          <p:cNvPr id="5138" name="Picture 18" descr="https://brigadalatina.files.wordpress.com/2011/02/img_5814.jpg"/>
          <p:cNvPicPr>
            <a:picLocks noChangeAspect="1" noChangeArrowheads="1"/>
          </p:cNvPicPr>
          <p:nvPr/>
        </p:nvPicPr>
        <p:blipFill>
          <a:blip r:embed="rId9" cstate="print"/>
          <a:srcRect/>
          <a:stretch>
            <a:fillRect/>
          </a:stretch>
        </p:blipFill>
        <p:spPr bwMode="auto">
          <a:xfrm>
            <a:off x="3311353" y="3284984"/>
            <a:ext cx="1728192" cy="1080120"/>
          </a:xfrm>
          <a:prstGeom prst="rect">
            <a:avLst/>
          </a:prstGeom>
          <a:noFill/>
        </p:spPr>
      </p:pic>
      <p:sp>
        <p:nvSpPr>
          <p:cNvPr id="5142" name="AutoShape 22" descr="data:image/jpeg;base64,/9j/4AAQSkZJRgABAQAAAQABAAD/2wCEAAkGBxQTEhUUExQVFRUXFx0YGBgYFxwYHBgXGh0cGhUcGBcYHCggGBwlHBoYIjEhJSksLi4uGB8zODMsNygtLisBCgoKDg0OGxAQGy8kICQsNCwsLCwsLCwsLCw0LCwsLCwsLC8sLCwsLCwsLCwsLCwsLCwsLCwsLSwsLCwsLCwsLP/AABEIAKgBLAMBIgACEQEDEQH/xAAcAAABBQEBAQAAAAAAAAAAAAAEAgMFBgcAAQj/xABDEAACAQIEAwYDBQcDAwMFAQABAhEAAwQSITEFQVEGEyJhcYEykaEHQrHB8BQjUmJy0eGCkvEzorIkU8IVF0Njcxb/xAAZAQADAQEBAAAAAAAAAAAAAAAAAQIDBAX/xAAuEQACAgEEAQMDAwMFAAAAAAAAAQIRAwQSITFBEyJRMmHwBXGhweHxFCOBkbH/2gAMAwEAAhEDEQA/AJgrSCtEslJKVxUdIMUpJSiStJK0qGClKbNujCtIKUABtbpBSjGSkFKVDsDKU21ujSlNlKdBYEbdIa3Rht0hrdAATJTZSjjbps26Q7AilINujTbptrdAAhSm2SjclIe3QFkXHijz+elPCzrNOi34jToSgdjISvclPZK9yUwsYdTGlKRKfyUoJQKxpUr0kAgdafCVyW6BCAlei1T4SlhKAGAlLCU8qUoJTFY0EpWSnVWlZaAGgle5KeC12WigsZyV2Snste5aAsHyV4Vp8rXZaBFjK+VeFadYwJNCf/UbX/uKJ6mPxqqFYspSSlOrdUxBBnaDM0orSoLBilIKUUVpBFFDBitNldaLKUhlooAUpSClFlabAmfKgAUpTbJRhSkFKQAZSkFKBxPabCIxVr6yDBgMYPqBFSGHupcUMjK6nYqQR8xTpoExopSGSiylIZKVDsEKUhkp/EXFQSxgUIvErRE5oHUggf496KCxpU8R9aXkpywoMkEEE7jWne7pDB8le5af7uoPtJg3ulLavkU6t1PIDcab1SXyCtukE47iVu2rHMpYDRcwmeUgajWjrIkA9QD86o3F+y3cW84cOpMAgaz58qnOwmOa5be25zG2RBO+VpgexBqnFbbiJ7oupIsYt0oJSgrZhoMsGes6R+dOhKkBoJSgtO5ajf25WuMuYBUIBmRJ5knpOnrUt1yVCLk6DwtKC1JWcIrLIgaUBsSDuDrSjPcPJj2ngWvctKFKArQzEZa7LS8w6ikYm8ttWdtFAzE/2oA9y15lqp2e0uMutNrCjJOmYmY9ZA+QqRwPaYZjbxKdxc3AJlWHk0aHyooKaVtE4VrwrQT8ew4//IPYE/gKZPaPD/xn/a39qQFos2CZhmBA1ELIMSeVd3NyTFwGD94TyB60eyZ9QCrDYkcuhjlrTDsVkspAnfQjaNxqB5kCtTMBdmLZClsmJBM6g7xCHr9aNwiwsQAQdYEDy09IoDitwQoE5iyZYJ6DN5QRpy3FH4S0VHiMk77fLQDbrSYIcYVD8Z7Q4XDMBeuqrEfDBZo1gkKCQN96mjWY9oVL4q94EY58okicoAHMaREVPXZrCLk6Rf8Ah+PtX0z2nV0PMcvIjcHyNP5azv7OsNct4y/H/SZDI/mBUrp5BmHua0bOKGl4JprhiCtIK0/VO7Tdt1w7tbSy10qRmOYIo5kAwSTyOlCVhZaCtA8VvFLZIUsToPfmfSo/sv2ttYwsiqyXFE5WgyNiQRvBIo7tFaJstE6FToJ0BE6R0mhpocGm0UjiPBLTYfMLYt5d4UyeQ8UUz2DRreLe0M2RrRYg7SCoVvqR71Zf2qUCATpz+mlOdnsGe9vXWiSERfJVkn5k/wDbRCbaaOnUY0luRKxXjJT62QNhGs+9eFak5is8dxAD5SDCqGOkjxEgfhXmItBrTZSBpPt6U7xZmF9gQcmRSdfM7iNveh72JWdJgD0iolJpnZDGpQO7Jtmsa/ddl+VS6sDtyoLsyoNkkGZdyfUsSPpFShStH2cnXAzlqJxzW++GcKS1oquYgDUmd9zU2VqG4wETK6iXQfCJ1WdSY2j+9CTfReOSjJNkg2BT9n7tpKsAIJO3lJ0oHg+CtW7l3ulAgKrRrJ1bfmYZfnS8E7XR8OUDl09BzqbHD8iKQNSMzDmCevtA9qWKE5XXg31M4Ril5YxFLAr3LS1WnRyCG0BPQVVuC3Q/eW3tjLdfVsrSTPNthrJ9TVu7uaonDOItbutaUqUDkZ8mrAHST8tflSkuDbDNJ8l+ZFtrlQEe8+w6VnfaLizd/cy3IAIBHiGoAn4QRvp6zVquYzwydZHhnYny/vVExeGgsZmSSDIMyaWPFNLfJFZc+OT9NPkYPGLh2Zj6E/nSDxK6f4z6sfzp5MMNI509+zLlPr19f7VbmiFiGeH3Wd4YEACd556VeO2LH9ntgD4riyNdQAx5AncDlVP4SsXvbqTzHWrz2tXLaVgJiR/uGn1Ee9DZKXuSYjh911Fkrb8F0TJ5RuD0qO7e8JuXHR7KFmImOgWNyY0qa4BiGKWywJC6AkgjbTSPIUP2t4r3SBwMzEkA8laDB89J0rCL2y4O2SUo+58GYPduHfL8v8013r9R8hUgQI2FILDoPlXUmjgaPoYkU1canqauUjIg2wircL6/yjkumsfr/Dq3jNP4k1H4zEKiM7HwqCT7Uctj6Qel7Sso4zj1fF3blnVM05icoBiGI6j9RTXFOKXMQxLscs6JOijkI296DsYUkbGNAB1PU+Q/tXc9DtXufZhDVe72pls7B8Rthrisf3jEFZ0DCNh5zy5z5VeMwNY01oAb69I/Orh2R4+1xu6vMSwBKMfvAbhjzIHPmJ6arU6L01uj0GPUb5VLsvKtpArGMZb8LFiSSI11k8ya18XgokmKz7H8BNy7cfOEslyV8JzGTOUDQACYB8q4oxb6OuEkuGA/Z2i28U9zXKlk5yNdWZQojqddPKrTxjir3PD8FvWYPiIggAkbax/mKjsLw4WkNpM+UmYJnxREmNJ22qWs8OYwToAZ1PTbQ1UnFdm+PFXLIq3hiAu6xuNemxjeiLbsniDENvM8vOeW36mi8Xhsn834T01MnltQOJuaTEc/EOnkfeP8iiLTXBrJWTfC+Li4cjQHHTZo39DvpS+NcVTD287yeijdj+udVd8SUKvvlYHfUAcoG4gfWobi3EDicTcaZtqcq9Mq6aepk+9NY02cmVbXwN47j1+9dVmyqDplAOi7jMZ8Ua/2pGJxrsMs+GYjbMdxP8sa0KtzM7Odhp7cqfsMBmuONT+H+TV+mruiVN7av/ApcU1u4O7dgx1P69OR0q5cF453p7t4FyJEbNG+nI+VUAOJL/qd/wC1K79rbowYlgwMjqOnlypygmRu8mt4fDliByP4Dc01c4UJzac5nmCMpGnkxpWCxkMqtpmtx7zLCpa6wGUnYfofWK78eNQgonDPI3KyoHiXcOItm5NxFmYCIzZFfq0mIA086uDrOn6/X5mqtwTBXr2Ld7iZbaXCVzLqxAypE65R4jppJ3OtWzEuEBO36P5a0sWNRVRQ82WU3cuwDGYcKM3zoPG4pbVtrjbKJ9egHqaP4ywFo/0/lVK7Q44tbtJrHdrcb+YkQg+YP6FYanEnJNF4stRdkFxfjt+8T4iifwLoPIE7t5z8hXcNLsuaPhZF0Uw3dqBqNoIUT7nyprE2/Cdz90ebH4j+XuKMy90AkldBMgiZGYn0Mj2NSoJGTzSoPxLB2y583MuNgsbD8IjcRQnxFmhQOmwAHy186cRvAYYHNv1CjaZ6nWkY05ba6AMRm9vuj1JH/bWhzrjobvYSNdoOx33/ABH96EzeH1P96nklrZaF1RDy3EKfzoHDcPLMwEBVdVk7Sx8APlXJqMStNHp6LUtpxl4BezyN3jXGQ5BoD1gzzqx9qrly/hEu2Gm1IL5ddmglj0Ug+WnOpPhOFRbV0ZFAVxKnUgso2PqI9hQuF4desMWskBQpe5bJORz8LAqdBIjX+YVG1Grm2yO4LbvDKM+hOgJJ+QFSRsC+tyxetXMq3AwugwBAIAA5ESeszyqR4LgxanYvr6qD90cgRBB84qRsKzBnJhAdAsiQoOo006z0IrOENrtmuXLaqPRSMf2IIMWbouGJyEEEerDSfWKrGN4e9lslxCjDkddOoI0I9K1hEa3bBVINzxQDP9MyNY3NJ/Z3YKWcgxrtvWjMVNlnND33inzUbjXNSIBxd6qN2qx7tc7ofAACdd2PX00q24k1UOK8Kd7pcMAD5Enpt0qsc3B7l2PbGXEuiGsoqAZz5aDfn+VP3MeCIUGOu3Lz1+lSHAL9ixcvu5zOoy2wyzMCWG0CWAHpUFcbeedelp9L6z35rf8A4c+XVel7MSSX8jGIJZh6kn9etSfZ9JxNozGUk/JTp71GMIIPLn6UfYu9yz3F8WRVieTPIBMcoDfMV0arLCCcH20YYMUptTXSLd2h46tpYEM52HKOp8vxqDwXaF7kK4+EgyOfXQCBA1pvgHCP2zvLl24wAMSIktudxsAV+flV0wHB7Nm2VT3lidoMwTpz2ryUm/2PQ3Rh+5WTx+FCLDXCY0IiSdfYb+g5UXh7Lg5ibhJ1PiieQgBgAJBpq9w63blgIOY69BPn7D50VZiGBL7csuvy9al41E6ceTerPbtwj4pMbmdPKc2gE+Z2qJ4pcO/IiNuWxyiZA159POpdZ00AjkdNddSBpUZjrgBMmWIgDTyiI21ppUavnsiuKYgrZzbwANDtPIxuKicM+W3pu5/5/XnUtcw+a1kJ0BABHQmdvnQODIDxuE01+pPnv9KpM5cqd2JukeC2Br94xr5/8V3E7qmBtuT+vXN86cwZR3ZjtB/Wn8s0PiMOGukAzrHy0P51Xkxd0M422AgUHlJ9Zg/Un5CneDYfvL1hSd7qj5EflTN0kOU5EfXl+P1qS7C4E3MSJUFVBYz907KQBzmrgraIm6L7ij47fUE/gaspIgDmRA66kCqreZjfCmDEnl/arVaaSo5gg/2/Ou+XDOEXawyk5gSGnUBiu2moBH6NA8eUZraDm0bk7g9d+vtU1esq3xKDOx5j3qF4hbIu2ZiAWO/RSBOnnRB8iZHdqrx7p/Q/2/OqPxPFzdRQYyWbYPqFLD5ZhVw7WNGHc+U/UVmNm+S5nXQ1hnq0XH6SbW2xNtR4iAGgakk+Lb5U1dtmdRzA/wB2p+n409hjLcxLASOQAAr3u8xlWIPeyJEiCFAnX+X61kZ2kE4RlXvWytqwWAeUz0/lqJvXA+I7vM2QGY2I0OYfPP8AOpazefIfhYhxP3dfENZHWZ1+dVtHP7Qx0BJOnrPWOtDYQVtlr4ciiyoM6q3nzDAVP8A4X3lgEayxuOp5z4bUHkQihvU1BYK+XSywZQFbKdpnQ/n9Kn+zlzMSEuEZJzc9pkACOlRk6NNMuWyOfGtbxV8kyCUkHZsp+I9CCB70Vi+KF3IstIIKseUGIjz0O2nrVex+IF24XYAE/dUQo5xHP1OtFcMtXGnu/CY30jeANec/ga4ZTcvbE9iOGMFumyZwdorElvWTz3ohb0MVD6RtIjpEEGR5U3geAObV1nd2ZfgggbzHL0qc/Z0tBALbgsy65i3ruelRHBK+WXPVwrhCbt64DaGTrBn4fCeoB5RtzoHCd66gyNPCfUb0b2g42tu5aQKSzkgaHTSfwBqO4eXIbw6B2A15T/ea3r29HFfJb2oDEpUgyHoYoO+KkZB4i3UbdtVMYsVH3NqBmfcdIt3XJECZ9dFk/M0A2JXw7nNMZRm2MH9eYqxY5v3jSqt4jo2u21P2hI0AXWdNPavWxZcigkn/AAcM4wcm6K5fwjK6jKcpjxTz3jLUvwvBh+/kCGhNfLX8x8q945dCZNCYMmNY0gTR3Bx+5U/xDMZGvi11/XKuDUSk522duGlir7k92VwK2rRRZI1YnnuJP65UfjL9sCWZQP5tt5/AD51mvabjd23dCWbr24XxZWIknUbeQ+tBcKvutxL9795kOZRdLNJ5HUzpy86FKo8kqDk+C/8AExltgDc+L9fj7VHWeJKJ/eDnO0A6zrB8vrUTx3tut5IS2VuSBqZX56H2ior9kViXMggjQTrM+X6mrUN/QRzPFwTuN7QWrZDCLjHYaEcxIIgET5g6VAca4ncZZgoxOpXRcsQANZ3/AOaN4dbUEQggH5f4pzjThlKldKt4aRL1UpEZwK+xtXIJMHSesT+Ne4S4GVzOv6j01ovhGBe2VUgAXCTGs8gs+1edp2upiM1wKpa2pQEAgp9wwvMjXXz9Kwj9TN5tqMbEcLQZSZ5/QaH/AMjQeFMPJ6Hbz3+k1H2bxFIe406GtDHcuA28WN2FMMTE+cQfarP2exP7NfYWwCzqMxaToCdIBHX6VB9lcKXdrh+G2vyJ5+w/GpDghFy6z887LPkAp/E1jPJJP2+DoxQjJLdzbLdgrzXLhuHLuVGXygn0q02MQBlPzrObFnEhgMOrloa5lCkhiZyz7j6UZa4vioUm3bWUDZs2jA8lgnXU+E612R1Udq3s48mnbm1E1Jn0kagjQiobiAJdIUx4tcpjlz2nfSqi/aTFWbYFsWScxzbkLz0GYcvkeWtGJx67kLtdmXAVe7cATpJ2APp/edMeaMlcOUicmkyQaU1V9C+2izZdR/Cf8fWKzDBrDR5DzjWKuPE+L3blq5cu5MsEIQIkGVGknUk79Ko4vZCpjca/ORWeTIp00T6bjwyx8OxDiAraMGJE75QSJB9KOwoIFvwjVjy6FenrUBY4gFXQDQ+RIEg6dNoPkaMscRQC2M0Qx/ERtUpmE4tr8+xMDa/4N3nn1NVzGr/6oZViIaNRMAE+lSNziWlzJnfMdIB6naorCYwPdZzpChNRI2jfl/im2ughFq2yewdqFBKsMz6MI2HTnzrsFxa3YxVzvAwR8wLLOkzqQupEn1p/CtlCeLRRmbX3j5R86qvEcQzuzcjtpyqM0qRppIOUnfRIowbKtu5mk+IhSsDbdtZnyq88CtnI3h8Oa2BHJVLg/gxqg9mW+7EkmT6Ak/lWhcKveBRsTbP+454/8xXPGNPo7Zzb7ZPcMum2uRlbUpy8wf16UZxUr3lrKQCCzQdNhH51zYpWFvWDnA1301P4UVi3RnScp0Ycjpp+cUJfb5IZR+2uOC3bTnxL3igmfgQq0+8n6V7w3iAyGFuEZjsJ3Mj6Ghu3eMS3DoEZe8WQBOqTA6AT+FR9rtHcMsEAzGYzbaAfw+VHsS9xShOX0qzWP2oFQ2kkE7hhA8xoaF4dbW+ouK2ZDqCPvdYPTzpx7gLxoBzPlT+cFltpIzaAjTKACee2inSgAPEcJt3BNt46xD/nUNxLgT20ZwwYDU/d09DVu7pLYJMDryJ6TG9VfiFpsZi7KSRhrINy6v3bjyBZVhzGjmDp4TptRSC2BYDsRbxFlHctbd8zGCDoSe7Inbwwf7VF4zsZiLLgKRdQ7NsdNdRry6fKtCxrXBItkRpBSM4IOoh/CwI5aGuwuHZ0m6zRM7BTpGwBaNRMzzFaLJJdEOCZj/aXg17C2bd24FYXTECZViCROmoyrPLUxHOldnEv4oG1h7Ya4iSS5yrAgbkbnkPI1N/aZxcm+mHAHd2lDET95pH0Ub/zNU52N4U+Hs95BF2/lhMpMKJIzAagxJ5Rz8s6XZUsuRyUa4+TK8XwG/bxDDFWXF59VXLmDAaSpSQ23Lavb3ZPH3nULhrwQkKGZCoE820kL7cudbrhrVwlXOdlLRmR9hMEPauEgQZBynbUcqlrrD09Kfmy9727TJOB/YwSFe/iYYGWS2kxBkeNjrpB+Eb0jtb2Jv4QXHszdsBQzNlllic05Y0A10rW+FYRU727zusP9qKEE9diZ8xS7OOTSHBzFgsagsujAkaBt9N9D0rRZGujJxT7Pn/hNsOYzCOZ2gdTNXhOyNhlGaWMTOY/SCBU7jexmHvXbjLaUG4wzWyB3cjnljQ7nSNTQWPezw1P2dALjsDKgwtgHXwCN5M60smSU+FwSoxxrdIqnaPg9uzesOWKpnCtrIAJ3MmY32PSoT7TmsE4Z7Lq5KsHykwAuQIIJlRE8hVs4SbuOv27TFYHiJIJMDeII8vnUhx37MzeZFbEIy21jN3fiG2kAwdt5og9saZDm8slOLbXX5yYaDS1UsQAJJMe5raU+yjCraK5i1w652mBH8KA6D3NRPFPssxSsO5ayw6hihHqMvLyJpOfwdMcacXJun8fnBE8HWzh7PdOguOyFm5gajeD7aUZbIAV2tpYIYromTaInT1G0ba0Liez+LwXivWbnd6B3+Nd92ZZhZ5nymrDeQmwwcDIviTMTtllhIBIG2g6CvFz7sU+bdv84PV004OvhEK/HLqQ9udFIdQdGUElSsCAYA/WtI7N4V8ct1bUIUYXGB5KWOXKpkkAZtfTyqHvYy0CX7zQhUKAyJbY5vKf1FWOzxJcHlECbq5LrroSsmCNY2Y7j7ldF1H7+BanTwWX/b5Xn8+4d2h7PXLItsGmyf8Aq8irZiMw6gg7AVXnxdogKM2QgQRp4o06+Lb3q48T7RWGwpi4LkoVS2JLFjAtmBvB3kjofOjWrmVA/dQ2xmMqvtMR6H3FRF5KtWv2dFwz49mzJzXVq+PgexltHwzLqQhheWqnw/2qq8Twpt3sjLBXQ+oNXDsw1m4/d3H8eYsUBGR83hjxGWaTIUT9KmvtW4YpsWsSFUODkJEnMpJIEhcoEktqRqTuTW0NbGGaOBp8+Ty54W4ufwZthsOGMTEzr+NElT+6Egd2xYepIJ/8R9aEwd0ByG2gxPWjVcTpEfhXrJRONyY7butbzFH3JJ0Bg67AzFD9n7JzF1BMPqIkRznXnSsa2lHcAwl60yNByMdSNweQJ5a8zpUylGLVj2TnB0PYnH2yLqMGRmkjSAQJkCduRiq1cbTc0bx3Gm5dIYaoSsxuQdToP1FR77fr86xyPczbTw9OLt9h3B+LLa8JUnMCJHKfWrVhe1SZUP3SsQxUcxOhO0g61RbGn+aOt4dHUbgroCCBMknUQdtdutFB2aYe3+H/AHbwWUN4jzBy6DbxGP8Amk8Q+0LCsyslu4QqnXIsyeUOw6edZtZww8SltCQRppOu+s0XYXux8CE+ak/LxUkqHSH+1Hav9qRLaIVVTLFolmPOF0H+aJw/wj0qAt4ZnuqoUwCCdNhvVhvpBjXasctcI7dLF02au1t3JCuLeYNDMDHhgtJBkb7+VF8MwRDKVM21MhvF4tN/F5k7abDWDBmGwlvqp0HPmOeh3n8BRdx4ESfcz9TWiT8nHZHcTvR099Kj8LiMqHMwTPzgESTAkAGBuNwfDQfHrpe7btAgF3Cn+k/F9NamsFwgMveZWtOfiAMSRoTkEZsxg66aT6vyII4RYUkmS0EieomACI3kH2jzo7FXoInQDl517h7AtrAEfrrzP5k1SftC4ybdlgkl28Kgaks2gAHMyRTXQiq8NT9rx9++5HdrciWErI8NsHqDkJ9AauNq3ic5c3VYambbvIjYMGXKwOvMRpQ3Zbs2+HsKhX95GdjplLsIy5jyHP8Ap84q34HAmJfMdoDHaP4Qdp58oAjc1hGc97VUv2LdUJwaMtsByRqTp56n0194AoLinEYCpb/6lxhbTYwzGCxncKst/po7i2JABmqTw/iSXsekmRYDMwGureBdOZgtWtqK+xJbuMccVGS1agxC/ENgNImZ23g7Gh7twXboS2cwYoXWA2caTr/GsfEdRpryAlvC2rpC3bQeG8DZhbY8xJmecwPaasXZ3h6WS4t5so2ku2XXZc5JCggwKITjOPHYmuQy3hlw9t3QeIKSJJOoGgJ333r5+bMxZ2YlnJZj1Y6k/Ot847fAtXCSR4G066Gvny1ekCelLIXFFz+zG64xRgSBbIY9FJUg+sgD3NX+9iiWZFkEicy5XYHcgWiZOkcudQnZ3DJgMIM8C9dAd5+6v3VbpA19SacwvFrbqxyFs4kOtzMsjbKAfC0xtrMGdKqmo7vgiop0uCUw2PZnCk236QGttAaDmtsNDHTQ+QNTFpJb01P5Ui1h2e2Ll0wSomDHLXXlSbkWwW2XfpAA50wKF9sXGQ6rgrblfhuXSNJI1try2MN/tqxfZylxsJaD6wmjayRyJ11O/wAqyni179ou3bzCRcckj+U6JHQhco9q27s5gjhsLbTfIir5mBB+ZpJ2RsmpNt8BPFOHWWXK9tHHMMqt9CPOq7xXsNg7upt5WiJtkrpM7bb+XWi8bjbl3Oht3VAIh7bgMx00g/COuuw8wKZwNwplV7t9WLLIvKGn4DlVl0kzlnWIf1oaT7NYylHplc/+3NkOk3r0KZEZFMmdScuuhI9z1qL7RdmrWEtjuXuk3Hl0uMHVlhpYjLIIlR012Olar+zHLMT0EcuulZR9pnGC+INnIba2tDP3iQIMgaAA+80tiM82ZxTk+SiW8ORfRVAzBwwyiCCDIA09PpWzYrhCYuytvEB7aMFYqW7sg9DqCRtprWR2dGzKxDfxKYPzGtTnCOKYtriW0xF6XZVEuzDUgbMSOdRPTwlOM32ujkh+or6a7JTiX2YYe8//AKZzZVSQWe4tzOOq25zDXmWG3w6zTB+x2+PgxKnlrZIB6ahzWqY7CeDuwwzwAGKhz6kHQmgMZwjNaKKyqxWDcW0kzzjTwz8x1ra38nY0jEu2HZO9giguXLVzNrCHxCI3RhMeYnbWNJkOGdqlVMht6gbz5a+ftVlx32Z3CSy4gOf/ANgYEx/NLTULi+w2Ltz+5zjqjB/oDm+lKcVPsxjq8uG6hwZ/jb2e67fxOT7E0RxK8mUKqiebRUziuHshh7eQ9GXKfk2tB3OGg/dp0Y/6+LdyVEVbGkj+/wAxT2Bubjw/FOunKj14GxOgYH9daVc7POdcy+4n8KraylrcPyCNBEZR7EH8q9bbSRTh4HcH8B+Y/KmzgLin4SfTX5UtrNo6jFLqSJDsuwGZmBMnffrAqRv4pJ1/Cq3aTEWtkuRM6o3oKYuX7pMnNPoa55Ym3Z6GPVwjBJG6Wu19uCSuboAVJI9J38v+KmMZigbZYFYiZzRp5VjQx2HuMACCYkkax8gPxqUNq01shLr9cubKJ5SKrcYbUXTs1N242I8JUAokyMxPxHbpAkdW9KtmHvcssdcsEfkfpWc4DhmMSwhsWzlcMWVdNDlykanUw2wke9OpxzEYd0W9bupB1BAJZYPNhM7GfLzq1dWS6NAxuKAB1G3vVT4Tw44nFftDAG3ZMICfiuRv6LPzIPKmOMdrsO9l4nOFMKVgkxoNCfnQ3ZHjGbDKDdysd15qZMaAiAYB85NFhtNCtyNcn+0g/jFEXTAquYLidw3UGcd3BDEAAgiCvxEnXUH22qYxt4hZ3FMTKn234qLVsknYSarX2Y4F2s3sWyy164dBuUtg6KP6yRHRahvtGxl2+5S2jsikZioJEmMiztJJGnpWp9n+HnDYa1Yyhu7QKYI1bdjBgatJqZwU47WJN2e4TBuQoIYKVXoGzGcxI3EaTy1NWq0gUbAH8ANAJ51H4O8v8JH+k/iBFGX7wA3qMWGOO68jbKt264kqWSrNlD+GfUGs1wnD7Kujq4bKwbKTAMEGDI2MUV9sPFjNtFbXNOh5Aa/Uigfs74G2NS894sEUhVYaeOCWkDcDwT/VVyUu0Xjli6nd/Ytj8dV3zXbCvqSD8RUHcA6aaLI55anOFLbusXtC31dVti24gQpyroRsJM1X7XYS5JyYgKAfCD48w6+DUekUxYt3sPdKNKXrZDAjWV5EcmB/xyrB3DlnXHDize3HKvzzwa5cEKo6RPtVP+0LiQt4ZlDw10i2Oeh1f08IInzqbwfFRfw4ubbhh0Yb+3P0NYr9ofHw+NyknLbWB0BbU6emWui7Vo45RcJbZeA/AWQ1/DpHxXUB8xmE1r+M4iNETxR01APtvWMdnr04nD6giSZ5ABSxP0FaZevLcByslv4TlIKqFO+aCM5EjnHpvUxFPskUv3AQXAHQFSJ9GzHX2qSwMXoYfAN569Kr6cSXNkRg9p9FLeIB8yjwkzpDHSY0ERrNt4Qo7lPf8TVJ2QF7CawftSy3sZiH2bvSJ/p8A+iitu4jiQqmdgJPoNawCy5c5m3Y5j6nU/WoyvguBF8XwAVe8UZSDlcDYH7rDyP41Zfsh4eb2ODGSllGc9Mx8Ke8kn/TUXxfW3eHVFgfzZhFah9lXBDhcEbjwHunMTEwo0Qf+R96rG7XJyT069VNddk/jcMMzNJmNDPzNRCcUFqQ1q9AMZ8sgmCSZn61IcXWbbd4xTNAJDZYA5g/dk9OtRuDwKOYsYl8wHiCuHA0gEr5fjrVHSTWDxVu98BDEDWPUj01IPrE0YmCgkzypvhth7YPeurkxDBcpO58XLnA/OaJRS510X8aYEbj8KrCHUMs6yAw+RqgdvOH4a06CwgR2GZwp8IGywvImCdPzrUsSq7bKIJ6QNa+dON9oTfxFy6GMMxy8vCNEBHULAqo8M4tcrx1XJJW7ZkDzrTOP9jcPkHdoUYAeIEnYaSDpPU1lnZrEvcxNlAZm4nyzCfpNfQt63oR+vKqm/g59Bp41LekzIj2YKqWyhyOWaPlA1qNdzbMd0qH+nX51p9xFZirARQtjg+HujNYuKW3yzmB0kZrbeTA6jmKlTkjTL+mYpfTx/KMwuO52J+WlMPaf/3B8jWmYng9jKe/wxS4NJsyAwPOB4RHSD+Qg73BLcnurd91/iLKuv8ASVke9X6iON/pmaL9tMwvLGo09DFGWMXdAkGRMa66+u+1JTC5tjqdgRB/tUnjMN3drKokgFNP4j/1W9tEHoawPfN07Dcaz4PDtOb90gb+oKA31BqzYi6lwCQD1B19taxX7KuLRbe0T8DTH8rf2YH/AHVqGGvTWxA7iuz2GuAhrSAHTTw+ug0qs3/s3w7E5HYGdJ5D1BBnzq2q1es0EGhq+wtozjFdmcVYkDOQNjbPeT7fH9KE/b8UVKC8U01VgCR/pZa1m6JWaG/Zbd0ZbqK45BgCPqKj0ol+o/JjHDxew9wtm71C+ZkbSWHMHXKdByI02qfsduXCxcGVh94rIO/8PlHTWrli+xeHYyhe0f5WkfJ5A9oqGxHYG5qEdGAAiVyj03bXaToNRU+m10w3JisH2yTwlRmkgGGA30mNTlHPoOtWy5fzJKmayziXZm5Z8V23kAPxSI9iKawXFr9jWy11h03X/uBqW3HtDpPorP2mq7YwmJAQbcpLf2rX+xPCmwuDs28qyEDN4jOdvE/3epPyFZacd32MD4uQu45KjjVTAEEEiCSD8q0jC9o3uIoUpmESQQwbTUQSsSdjNNSsnb5LZZvHmjD0g/nP0qudvLQJw14Agy1syCCQfEog68m+dGXe0ItW87o5yxngAbnLKyYOpBiZiekU526TPg8xB8Lo0aGJOQ6g9HNKfMWa4HWRWQnCL3dW7y8iA45dQfy+VYTxW616877m48j3MKPlArVuM48LhJ18VplaNwNJPtH1qicO4Uo7vEWyTbZTkDbi5IUAxuJP0NZaeaUKOv8AU9NP1XPx/PwT3ZPChLyp/DbuKD5hCHP+5o9quFzB4gFMloeNQJLFtZLD4RAEQd+u0VXuwttWx7D4hbsNbjqSyZyfea0MYG9oq3G7sAKBpsBGvi35zHtWm6S5icHD7F8EwpJXvMkWl8eQEqWJ8AQtrJI330HWrbhkKqFjb5dTQHC7C20CBY5kzJLdSYE/IdBAo9nqoppc9ifZXO3uN7vB3yWCzbKztq3hGvvWOYN9PKrv9teLjBFf47iL8jm/+NYvwa9cF1URiAx1HKOenpSnC+Rb9rovWGTOyjm7j21gH239q1r/AOpm3btooGUJoIMBVESSNSB05xHUjOOzeCDln18BVFy752B0HmFiP/6VdeOWRnNu5cuW5S3luKwDAJM65SCAxObTZh1rNTUV/wBFNW6AMT2iW65zliMphiIytyKpoBz6nadjRmDx1oKGtM7XLQzZmUqWYbxIA8WxC6Q3Kol+yVwXcy4wBDBzZlYg6zKFZPI6Eb7iNZ7gvC2iHcXWzautvulGoygiTmY8x0M9JubxtVF8/wDH9BbZVz0XBrcmW25U8bgAr1RQ+JKjUgH6VoSVb7QON5MMyIYuXJQGZ03b6af6hWC9o0i6HXQXFD+jHRvqJ96vHaPjQxWKd1AFpPCkAAEA6tp1P0AqrcXtBso/hQD56/nURbcyNRUcdslPsksG7xG2OSBn+UD/AOVb9jHdVJEGJ67eg1msj+xDDquJumNe7AJ6ZjMf9o+dbDjLoVTJA0+lXdhjhtVFKxNzENc/d5E1IOdW8xoPXKfSfWjeJ2Lagtew+QbrcseIqTCnQKIOmaQOS8xTHE+IAEFBmnUHYaGD+BqbucUAsy2mm4119Nx/x1pGlles457lzuxce4oMZ8kAwWmWZiSZ6aRljnVswHDlVAD61G9n8MH/AHm45VLYnG5TAoQPk+Y+EYWHzbRov9Z2+Wp9qTxW+rPoPDELGhgE66aamTtzryuqEa0K4FxLubquWaNQwIzHKdxm30MGI3ArWuC8TDqCrBgdiOddXVtFkMseGxE0Td2rq6qIOt3W1AIOh8J2zQMuu4Gh+dIDMrCR0kjaY105bfWurqYEhbuhhPzr21dAkE7/APNe11IQuVjXX3qLxXAsO+YlFUnfKI99NJ84rq6h9AVjiH2cqWL27g1+66gj2ZdvlUFd7AYi2ZQD1RpA9jB+Qrq6k4xa5Q1JoZuWMdY0ZC69GBOnpqakf/8AWFsPdsXbTKShCxsCBKachIFdXVGTGoRtGsXb5IjGIWw+YLmIzBh/KRJg+9V+z4UBUfApdU5lyPDp1AJaOeava6uGHCPX1vO1fKskvsu4ewZ77MUmUiPE0kEsZ2EgD51qlm5cjRkb1Uj6hvyr2ursXZ4wfhLr5gCqx1DT9CBR1xtK6uqiTGPt0xfhsJP3y0eikfn9aovZOxLNc1IAyiBr1aPPaPM11dSl9ItquzYeG8Ge1ZVB8fx3IMHO5/eFdNcoygbfCOtFq4uk5rga0oOkkwxkZweUCIjcBuuvV1cmbEk3NOn/AGBz5UQzhWFBCkWic2oVrjjc+CSD/DLGZ0A01q3WEHhCgKicgIGby8hr7+hrq6o/T5uWNt/Jc10EXHgVnf2m9o+6s90rQ92VHKF++R7ED3rq6u5k3RmuG0WOu/oNTVfTGNcvP0Mn/SK6urOHCbJy8tRfyaN9mbm3bu3di9wLO2iiWI/3RWk3MUihWeSWEhBqzcvh2CnqYGsTrXldTbpWOXZC8eusZdbaWwATOrNAmTlgKp31hp2pq5izctWpzNbcSXCZTk5s1tgA66zmEejb15XUTbjHcP7Fxs2hYXwkZTtHNo0O/MdOQHSlWcDmEtuda8rq0Yl0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5144" name="Picture 24" descr="http://www.laprensa.hn/csp/mediapool/sites/dt.common.streams.StreamServer.cls?STREAMOID=kDy71mUFCNAVNKbdU2tlZc$daE2N3K4ZzOUsqbU5sYv8EIi7VAiptbrNaARF_n7AWCsjLu883Ygn4B49Lvm9bPe2QeMKQdVeZmXF$9l$4uCZ8QDXhaHEp3rvzXRJFdy0KqPHLoMevcTLo3h8xh70Y6N_U_CryOsw6FTOdKL_jpQ-&amp;CONTENTTYPE=image/jpeg"/>
          <p:cNvPicPr>
            <a:picLocks noChangeAspect="1" noChangeArrowheads="1"/>
          </p:cNvPicPr>
          <p:nvPr/>
        </p:nvPicPr>
        <p:blipFill>
          <a:blip r:embed="rId10" cstate="print"/>
          <a:srcRect/>
          <a:stretch>
            <a:fillRect/>
          </a:stretch>
        </p:blipFill>
        <p:spPr bwMode="auto">
          <a:xfrm>
            <a:off x="6695728" y="3284983"/>
            <a:ext cx="2048228" cy="1080120"/>
          </a:xfrm>
          <a:prstGeom prst="rect">
            <a:avLst/>
          </a:prstGeom>
          <a:noFill/>
        </p:spPr>
      </p:pic>
      <p:cxnSp>
        <p:nvCxnSpPr>
          <p:cNvPr id="17" name="16 Conector recto"/>
          <p:cNvCxnSpPr/>
          <p:nvPr/>
        </p:nvCxnSpPr>
        <p:spPr>
          <a:xfrm>
            <a:off x="2699792" y="2348880"/>
            <a:ext cx="2304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5004048" y="2348880"/>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2303240" y="2884997"/>
            <a:ext cx="540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a:endCxn id="5144" idx="0"/>
          </p:cNvCxnSpPr>
          <p:nvPr/>
        </p:nvCxnSpPr>
        <p:spPr>
          <a:xfrm>
            <a:off x="7703840" y="2924943"/>
            <a:ext cx="1600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a:off x="5831632" y="2884997"/>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a:off x="2303240" y="2924943"/>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p:nvPr/>
        </p:nvCxnSpPr>
        <p:spPr>
          <a:xfrm>
            <a:off x="4103440" y="2924943"/>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44 Elipse"/>
          <p:cNvSpPr/>
          <p:nvPr/>
        </p:nvSpPr>
        <p:spPr>
          <a:xfrm>
            <a:off x="863080" y="3101021"/>
            <a:ext cx="8280920" cy="12961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6" name="45 Llamada de nube"/>
          <p:cNvSpPr/>
          <p:nvPr/>
        </p:nvSpPr>
        <p:spPr>
          <a:xfrm>
            <a:off x="6588224" y="332656"/>
            <a:ext cx="2555776" cy="1944216"/>
          </a:xfrm>
          <a:prstGeom prst="cloudCallout">
            <a:avLst>
              <a:gd name="adj1" fmla="val -61211"/>
              <a:gd name="adj2" fmla="val 71234"/>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146" name="Picture 26" descr="http://www.lacrisisactual.info/wp-content/uploads/2010/12/crecimiento_economico1.jpg"/>
          <p:cNvPicPr>
            <a:picLocks noChangeAspect="1" noChangeArrowheads="1"/>
          </p:cNvPicPr>
          <p:nvPr/>
        </p:nvPicPr>
        <p:blipFill>
          <a:blip r:embed="rId11" cstate="print"/>
          <a:srcRect l="7200" t="6750" r="19001" b="12251"/>
          <a:stretch>
            <a:fillRect/>
          </a:stretch>
        </p:blipFill>
        <p:spPr bwMode="auto">
          <a:xfrm>
            <a:off x="6732240" y="449288"/>
            <a:ext cx="1425342" cy="1251520"/>
          </a:xfrm>
          <a:prstGeom prst="ellipse">
            <a:avLst/>
          </a:prstGeom>
          <a:noFill/>
        </p:spPr>
      </p:pic>
      <p:sp>
        <p:nvSpPr>
          <p:cNvPr id="5148" name="AutoShape 28" descr="Resultado de imagen para bien estar economico para satisfacer necesidad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5150" name="Picture 30" descr="http://www.monografias.com/trabajos99/sobre-la-familia/image011.png"/>
          <p:cNvPicPr>
            <a:picLocks noChangeAspect="1" noChangeArrowheads="1"/>
          </p:cNvPicPr>
          <p:nvPr/>
        </p:nvPicPr>
        <p:blipFill>
          <a:blip r:embed="rId12" cstate="print"/>
          <a:srcRect l="12923" t="9411" r="18155" b="12167"/>
          <a:stretch>
            <a:fillRect/>
          </a:stretch>
        </p:blipFill>
        <p:spPr bwMode="auto">
          <a:xfrm>
            <a:off x="7559824" y="1268760"/>
            <a:ext cx="1584176" cy="1237638"/>
          </a:xfrm>
          <a:prstGeom prst="ellipse">
            <a:avLst/>
          </a:prstGeom>
          <a:noFill/>
        </p:spPr>
      </p:pic>
    </p:spTree>
  </p:cSld>
  <p:clrMapOvr>
    <a:masterClrMapping/>
  </p:clrMapOvr>
  <p:transition>
    <p:cover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2" cstate="print"/>
          <a:srcRect l="20018" t="40969" r="23703" b="15719"/>
          <a:stretch>
            <a:fillRect/>
          </a:stretch>
        </p:blipFill>
        <p:spPr bwMode="auto">
          <a:xfrm>
            <a:off x="179512" y="1268760"/>
            <a:ext cx="8820472" cy="3816424"/>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rot="20460213">
            <a:off x="-534659" y="913863"/>
            <a:ext cx="5706767" cy="5486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3200" b="1" i="0" u="none" strike="noStrike" kern="1200" cap="none" spc="0" normalizeH="0" baseline="0" noProof="0" dirty="0" smtClean="0">
                <a:ln>
                  <a:noFill/>
                </a:ln>
                <a:solidFill>
                  <a:schemeClr val="tx2"/>
                </a:solidFill>
                <a:effectLst/>
                <a:uLnTx/>
                <a:uFillTx/>
                <a:latin typeface="+mj-lt"/>
                <a:ea typeface="+mj-ea"/>
                <a:cs typeface="+mj-cs"/>
              </a:rPr>
              <a:t>PLAN DE EVALUACIÓN</a:t>
            </a:r>
            <a:endParaRPr kumimoji="0" lang="es-MX" sz="3200" b="1"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7" name="6 Diagrama"/>
          <p:cNvGraphicFramePr/>
          <p:nvPr/>
        </p:nvGraphicFramePr>
        <p:xfrm>
          <a:off x="1907704" y="1772816"/>
          <a:ext cx="6408712"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ver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71400"/>
            <a:ext cx="7772400" cy="778098"/>
          </a:xfrm>
        </p:spPr>
        <p:txBody>
          <a:bodyPr>
            <a:noAutofit/>
          </a:bodyPr>
          <a:lstStyle/>
          <a:p>
            <a:r>
              <a:rPr lang="es-MX" sz="2800" b="1" dirty="0" smtClean="0">
                <a:solidFill>
                  <a:srgbClr val="7030A0"/>
                </a:solidFill>
              </a:rPr>
              <a:t>SISTEMA ALTERNATIVO DE COMERCIALIZACIÓN</a:t>
            </a:r>
            <a:endParaRPr lang="es-MX" sz="2800" b="1" dirty="0">
              <a:solidFill>
                <a:srgbClr val="7030A0"/>
              </a:solidFill>
            </a:endParaRPr>
          </a:p>
        </p:txBody>
      </p:sp>
      <p:pic>
        <p:nvPicPr>
          <p:cNvPr id="6" name="5 Imagen"/>
          <p:cNvPicPr/>
          <p:nvPr/>
        </p:nvPicPr>
        <p:blipFill>
          <a:blip r:embed="rId2" cstate="print"/>
          <a:srcRect l="29576" t="40531" r="31720" b="11359"/>
          <a:stretch>
            <a:fillRect/>
          </a:stretch>
        </p:blipFill>
        <p:spPr bwMode="auto">
          <a:xfrm>
            <a:off x="0" y="548680"/>
            <a:ext cx="9144000" cy="6048672"/>
          </a:xfrm>
          <a:prstGeom prst="rect">
            <a:avLst/>
          </a:prstGeom>
          <a:noFill/>
          <a:ln w="9525">
            <a:noFill/>
            <a:miter lim="800000"/>
            <a:headEnd/>
            <a:tailEnd/>
          </a:ln>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611560" y="404664"/>
            <a:ext cx="7772400" cy="4572000"/>
          </a:xfrm>
        </p:spPr>
        <p:txBody>
          <a:bodyPr/>
          <a:lstStyle/>
          <a:p>
            <a:r>
              <a:rPr lang="es-MX" dirty="0" smtClean="0"/>
              <a:t>CENTRO DE ACOPIO</a:t>
            </a:r>
            <a:endParaRPr lang="es-MX" dirty="0"/>
          </a:p>
        </p:txBody>
      </p:sp>
      <p:pic>
        <p:nvPicPr>
          <p:cNvPr id="6" name="5 Imagen"/>
          <p:cNvPicPr/>
          <p:nvPr/>
        </p:nvPicPr>
        <p:blipFill>
          <a:blip r:embed="rId2" cstate="print"/>
          <a:srcRect l="32482" t="24351" r="36131" b="23377"/>
          <a:stretch>
            <a:fillRect/>
          </a:stretch>
        </p:blipFill>
        <p:spPr bwMode="auto">
          <a:xfrm>
            <a:off x="1547664" y="908720"/>
            <a:ext cx="5184576" cy="4752528"/>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l="27863" t="26375" r="50000" b="59844"/>
          <a:stretch>
            <a:fillRect/>
          </a:stretch>
        </p:blipFill>
        <p:spPr bwMode="auto">
          <a:xfrm>
            <a:off x="5148064" y="5229200"/>
            <a:ext cx="3703269" cy="1296144"/>
          </a:xfrm>
          <a:prstGeom prst="rect">
            <a:avLst/>
          </a:prstGeom>
          <a:noFill/>
          <a:ln w="9525">
            <a:noFill/>
            <a:miter lim="800000"/>
            <a:headEnd/>
            <a:tailEnd/>
          </a:ln>
        </p:spPr>
      </p:pic>
    </p:spTree>
  </p:cSld>
  <p:clrMapOvr>
    <a:masterClrMapping/>
  </p:clrMapOvr>
  <p:transition>
    <p:cover dir="l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nvPr>
        </p:nvGraphicFramePr>
        <p:xfrm>
          <a:off x="179512" y="332656"/>
          <a:ext cx="8964488"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descr="http://www.blogys.net/UserFiles/image/viajes/2012/turismo-gastronomico/02/mercado-agricola-peru.jpg"/>
          <p:cNvPicPr/>
          <p:nvPr/>
        </p:nvPicPr>
        <p:blipFill>
          <a:blip r:embed="rId7" cstate="print"/>
          <a:srcRect/>
          <a:stretch>
            <a:fillRect/>
          </a:stretch>
        </p:blipFill>
        <p:spPr bwMode="auto">
          <a:xfrm>
            <a:off x="5868144" y="4437112"/>
            <a:ext cx="2886447" cy="2044055"/>
          </a:xfrm>
          <a:prstGeom prst="rect">
            <a:avLst/>
          </a:prstGeom>
          <a:noFill/>
          <a:ln w="9525">
            <a:noFill/>
            <a:miter lim="800000"/>
            <a:headEnd/>
            <a:tailEnd/>
          </a:ln>
        </p:spPr>
      </p:pic>
      <p:pic>
        <p:nvPicPr>
          <p:cNvPr id="6" name="5 Imagen" descr="http://cde.publimetro.e3.pe/ima/0/0/0/1/2/12600.jpg"/>
          <p:cNvPicPr/>
          <p:nvPr/>
        </p:nvPicPr>
        <p:blipFill>
          <a:blip r:embed="rId8" cstate="print"/>
          <a:srcRect/>
          <a:stretch>
            <a:fillRect/>
          </a:stretch>
        </p:blipFill>
        <p:spPr bwMode="auto">
          <a:xfrm>
            <a:off x="323528" y="4443720"/>
            <a:ext cx="3384376" cy="2297648"/>
          </a:xfrm>
          <a:prstGeom prst="rect">
            <a:avLst/>
          </a:prstGeom>
          <a:noFill/>
          <a:ln w="9525">
            <a:noFill/>
            <a:miter lim="800000"/>
            <a:headEnd/>
            <a:tailEnd/>
          </a:ln>
        </p:spPr>
      </p:pic>
      <p:pic>
        <p:nvPicPr>
          <p:cNvPr id="4100" name="Picture 4" descr="https://encrypted-tbn1.gstatic.com/images?q=tbn:ANd9GcT-ErHXg-wSCsDvZvuUHM_k1oHc2CNyHLS1hK4aSdKVQr7-ZaNq8w"/>
          <p:cNvPicPr>
            <a:picLocks noChangeAspect="1" noChangeArrowheads="1"/>
          </p:cNvPicPr>
          <p:nvPr/>
        </p:nvPicPr>
        <p:blipFill>
          <a:blip r:embed="rId9" cstate="print"/>
          <a:srcRect/>
          <a:stretch>
            <a:fillRect/>
          </a:stretch>
        </p:blipFill>
        <p:spPr bwMode="auto">
          <a:xfrm>
            <a:off x="5672186" y="188640"/>
            <a:ext cx="3471814" cy="1944216"/>
          </a:xfrm>
          <a:prstGeom prst="rect">
            <a:avLst/>
          </a:prstGeom>
          <a:noFill/>
        </p:spPr>
      </p:pic>
      <p:sp>
        <p:nvSpPr>
          <p:cNvPr id="4102" name="AutoShape 6" descr="Resultado de imagen para ejemplos de volantes de productos agricol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4104" name="AutoShape 8" descr="data:image/jpeg;base64,/9j/4AAQSkZJRgABAQAAAQABAAD/2wCEAAkGBxQTEhUUExQVFhUWGSAZFxcYGBgdHhwYHhwaIR0ZIR0fHikgHRwmHCMbITEhJSkrLi4uHyAzODMtNygtLiwBCgoKDg0OGhAQGjQkICQsLCwsLCwsNCwsLC0tLCwsLCwsLCwsLCwsLDQsLCwsLCwsLCwsLCwsLCwsLCwsLCwsLP/AABEIALUBFwMBIgACEQEDEQH/xAAcAAABBQEBAQAAAAAAAAAAAAAAAwQFBgcCAQj/xABMEAACAQMCBQIEAwMGCQsFAQABAgMEERIAIQUGEyIxQVEHIzJhFEJxUoGRFSQzcqGxFjVDU2KTssLRJTRzdIKDksHD4/AXY6Lh8gj/xAAaAQEBAQEBAQEAAAAAAAAAAAAAAQIDBAUG/8QAJxEBAAICAgIBAgcBAAAAAAAAAAERAiEDEgQxIlFxBRMyQUKB8NH/2gAMAwEAAhEDEQA/ANr0aNQnGOLFbrGcbHFpLX78SwiS4x6hA8t2i67MTjry4YTlNQqZkcKLsQB7k2GuIqhG2V1Y/Yg/3ayXjXPtLTysCesysR2rm9u0kNI7ApuGsEbYNuqkYhvP8RYQxSogkRyuS9eNZFUsqMjkBiw8eFHaWO21te6Pw/OYZ7Q2fRqr8M4yrWenfqwuWwjzMjFVvk6MRcW/YZiNwAUIKmyQTK6h0IKsLgj1B14+TiywnbUSU0aonxe5yk4bSoYAOtM5RWYXCAC7NbwT4AB23vva2rBR0dQsVP8APaRu38QXC94I7itgMDlbxtjcWvYjFasTejWUcs80ztxLiUFRUSmGB+nCoVbqzTBE3VLnyBdrj1OrPW8M4gKR4krG/FCV+jMVjsyWZkV1xxGwxJABB33Gxs40Lho1mXw851krEajq2eKup3UPaymRBIoba1shurADwQR9mXxK4vxDh9EsoqnEstW4HbGQkHzDHGLrucQpJO9yRfTrN0Na0aonN0lZTU1fULUvgIY3p9kvHIGYSL9PcpGB7r+T7aqdLzbxF4uE/h5WmqKjqNURsiYtGsuIYnEYC1xdbePfyjGxs+jWe8a5vlbjlNwyI4R2zmcAZN8t5AgJHatgtyN9zYi2jgfOEo43U8MlPUjHfA5AyXsVzGSB3KATYnfbcm+zrI0LRo1nnAOcZm45V0U5tGyK1KpC+FQE2IFzmpL7k2xI21IixoejWaR82z1XHXoUk6NLTKzS4gZSlQL3Yi6KGI+m2wO++1woqvOaZRURyRdNDHg6F1e8nUvidxbp2NvcG/kpxoTek55lRWd2CooLMzEAKoFySTsABvfWE8I55r5OFSzfiZDWfiligxjjOQKglMcMTtk17X2G+rT8VuOVlNwmlmuIql3jWZQqMuRjdmXFgy7OoN/S3nWuk3Q0ujqkljSSNgyOoZGHgqRcH940trMfiFzjU0y0FLTOFnqwuU7gMVBKC4UjEksT9gBsN9rjxeaSkj62bSQwxyPMrYl2wjLKQ21rkEEW8lbWAN51E7o1lfBOaayp4PWcQMuEyO7QqqrgiRhDhiQcsu4Etc7i1raS49z3US8Bj4hCxgn6gR8ACtwxVrBgdjsR6jxc+rpI1nRqJ5XqGeippJHLPJDGzM1t3dFJ9gLsfA99VLmTnGam41R07dtHOmBNh3TMxAN/Ixbpr7C7X+0iLGh6NGm1dWCJQSCzMcURbZO5vZRfbwCSTsACSQATpEXNQHOkHq4wbF0B9iw/46ovMfM0cSCSolQjOxSzGMqLZRqn1O4uBlIrWxLYIGW9UT4kIYWMcU+EYs8ipEoDSHsJjEhWwsVA9ifDWOvbh4OeUWzOTa9e6znljm2lqy34dlglyuIwOmVTC5LpZo5jkCL+gbypsTdOE8T6oCtYPiHBF8ZIza0iX3A3F1O6kgG4Ks3Hl8fLj9rE2ktGjRrztGvE6kxxOy2LWsgPguxCoD9ixA1jPxF5meCnEMLkCbIBhIHvEMS0nabK8jEk7BrmW/lba9zCpMO3pLCf3CaMn91h51gXxchfr07PkQYMbs+bXDu5ubkA4yIbA2AIAAFgPqfhuGMzv6ueaBreBrAJUlKmeM7qJUUKCispxZC01ySpVbWtvsb69/FfilllqpWkmQWTKVI+w9RyblCZLPYCNd7NYbfTolJwin4pS1HEslWVaR4ahXXYVEcalZ1P5bqBuPQ+99QHw15Mj4hSVZkdEKyRd5F2jRcmkI9slNvbt38a+n+dHWZy9xVsUYcnVclFVwwSkdKpET2B2HVCPE1yptvgHsDtf1VSN25YqiSynw/zF8DvyIlAAZha+DnuJykcGxFh8+cxcTWt4ihpxhEGigpx4KxoVVD9t7n7X1vvAI/nK1rXWdjf6hm9PhdcFxOKkY72CgXOvH5+N4RM+6axdc+coxcSpujKxQqc45AL4NYi5FxdbeRcfqLX0vy4H6EaPUQzmIBS8X5yuylu44na5Avcg+BtqpfH6aZeGDpFgjTKsxX/ADZDWB/0S+P77D11buF0dO0FC6AYxKrQFfZoWW36YMT+4H018b+LoheW+SXpa2tqzKkn4sk9PFlCXcta9zl7eBqY4PwupiDGWaOaR52mZsWQBSgQRqLmwUAWJJ8b3Jvqv8v8cmHGqukqHYpPGk9KDcBVChWVQfBO5Ntrox9dQ3Ea6p4XUgzSzzcPrgFVmkkZ6eYrsA18gpPixBt7lO61Mi0ca5Eim4jTcQRhHLEwMoxv1QBYX3FmA2vvcWHoNefErk1uKQxwiVYgknUyKliTiwta4t5ve+oTn4TUs3D8Kmo/nHEFzHWlt0yygRWy+gL6epJPrpSpqKiHjFDQGWY0rLNNd3cmRj1mETOTkyxgLZb+LXvtpv3YtfNHBXq6KSlyVGlQIXsWA3G4GxPj3H79Uuu+FUj0tDElWI5qFmKTCM2YM+YOOWzKQLbkHf8Ad1ypUVNbFxKmknnRYasw09QjsJFHUIxzBBfEBT3Ekh7E+LOvh7xyoM54dX5/i6QEiTJ8ZodgshN7Mdxu25uPUNq7gS9fyWHrqbiCyAVMIxk7eyVSrKRa5KGzGxu1hYG9r6U4LyakVfUcQkbOon2UAWWOOygKN7s1lF3NvsBveK4Bx2ZeN1dLO7GOoiSelBuAqquLKoPgncm2xKE+um/w74yy/wArS1M8jR09VIAZJHcJEuRsAxNhb0GpsX+sVyjCMgMRYE3sPvt51TOYuQmmr6auglSnenCgqELBwCTY2K2Fiy+9j9tXKsN4nIuOwkWJBG3uNwf01iUHM9XBwShrEnmkqDVmMh3eTqoTJ8sqxN/pUA+R6EX0xif2GinkrDig4lA4V3UrPEwJV7qBkrDdTsD4N7el9K8rclrQyVcsUhdqohnDgAK+Uh2tvj3+Dc7ed9q/+LmPMFTAHnaI0qN0RPKqqWeBWkUBhiVUse2x8++r3wBVWBFWVpghZOo7FmbF2U3Y/UQRa/rbSboZhTfDKJeHz0DV0DM0onV7AFHVQpBTPcFbi9xa/rqZ41yPJX8Mp6Q1sbmF1YzqpYNgjIFsHO9mBLFtz6C+oSAyjmfiJhCmT8KMMibX6VNb01P8emkhDJwgRvItYzT05IVZCIo2kjQ3G4zVyoPkN5sVOpsPucOQlr4KcGXo1FNbpTKMhtje6ki4OII3uD773saUTyR4VXTe6FXVAwV8lKsSCSQCCRj6X8na2W8282TTcHnnT8VSVEVUsboZHVozil1DDEshBv3C9yfsTd+D0dZHWVk0kh/CSKnQidy5EmKAsBc4qWy7Qd8hsLazMTQY0Xw/MFBU8Pin+TO5Ku63eNGxDJYEBzZTZu22Xg211x74epJwxOG07iKNCGzcF2JBJJIFt2Y3J8DwB4tB8s8enbhPFIZ5ZDV0K1AMmbh/pkZJL7MO4MB7BRqO5L45M1TwlZKqVepSyNIJZJHWoOctlsSVV1xvmbG1gL7DVqReJuW6kxUMK1EaxUhiLqEa8xhxxBOXYtxe1m3tubaZc88gtxGGBepHDNE5czKhNyR3WFwVu1m8m1v36q9VPLNVfgoa2oWCjJn4jWdeW997wK2XYoF1Cj1BJBKG9h+IvH5aRqCpjdxSxzBahe85JItgWPritzY37mU+dKmxe6NXEaiUq0gADsoIDNbdgD4BO9rm3udVHmjioWSRibLEpBIkwZUCdSSRQGDvfZQFNwY/Ym9zB1nXPEUhp61VyIEcobvsLnKQDAG7Nha1wQAT767eJETybTL0x6qlkr5mrKlwsRnSJje2Ak6jKq7WCgK12t5bIg3OmoqzG5pxK0dNIy9VVdJhiwTIlkULIVtcWHaRtvcmZ+HrxVAm4bOcVrMTDIBfp1CXwNvZgSp39hte4d848sRw8YpqUFMZPwysFWygnGNrj/SxLn3y31+g7RGXSfpr7OSvS8NZDJPTsFFMEZiJ1lYM7lVKuiKp3sbel/3DXeTuP9anjqBYOuTygW+uNVEg+oEBoVbtxbdoyzCyjVV+IlDBwyKopY7NNXy9Zgq2WKlWRmijH3yHp+yfYXe/CiMrRO7A4h5pPQAgQqL/AEnIkrIMbr4JvdRrhy1ycXaf6+1f9WNS27RpOnQhFB8hQD+oGjX5x2eVVOsiNG30upVrG2xFjv6HVM5u5WXiVIac4R1dOclbGwLG/fYf5OUAm4vZgfJQjV401rKJZCrXKut8JFtkt7XG4IKmwupBBsDa4BHfg5p48rSYtm/F+C/yXy3NExHVkA6hHrJK6gi/rinbf1xvqtf/AOfa21ZUQnxJDlb3KMBb+Dt/brT63gcrFs7SK5yfG12OS/5OW6CyqEF2bYnbxppS8CmRsoYYoTYbBIogSJc92hZmsUtGRY3FydfRjycJ48sZnc7YraE5U+GSUNdNWTOnQhLNTgn6VIJzcnYYKSo9yMtrDV+4YrMXmcFTJYKpFisS3wBH7RJdyNiMsT9OkKDgxAUTOZAhyRLnBTe4O5Jcg7i5sLDFVsNS+vD5HkTyT7tqIpxNErqVZQysLMrAEEHyCDsRppScHgiQxxwoiEEYqoAsTcgAeAT5A0+0a8rRhLwWnaVZmhjMqDFJSt3Vd9g3kDc7A+p99KzcOiePpPGjR7djAFdiCNj7EAj2tp1rPf8ADArxsUr1lOacxMBGoRcZ+pisTMWLGX7DHz9OrETKLtX8KhmKGaJJDGckLqDi37S38H7jfStRRo5UuisUOSEjdWta6nypsSLj0J1mD871Q4mYXcogrRTrTqkLFoSDaUqSJrNs3UBxUWGLX1plHxGKVpFjdXaJsJAPyv8Asn76sxMAi4fEqCNY1VFNwqiwBve9h633v7769m4fE75tGhfAx52GXTJuUv5xJ3t41RebObzTcUpIjWwJAzMKiKyBkHTDKZHYkgMSCLBf330rzlXVIrqSmpa143q2uEEVOyRwouUj3aMszEA4i9r39t3WRb5eDU7SrM0MZlQWSQrd1G+wbyBufB9T76QblqkKuhpoSsjZyLgtnf8AaYeGa/qd9OON1EscErwRiSVFLJGSRmRvjcepFwPvbUVyRzKeIQmoEfTiJAjuTkxCjqH2sshZB74k6m6sWB4wQVIuCLEfb20xpeA00YQJTwqIyWjARbIx8sot2k+pFtUvmvnA03FqSE1sKU7F/wARFigMdo1ZDI5JPcTdbBfHrqF5952rKeumjhmxjj6GCBYbnqEZ/KkXqVNxcfKdcdvudWMZGo/yPB1Wm6SdVxi0gHey7dpbyV2G3jYe2l6KjjhRY4kWNF+lEACje+wGw3vphzTxc0lHPUrGZDEhcJ4v+vsB5P2B1R+Xee6iR+JythUJTwwyRRQWK5NGS6h8cj3eb3tY2G1tIiZgX5eCU4laYQxiZhZpQtnYbbF/qI2G1/Qe2uqLhEEQKxQxxgsWIRQLsbXbb8xsu/nYarnIXOT17SBoo1CIjh45UdbuLmMgMSrD7+d7hbW1B/EDmuro+IBonvTQU8c88AVCXVp3iYhiMgRdD5tt+unWboX6s4NTyp05YY5ELZFXUMC37RB8t9zvp01OpCgjZbEDfYjx/DWa8s82VcNLxGWukEslK6CxTFVLKt1+WhNgxtcj09PIfcC57qKqKv6UEbTUixugD3WVXVmsMGYBsVNrMwJI8adZFv8A5BpspG6EWUwtKcReQHyHP5h9jfXA5bpLRD8NBaE3hHTX5ZJuSm3bvvt67+dVd+f5Dw2TiEdNlHmqwgkjt7Q8shANkWTMbD8v3vqY5K5ketE+SJaGUxrNExaKYD86E/wO5H3OlSH68s0YjaIU0Ijc5PHguLMPDMvhj9zpeq4NBIhjkhR42IJRhkpItYkHY2sP4DT/AEazak4IVRQqgBVFgB4AHgD7ajqpFim6rqDHIArEgdj+A/2V1sjH/Rj9LkSuuXQEEEAgixB3BHt+mtYZdZtGbcsfCwUnFTUhgaZAWgX8wdrjE/ZBex9br6g6yr4mcRy4tVyI26ShVI9GjVV/sZdfQlfweQqFikuqnJEdmXFsSoxkW7YrckKwbe1iAABDVPLbNkTArSMWJlaGkc3JBUhmYOcQLb+cnO3bb63D5mPbvlN6r6MTiZfEbko8WSknp2RXsMmbwYHAbLbyVO4G18m31YqHhkcMUNBT/wBHCFMrbeAcsT6F5H3It9OV7XW/lJwqoLAtIIguVsGZji1u3FrxpjYW+sebAX1N0lKsa4oLDz5JJJ8sSd2Y+pO515eXyPjGETdNRBbRo0a8LQ14Tr3XjDY6BP8AEpiGzXE2s2Qsb+LHwb6JalFIDOqk7gFgCR+/UHHy2RSQ0vV7YOhi2G56Do4v3fmxUH2305q+DNJNFMZRlGkiABDYiR423Afe3TUWNwd9XSJQzKDiWXL2uL7+NtevIACSQAvkkiw9d/bbUXBwUo7MkrBZJ+vIpVSWOAXDI/luFYG2QxAvbbTWo5Zy/FfONquExyjEWzIZeqBfY4NjY3uEQX7dNCcFQmOWa4+L5C1/a/j20fiE2717rle4bgeSPe2oSDlcLb5hJWdahSRvmsYTFt+9cfpB3Wy7nEaG5UjMZRna5kkmWQbPHNI+ecZ/JiSRaxuCQ1wWu0Jxp1ABLKAbAEkWJPix9b66Kj2Fz+nnUdxXhHWiijzx6ckUl8b3MLq4FrjYlRpLi3BmnCEzYvE4kjZUGzhr3sTuCl4yLjtZ9+7RUoHUta65AeNrgbfvtuP4jSVNHErSFMQzNlLYi+eIF29b4hRv6Aaa0/CAlQ04dhmCHQXxYnCzlSSA4C2uoW4PdewsUXDGjmnkWQWnkEjKU8YwpGADl/oK3j3GgeGePEPkmJtZrixvsN/BudtdddLgZLkb2Fxfb6rfp6+2oSDlq1HFSGW6wiHBgljeB0cFu43BKqCBba/vs9r+DLKIsmYPFJ1FddjvkHT17WRmU/qCNwDpoOKhIp1aJirhgCVDb4ncHtNwDbY6KSGGCJEjCRxKLIBYKB52/tP8TpueEnrzTK+JlijisF+kRtKbg38kSMPG1h50wXlUCnEAlYKjO0LAFXiDXxVSrDZASoBGJWylSBoiw20H39tN2jk3tIvra6XsMQBfuFyHu19rg2286XF7ed/e3r+mopOOrjYXV0I23DAjfxvf117JOirkzKq+jEgDxfz48b6g6HldUpY6UyFkjVFDd6teNbBgyyBkPgjEi2/udPa/hHVo3pWkY5wmEykAtumBewsMtydrDV0h6tVH6Om4JFmXcD6j58A+ToWsjIuJEIJAByW1z4HnyfQaZVHCMpklzsUgkhtjseqYiW8+hjG33O+mcHK6ijSjZy0axrHlYhrKhUMDkbMDZgRspAsNNKmnqkF7ugsQGuw2J8A77E+2keIRwyx9OXBkkt2lhZhcEW333x8fbUQeVRaUdU/NqIagnHfKHo7bEfUYgSRa2Rt6a9rOUYmWVEPTSamFKyqoIWJTJYp+y3zH3NxfE22N2kTMaxQIiDCJFGKLsoAA8AfYa7epQEKXUE2sCwBNzYWH3O2mfFOF9Vqdg+Jp5OotxlkelJHY7jazk/u0w4dyusBg6cjWggEChgSSAfqNmAJt4BFgbG2w00J55VFgSAT4uQL/AKf2aTFZHv8AMTtuW7hsB5vvtb19tNOJ8IE0kcmbI0ZGLKSDbJSynfFlawBVgw8EWIvpGj4IY+vaS/WZ2N1Oxck2AytYXN7AFtrnbTQk/wASm3eu65DuH0/tf1fv41yKyO2XUTEm18ltf2vfz9tQdJymkbhkkNlhlgVSAcUldGVQbjtjChVX29dJUvJypGEEzf0sUpONjeGNEABvkCQgNyTbwABpUCzK4IBBBB8G/n9PfXAqEyxyXL9m4v4v48+N9QTcsfzeGATFTT4mJwgBEiMCrkXsTYWIFr5P6NYKy8uBqoVPU3EiyYYgr2xNH6nzZiQwsR9wSNNCd0abCOX/ADiflv8ALPoxLfn9VsB7EX38ac6ijRo0aA0aNGgzPl7j9XxReJPTztCYXwpFVYyvar2yyQ3zNr+21rW36+JPH6ukbhnSmaPrOEmXGM5f0d/Kkg7kbHVSruSqmCm4hSRwSPJJVRPSuinEoepv1PpQhLq2RFrj9oXsXxS4PO38lLDBLIKZg0nSRmCqvSHoPPabD7a61FomPhtx+qnqeJQTsZY6WcxwylVUkBpAVJUBWICqdhcX+4sxqebp15ggpRIfwkyMuBVbdReqhIa2R+ZHa1/XXHw+hqqOu4nHJBUCkzaaCykxhcnYLGPVmVlGKDytjYgageauEVZl4TWRQVDsjGWeNYSDE3UR5FNhc5OZTv59NjpUWJz4s8x1nD56eeCZjBkvXgwjItc2sxTIBwrg77EC3nVy5UqWlE0nXaaN5A0NwgCxNHG6qMVF/qO5ubAfe8bzRwsVz1NI0cgWWlXCYo3TEqu7KMv2lJViPa499JfCGiqIOGpFUo6SI7jFxY432/Uex9remszXUNvjPxyooqJJqWUxP1lQ2VGBVlc7hlPqB4tpQVtR0eIyrVs6xwXjOMV4alYmkdBZLMoVovN/zDyCdNfjjw2apoI4qeGSVzOrWjUtZQklybeNyBqZquGqnDKroxSZ1EDO0YU5GZ4FS2FrhiQLj3LE+TpFVArPw547V1iUUklWzSMZmnhKRANAhKiS4S4YSPELXFxf9k3jON81VycQ4tAtW6x01M08PZCcXHQYLvHuvcyb3Nj5J308+GNBNSx0KPRzLOTNHLI0bBY6dmz7j+0ZETEegZvcXiuOct1E/FOLP+FmaOaldIXMbYtMiwlbEiw7ozifU2t5GtasWTjnM1Z/g6tcGMFTjGxIVLHKUJfFlIsykPtbyPTbVk5a4jI3C4J5ZGeWSFWLkJcvJbEAKoXZmAAt6C9zvqkVkVbU8smGWCpaqJVAroTI4WZWDkfUAEFrtYkr9wTYuFrIvDuGU7Qzqx6SyHpMeiYdw7i2w6yx+diLnwDqTGv7CHwZ5lqKyln/ABb5zRTFSSqqQpVbAhQB9QfU38SK+Wn4bUTQSGOSNQysAp/MotZgRYg6qPwu4VUUnE+IrJDMIZ3LJM0ZVWKSPb0sLhyR6G2rX8T6Z5eGVMcUbySOoVURSxJzX0HpYHfUmuwqPK/PNSKvh0M8nVSupVc3VAUmvIMlKqLq2IBU33NxbxrmXmOq/lfiFI1c8UEUOcTYQko7GDEbx9wu5TE7kHzffTflfk6okrOFyyRPFHRUqiQuMSZcpCEUHc2yUk2sLEedeTcJk/lriNTLR1EtO0NkxiYl5FNPjhcec0uG8bX8a1qxq3B1lFPCJzeYRoJTtvJiMzsAPqv4AGsv5k5orY+KV9PHUusUVG88YwhOLrEsgFyhut7ixvsT+utP4LPJJTwPMuErxI0iWIxkKgstjuLNcWOsn5m4LUycX4hKlNO0clFJAjiNrNI0KoAD4tkfPjYnwNZxq9iS4tzvUTcvDiEMhhqFZQ+AQgsJMGFnVu0g5WG4Nt7XvNcm8SqJQk7VJnT8EjzRFYxhUskbixVQe9MjY3tf2IArfFOUJ6flv8Esby1LurMkalrMZA5G3oqixPi4+41O8mCaFUhSlliIoEaaRoyA1UkcSxot9mYLkG2N7KPynVmq0IbkLnSSvEH88Iq+uWqKYrGqNAW8RXW9kQA7MW/pL3uCJiDmOar4zU0McrQxU0BIZAhZpiYxmclIsuRAXwbXN/Gq5FyQJK7h1VT089LMHEtahUrEmBBYKdhd2uoVCQQQbKL3mqDgstFx2rq2ikenqICUaNGf5l4i0ZCi4Y4sRfY7b+dWaDP4jcf4hRcKo5hO0dUZOnNZIyGJVyTZkNrFRa1tifta90ccoqlBqJGjFMt0KxWMmVjISEByI9BYX9PTVQ+MHBKut4XFhDlMkiyyRJuQMHBUec2GQBt53I1ceETGWUy9OREEKKDIjISxu7DFgG7QVBNvJI8qdZn0M15U5irqmSuhaucSQ1McdPdIPmb1BaNrRj6kjvkLWIv4uDJfFXmas4dU088MzNTXXrwYR23LWAYrl3qknrsV+4GoLlLh9RTScQqGoahpHqUkpLwv9RNSM28EIEfcbeQNXzmrhArnrKRo5AslNH05ijdMSo8rABvBILISPUZD0OtTVhSmepmp5Gp6p5OpUxmOTGHspmaJmx7LH5TMbm58arPw+49X1lRUZTlkp6sKyYRAdAicEXCg7MIze99j76sXwkpJ4eGRR1KOkiM4xcHLEMcfuRbYfawGwGoP4NcNnhl4gZoJohLKskZkRlDLeT39RcbffU1sRPEfiDVSJxeohk6a0MkCQIFUqwaZkdnuLtkB7i3pvvqV5p+I3Sj4VKS0UNX8ydkAZlVQl4xcfTk25AysNtzqvcR5LqoY+NUyQySGskgemKrdWUTs7At9KFQbHIjxfxq18S5ZUQUHD6mB56ZYGSSSJGJiqAYgkgKjJVJMg2BFjdhYEi/H/fYWPkmpeSKV2qPxMTSk003y7tD049jgB3LJ1FOQDXBuPGrFqifB/l2SipJlcOqyTtJEsgs4isqqzr+V2AuV9Nv01e9c8vYNGjRqKNGjRoDXh17rwjQNKPisEqh45Y3U7BlYEE7eD6+R49xpY1cf7abNie4fV+z5+r7aj4OWqVFjRYgFiYPGMnsjiwDLdtiALbehI8E35n5XpHTBoFZMi4UliAzAhrC+wILAqNjc7b6ukSEVdE30yIe5k2YfWpsy/wBYHYj01yeIwgqOrHd2wUZr3PYnEb7tYE200fl2lLq5hTJHaRTvs7OJGbzveQK++1wDqLfh0cM6xx0N4kUTmZWYWkCugQL5dun22B3DWItpoWMVcZtZ03OI7hu3sN9z9tIzcUhSQRNLGsrWxQsAxvlawPvi1v6p9tVCjghH4YLwqZEMhbcMDFIrQIjEeMcLNckWWIi3gaklrA8ol/k+XqMei7utmEaxzOCt9iMuzyoJkG+rQsa1cZtZ0NwSO4bgeT58D31yK6IgkSR2Xyc1sP1N9t9VSmSAmn/5MnW46AJSwjjVcFLDK9sZZFBIuB1PQgslHHTlLjhdQMpUQ9pBCqTIs31BgFdm8bgk+mlC4TVsaXykQWAJuw2BIAP6EkC+vWq4xleRBibNdl2Psd9jqrcRpFiqUgi4dnDIsSvKrsqIA2IugBBKJHHuN7YA2AvptHApzZ+FkK0aSsAXLGZpZR0guOwXJ5GIIt1L23J0oXM1KC93XtFz3DYe59h99KIwIBBBB3BHqNVOho6eWXFuHSx9anBeR1sACEBhazbOAiAn1xXc21J8Sk/D0loqRpFUrEINjeMsELbZ3UKS1juQLG2pQlK2sjhRpJXWNF+p3ICje25Ow3sNIw8Xge5SaNsXMbYsDaQWuht4IuLj0vvqFPFWljSObh89mhWVkAUqrhWcRXJUFgyKtjbuZNrXIYw0VKOhEvDZQjEv2o6rGwUIMrlfKxoLH/QNvXVoW1q6MEKZEuzYAZC5exbH+tiGNvYHXq1cZxtIhy2WzDuI8gb7/u1SYZRhJKvCZAcpZgjF8mkEAIuMTizmWWKwuLhrXvp29PErRKeHTMIpsISpZgqq0JWTuIsMiGF7gCJt/ClQtr1CA2LKCBkQSL4/tW9vvrl62MKHLoFLBQ2QsWZsVF/Fy1lH321CUtBBVvPJNRvG/dCxlFupGVK5CxsQUJF/NjbUn/I8HRaDpr0nLFk3sS7FmPvcsSf11ApBxOF/pljbYNsw+lsip/QhWIP+ifbThJlJIDAlfqAIJF/Fx6aj5eX6ZgQYIyCI1tba0RPTFvZbnb2JHg6WpOEwxSPJHGqvJfJhfe7Fj9hdiWNrXJJO+mlPdGjRqCsc+8xPRQCVAp3OVxfYKTtuN9Z5R/Gl3cLgNz/m/wD3NXH4tx3pBtf67i19sDrDBA1voIHvcD+y+u2MR1RsVB8SGktsBlsD07gfcgPuB62//Wq9P8aJEdkZAGUlSOn6g2I2k99QvLsg6oIFhfx/f5+1/wCzTfiGAmksQAWJH6XNt/XXLjzjds4XMzCyp8Ypj4hb/UH+/qadR/FSpP8AkP4oo/8AV1S0xe4Bvtv40pEO0E+wv+uunbGfUO3Ra5fi7KrYmNQf6l//AFNKJ8XX/ZH+r/8Ac1mVaQXuN/8A+m0kBr6vB4vHlhEzD5/LzZY5TEPor4ecyPxClad1C/NdFA/ZW1idzv50agvgT/iz/v5P93Rr5HJFZTD2R6aJo0aNYUaiP8J6TORDOitF/SZ3UL3Kv1MAp7mVdj5I99S+mFXFTohEohRHkDHMIA0twwbfYvdQwPm639NWEEnGadcrzxDAgOM1upJxAIvsS3aB77edcQ8fpmQOJ4sSnVuXC/LKh8yDYgYENvawOgcNpJAXEUDCWzFsUIcg5Kb27u7uB999eDgtJ/mKf6Ol/Rp/R2x6fj6cQFx8WFtNDo8dpsipnjBCq5uwAxdyim/jdwVAve9h6jTHjnFY3h+RWwQt8t+rnGQI3YWNjcMHFwvi5Ox206loqO4Vkp7sRCAVS5KkyrH9yDeQDyDdvvr2noKOSNcI6d4nVccVQqyx/wBHa2xCflt49NNBtUyGeaIU1dGvTCtLEojkaRC0Tg3yuoKBlysRaW/oNcU7tD1IZeIRtPIt4uosalLq9jgGBdbqxtcXwbfzaQ/kimLE9GLLEISFUMEGJC3G4XtXbx2j21xVUVKahHkWI1DLjHnYsVUOe0H2DvuB4Y6Cu08REcMacZUgBnDN0neSJmVwSzOSwEaTqHHob/5PfhEaRWA4uPmxGAHFVJnCxQmVO8W+ab4pYFpFF/F7QOD0xIPQhJVemDghsgVlwG2wCsy29mYeCdM6eDh7OiIKRnjZiir0iyurKXIA3DB1UtbcFQTuNWxHvOS7BeKLadwIVVIiEEZDyIGB3JiBW7WsDfc6SSN2Xs4uucqRhWAja7QL891TPEZhlZgB27G5BGrCnC6YBSIoQqsWWyJYMwKkjawJUlf021xHwykF4hFALIwZAqbRyWDArb6GxAN9jiPbSxHyyxTvSY8QGxbtikQGoZbBh2tuAwNwBte22kBR1DdSFOKDriTO3ShJRAL9MoCDazxEm4/L4y3mYuDUwwKwQjpkvGQidrHcsptsSdyRpGjraMyCWOaBpKkYqyyqxkEd+1O43C3a4XwSSdLFfpq+JzMycUayPNe6kFDLtGozNm6bRy49pFr7CxJdxcRCzAvxJWWFVE0QiUZsV3cWJYITNAe3LGyjLua85UcPpukY3jh6KtcoypgGYk3sRYEsT+pJ99B4RTZMehDkRZjglyvZa+17dif+Bf2RpcCBEssks+PEkQSO6QxmNLp03RZPqKsxVkmW/jvv3WA0pEsjU7SDiiMojjUzhIsVZTeWTZsQ0ilQATZfIvfU4OHU+QbpQ5XaxxW93JL228sxJPuTfSa0dKg/DBIFEgJ6GKDJVxBOHqAMBe23b9tLHHC+JxYwxNVRTTNGvcGQGU4teRUB8Ng5sLgYt7HXT8fphI8ZmUNGCXvcKoVVZruRgCqsrEXuAQTpaHhlOCrpFFklgjBFuoGYABA2tnIP+23udczcFp2dnaCFncFXYxoSwKhWBJG4KgKb+QAPTU0CPjVMxQLUQkyXCASIciCQQu+9iCDb1BGvKfjlNJjhUQvk2K4yIcmChiosdziQ1vYg+NdpwmAYkQxAp9PYvbuW2227iT+pJ15T8Hp0ACQRKBewWNQBdQp2A9VAX9AB400PKbjVPIyLHMjlw5XAhgRHgH3FwLZLsT66f6ZUfCYIselDEmNwuKKLBscrWG18Uv74j2091FVT4jD+bfub/ZOsSrTaw99/4eP7ba2T4qTlKMkebP8A7B1kfL1EtQ0XUlAkeQJ07EtZpIFDegtZ3b9Iz77aua0mf6FkoaIIkRWOJYnWBTVNI1+rKyrKpBbAhLsuGIIC5E201m5YheReo88WRij6bKnUVpp5IgXF7Bdg4t5U/odK8booQsrqu8CqLnoHLOUR/VFK9vN+6x+2mX+BZNNBjYmoOyFbBWYMYzkdu9VYm1rCwN76uMVNU5xo2TlgYxKGmYzRMwYLH03k6LyiFO4uzhk6bC3kndTYHteUYFZIZJZ8mlKqFRW8UlPMwIAL3u5QYKx9bHwYduT5GZFQQMZemEZWurdXrdM3t4PRf9LDbfXnB+R5mjjlkESwSoZM8tlQKrHLb2YfTfckeQRrtNYxbfaUvW8npDHOeq56IkswCFE6SRsscpvtJLnio2Nx4vcLVV1d+G8lxSxxlUhCmYRiYNkO5yo8drAt4xO9wfBvqF4xy3LBEJ7AwuwCMDfZsih8WIYKSD7Wva4v7vA8mMvjOvpbx+Th/KIaf8Cf8Wf9/J/u6NHwJ/xYf+nk/wB3Rr5nL+uXsx9NE0aNGubQ1WOaZI/koY5XMtSEsPAbpyNkBKpjZQFNrC1yNxqz6r/NImAhK1EcS/iBlcSKWjwf5YxbJ3ys2xXZT7b2PaKz16Tp08ksVSXQzRKjOJQejNcgvKcLlwrKbiwGxAXZfitFSBaxxTSt0GlWRiyKC8zQTPi1y43KkPj2hWAI21YKMOkkSmsyiMYxDmPqSSFydwUBKYkKLEHYefOmazVyxyF6ilLKEOzX+lyJ2FouwFbKqlZMWBuTrQRiq6YyJKI5+6aeqDfV3wxCJioXLNXjYlQt77nztptS09GwoAiylA6xxWkRgvRRp1LYFtxjhYEE3sbjy8hSuVEiWpp2mVG6gaTJg5lVlbeLJwIcl3C7ke4KvSKuVarpzw9yyLTOjKyoxA6eS9IkFT572B847gKEPwHjNMslTPGkoUiJj3JYtO8hIKLYJIG3bIl+4Xt410ktE81PPjOGq/mqCVFnkiEPcA2anp7bEqLEjfzJfiag1CRR1MDYhBIrMC91N5rqI+9ihW1mTG4JBGxc8JrJBJOZqiBowRhjIt0yZ7K3aPTEAkm9iLbXINYxBwxVjjinkMgJGCozERIoAJ7SzY4qL3J99NIXo4ZJqZYpcyszs9gWAcCWRFfLJb5kgCwuDv4u5VZ+u386j/DiVagyZnIRMthT2x6fTJBbPO9j9N7NrlFrWhdHq4OtKB0TGVUfUSxW8bGxSw/Pb+0hFV0dHHSL1I6lUmczjeIuCY0UuCpIQ4N+WzfWfJ3k+bKWGEZmJ5GqngpmszC2DO0bEqrHZjvsQ2wO19Oo6qdp2YVMHQLMkS3AYsq4MDde5hPe+JA8C3oeglTEtOZqmO+LCYuyqplMYsEsihlDh2s1jY39LaBlDxWOkhEc8MqNL1HZckcsWexxsVDO18hHGt7flvsWcNJRwv200oelqYIQymPKSQQhImYlhdFjltckX32J20/pXrBAc6unZx0h1c0sGwHWuREF3a5UY3t5IvYOqI1OcYmqYQTBH2Rle+otJ1GsyZGI9hXEg9rbW8hDUtFRq70IjqAXCCTLp3CBWlCdQnORQSRdS5DE2OzEeSzUZiWpkiqFSqV2UO0Si00QLnLPZmHaEZvI2UAX1IQy1arBeqpSqJEkzdS46qn5/lCXyX6e6Mg7m/jUlSSTxPM9TLH0NumQd1u5AB7BfYoL3O+1vUrELVU1HPJBSlJU+WDGBiosQr9y+VkHTQ3Kgg+D9VpeXleBnkdsz1BIGXIgfOVVkII7gSqqB3dttrafScWhVQxlTFmKKb/U65XUDyzDFth7E+muoeJwvhhKjdRDImLAho1KguCNsQWXf7jUuQnwrhSQZ4FiZCGYtbchVUbKAosoA2HpvfT/AE3NdFjl1I8SbBs1tf2ve1/trniPEIoE6k0iRoCAWcgC58bnWVOtGmMPGKdy4WaJjHbqWde3IkC5vYXII/UacNVxjEl0Af6LsO79N9/TxoFtGm0dfGz4BwX7u317bZfwuv8AHTnQUz4pxZUlvs/+zbWUcGp5gyvGklwylWWMmzKe22xBsQdt/p+2tY+KLWpP1Dj/APE6zjhPFpViiRR2oAAQ5F7VKzk2Atvj0/0J/TUzmJiMZmmMvZbj0crQWyZhKQoCQxr1MSr2+WguQ1iPXZvvpLhdVUszkynKPCSRZXESBYWQKDcqIgvaO3En1vc3f8W43KixEQrcOZO2S5PbOp8xNtjKdmyXb6bEjUTR8Tm6lRPGgjaoTBQu4TaPcXXFj2XtiB3bACw1qZiP5GW5R/MHHOIRVLGNOgIhFFaOJJEUqGaOzlCgciVscMe1wALalODisxCyvJ8tBkrQp4wEfzAY+8dMKt5L3Cr+yCEYua51CRW6j5lzMzDK3Ujla/YWveMAFXUAW7TitrDw7iUshkcQICUxuGANgkqsTaIJe0l7oqHYXJBYGc3JE4xHarTKYojJBVARnqyHN7r2R5M6sZgQcMyA5LAXx3YDYkajOZOFOacMZAwjN8cYlOxIx7VD4pmbJ9K5WAA8WiRah1YdNSHy6uMzXvJGkZwOPyh2qR9XkjcHTepors00ioXYhrC5CgWW1zue3yT5JJ+2scXJ+VnGXaZ+7jqYq0r8Cv8AFh/6eT/d0aU+CMePDmX2qJR/AjRrtyTeUy9EemgaNGjWGhqrc3RKRDjSGd/xNwCzRgMIZTnkFIa4ugysuTi5HnVp1X+aHcCJTUdJZJgpwSTN0wc9NShLZXGRYY7KfGrHtEOlSkhc1FHIhhkpwrF5CSLiWMysAB8pvP8ASBSSLm5uCip3YL+En6c1NUO93lDANMrvEiftSSHMdymw222Dng9U2ELNXq0MaTSO2wLRdUdJmd12CKroxNi17m9r6XgkIaEtWxuHrJCBmDmmEuEC2/MhKEj/AEL+utBpJU0tpZ2pZGMkgDXzZcpIQjMBbYiIdNsVuNxvc6W4ZxGOnxtTzh5kp2OTNIfmP0ggYk36Q7mt4BvvfSsNVKsQL1tOXjYNI/UQK0aOVlv2/KBbtI7sStr3udJwLNaO9fEZWg6QOS2ebqXLhPpJIVkvjcEHbyNA0gWkjkkZaObKmaSZXVWLM7vIkm5s9+5ms3biwYXAFmlMaanpr/hJSqTdqo0rkrSuDEyswF/QqlwGsQL6nLVMiYw1cJlSRsgGVgq3KiNrJk2LBv2DcWN7G7vifEupIKeCYCZHHVTF/pKFsDIFYRkgq1/NttsgQEXUiOSrkjenlxaVF6imQd8EQmRwAbBBfHIeWAUg6btU08qNUNTVBZGhQhndQ4j+dE7XIvgzMSCMsgVIOw11w2olVaO9erRCIKzWOUj05PXfJ0bIMBY3xNgSDc3D6uljrwgpah1dGilbF6iLKBnDEWBW+aqVDEGwva19ApHwWjnREKPaxn6ZaVSOtJ1SSptZuoCdxku4FtxqO5i4vMXm/mDSrSOzxP1St3WnuWKhL2ZZHjTEPdwQcdjqUPU/ExLDVRdGNsHiLZyMVjYshLXYv3RPe4YAb3DaYFpoPw8LV8CvHh1hI4zcFyzbPc98auB4sRcHbUHFHBTApTimnQMIFtlJ4SK6Hz3RIOxifzbEHSdFVQ08KP8Ag5FvC8AUGR/k0zOqR3Kg9VwzFFt3b9xsDpzSiZOp/P4SJA7whnDX6894Gud1VQekqqSGuLWsBpWllkBTq8Qixj/ENMFaIEqki43JXYQi8bmy7nffVCMkFPtRGGcxol0yeQiwiIwIBPaEOPzLAt4uwB074Xx4D8NCtPMoaGJrtsFDgjG7G7Mlu8eRced7I1JlVHKV0QP4lsi7rYIUJWC5B6bqCr2ANwL/AJjrqKZ2lmhFcDKsSRonywRN0mZpCAgzuGSTs2FvA8aDmvqVnFPK1NOH6rRwlXKMhKyBmex7UOFt7/Uu19NfwNJ1DSGllKiGaMtlIQVk6csqkkhiXYghwTurAEWtqRoxM8sLQ1ULQxhBKiENl2OCL2PlijA3B7T5vqTPHKa5X8RBkGKleqlwwbEra/kPZbe+3nUENwbh9PUw36UkRRmUjNla7ouYzQhWBFgSpIuvm4vqZm4PCwRcLBGRlxJG8f0bg7gDax2I2OlTxKLNo+ouaqXYXGyi1yfa1xf2uPfStNUJIuUbq6+6kEfxGpMyI1OWqZcsY8AyRoQjMoCRMWRQFIAAYsSBs1yDcG2vaTl2CIxmNWXpKUW0jjsL5lSL2Iy338ePG2pbRpcg0aNGoqmfFL/mv/j/ANg6z/lGBTl1FYoFvdQDbyb/AKf/AD7HQPij/wA1H/b/ANg6z7levVL5XKlSCuWIbtIsT6bkePY6zM/OHLOdpY8VEC3eTpA43ssx2DhiMoWWRWsNvKnfIEab8H43SL02BlJSYygtG2QVnmyvitiWjMPhiDj9KY7qcwpGaWsNkuks4RsrYhZoljW+V8ihfFcWD+rLjuz5b4XD+HUtIF6oh+czJirNMyPEq+Q4UAEkkXcbDa/bGMomnTL2Zx8QoSk4UA1HQEeSwMqGYxOFdBiSi9QoCOz6Se4G2rRR1aSHGFRbKUx/IbFMuhgHU36jhUcEjLexsRqvcv0NNDXTiUh4gglcOd0bpBihNluV3I7VPi4BuNW2go41aGISIemmEzhwMpckVpLWO2WW2w8XI9cfKZ1EMTZb+Vh3sysFY9t7ArH+X3NvB8+NvTTN5slYj6be+x28/fXE1UsyxOxJM6NIkQK3JSMZJuMQ5l7F2tZTsTpCeZS0qqQ2BA9DviCRcGxKklTb1U68Hl48ld5/adOXWdymPgqf+T3/AOsS/wB66Nc/BL/Fzf8AWJf7xr3Xvl6IX/Ro0aijTCt4NBKVMkSMUkEo2t8wAgObfUbEje+mPEeaYYan8O98umJTa7HDGYlgiguwHTsbA/WulI+aaVmxEtzlGl8JMcpbiPuxxsxBW97ZDG99tWpQ6ruDwzZ9RMs4+i+7C8ZN8diPX1869HCIQwbDuWUzg5N/SsjIW8/sErbxb00zbmqkBIMpuLC3TluS0jxrbt7ryI6i17228i/kvNECTyQyZIUeOMHFmDNKpYWxBxAxYFmsBibkabCg5apu8dPZwysM5LYu+bADLtBfu7bacV3B4ZpEkkTJ0KlTkwsVbJTYGxs2+40wXm6lLIitI7MwWywzEqS0i9wwuoyjkG/7N/G+kW52pMwMzgYzI0mElls0a4kYXy7izDygW7AAg6uxL0fC4oneRFIeT6zkxvuT4JIG5Pj/AMtJz8DgeVZnQs6Nmt3kKhwLZBMsA1vW2nNFWJKmcZutyAbMLlSVNrgXFwbEbHyLjSddxFY2jQhiZGsLA2G4BJa1huRte53t4NpsNYOW6ZCSsVrhxjm5VRJvJghbGPI3viBe50rwvgkFOfkRiPsWOylrFU2W4vYsBtmRkRYE7aj5+cKYCN1cGJ+oTISVCiJQzEAi7dvcLDcbi4tpZ+bKQMVMtmVgpBjkBBOVtivglWXLxkMb5babD6HhcKzNOEHVcWaQ3LW27QSTiuw2FhsNeS8JhaTqlPmEocrt5jzw2Bttm/8AH7C0fLzfSKLtI4+nboz37wChxwvZvANvO3nbRPzbTANg5kZQWCqr7gKWJvjbHYjO+OQK3y20qQsOV6UCNRFYRrGigPIO2F84gbN3hX7hlfyfc66flumJcmK/UWVGBZyMZmDSgLlZc2AJIA31LarnEOcYYhKtnMyZWiCyHKzsg7lRgMmVttzZWNjY6bkPv8Hqf9hgeoZcxLKH6hQIWzzz3QBbXtYaVPBYDIZDGC5fqEkse/pdHKxNr9Ls8eL+p1xT8biljd4T1Cik2sy3IHjJlA32IPqCrC4IOm3C+Zo53jjUWkZQzpf+jyQsu9rNcAi6mwII8g6bD7hvCIoL9JSCQqklnY4rfFAWJIRbtZRsLnbfSEnLlMb3iBy6gPc+4lkWST835pFVj+lvG2kK/maOGfoSKQxaJUOSWbq9Xf6rriI5Dva9trnbXPC+Z45nVMTGSrtdnjt2TNEQtm7+4eV8BkvbIabDw8Cg6rTYfMZWUtm/0uEDAd1hfFfFvGu6Pg8UQURhlCsXAEklizCxuMrMPs1wDva+oBefocFdo3UNGHBLR2DmTARE5dr33a+y2IJBBGpzhPGYqhZWQjGKRoybjyn1Nsdhe9r+QL+CNJsOKegRMSDIcFKjKWVtiQTlkxybbZmuR4BA061F1nGBFFFK8bYyFAwFrx9QgAkeSASL28AE+mor/DmDAOR2mMSA5xbAyGOz99kIIJJJsMJB5UjSpFp0arvGOcIIGkWxkMaZkIyXI3yCgtclVBY+m6i5JtpTh/NcE0qxIe52kAu0f+T+wa92F2VbXxBY20qREfFY2pL/ANf/AGDrI+E1Hptv7/8Az/5fW2898OM9M0YtkQ2JPvjrJY+R65TtAW+6stv7bHWOTCZiJhjOLe8bACAhVFxtYDwb3/46rFHEAbkC/wB9X9eTK6SMRmIIvqXYf2W/u1ceU+FdC8LEOUVd7f1h/wCQ1vjxm7l2nK5ti3DIQOqpXbMOBbbcW1N0FENwFUj+qDq5/Evh5JjkQXaxUqPJA3Bt7De+qjQyHew39b68nlY1Pb9nn5I3abEeNi5LsVCDI3AQZbKL2Cgk/wBuuIyFDKtgPb2Nh49vJ0gzeDY/w/TRQ0rTOiLe7Nufa/k/uG/7teH5ck1/v9pzxu6Wv4H/AOLm/wCsS/3jRpf4OqBQyBfC1MoH7iB/H76919rKKl6YXnRo0ayqL4ny/BOxaRWJOO4Zh9HUx8H0zf8Aj9tRVJyPAspka7KGiMSAyAJ0SWW93ORLnI2CjYbXLE98ycSeGroSGIiaUxTKPXqxv0yd9rOg3It3aioucamQERwxFzIsaMxcIWZ6pcSRcgjpIxtfaTx4J1F0ibqOTaR2kZke8qlZPmOMlZnJBANvzuLjezHXlfyfTyTLLYqxlEktiwMtlkVVYgjYZ+t9hj48MTzRUFpgtN/RSIPzXKNVSwt7d3TVZh9m/QlebmOYGUCNBhOsF2LDElgM3HojAqVO31ettNhxT8nUiIY1RwpCj+ke9lMlhe9/8pID7g29Brg8k0diMH7gwPzZNwxBf18sAFJ9VFvGoOPmaeCetDJnbqShcmbAxwUF0X3TKSRtgPpY+p1Ncw8flp6aKVUjZ3ZlO7MthFM4YEEeSi/+L186bE5QUKQqVQEAszm5JuzsWY/xOmXFOCLPNFIzsBGjAKpKnJnhYNkCCLdMi1t8vtvXannSdXlApwwSGSVAMrsUgpZFW/rdpZFuB/k/e+luOcy1MccwSNcvwss0UsfzFLp1LAj0ugjYeRcsLmwyVImY+WadUjjQOixhlQI7CyuACpt9S2A2N/A0zo+SaZLkqWa/acm7Y+/GMXJ2Adt/Um/nSM/MNQsswWOJ4omhQuM8rzGD5ltx01V5WO/5Rv5OnHL3MMk7xrJAYupTrN6mzEJnGfVSua2BG4P2IDYX/wAEqbMvg2TMrHvfyjZr6/tb6RpOVKOyvGrWG6ssj+iyLsQf/uSnb1kc+uqpxurrxScSRw11jM1NNCzhsGlJwZRusiLtcWBUeoFzPc4ZF6RIHK9Wd0ursoINNKBuv5Q4Ui3ggW31an6i36h5OWacyGQq2TG5ObftSt4vbzI/8R7DVapjJHWtFPO7iOKiBcO65TZyAkKDb5jBA4/ZO9xpDlDiMh4i8bySYk1gRSzMrYVQxG5suEdsbA3VjuLAGULlw3gkMCssQZVYWK5sR4AGxPooVR7KoHppGDlmnRskV1N1a6u43UKBuDexAAI8G5v5N4Ghimk4hVsJmWKCcFkLtZkakQYAfSF6hL39CD6k6qXDuLTnhtdlNP1loqZ4+97hijBpVe9w7OCrAeqA3JY2tSNMquXIJHZ3Dks6yEdR7ZKhQWF7AFCVI8G513ScAhjYMMyVDWzkdt3fN3sTYuW/N5AFhYbarlfVstRSASMIGqnFSQ7YrJ+HvFGGv/RlyDbYZ7W9NMuYKmpjPElp3lZ46Onw3YsCWlErqPSTAA7C9wv21KkWR+TqU3JWQkrYt1pbkmQyF75fXmT3ebHH6dtPaXgUMccsaKVSXLIZMdmvcLcnFdzYDYXNtVKuq68LUNTEOIqwmJJCwWWAQDqRB/QCQsVYmwZbX2A0+5t4vKtPAqLInVRXZyWDIVeD5ZItZyGa/wBkfb2VIsnEuFxzmMyZfKbNQGZRcqVNwD3AqzCx9CdRzcnUpTArIRiyi8slwHYNJY5XBdgMj6gAaX4JxR5zNmioqO6AZHLsklXuHoCixuD6h/YAtUeVOMyR0FPKzM87rTo4kd27JJ1TqMCdpLvJv6hBc7DTYtnEeVqWZi0kZJZcTZmUWOOWwIAyCqrH1UW8a9pOWKaOUSohDqxcHNz3FCg2vayoSqjwATbVbj5uqTGZsE7qeidIiGsHqJnSU5XuQot6bWH3uvPzhUJNJA0EZaNFLFC5Ae9IH8gXReuzXH5Y/NycVSLJx7gyVUfSkaRVvc9NsSfsT5t9tV9fhrSD89T/AK5tN+XOZJVeipmXMSr3SMzlwT+KI3IsR8oL5J7t7bX54jzFMldK2LYQQzLgC1ms1ERKw8GwkkIt+UHfzqxcaDo/Dak/bqf9c3/DSJ+FlFe+dVc+1Q40+5rqpPw1K18Haqpw/Tc2KmVQ4uLXQre48W99Nn5tnvVAQq34fJgAHJZI52R9r7sYxkLev2Ol5fUIf/SmhyDZVJI8EzsdJj4RcPvcGpH/AHzf8NPX49NHUTRrGGJqVju7uEH8zSQWvcIGcYC21yTYk2LXifOFVFDLL0YSqzzxRi7lj0Eq2uw9MjFEAQTfM7eLvlI5/wDpJQe9T/rm/wCGu4PhRQKbg1F/frNqZ4Tx+SaqeEwlUUMQ+/olMwvtazGVwP8Aoj53xsOs3MFIrlvgENFCYYMsC5fubI5N530aldGoo0aNGgL6bcOoUgTpxghQWaxJO7sWbckndiT9v00aNA50aNGgL6NGjQF9F9GjQGjRo0Bo0aNAaL6NGgNF9GjQGjRo0Bo0aNAaL6NGgL6L6NGgL6L6NGgNF9GjQGi+jRoDRo0aA0aNG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4106" name="AutoShape 10" descr="data:image/jpeg;base64,/9j/4AAQSkZJRgABAQAAAQABAAD/2wCEAAkGBxQTEhUUExQVFhUWGSAZFxcYGBgdHhwYHhwaIR0ZIR0fHikgHRwmHCMbITEhJSkrLi4uHyAzODMtNygtLiwBCgoKDg0OGhAQGjQkICQsLCwsLCwsNCwsLC0tLCwsLCwsLCwsLCwsLDQsLCwsLCwsLCwsLCwsLCwsLCwsLCwsLP/AABEIALUBFwMBIgACEQEDEQH/xAAcAAABBQEBAQAAAAAAAAAAAAAAAwQFBgcCAQj/xABMEAACAQMCBQIEAwMGCQsFAQABAgMEERIAIQUGEyIxQVEHIzJhFEJxUoGRFSQzcqGxFjVDU2KTssLRJTRzdIKDksHD4/AXY6Lh8gj/xAAaAQEBAQEBAQEAAAAAAAAAAAAAAQIDBAUG/8QAJxEBAAICAgIBAgcBAAAAAAAAAAERAiEDEgQxIlFxBRMyQUKB8NH/2gAMAwEAAhEDEQA/ANr0aNQnGOLFbrGcbHFpLX78SwiS4x6hA8t2i67MTjry4YTlNQqZkcKLsQB7k2GuIqhG2V1Y/Yg/3ayXjXPtLTysCesysR2rm9u0kNI7ApuGsEbYNuqkYhvP8RYQxSogkRyuS9eNZFUsqMjkBiw8eFHaWO21te6Pw/OYZ7Q2fRqr8M4yrWenfqwuWwjzMjFVvk6MRcW/YZiNwAUIKmyQTK6h0IKsLgj1B14+TiywnbUSU0aonxe5yk4bSoYAOtM5RWYXCAC7NbwT4AB23vva2rBR0dQsVP8APaRu38QXC94I7itgMDlbxtjcWvYjFasTejWUcs80ztxLiUFRUSmGB+nCoVbqzTBE3VLnyBdrj1OrPW8M4gKR4krG/FCV+jMVjsyWZkV1xxGwxJABB33Gxs40Lho1mXw851krEajq2eKup3UPaymRBIoba1shurADwQR9mXxK4vxDh9EsoqnEstW4HbGQkHzDHGLrucQpJO9yRfTrN0Na0aonN0lZTU1fULUvgIY3p9kvHIGYSL9PcpGB7r+T7aqdLzbxF4uE/h5WmqKjqNURsiYtGsuIYnEYC1xdbePfyjGxs+jWe8a5vlbjlNwyI4R2zmcAZN8t5AgJHatgtyN9zYi2jgfOEo43U8MlPUjHfA5AyXsVzGSB3KATYnfbcm+zrI0LRo1nnAOcZm45V0U5tGyK1KpC+FQE2IFzmpL7k2xI21IixoejWaR82z1XHXoUk6NLTKzS4gZSlQL3Yi6KGI+m2wO++1woqvOaZRURyRdNDHg6F1e8nUvidxbp2NvcG/kpxoTek55lRWd2CooLMzEAKoFySTsABvfWE8I55r5OFSzfiZDWfiligxjjOQKglMcMTtk17X2G+rT8VuOVlNwmlmuIql3jWZQqMuRjdmXFgy7OoN/S3nWuk3Q0ujqkljSSNgyOoZGHgqRcH940trMfiFzjU0y0FLTOFnqwuU7gMVBKC4UjEksT9gBsN9rjxeaSkj62bSQwxyPMrYl2wjLKQ21rkEEW8lbWAN51E7o1lfBOaayp4PWcQMuEyO7QqqrgiRhDhiQcsu4Etc7i1raS49z3US8Bj4hCxgn6gR8ACtwxVrBgdjsR6jxc+rpI1nRqJ5XqGeippJHLPJDGzM1t3dFJ9gLsfA99VLmTnGam41R07dtHOmBNh3TMxAN/Ixbpr7C7X+0iLGh6NGm1dWCJQSCzMcURbZO5vZRfbwCSTsACSQATpEXNQHOkHq4wbF0B9iw/46ovMfM0cSCSolQjOxSzGMqLZRqn1O4uBlIrWxLYIGW9UT4kIYWMcU+EYs8ipEoDSHsJjEhWwsVA9ifDWOvbh4OeUWzOTa9e6znljm2lqy34dlglyuIwOmVTC5LpZo5jkCL+gbypsTdOE8T6oCtYPiHBF8ZIza0iX3A3F1O6kgG4Ks3Hl8fLj9rE2ktGjRrztGvE6kxxOy2LWsgPguxCoD9ixA1jPxF5meCnEMLkCbIBhIHvEMS0nabK8jEk7BrmW/lba9zCpMO3pLCf3CaMn91h51gXxchfr07PkQYMbs+bXDu5ubkA4yIbA2AIAAFgPqfhuGMzv6ueaBreBrAJUlKmeM7qJUUKCispxZC01ySpVbWtvsb69/FfilllqpWkmQWTKVI+w9RyblCZLPYCNd7NYbfTolJwin4pS1HEslWVaR4ahXXYVEcalZ1P5bqBuPQ+99QHw15Mj4hSVZkdEKyRd5F2jRcmkI9slNvbt38a+n+dHWZy9xVsUYcnVclFVwwSkdKpET2B2HVCPE1yptvgHsDtf1VSN25YqiSynw/zF8DvyIlAAZha+DnuJykcGxFh8+cxcTWt4ihpxhEGigpx4KxoVVD9t7n7X1vvAI/nK1rXWdjf6hm9PhdcFxOKkY72CgXOvH5+N4RM+6axdc+coxcSpujKxQqc45AL4NYi5FxdbeRcfqLX0vy4H6EaPUQzmIBS8X5yuylu44na5Avcg+BtqpfH6aZeGDpFgjTKsxX/ADZDWB/0S+P77D11buF0dO0FC6AYxKrQFfZoWW36YMT+4H018b+LoheW+SXpa2tqzKkn4sk9PFlCXcta9zl7eBqY4PwupiDGWaOaR52mZsWQBSgQRqLmwUAWJJ8b3Jvqv8v8cmHGqukqHYpPGk9KDcBVChWVQfBO5Ntrox9dQ3Ea6p4XUgzSzzcPrgFVmkkZ6eYrsA18gpPixBt7lO61Mi0ca5Eim4jTcQRhHLEwMoxv1QBYX3FmA2vvcWHoNefErk1uKQxwiVYgknUyKliTiwta4t5ve+oTn4TUs3D8Kmo/nHEFzHWlt0yygRWy+gL6epJPrpSpqKiHjFDQGWY0rLNNd3cmRj1mETOTkyxgLZb+LXvtpv3YtfNHBXq6KSlyVGlQIXsWA3G4GxPj3H79Uuu+FUj0tDElWI5qFmKTCM2YM+YOOWzKQLbkHf8Ad1ypUVNbFxKmknnRYasw09QjsJFHUIxzBBfEBT3Ekh7E+LOvh7xyoM54dX5/i6QEiTJ8ZodgshN7Mdxu25uPUNq7gS9fyWHrqbiCyAVMIxk7eyVSrKRa5KGzGxu1hYG9r6U4LyakVfUcQkbOon2UAWWOOygKN7s1lF3NvsBveK4Bx2ZeN1dLO7GOoiSelBuAqquLKoPgncm2xKE+um/w74yy/wArS1M8jR09VIAZJHcJEuRsAxNhb0GpsX+sVyjCMgMRYE3sPvt51TOYuQmmr6auglSnenCgqELBwCTY2K2Fiy+9j9tXKsN4nIuOwkWJBG3uNwf01iUHM9XBwShrEnmkqDVmMh3eTqoTJ8sqxN/pUA+R6EX0xif2GinkrDig4lA4V3UrPEwJV7qBkrDdTsD4N7el9K8rclrQyVcsUhdqohnDgAK+Uh2tvj3+Dc7ed9q/+LmPMFTAHnaI0qN0RPKqqWeBWkUBhiVUse2x8++r3wBVWBFWVpghZOo7FmbF2U3Y/UQRa/rbSboZhTfDKJeHz0DV0DM0onV7AFHVQpBTPcFbi9xa/rqZ41yPJX8Mp6Q1sbmF1YzqpYNgjIFsHO9mBLFtz6C+oSAyjmfiJhCmT8KMMibX6VNb01P8emkhDJwgRvItYzT05IVZCIo2kjQ3G4zVyoPkN5sVOpsPucOQlr4KcGXo1FNbpTKMhtje6ki4OII3uD773saUTyR4VXTe6FXVAwV8lKsSCSQCCRj6X8na2W8282TTcHnnT8VSVEVUsboZHVozil1DDEshBv3C9yfsTd+D0dZHWVk0kh/CSKnQidy5EmKAsBc4qWy7Qd8hsLazMTQY0Xw/MFBU8Pin+TO5Ku63eNGxDJYEBzZTZu22Xg211x74epJwxOG07iKNCGzcF2JBJJIFt2Y3J8DwB4tB8s8enbhPFIZ5ZDV0K1AMmbh/pkZJL7MO4MB7BRqO5L45M1TwlZKqVepSyNIJZJHWoOctlsSVV1xvmbG1gL7DVqReJuW6kxUMK1EaxUhiLqEa8xhxxBOXYtxe1m3tubaZc88gtxGGBepHDNE5czKhNyR3WFwVu1m8m1v36q9VPLNVfgoa2oWCjJn4jWdeW997wK2XYoF1Cj1BJBKG9h+IvH5aRqCpjdxSxzBahe85JItgWPritzY37mU+dKmxe6NXEaiUq0gADsoIDNbdgD4BO9rm3udVHmjioWSRibLEpBIkwZUCdSSRQGDvfZQFNwY/Ym9zB1nXPEUhp61VyIEcobvsLnKQDAG7Nha1wQAT767eJETybTL0x6qlkr5mrKlwsRnSJje2Ak6jKq7WCgK12t5bIg3OmoqzG5pxK0dNIy9VVdJhiwTIlkULIVtcWHaRtvcmZ+HrxVAm4bOcVrMTDIBfp1CXwNvZgSp39hte4d848sRw8YpqUFMZPwysFWygnGNrj/SxLn3y31+g7RGXSfpr7OSvS8NZDJPTsFFMEZiJ1lYM7lVKuiKp3sbel/3DXeTuP9anjqBYOuTygW+uNVEg+oEBoVbtxbdoyzCyjVV+IlDBwyKopY7NNXy9Zgq2WKlWRmijH3yHp+yfYXe/CiMrRO7A4h5pPQAgQqL/AEnIkrIMbr4JvdRrhy1ycXaf6+1f9WNS27RpOnQhFB8hQD+oGjX5x2eVVOsiNG30upVrG2xFjv6HVM5u5WXiVIac4R1dOclbGwLG/fYf5OUAm4vZgfJQjV401rKJZCrXKut8JFtkt7XG4IKmwupBBsDa4BHfg5p48rSYtm/F+C/yXy3NExHVkA6hHrJK6gi/rinbf1xvqtf/AOfa21ZUQnxJDlb3KMBb+Dt/brT63gcrFs7SK5yfG12OS/5OW6CyqEF2bYnbxppS8CmRsoYYoTYbBIogSJc92hZmsUtGRY3FydfRjycJ48sZnc7YraE5U+GSUNdNWTOnQhLNTgn6VIJzcnYYKSo9yMtrDV+4YrMXmcFTJYKpFisS3wBH7RJdyNiMsT9OkKDgxAUTOZAhyRLnBTe4O5Jcg7i5sLDFVsNS+vD5HkTyT7tqIpxNErqVZQysLMrAEEHyCDsRppScHgiQxxwoiEEYqoAsTcgAeAT5A0+0a8rRhLwWnaVZmhjMqDFJSt3Vd9g3kDc7A+p99KzcOiePpPGjR7djAFdiCNj7EAj2tp1rPf8ADArxsUr1lOacxMBGoRcZ+pisTMWLGX7DHz9OrETKLtX8KhmKGaJJDGckLqDi37S38H7jfStRRo5UuisUOSEjdWta6nypsSLj0J1mD871Q4mYXcogrRTrTqkLFoSDaUqSJrNs3UBxUWGLX1plHxGKVpFjdXaJsJAPyv8Asn76sxMAi4fEqCNY1VFNwqiwBve9h633v7769m4fE75tGhfAx52GXTJuUv5xJ3t41RebObzTcUpIjWwJAzMKiKyBkHTDKZHYkgMSCLBf330rzlXVIrqSmpa143q2uEEVOyRwouUj3aMszEA4i9r39t3WRb5eDU7SrM0MZlQWSQrd1G+wbyBufB9T76QblqkKuhpoSsjZyLgtnf8AaYeGa/qd9OON1EscErwRiSVFLJGSRmRvjcepFwPvbUVyRzKeIQmoEfTiJAjuTkxCjqH2sshZB74k6m6sWB4wQVIuCLEfb20xpeA00YQJTwqIyWjARbIx8sot2k+pFtUvmvnA03FqSE1sKU7F/wARFigMdo1ZDI5JPcTdbBfHrqF5952rKeumjhmxjj6GCBYbnqEZ/KkXqVNxcfKdcdvudWMZGo/yPB1Wm6SdVxi0gHey7dpbyV2G3jYe2l6KjjhRY4kWNF+lEACje+wGw3vphzTxc0lHPUrGZDEhcJ4v+vsB5P2B1R+Xee6iR+JythUJTwwyRRQWK5NGS6h8cj3eb3tY2G1tIiZgX5eCU4laYQxiZhZpQtnYbbF/qI2G1/Qe2uqLhEEQKxQxxgsWIRQLsbXbb8xsu/nYarnIXOT17SBoo1CIjh45UdbuLmMgMSrD7+d7hbW1B/EDmuro+IBonvTQU8c88AVCXVp3iYhiMgRdD5tt+unWboX6s4NTyp05YY5ELZFXUMC37RB8t9zvp01OpCgjZbEDfYjx/DWa8s82VcNLxGWukEslK6CxTFVLKt1+WhNgxtcj09PIfcC57qKqKv6UEbTUixugD3WVXVmsMGYBsVNrMwJI8adZFv8A5BpspG6EWUwtKcReQHyHP5h9jfXA5bpLRD8NBaE3hHTX5ZJuSm3bvvt67+dVd+f5Dw2TiEdNlHmqwgkjt7Q8shANkWTMbD8v3vqY5K5ketE+SJaGUxrNExaKYD86E/wO5H3OlSH68s0YjaIU0Ijc5PHguLMPDMvhj9zpeq4NBIhjkhR42IJRhkpItYkHY2sP4DT/AEazak4IVRQqgBVFgB4AHgD7ajqpFim6rqDHIArEgdj+A/2V1sjH/Rj9LkSuuXQEEEAgixB3BHt+mtYZdZtGbcsfCwUnFTUhgaZAWgX8wdrjE/ZBex9br6g6yr4mcRy4tVyI26ShVI9GjVV/sZdfQlfweQqFikuqnJEdmXFsSoxkW7YrckKwbe1iAABDVPLbNkTArSMWJlaGkc3JBUhmYOcQLb+cnO3bb63D5mPbvlN6r6MTiZfEbko8WSknp2RXsMmbwYHAbLbyVO4G18m31YqHhkcMUNBT/wBHCFMrbeAcsT6F5H3It9OV7XW/lJwqoLAtIIguVsGZji1u3FrxpjYW+sebAX1N0lKsa4oLDz5JJJ8sSd2Y+pO515eXyPjGETdNRBbRo0a8LQ14Tr3XjDY6BP8AEpiGzXE2s2Qsb+LHwb6JalFIDOqk7gFgCR+/UHHy2RSQ0vV7YOhi2G56Do4v3fmxUH2305q+DNJNFMZRlGkiABDYiR423Afe3TUWNwd9XSJQzKDiWXL2uL7+NtevIACSQAvkkiw9d/bbUXBwUo7MkrBZJ+vIpVSWOAXDI/luFYG2QxAvbbTWo5Zy/FfONquExyjEWzIZeqBfY4NjY3uEQX7dNCcFQmOWa4+L5C1/a/j20fiE2717rle4bgeSPe2oSDlcLb5hJWdahSRvmsYTFt+9cfpB3Wy7nEaG5UjMZRna5kkmWQbPHNI+ecZ/JiSRaxuCQ1wWu0Jxp1ABLKAbAEkWJPix9b66Kj2Fz+nnUdxXhHWiijzx6ckUl8b3MLq4FrjYlRpLi3BmnCEzYvE4kjZUGzhr3sTuCl4yLjtZ9+7RUoHUta65AeNrgbfvtuP4jSVNHErSFMQzNlLYi+eIF29b4hRv6Aaa0/CAlQ04dhmCHQXxYnCzlSSA4C2uoW4PdewsUXDGjmnkWQWnkEjKU8YwpGADl/oK3j3GgeGePEPkmJtZrixvsN/BudtdddLgZLkb2Fxfb6rfp6+2oSDlq1HFSGW6wiHBgljeB0cFu43BKqCBba/vs9r+DLKIsmYPFJ1FddjvkHT17WRmU/qCNwDpoOKhIp1aJirhgCVDb4ncHtNwDbY6KSGGCJEjCRxKLIBYKB52/tP8TpueEnrzTK+JlijisF+kRtKbg38kSMPG1h50wXlUCnEAlYKjO0LAFXiDXxVSrDZASoBGJWylSBoiw20H39tN2jk3tIvra6XsMQBfuFyHu19rg2286XF7ed/e3r+mopOOrjYXV0I23DAjfxvf117JOirkzKq+jEgDxfz48b6g6HldUpY6UyFkjVFDd6teNbBgyyBkPgjEi2/udPa/hHVo3pWkY5wmEykAtumBewsMtydrDV0h6tVH6Om4JFmXcD6j58A+ToWsjIuJEIJAByW1z4HnyfQaZVHCMpklzsUgkhtjseqYiW8+hjG33O+mcHK6ijSjZy0axrHlYhrKhUMDkbMDZgRspAsNNKmnqkF7ugsQGuw2J8A77E+2keIRwyx9OXBkkt2lhZhcEW333x8fbUQeVRaUdU/NqIagnHfKHo7bEfUYgSRa2Rt6a9rOUYmWVEPTSamFKyqoIWJTJYp+y3zH3NxfE22N2kTMaxQIiDCJFGKLsoAA8AfYa7epQEKXUE2sCwBNzYWH3O2mfFOF9Vqdg+Jp5OotxlkelJHY7jazk/u0w4dyusBg6cjWggEChgSSAfqNmAJt4BFgbG2w00J55VFgSAT4uQL/AKf2aTFZHv8AMTtuW7hsB5vvtb19tNOJ8IE0kcmbI0ZGLKSDbJSynfFlawBVgw8EWIvpGj4IY+vaS/WZ2N1Oxck2AytYXN7AFtrnbTQk/wASm3eu65DuH0/tf1fv41yKyO2XUTEm18ltf2vfz9tQdJymkbhkkNlhlgVSAcUldGVQbjtjChVX29dJUvJypGEEzf0sUpONjeGNEABvkCQgNyTbwABpUCzK4IBBBB8G/n9PfXAqEyxyXL9m4v4v48+N9QTcsfzeGATFTT4mJwgBEiMCrkXsTYWIFr5P6NYKy8uBqoVPU3EiyYYgr2xNH6nzZiQwsR9wSNNCd0abCOX/ADiflv8ALPoxLfn9VsB7EX38ac6ijRo0aA0aNGgzPl7j9XxReJPTztCYXwpFVYyvar2yyQ3zNr+21rW36+JPH6ukbhnSmaPrOEmXGM5f0d/Kkg7kbHVSruSqmCm4hSRwSPJJVRPSuinEoepv1PpQhLq2RFrj9oXsXxS4PO38lLDBLIKZg0nSRmCqvSHoPPabD7a61FomPhtx+qnqeJQTsZY6WcxwylVUkBpAVJUBWICqdhcX+4sxqebp15ggpRIfwkyMuBVbdReqhIa2R+ZHa1/XXHw+hqqOu4nHJBUCkzaaCykxhcnYLGPVmVlGKDytjYgageauEVZl4TWRQVDsjGWeNYSDE3UR5FNhc5OZTv59NjpUWJz4s8x1nD56eeCZjBkvXgwjItc2sxTIBwrg77EC3nVy5UqWlE0nXaaN5A0NwgCxNHG6qMVF/qO5ubAfe8bzRwsVz1NI0cgWWlXCYo3TEqu7KMv2lJViPa499JfCGiqIOGpFUo6SI7jFxY432/Uex9remszXUNvjPxyooqJJqWUxP1lQ2VGBVlc7hlPqB4tpQVtR0eIyrVs6xwXjOMV4alYmkdBZLMoVovN/zDyCdNfjjw2apoI4qeGSVzOrWjUtZQklybeNyBqZquGqnDKroxSZ1EDO0YU5GZ4FS2FrhiQLj3LE+TpFVArPw547V1iUUklWzSMZmnhKRANAhKiS4S4YSPELXFxf9k3jON81VycQ4tAtW6x01M08PZCcXHQYLvHuvcyb3Nj5J308+GNBNSx0KPRzLOTNHLI0bBY6dmz7j+0ZETEegZvcXiuOct1E/FOLP+FmaOaldIXMbYtMiwlbEiw7ozifU2t5GtasWTjnM1Z/g6tcGMFTjGxIVLHKUJfFlIsykPtbyPTbVk5a4jI3C4J5ZGeWSFWLkJcvJbEAKoXZmAAt6C9zvqkVkVbU8smGWCpaqJVAroTI4WZWDkfUAEFrtYkr9wTYuFrIvDuGU7Qzqx6SyHpMeiYdw7i2w6yx+diLnwDqTGv7CHwZ5lqKyln/ABb5zRTFSSqqQpVbAhQB9QfU38SK+Wn4bUTQSGOSNQysAp/MotZgRYg6qPwu4VUUnE+IrJDMIZ3LJM0ZVWKSPb0sLhyR6G2rX8T6Z5eGVMcUbySOoVURSxJzX0HpYHfUmuwqPK/PNSKvh0M8nVSupVc3VAUmvIMlKqLq2IBU33NxbxrmXmOq/lfiFI1c8UEUOcTYQko7GDEbx9wu5TE7kHzffTflfk6okrOFyyRPFHRUqiQuMSZcpCEUHc2yUk2sLEedeTcJk/lriNTLR1EtO0NkxiYl5FNPjhcec0uG8bX8a1qxq3B1lFPCJzeYRoJTtvJiMzsAPqv4AGsv5k5orY+KV9PHUusUVG88YwhOLrEsgFyhut7ixvsT+utP4LPJJTwPMuErxI0iWIxkKgstjuLNcWOsn5m4LUycX4hKlNO0clFJAjiNrNI0KoAD4tkfPjYnwNZxq9iS4tzvUTcvDiEMhhqFZQ+AQgsJMGFnVu0g5WG4Nt7XvNcm8SqJQk7VJnT8EjzRFYxhUskbixVQe9MjY3tf2IArfFOUJ6flv8Esby1LurMkalrMZA5G3oqixPi4+41O8mCaFUhSlliIoEaaRoyA1UkcSxot9mYLkG2N7KPynVmq0IbkLnSSvEH88Iq+uWqKYrGqNAW8RXW9kQA7MW/pL3uCJiDmOar4zU0McrQxU0BIZAhZpiYxmclIsuRAXwbXN/Gq5FyQJK7h1VT089LMHEtahUrEmBBYKdhd2uoVCQQQbKL3mqDgstFx2rq2ikenqICUaNGf5l4i0ZCi4Y4sRfY7b+dWaDP4jcf4hRcKo5hO0dUZOnNZIyGJVyTZkNrFRa1tifta90ccoqlBqJGjFMt0KxWMmVjISEByI9BYX9PTVQ+MHBKut4XFhDlMkiyyRJuQMHBUec2GQBt53I1ceETGWUy9OREEKKDIjISxu7DFgG7QVBNvJI8qdZn0M15U5irqmSuhaucSQ1McdPdIPmb1BaNrRj6kjvkLWIv4uDJfFXmas4dU088MzNTXXrwYR23LWAYrl3qknrsV+4GoLlLh9RTScQqGoahpHqUkpLwv9RNSM28EIEfcbeQNXzmrhArnrKRo5AslNH05ijdMSo8rABvBILISPUZD0OtTVhSmepmp5Gp6p5OpUxmOTGHspmaJmx7LH5TMbm58arPw+49X1lRUZTlkp6sKyYRAdAicEXCg7MIze99j76sXwkpJ4eGRR1KOkiM4xcHLEMcfuRbYfawGwGoP4NcNnhl4gZoJohLKskZkRlDLeT39RcbffU1sRPEfiDVSJxeohk6a0MkCQIFUqwaZkdnuLtkB7i3pvvqV5p+I3Sj4VKS0UNX8ydkAZlVQl4xcfTk25AysNtzqvcR5LqoY+NUyQySGskgemKrdWUTs7At9KFQbHIjxfxq18S5ZUQUHD6mB56ZYGSSSJGJiqAYgkgKjJVJMg2BFjdhYEi/H/fYWPkmpeSKV2qPxMTSk003y7tD049jgB3LJ1FOQDXBuPGrFqifB/l2SipJlcOqyTtJEsgs4isqqzr+V2AuV9Nv01e9c8vYNGjRqKNGjRoDXh17rwjQNKPisEqh45Y3U7BlYEE7eD6+R49xpY1cf7abNie4fV+z5+r7aj4OWqVFjRYgFiYPGMnsjiwDLdtiALbehI8E35n5XpHTBoFZMi4UliAzAhrC+wILAqNjc7b6ukSEVdE30yIe5k2YfWpsy/wBYHYj01yeIwgqOrHd2wUZr3PYnEb7tYE200fl2lLq5hTJHaRTvs7OJGbzveQK++1wDqLfh0cM6xx0N4kUTmZWYWkCugQL5dun22B3DWItpoWMVcZtZ03OI7hu3sN9z9tIzcUhSQRNLGsrWxQsAxvlawPvi1v6p9tVCjghH4YLwqZEMhbcMDFIrQIjEeMcLNckWWIi3gaklrA8ol/k+XqMei7utmEaxzOCt9iMuzyoJkG+rQsa1cZtZ0NwSO4bgeT58D31yK6IgkSR2Xyc1sP1N9t9VSmSAmn/5MnW46AJSwjjVcFLDK9sZZFBIuB1PQgslHHTlLjhdQMpUQ9pBCqTIs31BgFdm8bgk+mlC4TVsaXykQWAJuw2BIAP6EkC+vWq4xleRBibNdl2Psd9jqrcRpFiqUgi4dnDIsSvKrsqIA2IugBBKJHHuN7YA2AvptHApzZ+FkK0aSsAXLGZpZR0guOwXJ5GIIt1L23J0oXM1KC93XtFz3DYe59h99KIwIBBBB3BHqNVOho6eWXFuHSx9anBeR1sACEBhazbOAiAn1xXc21J8Sk/D0loqRpFUrEINjeMsELbZ3UKS1juQLG2pQlK2sjhRpJXWNF+p3ICje25Ow3sNIw8Xge5SaNsXMbYsDaQWuht4IuLj0vvqFPFWljSObh89mhWVkAUqrhWcRXJUFgyKtjbuZNrXIYw0VKOhEvDZQjEv2o6rGwUIMrlfKxoLH/QNvXVoW1q6MEKZEuzYAZC5exbH+tiGNvYHXq1cZxtIhy2WzDuI8gb7/u1SYZRhJKvCZAcpZgjF8mkEAIuMTizmWWKwuLhrXvp29PErRKeHTMIpsISpZgqq0JWTuIsMiGF7gCJt/ClQtr1CA2LKCBkQSL4/tW9vvrl62MKHLoFLBQ2QsWZsVF/Fy1lH321CUtBBVvPJNRvG/dCxlFupGVK5CxsQUJF/NjbUn/I8HRaDpr0nLFk3sS7FmPvcsSf11ApBxOF/pljbYNsw+lsip/QhWIP+ifbThJlJIDAlfqAIJF/Fx6aj5eX6ZgQYIyCI1tba0RPTFvZbnb2JHg6WpOEwxSPJHGqvJfJhfe7Fj9hdiWNrXJJO+mlPdGjRqCsc+8xPRQCVAp3OVxfYKTtuN9Z5R/Gl3cLgNz/m/wD3NXH4tx3pBtf67i19sDrDBA1voIHvcD+y+u2MR1RsVB8SGktsBlsD07gfcgPuB62//Wq9P8aJEdkZAGUlSOn6g2I2k99QvLsg6oIFhfx/f5+1/wCzTfiGAmksQAWJH6XNt/XXLjzjds4XMzCyp8Ypj4hb/UH+/qadR/FSpP8AkP4oo/8AV1S0xe4Bvtv40pEO0E+wv+uunbGfUO3Ra5fi7KrYmNQf6l//AFNKJ8XX/ZH+r/8Ac1mVaQXuN/8A+m0kBr6vB4vHlhEzD5/LzZY5TEPor4ecyPxClad1C/NdFA/ZW1idzv50agvgT/iz/v5P93Rr5HJFZTD2R6aJo0aNYUaiP8J6TORDOitF/SZ3UL3Kv1MAp7mVdj5I99S+mFXFTohEohRHkDHMIA0twwbfYvdQwPm639NWEEnGadcrzxDAgOM1upJxAIvsS3aB77edcQ8fpmQOJ4sSnVuXC/LKh8yDYgYENvawOgcNpJAXEUDCWzFsUIcg5Kb27u7uB999eDgtJ/mKf6Ol/Rp/R2x6fj6cQFx8WFtNDo8dpsipnjBCq5uwAxdyim/jdwVAve9h6jTHjnFY3h+RWwQt8t+rnGQI3YWNjcMHFwvi5Ox206loqO4Vkp7sRCAVS5KkyrH9yDeQDyDdvvr2noKOSNcI6d4nVccVQqyx/wBHa2xCflt49NNBtUyGeaIU1dGvTCtLEojkaRC0Tg3yuoKBlysRaW/oNcU7tD1IZeIRtPIt4uosalLq9jgGBdbqxtcXwbfzaQ/kimLE9GLLEISFUMEGJC3G4XtXbx2j21xVUVKahHkWI1DLjHnYsVUOe0H2DvuB4Y6Cu08REcMacZUgBnDN0neSJmVwSzOSwEaTqHHob/5PfhEaRWA4uPmxGAHFVJnCxQmVO8W+ab4pYFpFF/F7QOD0xIPQhJVemDghsgVlwG2wCsy29mYeCdM6eDh7OiIKRnjZiir0iyurKXIA3DB1UtbcFQTuNWxHvOS7BeKLadwIVVIiEEZDyIGB3JiBW7WsDfc6SSN2Xs4uucqRhWAja7QL891TPEZhlZgB27G5BGrCnC6YBSIoQqsWWyJYMwKkjawJUlf021xHwykF4hFALIwZAqbRyWDArb6GxAN9jiPbSxHyyxTvSY8QGxbtikQGoZbBh2tuAwNwBte22kBR1DdSFOKDriTO3ShJRAL9MoCDazxEm4/L4y3mYuDUwwKwQjpkvGQidrHcsptsSdyRpGjraMyCWOaBpKkYqyyqxkEd+1O43C3a4XwSSdLFfpq+JzMycUayPNe6kFDLtGozNm6bRy49pFr7CxJdxcRCzAvxJWWFVE0QiUZsV3cWJYITNAe3LGyjLua85UcPpukY3jh6KtcoypgGYk3sRYEsT+pJ99B4RTZMehDkRZjglyvZa+17dif+Bf2RpcCBEssks+PEkQSO6QxmNLp03RZPqKsxVkmW/jvv3WA0pEsjU7SDiiMojjUzhIsVZTeWTZsQ0ilQATZfIvfU4OHU+QbpQ5XaxxW93JL228sxJPuTfSa0dKg/DBIFEgJ6GKDJVxBOHqAMBe23b9tLHHC+JxYwxNVRTTNGvcGQGU4teRUB8Ng5sLgYt7HXT8fphI8ZmUNGCXvcKoVVZruRgCqsrEXuAQTpaHhlOCrpFFklgjBFuoGYABA2tnIP+23udczcFp2dnaCFncFXYxoSwKhWBJG4KgKb+QAPTU0CPjVMxQLUQkyXCASIciCQQu+9iCDb1BGvKfjlNJjhUQvk2K4yIcmChiosdziQ1vYg+NdpwmAYkQxAp9PYvbuW2227iT+pJ15T8Hp0ACQRKBewWNQBdQp2A9VAX9AB400PKbjVPIyLHMjlw5XAhgRHgH3FwLZLsT66f6ZUfCYIselDEmNwuKKLBscrWG18Uv74j2091FVT4jD+bfub/ZOsSrTaw99/4eP7ba2T4qTlKMkebP8A7B1kfL1EtQ0XUlAkeQJ07EtZpIFDegtZ3b9Iz77aua0mf6FkoaIIkRWOJYnWBTVNI1+rKyrKpBbAhLsuGIIC5E201m5YheReo88WRij6bKnUVpp5IgXF7Bdg4t5U/odK8booQsrqu8CqLnoHLOUR/VFK9vN+6x+2mX+BZNNBjYmoOyFbBWYMYzkdu9VYm1rCwN76uMVNU5xo2TlgYxKGmYzRMwYLH03k6LyiFO4uzhk6bC3kndTYHteUYFZIZJZ8mlKqFRW8UlPMwIAL3u5QYKx9bHwYduT5GZFQQMZemEZWurdXrdM3t4PRf9LDbfXnB+R5mjjlkESwSoZM8tlQKrHLb2YfTfckeQRrtNYxbfaUvW8npDHOeq56IkswCFE6SRsscpvtJLnio2Nx4vcLVV1d+G8lxSxxlUhCmYRiYNkO5yo8drAt4xO9wfBvqF4xy3LBEJ7AwuwCMDfZsih8WIYKSD7Wva4v7vA8mMvjOvpbx+Th/KIaf8Cf8Wf9/J/u6NHwJ/xYf+nk/wB3Rr5nL+uXsx9NE0aNGubQ1WOaZI/koY5XMtSEsPAbpyNkBKpjZQFNrC1yNxqz6r/NImAhK1EcS/iBlcSKWjwf5YxbJ3ys2xXZT7b2PaKz16Tp08ksVSXQzRKjOJQejNcgvKcLlwrKbiwGxAXZfitFSBaxxTSt0GlWRiyKC8zQTPi1y43KkPj2hWAI21YKMOkkSmsyiMYxDmPqSSFydwUBKYkKLEHYefOmazVyxyF6ilLKEOzX+lyJ2FouwFbKqlZMWBuTrQRiq6YyJKI5+6aeqDfV3wxCJioXLNXjYlQt77nztptS09GwoAiylA6xxWkRgvRRp1LYFtxjhYEE3sbjy8hSuVEiWpp2mVG6gaTJg5lVlbeLJwIcl3C7ke4KvSKuVarpzw9yyLTOjKyoxA6eS9IkFT572B847gKEPwHjNMslTPGkoUiJj3JYtO8hIKLYJIG3bIl+4Xt410ktE81PPjOGq/mqCVFnkiEPcA2anp7bEqLEjfzJfiag1CRR1MDYhBIrMC91N5rqI+9ihW1mTG4JBGxc8JrJBJOZqiBowRhjIt0yZ7K3aPTEAkm9iLbXINYxBwxVjjinkMgJGCozERIoAJ7SzY4qL3J99NIXo4ZJqZYpcyszs9gWAcCWRFfLJb5kgCwuDv4u5VZ+u386j/DiVagyZnIRMthT2x6fTJBbPO9j9N7NrlFrWhdHq4OtKB0TGVUfUSxW8bGxSw/Pb+0hFV0dHHSL1I6lUmczjeIuCY0UuCpIQ4N+WzfWfJ3k+bKWGEZmJ5GqngpmszC2DO0bEqrHZjvsQ2wO19Oo6qdp2YVMHQLMkS3AYsq4MDde5hPe+JA8C3oeglTEtOZqmO+LCYuyqplMYsEsihlDh2s1jY39LaBlDxWOkhEc8MqNL1HZckcsWexxsVDO18hHGt7flvsWcNJRwv200oelqYIQymPKSQQhImYlhdFjltckX32J20/pXrBAc6unZx0h1c0sGwHWuREF3a5UY3t5IvYOqI1OcYmqYQTBH2Rle+otJ1GsyZGI9hXEg9rbW8hDUtFRq70IjqAXCCTLp3CBWlCdQnORQSRdS5DE2OzEeSzUZiWpkiqFSqV2UO0Si00QLnLPZmHaEZvI2UAX1IQy1arBeqpSqJEkzdS46qn5/lCXyX6e6Mg7m/jUlSSTxPM9TLH0NumQd1u5AB7BfYoL3O+1vUrELVU1HPJBSlJU+WDGBiosQr9y+VkHTQ3Kgg+D9VpeXleBnkdsz1BIGXIgfOVVkII7gSqqB3dttrafScWhVQxlTFmKKb/U65XUDyzDFth7E+muoeJwvhhKjdRDImLAho1KguCNsQWXf7jUuQnwrhSQZ4FiZCGYtbchVUbKAosoA2HpvfT/AE3NdFjl1I8SbBs1tf2ve1/trniPEIoE6k0iRoCAWcgC58bnWVOtGmMPGKdy4WaJjHbqWde3IkC5vYXII/UacNVxjEl0Af6LsO79N9/TxoFtGm0dfGz4BwX7u317bZfwuv8AHTnQUz4pxZUlvs/+zbWUcGp5gyvGklwylWWMmzKe22xBsQdt/p+2tY+KLWpP1Dj/APE6zjhPFpViiRR2oAAQ5F7VKzk2Atvj0/0J/TUzmJiMZmmMvZbj0crQWyZhKQoCQxr1MSr2+WguQ1iPXZvvpLhdVUszkynKPCSRZXESBYWQKDcqIgvaO3En1vc3f8W43KixEQrcOZO2S5PbOp8xNtjKdmyXb6bEjUTR8Tm6lRPGgjaoTBQu4TaPcXXFj2XtiB3bACw1qZiP5GW5R/MHHOIRVLGNOgIhFFaOJJEUqGaOzlCgciVscMe1wALalODisxCyvJ8tBkrQp4wEfzAY+8dMKt5L3Cr+yCEYua51CRW6j5lzMzDK3Ujla/YWveMAFXUAW7TitrDw7iUshkcQICUxuGANgkqsTaIJe0l7oqHYXJBYGc3JE4xHarTKYojJBVARnqyHN7r2R5M6sZgQcMyA5LAXx3YDYkajOZOFOacMZAwjN8cYlOxIx7VD4pmbJ9K5WAA8WiRah1YdNSHy6uMzXvJGkZwOPyh2qR9XkjcHTepors00ioXYhrC5CgWW1zue3yT5JJ+2scXJ+VnGXaZ+7jqYq0r8Cv8AFh/6eT/d0aU+CMePDmX2qJR/AjRrtyTeUy9EemgaNGjWGhqrc3RKRDjSGd/xNwCzRgMIZTnkFIa4ugysuTi5HnVp1X+aHcCJTUdJZJgpwSTN0wc9NShLZXGRYY7KfGrHtEOlSkhc1FHIhhkpwrF5CSLiWMysAB8pvP8ASBSSLm5uCip3YL+En6c1NUO93lDANMrvEiftSSHMdymw222Dng9U2ELNXq0MaTSO2wLRdUdJmd12CKroxNi17m9r6XgkIaEtWxuHrJCBmDmmEuEC2/MhKEj/AEL+utBpJU0tpZ2pZGMkgDXzZcpIQjMBbYiIdNsVuNxvc6W4ZxGOnxtTzh5kp2OTNIfmP0ggYk36Q7mt4BvvfSsNVKsQL1tOXjYNI/UQK0aOVlv2/KBbtI7sStr3udJwLNaO9fEZWg6QOS2ebqXLhPpJIVkvjcEHbyNA0gWkjkkZaObKmaSZXVWLM7vIkm5s9+5ms3biwYXAFmlMaanpr/hJSqTdqo0rkrSuDEyswF/QqlwGsQL6nLVMiYw1cJlSRsgGVgq3KiNrJk2LBv2DcWN7G7vifEupIKeCYCZHHVTF/pKFsDIFYRkgq1/NttsgQEXUiOSrkjenlxaVF6imQd8EQmRwAbBBfHIeWAUg6btU08qNUNTVBZGhQhndQ4j+dE7XIvgzMSCMsgVIOw11w2olVaO9erRCIKzWOUj05PXfJ0bIMBY3xNgSDc3D6uljrwgpah1dGilbF6iLKBnDEWBW+aqVDEGwva19ApHwWjnREKPaxn6ZaVSOtJ1SSptZuoCdxku4FtxqO5i4vMXm/mDSrSOzxP1St3WnuWKhL2ZZHjTEPdwQcdjqUPU/ExLDVRdGNsHiLZyMVjYshLXYv3RPe4YAb3DaYFpoPw8LV8CvHh1hI4zcFyzbPc98auB4sRcHbUHFHBTApTimnQMIFtlJ4SK6Hz3RIOxifzbEHSdFVQ08KP8Ag5FvC8AUGR/k0zOqR3Kg9VwzFFt3b9xsDpzSiZOp/P4SJA7whnDX6894Gud1VQekqqSGuLWsBpWllkBTq8Qixj/ENMFaIEqki43JXYQi8bmy7nffVCMkFPtRGGcxol0yeQiwiIwIBPaEOPzLAt4uwB074Xx4D8NCtPMoaGJrtsFDgjG7G7Mlu8eRced7I1JlVHKV0QP4lsi7rYIUJWC5B6bqCr2ANwL/AJjrqKZ2lmhFcDKsSRonywRN0mZpCAgzuGSTs2FvA8aDmvqVnFPK1NOH6rRwlXKMhKyBmex7UOFt7/Uu19NfwNJ1DSGllKiGaMtlIQVk6csqkkhiXYghwTurAEWtqRoxM8sLQ1ULQxhBKiENl2OCL2PlijA3B7T5vqTPHKa5X8RBkGKleqlwwbEra/kPZbe+3nUENwbh9PUw36UkRRmUjNla7ouYzQhWBFgSpIuvm4vqZm4PCwRcLBGRlxJG8f0bg7gDax2I2OlTxKLNo+ouaqXYXGyi1yfa1xf2uPfStNUJIuUbq6+6kEfxGpMyI1OWqZcsY8AyRoQjMoCRMWRQFIAAYsSBs1yDcG2vaTl2CIxmNWXpKUW0jjsL5lSL2Iy338ePG2pbRpcg0aNGoqmfFL/mv/j/ANg6z/lGBTl1FYoFvdQDbyb/AKf/AD7HQPij/wA1H/b/ANg6z7levVL5XKlSCuWIbtIsT6bkePY6zM/OHLOdpY8VEC3eTpA43ssx2DhiMoWWRWsNvKnfIEab8H43SL02BlJSYygtG2QVnmyvitiWjMPhiDj9KY7qcwpGaWsNkuks4RsrYhZoljW+V8ihfFcWD+rLjuz5b4XD+HUtIF6oh+czJirNMyPEq+Q4UAEkkXcbDa/bGMomnTL2Zx8QoSk4UA1HQEeSwMqGYxOFdBiSi9QoCOz6Se4G2rRR1aSHGFRbKUx/IbFMuhgHU36jhUcEjLexsRqvcv0NNDXTiUh4gglcOd0bpBihNluV3I7VPi4BuNW2go41aGISIemmEzhwMpckVpLWO2WW2w8XI9cfKZ1EMTZb+Vh3sysFY9t7ArH+X3NvB8+NvTTN5slYj6be+x28/fXE1UsyxOxJM6NIkQK3JSMZJuMQ5l7F2tZTsTpCeZS0qqQ2BA9DviCRcGxKklTb1U68Hl48ld5/adOXWdymPgqf+T3/AOsS/wB66Nc/BL/Fzf8AWJf7xr3Xvl6IX/Ro0aijTCt4NBKVMkSMUkEo2t8wAgObfUbEje+mPEeaYYan8O98umJTa7HDGYlgiguwHTsbA/WulI+aaVmxEtzlGl8JMcpbiPuxxsxBW97ZDG99tWpQ6ruDwzZ9RMs4+i+7C8ZN8diPX1869HCIQwbDuWUzg5N/SsjIW8/sErbxb00zbmqkBIMpuLC3TluS0jxrbt7ryI6i17228i/kvNECTyQyZIUeOMHFmDNKpYWxBxAxYFmsBibkabCg5apu8dPZwysM5LYu+bADLtBfu7bacV3B4ZpEkkTJ0KlTkwsVbJTYGxs2+40wXm6lLIitI7MwWywzEqS0i9wwuoyjkG/7N/G+kW52pMwMzgYzI0mElls0a4kYXy7izDygW7AAg6uxL0fC4oneRFIeT6zkxvuT4JIG5Pj/AMtJz8DgeVZnQs6Nmt3kKhwLZBMsA1vW2nNFWJKmcZutyAbMLlSVNrgXFwbEbHyLjSddxFY2jQhiZGsLA2G4BJa1huRte53t4NpsNYOW6ZCSsVrhxjm5VRJvJghbGPI3viBe50rwvgkFOfkRiPsWOylrFU2W4vYsBtmRkRYE7aj5+cKYCN1cGJ+oTISVCiJQzEAi7dvcLDcbi4tpZ+bKQMVMtmVgpBjkBBOVtivglWXLxkMb5babD6HhcKzNOEHVcWaQ3LW27QSTiuw2FhsNeS8JhaTqlPmEocrt5jzw2Bttm/8AH7C0fLzfSKLtI4+nboz37wChxwvZvANvO3nbRPzbTANg5kZQWCqr7gKWJvjbHYjO+OQK3y20qQsOV6UCNRFYRrGigPIO2F84gbN3hX7hlfyfc66flumJcmK/UWVGBZyMZmDSgLlZc2AJIA31LarnEOcYYhKtnMyZWiCyHKzsg7lRgMmVttzZWNjY6bkPv8Hqf9hgeoZcxLKH6hQIWzzz3QBbXtYaVPBYDIZDGC5fqEkse/pdHKxNr9Ls8eL+p1xT8biljd4T1Cik2sy3IHjJlA32IPqCrC4IOm3C+Zo53jjUWkZQzpf+jyQsu9rNcAi6mwII8g6bD7hvCIoL9JSCQqklnY4rfFAWJIRbtZRsLnbfSEnLlMb3iBy6gPc+4lkWST835pFVj+lvG2kK/maOGfoSKQxaJUOSWbq9Xf6rriI5Dva9trnbXPC+Z45nVMTGSrtdnjt2TNEQtm7+4eV8BkvbIabDw8Cg6rTYfMZWUtm/0uEDAd1hfFfFvGu6Pg8UQURhlCsXAEklizCxuMrMPs1wDva+oBefocFdo3UNGHBLR2DmTARE5dr33a+y2IJBBGpzhPGYqhZWQjGKRoybjyn1Nsdhe9r+QL+CNJsOKegRMSDIcFKjKWVtiQTlkxybbZmuR4BA061F1nGBFFFK8bYyFAwFrx9QgAkeSASL28AE+mor/DmDAOR2mMSA5xbAyGOz99kIIJJJsMJB5UjSpFp0arvGOcIIGkWxkMaZkIyXI3yCgtclVBY+m6i5JtpTh/NcE0qxIe52kAu0f+T+wa92F2VbXxBY20qREfFY2pL/ANf/AGDrI+E1Hptv7/8Az/5fW2898OM9M0YtkQ2JPvjrJY+R65TtAW+6stv7bHWOTCZiJhjOLe8bACAhVFxtYDwb3/46rFHEAbkC/wB9X9eTK6SMRmIIvqXYf2W/u1ceU+FdC8LEOUVd7f1h/wCQ1vjxm7l2nK5ti3DIQOqpXbMOBbbcW1N0FENwFUj+qDq5/Evh5JjkQXaxUqPJA3Bt7De+qjQyHew39b68nlY1Pb9nn5I3abEeNi5LsVCDI3AQZbKL2Cgk/wBuuIyFDKtgPb2Nh49vJ0gzeDY/w/TRQ0rTOiLe7Nufa/k/uG/7teH5ck1/v9pzxu6Wv4H/AOLm/wCsS/3jRpf4OqBQyBfC1MoH7iB/H76919rKKl6YXnRo0ayqL4ny/BOxaRWJOO4Zh9HUx8H0zf8Aj9tRVJyPAspka7KGiMSAyAJ0SWW93ORLnI2CjYbXLE98ycSeGroSGIiaUxTKPXqxv0yd9rOg3It3aioucamQERwxFzIsaMxcIWZ6pcSRcgjpIxtfaTx4J1F0ibqOTaR2kZke8qlZPmOMlZnJBANvzuLjezHXlfyfTyTLLYqxlEktiwMtlkVVYgjYZ+t9hj48MTzRUFpgtN/RSIPzXKNVSwt7d3TVZh9m/QlebmOYGUCNBhOsF2LDElgM3HojAqVO31ettNhxT8nUiIY1RwpCj+ke9lMlhe9/8pID7g29Brg8k0diMH7gwPzZNwxBf18sAFJ9VFvGoOPmaeCetDJnbqShcmbAxwUF0X3TKSRtgPpY+p1Ncw8flp6aKVUjZ3ZlO7MthFM4YEEeSi/+L186bE5QUKQqVQEAszm5JuzsWY/xOmXFOCLPNFIzsBGjAKpKnJnhYNkCCLdMi1t8vtvXannSdXlApwwSGSVAMrsUgpZFW/rdpZFuB/k/e+luOcy1MccwSNcvwss0UsfzFLp1LAj0ugjYeRcsLmwyVImY+WadUjjQOixhlQI7CyuACpt9S2A2N/A0zo+SaZLkqWa/acm7Y+/GMXJ2Adt/Um/nSM/MNQsswWOJ4omhQuM8rzGD5ltx01V5WO/5Rv5OnHL3MMk7xrJAYupTrN6mzEJnGfVSua2BG4P2IDYX/wAEqbMvg2TMrHvfyjZr6/tb6RpOVKOyvGrWG6ssj+iyLsQf/uSnb1kc+uqpxurrxScSRw11jM1NNCzhsGlJwZRusiLtcWBUeoFzPc4ZF6RIHK9Wd0ursoINNKBuv5Q4Ui3ggW31an6i36h5OWacyGQq2TG5ObftSt4vbzI/8R7DVapjJHWtFPO7iOKiBcO65TZyAkKDb5jBA4/ZO9xpDlDiMh4i8bySYk1gRSzMrYVQxG5suEdsbA3VjuLAGULlw3gkMCssQZVYWK5sR4AGxPooVR7KoHppGDlmnRskV1N1a6u43UKBuDexAAI8G5v5N4Ghimk4hVsJmWKCcFkLtZkakQYAfSF6hL39CD6k6qXDuLTnhtdlNP1loqZ4+97hijBpVe9w7OCrAeqA3JY2tSNMquXIJHZ3Dks6yEdR7ZKhQWF7AFCVI8G513ScAhjYMMyVDWzkdt3fN3sTYuW/N5AFhYbarlfVstRSASMIGqnFSQ7YrJ+HvFGGv/RlyDbYZ7W9NMuYKmpjPElp3lZ46Onw3YsCWlErqPSTAA7C9wv21KkWR+TqU3JWQkrYt1pbkmQyF75fXmT3ebHH6dtPaXgUMccsaKVSXLIZMdmvcLcnFdzYDYXNtVKuq68LUNTEOIqwmJJCwWWAQDqRB/QCQsVYmwZbX2A0+5t4vKtPAqLInVRXZyWDIVeD5ZItZyGa/wBkfb2VIsnEuFxzmMyZfKbNQGZRcqVNwD3AqzCx9CdRzcnUpTArIRiyi8slwHYNJY5XBdgMj6gAaX4JxR5zNmioqO6AZHLsklXuHoCixuD6h/YAtUeVOMyR0FPKzM87rTo4kd27JJ1TqMCdpLvJv6hBc7DTYtnEeVqWZi0kZJZcTZmUWOOWwIAyCqrH1UW8a9pOWKaOUSohDqxcHNz3FCg2vayoSqjwATbVbj5uqTGZsE7qeidIiGsHqJnSU5XuQot6bWH3uvPzhUJNJA0EZaNFLFC5Ae9IH8gXReuzXH5Y/NycVSLJx7gyVUfSkaRVvc9NsSfsT5t9tV9fhrSD89T/AK5tN+XOZJVeipmXMSr3SMzlwT+KI3IsR8oL5J7t7bX54jzFMldK2LYQQzLgC1ms1ERKw8GwkkIt+UHfzqxcaDo/Dak/bqf9c3/DSJ+FlFe+dVc+1Q40+5rqpPw1K18Haqpw/Tc2KmVQ4uLXQre48W99Nn5tnvVAQq34fJgAHJZI52R9r7sYxkLev2Ol5fUIf/SmhyDZVJI8EzsdJj4RcPvcGpH/AHzf8NPX49NHUTRrGGJqVju7uEH8zSQWvcIGcYC21yTYk2LXifOFVFDLL0YSqzzxRi7lj0Eq2uw9MjFEAQTfM7eLvlI5/wDpJQe9T/rm/wCGu4PhRQKbg1F/frNqZ4Tx+SaqeEwlUUMQ+/olMwvtazGVwP8Aoj53xsOs3MFIrlvgENFCYYMsC5fubI5N530aldGoo0aNGgL6bcOoUgTpxghQWaxJO7sWbckndiT9v00aNA50aNGgL6NGjQF9F9GjQGjRo0Bo0aNAaL6NGgNF9GjQGjRo0Bo0aNAaL6NGgL6L6NGgL6L6NGgNF9GjQGi+jRoDRo0aA0aNG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4109" name="Picture 13"/>
          <p:cNvPicPr>
            <a:picLocks noChangeAspect="1" noChangeArrowheads="1"/>
          </p:cNvPicPr>
          <p:nvPr/>
        </p:nvPicPr>
        <p:blipFill>
          <a:blip r:embed="rId10" cstate="print"/>
          <a:srcRect l="19643" t="22266" r="51025" b="44266"/>
          <a:stretch>
            <a:fillRect/>
          </a:stretch>
        </p:blipFill>
        <p:spPr bwMode="auto">
          <a:xfrm>
            <a:off x="187984" y="260648"/>
            <a:ext cx="3591928" cy="2304256"/>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diamond(in)">
                                      <p:cBhvr>
                                        <p:cTn id="7" dur="20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strVal val="#ppt_w*0.70"/>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109"/>
                                        </p:tgtEl>
                                        <p:attrNameLst>
                                          <p:attrName>style.visibility</p:attrName>
                                        </p:attrNameLst>
                                      </p:cBhvr>
                                      <p:to>
                                        <p:strVal val="visible"/>
                                      </p:to>
                                    </p:set>
                                    <p:animEffect transition="in" filter="blinds(horizontal)">
                                      <p:cBhvr>
                                        <p:cTn id="25" dur="500"/>
                                        <p:tgtEl>
                                          <p:spTgt spid="4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74638"/>
            <a:ext cx="7848872" cy="634082"/>
          </a:xfrm>
        </p:spPr>
        <p:txBody>
          <a:bodyPr>
            <a:normAutofit fontScale="90000"/>
          </a:bodyPr>
          <a:lstStyle/>
          <a:p>
            <a:pPr algn="ctr"/>
            <a:r>
              <a:rPr lang="es-MX" b="1" dirty="0" smtClean="0"/>
              <a:t>CONCLUSIONES Y RECOMENDACIONES</a:t>
            </a:r>
            <a:endParaRPr lang="es-MX" b="1" dirty="0"/>
          </a:p>
        </p:txBody>
      </p:sp>
      <p:sp>
        <p:nvSpPr>
          <p:cNvPr id="3" name="2 Marcador de contenido"/>
          <p:cNvSpPr>
            <a:spLocks noGrp="1"/>
          </p:cNvSpPr>
          <p:nvPr>
            <p:ph sz="quarter" idx="1"/>
          </p:nvPr>
        </p:nvSpPr>
        <p:spPr>
          <a:xfrm>
            <a:off x="251520" y="1628800"/>
            <a:ext cx="8712968" cy="4752528"/>
          </a:xfrm>
        </p:spPr>
        <p:txBody>
          <a:bodyPr>
            <a:normAutofit fontScale="55000" lnSpcReduction="20000"/>
          </a:bodyPr>
          <a:lstStyle/>
          <a:p>
            <a:pPr lvl="0"/>
            <a:r>
              <a:rPr lang="es-ES" sz="3200" dirty="0" smtClean="0"/>
              <a:t>Los resultados obtenidos mediante la aplicación de las técnicas para recopilar información, demuestran que los agricultores presentan inconvenientes para comercializar sus productos por ende la Economía Popular y Solidaria no contribuye al sistema de comercialización del sector agrícola. </a:t>
            </a:r>
            <a:endParaRPr lang="es-MX" sz="3200" dirty="0" smtClean="0"/>
          </a:p>
          <a:p>
            <a:pPr lvl="0"/>
            <a:r>
              <a:rPr lang="es-ES" sz="3200" dirty="0" smtClean="0"/>
              <a:t>La mayoría de los agricultores fijan sus precios en base al mercado lo que conlleva en ocasiones a un pago </a:t>
            </a:r>
            <a:r>
              <a:rPr lang="es-ES" sz="3200" dirty="0" smtClean="0"/>
              <a:t>irrazonable  </a:t>
            </a:r>
            <a:r>
              <a:rPr lang="es-ES" sz="3200" dirty="0" smtClean="0"/>
              <a:t>por el producto y esto hace que los agricultores obtengan ingresos bajos, e incluso perciben valores que muchas veces no alcanza para cubrir los gastos de producción y de comercialización.</a:t>
            </a:r>
            <a:endParaRPr lang="es-MX" sz="3200" dirty="0" smtClean="0"/>
          </a:p>
          <a:p>
            <a:pPr lvl="0"/>
            <a:r>
              <a:rPr lang="es-ES" sz="3200" dirty="0" smtClean="0"/>
              <a:t>Gran parte de los agricultores de la parroquia Benítez no pueden acceder a créditos debido a la dificultad para obtener todos los requisitos establecidos, factor el cual impide al agricultor adquirir un vehículo para poder movilizarse a los distintos mercados sin necesidad de pagar un transporte público y así generar rentabilidad eliminando la intermediación comercial.</a:t>
            </a:r>
            <a:endParaRPr lang="es-MX" sz="3200" dirty="0" smtClean="0"/>
          </a:p>
          <a:p>
            <a:pPr lvl="0"/>
            <a:r>
              <a:rPr lang="es-ES" sz="3200" dirty="0" smtClean="0"/>
              <a:t>Los agricultores en su mayoría consideran de manera positiva la creación de una Asociación de Productores agrícolas para la comercialización dentro de la parroquia Benítez por el beneficio que este generaría para los mismos por esta razón apoyan la creación y manifiesta utilizar los servicios prestados mientras se cuente con las condiciones necesarias para el correcto funcionamiento y las garantías de un comercio justo.</a:t>
            </a:r>
            <a:endParaRPr lang="es-MX" sz="3200" dirty="0" smtClean="0"/>
          </a:p>
          <a:p>
            <a:pPr lvl="0"/>
            <a:r>
              <a:rPr lang="es-ES" sz="3200" dirty="0" smtClean="0"/>
              <a:t>Las acciones que toma el municipio frente a la inestabilidad de precios, se rigen a la lista de precios establecidos por el MAGAP, los cuales son supervisados por el comisario municipal</a:t>
            </a:r>
            <a:r>
              <a:rPr lang="es-ES" dirty="0" smtClean="0"/>
              <a:t>.</a:t>
            </a:r>
            <a:endParaRPr lang="es-MX" dirty="0" smtClean="0"/>
          </a:p>
        </p:txBody>
      </p:sp>
      <p:sp>
        <p:nvSpPr>
          <p:cNvPr id="4" name="3 Rectángulo"/>
          <p:cNvSpPr/>
          <p:nvPr/>
        </p:nvSpPr>
        <p:spPr>
          <a:xfrm>
            <a:off x="1043608" y="1124744"/>
            <a:ext cx="1808508" cy="369332"/>
          </a:xfrm>
          <a:prstGeom prst="rect">
            <a:avLst/>
          </a:prstGeom>
        </p:spPr>
        <p:txBody>
          <a:bodyPr wrap="none">
            <a:spAutoFit/>
          </a:bodyPr>
          <a:lstStyle/>
          <a:p>
            <a:r>
              <a:rPr lang="es-MX" b="1" dirty="0" smtClean="0">
                <a:solidFill>
                  <a:srgbClr val="7030A0"/>
                </a:solidFill>
              </a:rPr>
              <a:t>CONCLUSIONES</a:t>
            </a:r>
            <a:endParaRPr lang="es-MX" dirty="0">
              <a:solidFill>
                <a:srgbClr val="7030A0"/>
              </a:solidFill>
            </a:endParaRPr>
          </a:p>
        </p:txBody>
      </p:sp>
    </p:spTree>
  </p:cSld>
  <p:clrMapOvr>
    <a:masterClrMapping/>
  </p:clrMapOvr>
  <p:transition>
    <p:cover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1052736"/>
            <a:ext cx="8348464" cy="5220072"/>
          </a:xfrm>
        </p:spPr>
        <p:txBody>
          <a:bodyPr>
            <a:normAutofit fontScale="62500" lnSpcReduction="20000"/>
          </a:bodyPr>
          <a:lstStyle/>
          <a:p>
            <a:pPr lvl="0"/>
            <a:r>
              <a:rPr lang="es-ES" sz="3200" dirty="0" smtClean="0"/>
              <a:t>Organizar ferias o mercados solidarios cada cierto tiempo dependiendo de las cosechas de sus productos en la parroquia Benítez con la finalidad de que los agricultores puedan  comercializar los mismos sin necesidad de intermediarios o de trasladarse  a mercados mayoristas corriendo el riesgo de que el producto se deteriore por la movilización. </a:t>
            </a:r>
            <a:endParaRPr lang="es-MX" sz="3200" dirty="0" smtClean="0"/>
          </a:p>
          <a:p>
            <a:pPr lvl="0"/>
            <a:r>
              <a:rPr lang="es-ES" sz="3200" dirty="0" smtClean="0"/>
              <a:t>Fomentar los precios justos para que los agricultores tengan buenos ingresos y se vean reflejados en la mayor productividad y en un mejor sistema de comercialización buscando nuevos mercados para distribuirlos.</a:t>
            </a:r>
            <a:endParaRPr lang="es-MX" sz="3200" dirty="0" smtClean="0"/>
          </a:p>
          <a:p>
            <a:pPr lvl="0"/>
            <a:r>
              <a:rPr lang="es-ES" sz="3200" dirty="0" smtClean="0"/>
              <a:t>Crear una Asociación de Productores agrícolas para la comercialización de tal manera que puedan acceder a un crédito como asociación que resulta más viable para las inversiones de acuerdo a su prioridad.</a:t>
            </a:r>
            <a:endParaRPr lang="es-MX" sz="3200" dirty="0" smtClean="0"/>
          </a:p>
          <a:p>
            <a:pPr lvl="0"/>
            <a:r>
              <a:rPr lang="es-ES" sz="3200" dirty="0" smtClean="0"/>
              <a:t>Aprovechar que en la población de Benítez existe una predisposición en aplicar las técnicas de producción y comercialización para evitar la intermediación, de tal manera que sea un sistema económico inputs (semilla) en outputs (productos agrícolas), de buena calidad, es decir que se garantice la satisfacción del cliente, previniendo la contaminación ambiental y la salud de los agricultores.</a:t>
            </a:r>
            <a:endParaRPr lang="es-MX" sz="3200" dirty="0" smtClean="0"/>
          </a:p>
          <a:p>
            <a:pPr lvl="0"/>
            <a:r>
              <a:rPr lang="es-ES" sz="3200" dirty="0" smtClean="0"/>
              <a:t>Coordinar con el municipio para organizar diferentes formas de comercialización y llegar a tener un mercado sustentable.</a:t>
            </a:r>
            <a:endParaRPr lang="es-MX" sz="3200" dirty="0" smtClean="0"/>
          </a:p>
          <a:p>
            <a:pPr lvl="0">
              <a:buNone/>
            </a:pPr>
            <a:endParaRPr lang="es-MX" dirty="0" smtClean="0"/>
          </a:p>
        </p:txBody>
      </p:sp>
      <p:sp>
        <p:nvSpPr>
          <p:cNvPr id="4" name="3 Rectángulo"/>
          <p:cNvSpPr/>
          <p:nvPr/>
        </p:nvSpPr>
        <p:spPr>
          <a:xfrm>
            <a:off x="971600" y="404664"/>
            <a:ext cx="2156937" cy="369332"/>
          </a:xfrm>
          <a:prstGeom prst="rect">
            <a:avLst/>
          </a:prstGeom>
        </p:spPr>
        <p:txBody>
          <a:bodyPr wrap="none">
            <a:spAutoFit/>
          </a:bodyPr>
          <a:lstStyle/>
          <a:p>
            <a:r>
              <a:rPr lang="es-MX" b="1" dirty="0" smtClean="0">
                <a:solidFill>
                  <a:srgbClr val="7030A0"/>
                </a:solidFill>
              </a:rPr>
              <a:t>RECOMEDACIONES</a:t>
            </a:r>
            <a:endParaRPr lang="es-MX" dirty="0">
              <a:solidFill>
                <a:srgbClr val="7030A0"/>
              </a:solidFill>
            </a:endParaRPr>
          </a:p>
        </p:txBody>
      </p:sp>
    </p:spTree>
  </p:cSld>
  <p:clrMapOvr>
    <a:masterClrMapping/>
  </p:clrMapOvr>
  <p:transition>
    <p:cover dir="l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99592" y="188640"/>
            <a:ext cx="7632848" cy="3312368"/>
          </a:xfrm>
          <a:prstGeom prst="rect">
            <a:avLst/>
          </a:prstGeom>
          <a:noFill/>
        </p:spPr>
        <p:txBody>
          <a:bodyPr wrap="none" lIns="91440" tIns="45720" rIns="91440" bIns="45720">
            <a:prstTxWarp prst="textChevronInverted">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5400" b="1" dirty="0" smtClean="0">
                <a:ln>
                  <a:solidFill>
                    <a:srgbClr val="002060"/>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GRACIAS</a:t>
            </a:r>
            <a:endParaRPr lang="es-ES" sz="5400" b="1" dirty="0">
              <a:ln>
                <a:solidFill>
                  <a:srgbClr val="002060"/>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4.37558E-6 L -2.5E-6 0.30157 " pathEditMode="relative" rAng="0" ptsTypes="AA">
                                      <p:cBhvr>
                                        <p:cTn id="6" dur="2000" fill="hold"/>
                                        <p:tgtEl>
                                          <p:spTgt spid="4"/>
                                        </p:tgtEl>
                                        <p:attrNameLst>
                                          <p:attrName>ppt_x</p:attrName>
                                          <p:attrName>ppt_y</p:attrName>
                                        </p:attrNameLst>
                                      </p:cBhvr>
                                      <p:rCtr x="0" y="1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899592" y="260648"/>
            <a:ext cx="7772400" cy="868958"/>
          </a:xfrm>
        </p:spPr>
        <p:txBody>
          <a:bodyPr/>
          <a:lstStyle/>
          <a:p>
            <a:pPr algn="ctr"/>
            <a:r>
              <a:rPr lang="es-MX" b="1" dirty="0" smtClean="0"/>
              <a:t>IDENTIFICACIÓN DEL PROBLEMA</a:t>
            </a:r>
            <a:endParaRPr lang="es-MX" b="1" dirty="0"/>
          </a:p>
        </p:txBody>
      </p:sp>
      <p:graphicFrame>
        <p:nvGraphicFramePr>
          <p:cNvPr id="7" name="6 Marcador de contenido"/>
          <p:cNvGraphicFramePr>
            <a:graphicFrameLocks noGrp="1"/>
          </p:cNvGraphicFramePr>
          <p:nvPr>
            <p:ph sz="quarter" idx="1"/>
          </p:nvPr>
        </p:nvGraphicFramePr>
        <p:xfrm>
          <a:off x="-1404664" y="1124744"/>
          <a:ext cx="8964488"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descr="Resultado de imagen para comercialización agricola con muchos intermediarios"/>
          <p:cNvPicPr>
            <a:picLocks noChangeAspect="1" noChangeArrowheads="1"/>
          </p:cNvPicPr>
          <p:nvPr/>
        </p:nvPicPr>
        <p:blipFill>
          <a:blip r:embed="rId7" cstate="print"/>
          <a:srcRect/>
          <a:stretch>
            <a:fillRect/>
          </a:stretch>
        </p:blipFill>
        <p:spPr bwMode="auto">
          <a:xfrm>
            <a:off x="5868144" y="2348880"/>
            <a:ext cx="3103925" cy="2002532"/>
          </a:xfrm>
          <a:prstGeom prst="rect">
            <a:avLst/>
          </a:prstGeom>
          <a:noFill/>
        </p:spPr>
      </p:pic>
      <p:sp>
        <p:nvSpPr>
          <p:cNvPr id="6" name="5 Igual que"/>
          <p:cNvSpPr/>
          <p:nvPr/>
        </p:nvSpPr>
        <p:spPr>
          <a:xfrm>
            <a:off x="2555776" y="3284984"/>
            <a:ext cx="1152128" cy="86409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8" name="7 Más"/>
          <p:cNvSpPr/>
          <p:nvPr/>
        </p:nvSpPr>
        <p:spPr>
          <a:xfrm>
            <a:off x="755576" y="4365104"/>
            <a:ext cx="936104" cy="100811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p:cover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0"/>
            <a:ext cx="7772400" cy="1070992"/>
          </a:xfrm>
        </p:spPr>
        <p:txBody>
          <a:bodyPr/>
          <a:lstStyle/>
          <a:p>
            <a:pPr algn="ctr"/>
            <a:r>
              <a:rPr lang="es-MX" b="1" dirty="0" smtClean="0"/>
              <a:t>JUSTIFICACIÓN DEL PROBLEMA</a:t>
            </a:r>
            <a:endParaRPr lang="es-MX" b="1" dirty="0"/>
          </a:p>
        </p:txBody>
      </p:sp>
      <p:graphicFrame>
        <p:nvGraphicFramePr>
          <p:cNvPr id="4" name="3 Marcador de contenido"/>
          <p:cNvGraphicFramePr>
            <a:graphicFrameLocks noGrp="1"/>
          </p:cNvGraphicFramePr>
          <p:nvPr>
            <p:ph sz="quarter" idx="1"/>
          </p:nvPr>
        </p:nvGraphicFramePr>
        <p:xfrm>
          <a:off x="251520" y="908720"/>
          <a:ext cx="8568952"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0"/>
            <a:ext cx="7772400" cy="1143000"/>
          </a:xfrm>
        </p:spPr>
        <p:txBody>
          <a:bodyPr/>
          <a:lstStyle/>
          <a:p>
            <a:pPr algn="ctr"/>
            <a:r>
              <a:rPr lang="es-MX" b="1" dirty="0" smtClean="0"/>
              <a:t>OBJETIVOS</a:t>
            </a:r>
            <a:endParaRPr lang="es-MX" b="1" dirty="0"/>
          </a:p>
        </p:txBody>
      </p:sp>
      <p:graphicFrame>
        <p:nvGraphicFramePr>
          <p:cNvPr id="4" name="3 Marcador de contenido"/>
          <p:cNvGraphicFramePr>
            <a:graphicFrameLocks noGrp="1"/>
          </p:cNvGraphicFramePr>
          <p:nvPr>
            <p:ph sz="quarter" idx="1"/>
          </p:nvPr>
        </p:nvGraphicFramePr>
        <p:xfrm>
          <a:off x="179512" y="1124744"/>
          <a:ext cx="878396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ver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PREGUNTAS DE LA INVESTIGACIÓN</a:t>
            </a:r>
            <a:endParaRPr lang="es-MX" b="1" dirty="0"/>
          </a:p>
        </p:txBody>
      </p:sp>
      <p:graphicFrame>
        <p:nvGraphicFramePr>
          <p:cNvPr id="4" name="3 Marcador de contenido"/>
          <p:cNvGraphicFramePr>
            <a:graphicFrameLocks noGrp="1"/>
          </p:cNvGraphicFramePr>
          <p:nvPr>
            <p:ph sz="quarter" idx="1"/>
          </p:nvPr>
        </p:nvGraphicFramePr>
        <p:xfrm>
          <a:off x="-612576" y="1916832"/>
          <a:ext cx="7776864"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6" name="AutoShape 2" descr="Resultado de imagen para incógnita 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28" name="AutoShape 4" descr="Resultado de imagen para incógnita 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1030" name="Picture 6" descr="http://3.bp.blogspot.com/_495xJuwfGxM/TAZrXiOkZ3I/AAAAAAAAA-M/Q9KLcNRYkXs/s200/Preguntass.gif"/>
          <p:cNvPicPr>
            <a:picLocks noChangeAspect="1" noChangeArrowheads="1"/>
          </p:cNvPicPr>
          <p:nvPr/>
        </p:nvPicPr>
        <p:blipFill>
          <a:blip r:embed="rId7" cstate="print"/>
          <a:srcRect/>
          <a:stretch>
            <a:fillRect/>
          </a:stretch>
        </p:blipFill>
        <p:spPr bwMode="auto">
          <a:xfrm>
            <a:off x="6300191" y="1916832"/>
            <a:ext cx="2335393" cy="2160240"/>
          </a:xfrm>
          <a:prstGeom prst="rect">
            <a:avLst/>
          </a:prstGeom>
          <a:noFill/>
        </p:spPr>
      </p:pic>
      <p:sp>
        <p:nvSpPr>
          <p:cNvPr id="7" name="6 Terminador"/>
          <p:cNvSpPr/>
          <p:nvPr/>
        </p:nvSpPr>
        <p:spPr>
          <a:xfrm>
            <a:off x="3707904" y="5157192"/>
            <a:ext cx="4608512" cy="1440160"/>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dirty="0" smtClean="0"/>
              <a:t>El sistema de comercialización generado por la Economía Popular y Solidaria para el sector agrícola de la parroquia Benítez, no contribuyen en el mejoramiento de la economía</a:t>
            </a:r>
            <a:endParaRPr lang="es-MX" dirty="0"/>
          </a:p>
        </p:txBody>
      </p:sp>
      <p:pic>
        <p:nvPicPr>
          <p:cNvPr id="1032" name="Picture 8" descr="http://1.bp.blogspot.com/-IVp7rvJIcmE/UjqZYNd93PI/AAAAAAAAAK4/stuAZkyavbg/s1600/hipotesis+cientifica.png"/>
          <p:cNvPicPr>
            <a:picLocks noChangeAspect="1" noChangeArrowheads="1"/>
          </p:cNvPicPr>
          <p:nvPr/>
        </p:nvPicPr>
        <p:blipFill>
          <a:blip r:embed="rId8" cstate="print"/>
          <a:srcRect l="3273" t="2953" r="5092" b="11407"/>
          <a:stretch>
            <a:fillRect/>
          </a:stretch>
        </p:blipFill>
        <p:spPr bwMode="auto">
          <a:xfrm>
            <a:off x="1043608" y="4437112"/>
            <a:ext cx="2785965" cy="1656184"/>
          </a:xfrm>
          <a:prstGeom prst="ellipse">
            <a:avLst/>
          </a:prstGeom>
          <a:noFill/>
        </p:spPr>
      </p:pic>
    </p:spTree>
  </p:cSld>
  <p:clrMapOvr>
    <a:masterClrMapping/>
  </p:clrMapOvr>
  <p:transition>
    <p:cover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0"/>
            <a:ext cx="7772400" cy="724942"/>
          </a:xfrm>
        </p:spPr>
        <p:txBody>
          <a:bodyPr>
            <a:noAutofit/>
          </a:bodyPr>
          <a:lstStyle/>
          <a:p>
            <a:pPr algn="ctr"/>
            <a:r>
              <a:rPr lang="es-MX" b="1" dirty="0" smtClean="0"/>
              <a:t>MARCO TEÓRICO</a:t>
            </a:r>
            <a:endParaRPr lang="es-MX" b="1" dirty="0"/>
          </a:p>
        </p:txBody>
      </p:sp>
      <p:graphicFrame>
        <p:nvGraphicFramePr>
          <p:cNvPr id="4" name="3 Marcador de contenido"/>
          <p:cNvGraphicFramePr>
            <a:graphicFrameLocks noGrp="1"/>
          </p:cNvGraphicFramePr>
          <p:nvPr>
            <p:ph sz="quarter" idx="1"/>
          </p:nvPr>
        </p:nvGraphicFramePr>
        <p:xfrm>
          <a:off x="0" y="692696"/>
          <a:ext cx="8964488"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Flecha doblada hacia arriba"/>
          <p:cNvSpPr/>
          <p:nvPr/>
        </p:nvSpPr>
        <p:spPr>
          <a:xfrm rot="5400000">
            <a:off x="-108520" y="2420888"/>
            <a:ext cx="1296144" cy="720080"/>
          </a:xfrm>
          <a:prstGeom prst="bentUpArrow">
            <a:avLst>
              <a:gd name="adj1" fmla="val 25000"/>
              <a:gd name="adj2" fmla="val 26789"/>
              <a:gd name="adj3" fmla="val 4288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482" name="Picture 2"/>
          <p:cNvPicPr>
            <a:picLocks noChangeAspect="1" noChangeArrowheads="1"/>
          </p:cNvPicPr>
          <p:nvPr/>
        </p:nvPicPr>
        <p:blipFill>
          <a:blip r:embed="rId7" cstate="print"/>
          <a:srcRect l="40684" t="24807" r="29562" b="9310"/>
          <a:stretch>
            <a:fillRect/>
          </a:stretch>
        </p:blipFill>
        <p:spPr bwMode="auto">
          <a:xfrm>
            <a:off x="899592" y="2465512"/>
            <a:ext cx="3528392" cy="4203848"/>
          </a:xfrm>
          <a:prstGeom prst="rect">
            <a:avLst/>
          </a:prstGeom>
          <a:noFill/>
          <a:ln w="9525">
            <a:noFill/>
            <a:miter lim="800000"/>
            <a:headEnd/>
            <a:tailEnd/>
          </a:ln>
        </p:spPr>
      </p:pic>
      <p:pic>
        <p:nvPicPr>
          <p:cNvPr id="20483" name="Picture 3"/>
          <p:cNvPicPr>
            <a:picLocks noChangeAspect="1" noChangeArrowheads="1"/>
          </p:cNvPicPr>
          <p:nvPr/>
        </p:nvPicPr>
        <p:blipFill>
          <a:blip r:embed="rId8" cstate="print"/>
          <a:srcRect l="37824" t="45078" r="47233" b="45078"/>
          <a:stretch>
            <a:fillRect/>
          </a:stretch>
        </p:blipFill>
        <p:spPr bwMode="auto">
          <a:xfrm>
            <a:off x="4139952" y="2060848"/>
            <a:ext cx="2592288" cy="960106"/>
          </a:xfrm>
          <a:prstGeom prst="rect">
            <a:avLst/>
          </a:prstGeom>
          <a:noFill/>
          <a:ln w="9525">
            <a:noFill/>
            <a:miter lim="800000"/>
            <a:headEnd/>
            <a:tailEnd/>
          </a:ln>
        </p:spPr>
      </p:pic>
      <p:pic>
        <p:nvPicPr>
          <p:cNvPr id="9" name="8 Imagen"/>
          <p:cNvPicPr/>
          <p:nvPr/>
        </p:nvPicPr>
        <p:blipFill>
          <a:blip r:embed="rId9" cstate="print"/>
          <a:srcRect l="25620" t="37941" r="25454" b="9706"/>
          <a:stretch>
            <a:fillRect/>
          </a:stretch>
        </p:blipFill>
        <p:spPr bwMode="auto">
          <a:xfrm>
            <a:off x="4499992" y="3356992"/>
            <a:ext cx="4464496" cy="3456384"/>
          </a:xfrm>
          <a:prstGeom prst="rect">
            <a:avLst/>
          </a:prstGeom>
          <a:noFill/>
          <a:ln w="9525">
            <a:noFill/>
            <a:miter lim="800000"/>
            <a:headEnd/>
            <a:tailEnd/>
          </a:ln>
        </p:spPr>
      </p:pic>
      <p:sp>
        <p:nvSpPr>
          <p:cNvPr id="8" name="1 Título"/>
          <p:cNvSpPr txBox="1">
            <a:spLocks/>
          </p:cNvSpPr>
          <p:nvPr/>
        </p:nvSpPr>
        <p:spPr>
          <a:xfrm>
            <a:off x="5724128" y="3068960"/>
            <a:ext cx="2987824" cy="436910"/>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3200" b="1" i="0" u="none" strike="noStrike" kern="1200" cap="none" spc="0" normalizeH="0" baseline="0" noProof="0" dirty="0" smtClean="0">
                <a:ln>
                  <a:noFill/>
                </a:ln>
                <a:solidFill>
                  <a:srgbClr val="0070C0"/>
                </a:solidFill>
                <a:effectLst/>
                <a:uLnTx/>
                <a:uFillTx/>
                <a:latin typeface="+mj-lt"/>
                <a:ea typeface="+mj-ea"/>
                <a:cs typeface="+mj-cs"/>
              </a:rPr>
              <a:t>Población</a:t>
            </a:r>
            <a:endParaRPr kumimoji="0" lang="es-MX" sz="3200" b="1" i="0" u="none" strike="noStrike" kern="1200" cap="none" spc="0" normalizeH="0" baseline="0" noProof="0" dirty="0">
              <a:ln>
                <a:noFill/>
              </a:ln>
              <a:solidFill>
                <a:srgbClr val="0070C0"/>
              </a:solidFill>
              <a:effectLst/>
              <a:uLnTx/>
              <a:uFillTx/>
              <a:latin typeface="+mj-lt"/>
              <a:ea typeface="+mj-ea"/>
              <a:cs typeface="+mj-cs"/>
            </a:endParaRP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strVal val="#ppt_w*2.5"/>
                                          </p:val>
                                        </p:tav>
                                        <p:tav tm="100000">
                                          <p:val>
                                            <p:strVal val="#ppt_w"/>
                                          </p:val>
                                        </p:tav>
                                      </p:tavLst>
                                    </p:anim>
                                    <p:anim calcmode="lin" valueType="num">
                                      <p:cBhvr>
                                        <p:cTn id="8" dur="500" fill="hold"/>
                                        <p:tgtEl>
                                          <p:spTgt spid="20482"/>
                                        </p:tgtEl>
                                        <p:attrNameLst>
                                          <p:attrName>ppt_h</p:attrName>
                                        </p:attrNameLst>
                                      </p:cBhvr>
                                      <p:tavLst>
                                        <p:tav tm="0">
                                          <p:val>
                                            <p:strVal val="#ppt_h*0.01"/>
                                          </p:val>
                                        </p:tav>
                                        <p:tav tm="100000">
                                          <p:val>
                                            <p:strVal val="#ppt_h"/>
                                          </p:val>
                                        </p:tav>
                                      </p:tavLst>
                                    </p:anim>
                                    <p:anim calcmode="lin" valueType="num">
                                      <p:cBhvr>
                                        <p:cTn id="9" dur="500" fill="hold"/>
                                        <p:tgtEl>
                                          <p:spTgt spid="20482"/>
                                        </p:tgtEl>
                                        <p:attrNameLst>
                                          <p:attrName>ppt_x</p:attrName>
                                        </p:attrNameLst>
                                      </p:cBhvr>
                                      <p:tavLst>
                                        <p:tav tm="0">
                                          <p:val>
                                            <p:strVal val="#ppt_x"/>
                                          </p:val>
                                        </p:tav>
                                        <p:tav tm="100000">
                                          <p:val>
                                            <p:strVal val="#ppt_x"/>
                                          </p:val>
                                        </p:tav>
                                      </p:tavLst>
                                    </p:anim>
                                    <p:anim calcmode="lin" valueType="num">
                                      <p:cBhvr>
                                        <p:cTn id="10" dur="500" fill="hold"/>
                                        <p:tgtEl>
                                          <p:spTgt spid="20482"/>
                                        </p:tgtEl>
                                        <p:attrNameLst>
                                          <p:attrName>ppt_y</p:attrName>
                                        </p:attrNameLst>
                                      </p:cBhvr>
                                      <p:tavLst>
                                        <p:tav tm="0">
                                          <p:val>
                                            <p:strVal val="#ppt_h+1"/>
                                          </p:val>
                                        </p:tav>
                                        <p:tav tm="100000">
                                          <p:val>
                                            <p:strVal val="#ppt_y"/>
                                          </p:val>
                                        </p:tav>
                                      </p:tavLst>
                                    </p:anim>
                                    <p:animEffect transition="in" filter="fade">
                                      <p:cBhvr>
                                        <p:cTn id="11" dur="500"/>
                                        <p:tgtEl>
                                          <p:spTgt spid="20482"/>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nodeType="clickEffect">
                                  <p:stCondLst>
                                    <p:cond delay="0"/>
                                  </p:stCondLst>
                                  <p:childTnLst>
                                    <p:set>
                                      <p:cBhvr>
                                        <p:cTn id="15" dur="1" fill="hold">
                                          <p:stCondLst>
                                            <p:cond delay="0"/>
                                          </p:stCondLst>
                                        </p:cTn>
                                        <p:tgtEl>
                                          <p:spTgt spid="20483"/>
                                        </p:tgtEl>
                                        <p:attrNameLst>
                                          <p:attrName>style.visibility</p:attrName>
                                        </p:attrNameLst>
                                      </p:cBhvr>
                                      <p:to>
                                        <p:strVal val="visible"/>
                                      </p:to>
                                    </p:set>
                                    <p:animEffect transition="in" filter="fade">
                                      <p:cBhvr>
                                        <p:cTn id="16" dur="800" decel="100000"/>
                                        <p:tgtEl>
                                          <p:spTgt spid="20483"/>
                                        </p:tgtEl>
                                      </p:cBhvr>
                                    </p:animEffect>
                                    <p:anim calcmode="lin" valueType="num">
                                      <p:cBhvr>
                                        <p:cTn id="17" dur="800" decel="100000" fill="hold"/>
                                        <p:tgtEl>
                                          <p:spTgt spid="20483"/>
                                        </p:tgtEl>
                                        <p:attrNameLst>
                                          <p:attrName>style.rotation</p:attrName>
                                        </p:attrNameLst>
                                      </p:cBhvr>
                                      <p:tavLst>
                                        <p:tav tm="0">
                                          <p:val>
                                            <p:fltVal val="-90"/>
                                          </p:val>
                                        </p:tav>
                                        <p:tav tm="100000">
                                          <p:val>
                                            <p:fltVal val="0"/>
                                          </p:val>
                                        </p:tav>
                                      </p:tavLst>
                                    </p:anim>
                                    <p:anim calcmode="lin" valueType="num">
                                      <p:cBhvr>
                                        <p:cTn id="18" dur="800" decel="100000" fill="hold"/>
                                        <p:tgtEl>
                                          <p:spTgt spid="20483"/>
                                        </p:tgtEl>
                                        <p:attrNameLst>
                                          <p:attrName>ppt_x</p:attrName>
                                        </p:attrNameLst>
                                      </p:cBhvr>
                                      <p:tavLst>
                                        <p:tav tm="0">
                                          <p:val>
                                            <p:strVal val="#ppt_x+0.4"/>
                                          </p:val>
                                        </p:tav>
                                        <p:tav tm="100000">
                                          <p:val>
                                            <p:strVal val="#ppt_x-0.05"/>
                                          </p:val>
                                        </p:tav>
                                      </p:tavLst>
                                    </p:anim>
                                    <p:anim calcmode="lin" valueType="num">
                                      <p:cBhvr>
                                        <p:cTn id="19" dur="800" decel="100000" fill="hold"/>
                                        <p:tgtEl>
                                          <p:spTgt spid="2048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048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0483"/>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80">
                                          <p:stCondLst>
                                            <p:cond delay="0"/>
                                          </p:stCondLst>
                                        </p:cTn>
                                        <p:tgtEl>
                                          <p:spTgt spid="9"/>
                                        </p:tgtEl>
                                      </p:cBhvr>
                                    </p:animEffect>
                                    <p:anim calcmode="lin" valueType="num">
                                      <p:cBhvr>
                                        <p:cTn id="2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2" dur="26">
                                          <p:stCondLst>
                                            <p:cond delay="650"/>
                                          </p:stCondLst>
                                        </p:cTn>
                                        <p:tgtEl>
                                          <p:spTgt spid="9"/>
                                        </p:tgtEl>
                                      </p:cBhvr>
                                      <p:to x="100000" y="60000"/>
                                    </p:animScale>
                                    <p:animScale>
                                      <p:cBhvr>
                                        <p:cTn id="33" dur="166" decel="50000">
                                          <p:stCondLst>
                                            <p:cond delay="676"/>
                                          </p:stCondLst>
                                        </p:cTn>
                                        <p:tgtEl>
                                          <p:spTgt spid="9"/>
                                        </p:tgtEl>
                                      </p:cBhvr>
                                      <p:to x="100000" y="100000"/>
                                    </p:animScale>
                                    <p:animScale>
                                      <p:cBhvr>
                                        <p:cTn id="34" dur="26">
                                          <p:stCondLst>
                                            <p:cond delay="1312"/>
                                          </p:stCondLst>
                                        </p:cTn>
                                        <p:tgtEl>
                                          <p:spTgt spid="9"/>
                                        </p:tgtEl>
                                      </p:cBhvr>
                                      <p:to x="100000" y="80000"/>
                                    </p:animScale>
                                    <p:animScale>
                                      <p:cBhvr>
                                        <p:cTn id="35" dur="166" decel="50000">
                                          <p:stCondLst>
                                            <p:cond delay="1338"/>
                                          </p:stCondLst>
                                        </p:cTn>
                                        <p:tgtEl>
                                          <p:spTgt spid="9"/>
                                        </p:tgtEl>
                                      </p:cBhvr>
                                      <p:to x="100000" y="100000"/>
                                    </p:animScale>
                                    <p:animScale>
                                      <p:cBhvr>
                                        <p:cTn id="36" dur="26">
                                          <p:stCondLst>
                                            <p:cond delay="1642"/>
                                          </p:stCondLst>
                                        </p:cTn>
                                        <p:tgtEl>
                                          <p:spTgt spid="9"/>
                                        </p:tgtEl>
                                      </p:cBhvr>
                                      <p:to x="100000" y="90000"/>
                                    </p:animScale>
                                    <p:animScale>
                                      <p:cBhvr>
                                        <p:cTn id="37" dur="166" decel="50000">
                                          <p:stCondLst>
                                            <p:cond delay="1668"/>
                                          </p:stCondLst>
                                        </p:cTn>
                                        <p:tgtEl>
                                          <p:spTgt spid="9"/>
                                        </p:tgtEl>
                                      </p:cBhvr>
                                      <p:to x="100000" y="100000"/>
                                    </p:animScale>
                                    <p:animScale>
                                      <p:cBhvr>
                                        <p:cTn id="38" dur="26">
                                          <p:stCondLst>
                                            <p:cond delay="1808"/>
                                          </p:stCondLst>
                                        </p:cTn>
                                        <p:tgtEl>
                                          <p:spTgt spid="9"/>
                                        </p:tgtEl>
                                      </p:cBhvr>
                                      <p:to x="100000" y="95000"/>
                                    </p:animScale>
                                    <p:animScale>
                                      <p:cBhvr>
                                        <p:cTn id="39"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nvPr>
        </p:nvGraphicFramePr>
        <p:xfrm>
          <a:off x="0" y="0"/>
          <a:ext cx="9144000"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514" name="Picture 10" descr="eps_encabezado1"/>
          <p:cNvPicPr>
            <a:picLocks noChangeAspect="1" noChangeArrowheads="1"/>
          </p:cNvPicPr>
          <p:nvPr/>
        </p:nvPicPr>
        <p:blipFill>
          <a:blip r:embed="rId7" cstate="print"/>
          <a:srcRect/>
          <a:stretch>
            <a:fillRect/>
          </a:stretch>
        </p:blipFill>
        <p:spPr bwMode="auto">
          <a:xfrm>
            <a:off x="755576" y="5013176"/>
            <a:ext cx="6667500" cy="1676400"/>
          </a:xfrm>
          <a:prstGeom prst="rect">
            <a:avLst/>
          </a:prstGeom>
          <a:noFill/>
        </p:spPr>
      </p:pic>
      <p:sp>
        <p:nvSpPr>
          <p:cNvPr id="21508" name="AutoShape 4" descr="data:image/jpeg;base64,/9j/4AAQSkZJRgABAQAAAQABAAD/2wCEAAkGBxQTEhUUExQWFhUXGR8aGBgYGB8aGhseHB0fGxofHCIgHSggHRolHB4dITEhJSksLi4uHB8zODMsNygtLiwBCgoKDg0OGxAQGzQlICQsLCwwLDQsLCwsNCwsLCwsLC8sLCwsLCwsLCwsLCwsLCwsLCwsLCwsLCwsLCwsLCwsLP/AABEIAHABwAMBIgACEQEDEQH/xAAcAAACAwEBAQEAAAAAAAAAAAAFBgMEBwIBAAj/xABEEAABAwIEAwUEBwUHBAMBAAABAgMRACEEBRIxBkFREyJhcYEykaHRBxQjQlKxwTNTcuHwFUNigpKy8RYkwtJUY8NE/8QAGgEAAwEBAQEAAAAAAAAAAAAAAgMEAQAFBv/EADARAAICAQMDAQYGAgMAAAAAAAECABEDEiExBEFREyJhobHB8AUyQnGBkSNSFBXx/9oADAMBAAIRAxEAPwC/kxZGtTyNYlCUjUU3WsJJGm5IEmPCocaylGIWjudkg3UF2khJAHOBJ3vQvMM4+rNqUDClDSmwUASDeDaRuPKkvJ3nFud5epWoFSTYKB5gCwUTN/zqXEisPb2HmFhSxsLM2h1nLm20uLJOoKISNaiQgalWFxA2m2w50Qdy7L0tdsUoDMSXC8QEn8Pte1/h3mkfHZu0WNEwtIK7pOqNJHSFCYkTeTS63xqp8tpQwSGCVi8p1KgElG2wIFzGo0/NhRHpdx52h4sYdRqFG/EPcTZjh3MCnEYEKZWVgQ6QO6AqT3iRHs+Nx1oLlmbj6w3rXrZ0lSglMFRGqw2v7PMUQxpXigQGUowzJgtpSDqcA3PO0kRsBzNTZVw4kOFTUBCkhIQ6jXyvpMhSAD9658xSAU4qPfo9O8mzTFsvKQvCJU02kErQsjWSbAEFRI0kEmDzE0r4LHFR/aE9RNGE4ZTRLal3SbpK1LJt7QJEXF7Rz6EUm5c0Som9v6FLK2aisyIjUo7D6xtQsnYmpkLjeTRPCcOktoWFaVGLETJUYAtzJoTmLhYxBZdGlYOx9/8AwaFsTDeLR1PaeYlwgcxVD6wsX1GKp5xnPZuaSkkRM8/+Ks5R/wB0W0I7oJMknraT0AEmgTGxN9o1tAlfEY9eowsx51Jg8zVMKJUPO4o5isHgVPjDocUDISldiknbwO9Q51wk7hVwtPkdwfI0ZxMIFqe0+ZUSfalJEi9RLeVtJnnFRMIULdORr3EkhJIso/rRCJKxezHNX0vOBLqgAowOgqD+18R+9XXuZD7d3+I16y0mL0ewHEpVBXEfuFFdph0KX3lGZJ33NOeX5cyoXbTSBw1mLbTCe0VoEmJHjyojiPpBYaIDZkc6jUNrMt9NCg2EcMTlrI/u0+gpbzRpKASEwK8wf0gsPQNMq6JBPwG9E3EJeHfZUAeWopPre3lWZMbsdj84WNMa8qPhMtzfNne1htxQAGw61VOZv/vVU85j9H6VqKmXVIPRY1j0Igj40CzHgrEtCYDieZQZP+kwfdNVCgKkr4t7qA0ZjiDs6r+vSvF5liN+1VXJRFrz5Xr2LdaKxF6B4lcZziP3q/69KmTmuI/er/r0rkYf0qTTa9aSPEzQPE9/tZ/96uolZviP3q/69Kdsm+jZx5oOKeDRUmQjQVkTtqOoAeQmiXDX0btFTgxZ16VaUhCylJtJJ2VPKPnXCofpDxM1GcYg/wB8v4fKvVZxiB/eq99apivo0wn1pKRrS0UE9mFm5BF9RkgX28qG53wZhsJisOvQtbJUQ42SXBsdBNp0zuP51p0zhhB7TOF53iOTy/ePlXwzzEc3V++tY454Gwim1LwyUtPWsnuoV1GnYHxHxpHR9Hz33nED0J+VbaDmZ6JPAgEZu+f79Y9R8q5Oc4gbvLPqPlTc3wAB7TpJ8EgfmTUp4Bb5uL+A/Sh1L4+E30PcIv5RmzikuFbpgBMaiLSqPjUhzVZWQMQkJIsSUx74qbirh5GEwrikKUSooBmOSgbWpAS4f6FaMSvbCJJ0NVCaW7nrbaAdSXFEwQhQMdSTO1DcRmiwRpxKVAyd0W6CklLh5fpV5nL3ltFxIJSImCJGolKbbmSDtXDp1HeccoP6R/UaGs3VN30geaa+wWcL7ZwLeHZgDRJSAZ3g86SVlQMKkEbgyCKnwDCnXEtpN1GBf+Y900XoDcTg42OkRqTnbv2pLmyjoHduOUWvRbB8ShQu1BgwSobiIsVDx+FJGPypxtZTdQjUCOaeZ9OY5X6VXLJ0a/uzBP8AV+dC3TqZ2oEVQjxxHxCQ0OyT2SjEq9qL3A5HnVXhLH4l9Z1uKUkf4R0JOw6Uv4FkAkkAhMSDzBt+o94p74FwAbOlJntFjQRvBufUJSoHxmhKBEnBRfEO4LAua8KtxCuzcTLiIkgkp0pkc41WFMOLwTAfw4DKkpUVBSClUuWtpvy33FXs1j7Af/anbyNQZ6IxOXqk2dUL+KR76BCCNxBRASYQ/srC/wDxHPcr/wBqjay3CQNWGI5X1C/+qjhWfChGNJPoVH1PdH61RjVWaqm+mJ5hsvwSwSnCqVBgxq3ifxdCKHHFZcHFIVhyAmAVEqgKJ06fauZqkzxB9XbfBstRhA/xXSY8gAfSlXMcrU5gXMSCSptYUADYjZZ8QJEeCTQ5gFfSoj8fTKd244mrt8PYMgqOHCQN9SlCw5+1tQXE4rKEOBspRqOw1wT5ArBPur7E572mVtupBUpwITHUgyuf8qVb1nWMyxtzDkKDcqBWXDJXqImSecmQRtatBQAEjmKXBqJA7Rq4qVh2WMQ403MJluNVthNzaCQTPjSDwm9iMStai4S2ykKWCBfUdKRZPW/pTvwxhw9hW0YgTrY0qnchUQfUQfdVnCcPsYHCPIZklcFSlGSYIgeQ6eJqTrsydPwN2KgfX4XNOEEH3A/KJuf5c492SWwLLkyYAEEAn1ihrWWqHaqJSHMOEBYBv3ypJUn8QkD1I8aaWEuFY7FRDmhZTAnUQgnSbgwY5dKq8GN9pjsUnFL72Jw8kpiAVKvAGwGkWpq5hjQk8Dn9rg4lvGNPMC4nIluNOYrDrJdKEhxMd/sz3VFAIJgIInyPlThw7k31MEgJWpSkoKUglRmD3usA/E0TyzEYZvs8OrT27dgdUJWgWKkqAgk/hNxMdKl4gzbCo7jCAtThvpKlaE6TqXI2iAPKnMuqipFQgz3XmesYBrDHQXQtSlrKykgXJMkDkAbetWH1MJASVlClQkE2AEQZ89vUUiYHErexBLKVqUkFKk6ZkGPaAEgkAHyI503O8PB/BSElSyQAlStI8yo3AAEWp4Va43+E0tku2bb4wZx/hAjFYZQMdohYUibQi6THQ6j7qUOEsGC5J2E07Z7lQCQ48tTmJSkRoktNg90jVAkm5vzJttVTgDJCtYgW6n4mkEhn9mTOTe8euFsCSpT7ghCfYB5RufdWZfSLmjOYOB1DRSG0lKVE6VKvIKoMQOQ3ufKtg4sbKMvxIRIKWVEad7Cfjz8Jr88YvFJWI0lXlqge6uykigJR06LyYVxHDqHco+thSu1w7mh0KuCkkBJFpEAifDV4UI4exIGGdQEjUpWkrJiG94HjJImdqnxObvs4N1pGtLTih2iY5RF5vpOxHlQTJlF77NKwmBIBMJib+RkzR849oOy5aYbS1j8BrC4EKEaRuJtseX5V+geAMofTl6WcctD5k6b9oAi2lJV94i9/ECTFfn7N3nMOpAS4NcGdB9N61P6IeNcOR9Wdhp9ZGm40OECLQBpWeh36k0WJCF3g5sil6jHnH0epUSrDr0n8C7p9DuPWaSc2yF5lZ7RpQG0xKSPMWrb6+rGxgwJ+Ts0MOufxG9c4dU/lVrHJl1zpqP51200NuZqUttK1Gwl7F5ohhTa1aVrQAkTdKQBbSNrdT40TwfHynLJw4cO3da1fkDQHB5uxhwpK2w4v8akgz79h5VY/6/cICWwkfwp+VcFNbCP1jzHnKc0fc3ZLCfFIb+ETRgNLF+1BBG0D86zFl/E4qe+tI8o/5rtnJcSg95R0HmVH50HHMZq8TT06QOY6nlUZxjcwF36QaTP7VbZSE3VG8qNe/wDV6Cenu+VdqvtN/mM2Jy/DvGXG0KPUi/v3qk7w1g4ktD/KpQ/8qX3eKEkwJ99VsRnP3tUdIN64TCRDy+G8EowlKk+Os/rUSuFcKme8r/UaXRxIqQJEV2/xCCN6LeBazXeHnypE8oqfBYIpW6uTClAj/SAfyFJnCPFaGmGwsTKQKPZnxDrb+yUE+MTBrFdQu/IhNjctY4MPvsysK5gEe+KFcQYBSxKRKhsPDY/Az6UsYPiDEiNRlUxHr8qtMcSulZ1ewNz41hyqdpowsp2PEv8AEyh2SoGwsedhal7A5slaEkm8A0SzPOku2iBBkn4frWRJx6mlLbn2VEe42+Fah1E1AyezU053N0iqj2ep61nq81UedROZgTTKMVrjFxZjDiMM6lAKiClUc7ET8KW8jyNLzGrXpUlZMxIQAJhQnnEg+B3olkL4JWV6ikFGrSQDGu8T4UPx+M+qPuBgAtOGQlcz3SQFG4NzJg23tan4hQ3kzkaiZ1nHCxS4OylYUNYSnvEJJ2EbkC/Wx8yTyLDLQw6woQsDWnnPZrLgjzGu29qCZRxG4hTYWo6E2lIAVtAM9U8vXnVxHEelSFJSoFtZGs3Om+mR16jncc6IlgdpxVCnvhbirAh1K1pSFKWUOIIEq0aezVHOAvTI6EGqWUvtKwqhoSjEsTBKBKotCuZBEpIpgYdb7MKB0skyhQ73YrIugz7TShMdRaxFUcVwmlbhcKXpUZX2Cg4lZNzBUQpE9FTFDkUEX2uwfofv3zsWTSaIvbcfUfOWHwHEJc0g2CgF7GUBd+cFBMnmW550ku4daXHGmgVJBPdubA8+o2E87U/4gaBpIAUAta0JghsBvsW06vUT1nwpFwThDb69SkkgBtQJTOk3TI5lOwO+keFMvaj+/wA/pRihz9+763LOZqaeWtxjutd06FiCiBKkoIPsgyBeTIFXOG88W1KEHvpJKDJiYiN+YmPHzqDFYUpShlH2jaiHUKMAluxkAGyirUCOWkdaGYow6VoEDkBYkz87T4UsgERgaafw1xHiMQ+228kBIUFA+MwBv0NOHEa4Vgz0xCR7wflWf8FPy+2ndUyT1Mj509cTrhDKvwvoP51Lxcam7RrKqDMoUEgr9oqJV0Bkqj0Jj0omtcen6ULx2J0pk8h8Tf5U9DpRmnKLMWc+AQ44bx7ZA5wBbbcr2HU0f4Wl7AoLqIKkEKTESJIM+Yv60oZj2i2y8Nu0SpR5xfTH+aCfOnfC5qkYUPnbRqPnzHnqtU+NSw1HzX9SjIDsg+zFvgVJQXcCu/1d1Sgo80qA0+/VNAsThtQI1A6h3kgRBJIUDBsCL261Jw/ma/rqXinSHUqSu+8KkHwMz6EUx4HJ8It8J+1BOrU4FxfcA20kjaI6U9a1aW++8sxnFgyv6gsbceRdwdkjnZ6EmTMiTuI2HlEUdzZxPYLvKtI9LigvFTTbDiOwKlJSQsk8rp8Bb50ZzGPq7hAAmPzEV534wg/xm/1L84HVHGyHJj4Ib7/qoN4Vw6VvCVaVphbZn7yTMHqkiQR0Jpf4pxasM8pTrPZguL7IggHVEjTF4SFW5GRY1fwK0hQ1KUkbygJKu7eBIt4xemtvGIxKmpELQSJcSNe07fhMXir0X2QTxPLwH/H7PMzjLszC8MMKltxSkuA/ZN61JkjVoF5kEghR50/4HAYRvDaCt0J9krdAC0kiyUJTEBN7GQI9aos5wpjMGkPoaDhGkltZOlMEgaTyNjq57copix+OYWshZZWCSIW2CACJA1ecWpuMdyKjQ1tfykgzkYZOh7SXCkFKkJOhYmEyqDpPK/pNGsKyXUy4lMkAERtzMTvS1k7DC+421oS0oGW3SUkyFXChJA6GnVlIAETH9b0ROpqg5ivYbxZ42wTScIuEpCgUwYg3UB60Y4eydGGaSlNzA1K6/wAqH8dk/VF7Eakz1A1DbxmKIpztgLUyXEhxtCFKSTBAXOnzJg28uorEFMZKRvc54jzljDNasQe6s6AncrJB7oHlJPIAGvzViHNKylClaQTpE7CbA9bRTl9M+epcxeBUhcsqw5Wgg2+0O/qAKzt/EJ1qV0Bjz5fGsybmjHYyRuJHnZOoArlChqSRMGCUnzIUCKp5aShzWhR1J2O24g/A14iVIU3v2crT5W1gfBUeBqFjFKEJQmT5Ek9acumpO3qXYO8tYpPaSoqXr/CTPneBavMGvQQQYIO8wf8AmmPLOFnsQhK3FNsSCUlRM2v3hy5dT4UExmEeZP2qCUyQFpkpMWlJ2UKJSvaLyrlItxzP1BwDn/1zBNPE98DS5/EmxJ8xCvWr+MzxpshOrUTO0Rbe5tX5/wDo/wAcSotJWdK7jcjUI3H4oFp8absVlClFOtalAEqG+5EcuUUnLnx4zTQBmOmZ/i1fbL/iNSJQFTJjxqLF/tV/xGvJFRHeeun5ROsFjGMM4S40l5RjvLSFR4JBsB40TXx2E/smUI8kgflQFWA1nczy5183wli1XCQEnqf0pnsH8xjAW/SJYxPGT6zIgGqr3E7yhCle4XrxfCWJmxB9f5UPx2Tvte2mR4XolGI7CoBbIOQZ79bk3JPnXi8QPKh/aV222pZhIJPQCabpEXruSqxRqNeJPWi+DyA7unSPwjf+VE2MAyiPswfO5+NLOVBxvC0MeYrJxBO1/KvFlY3BHnTywE9I6Wr3H4YOIUmLxY+PKl/8gXxC9I1zBGT4rU2gfhEH0500YDGxCSR5m8+FJeD+zSIO9FMJjCd96DKlmxKMT7UY7IcKu8IPpb86k1ynaDQnDLURqQopPMDb1q68+ARME2mOfj4VMY+Svq7sHyrLuJ0acQojZUH9D8RWhZk/PskRSbm+Xl1QVO0jbxmn9O2k7ybqBaxdCzUqVVc/sZXIg/CuRl6xy+NW618yQKZ62CcPiPJHwXehKwSkKJnlflG3pG1MOFbCGnS6CES3Mfx1bwYSkuYdLAIxCU6HFe0lSZKtP8QPsz0o000ST91A9NmY0PHxiead2EMJbZxKo7J49i6UgSkgA98GbqgyRuLiltrKFdqtlQ74ISDP3lEBFtyCSNhN6jYDg1sAEyZKYmSi8j0B8xW7EQBamHMBinsK44hAK2wSNO4Kd4gyFJIvBHjaiTGfYU762Vcw04UDb8KgpI/ymqmX5261gklCQtvWouBSAfZGkQredKtuUA1BnjaVNpfQ0NSSFzeC2qYEbQDa0ReirTvdGYMfqA0Lqe5xxE2EKbw6SEqgqMlSlRaVKIBV3dgBA3oi0BhsP2S3pZdGsJSkKlRA0zIkakwYFwQuNhNLiHh5tDTRZWFE3mQR2ZJ06iDGoG0C8b0OaxISkI9oBPlNyRMbJE+cHlQDzOIo1I8YjslhSVrMfsbmQncD0No2/KvME3fWsyfyr5SitZJ9raenQDpFSBki8UBNio5Uo3Gbg3GAYkrN9CCqPBMH9KaF8SpxSEhSChAUlRIuQb6etrGkHIFlCnyRBDDn6VZy3EkEI5EJP+mY/OgOMBW90r6PGuRjfkTXsuztT6lJ7IpQRZd4VJi0+E+6hfFGLkhofeMz4fKB8ak4ex2nDAn7mo779PiSKXTjUKcK3TAUdIHX8UQdibSDSsjVhC9zvC9ILlbwDCmFzbCqZ0FyAqypSob2MWIsIoL/AGgsYdbOtPZJckLJiRe3vhUeNV8Y9h3HA1h0pBPtOKUdCfIT3j5WoRmuE0PhIUpSZseW4jlF71uFTVCcuX0n9TuN4fcwOIS2iGdRAUpMKRMkggGVTt4c6dsNhdTJWR3nACpJ3SQACAOVxPurL89zRaEJUCT/ABGRvUGEz98CQQmRsIO2xq5sTrl0jxPNw9X/AMzGcx2JJ2jHm2KV2mgqUtJ1JUAN4TFvW1NuIWThe8ACUi3S4j1is9yfNlKOHUq6grSTsTqVE+lq0bOXPs1Rt/OvE/HslZMGMf7A/wBbfWWpfoH+YrlaIUFlXeEJAAgnoSUnTa89Yrnh991taW1BsFUBK50QLypZCTNlc7nympMC1qeG+lKJIOyiSQPT5Vax2EUtYCEhCQLkWBP6nyq1OrCYzj02fMlx9NkIU6qEvZrlQxrYUpwNugAe3BUEzBB1ASCTY3uamw762WNCAwtSPulQQF/xWKTSvieF8Q6qUYwtjklKJHvkUrcTZNmmDT2inVONc3GzIT01iJSPHbxrDjbLRviY+pSY25XjnWbLQRz+xVCTJ2iR0I8K0DKuK0rSlJUG4/EIHrf41+bUZ/iv36/f/KjmAfWvDvOLzBTbqI7NkgkuTvBFhH6UXosDdwdZPabpxfmyXMMpIKQoESAQom4Nvd41hGbvPvqW9OK7crKjqBhSJJSdU2KZgIA8q74dxuIViEpW6paCDIJ8LUwuLUPvH301dQaKa7iTm+FdWhkBp0lCSk9wxvIi216opwr4/uXD5tq+VPYfVq9pXvorhATEk0e84EiKvD3Ci0rS5iFFEGShMFZHMH7oBEiL2NO+TYZvBE/V0oSY9sgKWoG8KO/O46irmEwoIuBQrifMxh0fZpQpfMETHTajGQgcRTKxPMLDK2lZbiWwltBALjWkpCtSbkJm4JjT4zWau4x/si1odKVbAoUSmNjMb/zFafk5afaQ6lIhQv3Yg8xccjRAYBH4R7qCmu47UaIPeYzlrbjbgdbDqFjohQv7q0LLc7W9oLkpUnfulIVPP+XzpgVgU/hHuo9gMpaUP2aIAudI6VuVDkFUAfO8nbDZu5h2aJhxf8RqFLnWiGNR3ledRoZt1NQhhU9ZFNCd5XiAl1BULTHqRA+NOOEUuYUSB0ik7CYQlxAi5WB8RWqM4KE33HOkZhZ2lWFqBBgpxgkbH0qlmeDCgbbj/mnNGFECh2as3SANgSaUyFRccrgmpjDXDWtRUFdydgL++mfB5chtI7NEdTzPmdzV7EYFTevSJRMnwn9KqHFlJExFNbK2Qc7RAxqhnD2E1GqjrWkxVtzM5VH6WqBbkmSL1g1DmdsZ4ykn0qcMneajYmavJZkSTFYxnRdx2VbqR5kdfLxqrgU3t1iKauyHI3jnQbMcv7wWmyppyZb2MzTW8NZUVAGx99v51bThu9pMFRv6ePjUWUhyBETz2o/g8MhPekmbnqaRe8pIlDFYFCUnla55TS7hmgJnqbetPOPdY0mQelzWfY1el1QT7M2ogL2in7GfY/CgnUgQfhVNShEbGrKHlTBqq+m9NW+DEN5EgxOEW5h3UIBUo6YA8FSa+ThcSvDBCmlJWyQpsxBJEAQQbwP66e5g4U4Z1SSQe5cGD7Q6UtNZg7Alxy/+M/OrMR2upE4bUQDUZwnEh9rEhlYcSDMJBOobEybj1mPKpsdhHXMYh4IclRUVr0huCqQCL2tyneY3oRleNWQe+ox1UT+tMWDeWvmaW/UsjccQ16ZiLvn95YwGF7ErQptTjD41KSkewsAoJUnooGbXoZkTeIQhSHGCW4UlKVQZCh3knoJgg9Z61Pmjawm6lA3vJHSlV/FqBjtHPRavnRYcjZCTUHLiZP1QivKsQQAGVADaBYfG6v8AF41G1kuIB/Yr84/nVV3FuB1tOtwdRrN+nO9Sl11TyUhxe34z4+NE7sDRmphOnUCDvCOAyd1Iu2uSb2FX05esT9koz4VSBOso7RcpAJ7xi/rQHOca4lyEuuRA++fnQYsus6QB/U5iw3jU3lzo7Y9mu7KkpHUki3nUWBy10KSotrEbgj8r0U+ipCl4lkOFS0qIkLJUDJHWm76WeIkYFbbGFaZ7ZY1LUUJVoTsIBEalQbnYDxpgLvqFzEzZML+z7pTxz2nCoQgFazEgfdtJmYm5O03ig+JwJcStOmAkBKDMT+I+vx9BVrhrjQtLaTjmGiy6QEuloJInnMQRO8gHnWk53l7AnS2gAAXCRzvPuoWwFiDcM9VkBOw3mXIytEIlBBCbwedvTrVdzBr1GArSBI87Wp3LQDgTpRE/hEm/9bVf+qo/An/Sn5Ukt6bb7xgxZcqdt/3mZYhDqNKktLWQIgRz86o4vDPOqK+wUmREQBt5WrWlYdv8CfcKrOMo/An3CnN17F9dbxXTfhj4Mfpq213MswWXPJbA7NYVqna+5v8AlTjhMe6tBDkgzBBG9GlNo/CPdUeJQnQqEifKpuoyDPRZRY4MofBlXGdxQB8yHIzpC1yB3onw0j51XVnDeozKlJ3QkwB01KNgqIsASLTE1UzGU4Yom7yiRG+kAJPrI/KgCMC2W0pCtBQNyAQSdyZBuTSmYAmM6XEWxgnxNCwGYzEMoHnqP/lTDhFINlpCZEEHvIINoM7DzkUj8PZcvsXlBQ1fcBkJH60TawD31N7tXJWW1AHUYmDG+wFr07A7c3c7PjXiqmSfSJw4nB49bTVm1AOITzQFE90+RBjwihLOHWQSCkxuNQn3TV/irOl4zFOYhagoqCUiBAhKQLeEgmec8qHtMEjUfZ5mrjvPOqoa4Ob1u64MJHS0mwn40x4htQ9oH0v+VVck0tpbZRuSVuyIvEIT6C/rTU/kj5slAVFrKEbT1oENsYGQaW/iKDZlUjamLLGpAgE+QmvsRkzjZGsGeZAkD3SB7zRnJ8YEKi45A8r7X5TTAsC532akIUsoVpSCSYI2vzpXwmKOYpeCEJC29JQDuUKCrz1EbU68ZYhX1BwCQSQPITz90etIX0UNgYnSo6SrumdjCipP6AetMKDTOVip2hzhDipp7/tijsnUSEg+ysIsSDyPMg/GmHtVkwnT7/5VmHE2BLebBSDCi+Do2IkgmP8ACQfjWq5QiFbVm3aaduZN9UWeYpjy9jS2B4fpUbDVvZqygkD0/Sigz8/4tzvEeNesE0Ve4YxC++hpZCrgiNj61LhuHMSPaZWPSa8Y8T1sY2EJcGZYFudoq5TYT16+6nhzD2A3uaVclx6MMNLllSZB38N/CmRnF6oIIA6HasUit40qRxLbZEj3VypkKJqujEhSpHLxrr67FM1KRvB0sOIEzXAwpRGx+PUUp4pnTNhuYtetBzUpUmTeaRV41vQvWRq1EAdLwBUpXS23EePaXeBOxHhNSJb1G9qsuBM+dV1skne3Sm3EVLDTHOdqskGJoU2sg786vJxMiImgYQhJHfGxNUnhFj13ok3g3nCNLSz/AJTHxtRbDcHPr/aKQgdJ1K9wt8a5QZpoSrgFCYA9JoyFpjYVYy/JcLhx3ytxXX+Q2qB/HYNKu/qSCbd63x512mu8aX1cAwDnTZgzHy9KW04LtETN5N/WtCxJwTqSA4oeoP5ilrE5c00B2L3aCTIIAIm/I7UQtRsYDC+0A/U1ixBNe/U9ST1o2453dqqFmRMwetdrMXpEXc3QRhnZ6o/3ilRYT686euJE/wDarm90f7hSO7hk6ZAMz6VdgNrfvkWT8xr72hHJCmFAb0defUhlCkEp1L0yN4F/jQTJWx2hSgEkgQAdRJ5xHjTcrJVKLbb6iwIKxqEhQFjF/aHQx6xSciE5NhKlYDGL5lLiHM3nNCA2lIeUEtgDvGVaTJIso228KbnOEsMrBKRAD7Q1doRAK9lJJ6E2A5W3qkpGHQ6wpC3X1qfQsqWoBDQQb6RYWHmafOIMSCkCE+0iZ5gKBtY6qr6dQixWYHI0/PD2IC30QNjRTDNJOITqjTAmdudT8RMMf2wQmQ12iSsCBEgagOQ/nTrhsiyvGK0NLcaciCgquQPAzIPgazOC7fxF4ToQr74KXhm1CJTcbdQDHrBtWf8AEIAfUE+yAAOm1ajmn0YvNjUwpLsXAMpV6ESNvKsszjCrQ8ttaShQIBSeW1K6fpzjbcxJ3mjfR19m+wqdr6esFN/SI9aA8XZj9bzV1axALmkAnklOkD3ifWmjIVNtI7RQCQ2BqVzAOpR9NjWeZ3mKVYp15oHSpUp1biPDoadhNgwT+YkzR8/wTKsOtDriikALTYd3SLDyN71pWbFOgAGxQDPgRb4VjeMwmJxWHR9WMociUqIEJiTc3ieVP2Expbw7SHz30oS2SmSmw0gyUiZrsbgA2ZTkxs7AKJJi1w4n+uYq4XaWsVjVlxJTpKZSLQYv3vLp6VZxmaKSBFlHlzAje+3mflMWZwzEjgT1Om6ZwFQ8nf8A9hl1dU3XaGsYZ4pacbWkoVqLiZEpA9mxuZAJtyv52nHAKWVIow7GogG6NSJ3GoSQFLSCdgSAT5V0+vumsxzvLXHO+T3lLUVFR2vbxEDryinXIscHcO2oK1HSEk9Smx+dMZKAIMlfIWVwRWxlzD8OvPanQQlsA6STJJAvA5XHOKU8M52iQQQFDcG89PQ7zWscI91nvEd5ZUBPIQPzBrL+NMp+r4x0IsknWmLQF3geAMj0oXQVcP8ADv8AIuj3XHHIMItOGKbFJ5EkeZmTcb+nKgvGvE0o+rMLlBSpK1jnbTAPhzI8qUTjHVAI1LUDYIkkEnlExT8Mkb+ptsupJWmVak7hSrqAtcco8KYhhdTiCDc2TMnVl1rGj+R5QtaUg+zqv4x90eJNMDPCJLoCgdM7hJEjnPLatOyvLcHCQhtKSNgSZEetC3WEeyCLkJwKNzMxw/DuLS8p59pTaRckwQSYSAIP9RTevJsYFHSlJR+PteW3s6Znw+NMXFjYGEcifu7mfvCgKMYtYBKjcTAMCn9O3NyPP+f+IXwuVIAhalExB73tHxjl5fGqGM4aa1Eh1aZIgWgEbctqrv4rSk3MxvUOKxvdqhsoESBGZxCVy0pJVqBCpSdJB3ExHM0JY4UwzUFLCiQokQsz3rkGVCUiLBUxypd4l4i+r4cOhtDqgoJIUR3Z2nnV3tkP4ZK2QhWuAVISBFxrjV4SIN6IOSLnURJcVw4k4lzF6HlOLSkaSpBKdIj7xk/6qu4YrT/cPeqmh/8ApS+pl0I2CTqgpSG50yLg6INpMHw8qGk4gqKNDcgTJCLiYmw8CdufhXajAOqabhswVFwEeClIJ+BNSuZrY3TP8Q6fnWVO4DFWKQ35FKBy52IJnnRfE4IJaRqSjtApuSEiZ1p2gCuLmdZA4jPlGahLLaeYQB7hV4ZmkisqczpSVFPIGuxxCqvK1ZB2nsoiFRC+a4ZLz7hVBvb3DpSwcxfBKAoyhRBH9eFTtZ9pUolJMmqP1pLj7iwIBCTfxkfoK1VO5IjtXFGTNZ66gwlRBHtCZBPX3VLjuInQ1JXJKhbnehuNZh+eSk38wfka+zVoFkKG6Vpn3iiCqSNoJd6O8MN5k9IlRi1/CnnJ8uwi2kKWyhSyJUoi5PXzpOwxTaN/z8qvYTOgCUg2BqcsRwI1rIomO7eWYT9wj3V2vKML+5R7qWWc4HWroz9sC6q0ZB3EUcZ7GElZThAf2KDVtlbCBCEJT4JAFKTmbAmQq1VjmBm1D6p7CF6Y7mO5zVA5Gvhmc7IJpTZzN0CyZqROcO/eSQfCiGYzPSWFcx4m7Kym4PiDQF3i7BuSl9lJ8N/0kGvsbxMrZSSqOREmo2eJXB//ADLjr2Kv/WjUknvOoCcqfyxywQUeS1g/nFVMRlOHBS5hnVlQI7qikhQJg3EEWPjVx3jNBOlxpIP4XEBJPkFClrGrC39bOltJUCpIEJBndMbTzG3lR7/YnFtt/nDy2o3qpicPbu0SsoX3rk4eRBpHEAm4ocStFOFdJM+z/uFK2U4NLqm0mBrWEybhMkCT4Xp841AThVkibp/3Cs5VmB5AfnV+Cym0lOkMbP3U33KcjwuAbUUpAgXcV7Sv5eApH4mfXilawkhpBhKjbexMdIpXy/jDGadBcK0RHeAJA6T86uucQqKA2qSlW+nemZPAhY6G5ht3InGsVhw6dSXVpMC/cBGqOg2vzmtDz3AOrY0tLKbA7A+UE7TQTJ3U4vHaErENYLQhQuNR0EqHWCR7qc2syagh4pacFlJUQJ5SmfaB5EfnamLjAFCA2Qk3MQyP6PX8TilNrchTZ1OEjVMkERe8itCy3gDCNua1rWtSYuVaRI592Pzqlj+Lhh8xfXoKUdl2cEQdUBaVKHKTAg3ANJOdccOrSUNnQ2kRrSJWo+JJhIJ8zW1uL3mHg1tNPzvjljBpKdZdc5JH6mLCsRzjNg88484ApxZ9E9AKFdotw3NzzJ38zRLC4ZKdwYVAP3oPy8a0gnmBqA4hHKc4ccZxbS4gsqWLXBSAn3QfhS0U2mjuUoIRigR7OHcExc94bnn/ADpaW4dq1QASBE3ZMbeFuKCwNClQhMqTbnzHXnamXF5wHVJTedAcBtBSoACIvq3mdqyqaauDWCrU4pVkjQkeZ1H0+dKzouhjPQ/D8reui++N7OICjKQQeZ6dI8edShoOKgm53JP5k1A34VIla1KhuAoXk2n525V5PefXNusa2sWkYcNJnVp0np038qqAJErcMJREge0ZMCLEec1SYViFDvaFDYhSSPd84oXji8CdDawBYjVqT6X+FNOYk2RxPPX8ORVIDG5acwmEU4FOPBpH3u2UdClAQBN1JSSJN4AsKtIU8tWtWCbaTJCsQ0uG3oJShaGjcBSYOrmIoVkOBdW6qHUsL0xLrfaJUDEi5sfHzqy7lbbL6EKZT2qRq7ZL5VqCgoauz2QkwRpFk2HSrk9rEWaeD1yDFlKITQH0j/krujCtn7pCtUbjvqE+IoD9I2XhbKcQI+zhKj1Qo29yj8TXKOIVtIabQhKgAZJmbqUYHL/mjDeeMutxo6FSFiAVAgjwIBHrSCVYEE9ofS5GwhMggThThRGHbGIxEhw3Sk/cHSPxnfw260w5TjQlXaFAjYdY6350Hx+OU4qVKB6RXDGZgDQq3QjbyPSocubJwgoR7kZCWY7maHhcchwd1QPhzqRxlJ3SD6UlYF1MzrSPUCmbB49EXdR6qHzp+Ilx7QkeTSp2MqcWtgYRyP8AD/uFKjS4SB0ps4uxLSsI4EuIKu7ACgT7Q8aSu3T1FVYxpMhytbTzHu9xVVce93DXWLeGk/ett1oeVKVBVI8ImiajABqL+dL1LWNYGtrTCuRvCgJF/Ef895bnK8M002FGEJ30FIMqKyCFJufZTqHjei+ISoiNJIiIieW9+fjQrFZKVJSlICCOaUwT5xvTUYBQJjMeYzZVnIeb7SwF+drc/DyNE2yncqFZ8nh/EIEId33kkVyvJMWbFYUNv2h/I12sRZcjtG17MGkrMLcJ8NXgdpj/AJof/a/bOthIdgLSCTZJMzJ8bWmqpy10qkgbCe8k8h49RUmAy9xsyYgKCokXi3XeD8KayiuRObcSljE99VjueVQEeB91Muog7GK7DAJk2615WsjtPZVl0jeKhQeQ+FQ3SraQoR8aemgE7RVd5hBM6Uk/Pc+dcMvkQ7T/AGES3Xe8m0ATz6ivMViIQoQZsfcZpgxHDqFH9oQnpEn3z+lfYvh0KJ0OJCf8QJP8/Wmhl2gFx5EFO5wsDuiOc11hsC859oAIVf2utFv+mWgEguKMC9xf4Wos0ylKQlMAARFAXAHsiHqDct8YAay5wbrA9SalXk64nX8KLpZEmattFMEEx0pRZoQZPPxiq5gHgO7fy3r1gPt3KFx/CaZ20p3kVaw7yeZFdrPFTiU/2+MVhnbg5EelWBnywJWdI6m3xNNLmIQNlA+tI/HjDr620NIUpAuSNp2okUM1VUBsgUXquSq4iShWoupnzk1c/wCvAP7/AN0/oKDZDwmgQXt+hpqOV4fTGlHuBoyMYO1mYMhPcQPieMUO2WttaTyWmfzFVMIlp5aexQnu3PZmBE8/CrWNyFq+lCb9BUfDODLOIJKISUm528K21o6bmepvuRGtDYman0JVaoXHkm8i+4qQPoiJFTkQ9aeRFj6RGgMGqT95N/8AMKyoOAeymfE/Ktb47aL2FUhvvqKk2FzYiaz9rIXU3LLh/wAtX9OwGPeSPRc0RBmHbWsjcj3CjQARBKglQ9TfoKiVgcVslhaf8t65ZyXEEyptfqKNt+TUJXUbDeMORZ6vCPIfahRAghWykq3B/OeopvV9KLxSQ3h2ws7EqK4MchpHnvSpkeUJA1vtrVo+5HtybDcW/KnJjL9CWtDradJB7NAQEp6jWs6lGCRMAQTVIddhcRkdEGpj/W5maZ8+4tC3XSVKcUqVHcqtqMesdOXKhORaHCWl/e29KdOOOGUaAcOtx1QsUnSQL8oA5km3jSO1kWKBBDLgIuDFbjyod5jOAdjLjuCU24RfVAAPpAMc7WPrtXOEQpoCxOogzeIjY9COo8qYcTlzmJZSVtrbdTYwIJ6x1BHKqb+WOJCC206ISm2mZKd9Qk+HTblTDpB/MP7i9gZFgCQnFBSdJLC1AeHdTvvuOf60pOC9OmDweJV9YK2ljUwtKbbqJTYeNCcdkGIKWiGVkhEEBO0daTahjRmAxfpl4MeMrTPdsY8dvyoenhzFH+4X7oo1keSvtE6m1SQNk2EePWl5yDjNS3oHVeoUk/dRhBrpt8NEEiRMeN+nQx+tcKwzn4Fe6rLLq27lgugpgpUDHnYg15mNbYA7CfUZ+qxrjLKQSBxYhLLmMTixqZIQ2NlKVClDrEbet96I4fKSEkfWC66FAFKEpMTvEEK0osSSLj4Kb+b4sSG2VoSbQkEAfEmqbf1swuHUknTaQqDuTBHdr0fSwUFoT5z/ALHqNZbX/G1RqxuW4qVJW2nSD7ZIQkxzSVFJ91CkISMQg2KyNJKXO0EXMAyR6UtYvCYpUy27MxO+3TnHjVnI8JiUYhnUhfZySpRBtYwDO16H0ERDTfxc7qPxBs49sDg79+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1510" name="AutoShape 6" descr="data:image/jpeg;base64,/9j/4AAQSkZJRgABAQAAAQABAAD/2wCEAAkGBxQTEhUUExQWFhUXGR8aGBgYGB8aGhseHB0fGxofHCIgHSggHRolHB4dITEhJSksLi4uHB8zODMsNygtLiwBCgoKDg0OGxAQGzQlICQsLCwwLDQsLCwsNCwsLCwsLC8sLCwsLCwsLCwsLCwsLCwsLCwsLCwsLCwsLCwsLCwsLP/AABEIAHABwAMBIgACEQEDEQH/xAAcAAACAwEBAQEAAAAAAAAAAAAFBgMEBwIBAAj/xABEEAABAwIEAwUEBwUHBAMBAAABAgMRACEEBRIxBkFREyJhcYEykaHRBxQjQlKxwTNTcuHwFUNigpKy8RYkwtJUY8NE/8QAGgEAAwEBAQEAAAAAAAAAAAAAAgMEAQAFBv/EADARAAICAQMDAQYGAgMAAAAAAAECABEDEiExBEFREyJhobHB8AUyQnGBkSNSFBXx/9oADAMBAAIRAxEAPwC/kxZGtTyNYlCUjUU3WsJJGm5IEmPCocaylGIWjudkg3UF2khJAHOBJ3vQvMM4+rNqUDClDSmwUASDeDaRuPKkvJ3nFud5epWoFSTYKB5gCwUTN/zqXEisPb2HmFhSxsLM2h1nLm20uLJOoKISNaiQgalWFxA2m2w50Qdy7L0tdsUoDMSXC8QEn8Pte1/h3mkfHZu0WNEwtIK7pOqNJHSFCYkTeTS63xqp8tpQwSGCVi8p1KgElG2wIFzGo0/NhRHpdx52h4sYdRqFG/EPcTZjh3MCnEYEKZWVgQ6QO6AqT3iRHs+Nx1oLlmbj6w3rXrZ0lSglMFRGqw2v7PMUQxpXigQGUowzJgtpSDqcA3PO0kRsBzNTZVw4kOFTUBCkhIQ6jXyvpMhSAD9658xSAU4qPfo9O8mzTFsvKQvCJU02kErQsjWSbAEFRI0kEmDzE0r4LHFR/aE9RNGE4ZTRLal3SbpK1LJt7QJEXF7Rz6EUm5c0Som9v6FLK2aisyIjUo7D6xtQsnYmpkLjeTRPCcOktoWFaVGLETJUYAtzJoTmLhYxBZdGlYOx9/8AwaFsTDeLR1PaeYlwgcxVD6wsX1GKp5xnPZuaSkkRM8/+Ks5R/wB0W0I7oJMknraT0AEmgTGxN9o1tAlfEY9eowsx51Jg8zVMKJUPO4o5isHgVPjDocUDISldiknbwO9Q51wk7hVwtPkdwfI0ZxMIFqe0+ZUSfalJEi9RLeVtJnnFRMIULdORr3EkhJIso/rRCJKxezHNX0vOBLqgAowOgqD+18R+9XXuZD7d3+I16y0mL0ewHEpVBXEfuFFdph0KX3lGZJ33NOeX5cyoXbTSBw1mLbTCe0VoEmJHjyojiPpBYaIDZkc6jUNrMt9NCg2EcMTlrI/u0+gpbzRpKASEwK8wf0gsPQNMq6JBPwG9E3EJeHfZUAeWopPre3lWZMbsdj84WNMa8qPhMtzfNne1htxQAGw61VOZv/vVU85j9H6VqKmXVIPRY1j0Igj40CzHgrEtCYDieZQZP+kwfdNVCgKkr4t7qA0ZjiDs6r+vSvF5liN+1VXJRFrz5Xr2LdaKxF6B4lcZziP3q/69KmTmuI/er/r0rkYf0qTTa9aSPEzQPE9/tZ/96uolZviP3q/69Kdsm+jZx5oOKeDRUmQjQVkTtqOoAeQmiXDX0btFTgxZ16VaUhCylJtJJ2VPKPnXCofpDxM1GcYg/wB8v4fKvVZxiB/eq99apivo0wn1pKRrS0UE9mFm5BF9RkgX28qG53wZhsJisOvQtbJUQ42SXBsdBNp0zuP51p0zhhB7TOF53iOTy/ePlXwzzEc3V++tY454Gwim1LwyUtPWsnuoV1GnYHxHxpHR9Hz33nED0J+VbaDmZ6JPAgEZu+f79Y9R8q5Oc4gbvLPqPlTc3wAB7TpJ8EgfmTUp4Bb5uL+A/Sh1L4+E30PcIv5RmzikuFbpgBMaiLSqPjUhzVZWQMQkJIsSUx74qbirh5GEwrikKUSooBmOSgbWpAS4f6FaMSvbCJJ0NVCaW7nrbaAdSXFEwQhQMdSTO1DcRmiwRpxKVAyd0W6CklLh5fpV5nL3ltFxIJSImCJGolKbbmSDtXDp1HeccoP6R/UaGs3VN30geaa+wWcL7ZwLeHZgDRJSAZ3g86SVlQMKkEbgyCKnwDCnXEtpN1GBf+Y900XoDcTg42OkRqTnbv2pLmyjoHduOUWvRbB8ShQu1BgwSobiIsVDx+FJGPypxtZTdQjUCOaeZ9OY5X6VXLJ0a/uzBP8AV+dC3TqZ2oEVQjxxHxCQ0OyT2SjEq9qL3A5HnVXhLH4l9Z1uKUkf4R0JOw6Uv4FkAkkAhMSDzBt+o94p74FwAbOlJntFjQRvBufUJSoHxmhKBEnBRfEO4LAua8KtxCuzcTLiIkgkp0pkc41WFMOLwTAfw4DKkpUVBSClUuWtpvy33FXs1j7Af/anbyNQZ6IxOXqk2dUL+KR76BCCNxBRASYQ/srC/wDxHPcr/wBqjay3CQNWGI5X1C/+qjhWfChGNJPoVH1PdH61RjVWaqm+mJ5hsvwSwSnCqVBgxq3ifxdCKHHFZcHFIVhyAmAVEqgKJ06fauZqkzxB9XbfBstRhA/xXSY8gAfSlXMcrU5gXMSCSptYUADYjZZ8QJEeCTQ5gFfSoj8fTKd244mrt8PYMgqOHCQN9SlCw5+1tQXE4rKEOBspRqOw1wT5ArBPur7E572mVtupBUpwITHUgyuf8qVb1nWMyxtzDkKDcqBWXDJXqImSecmQRtatBQAEjmKXBqJA7Rq4qVh2WMQ403MJluNVthNzaCQTPjSDwm9iMStai4S2ykKWCBfUdKRZPW/pTvwxhw9hW0YgTrY0qnchUQfUQfdVnCcPsYHCPIZklcFSlGSYIgeQ6eJqTrsydPwN2KgfX4XNOEEH3A/KJuf5c492SWwLLkyYAEEAn1ihrWWqHaqJSHMOEBYBv3ypJUn8QkD1I8aaWEuFY7FRDmhZTAnUQgnSbgwY5dKq8GN9pjsUnFL72Jw8kpiAVKvAGwGkWpq5hjQk8Dn9rg4lvGNPMC4nIluNOYrDrJdKEhxMd/sz3VFAIJgIInyPlThw7k31MEgJWpSkoKUglRmD3usA/E0TyzEYZvs8OrT27dgdUJWgWKkqAgk/hNxMdKl4gzbCo7jCAtThvpKlaE6TqXI2iAPKnMuqipFQgz3XmesYBrDHQXQtSlrKykgXJMkDkAbetWH1MJASVlClQkE2AEQZ89vUUiYHErexBLKVqUkFKk6ZkGPaAEgkAHyI503O8PB/BSElSyQAlStI8yo3AAEWp4Va43+E0tku2bb4wZx/hAjFYZQMdohYUibQi6THQ6j7qUOEsGC5J2E07Z7lQCQ48tTmJSkRoktNg90jVAkm5vzJttVTgDJCtYgW6n4mkEhn9mTOTe8euFsCSpT7ghCfYB5RufdWZfSLmjOYOB1DRSG0lKVE6VKvIKoMQOQ3ufKtg4sbKMvxIRIKWVEad7Cfjz8Jr88YvFJWI0lXlqge6uykigJR06LyYVxHDqHco+thSu1w7mh0KuCkkBJFpEAifDV4UI4exIGGdQEjUpWkrJiG94HjJImdqnxObvs4N1pGtLTih2iY5RF5vpOxHlQTJlF77NKwmBIBMJib+RkzR849oOy5aYbS1j8BrC4EKEaRuJtseX5V+geAMofTl6WcctD5k6b9oAi2lJV94i9/ECTFfn7N3nMOpAS4NcGdB9N61P6IeNcOR9Wdhp9ZGm40OECLQBpWeh36k0WJCF3g5sil6jHnH0epUSrDr0n8C7p9DuPWaSc2yF5lZ7RpQG0xKSPMWrb6+rGxgwJ+Ts0MOufxG9c4dU/lVrHJl1zpqP51200NuZqUttK1Gwl7F5ohhTa1aVrQAkTdKQBbSNrdT40TwfHynLJw4cO3da1fkDQHB5uxhwpK2w4v8akgz79h5VY/6/cICWwkfwp+VcFNbCP1jzHnKc0fc3ZLCfFIb+ETRgNLF+1BBG0D86zFl/E4qe+tI8o/5rtnJcSg95R0HmVH50HHMZq8TT06QOY6nlUZxjcwF36QaTP7VbZSE3VG8qNe/wDV6Cenu+VdqvtN/mM2Jy/DvGXG0KPUi/v3qk7w1g4ktD/KpQ/8qX3eKEkwJ99VsRnP3tUdIN64TCRDy+G8EowlKk+Os/rUSuFcKme8r/UaXRxIqQJEV2/xCCN6LeBazXeHnypE8oqfBYIpW6uTClAj/SAfyFJnCPFaGmGwsTKQKPZnxDrb+yUE+MTBrFdQu/IhNjctY4MPvsysK5gEe+KFcQYBSxKRKhsPDY/Az6UsYPiDEiNRlUxHr8qtMcSulZ1ewNz41hyqdpowsp2PEv8AEyh2SoGwsedhal7A5slaEkm8A0SzPOku2iBBkn4frWRJx6mlLbn2VEe42+Fah1E1AyezU053N0iqj2ep61nq81UedROZgTTKMVrjFxZjDiMM6lAKiClUc7ET8KW8jyNLzGrXpUlZMxIQAJhQnnEg+B3olkL4JWV6ikFGrSQDGu8T4UPx+M+qPuBgAtOGQlcz3SQFG4NzJg23tan4hQ3kzkaiZ1nHCxS4OylYUNYSnvEJJ2EbkC/Wx8yTyLDLQw6woQsDWnnPZrLgjzGu29qCZRxG4hTYWo6E2lIAVtAM9U8vXnVxHEelSFJSoFtZGs3Om+mR16jncc6IlgdpxVCnvhbirAh1K1pSFKWUOIIEq0aezVHOAvTI6EGqWUvtKwqhoSjEsTBKBKotCuZBEpIpgYdb7MKB0skyhQ73YrIugz7TShMdRaxFUcVwmlbhcKXpUZX2Cg4lZNzBUQpE9FTFDkUEX2uwfofv3zsWTSaIvbcfUfOWHwHEJc0g2CgF7GUBd+cFBMnmW550ku4daXHGmgVJBPdubA8+o2E87U/4gaBpIAUAta0JghsBvsW06vUT1nwpFwThDb69SkkgBtQJTOk3TI5lOwO+keFMvaj+/wA/pRihz9+763LOZqaeWtxjutd06FiCiBKkoIPsgyBeTIFXOG88W1KEHvpJKDJiYiN+YmPHzqDFYUpShlH2jaiHUKMAluxkAGyirUCOWkdaGYow6VoEDkBYkz87T4UsgERgaafw1xHiMQ+228kBIUFA+MwBv0NOHEa4Vgz0xCR7wflWf8FPy+2ndUyT1Mj509cTrhDKvwvoP51Lxcam7RrKqDMoUEgr9oqJV0Bkqj0Jj0omtcen6ULx2J0pk8h8Tf5U9DpRmnKLMWc+AQ44bx7ZA5wBbbcr2HU0f4Wl7AoLqIKkEKTESJIM+Yv60oZj2i2y8Nu0SpR5xfTH+aCfOnfC5qkYUPnbRqPnzHnqtU+NSw1HzX9SjIDsg+zFvgVJQXcCu/1d1Sgo80qA0+/VNAsThtQI1A6h3kgRBJIUDBsCL261Jw/ma/rqXinSHUqSu+8KkHwMz6EUx4HJ8It8J+1BOrU4FxfcA20kjaI6U9a1aW++8sxnFgyv6gsbceRdwdkjnZ6EmTMiTuI2HlEUdzZxPYLvKtI9LigvFTTbDiOwKlJSQsk8rp8Bb50ZzGPq7hAAmPzEV534wg/xm/1L84HVHGyHJj4Ib7/qoN4Vw6VvCVaVphbZn7yTMHqkiQR0Jpf4pxasM8pTrPZguL7IggHVEjTF4SFW5GRY1fwK0hQ1KUkbygJKu7eBIt4xemtvGIxKmpELQSJcSNe07fhMXir0X2QTxPLwH/H7PMzjLszC8MMKltxSkuA/ZN61JkjVoF5kEghR50/4HAYRvDaCt0J9krdAC0kiyUJTEBN7GQI9aos5wpjMGkPoaDhGkltZOlMEgaTyNjq57copix+OYWshZZWCSIW2CACJA1ecWpuMdyKjQ1tfykgzkYZOh7SXCkFKkJOhYmEyqDpPK/pNGsKyXUy4lMkAERtzMTvS1k7DC+421oS0oGW3SUkyFXChJA6GnVlIAETH9b0ROpqg5ivYbxZ42wTScIuEpCgUwYg3UB60Y4eydGGaSlNzA1K6/wAqH8dk/VF7Eakz1A1DbxmKIpztgLUyXEhxtCFKSTBAXOnzJg28uorEFMZKRvc54jzljDNasQe6s6AncrJB7oHlJPIAGvzViHNKylClaQTpE7CbA9bRTl9M+epcxeBUhcsqw5Wgg2+0O/qAKzt/EJ1qV0Bjz5fGsybmjHYyRuJHnZOoArlChqSRMGCUnzIUCKp5aShzWhR1J2O24g/A14iVIU3v2crT5W1gfBUeBqFjFKEJQmT5Ek9acumpO3qXYO8tYpPaSoqXr/CTPneBavMGvQQQYIO8wf8AmmPLOFnsQhK3FNsSCUlRM2v3hy5dT4UExmEeZP2qCUyQFpkpMWlJ2UKJSvaLyrlItxzP1BwDn/1zBNPE98DS5/EmxJ8xCvWr+MzxpshOrUTO0Rbe5tX5/wDo/wAcSotJWdK7jcjUI3H4oFp8absVlClFOtalAEqG+5EcuUUnLnx4zTQBmOmZ/i1fbL/iNSJQFTJjxqLF/tV/xGvJFRHeeun5ROsFjGMM4S40l5RjvLSFR4JBsB40TXx2E/smUI8kgflQFWA1nczy5183wli1XCQEnqf0pnsH8xjAW/SJYxPGT6zIgGqr3E7yhCle4XrxfCWJmxB9f5UPx2Tvte2mR4XolGI7CoBbIOQZ79bk3JPnXi8QPKh/aV222pZhIJPQCabpEXruSqxRqNeJPWi+DyA7unSPwjf+VE2MAyiPswfO5+NLOVBxvC0MeYrJxBO1/KvFlY3BHnTywE9I6Wr3H4YOIUmLxY+PKl/8gXxC9I1zBGT4rU2gfhEH0500YDGxCSR5m8+FJeD+zSIO9FMJjCd96DKlmxKMT7UY7IcKu8IPpb86k1ynaDQnDLURqQopPMDb1q68+ARME2mOfj4VMY+Svq7sHyrLuJ0acQojZUH9D8RWhZk/PskRSbm+Xl1QVO0jbxmn9O2k7ybqBaxdCzUqVVc/sZXIg/CuRl6xy+NW618yQKZ62CcPiPJHwXehKwSkKJnlflG3pG1MOFbCGnS6CES3Mfx1bwYSkuYdLAIxCU6HFe0lSZKtP8QPsz0o000ST91A9NmY0PHxiead2EMJbZxKo7J49i6UgSkgA98GbqgyRuLiltrKFdqtlQ74ISDP3lEBFtyCSNhN6jYDg1sAEyZKYmSi8j0B8xW7EQBamHMBinsK44hAK2wSNO4Kd4gyFJIvBHjaiTGfYU762Vcw04UDb8KgpI/ymqmX5261gklCQtvWouBSAfZGkQredKtuUA1BnjaVNpfQ0NSSFzeC2qYEbQDa0ReirTvdGYMfqA0Lqe5xxE2EKbw6SEqgqMlSlRaVKIBV3dgBA3oi0BhsP2S3pZdGsJSkKlRA0zIkakwYFwQuNhNLiHh5tDTRZWFE3mQR2ZJ06iDGoG0C8b0OaxISkI9oBPlNyRMbJE+cHlQDzOIo1I8YjslhSVrMfsbmQncD0No2/KvME3fWsyfyr5SitZJ9raenQDpFSBki8UBNio5Uo3Gbg3GAYkrN9CCqPBMH9KaF8SpxSEhSChAUlRIuQb6etrGkHIFlCnyRBDDn6VZy3EkEI5EJP+mY/OgOMBW90r6PGuRjfkTXsuztT6lJ7IpQRZd4VJi0+E+6hfFGLkhofeMz4fKB8ak4ex2nDAn7mo779PiSKXTjUKcK3TAUdIHX8UQdibSDSsjVhC9zvC9ILlbwDCmFzbCqZ0FyAqypSob2MWIsIoL/AGgsYdbOtPZJckLJiRe3vhUeNV8Y9h3HA1h0pBPtOKUdCfIT3j5WoRmuE0PhIUpSZseW4jlF71uFTVCcuX0n9TuN4fcwOIS2iGdRAUpMKRMkggGVTt4c6dsNhdTJWR3nACpJ3SQACAOVxPurL89zRaEJUCT/ABGRvUGEz98CQQmRsIO2xq5sTrl0jxPNw9X/AMzGcx2JJ2jHm2KV2mgqUtJ1JUAN4TFvW1NuIWThe8ACUi3S4j1is9yfNlKOHUq6grSTsTqVE+lq0bOXPs1Rt/OvE/HslZMGMf7A/wBbfWWpfoH+YrlaIUFlXeEJAAgnoSUnTa89Yrnh991taW1BsFUBK50QLypZCTNlc7nympMC1qeG+lKJIOyiSQPT5Vax2EUtYCEhCQLkWBP6nyq1OrCYzj02fMlx9NkIU6qEvZrlQxrYUpwNugAe3BUEzBB1ASCTY3uamw762WNCAwtSPulQQF/xWKTSvieF8Q6qUYwtjklKJHvkUrcTZNmmDT2inVONc3GzIT01iJSPHbxrDjbLRviY+pSY25XjnWbLQRz+xVCTJ2iR0I8K0DKuK0rSlJUG4/EIHrf41+bUZ/iv36/f/KjmAfWvDvOLzBTbqI7NkgkuTvBFhH6UXosDdwdZPabpxfmyXMMpIKQoESAQom4Nvd41hGbvPvqW9OK7crKjqBhSJJSdU2KZgIA8q74dxuIViEpW6paCDIJ8LUwuLUPvH301dQaKa7iTm+FdWhkBp0lCSk9wxvIi216opwr4/uXD5tq+VPYfVq9pXvorhATEk0e84EiKvD3Ci0rS5iFFEGShMFZHMH7oBEiL2NO+TYZvBE/V0oSY9sgKWoG8KO/O46irmEwoIuBQrifMxh0fZpQpfMETHTajGQgcRTKxPMLDK2lZbiWwltBALjWkpCtSbkJm4JjT4zWau4x/si1odKVbAoUSmNjMb/zFafk5afaQ6lIhQv3Yg8xccjRAYBH4R7qCmu47UaIPeYzlrbjbgdbDqFjohQv7q0LLc7W9oLkpUnfulIVPP+XzpgVgU/hHuo9gMpaUP2aIAudI6VuVDkFUAfO8nbDZu5h2aJhxf8RqFLnWiGNR3ledRoZt1NQhhU9ZFNCd5XiAl1BULTHqRA+NOOEUuYUSB0ik7CYQlxAi5WB8RWqM4KE33HOkZhZ2lWFqBBgpxgkbH0qlmeDCgbbj/mnNGFECh2as3SANgSaUyFRccrgmpjDXDWtRUFdydgL++mfB5chtI7NEdTzPmdzV7EYFTevSJRMnwn9KqHFlJExFNbK2Qc7RAxqhnD2E1GqjrWkxVtzM5VH6WqBbkmSL1g1DmdsZ4ykn0qcMneajYmavJZkSTFYxnRdx2VbqR5kdfLxqrgU3t1iKauyHI3jnQbMcv7wWmyppyZb2MzTW8NZUVAGx99v51bThu9pMFRv6ePjUWUhyBETz2o/g8MhPekmbnqaRe8pIlDFYFCUnla55TS7hmgJnqbetPOPdY0mQelzWfY1el1QT7M2ogL2in7GfY/CgnUgQfhVNShEbGrKHlTBqq+m9NW+DEN5EgxOEW5h3UIBUo6YA8FSa+ThcSvDBCmlJWyQpsxBJEAQQbwP66e5g4U4Z1SSQe5cGD7Q6UtNZg7Alxy/+M/OrMR2upE4bUQDUZwnEh9rEhlYcSDMJBOobEybj1mPKpsdhHXMYh4IclRUVr0huCqQCL2tyneY3oRleNWQe+ox1UT+tMWDeWvmaW/UsjccQ16ZiLvn95YwGF7ErQptTjD41KSkewsAoJUnooGbXoZkTeIQhSHGCW4UlKVQZCh3knoJgg9Z61Pmjawm6lA3vJHSlV/FqBjtHPRavnRYcjZCTUHLiZP1QivKsQQAGVADaBYfG6v8AF41G1kuIB/Yr84/nVV3FuB1tOtwdRrN+nO9Sl11TyUhxe34z4+NE7sDRmphOnUCDvCOAyd1Iu2uSb2FX05esT9koz4VSBOso7RcpAJ7xi/rQHOca4lyEuuRA++fnQYsus6QB/U5iw3jU3lzo7Y9mu7KkpHUki3nUWBy10KSotrEbgj8r0U+ipCl4lkOFS0qIkLJUDJHWm76WeIkYFbbGFaZ7ZY1LUUJVoTsIBEalQbnYDxpgLvqFzEzZML+z7pTxz2nCoQgFazEgfdtJmYm5O03ig+JwJcStOmAkBKDMT+I+vx9BVrhrjQtLaTjmGiy6QEuloJInnMQRO8gHnWk53l7AnS2gAAXCRzvPuoWwFiDcM9VkBOw3mXIytEIlBBCbwedvTrVdzBr1GArSBI87Wp3LQDgTpRE/hEm/9bVf+qo/An/Sn5Ukt6bb7xgxZcqdt/3mZYhDqNKktLWQIgRz86o4vDPOqK+wUmREQBt5WrWlYdv8CfcKrOMo/An3CnN17F9dbxXTfhj4Mfpq213MswWXPJbA7NYVqna+5v8AlTjhMe6tBDkgzBBG9GlNo/CPdUeJQnQqEifKpuoyDPRZRY4MofBlXGdxQB8yHIzpC1yB3onw0j51XVnDeozKlJ3QkwB01KNgqIsASLTE1UzGU4Yom7yiRG+kAJPrI/KgCMC2W0pCtBQNyAQSdyZBuTSmYAmM6XEWxgnxNCwGYzEMoHnqP/lTDhFINlpCZEEHvIINoM7DzkUj8PZcvsXlBQ1fcBkJH60TawD31N7tXJWW1AHUYmDG+wFr07A7c3c7PjXiqmSfSJw4nB49bTVm1AOITzQFE90+RBjwihLOHWQSCkxuNQn3TV/irOl4zFOYhagoqCUiBAhKQLeEgmec8qHtMEjUfZ5mrjvPOqoa4Ob1u64MJHS0mwn40x4htQ9oH0v+VVck0tpbZRuSVuyIvEIT6C/rTU/kj5slAVFrKEbT1oENsYGQaW/iKDZlUjamLLGpAgE+QmvsRkzjZGsGeZAkD3SB7zRnJ8YEKi45A8r7X5TTAsC532akIUsoVpSCSYI2vzpXwmKOYpeCEJC29JQDuUKCrz1EbU68ZYhX1BwCQSQPITz90etIX0UNgYnSo6SrumdjCipP6AetMKDTOVip2hzhDipp7/tijsnUSEg+ysIsSDyPMg/GmHtVkwnT7/5VmHE2BLebBSDCi+Do2IkgmP8ACQfjWq5QiFbVm3aaduZN9UWeYpjy9jS2B4fpUbDVvZqygkD0/Sigz8/4tzvEeNesE0Ve4YxC++hpZCrgiNj61LhuHMSPaZWPSa8Y8T1sY2EJcGZYFudoq5TYT16+6nhzD2A3uaVclx6MMNLllSZB38N/CmRnF6oIIA6HasUit40qRxLbZEj3VypkKJqujEhSpHLxrr67FM1KRvB0sOIEzXAwpRGx+PUUp4pnTNhuYtetBzUpUmTeaRV41vQvWRq1EAdLwBUpXS23EePaXeBOxHhNSJb1G9qsuBM+dV1skne3Sm3EVLDTHOdqskGJoU2sg786vJxMiImgYQhJHfGxNUnhFj13ok3g3nCNLSz/AJTHxtRbDcHPr/aKQgdJ1K9wt8a5QZpoSrgFCYA9JoyFpjYVYy/JcLhx3ytxXX+Q2qB/HYNKu/qSCbd63x512mu8aX1cAwDnTZgzHy9KW04LtETN5N/WtCxJwTqSA4oeoP5ilrE5c00B2L3aCTIIAIm/I7UQtRsYDC+0A/U1ixBNe/U9ST1o2453dqqFmRMwetdrMXpEXc3QRhnZ6o/3ilRYT686euJE/wDarm90f7hSO7hk6ZAMz6VdgNrfvkWT8xr72hHJCmFAb0defUhlCkEp1L0yN4F/jQTJWx2hSgEkgQAdRJ5xHjTcrJVKLbb6iwIKxqEhQFjF/aHQx6xSciE5NhKlYDGL5lLiHM3nNCA2lIeUEtgDvGVaTJIso228KbnOEsMrBKRAD7Q1doRAK9lJJ6E2A5W3qkpGHQ6wpC3X1qfQsqWoBDQQb6RYWHmafOIMSCkCE+0iZ5gKBtY6qr6dQixWYHI0/PD2IC30QNjRTDNJOITqjTAmdudT8RMMf2wQmQ12iSsCBEgagOQ/nTrhsiyvGK0NLcaciCgquQPAzIPgazOC7fxF4ToQr74KXhm1CJTcbdQDHrBtWf8AEIAfUE+yAAOm1ajmn0YvNjUwpLsXAMpV6ESNvKsszjCrQ8ttaShQIBSeW1K6fpzjbcxJ3mjfR19m+wqdr6esFN/SI9aA8XZj9bzV1axALmkAnklOkD3ifWmjIVNtI7RQCQ2BqVzAOpR9NjWeZ3mKVYp15oHSpUp1biPDoadhNgwT+YkzR8/wTKsOtDriikALTYd3SLDyN71pWbFOgAGxQDPgRb4VjeMwmJxWHR9WMociUqIEJiTc3ieVP2Expbw7SHz30oS2SmSmw0gyUiZrsbgA2ZTkxs7AKJJi1w4n+uYq4XaWsVjVlxJTpKZSLQYv3vLp6VZxmaKSBFlHlzAje+3mflMWZwzEjgT1Om6ZwFQ8nf8A9hl1dU3XaGsYZ4pacbWkoVqLiZEpA9mxuZAJtyv52nHAKWVIow7GogG6NSJ3GoSQFLSCdgSAT5V0+vumsxzvLXHO+T3lLUVFR2vbxEDryinXIscHcO2oK1HSEk9Smx+dMZKAIMlfIWVwRWxlzD8OvPanQQlsA6STJJAvA5XHOKU8M52iQQQFDcG89PQ7zWscI91nvEd5ZUBPIQPzBrL+NMp+r4x0IsknWmLQF3geAMj0oXQVcP8ADv8AIuj3XHHIMItOGKbFJ5EkeZmTcb+nKgvGvE0o+rMLlBSpK1jnbTAPhzI8qUTjHVAI1LUDYIkkEnlExT8Mkb+ptsupJWmVak7hSrqAtcco8KYhhdTiCDc2TMnVl1rGj+R5QtaUg+zqv4x90eJNMDPCJLoCgdM7hJEjnPLatOyvLcHCQhtKSNgSZEetC3WEeyCLkJwKNzMxw/DuLS8p59pTaRckwQSYSAIP9RTevJsYFHSlJR+PteW3s6Znw+NMXFjYGEcifu7mfvCgKMYtYBKjcTAMCn9O3NyPP+f+IXwuVIAhalExB73tHxjl5fGqGM4aa1Eh1aZIgWgEbctqrv4rSk3MxvUOKxvdqhsoESBGZxCVy0pJVqBCpSdJB3ExHM0JY4UwzUFLCiQokQsz3rkGVCUiLBUxypd4l4i+r4cOhtDqgoJIUR3Z2nnV3tkP4ZK2QhWuAVISBFxrjV4SIN6IOSLnURJcVw4k4lzF6HlOLSkaSpBKdIj7xk/6qu4YrT/cPeqmh/8ApS+pl0I2CTqgpSG50yLg6INpMHw8qGk4gqKNDcgTJCLiYmw8CdufhXajAOqabhswVFwEeClIJ+BNSuZrY3TP8Q6fnWVO4DFWKQ35FKBy52IJnnRfE4IJaRqSjtApuSEiZ1p2gCuLmdZA4jPlGahLLaeYQB7hV4ZmkisqczpSVFPIGuxxCqvK1ZB2nsoiFRC+a4ZLz7hVBvb3DpSwcxfBKAoyhRBH9eFTtZ9pUolJMmqP1pLj7iwIBCTfxkfoK1VO5IjtXFGTNZ66gwlRBHtCZBPX3VLjuInQ1JXJKhbnehuNZh+eSk38wfka+zVoFkKG6Vpn3iiCqSNoJd6O8MN5k9IlRi1/CnnJ8uwi2kKWyhSyJUoi5PXzpOwxTaN/z8qvYTOgCUg2BqcsRwI1rIomO7eWYT9wj3V2vKML+5R7qWWc4HWroz9sC6q0ZB3EUcZ7GElZThAf2KDVtlbCBCEJT4JAFKTmbAmQq1VjmBm1D6p7CF6Y7mO5zVA5Gvhmc7IJpTZzN0CyZqROcO/eSQfCiGYzPSWFcx4m7Kym4PiDQF3i7BuSl9lJ8N/0kGvsbxMrZSSqOREmo2eJXB//ADLjr2Kv/WjUknvOoCcqfyxywQUeS1g/nFVMRlOHBS5hnVlQI7qikhQJg3EEWPjVx3jNBOlxpIP4XEBJPkFClrGrC39bOltJUCpIEJBndMbTzG3lR7/YnFtt/nDy2o3qpicPbu0SsoX3rk4eRBpHEAm4ocStFOFdJM+z/uFK2U4NLqm0mBrWEybhMkCT4Xp841AThVkibp/3Cs5VmB5AfnV+Cym0lOkMbP3U33KcjwuAbUUpAgXcV7Sv5eApH4mfXilawkhpBhKjbexMdIpXy/jDGadBcK0RHeAJA6T86uucQqKA2qSlW+nemZPAhY6G5ht3InGsVhw6dSXVpMC/cBGqOg2vzmtDz3AOrY0tLKbA7A+UE7TQTJ3U4vHaErENYLQhQuNR0EqHWCR7qc2syagh4pacFlJUQJ5SmfaB5EfnamLjAFCA2Qk3MQyP6PX8TilNrchTZ1OEjVMkERe8itCy3gDCNua1rWtSYuVaRI592Pzqlj+Lhh8xfXoKUdl2cEQdUBaVKHKTAg3ANJOdccOrSUNnQ2kRrSJWo+JJhIJ8zW1uL3mHg1tNPzvjljBpKdZdc5JH6mLCsRzjNg88484ApxZ9E9AKFdotw3NzzJ38zRLC4ZKdwYVAP3oPy8a0gnmBqA4hHKc4ccZxbS4gsqWLXBSAn3QfhS0U2mjuUoIRigR7OHcExc94bnn/ADpaW4dq1QASBE3ZMbeFuKCwNClQhMqTbnzHXnamXF5wHVJTedAcBtBSoACIvq3mdqyqaauDWCrU4pVkjQkeZ1H0+dKzouhjPQ/D8reui++N7OICjKQQeZ6dI8edShoOKgm53JP5k1A34VIla1KhuAoXk2n525V5PefXNusa2sWkYcNJnVp0np038qqAJErcMJREge0ZMCLEec1SYViFDvaFDYhSSPd84oXji8CdDawBYjVqT6X+FNOYk2RxPPX8ORVIDG5acwmEU4FOPBpH3u2UdClAQBN1JSSJN4AsKtIU8tWtWCbaTJCsQ0uG3oJShaGjcBSYOrmIoVkOBdW6qHUsL0xLrfaJUDEi5sfHzqy7lbbL6EKZT2qRq7ZL5VqCgoauz2QkwRpFk2HSrk9rEWaeD1yDFlKITQH0j/krujCtn7pCtUbjvqE+IoD9I2XhbKcQI+zhKj1Qo29yj8TXKOIVtIabQhKgAZJmbqUYHL/mjDeeMutxo6FSFiAVAgjwIBHrSCVYEE9ofS5GwhMggThThRGHbGIxEhw3Sk/cHSPxnfw260w5TjQlXaFAjYdY6350Hx+OU4qVKB6RXDGZgDQq3QjbyPSocubJwgoR7kZCWY7maHhcchwd1QPhzqRxlJ3SD6UlYF1MzrSPUCmbB49EXdR6qHzp+Ilx7QkeTSp2MqcWtgYRyP8AD/uFKjS4SB0ps4uxLSsI4EuIKu7ACgT7Q8aSu3T1FVYxpMhytbTzHu9xVVce93DXWLeGk/ett1oeVKVBVI8ImiajABqL+dL1LWNYGtrTCuRvCgJF/Ef895bnK8M002FGEJ30FIMqKyCFJufZTqHjei+ISoiNJIiIieW9+fjQrFZKVJSlICCOaUwT5xvTUYBQJjMeYzZVnIeb7SwF+drc/DyNE2yncqFZ8nh/EIEId33kkVyvJMWbFYUNv2h/I12sRZcjtG17MGkrMLcJ8NXgdpj/AJof/a/bOthIdgLSCTZJMzJ8bWmqpy10qkgbCe8k8h49RUmAy9xsyYgKCokXi3XeD8KayiuRObcSljE99VjueVQEeB91Muog7GK7DAJk2615WsjtPZVl0jeKhQeQ+FQ3SraQoR8aemgE7RVd5hBM6Uk/Pc+dcMvkQ7T/AGES3Xe8m0ATz6ivMViIQoQZsfcZpgxHDqFH9oQnpEn3z+lfYvh0KJ0OJCf8QJP8/Wmhl2gFx5EFO5wsDuiOc11hsC859oAIVf2utFv+mWgEguKMC9xf4Wos0ylKQlMAARFAXAHsiHqDct8YAay5wbrA9SalXk64nX8KLpZEmattFMEEx0pRZoQZPPxiq5gHgO7fy3r1gPt3KFx/CaZ20p3kVaw7yeZFdrPFTiU/2+MVhnbg5EelWBnywJWdI6m3xNNLmIQNlA+tI/HjDr620NIUpAuSNp2okUM1VUBsgUXquSq4iShWoupnzk1c/wCvAP7/AN0/oKDZDwmgQXt+hpqOV4fTGlHuBoyMYO1mYMhPcQPieMUO2WttaTyWmfzFVMIlp5aexQnu3PZmBE8/CrWNyFq+lCb9BUfDODLOIJKISUm528K21o6bmepvuRGtDYman0JVaoXHkm8i+4qQPoiJFTkQ9aeRFj6RGgMGqT95N/8AMKyoOAeymfE/Ktb47aL2FUhvvqKk2FzYiaz9rIXU3LLh/wAtX9OwGPeSPRc0RBmHbWsjcj3CjQARBKglQ9TfoKiVgcVslhaf8t65ZyXEEyptfqKNt+TUJXUbDeMORZ6vCPIfahRAghWykq3B/OeopvV9KLxSQ3h2ws7EqK4MchpHnvSpkeUJA1vtrVo+5HtybDcW/KnJjL9CWtDradJB7NAQEp6jWs6lGCRMAQTVIddhcRkdEGpj/W5maZ8+4tC3XSVKcUqVHcqtqMesdOXKhORaHCWl/e29KdOOOGUaAcOtx1QsUnSQL8oA5km3jSO1kWKBBDLgIuDFbjyod5jOAdjLjuCU24RfVAAPpAMc7WPrtXOEQpoCxOogzeIjY9COo8qYcTlzmJZSVtrbdTYwIJ6x1BHKqb+WOJCC206ISm2mZKd9Qk+HTblTDpB/MP7i9gZFgCQnFBSdJLC1AeHdTvvuOf60pOC9OmDweJV9YK2ljUwtKbbqJTYeNCcdkGIKWiGVkhEEBO0daTahjRmAxfpl4MeMrTPdsY8dvyoenhzFH+4X7oo1keSvtE6m1SQNk2EePWl5yDjNS3oHVeoUk/dRhBrpt8NEEiRMeN+nQx+tcKwzn4Fe6rLLq27lgugpgpUDHnYg15mNbYA7CfUZ+qxrjLKQSBxYhLLmMTixqZIQ2NlKVClDrEbet96I4fKSEkfWC66FAFKEpMTvEEK0osSSLj4Kb+b4sSG2VoSbQkEAfEmqbf1swuHUknTaQqDuTBHdr0fSwUFoT5z/ALHqNZbX/G1RqxuW4qVJW2nSD7ZIQkxzSVFJ91CkISMQg2KyNJKXO0EXMAyR6UtYvCYpUy27MxO+3TnHjVnI8JiUYhnUhfZySpRBtYwDO16H0ERDTfxc7qPxBs49sDg79+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1512" name="AutoShape 8" descr="http://www.desarrollosocial.gob.ec/wp-content/uploads/2013/02/eps_encabezado1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Tree>
  </p:cSld>
  <p:clrMapOvr>
    <a:masterClrMapping/>
  </p:clrMapOvr>
  <p:transition>
    <p:cover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1637</TotalTime>
  <Words>1424</Words>
  <Application>Microsoft Office PowerPoint</Application>
  <PresentationFormat>Presentación en pantalla (4:3)</PresentationFormat>
  <Paragraphs>154</Paragraphs>
  <Slides>37</Slides>
  <Notes>0</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Equidad</vt:lpstr>
      <vt:lpstr>LA ECONOMÍA POPULAR Y SOLIDARIA COMO APORTE AL SISTEMA DE COMERCIALIZACIÓN AGRÍCOLA DE LA PARROQUIA BENÍTEZ</vt:lpstr>
      <vt:lpstr>PLANTEAMIENTO DEL PROBLEMA</vt:lpstr>
      <vt:lpstr>ANTECEDENTES</vt:lpstr>
      <vt:lpstr>IDENTIFICACIÓN DEL PROBLEMA</vt:lpstr>
      <vt:lpstr>JUSTIFICACIÓN DEL PROBLEMA</vt:lpstr>
      <vt:lpstr>OBJETIVOS</vt:lpstr>
      <vt:lpstr>PREGUNTAS DE LA INVESTIGACIÓN</vt:lpstr>
      <vt:lpstr>MARCO TEÓRICO</vt:lpstr>
      <vt:lpstr>Diapositiva 9</vt:lpstr>
      <vt:lpstr>DESARROLLO EN PAÍSES DEL PRIMER MUNDO</vt:lpstr>
      <vt:lpstr>ECUADOR</vt:lpstr>
      <vt:lpstr>MARCO METODOLÓGICO</vt:lpstr>
      <vt:lpstr>POBLACIÓN Y MUESTRA</vt:lpstr>
      <vt:lpstr>OPERACIONALIZACIÓN VARIABLE INDEPENDIENTE</vt:lpstr>
      <vt:lpstr>OPERACIONALIZACIÓN VARIABLE DEPENDIENTE</vt:lpstr>
      <vt:lpstr>ANÁLISIS DE LAS ENCUESTAS</vt:lpstr>
      <vt:lpstr>Diapositiva 17</vt:lpstr>
      <vt:lpstr>Diapositiva 18</vt:lpstr>
      <vt:lpstr>Diapositiva 19</vt:lpstr>
      <vt:lpstr>Diapositiva 20</vt:lpstr>
      <vt:lpstr>Diapositiva 21</vt:lpstr>
      <vt:lpstr>Diapositiva 22</vt:lpstr>
      <vt:lpstr>ANÁLISIS</vt:lpstr>
      <vt:lpstr>PROPUESTA</vt:lpstr>
      <vt:lpstr>Diapositiva 25</vt:lpstr>
      <vt:lpstr>OBJETIVOS</vt:lpstr>
      <vt:lpstr>METODOLOGÍA – MODO OPERATIVO</vt:lpstr>
      <vt:lpstr>Diapositiva 28</vt:lpstr>
      <vt:lpstr>Diapositiva 29</vt:lpstr>
      <vt:lpstr>Diapositiva 30</vt:lpstr>
      <vt:lpstr>Diapositiva 31</vt:lpstr>
      <vt:lpstr>SISTEMA ALTERNATIVO DE COMERCIALIZACIÓN</vt:lpstr>
      <vt:lpstr>Diapositiva 33</vt:lpstr>
      <vt:lpstr>Diapositiva 34</vt:lpstr>
      <vt:lpstr>CONCLUSIONES Y RECOMENDACIONES</vt:lpstr>
      <vt:lpstr>Diapositiva 36</vt:lpstr>
      <vt:lpstr>Diapositiva 37</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mayri paredes</dc:creator>
  <cp:lastModifiedBy>mayri paredes</cp:lastModifiedBy>
  <cp:revision>168</cp:revision>
  <dcterms:created xsi:type="dcterms:W3CDTF">2016-01-25T22:55:53Z</dcterms:created>
  <dcterms:modified xsi:type="dcterms:W3CDTF">2016-02-16T14:53:41Z</dcterms:modified>
</cp:coreProperties>
</file>