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85" r:id="rId3"/>
    <p:sldId id="307" r:id="rId4"/>
    <p:sldId id="327" r:id="rId5"/>
    <p:sldId id="334" r:id="rId6"/>
    <p:sldId id="335" r:id="rId7"/>
    <p:sldId id="320" r:id="rId8"/>
    <p:sldId id="322" r:id="rId9"/>
    <p:sldId id="336" r:id="rId10"/>
    <p:sldId id="350" r:id="rId11"/>
    <p:sldId id="351" r:id="rId12"/>
    <p:sldId id="328" r:id="rId13"/>
    <p:sldId id="316" r:id="rId14"/>
    <p:sldId id="317" r:id="rId15"/>
    <p:sldId id="338" r:id="rId16"/>
    <p:sldId id="344" r:id="rId17"/>
    <p:sldId id="352" r:id="rId18"/>
    <p:sldId id="353" r:id="rId19"/>
    <p:sldId id="354" r:id="rId20"/>
    <p:sldId id="355" r:id="rId21"/>
    <p:sldId id="360" r:id="rId22"/>
    <p:sldId id="359" r:id="rId23"/>
    <p:sldId id="358" r:id="rId24"/>
    <p:sldId id="357" r:id="rId25"/>
    <p:sldId id="356" r:id="rId26"/>
    <p:sldId id="367" r:id="rId27"/>
    <p:sldId id="366" r:id="rId28"/>
    <p:sldId id="365" r:id="rId29"/>
    <p:sldId id="364" r:id="rId30"/>
    <p:sldId id="363" r:id="rId31"/>
    <p:sldId id="376" r:id="rId32"/>
    <p:sldId id="362" r:id="rId33"/>
    <p:sldId id="361" r:id="rId34"/>
    <p:sldId id="368" r:id="rId35"/>
    <p:sldId id="369" r:id="rId36"/>
    <p:sldId id="370" r:id="rId37"/>
    <p:sldId id="371" r:id="rId38"/>
    <p:sldId id="372" r:id="rId39"/>
    <p:sldId id="373" r:id="rId40"/>
    <p:sldId id="374" r:id="rId41"/>
    <p:sldId id="377" r:id="rId42"/>
    <p:sldId id="347" r:id="rId43"/>
    <p:sldId id="378" r:id="rId44"/>
    <p:sldId id="379" r:id="rId45"/>
    <p:sldId id="380" r:id="rId46"/>
    <p:sldId id="381" r:id="rId47"/>
    <p:sldId id="382" r:id="rId48"/>
    <p:sldId id="383" r:id="rId49"/>
    <p:sldId id="348" r:id="rId50"/>
    <p:sldId id="384" r:id="rId51"/>
    <p:sldId id="349" r:id="rId52"/>
    <p:sldId id="315" r:id="rId5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E:\dd\DD%20U\tesis\Nueva%20carpeta\Encuesta%20y%20tabulac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MICHELLE%20PORTATIL%202014\TESIS\CORRECCION%20TESIS%2019-10-2015%20(definitivo)\Analisis%20clientes%20y%20Analisis%20Comerciant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MICHELLE%20PORTATIL%202014\TESIS\CORRECCION%20TESIS%2019-10-2015%20(definitivo)\Analisis%20clientes%20y%20Analisis%20Comerciant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MICHELLE%20PORTATIL%202014\TESIS\CORRECCION%20TESIS%2019-10-2015%20(definitivo)\Analisis%20clientes%20y%20Analisis%20Comerciant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MICHELLE%20PORTATIL%202014\TESIS\CORRECCION%20TESIS%2019-10-2015%20(definitivo)\Analisis%20clientes%20y%20Analisis%20Comerciant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MICHELLE%20PORTATIL%202014\TESIS\CORRECCION%20TESIS%2019-10-2015%20(definitivo)\Analisis%20clientes%20y%20Analisis%20Comerciant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MICHELLE%20PORTATIL%202014\TESIS\CORRECCION%20TESIS%2019-10-2015%20(definitivo)\Analisis%20clientes%20y%20Analisis%20Comerciant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MICHELLE%20PORTATIL%202014\TESIS\CORRECCION%20TESIS%2019-10-2015%20(definitivo)\Analisis%20clientes%20y%20Analisis%20Comerciante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MICHELLE%20PORTATIL%202014\TESIS\CORRECCION%20TESIS%2019-10-2015%20(definitivo)\Analisis%20clientes%20y%20Analisis%20Comerciante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MICHELLE%20PORTATIL%202014\TESIS\CORRECCION%20TESIS%2019-10-2015%20(definitivo)\Analisis%20clientes%20y%20Analisis%20Comerciante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E:\dd\DD%20U\tesis\Nueva%20carpeta\Encuesta%20y%20tabulac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d\DD%20U\tesis\Nueva%20carpeta\Encuesta%20y%20tabulac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d\DD%20U\tesis\Nueva%20carpeta\Encuesta%20y%20tabulac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dd\DD%20U\tesis\Nueva%20carpeta\Encuesta%20y%20tabulac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dd\DD%20U\tesis\Nueva%20carpeta\Encuesta%20y%20tabulac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dd\DD%20U\tesis\Nueva%20carpeta\Encuesta%20y%20tabulac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dd\DD%20U\tesis\Nueva%20carpeta\Encuesta%20y%20tabulac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dd\DD%20U\tesis\Nueva%20carpeta\Encuesta%20y%20tabulac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Centros Mayoristas </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dPt>
          <c:dPt>
            <c:idx val="1"/>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dPt>
          <c:dPt>
            <c:idx val="2"/>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dPt>
          <c:dPt>
            <c:idx val="3"/>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dPt>
          <c:dPt>
            <c:idx val="4"/>
            <c:bubble3D val="0"/>
            <c:spPr>
              <a:gradFill>
                <a:gsLst>
                  <a:gs pos="100000">
                    <a:schemeClr val="accent3">
                      <a:lumMod val="60000"/>
                      <a:lumMod val="60000"/>
                      <a:lumOff val="40000"/>
                    </a:schemeClr>
                  </a:gs>
                  <a:gs pos="0">
                    <a:schemeClr val="accent3">
                      <a:lumMod val="60000"/>
                    </a:schemeClr>
                  </a:gs>
                </a:gsLst>
                <a:lin ang="5400000" scaled="0"/>
              </a:gradFill>
              <a:ln w="50800">
                <a:solidFill>
                  <a:schemeClr val="lt1"/>
                </a:solidFill>
              </a:ln>
              <a:effectLst/>
              <a:sp3d contourW="50800">
                <a:contourClr>
                  <a:schemeClr val="lt1"/>
                </a:contourClr>
              </a:sp3d>
            </c:spPr>
          </c:dPt>
          <c:dPt>
            <c:idx val="5"/>
            <c:bubble3D val="0"/>
            <c:spPr>
              <a:gradFill>
                <a:gsLst>
                  <a:gs pos="100000">
                    <a:schemeClr val="accent5">
                      <a:lumMod val="60000"/>
                      <a:lumMod val="60000"/>
                      <a:lumOff val="40000"/>
                    </a:schemeClr>
                  </a:gs>
                  <a:gs pos="0">
                    <a:schemeClr val="accent5">
                      <a:lumMod val="60000"/>
                    </a:schemeClr>
                  </a:gs>
                </a:gsLst>
                <a:lin ang="5400000" scaled="0"/>
              </a:gradFill>
              <a:ln w="50800">
                <a:solidFill>
                  <a:schemeClr val="lt1"/>
                </a:solidFill>
              </a:ln>
              <a:effectLst/>
              <a:sp3d contourW="50800">
                <a:contourClr>
                  <a:schemeClr val="lt1"/>
                </a:contourClr>
              </a:sp3d>
            </c:spPr>
          </c:dPt>
          <c:dPt>
            <c:idx val="6"/>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50800">
                <a:solidFill>
                  <a:schemeClr val="lt1"/>
                </a:solidFill>
              </a:ln>
              <a:effectLst/>
              <a:sp3d contourW="50800">
                <a:contourClr>
                  <a:schemeClr val="lt1"/>
                </a:contourClr>
              </a:sp3d>
            </c:spPr>
          </c:dPt>
          <c:dPt>
            <c:idx val="7"/>
            <c:bubble3D val="0"/>
            <c:spPr>
              <a:gradFill>
                <a:gsLst>
                  <a:gs pos="100000">
                    <a:schemeClr val="accent3">
                      <a:lumMod val="80000"/>
                      <a:lumOff val="20000"/>
                      <a:lumMod val="60000"/>
                      <a:lumOff val="40000"/>
                    </a:schemeClr>
                  </a:gs>
                  <a:gs pos="0">
                    <a:schemeClr val="accent3">
                      <a:lumMod val="80000"/>
                      <a:lumOff val="20000"/>
                    </a:schemeClr>
                  </a:gs>
                </a:gsLst>
                <a:lin ang="5400000" scaled="0"/>
              </a:gradFill>
              <a:ln w="50800">
                <a:solidFill>
                  <a:schemeClr val="lt1"/>
                </a:solidFill>
              </a:ln>
              <a:effectLst/>
              <a:sp3d contourW="50800">
                <a:contourClr>
                  <a:schemeClr val="lt1"/>
                </a:contourClr>
              </a:sp3d>
            </c:spPr>
          </c:dPt>
          <c:dPt>
            <c:idx val="8"/>
            <c:bubble3D val="0"/>
            <c:spPr>
              <a:gradFill>
                <a:gsLst>
                  <a:gs pos="100000">
                    <a:schemeClr val="accent5">
                      <a:lumMod val="80000"/>
                      <a:lumOff val="20000"/>
                      <a:lumMod val="60000"/>
                      <a:lumOff val="40000"/>
                    </a:schemeClr>
                  </a:gs>
                  <a:gs pos="0">
                    <a:schemeClr val="accent5">
                      <a:lumMod val="80000"/>
                      <a:lumOff val="20000"/>
                    </a:schemeClr>
                  </a:gs>
                </a:gsLst>
                <a:lin ang="5400000" scaled="0"/>
              </a:gradFill>
              <a:ln w="50800">
                <a:solidFill>
                  <a:schemeClr val="lt1"/>
                </a:solidFill>
              </a:ln>
              <a:effectLst/>
              <a:sp3d contourW="50800">
                <a:contourClr>
                  <a:schemeClr val="lt1"/>
                </a:contourClr>
              </a:sp3d>
            </c:spPr>
          </c:dPt>
          <c:dPt>
            <c:idx val="9"/>
            <c:bubble3D val="0"/>
            <c:spPr>
              <a:gradFill>
                <a:gsLst>
                  <a:gs pos="100000">
                    <a:schemeClr val="accent1">
                      <a:lumMod val="80000"/>
                      <a:lumMod val="60000"/>
                      <a:lumOff val="40000"/>
                    </a:schemeClr>
                  </a:gs>
                  <a:gs pos="0">
                    <a:schemeClr val="accent1">
                      <a:lumMod val="80000"/>
                    </a:schemeClr>
                  </a:gs>
                </a:gsLst>
                <a:lin ang="5400000" scaled="0"/>
              </a:gradFill>
              <a:ln w="50800">
                <a:solidFill>
                  <a:schemeClr val="lt1"/>
                </a:solidFill>
              </a:ln>
              <a:effectLst/>
              <a:sp3d contourW="50800">
                <a:contourClr>
                  <a:schemeClr val="lt1"/>
                </a:contourClr>
              </a:sp3d>
            </c:spPr>
          </c:dPt>
          <c:dPt>
            <c:idx val="10"/>
            <c:bubble3D val="0"/>
            <c:spPr>
              <a:gradFill>
                <a:gsLst>
                  <a:gs pos="100000">
                    <a:schemeClr val="accent3">
                      <a:lumMod val="80000"/>
                      <a:lumMod val="60000"/>
                      <a:lumOff val="40000"/>
                    </a:schemeClr>
                  </a:gs>
                  <a:gs pos="0">
                    <a:schemeClr val="accent3">
                      <a:lumMod val="80000"/>
                    </a:schemeClr>
                  </a:gs>
                </a:gsLst>
                <a:lin ang="5400000" scaled="0"/>
              </a:gradFill>
              <a:ln w="50800">
                <a:solidFill>
                  <a:schemeClr val="lt1"/>
                </a:solidFill>
              </a:ln>
              <a:effectLst/>
              <a:sp3d contourW="508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Hoja1!$A$119:$K$119</c:f>
              <c:strCache>
                <c:ptCount val="11"/>
                <c:pt idx="0">
                  <c:v>C.C. de Mayoristas y Negocios Andinos</c:v>
                </c:pt>
                <c:pt idx="1">
                  <c:v>C.C. Hermano Miguel</c:v>
                </c:pt>
                <c:pt idx="2">
                  <c:v>C.C. Granada</c:v>
                </c:pt>
                <c:pt idx="3">
                  <c:v>C.C. Divino Niño de Atuntaqui</c:v>
                </c:pt>
                <c:pt idx="4">
                  <c:v>C.C. La Merced </c:v>
                </c:pt>
                <c:pt idx="5">
                  <c:v>C.C. Ipiales Mires</c:v>
                </c:pt>
                <c:pt idx="6">
                  <c:v>C.C. Ipiales del Sur</c:v>
                </c:pt>
                <c:pt idx="7">
                  <c:v>CC Tejar</c:v>
                </c:pt>
                <c:pt idx="8">
                  <c:v>CC Montufar</c:v>
                </c:pt>
                <c:pt idx="9">
                  <c:v>C.C. Nuevo Amanecer </c:v>
                </c:pt>
                <c:pt idx="10">
                  <c:v>Otros</c:v>
                </c:pt>
              </c:strCache>
            </c:strRef>
          </c:cat>
          <c:val>
            <c:numRef>
              <c:f>Hoja1!$A$121:$K$121</c:f>
              <c:numCache>
                <c:formatCode>0.0%</c:formatCode>
                <c:ptCount val="11"/>
                <c:pt idx="0" formatCode="0%">
                  <c:v>0.66230366492146597</c:v>
                </c:pt>
                <c:pt idx="1">
                  <c:v>0.87434554973821987</c:v>
                </c:pt>
                <c:pt idx="2">
                  <c:v>0.53664921465968585</c:v>
                </c:pt>
                <c:pt idx="3">
                  <c:v>0.22774869109947643</c:v>
                </c:pt>
                <c:pt idx="4">
                  <c:v>0.40837696335078533</c:v>
                </c:pt>
                <c:pt idx="5">
                  <c:v>0.76178010471204194</c:v>
                </c:pt>
                <c:pt idx="6">
                  <c:v>0.3219895287958115</c:v>
                </c:pt>
                <c:pt idx="7">
                  <c:v>0.82460732984293195</c:v>
                </c:pt>
                <c:pt idx="8">
                  <c:v>0.90314136125654454</c:v>
                </c:pt>
                <c:pt idx="9">
                  <c:v>0.15968586387434555</c:v>
                </c:pt>
                <c:pt idx="10">
                  <c:v>2.617801047120419E-3</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a:t>Afiliación</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tx>
            <c:strRef>
              <c:f>Comerciantes!$A$1:$G$1</c:f>
              <c:strCache>
                <c:ptCount val="1"/>
                <c:pt idx="0">
                  <c:v>1. ¿Se encuentra usted afiliado a  alguna organización de la pequeña industria o asociación comercial?  </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Lbls>
            <c:dLbl>
              <c:idx val="0"/>
              <c:layout/>
              <c:tx>
                <c:rich>
                  <a:bodyPr/>
                  <a:lstStyle/>
                  <a:p>
                    <a:r>
                      <a:rPr lang="en-US"/>
                      <a:t>Sí
33%</a:t>
                    </a:r>
                  </a:p>
                </c:rich>
              </c:tx>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a:t>No
67%</a:t>
                    </a:r>
                  </a:p>
                </c:rich>
              </c:tx>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Comerciantes!$A$2:$B$2</c:f>
              <c:strCache>
                <c:ptCount val="2"/>
                <c:pt idx="0">
                  <c:v>Si</c:v>
                </c:pt>
                <c:pt idx="1">
                  <c:v>No</c:v>
                </c:pt>
              </c:strCache>
            </c:strRef>
          </c:cat>
          <c:val>
            <c:numRef>
              <c:f>Comerciantes!$A$3:$B$3</c:f>
              <c:numCache>
                <c:formatCode>General</c:formatCode>
                <c:ptCount val="2"/>
                <c:pt idx="0">
                  <c:v>118</c:v>
                </c:pt>
                <c:pt idx="1">
                  <c:v>241</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MX" dirty="0" smtClean="0"/>
              <a:t> </a:t>
            </a:r>
            <a:r>
              <a:rPr lang="es-MX" dirty="0"/>
              <a:t>Frecuencia de Compra</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Comerciantes!$A$120:$D$120</c:f>
              <c:strCache>
                <c:ptCount val="4"/>
                <c:pt idx="0">
                  <c:v>Constantes</c:v>
                </c:pt>
                <c:pt idx="1">
                  <c:v>Ocasionales </c:v>
                </c:pt>
                <c:pt idx="2">
                  <c:v>Una sola compra </c:v>
                </c:pt>
                <c:pt idx="3">
                  <c:v>Otro</c:v>
                </c:pt>
              </c:strCache>
            </c:strRef>
          </c:cat>
          <c:val>
            <c:numRef>
              <c:f>Comerciantes!$A$121:$D$121</c:f>
              <c:numCache>
                <c:formatCode>General</c:formatCode>
                <c:ptCount val="4"/>
                <c:pt idx="0">
                  <c:v>229</c:v>
                </c:pt>
                <c:pt idx="1">
                  <c:v>120</c:v>
                </c:pt>
                <c:pt idx="2">
                  <c:v>10</c:v>
                </c:pt>
                <c:pt idx="3">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MX" dirty="0" smtClean="0"/>
              <a:t>Tipo </a:t>
            </a:r>
            <a:r>
              <a:rPr lang="es-MX" dirty="0"/>
              <a:t>de productos</a:t>
            </a:r>
          </a:p>
        </c:rich>
      </c:tx>
      <c:layout>
        <c:manualLayout>
          <c:xMode val="edge"/>
          <c:yMode val="edge"/>
          <c:x val="0.32797800748840045"/>
          <c:y val="2.7792306931112964E-2"/>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dPt>
          <c:dPt>
            <c:idx val="10"/>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dPt>
          <c:dPt>
            <c:idx val="11"/>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Comerciantes!$A$135:$M$135</c:f>
              <c:strCache>
                <c:ptCount val="13"/>
                <c:pt idx="0">
                  <c:v>Camisas</c:v>
                </c:pt>
                <c:pt idx="1">
                  <c:v>Blusas</c:v>
                </c:pt>
                <c:pt idx="2">
                  <c:v>Pantalones </c:v>
                </c:pt>
                <c:pt idx="3">
                  <c:v>Faldas</c:v>
                </c:pt>
                <c:pt idx="4">
                  <c:v>Ropa Interior Masculina-niños</c:v>
                </c:pt>
                <c:pt idx="5">
                  <c:v>Lenceria</c:v>
                </c:pt>
                <c:pt idx="6">
                  <c:v>Uniformes de trabajo</c:v>
                </c:pt>
                <c:pt idx="7">
                  <c:v>Uniformes Escolares</c:v>
                </c:pt>
                <c:pt idx="8">
                  <c:v>Calentadores</c:v>
                </c:pt>
                <c:pt idx="9">
                  <c:v>Equipos deportivos</c:v>
                </c:pt>
                <c:pt idx="10">
                  <c:v>Ternos </c:v>
                </c:pt>
                <c:pt idx="11">
                  <c:v>Sacos </c:v>
                </c:pt>
                <c:pt idx="12">
                  <c:v>Corbatas</c:v>
                </c:pt>
              </c:strCache>
            </c:strRef>
          </c:cat>
          <c:val>
            <c:numRef>
              <c:f>Comerciantes!$A$136:$M$136</c:f>
              <c:numCache>
                <c:formatCode>General</c:formatCode>
                <c:ptCount val="13"/>
                <c:pt idx="0">
                  <c:v>130</c:v>
                </c:pt>
                <c:pt idx="1">
                  <c:v>145</c:v>
                </c:pt>
                <c:pt idx="2">
                  <c:v>147</c:v>
                </c:pt>
                <c:pt idx="3">
                  <c:v>83</c:v>
                </c:pt>
                <c:pt idx="4">
                  <c:v>27</c:v>
                </c:pt>
                <c:pt idx="5">
                  <c:v>48</c:v>
                </c:pt>
                <c:pt idx="6">
                  <c:v>10</c:v>
                </c:pt>
                <c:pt idx="7">
                  <c:v>37</c:v>
                </c:pt>
                <c:pt idx="8">
                  <c:v>66</c:v>
                </c:pt>
                <c:pt idx="9">
                  <c:v>26</c:v>
                </c:pt>
                <c:pt idx="10">
                  <c:v>26</c:v>
                </c:pt>
                <c:pt idx="11">
                  <c:v>124</c:v>
                </c:pt>
                <c:pt idx="12">
                  <c:v>35</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MX" dirty="0" smtClean="0"/>
              <a:t>Origen </a:t>
            </a:r>
            <a:r>
              <a:rPr lang="es-MX" dirty="0"/>
              <a:t>de productos</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Comerciantes!$A$152:$C$152</c:f>
              <c:strCache>
                <c:ptCount val="3"/>
                <c:pt idx="0">
                  <c:v>Nacionales </c:v>
                </c:pt>
                <c:pt idx="1">
                  <c:v>Importados</c:v>
                </c:pt>
                <c:pt idx="2">
                  <c:v>Nacionales e importados</c:v>
                </c:pt>
              </c:strCache>
            </c:strRef>
          </c:cat>
          <c:val>
            <c:numRef>
              <c:f>Comerciantes!$A$153:$C$153</c:f>
              <c:numCache>
                <c:formatCode>General</c:formatCode>
                <c:ptCount val="3"/>
                <c:pt idx="0">
                  <c:v>262</c:v>
                </c:pt>
                <c:pt idx="1">
                  <c:v>21</c:v>
                </c:pt>
                <c:pt idx="2">
                  <c:v>76</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MX" dirty="0" smtClean="0"/>
              <a:t>Ventas </a:t>
            </a:r>
            <a:r>
              <a:rPr lang="es-MX" dirty="0"/>
              <a:t>mensuales</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Comerciantes!$A$201:$C$201</c:f>
              <c:strCache>
                <c:ptCount val="3"/>
                <c:pt idx="0">
                  <c:v>De 354 a 1000</c:v>
                </c:pt>
                <c:pt idx="1">
                  <c:v>De 1000 a 3000</c:v>
                </c:pt>
                <c:pt idx="2">
                  <c:v>Más de 3000</c:v>
                </c:pt>
              </c:strCache>
            </c:strRef>
          </c:cat>
          <c:val>
            <c:numRef>
              <c:f>Comerciantes!$A$202:$C$202</c:f>
              <c:numCache>
                <c:formatCode>General</c:formatCode>
                <c:ptCount val="3"/>
                <c:pt idx="0">
                  <c:v>163</c:v>
                </c:pt>
                <c:pt idx="1">
                  <c:v>193</c:v>
                </c:pt>
                <c:pt idx="2">
                  <c:v>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MX" dirty="0" smtClean="0"/>
              <a:t> </a:t>
            </a:r>
            <a:r>
              <a:rPr lang="es-MX" dirty="0"/>
              <a:t>Productos a incrementar</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Comerciantes!$A$216:$G$216</c:f>
              <c:strCache>
                <c:ptCount val="7"/>
                <c:pt idx="0">
                  <c:v>A medida</c:v>
                </c:pt>
                <c:pt idx="1">
                  <c:v>Diseños exclusivos </c:v>
                </c:pt>
                <c:pt idx="2">
                  <c:v>Productos comestibles </c:v>
                </c:pt>
                <c:pt idx="3">
                  <c:v>Juguetes</c:v>
                </c:pt>
                <c:pt idx="4">
                  <c:v>Juguetes de adultos</c:v>
                </c:pt>
                <c:pt idx="5">
                  <c:v>A medida y Diseños exclusivos</c:v>
                </c:pt>
                <c:pt idx="6">
                  <c:v>Otros </c:v>
                </c:pt>
              </c:strCache>
            </c:strRef>
          </c:cat>
          <c:val>
            <c:numRef>
              <c:f>Comerciantes!$A$217:$G$217</c:f>
              <c:numCache>
                <c:formatCode>General</c:formatCode>
                <c:ptCount val="7"/>
                <c:pt idx="0">
                  <c:v>86</c:v>
                </c:pt>
                <c:pt idx="1">
                  <c:v>235</c:v>
                </c:pt>
                <c:pt idx="2">
                  <c:v>0</c:v>
                </c:pt>
                <c:pt idx="3">
                  <c:v>1</c:v>
                </c:pt>
                <c:pt idx="4">
                  <c:v>0</c:v>
                </c:pt>
                <c:pt idx="5">
                  <c:v>34</c:v>
                </c:pt>
                <c:pt idx="6">
                  <c:v>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MX" dirty="0" smtClean="0"/>
              <a:t> </a:t>
            </a:r>
            <a:r>
              <a:rPr lang="es-MX" dirty="0"/>
              <a:t>Espacio Físico</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Comerciantes!$A$261:$B$261</c:f>
              <c:strCache>
                <c:ptCount val="2"/>
                <c:pt idx="0">
                  <c:v>Si </c:v>
                </c:pt>
                <c:pt idx="1">
                  <c:v>No</c:v>
                </c:pt>
              </c:strCache>
            </c:strRef>
          </c:cat>
          <c:val>
            <c:numRef>
              <c:f>Comerciantes!$A$262:$B$262</c:f>
              <c:numCache>
                <c:formatCode>General</c:formatCode>
                <c:ptCount val="2"/>
                <c:pt idx="0">
                  <c:v>55</c:v>
                </c:pt>
                <c:pt idx="1">
                  <c:v>304</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MX" dirty="0" smtClean="0"/>
              <a:t> </a:t>
            </a:r>
            <a:r>
              <a:rPr lang="es-MX" dirty="0"/>
              <a:t>Medios publicitarios</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Comerciantes!$A$291:$I$291</c:f>
              <c:strCache>
                <c:ptCount val="9"/>
                <c:pt idx="0">
                  <c:v>Radio</c:v>
                </c:pt>
                <c:pt idx="1">
                  <c:v>Prensa</c:v>
                </c:pt>
                <c:pt idx="2">
                  <c:v>Televisión</c:v>
                </c:pt>
                <c:pt idx="3">
                  <c:v>Vallas publicitarias</c:v>
                </c:pt>
                <c:pt idx="4">
                  <c:v>Redes sociales</c:v>
                </c:pt>
                <c:pt idx="5">
                  <c:v>Amistades </c:v>
                </c:pt>
                <c:pt idx="6">
                  <c:v>Familiares</c:v>
                </c:pt>
                <c:pt idx="7">
                  <c:v>Otros </c:v>
                </c:pt>
                <c:pt idx="8">
                  <c:v>Ninguno</c:v>
                </c:pt>
              </c:strCache>
            </c:strRef>
          </c:cat>
          <c:val>
            <c:numRef>
              <c:f>Comerciantes!$A$292:$I$292</c:f>
              <c:numCache>
                <c:formatCode>General</c:formatCode>
                <c:ptCount val="9"/>
                <c:pt idx="0">
                  <c:v>10</c:v>
                </c:pt>
                <c:pt idx="1">
                  <c:v>3</c:v>
                </c:pt>
                <c:pt idx="2">
                  <c:v>28</c:v>
                </c:pt>
                <c:pt idx="3">
                  <c:v>4</c:v>
                </c:pt>
                <c:pt idx="4">
                  <c:v>19</c:v>
                </c:pt>
                <c:pt idx="5">
                  <c:v>25</c:v>
                </c:pt>
                <c:pt idx="6">
                  <c:v>17</c:v>
                </c:pt>
                <c:pt idx="7">
                  <c:v>5</c:v>
                </c:pt>
                <c:pt idx="8">
                  <c:v>248</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MX" dirty="0" smtClean="0"/>
              <a:t> </a:t>
            </a:r>
            <a:r>
              <a:rPr lang="es-MX" dirty="0"/>
              <a:t>Capacitaciones</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Comerciantes!$A$306:$B$306</c:f>
              <c:strCache>
                <c:ptCount val="2"/>
                <c:pt idx="0">
                  <c:v>Si</c:v>
                </c:pt>
                <c:pt idx="1">
                  <c:v>No</c:v>
                </c:pt>
              </c:strCache>
            </c:strRef>
          </c:cat>
          <c:val>
            <c:numRef>
              <c:f>Comerciantes!$A$307:$B$307</c:f>
              <c:numCache>
                <c:formatCode>General</c:formatCode>
                <c:ptCount val="2"/>
                <c:pt idx="0">
                  <c:v>42</c:v>
                </c:pt>
                <c:pt idx="1">
                  <c:v>317</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Frecuencia de Compra</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Hoja1!$D$141:$I$141</c:f>
              <c:strCache>
                <c:ptCount val="6"/>
                <c:pt idx="0">
                  <c:v>Mas de dos veces a la semana </c:v>
                </c:pt>
                <c:pt idx="1">
                  <c:v>Una vez a la Semana </c:v>
                </c:pt>
                <c:pt idx="2">
                  <c:v>Una vez al Mes</c:v>
                </c:pt>
                <c:pt idx="3">
                  <c:v>Una vez Cada trimestre </c:v>
                </c:pt>
                <c:pt idx="4">
                  <c:v>Una vez al Año </c:v>
                </c:pt>
                <c:pt idx="5">
                  <c:v>Otro</c:v>
                </c:pt>
              </c:strCache>
            </c:strRef>
          </c:cat>
          <c:val>
            <c:numRef>
              <c:f>Hoja1!$D$143:$I$143</c:f>
              <c:numCache>
                <c:formatCode>0%</c:formatCode>
                <c:ptCount val="6"/>
                <c:pt idx="0">
                  <c:v>0.12827225130890052</c:v>
                </c:pt>
                <c:pt idx="1">
                  <c:v>0.11518324607329843</c:v>
                </c:pt>
                <c:pt idx="2">
                  <c:v>0.15183246073298429</c:v>
                </c:pt>
                <c:pt idx="3">
                  <c:v>0.19633507853403143</c:v>
                </c:pt>
                <c:pt idx="4">
                  <c:v>0.40837696335078533</c:v>
                </c:pt>
                <c:pt idx="5">
                  <c:v>7.8534031413612562E-3</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Productos Buscados </a:t>
            </a:r>
          </a:p>
        </c:rich>
      </c:tx>
      <c:layout>
        <c:manualLayout>
          <c:xMode val="edge"/>
          <c:yMode val="edge"/>
          <c:x val="0.29371415819684904"/>
          <c:y val="0"/>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dPt>
          <c:dPt>
            <c:idx val="7"/>
            <c:bubble3D val="0"/>
            <c:spPr>
              <a:gradFill>
                <a:gsLst>
                  <a:gs pos="100000">
                    <a:schemeClr val="accent2">
                      <a:lumMod val="60000"/>
                      <a:lumMod val="60000"/>
                      <a:lumOff val="40000"/>
                    </a:schemeClr>
                  </a:gs>
                  <a:gs pos="0">
                    <a:schemeClr val="accent2">
                      <a:lumMod val="60000"/>
                    </a:schemeClr>
                  </a:gs>
                </a:gsLst>
                <a:lin ang="5400000" scaled="0"/>
              </a:gradFill>
              <a:ln w="50800">
                <a:solidFill>
                  <a:schemeClr val="lt1"/>
                </a:solidFill>
              </a:ln>
              <a:effectLst/>
              <a:sp3d contourW="50800">
                <a:contourClr>
                  <a:schemeClr val="lt1"/>
                </a:contourClr>
              </a:sp3d>
            </c:spPr>
          </c:dPt>
          <c:dPt>
            <c:idx val="8"/>
            <c:bubble3D val="0"/>
            <c:spPr>
              <a:gradFill>
                <a:gsLst>
                  <a:gs pos="100000">
                    <a:schemeClr val="accent3">
                      <a:lumMod val="60000"/>
                      <a:lumMod val="60000"/>
                      <a:lumOff val="40000"/>
                    </a:schemeClr>
                  </a:gs>
                  <a:gs pos="0">
                    <a:schemeClr val="accent3">
                      <a:lumMod val="60000"/>
                    </a:schemeClr>
                  </a:gs>
                </a:gsLst>
                <a:lin ang="5400000" scaled="0"/>
              </a:gradFill>
              <a:ln w="50800">
                <a:solidFill>
                  <a:schemeClr val="lt1"/>
                </a:solidFill>
              </a:ln>
              <a:effectLst/>
              <a:sp3d contourW="50800">
                <a:contourClr>
                  <a:schemeClr val="lt1"/>
                </a:contourClr>
              </a:sp3d>
            </c:spPr>
          </c:dPt>
          <c:dPt>
            <c:idx val="9"/>
            <c:bubble3D val="0"/>
            <c:spPr>
              <a:gradFill>
                <a:gsLst>
                  <a:gs pos="100000">
                    <a:schemeClr val="accent4">
                      <a:lumMod val="60000"/>
                      <a:lumMod val="60000"/>
                      <a:lumOff val="40000"/>
                    </a:schemeClr>
                  </a:gs>
                  <a:gs pos="0">
                    <a:schemeClr val="accent4">
                      <a:lumMod val="60000"/>
                    </a:schemeClr>
                  </a:gs>
                </a:gsLst>
                <a:lin ang="5400000" scaled="0"/>
              </a:gradFill>
              <a:ln w="50800">
                <a:solidFill>
                  <a:schemeClr val="lt1"/>
                </a:solidFill>
              </a:ln>
              <a:effectLst/>
              <a:sp3d contourW="50800">
                <a:contourClr>
                  <a:schemeClr val="lt1"/>
                </a:contourClr>
              </a:sp3d>
            </c:spPr>
          </c:dPt>
          <c:dPt>
            <c:idx val="10"/>
            <c:bubble3D val="0"/>
            <c:spPr>
              <a:gradFill>
                <a:gsLst>
                  <a:gs pos="100000">
                    <a:schemeClr val="accent5">
                      <a:lumMod val="60000"/>
                      <a:lumMod val="60000"/>
                      <a:lumOff val="40000"/>
                    </a:schemeClr>
                  </a:gs>
                  <a:gs pos="0">
                    <a:schemeClr val="accent5">
                      <a:lumMod val="60000"/>
                    </a:schemeClr>
                  </a:gs>
                </a:gsLst>
                <a:lin ang="5400000" scaled="0"/>
              </a:gradFill>
              <a:ln w="50800">
                <a:solidFill>
                  <a:schemeClr val="lt1"/>
                </a:solidFill>
              </a:ln>
              <a:effectLst/>
              <a:sp3d contourW="50800">
                <a:contourClr>
                  <a:schemeClr val="lt1"/>
                </a:contourClr>
              </a:sp3d>
            </c:spPr>
          </c:dPt>
          <c:dPt>
            <c:idx val="11"/>
            <c:bubble3D val="0"/>
            <c:spPr>
              <a:gradFill>
                <a:gsLst>
                  <a:gs pos="100000">
                    <a:schemeClr val="accent6">
                      <a:lumMod val="60000"/>
                      <a:lumMod val="60000"/>
                      <a:lumOff val="40000"/>
                    </a:schemeClr>
                  </a:gs>
                  <a:gs pos="0">
                    <a:schemeClr val="accent6">
                      <a:lumMod val="60000"/>
                    </a:schemeClr>
                  </a:gs>
                </a:gsLst>
                <a:lin ang="5400000" scaled="0"/>
              </a:gradFill>
              <a:ln w="50800">
                <a:solidFill>
                  <a:schemeClr val="lt1"/>
                </a:solidFill>
              </a:ln>
              <a:effectLst/>
              <a:sp3d contourW="50800">
                <a:contourClr>
                  <a:schemeClr val="lt1"/>
                </a:contourClr>
              </a:sp3d>
            </c:spPr>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50800">
                <a:solidFill>
                  <a:schemeClr val="lt1"/>
                </a:solidFill>
              </a:ln>
              <a:effectLst/>
              <a:sp3d contourW="50800">
                <a:contourClr>
                  <a:schemeClr val="lt1"/>
                </a:contourClr>
              </a:sp3d>
            </c:spPr>
          </c:dPt>
          <c:dPt>
            <c:idx val="13"/>
            <c:bubble3D val="0"/>
            <c:spPr>
              <a:gradFill>
                <a:gsLst>
                  <a:gs pos="100000">
                    <a:schemeClr val="accent2">
                      <a:lumMod val="80000"/>
                      <a:lumOff val="20000"/>
                      <a:lumMod val="60000"/>
                      <a:lumOff val="40000"/>
                    </a:schemeClr>
                  </a:gs>
                  <a:gs pos="0">
                    <a:schemeClr val="accent2">
                      <a:lumMod val="80000"/>
                      <a:lumOff val="20000"/>
                    </a:schemeClr>
                  </a:gs>
                </a:gsLst>
                <a:lin ang="5400000" scaled="0"/>
              </a:gradFill>
              <a:ln w="50800">
                <a:solidFill>
                  <a:schemeClr val="lt1"/>
                </a:solidFill>
              </a:ln>
              <a:effectLst/>
              <a:sp3d contourW="50800">
                <a:contourClr>
                  <a:schemeClr val="lt1"/>
                </a:contourClr>
              </a:sp3d>
            </c:spPr>
          </c:dPt>
          <c:dPt>
            <c:idx val="14"/>
            <c:bubble3D val="0"/>
            <c:spPr>
              <a:gradFill>
                <a:gsLst>
                  <a:gs pos="100000">
                    <a:schemeClr val="accent3">
                      <a:lumMod val="80000"/>
                      <a:lumOff val="20000"/>
                      <a:lumMod val="60000"/>
                      <a:lumOff val="40000"/>
                    </a:schemeClr>
                  </a:gs>
                  <a:gs pos="0">
                    <a:schemeClr val="accent3">
                      <a:lumMod val="80000"/>
                      <a:lumOff val="20000"/>
                    </a:schemeClr>
                  </a:gs>
                </a:gsLst>
                <a:lin ang="5400000" scaled="0"/>
              </a:gradFill>
              <a:ln w="50800">
                <a:solidFill>
                  <a:schemeClr val="lt1"/>
                </a:solidFill>
              </a:ln>
              <a:effectLst/>
              <a:sp3d contourW="508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Hoja1!$A$150:$O$150</c:f>
              <c:strCache>
                <c:ptCount val="15"/>
                <c:pt idx="0">
                  <c:v>Camisas</c:v>
                </c:pt>
                <c:pt idx="1">
                  <c:v>Blusas</c:v>
                </c:pt>
                <c:pt idx="2">
                  <c:v>Pantalones </c:v>
                </c:pt>
                <c:pt idx="3">
                  <c:v>Faldas</c:v>
                </c:pt>
                <c:pt idx="4">
                  <c:v>Ropa Interior Masculina-niños</c:v>
                </c:pt>
                <c:pt idx="5">
                  <c:v>Lenceria</c:v>
                </c:pt>
                <c:pt idx="6">
                  <c:v>Uniformes de trabajo</c:v>
                </c:pt>
                <c:pt idx="7">
                  <c:v>Uniformes Escolares</c:v>
                </c:pt>
                <c:pt idx="8">
                  <c:v>Calentadores</c:v>
                </c:pt>
                <c:pt idx="9">
                  <c:v>Equipos deportivos</c:v>
                </c:pt>
                <c:pt idx="10">
                  <c:v>Ternos </c:v>
                </c:pt>
                <c:pt idx="11">
                  <c:v>Sacos </c:v>
                </c:pt>
                <c:pt idx="12">
                  <c:v>Corbatas</c:v>
                </c:pt>
                <c:pt idx="13">
                  <c:v>Lycra </c:v>
                </c:pt>
                <c:pt idx="14">
                  <c:v>Otros </c:v>
                </c:pt>
              </c:strCache>
            </c:strRef>
          </c:cat>
          <c:val>
            <c:numRef>
              <c:f>Hoja1!$A$152:$O$152</c:f>
              <c:numCache>
                <c:formatCode>0%</c:formatCode>
                <c:ptCount val="15"/>
                <c:pt idx="0">
                  <c:v>0.27486910994764396</c:v>
                </c:pt>
                <c:pt idx="1">
                  <c:v>0.3900523560209424</c:v>
                </c:pt>
                <c:pt idx="2">
                  <c:v>0.61256544502617805</c:v>
                </c:pt>
                <c:pt idx="3">
                  <c:v>0.112565445026178</c:v>
                </c:pt>
                <c:pt idx="4">
                  <c:v>0.20418848167539266</c:v>
                </c:pt>
                <c:pt idx="5">
                  <c:v>0.10471204188481675</c:v>
                </c:pt>
                <c:pt idx="6">
                  <c:v>0.10732984293193717</c:v>
                </c:pt>
                <c:pt idx="7">
                  <c:v>8.1151832460732987E-2</c:v>
                </c:pt>
                <c:pt idx="8">
                  <c:v>0.17277486910994763</c:v>
                </c:pt>
                <c:pt idx="9">
                  <c:v>0.17801047120418848</c:v>
                </c:pt>
                <c:pt idx="10">
                  <c:v>6.5445026178010471E-2</c:v>
                </c:pt>
                <c:pt idx="11">
                  <c:v>0.16492146596858639</c:v>
                </c:pt>
                <c:pt idx="12">
                  <c:v>0.18586387434554974</c:v>
                </c:pt>
                <c:pt idx="13">
                  <c:v>0.35602094240837695</c:v>
                </c:pt>
                <c:pt idx="14">
                  <c:v>1.832460732984293E-2</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t" anchorCtr="0"/>
        <a:lstStyle/>
        <a:p>
          <a:pPr>
            <a:defRPr sz="1197" b="0" i="0" u="none" strike="noStrike" kern="1200" baseline="0">
              <a:ln>
                <a:noFill/>
              </a:ln>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Preferencias del origen del producto </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Hoja1!$A$168:$A$170</c:f>
              <c:strCache>
                <c:ptCount val="3"/>
                <c:pt idx="0">
                  <c:v>Nacional </c:v>
                </c:pt>
                <c:pt idx="1">
                  <c:v>Importado</c:v>
                </c:pt>
                <c:pt idx="2">
                  <c:v>Las dos</c:v>
                </c:pt>
              </c:strCache>
            </c:strRef>
          </c:cat>
          <c:val>
            <c:numRef>
              <c:f>Hoja1!$C$168:$C$170</c:f>
              <c:numCache>
                <c:formatCode>0%</c:formatCode>
                <c:ptCount val="3"/>
                <c:pt idx="0">
                  <c:v>0.6413612565445026</c:v>
                </c:pt>
                <c:pt idx="1">
                  <c:v>0.17015706806282724</c:v>
                </c:pt>
                <c:pt idx="2">
                  <c:v>0.18848167539267016</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Nivel de gasto de clientes </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Hoja1!$A$187:$E$187</c:f>
              <c:strCache>
                <c:ptCount val="5"/>
                <c:pt idx="0">
                  <c:v>Menos de 100</c:v>
                </c:pt>
                <c:pt idx="1">
                  <c:v>De 100 a 150</c:v>
                </c:pt>
                <c:pt idx="2">
                  <c:v>De 150 a 350</c:v>
                </c:pt>
                <c:pt idx="3">
                  <c:v>De 350 a 1000</c:v>
                </c:pt>
                <c:pt idx="4">
                  <c:v>Más de 1000</c:v>
                </c:pt>
              </c:strCache>
            </c:strRef>
          </c:cat>
          <c:val>
            <c:numRef>
              <c:f>Hoja1!$A$189:$E$189</c:f>
              <c:numCache>
                <c:formatCode>0%</c:formatCode>
                <c:ptCount val="5"/>
                <c:pt idx="0">
                  <c:v>0.47643979057591623</c:v>
                </c:pt>
                <c:pt idx="1">
                  <c:v>0.3219895287958115</c:v>
                </c:pt>
                <c:pt idx="2">
                  <c:v>0.15183246073298429</c:v>
                </c:pt>
                <c:pt idx="3">
                  <c:v>4.9738219895287955E-2</c:v>
                </c:pt>
                <c:pt idx="4">
                  <c:v>0</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Productos buscados </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Hoja1!$A$204:$F$204</c:f>
              <c:strCache>
                <c:ptCount val="6"/>
                <c:pt idx="0">
                  <c:v>A medida</c:v>
                </c:pt>
                <c:pt idx="1">
                  <c:v>Diseños exclusivos </c:v>
                </c:pt>
                <c:pt idx="2">
                  <c:v>Productos comestibles </c:v>
                </c:pt>
                <c:pt idx="3">
                  <c:v>Juguetes</c:v>
                </c:pt>
                <c:pt idx="4">
                  <c:v>Juguetes de adultos</c:v>
                </c:pt>
                <c:pt idx="5">
                  <c:v>Otros </c:v>
                </c:pt>
              </c:strCache>
            </c:strRef>
          </c:cat>
          <c:val>
            <c:numRef>
              <c:f>Hoja1!$A$206:$F$206</c:f>
              <c:numCache>
                <c:formatCode>0%</c:formatCode>
                <c:ptCount val="6"/>
                <c:pt idx="0">
                  <c:v>0.78010471204188481</c:v>
                </c:pt>
                <c:pt idx="1">
                  <c:v>0.56544502617801051</c:v>
                </c:pt>
                <c:pt idx="2">
                  <c:v>0.25654450261780104</c:v>
                </c:pt>
                <c:pt idx="3">
                  <c:v>6.0209424083769635E-2</c:v>
                </c:pt>
                <c:pt idx="4">
                  <c:v>0.1099476439790576</c:v>
                </c:pt>
                <c:pt idx="5">
                  <c:v>1.3089005235602094E-2</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Perspectiva de la calidad del producto</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Hoja1!$A$214:$E$214</c:f>
              <c:strCache>
                <c:ptCount val="5"/>
                <c:pt idx="0">
                  <c:v>Excelente</c:v>
                </c:pt>
                <c:pt idx="1">
                  <c:v>Muy bueno</c:v>
                </c:pt>
                <c:pt idx="2">
                  <c:v>Bueno</c:v>
                </c:pt>
                <c:pt idx="3">
                  <c:v>Malo </c:v>
                </c:pt>
                <c:pt idx="4">
                  <c:v>Pésimo</c:v>
                </c:pt>
              </c:strCache>
            </c:strRef>
          </c:cat>
          <c:val>
            <c:numRef>
              <c:f>Hoja1!$A$216:$E$216</c:f>
              <c:numCache>
                <c:formatCode>0%</c:formatCode>
                <c:ptCount val="5"/>
                <c:pt idx="0">
                  <c:v>2.8795811518324606E-2</c:v>
                </c:pt>
                <c:pt idx="1">
                  <c:v>0.68324607329842935</c:v>
                </c:pt>
                <c:pt idx="2">
                  <c:v>0.23036649214659685</c:v>
                </c:pt>
                <c:pt idx="3">
                  <c:v>4.712041884816754E-2</c:v>
                </c:pt>
                <c:pt idx="4">
                  <c:v>1.0471204188481676E-2</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Apreciación del espacio</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Hoja1!$A$268:$E$268</c:f>
              <c:strCache>
                <c:ptCount val="5"/>
                <c:pt idx="0">
                  <c:v>Excelente</c:v>
                </c:pt>
                <c:pt idx="1">
                  <c:v>Muy bueno</c:v>
                </c:pt>
                <c:pt idx="2">
                  <c:v>Bueno</c:v>
                </c:pt>
                <c:pt idx="3">
                  <c:v>Malo </c:v>
                </c:pt>
                <c:pt idx="4">
                  <c:v>Pésimo</c:v>
                </c:pt>
              </c:strCache>
            </c:strRef>
          </c:cat>
          <c:val>
            <c:numRef>
              <c:f>Hoja1!$A$270:$E$270</c:f>
              <c:numCache>
                <c:formatCode>0%</c:formatCode>
                <c:ptCount val="5"/>
                <c:pt idx="0">
                  <c:v>1.3089005235602094E-2</c:v>
                </c:pt>
                <c:pt idx="1">
                  <c:v>0.3219895287958115</c:v>
                </c:pt>
                <c:pt idx="2">
                  <c:v>0.49476439790575916</c:v>
                </c:pt>
                <c:pt idx="3">
                  <c:v>8.9005235602094238E-2</c:v>
                </c:pt>
                <c:pt idx="4">
                  <c:v>8.1151832460732987E-2</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Hoja1!$A$288:$I$288</c:f>
              <c:strCache>
                <c:ptCount val="9"/>
                <c:pt idx="0">
                  <c:v>Radio</c:v>
                </c:pt>
                <c:pt idx="1">
                  <c:v>Prensa</c:v>
                </c:pt>
                <c:pt idx="2">
                  <c:v>Televisión</c:v>
                </c:pt>
                <c:pt idx="3">
                  <c:v>Vallas publicitarias</c:v>
                </c:pt>
                <c:pt idx="4">
                  <c:v>Redes sociales</c:v>
                </c:pt>
                <c:pt idx="5">
                  <c:v>Amistades </c:v>
                </c:pt>
                <c:pt idx="6">
                  <c:v>Familiares</c:v>
                </c:pt>
                <c:pt idx="7">
                  <c:v>Otros </c:v>
                </c:pt>
                <c:pt idx="8">
                  <c:v>Ninguno</c:v>
                </c:pt>
              </c:strCache>
            </c:strRef>
          </c:cat>
          <c:val>
            <c:numRef>
              <c:f>Hoja1!$A$290:$I$290</c:f>
              <c:numCache>
                <c:formatCode>0%</c:formatCode>
                <c:ptCount val="9"/>
                <c:pt idx="0">
                  <c:v>8.6387434554973816E-2</c:v>
                </c:pt>
                <c:pt idx="1">
                  <c:v>6.0209424083769635E-2</c:v>
                </c:pt>
                <c:pt idx="2">
                  <c:v>3.9267015706806283E-2</c:v>
                </c:pt>
                <c:pt idx="3">
                  <c:v>3.1413612565445025E-2</c:v>
                </c:pt>
                <c:pt idx="4">
                  <c:v>8.1151832460732987E-2</c:v>
                </c:pt>
                <c:pt idx="5">
                  <c:v>0.62303664921465973</c:v>
                </c:pt>
                <c:pt idx="6">
                  <c:v>0.40575916230366493</c:v>
                </c:pt>
                <c:pt idx="7">
                  <c:v>0</c:v>
                </c:pt>
                <c:pt idx="8">
                  <c:v>9.1623036649214659E-2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1D623-A5FD-46F0-A816-9825A211AC82}"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A3CAEC8F-718B-4125-B11A-1F2E36931120}">
      <dgm:prSet phldrT="[Texto]"/>
      <dgm:spPr/>
      <dgm:t>
        <a:bodyPr/>
        <a:lstStyle/>
        <a:p>
          <a:endParaRPr lang="es-EC" noProof="0" dirty="0"/>
        </a:p>
      </dgm:t>
    </dgm:pt>
    <dgm:pt modelId="{BB95078D-29BD-4DC3-9E28-9B62808F67A8}" type="parTrans" cxnId="{65A3C291-6F5C-43ED-A6BE-2A6FE5041924}">
      <dgm:prSet/>
      <dgm:spPr/>
      <dgm:t>
        <a:bodyPr/>
        <a:lstStyle/>
        <a:p>
          <a:endParaRPr lang="es-EC"/>
        </a:p>
      </dgm:t>
    </dgm:pt>
    <dgm:pt modelId="{FAB324B0-500C-4316-B3DD-BCC845D13537}" type="sibTrans" cxnId="{65A3C291-6F5C-43ED-A6BE-2A6FE5041924}">
      <dgm:prSet/>
      <dgm:spPr/>
      <dgm:t>
        <a:bodyPr/>
        <a:lstStyle/>
        <a:p>
          <a:endParaRPr lang="es-EC"/>
        </a:p>
      </dgm:t>
    </dgm:pt>
    <dgm:pt modelId="{A8F6F78C-7C20-4B55-90BD-794679094D92}">
      <dgm:prSet phldrT="[Texto]"/>
      <dgm:spPr/>
      <dgm:t>
        <a:bodyPr/>
        <a:lstStyle/>
        <a:p>
          <a:r>
            <a:rPr lang="es-EC" dirty="0" smtClean="0"/>
            <a:t>El presente proyecto de investigación propone un modelo de gestión comercial para los Centros Comerciales Mayoristas Textiles del Distrito Metropolitano de Quito, con el fin de mejorar y plantear estrategias estructurales, organizacionales, administrativas, financieras, logísticas, servicio al cliente y de procesos, permitiendo el continuo desarrollo, crecimiento y mejora continua.</a:t>
          </a:r>
          <a:r>
            <a:rPr lang="es-EC" dirty="0" smtClean="0">
              <a:solidFill>
                <a:srgbClr val="FF0000"/>
              </a:solidFill>
            </a:rPr>
            <a:t> </a:t>
          </a:r>
          <a:endParaRPr lang="es-EC" noProof="0" dirty="0">
            <a:solidFill>
              <a:srgbClr val="FF0000"/>
            </a:solidFill>
          </a:endParaRPr>
        </a:p>
      </dgm:t>
    </dgm:pt>
    <dgm:pt modelId="{698809CC-F978-4716-9422-487C4299EE38}" type="parTrans" cxnId="{0E376329-0822-4F39-A7DD-C23D87E8B5F0}">
      <dgm:prSet/>
      <dgm:spPr/>
      <dgm:t>
        <a:bodyPr/>
        <a:lstStyle/>
        <a:p>
          <a:endParaRPr lang="es-EC"/>
        </a:p>
      </dgm:t>
    </dgm:pt>
    <dgm:pt modelId="{C69399E4-F6E4-4792-BB88-4175E14BDB0E}" type="sibTrans" cxnId="{0E376329-0822-4F39-A7DD-C23D87E8B5F0}">
      <dgm:prSet/>
      <dgm:spPr/>
      <dgm:t>
        <a:bodyPr/>
        <a:lstStyle/>
        <a:p>
          <a:endParaRPr lang="es-EC"/>
        </a:p>
      </dgm:t>
    </dgm:pt>
    <dgm:pt modelId="{A18FFB12-DD00-45AA-B6F4-FC36611EE3F3}" type="pres">
      <dgm:prSet presAssocID="{4DF1D623-A5FD-46F0-A816-9825A211AC82}" presName="Name0" presStyleCnt="0">
        <dgm:presLayoutVars>
          <dgm:chMax/>
          <dgm:chPref/>
          <dgm:dir/>
        </dgm:presLayoutVars>
      </dgm:prSet>
      <dgm:spPr/>
      <dgm:t>
        <a:bodyPr/>
        <a:lstStyle/>
        <a:p>
          <a:endParaRPr lang="es-EC"/>
        </a:p>
      </dgm:t>
    </dgm:pt>
    <dgm:pt modelId="{470B8213-D15C-4CC5-8FF5-861EA7BCEE97}" type="pres">
      <dgm:prSet presAssocID="{A3CAEC8F-718B-4125-B11A-1F2E36931120}" presName="parenttextcomposite" presStyleCnt="0"/>
      <dgm:spPr/>
    </dgm:pt>
    <dgm:pt modelId="{71538408-7D9C-4B7C-A06F-45A998128DB0}" type="pres">
      <dgm:prSet presAssocID="{A3CAEC8F-718B-4125-B11A-1F2E36931120}" presName="parenttext" presStyleLbl="revTx" presStyleIdx="0" presStyleCnt="1">
        <dgm:presLayoutVars>
          <dgm:chMax/>
          <dgm:chPref val="2"/>
          <dgm:bulletEnabled val="1"/>
        </dgm:presLayoutVars>
      </dgm:prSet>
      <dgm:spPr/>
      <dgm:t>
        <a:bodyPr/>
        <a:lstStyle/>
        <a:p>
          <a:endParaRPr lang="es-EC"/>
        </a:p>
      </dgm:t>
    </dgm:pt>
    <dgm:pt modelId="{5D6D9D06-668F-4E9F-8FCB-9DE827A140B3}" type="pres">
      <dgm:prSet presAssocID="{A3CAEC8F-718B-4125-B11A-1F2E36931120}" presName="composite" presStyleCnt="0"/>
      <dgm:spPr/>
    </dgm:pt>
    <dgm:pt modelId="{44C8990E-A0D9-4BAF-8ADF-45D8354AD3EA}" type="pres">
      <dgm:prSet presAssocID="{A3CAEC8F-718B-4125-B11A-1F2E36931120}" presName="chevron1" presStyleLbl="alignNode1" presStyleIdx="0" presStyleCnt="7"/>
      <dgm:spPr/>
    </dgm:pt>
    <dgm:pt modelId="{55C7C1A8-AC4F-4D5A-BC34-C6BAF17674AA}" type="pres">
      <dgm:prSet presAssocID="{A3CAEC8F-718B-4125-B11A-1F2E36931120}" presName="chevron2" presStyleLbl="alignNode1" presStyleIdx="1" presStyleCnt="7"/>
      <dgm:spPr/>
    </dgm:pt>
    <dgm:pt modelId="{3EBDFDCC-6773-4D74-93DC-59B7CEEF8540}" type="pres">
      <dgm:prSet presAssocID="{A3CAEC8F-718B-4125-B11A-1F2E36931120}" presName="chevron3" presStyleLbl="alignNode1" presStyleIdx="2" presStyleCnt="7"/>
      <dgm:spPr/>
    </dgm:pt>
    <dgm:pt modelId="{6491D923-52AC-4DDC-8D2E-7903588694F9}" type="pres">
      <dgm:prSet presAssocID="{A3CAEC8F-718B-4125-B11A-1F2E36931120}" presName="chevron4" presStyleLbl="alignNode1" presStyleIdx="3" presStyleCnt="7"/>
      <dgm:spPr/>
    </dgm:pt>
    <dgm:pt modelId="{DD1E4929-48B0-474D-9C8E-AF66FDD7EF90}" type="pres">
      <dgm:prSet presAssocID="{A3CAEC8F-718B-4125-B11A-1F2E36931120}" presName="chevron5" presStyleLbl="alignNode1" presStyleIdx="4" presStyleCnt="7"/>
      <dgm:spPr/>
    </dgm:pt>
    <dgm:pt modelId="{B6C28C44-7B2F-42CF-AA57-63ECFA90D611}" type="pres">
      <dgm:prSet presAssocID="{A3CAEC8F-718B-4125-B11A-1F2E36931120}" presName="chevron6" presStyleLbl="alignNode1" presStyleIdx="5" presStyleCnt="7"/>
      <dgm:spPr/>
    </dgm:pt>
    <dgm:pt modelId="{5A8BA324-E123-4F1F-B07B-9BC4E65209B8}" type="pres">
      <dgm:prSet presAssocID="{A3CAEC8F-718B-4125-B11A-1F2E36931120}" presName="chevron7" presStyleLbl="alignNode1" presStyleIdx="6" presStyleCnt="7" custScaleY="148556"/>
      <dgm:spPr/>
    </dgm:pt>
    <dgm:pt modelId="{F96D4C57-6BE9-41C4-83CC-49077861919E}" type="pres">
      <dgm:prSet presAssocID="{A3CAEC8F-718B-4125-B11A-1F2E36931120}" presName="childtext" presStyleLbl="solidFgAcc1" presStyleIdx="0" presStyleCnt="1" custScaleY="81095">
        <dgm:presLayoutVars>
          <dgm:chMax/>
          <dgm:chPref val="0"/>
          <dgm:bulletEnabled val="1"/>
        </dgm:presLayoutVars>
      </dgm:prSet>
      <dgm:spPr/>
      <dgm:t>
        <a:bodyPr/>
        <a:lstStyle/>
        <a:p>
          <a:endParaRPr lang="es-EC"/>
        </a:p>
      </dgm:t>
    </dgm:pt>
  </dgm:ptLst>
  <dgm:cxnLst>
    <dgm:cxn modelId="{090CCE1F-57A7-4E8A-8906-BE0476647ED2}" type="presOf" srcId="{4DF1D623-A5FD-46F0-A816-9825A211AC82}" destId="{A18FFB12-DD00-45AA-B6F4-FC36611EE3F3}" srcOrd="0" destOrd="0" presId="urn:microsoft.com/office/officeart/2008/layout/VerticalAccentList"/>
    <dgm:cxn modelId="{0E376329-0822-4F39-A7DD-C23D87E8B5F0}" srcId="{A3CAEC8F-718B-4125-B11A-1F2E36931120}" destId="{A8F6F78C-7C20-4B55-90BD-794679094D92}" srcOrd="0" destOrd="0" parTransId="{698809CC-F978-4716-9422-487C4299EE38}" sibTransId="{C69399E4-F6E4-4792-BB88-4175E14BDB0E}"/>
    <dgm:cxn modelId="{C61C6901-993B-4C7F-99C1-EEF8BC9829E1}" type="presOf" srcId="{A8F6F78C-7C20-4B55-90BD-794679094D92}" destId="{F96D4C57-6BE9-41C4-83CC-49077861919E}" srcOrd="0" destOrd="0" presId="urn:microsoft.com/office/officeart/2008/layout/VerticalAccentList"/>
    <dgm:cxn modelId="{04AE1D73-FFFF-499E-99A2-ECB50A596D19}" type="presOf" srcId="{A3CAEC8F-718B-4125-B11A-1F2E36931120}" destId="{71538408-7D9C-4B7C-A06F-45A998128DB0}" srcOrd="0" destOrd="0" presId="urn:microsoft.com/office/officeart/2008/layout/VerticalAccentList"/>
    <dgm:cxn modelId="{65A3C291-6F5C-43ED-A6BE-2A6FE5041924}" srcId="{4DF1D623-A5FD-46F0-A816-9825A211AC82}" destId="{A3CAEC8F-718B-4125-B11A-1F2E36931120}" srcOrd="0" destOrd="0" parTransId="{BB95078D-29BD-4DC3-9E28-9B62808F67A8}" sibTransId="{FAB324B0-500C-4316-B3DD-BCC845D13537}"/>
    <dgm:cxn modelId="{EF65E241-0C3C-4576-8024-F66F5149E87D}" type="presParOf" srcId="{A18FFB12-DD00-45AA-B6F4-FC36611EE3F3}" destId="{470B8213-D15C-4CC5-8FF5-861EA7BCEE97}" srcOrd="0" destOrd="0" presId="urn:microsoft.com/office/officeart/2008/layout/VerticalAccentList"/>
    <dgm:cxn modelId="{A24A6EAF-C002-4187-8E26-1F5A1906E920}" type="presParOf" srcId="{470B8213-D15C-4CC5-8FF5-861EA7BCEE97}" destId="{71538408-7D9C-4B7C-A06F-45A998128DB0}" srcOrd="0" destOrd="0" presId="urn:microsoft.com/office/officeart/2008/layout/VerticalAccentList"/>
    <dgm:cxn modelId="{03DB2C44-F06F-4B3C-B951-9E9EDDEE175B}" type="presParOf" srcId="{A18FFB12-DD00-45AA-B6F4-FC36611EE3F3}" destId="{5D6D9D06-668F-4E9F-8FCB-9DE827A140B3}" srcOrd="1" destOrd="0" presId="urn:microsoft.com/office/officeart/2008/layout/VerticalAccentList"/>
    <dgm:cxn modelId="{D82E27E3-F7B2-4CAB-BF74-5ECE135FCE05}" type="presParOf" srcId="{5D6D9D06-668F-4E9F-8FCB-9DE827A140B3}" destId="{44C8990E-A0D9-4BAF-8ADF-45D8354AD3EA}" srcOrd="0" destOrd="0" presId="urn:microsoft.com/office/officeart/2008/layout/VerticalAccentList"/>
    <dgm:cxn modelId="{772AA95E-DD89-4340-863A-510E3B5E8D33}" type="presParOf" srcId="{5D6D9D06-668F-4E9F-8FCB-9DE827A140B3}" destId="{55C7C1A8-AC4F-4D5A-BC34-C6BAF17674AA}" srcOrd="1" destOrd="0" presId="urn:microsoft.com/office/officeart/2008/layout/VerticalAccentList"/>
    <dgm:cxn modelId="{25F46E6B-E7E7-4D1A-9486-12039AC5E185}" type="presParOf" srcId="{5D6D9D06-668F-4E9F-8FCB-9DE827A140B3}" destId="{3EBDFDCC-6773-4D74-93DC-59B7CEEF8540}" srcOrd="2" destOrd="0" presId="urn:microsoft.com/office/officeart/2008/layout/VerticalAccentList"/>
    <dgm:cxn modelId="{59CDB54A-E90B-40BA-8B39-83938285AAC7}" type="presParOf" srcId="{5D6D9D06-668F-4E9F-8FCB-9DE827A140B3}" destId="{6491D923-52AC-4DDC-8D2E-7903588694F9}" srcOrd="3" destOrd="0" presId="urn:microsoft.com/office/officeart/2008/layout/VerticalAccentList"/>
    <dgm:cxn modelId="{3BAC59D5-14F6-482C-BE76-312EB59A2A4E}" type="presParOf" srcId="{5D6D9D06-668F-4E9F-8FCB-9DE827A140B3}" destId="{DD1E4929-48B0-474D-9C8E-AF66FDD7EF90}" srcOrd="4" destOrd="0" presId="urn:microsoft.com/office/officeart/2008/layout/VerticalAccentList"/>
    <dgm:cxn modelId="{A66001B8-4FE3-4DF3-A0DA-FCF69C4E977C}" type="presParOf" srcId="{5D6D9D06-668F-4E9F-8FCB-9DE827A140B3}" destId="{B6C28C44-7B2F-42CF-AA57-63ECFA90D611}" srcOrd="5" destOrd="0" presId="urn:microsoft.com/office/officeart/2008/layout/VerticalAccentList"/>
    <dgm:cxn modelId="{64D4592F-E39E-476F-A29F-A6172D3283DF}" type="presParOf" srcId="{5D6D9D06-668F-4E9F-8FCB-9DE827A140B3}" destId="{5A8BA324-E123-4F1F-B07B-9BC4E65209B8}" srcOrd="6" destOrd="0" presId="urn:microsoft.com/office/officeart/2008/layout/VerticalAccentList"/>
    <dgm:cxn modelId="{74FCB708-559A-42A0-AE5D-2CA0499A4BC2}" type="presParOf" srcId="{5D6D9D06-668F-4E9F-8FCB-9DE827A140B3}" destId="{F96D4C57-6BE9-41C4-83CC-49077861919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46BCC5-850A-4DE0-A523-4CF558F09FEA}"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27BE2CCB-E51D-4A5E-BE92-78875CABE0DD}">
      <dgm:prSet phldrT="[Texto]" custT="1"/>
      <dgm:spPr/>
      <dgm:t>
        <a:bodyPr/>
        <a:lstStyle/>
        <a:p>
          <a:pPr algn="just"/>
          <a:r>
            <a:rPr lang="es-EC" sz="1400" dirty="0" smtClean="0"/>
            <a:t>Un 99% de las personas conocen los Centros Mayoristas Textiles, un 63% de las personas califican como muy buenos productos, 41% de la población realiza sus compras una vez al año.</a:t>
          </a:r>
          <a:endParaRPr lang="es-EC" sz="1400" dirty="0"/>
        </a:p>
      </dgm:t>
    </dgm:pt>
    <dgm:pt modelId="{49638F5D-C66E-48B5-8906-59067F2F372B}" type="parTrans" cxnId="{70AD6E38-2322-47CA-AABC-9850C8BEC44C}">
      <dgm:prSet/>
      <dgm:spPr/>
      <dgm:t>
        <a:bodyPr/>
        <a:lstStyle/>
        <a:p>
          <a:pPr algn="just"/>
          <a:endParaRPr lang="es-EC" sz="3200"/>
        </a:p>
      </dgm:t>
    </dgm:pt>
    <dgm:pt modelId="{710FD6C0-AAEA-419C-A84F-C638A32B5EDF}" type="sibTrans" cxnId="{70AD6E38-2322-47CA-AABC-9850C8BEC44C}">
      <dgm:prSet/>
      <dgm:spPr/>
      <dgm:t>
        <a:bodyPr/>
        <a:lstStyle/>
        <a:p>
          <a:pPr algn="just"/>
          <a:endParaRPr lang="es-EC" sz="3200"/>
        </a:p>
      </dgm:t>
    </dgm:pt>
    <dgm:pt modelId="{FB75341E-4120-4DBA-A71F-64B0903C5DC4}">
      <dgm:prSet phldrT="[Texto]" custT="1"/>
      <dgm:spPr/>
      <dgm:t>
        <a:bodyPr/>
        <a:lstStyle/>
        <a:p>
          <a:pPr algn="just"/>
          <a:r>
            <a:rPr lang="es-EC" sz="1400" dirty="0" smtClean="0"/>
            <a:t>Los productos mas buscados por clientes y comercializado en los Centros mayoristas son las blusas y los pantalones </a:t>
          </a:r>
          <a:endParaRPr lang="es-EC" sz="1400" dirty="0"/>
        </a:p>
      </dgm:t>
    </dgm:pt>
    <dgm:pt modelId="{A64E894B-09C4-448A-9CD7-D0211B54692F}" type="parTrans" cxnId="{5FE1F3D9-E136-45DB-B37A-AB26A142AA78}">
      <dgm:prSet/>
      <dgm:spPr/>
      <dgm:t>
        <a:bodyPr/>
        <a:lstStyle/>
        <a:p>
          <a:pPr algn="just"/>
          <a:endParaRPr lang="es-EC" sz="3200"/>
        </a:p>
      </dgm:t>
    </dgm:pt>
    <dgm:pt modelId="{A79BC48A-5540-49C8-AA29-29F10546D035}" type="sibTrans" cxnId="{5FE1F3D9-E136-45DB-B37A-AB26A142AA78}">
      <dgm:prSet/>
      <dgm:spPr/>
      <dgm:t>
        <a:bodyPr/>
        <a:lstStyle/>
        <a:p>
          <a:pPr algn="just"/>
          <a:endParaRPr lang="es-EC" sz="3200"/>
        </a:p>
      </dgm:t>
    </dgm:pt>
    <dgm:pt modelId="{5D205D61-CB7A-4CD3-BAC3-2B602FCB4E6A}">
      <dgm:prSet phldrT="[Texto]" custT="1"/>
      <dgm:spPr/>
      <dgm:t>
        <a:bodyPr/>
        <a:lstStyle/>
        <a:p>
          <a:pPr algn="just"/>
          <a:r>
            <a:rPr lang="es-EC" sz="1400" dirty="0" smtClean="0"/>
            <a:t>Los productos que los clientes quisieran encontrar en los centros mayoristas y que los comerciantes están dispuestos a comercializar son exclusivos y a medida.</a:t>
          </a:r>
          <a:endParaRPr lang="es-EC" sz="1400" dirty="0"/>
        </a:p>
      </dgm:t>
    </dgm:pt>
    <dgm:pt modelId="{B9C28973-5530-472C-BB3D-55C0F2697D25}" type="parTrans" cxnId="{C1104AEB-9ED8-4946-BDCE-D78C6582DF38}">
      <dgm:prSet/>
      <dgm:spPr/>
      <dgm:t>
        <a:bodyPr/>
        <a:lstStyle/>
        <a:p>
          <a:pPr algn="just"/>
          <a:endParaRPr lang="es-EC" sz="3200"/>
        </a:p>
      </dgm:t>
    </dgm:pt>
    <dgm:pt modelId="{0FDA2C4F-2714-4FDC-A7E6-2B8B3291E856}" type="sibTrans" cxnId="{C1104AEB-9ED8-4946-BDCE-D78C6582DF38}">
      <dgm:prSet/>
      <dgm:spPr/>
      <dgm:t>
        <a:bodyPr/>
        <a:lstStyle/>
        <a:p>
          <a:pPr algn="just"/>
          <a:endParaRPr lang="es-EC" sz="3200"/>
        </a:p>
      </dgm:t>
    </dgm:pt>
    <dgm:pt modelId="{71CCA446-3934-4D24-A0B5-BC37DE7CBDAD}">
      <dgm:prSet phldrT="[Texto]" custT="1"/>
      <dgm:spPr/>
      <dgm:t>
        <a:bodyPr/>
        <a:lstStyle/>
        <a:p>
          <a:pPr algn="just"/>
          <a:r>
            <a:rPr lang="es-EC" sz="1400" dirty="0" smtClean="0"/>
            <a:t>Tanto clientes como comerciantes concuerdan que la infraestructura y los espacios son inadecuados </a:t>
          </a:r>
          <a:endParaRPr lang="es-EC" sz="1400" dirty="0"/>
        </a:p>
      </dgm:t>
    </dgm:pt>
    <dgm:pt modelId="{1442C1CC-D7EC-4BD2-B902-3B37E6439047}" type="parTrans" cxnId="{8D9B6FD8-D3B9-4931-8278-270AF91DF0FC}">
      <dgm:prSet/>
      <dgm:spPr/>
      <dgm:t>
        <a:bodyPr/>
        <a:lstStyle/>
        <a:p>
          <a:pPr algn="just"/>
          <a:endParaRPr lang="es-EC" sz="3200"/>
        </a:p>
      </dgm:t>
    </dgm:pt>
    <dgm:pt modelId="{83119270-F622-4E4B-AA97-087D38AA880E}" type="sibTrans" cxnId="{8D9B6FD8-D3B9-4931-8278-270AF91DF0FC}">
      <dgm:prSet/>
      <dgm:spPr/>
      <dgm:t>
        <a:bodyPr/>
        <a:lstStyle/>
        <a:p>
          <a:pPr algn="just"/>
          <a:endParaRPr lang="es-EC" sz="3200"/>
        </a:p>
      </dgm:t>
    </dgm:pt>
    <dgm:pt modelId="{4FFD85D4-7B69-4502-893E-A38A5D039D18}">
      <dgm:prSet phldrT="[Texto]" custT="1"/>
      <dgm:spPr/>
      <dgm:t>
        <a:bodyPr/>
        <a:lstStyle/>
        <a:p>
          <a:pPr algn="just"/>
          <a:r>
            <a:rPr lang="es-EC" sz="1400" dirty="0" smtClean="0"/>
            <a:t>Los medios por los que son conocidos los Centros Mayoristas Textiles es el boca a boca de las personas </a:t>
          </a:r>
          <a:endParaRPr lang="es-EC" sz="1400" dirty="0"/>
        </a:p>
      </dgm:t>
    </dgm:pt>
    <dgm:pt modelId="{ADED6ADA-6C0E-47B0-8D66-B01462A3FF60}" type="parTrans" cxnId="{7158CA27-9C95-46F5-A410-430DE17A5AE0}">
      <dgm:prSet/>
      <dgm:spPr/>
      <dgm:t>
        <a:bodyPr/>
        <a:lstStyle/>
        <a:p>
          <a:pPr algn="just"/>
          <a:endParaRPr lang="es-EC" sz="3200"/>
        </a:p>
      </dgm:t>
    </dgm:pt>
    <dgm:pt modelId="{9206DE95-3060-4FBB-BB05-C3BE69833CCE}" type="sibTrans" cxnId="{7158CA27-9C95-46F5-A410-430DE17A5AE0}">
      <dgm:prSet/>
      <dgm:spPr/>
      <dgm:t>
        <a:bodyPr/>
        <a:lstStyle/>
        <a:p>
          <a:pPr algn="just"/>
          <a:endParaRPr lang="es-EC" sz="3200"/>
        </a:p>
      </dgm:t>
    </dgm:pt>
    <dgm:pt modelId="{7B62AF72-B514-4400-84E7-F30FFDE1358E}">
      <dgm:prSet phldrT="[Texto]" custT="1"/>
      <dgm:spPr/>
      <dgm:t>
        <a:bodyPr/>
        <a:lstStyle/>
        <a:p>
          <a:pPr algn="just"/>
          <a:r>
            <a:rPr lang="es-EC" sz="1400" dirty="0" smtClean="0"/>
            <a:t>Los comerciantes en su mayoría no son afiliados a ninguna organización, no cuentan con adecuadas capacitaciones técnicas, no cuentan con procesos, cuentan con locales propios y una pequeña minoría arrienda; los productos mas comercializados son nacionales.</a:t>
          </a:r>
          <a:endParaRPr lang="es-EC" sz="1400" dirty="0"/>
        </a:p>
      </dgm:t>
    </dgm:pt>
    <dgm:pt modelId="{15C790AD-F4C4-46E2-AFA7-1EB4B01A389B}" type="parTrans" cxnId="{177A052E-1C50-48CF-8395-0D2B1AFB12E0}">
      <dgm:prSet/>
      <dgm:spPr/>
      <dgm:t>
        <a:bodyPr/>
        <a:lstStyle/>
        <a:p>
          <a:pPr algn="just"/>
          <a:endParaRPr lang="es-EC" sz="3200"/>
        </a:p>
      </dgm:t>
    </dgm:pt>
    <dgm:pt modelId="{1075020B-009C-4FEB-98E8-5119CE86E924}" type="sibTrans" cxnId="{177A052E-1C50-48CF-8395-0D2B1AFB12E0}">
      <dgm:prSet/>
      <dgm:spPr/>
      <dgm:t>
        <a:bodyPr/>
        <a:lstStyle/>
        <a:p>
          <a:pPr algn="just"/>
          <a:endParaRPr lang="es-EC" sz="3200"/>
        </a:p>
      </dgm:t>
    </dgm:pt>
    <dgm:pt modelId="{DD4D7533-19CE-4B3E-A2B1-1732085D275B}" type="pres">
      <dgm:prSet presAssocID="{A846BCC5-850A-4DE0-A523-4CF558F09FEA}" presName="Name0" presStyleCnt="0">
        <dgm:presLayoutVars>
          <dgm:chMax/>
          <dgm:chPref/>
          <dgm:dir/>
        </dgm:presLayoutVars>
      </dgm:prSet>
      <dgm:spPr/>
      <dgm:t>
        <a:bodyPr/>
        <a:lstStyle/>
        <a:p>
          <a:endParaRPr lang="es-MX"/>
        </a:p>
      </dgm:t>
    </dgm:pt>
    <dgm:pt modelId="{DB9D393F-16DD-4340-81F9-5976F12BD566}" type="pres">
      <dgm:prSet presAssocID="{27BE2CCB-E51D-4A5E-BE92-78875CABE0DD}" presName="parenttextcomposite" presStyleCnt="0"/>
      <dgm:spPr/>
    </dgm:pt>
    <dgm:pt modelId="{2802CBCB-A2BA-4D37-82B5-920A8253A602}" type="pres">
      <dgm:prSet presAssocID="{27BE2CCB-E51D-4A5E-BE92-78875CABE0DD}" presName="parenttext" presStyleLbl="revTx" presStyleIdx="0" presStyleCnt="3">
        <dgm:presLayoutVars>
          <dgm:chMax/>
          <dgm:chPref val="2"/>
          <dgm:bulletEnabled val="1"/>
        </dgm:presLayoutVars>
      </dgm:prSet>
      <dgm:spPr/>
      <dgm:t>
        <a:bodyPr/>
        <a:lstStyle/>
        <a:p>
          <a:endParaRPr lang="es-EC"/>
        </a:p>
      </dgm:t>
    </dgm:pt>
    <dgm:pt modelId="{FAAB9F0F-D954-4CFC-ACF6-E67C8FDCA6F8}" type="pres">
      <dgm:prSet presAssocID="{27BE2CCB-E51D-4A5E-BE92-78875CABE0DD}" presName="composite" presStyleCnt="0"/>
      <dgm:spPr/>
    </dgm:pt>
    <dgm:pt modelId="{5C0D8F57-EA7A-4FAE-BA72-943E5DF92C04}" type="pres">
      <dgm:prSet presAssocID="{27BE2CCB-E51D-4A5E-BE92-78875CABE0DD}" presName="chevron1" presStyleLbl="alignNode1" presStyleIdx="0" presStyleCnt="21"/>
      <dgm:spPr/>
    </dgm:pt>
    <dgm:pt modelId="{0FA14A29-1885-448C-8C8E-12A3D524732F}" type="pres">
      <dgm:prSet presAssocID="{27BE2CCB-E51D-4A5E-BE92-78875CABE0DD}" presName="chevron2" presStyleLbl="alignNode1" presStyleIdx="1" presStyleCnt="21"/>
      <dgm:spPr/>
    </dgm:pt>
    <dgm:pt modelId="{6BAECC88-BAA0-46A7-BD1A-DB45802A3283}" type="pres">
      <dgm:prSet presAssocID="{27BE2CCB-E51D-4A5E-BE92-78875CABE0DD}" presName="chevron3" presStyleLbl="alignNode1" presStyleIdx="2" presStyleCnt="21"/>
      <dgm:spPr/>
    </dgm:pt>
    <dgm:pt modelId="{30F63981-2FA7-4FEE-8F8F-E1E1C635672C}" type="pres">
      <dgm:prSet presAssocID="{27BE2CCB-E51D-4A5E-BE92-78875CABE0DD}" presName="chevron4" presStyleLbl="alignNode1" presStyleIdx="3" presStyleCnt="21"/>
      <dgm:spPr/>
    </dgm:pt>
    <dgm:pt modelId="{BDB79A26-7A6E-4D4B-8BF5-987197D78DAD}" type="pres">
      <dgm:prSet presAssocID="{27BE2CCB-E51D-4A5E-BE92-78875CABE0DD}" presName="chevron5" presStyleLbl="alignNode1" presStyleIdx="4" presStyleCnt="21"/>
      <dgm:spPr/>
    </dgm:pt>
    <dgm:pt modelId="{E8ED0C93-93E5-44AF-8DBB-C781B1D5CDE8}" type="pres">
      <dgm:prSet presAssocID="{27BE2CCB-E51D-4A5E-BE92-78875CABE0DD}" presName="chevron6" presStyleLbl="alignNode1" presStyleIdx="5" presStyleCnt="21"/>
      <dgm:spPr/>
    </dgm:pt>
    <dgm:pt modelId="{2EDC94BC-5E4C-49D2-B306-5FC483B4506B}" type="pres">
      <dgm:prSet presAssocID="{27BE2CCB-E51D-4A5E-BE92-78875CABE0DD}" presName="chevron7" presStyleLbl="alignNode1" presStyleIdx="6" presStyleCnt="21"/>
      <dgm:spPr/>
    </dgm:pt>
    <dgm:pt modelId="{29FFEF2A-F5C2-423F-8F71-267769E256F5}" type="pres">
      <dgm:prSet presAssocID="{27BE2CCB-E51D-4A5E-BE92-78875CABE0DD}" presName="childtext" presStyleLbl="solidFgAcc1" presStyleIdx="0" presStyleCnt="3">
        <dgm:presLayoutVars>
          <dgm:chMax/>
          <dgm:chPref val="0"/>
          <dgm:bulletEnabled val="1"/>
        </dgm:presLayoutVars>
      </dgm:prSet>
      <dgm:spPr/>
      <dgm:t>
        <a:bodyPr/>
        <a:lstStyle/>
        <a:p>
          <a:endParaRPr lang="es-EC"/>
        </a:p>
      </dgm:t>
    </dgm:pt>
    <dgm:pt modelId="{6630EE5A-5AC6-477D-AD12-717769A07FFB}" type="pres">
      <dgm:prSet presAssocID="{710FD6C0-AAEA-419C-A84F-C638A32B5EDF}" presName="sibTrans" presStyleCnt="0"/>
      <dgm:spPr/>
    </dgm:pt>
    <dgm:pt modelId="{DCCC3DB8-5635-4777-967D-EBD857D037E4}" type="pres">
      <dgm:prSet presAssocID="{5D205D61-CB7A-4CD3-BAC3-2B602FCB4E6A}" presName="parenttextcomposite" presStyleCnt="0"/>
      <dgm:spPr/>
    </dgm:pt>
    <dgm:pt modelId="{2D86CF77-9571-4D95-AAD1-8FECC4AB16D1}" type="pres">
      <dgm:prSet presAssocID="{5D205D61-CB7A-4CD3-BAC3-2B602FCB4E6A}" presName="parenttext" presStyleLbl="revTx" presStyleIdx="1" presStyleCnt="3">
        <dgm:presLayoutVars>
          <dgm:chMax/>
          <dgm:chPref val="2"/>
          <dgm:bulletEnabled val="1"/>
        </dgm:presLayoutVars>
      </dgm:prSet>
      <dgm:spPr/>
      <dgm:t>
        <a:bodyPr/>
        <a:lstStyle/>
        <a:p>
          <a:endParaRPr lang="es-EC"/>
        </a:p>
      </dgm:t>
    </dgm:pt>
    <dgm:pt modelId="{880988AF-91C9-40FB-A61E-40F1094C120C}" type="pres">
      <dgm:prSet presAssocID="{5D205D61-CB7A-4CD3-BAC3-2B602FCB4E6A}" presName="composite" presStyleCnt="0"/>
      <dgm:spPr/>
    </dgm:pt>
    <dgm:pt modelId="{0E6F9345-4337-4914-B51B-4DB4934F8B03}" type="pres">
      <dgm:prSet presAssocID="{5D205D61-CB7A-4CD3-BAC3-2B602FCB4E6A}" presName="chevron1" presStyleLbl="alignNode1" presStyleIdx="7" presStyleCnt="21"/>
      <dgm:spPr/>
    </dgm:pt>
    <dgm:pt modelId="{B3743F39-6DE5-4AE8-B12D-89FA3B61B00D}" type="pres">
      <dgm:prSet presAssocID="{5D205D61-CB7A-4CD3-BAC3-2B602FCB4E6A}" presName="chevron2" presStyleLbl="alignNode1" presStyleIdx="8" presStyleCnt="21"/>
      <dgm:spPr/>
    </dgm:pt>
    <dgm:pt modelId="{242AF21B-3BA1-47D0-9768-7FB73CB60865}" type="pres">
      <dgm:prSet presAssocID="{5D205D61-CB7A-4CD3-BAC3-2B602FCB4E6A}" presName="chevron3" presStyleLbl="alignNode1" presStyleIdx="9" presStyleCnt="21"/>
      <dgm:spPr/>
    </dgm:pt>
    <dgm:pt modelId="{1E611C00-F1F9-463E-8292-633D2BCC3601}" type="pres">
      <dgm:prSet presAssocID="{5D205D61-CB7A-4CD3-BAC3-2B602FCB4E6A}" presName="chevron4" presStyleLbl="alignNode1" presStyleIdx="10" presStyleCnt="21"/>
      <dgm:spPr/>
    </dgm:pt>
    <dgm:pt modelId="{F76F9C7A-3EBF-4A71-845D-CF2E3F381C84}" type="pres">
      <dgm:prSet presAssocID="{5D205D61-CB7A-4CD3-BAC3-2B602FCB4E6A}" presName="chevron5" presStyleLbl="alignNode1" presStyleIdx="11" presStyleCnt="21"/>
      <dgm:spPr/>
    </dgm:pt>
    <dgm:pt modelId="{C6EC630C-C6C5-4DA3-934F-2ECCB9A27F64}" type="pres">
      <dgm:prSet presAssocID="{5D205D61-CB7A-4CD3-BAC3-2B602FCB4E6A}" presName="chevron6" presStyleLbl="alignNode1" presStyleIdx="12" presStyleCnt="21"/>
      <dgm:spPr/>
    </dgm:pt>
    <dgm:pt modelId="{DD8F04DE-95B6-474A-8FF7-F04D6A26CAA9}" type="pres">
      <dgm:prSet presAssocID="{5D205D61-CB7A-4CD3-BAC3-2B602FCB4E6A}" presName="chevron7" presStyleLbl="alignNode1" presStyleIdx="13" presStyleCnt="21"/>
      <dgm:spPr/>
    </dgm:pt>
    <dgm:pt modelId="{4A9077F8-86FB-49B4-AEBC-4F96FDC08C26}" type="pres">
      <dgm:prSet presAssocID="{5D205D61-CB7A-4CD3-BAC3-2B602FCB4E6A}" presName="childtext" presStyleLbl="solidFgAcc1" presStyleIdx="1" presStyleCnt="3">
        <dgm:presLayoutVars>
          <dgm:chMax/>
          <dgm:chPref val="0"/>
          <dgm:bulletEnabled val="1"/>
        </dgm:presLayoutVars>
      </dgm:prSet>
      <dgm:spPr/>
      <dgm:t>
        <a:bodyPr/>
        <a:lstStyle/>
        <a:p>
          <a:endParaRPr lang="es-EC"/>
        </a:p>
      </dgm:t>
    </dgm:pt>
    <dgm:pt modelId="{2090DDC7-88AB-4ED3-96B3-CB3418BE34D5}" type="pres">
      <dgm:prSet presAssocID="{0FDA2C4F-2714-4FDC-A7E6-2B8B3291E856}" presName="sibTrans" presStyleCnt="0"/>
      <dgm:spPr/>
    </dgm:pt>
    <dgm:pt modelId="{A6CC0577-EA85-40CD-9B32-01B9F88D324A}" type="pres">
      <dgm:prSet presAssocID="{4FFD85D4-7B69-4502-893E-A38A5D039D18}" presName="parenttextcomposite" presStyleCnt="0"/>
      <dgm:spPr/>
    </dgm:pt>
    <dgm:pt modelId="{8BB2F1CE-A5F3-47AD-8C9C-E842B2926B78}" type="pres">
      <dgm:prSet presAssocID="{4FFD85D4-7B69-4502-893E-A38A5D039D18}" presName="parenttext" presStyleLbl="revTx" presStyleIdx="2" presStyleCnt="3">
        <dgm:presLayoutVars>
          <dgm:chMax/>
          <dgm:chPref val="2"/>
          <dgm:bulletEnabled val="1"/>
        </dgm:presLayoutVars>
      </dgm:prSet>
      <dgm:spPr/>
      <dgm:t>
        <a:bodyPr/>
        <a:lstStyle/>
        <a:p>
          <a:endParaRPr lang="es-EC"/>
        </a:p>
      </dgm:t>
    </dgm:pt>
    <dgm:pt modelId="{1987BC0E-E638-4F75-AE7E-782D17199F6E}" type="pres">
      <dgm:prSet presAssocID="{4FFD85D4-7B69-4502-893E-A38A5D039D18}" presName="composite" presStyleCnt="0"/>
      <dgm:spPr/>
    </dgm:pt>
    <dgm:pt modelId="{F04B8050-40F8-46CD-B8B4-A3B6969E808D}" type="pres">
      <dgm:prSet presAssocID="{4FFD85D4-7B69-4502-893E-A38A5D039D18}" presName="chevron1" presStyleLbl="alignNode1" presStyleIdx="14" presStyleCnt="21"/>
      <dgm:spPr/>
    </dgm:pt>
    <dgm:pt modelId="{0872B509-4090-4903-BF33-A1DDD0938A0A}" type="pres">
      <dgm:prSet presAssocID="{4FFD85D4-7B69-4502-893E-A38A5D039D18}" presName="chevron2" presStyleLbl="alignNode1" presStyleIdx="15" presStyleCnt="21"/>
      <dgm:spPr/>
    </dgm:pt>
    <dgm:pt modelId="{6FA1E732-BA7B-4E4E-8C75-C4F2A1D72BE2}" type="pres">
      <dgm:prSet presAssocID="{4FFD85D4-7B69-4502-893E-A38A5D039D18}" presName="chevron3" presStyleLbl="alignNode1" presStyleIdx="16" presStyleCnt="21"/>
      <dgm:spPr/>
    </dgm:pt>
    <dgm:pt modelId="{C278DC13-3B8D-4FE4-8051-DCA8ABC7B502}" type="pres">
      <dgm:prSet presAssocID="{4FFD85D4-7B69-4502-893E-A38A5D039D18}" presName="chevron4" presStyleLbl="alignNode1" presStyleIdx="17" presStyleCnt="21"/>
      <dgm:spPr/>
    </dgm:pt>
    <dgm:pt modelId="{DEB697A9-E604-4D94-95B6-90CF2BC21BDD}" type="pres">
      <dgm:prSet presAssocID="{4FFD85D4-7B69-4502-893E-A38A5D039D18}" presName="chevron5" presStyleLbl="alignNode1" presStyleIdx="18" presStyleCnt="21"/>
      <dgm:spPr/>
    </dgm:pt>
    <dgm:pt modelId="{9FD48862-9D6E-496A-9589-476D38944FBD}" type="pres">
      <dgm:prSet presAssocID="{4FFD85D4-7B69-4502-893E-A38A5D039D18}" presName="chevron6" presStyleLbl="alignNode1" presStyleIdx="19" presStyleCnt="21"/>
      <dgm:spPr/>
    </dgm:pt>
    <dgm:pt modelId="{0D392095-B0FA-4165-8F4B-703783E9CFD2}" type="pres">
      <dgm:prSet presAssocID="{4FFD85D4-7B69-4502-893E-A38A5D039D18}" presName="chevron7" presStyleLbl="alignNode1" presStyleIdx="20" presStyleCnt="21"/>
      <dgm:spPr/>
    </dgm:pt>
    <dgm:pt modelId="{2541570F-2AB8-42CE-AF3C-E456C10E0D56}" type="pres">
      <dgm:prSet presAssocID="{4FFD85D4-7B69-4502-893E-A38A5D039D18}" presName="childtext" presStyleLbl="solidFgAcc1" presStyleIdx="2" presStyleCnt="3">
        <dgm:presLayoutVars>
          <dgm:chMax/>
          <dgm:chPref val="0"/>
          <dgm:bulletEnabled val="1"/>
        </dgm:presLayoutVars>
      </dgm:prSet>
      <dgm:spPr/>
      <dgm:t>
        <a:bodyPr/>
        <a:lstStyle/>
        <a:p>
          <a:endParaRPr lang="es-EC"/>
        </a:p>
      </dgm:t>
    </dgm:pt>
  </dgm:ptLst>
  <dgm:cxnLst>
    <dgm:cxn modelId="{8D9B6FD8-D3B9-4931-8278-270AF91DF0FC}" srcId="{5D205D61-CB7A-4CD3-BAC3-2B602FCB4E6A}" destId="{71CCA446-3934-4D24-A0B5-BC37DE7CBDAD}" srcOrd="0" destOrd="0" parTransId="{1442C1CC-D7EC-4BD2-B902-3B37E6439047}" sibTransId="{83119270-F622-4E4B-AA97-087D38AA880E}"/>
    <dgm:cxn modelId="{196E2266-2075-44FB-8793-A913832FA1FD}" type="presOf" srcId="{7B62AF72-B514-4400-84E7-F30FFDE1358E}" destId="{2541570F-2AB8-42CE-AF3C-E456C10E0D56}" srcOrd="0" destOrd="0" presId="urn:microsoft.com/office/officeart/2008/layout/VerticalAccentList"/>
    <dgm:cxn modelId="{1C0370A7-E708-4BA1-95F8-B136D4E32DB5}" type="presOf" srcId="{71CCA446-3934-4D24-A0B5-BC37DE7CBDAD}" destId="{4A9077F8-86FB-49B4-AEBC-4F96FDC08C26}" srcOrd="0" destOrd="0" presId="urn:microsoft.com/office/officeart/2008/layout/VerticalAccentList"/>
    <dgm:cxn modelId="{70AD6E38-2322-47CA-AABC-9850C8BEC44C}" srcId="{A846BCC5-850A-4DE0-A523-4CF558F09FEA}" destId="{27BE2CCB-E51D-4A5E-BE92-78875CABE0DD}" srcOrd="0" destOrd="0" parTransId="{49638F5D-C66E-48B5-8906-59067F2F372B}" sibTransId="{710FD6C0-AAEA-419C-A84F-C638A32B5EDF}"/>
    <dgm:cxn modelId="{42EDB7B0-9A05-4E55-9029-F0174501F138}" type="presOf" srcId="{A846BCC5-850A-4DE0-A523-4CF558F09FEA}" destId="{DD4D7533-19CE-4B3E-A2B1-1732085D275B}" srcOrd="0" destOrd="0" presId="urn:microsoft.com/office/officeart/2008/layout/VerticalAccentList"/>
    <dgm:cxn modelId="{5FE1F3D9-E136-45DB-B37A-AB26A142AA78}" srcId="{27BE2CCB-E51D-4A5E-BE92-78875CABE0DD}" destId="{FB75341E-4120-4DBA-A71F-64B0903C5DC4}" srcOrd="0" destOrd="0" parTransId="{A64E894B-09C4-448A-9CD7-D0211B54692F}" sibTransId="{A79BC48A-5540-49C8-AA29-29F10546D035}"/>
    <dgm:cxn modelId="{402235FD-AF82-46A2-A9D7-A65E64A172A5}" type="presOf" srcId="{4FFD85D4-7B69-4502-893E-A38A5D039D18}" destId="{8BB2F1CE-A5F3-47AD-8C9C-E842B2926B78}" srcOrd="0" destOrd="0" presId="urn:microsoft.com/office/officeart/2008/layout/VerticalAccentList"/>
    <dgm:cxn modelId="{C1104AEB-9ED8-4946-BDCE-D78C6582DF38}" srcId="{A846BCC5-850A-4DE0-A523-4CF558F09FEA}" destId="{5D205D61-CB7A-4CD3-BAC3-2B602FCB4E6A}" srcOrd="1" destOrd="0" parTransId="{B9C28973-5530-472C-BB3D-55C0F2697D25}" sibTransId="{0FDA2C4F-2714-4FDC-A7E6-2B8B3291E856}"/>
    <dgm:cxn modelId="{66D7B1D0-03D0-4450-BE76-A6BC07F379F0}" type="presOf" srcId="{27BE2CCB-E51D-4A5E-BE92-78875CABE0DD}" destId="{2802CBCB-A2BA-4D37-82B5-920A8253A602}" srcOrd="0" destOrd="0" presId="urn:microsoft.com/office/officeart/2008/layout/VerticalAccentList"/>
    <dgm:cxn modelId="{177A052E-1C50-48CF-8395-0D2B1AFB12E0}" srcId="{4FFD85D4-7B69-4502-893E-A38A5D039D18}" destId="{7B62AF72-B514-4400-84E7-F30FFDE1358E}" srcOrd="0" destOrd="0" parTransId="{15C790AD-F4C4-46E2-AFA7-1EB4B01A389B}" sibTransId="{1075020B-009C-4FEB-98E8-5119CE86E924}"/>
    <dgm:cxn modelId="{AE18CC95-39F0-4CF5-A9CA-4ED50E41CFBC}" type="presOf" srcId="{FB75341E-4120-4DBA-A71F-64B0903C5DC4}" destId="{29FFEF2A-F5C2-423F-8F71-267769E256F5}" srcOrd="0" destOrd="0" presId="urn:microsoft.com/office/officeart/2008/layout/VerticalAccentList"/>
    <dgm:cxn modelId="{0B8CF4E0-DE66-496B-A72A-23E98FE4EB19}" type="presOf" srcId="{5D205D61-CB7A-4CD3-BAC3-2B602FCB4E6A}" destId="{2D86CF77-9571-4D95-AAD1-8FECC4AB16D1}" srcOrd="0" destOrd="0" presId="urn:microsoft.com/office/officeart/2008/layout/VerticalAccentList"/>
    <dgm:cxn modelId="{7158CA27-9C95-46F5-A410-430DE17A5AE0}" srcId="{A846BCC5-850A-4DE0-A523-4CF558F09FEA}" destId="{4FFD85D4-7B69-4502-893E-A38A5D039D18}" srcOrd="2" destOrd="0" parTransId="{ADED6ADA-6C0E-47B0-8D66-B01462A3FF60}" sibTransId="{9206DE95-3060-4FBB-BB05-C3BE69833CCE}"/>
    <dgm:cxn modelId="{9C0CC3E5-ACB4-44A0-B9CE-4D7EC29CE88B}" type="presParOf" srcId="{DD4D7533-19CE-4B3E-A2B1-1732085D275B}" destId="{DB9D393F-16DD-4340-81F9-5976F12BD566}" srcOrd="0" destOrd="0" presId="urn:microsoft.com/office/officeart/2008/layout/VerticalAccentList"/>
    <dgm:cxn modelId="{678FDA36-DEF6-4C77-BEF3-0049516516FA}" type="presParOf" srcId="{DB9D393F-16DD-4340-81F9-5976F12BD566}" destId="{2802CBCB-A2BA-4D37-82B5-920A8253A602}" srcOrd="0" destOrd="0" presId="urn:microsoft.com/office/officeart/2008/layout/VerticalAccentList"/>
    <dgm:cxn modelId="{CD48304B-F0D1-4F08-9B5C-F3C00D9E1550}" type="presParOf" srcId="{DD4D7533-19CE-4B3E-A2B1-1732085D275B}" destId="{FAAB9F0F-D954-4CFC-ACF6-E67C8FDCA6F8}" srcOrd="1" destOrd="0" presId="urn:microsoft.com/office/officeart/2008/layout/VerticalAccentList"/>
    <dgm:cxn modelId="{5D75A6C9-F99C-41FF-9ACC-072D7F078734}" type="presParOf" srcId="{FAAB9F0F-D954-4CFC-ACF6-E67C8FDCA6F8}" destId="{5C0D8F57-EA7A-4FAE-BA72-943E5DF92C04}" srcOrd="0" destOrd="0" presId="urn:microsoft.com/office/officeart/2008/layout/VerticalAccentList"/>
    <dgm:cxn modelId="{407F76A3-4CFF-4823-88D5-E6523D5443E3}" type="presParOf" srcId="{FAAB9F0F-D954-4CFC-ACF6-E67C8FDCA6F8}" destId="{0FA14A29-1885-448C-8C8E-12A3D524732F}" srcOrd="1" destOrd="0" presId="urn:microsoft.com/office/officeart/2008/layout/VerticalAccentList"/>
    <dgm:cxn modelId="{F4EFF728-2D79-4F19-B197-876A787F642D}" type="presParOf" srcId="{FAAB9F0F-D954-4CFC-ACF6-E67C8FDCA6F8}" destId="{6BAECC88-BAA0-46A7-BD1A-DB45802A3283}" srcOrd="2" destOrd="0" presId="urn:microsoft.com/office/officeart/2008/layout/VerticalAccentList"/>
    <dgm:cxn modelId="{E2DFE0F5-E16A-4B35-B16D-B84197703E2D}" type="presParOf" srcId="{FAAB9F0F-D954-4CFC-ACF6-E67C8FDCA6F8}" destId="{30F63981-2FA7-4FEE-8F8F-E1E1C635672C}" srcOrd="3" destOrd="0" presId="urn:microsoft.com/office/officeart/2008/layout/VerticalAccentList"/>
    <dgm:cxn modelId="{98D21E20-CAF1-41C0-BDBC-ED358E112D56}" type="presParOf" srcId="{FAAB9F0F-D954-4CFC-ACF6-E67C8FDCA6F8}" destId="{BDB79A26-7A6E-4D4B-8BF5-987197D78DAD}" srcOrd="4" destOrd="0" presId="urn:microsoft.com/office/officeart/2008/layout/VerticalAccentList"/>
    <dgm:cxn modelId="{0A518D22-4016-413F-A9B6-3070599E1E33}" type="presParOf" srcId="{FAAB9F0F-D954-4CFC-ACF6-E67C8FDCA6F8}" destId="{E8ED0C93-93E5-44AF-8DBB-C781B1D5CDE8}" srcOrd="5" destOrd="0" presId="urn:microsoft.com/office/officeart/2008/layout/VerticalAccentList"/>
    <dgm:cxn modelId="{45C71ADC-50B0-4EDC-92EE-8150F56B8CAC}" type="presParOf" srcId="{FAAB9F0F-D954-4CFC-ACF6-E67C8FDCA6F8}" destId="{2EDC94BC-5E4C-49D2-B306-5FC483B4506B}" srcOrd="6" destOrd="0" presId="urn:microsoft.com/office/officeart/2008/layout/VerticalAccentList"/>
    <dgm:cxn modelId="{D962D7D6-28D9-443F-AC09-BB6AA6AAB54D}" type="presParOf" srcId="{FAAB9F0F-D954-4CFC-ACF6-E67C8FDCA6F8}" destId="{29FFEF2A-F5C2-423F-8F71-267769E256F5}" srcOrd="7" destOrd="0" presId="urn:microsoft.com/office/officeart/2008/layout/VerticalAccentList"/>
    <dgm:cxn modelId="{F90B19F9-3CD7-48F0-96EF-876F25B0D139}" type="presParOf" srcId="{DD4D7533-19CE-4B3E-A2B1-1732085D275B}" destId="{6630EE5A-5AC6-477D-AD12-717769A07FFB}" srcOrd="2" destOrd="0" presId="urn:microsoft.com/office/officeart/2008/layout/VerticalAccentList"/>
    <dgm:cxn modelId="{32FBEA78-8A6B-4AFA-BABB-CA6A24E510C9}" type="presParOf" srcId="{DD4D7533-19CE-4B3E-A2B1-1732085D275B}" destId="{DCCC3DB8-5635-4777-967D-EBD857D037E4}" srcOrd="3" destOrd="0" presId="urn:microsoft.com/office/officeart/2008/layout/VerticalAccentList"/>
    <dgm:cxn modelId="{12991425-5A01-43D0-BFED-507583929012}" type="presParOf" srcId="{DCCC3DB8-5635-4777-967D-EBD857D037E4}" destId="{2D86CF77-9571-4D95-AAD1-8FECC4AB16D1}" srcOrd="0" destOrd="0" presId="urn:microsoft.com/office/officeart/2008/layout/VerticalAccentList"/>
    <dgm:cxn modelId="{C7D1D540-5823-4451-BBE6-D0F0BC966BDC}" type="presParOf" srcId="{DD4D7533-19CE-4B3E-A2B1-1732085D275B}" destId="{880988AF-91C9-40FB-A61E-40F1094C120C}" srcOrd="4" destOrd="0" presId="urn:microsoft.com/office/officeart/2008/layout/VerticalAccentList"/>
    <dgm:cxn modelId="{378B5844-1533-4FC8-BB8E-6C0F5DC90F02}" type="presParOf" srcId="{880988AF-91C9-40FB-A61E-40F1094C120C}" destId="{0E6F9345-4337-4914-B51B-4DB4934F8B03}" srcOrd="0" destOrd="0" presId="urn:microsoft.com/office/officeart/2008/layout/VerticalAccentList"/>
    <dgm:cxn modelId="{49F3BACB-04FD-46DD-8A9D-34103BD56127}" type="presParOf" srcId="{880988AF-91C9-40FB-A61E-40F1094C120C}" destId="{B3743F39-6DE5-4AE8-B12D-89FA3B61B00D}" srcOrd="1" destOrd="0" presId="urn:microsoft.com/office/officeart/2008/layout/VerticalAccentList"/>
    <dgm:cxn modelId="{99FD2FC8-6C48-4F9E-A03D-F0005860CF81}" type="presParOf" srcId="{880988AF-91C9-40FB-A61E-40F1094C120C}" destId="{242AF21B-3BA1-47D0-9768-7FB73CB60865}" srcOrd="2" destOrd="0" presId="urn:microsoft.com/office/officeart/2008/layout/VerticalAccentList"/>
    <dgm:cxn modelId="{5D7FE237-E355-411D-9F7E-4B7F3CBE697F}" type="presParOf" srcId="{880988AF-91C9-40FB-A61E-40F1094C120C}" destId="{1E611C00-F1F9-463E-8292-633D2BCC3601}" srcOrd="3" destOrd="0" presId="urn:microsoft.com/office/officeart/2008/layout/VerticalAccentList"/>
    <dgm:cxn modelId="{3252898A-53FA-4DF3-8C42-0A7EE68CE4A8}" type="presParOf" srcId="{880988AF-91C9-40FB-A61E-40F1094C120C}" destId="{F76F9C7A-3EBF-4A71-845D-CF2E3F381C84}" srcOrd="4" destOrd="0" presId="urn:microsoft.com/office/officeart/2008/layout/VerticalAccentList"/>
    <dgm:cxn modelId="{F5FD7C60-C9BD-4F83-B603-3A9407706CFC}" type="presParOf" srcId="{880988AF-91C9-40FB-A61E-40F1094C120C}" destId="{C6EC630C-C6C5-4DA3-934F-2ECCB9A27F64}" srcOrd="5" destOrd="0" presId="urn:microsoft.com/office/officeart/2008/layout/VerticalAccentList"/>
    <dgm:cxn modelId="{A922F7CD-D67C-4149-AAB3-C52270B86BA6}" type="presParOf" srcId="{880988AF-91C9-40FB-A61E-40F1094C120C}" destId="{DD8F04DE-95B6-474A-8FF7-F04D6A26CAA9}" srcOrd="6" destOrd="0" presId="urn:microsoft.com/office/officeart/2008/layout/VerticalAccentList"/>
    <dgm:cxn modelId="{5D40568C-4C1A-4EBC-99E9-ABC22A893134}" type="presParOf" srcId="{880988AF-91C9-40FB-A61E-40F1094C120C}" destId="{4A9077F8-86FB-49B4-AEBC-4F96FDC08C26}" srcOrd="7" destOrd="0" presId="urn:microsoft.com/office/officeart/2008/layout/VerticalAccentList"/>
    <dgm:cxn modelId="{90510E33-6087-4D2A-908A-B8D8953278AC}" type="presParOf" srcId="{DD4D7533-19CE-4B3E-A2B1-1732085D275B}" destId="{2090DDC7-88AB-4ED3-96B3-CB3418BE34D5}" srcOrd="5" destOrd="0" presId="urn:microsoft.com/office/officeart/2008/layout/VerticalAccentList"/>
    <dgm:cxn modelId="{2ACC7756-E821-461F-9F65-DB87F14AE3EE}" type="presParOf" srcId="{DD4D7533-19CE-4B3E-A2B1-1732085D275B}" destId="{A6CC0577-EA85-40CD-9B32-01B9F88D324A}" srcOrd="6" destOrd="0" presId="urn:microsoft.com/office/officeart/2008/layout/VerticalAccentList"/>
    <dgm:cxn modelId="{64C1F2FD-399B-4072-BB6E-032CB8A5B3AC}" type="presParOf" srcId="{A6CC0577-EA85-40CD-9B32-01B9F88D324A}" destId="{8BB2F1CE-A5F3-47AD-8C9C-E842B2926B78}" srcOrd="0" destOrd="0" presId="urn:microsoft.com/office/officeart/2008/layout/VerticalAccentList"/>
    <dgm:cxn modelId="{5A5C1DC8-330F-41D8-9A69-314C543BA4A3}" type="presParOf" srcId="{DD4D7533-19CE-4B3E-A2B1-1732085D275B}" destId="{1987BC0E-E638-4F75-AE7E-782D17199F6E}" srcOrd="7" destOrd="0" presId="urn:microsoft.com/office/officeart/2008/layout/VerticalAccentList"/>
    <dgm:cxn modelId="{C443512B-2240-4AFE-A066-411E48D48D77}" type="presParOf" srcId="{1987BC0E-E638-4F75-AE7E-782D17199F6E}" destId="{F04B8050-40F8-46CD-B8B4-A3B6969E808D}" srcOrd="0" destOrd="0" presId="urn:microsoft.com/office/officeart/2008/layout/VerticalAccentList"/>
    <dgm:cxn modelId="{A328971B-6228-4D16-BD4C-80B30DCE590A}" type="presParOf" srcId="{1987BC0E-E638-4F75-AE7E-782D17199F6E}" destId="{0872B509-4090-4903-BF33-A1DDD0938A0A}" srcOrd="1" destOrd="0" presId="urn:microsoft.com/office/officeart/2008/layout/VerticalAccentList"/>
    <dgm:cxn modelId="{31C359F3-C5A4-4E9F-9EB9-05D765607AE1}" type="presParOf" srcId="{1987BC0E-E638-4F75-AE7E-782D17199F6E}" destId="{6FA1E732-BA7B-4E4E-8C75-C4F2A1D72BE2}" srcOrd="2" destOrd="0" presId="urn:microsoft.com/office/officeart/2008/layout/VerticalAccentList"/>
    <dgm:cxn modelId="{E3895A11-6062-4DCB-84F5-19ECDCB6E459}" type="presParOf" srcId="{1987BC0E-E638-4F75-AE7E-782D17199F6E}" destId="{C278DC13-3B8D-4FE4-8051-DCA8ABC7B502}" srcOrd="3" destOrd="0" presId="urn:microsoft.com/office/officeart/2008/layout/VerticalAccentList"/>
    <dgm:cxn modelId="{470215E4-FCC5-483A-B9D7-A41E1A258E24}" type="presParOf" srcId="{1987BC0E-E638-4F75-AE7E-782D17199F6E}" destId="{DEB697A9-E604-4D94-95B6-90CF2BC21BDD}" srcOrd="4" destOrd="0" presId="urn:microsoft.com/office/officeart/2008/layout/VerticalAccentList"/>
    <dgm:cxn modelId="{B3ECEB79-2054-40AA-8F67-DBDED4D75F47}" type="presParOf" srcId="{1987BC0E-E638-4F75-AE7E-782D17199F6E}" destId="{9FD48862-9D6E-496A-9589-476D38944FBD}" srcOrd="5" destOrd="0" presId="urn:microsoft.com/office/officeart/2008/layout/VerticalAccentList"/>
    <dgm:cxn modelId="{E9AB2258-D1AB-4634-92E7-875C533814BB}" type="presParOf" srcId="{1987BC0E-E638-4F75-AE7E-782D17199F6E}" destId="{0D392095-B0FA-4165-8F4B-703783E9CFD2}" srcOrd="6" destOrd="0" presId="urn:microsoft.com/office/officeart/2008/layout/VerticalAccentList"/>
    <dgm:cxn modelId="{2649F19E-7AFA-44BE-9930-13656C57BA0B}" type="presParOf" srcId="{1987BC0E-E638-4F75-AE7E-782D17199F6E}" destId="{2541570F-2AB8-42CE-AF3C-E456C10E0D5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6D57EB-DD4C-4E2B-A6DE-7FF8F9BE8E9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F6F08A87-A8AB-4AC9-B5B9-67B47805F3CA}">
      <dgm:prSet phldrT="[Texto]"/>
      <dgm:spPr/>
      <dgm:t>
        <a:bodyPr/>
        <a:lstStyle/>
        <a:p>
          <a:r>
            <a:rPr lang="es-EC" dirty="0" smtClean="0"/>
            <a:t>Liderazgo en costos</a:t>
          </a:r>
          <a:endParaRPr lang="es-EC" dirty="0"/>
        </a:p>
      </dgm:t>
    </dgm:pt>
    <dgm:pt modelId="{1EA348C6-1269-436B-88F8-952471B27315}" type="parTrans" cxnId="{6F8FB7E1-B334-49F3-B800-3CAD3D61F117}">
      <dgm:prSet/>
      <dgm:spPr/>
      <dgm:t>
        <a:bodyPr/>
        <a:lstStyle/>
        <a:p>
          <a:endParaRPr lang="es-EC"/>
        </a:p>
      </dgm:t>
    </dgm:pt>
    <dgm:pt modelId="{936197DC-28D0-4C65-8997-347D9C8E0AAD}" type="sibTrans" cxnId="{6F8FB7E1-B334-49F3-B800-3CAD3D61F117}">
      <dgm:prSet/>
      <dgm:spPr/>
      <dgm:t>
        <a:bodyPr/>
        <a:lstStyle/>
        <a:p>
          <a:endParaRPr lang="es-EC"/>
        </a:p>
      </dgm:t>
    </dgm:pt>
    <dgm:pt modelId="{06F75004-02BC-49CF-94A3-FCCB46E2FAB8}">
      <dgm:prSet phldrT="[Texto]"/>
      <dgm:spPr/>
      <dgm:t>
        <a:bodyPr/>
        <a:lstStyle/>
        <a:p>
          <a:r>
            <a:rPr lang="es-EC" dirty="0" smtClean="0"/>
            <a:t>Mantiene sus costos inferiores a los de la competencia</a:t>
          </a:r>
          <a:endParaRPr lang="es-EC" dirty="0"/>
        </a:p>
      </dgm:t>
    </dgm:pt>
    <dgm:pt modelId="{703E7E77-D241-4FB8-AD59-FBB0E3586E37}" type="parTrans" cxnId="{C66F2C59-CFBA-4473-AB92-F041B9596649}">
      <dgm:prSet/>
      <dgm:spPr/>
      <dgm:t>
        <a:bodyPr/>
        <a:lstStyle/>
        <a:p>
          <a:endParaRPr lang="es-EC"/>
        </a:p>
      </dgm:t>
    </dgm:pt>
    <dgm:pt modelId="{72A6181D-6750-4B5B-A102-FA4BDDF536E1}" type="sibTrans" cxnId="{C66F2C59-CFBA-4473-AB92-F041B9596649}">
      <dgm:prSet/>
      <dgm:spPr/>
      <dgm:t>
        <a:bodyPr/>
        <a:lstStyle/>
        <a:p>
          <a:endParaRPr lang="es-EC"/>
        </a:p>
      </dgm:t>
    </dgm:pt>
    <dgm:pt modelId="{67EC6C88-4151-4F09-A19D-4D3D41DC1D39}">
      <dgm:prSet phldrT="[Texto]"/>
      <dgm:spPr/>
      <dgm:t>
        <a:bodyPr/>
        <a:lstStyle/>
        <a:p>
          <a:r>
            <a:rPr lang="es-EC" dirty="0" smtClean="0"/>
            <a:t>Posicionamiento dentro del mercado</a:t>
          </a:r>
          <a:endParaRPr lang="es-EC" dirty="0"/>
        </a:p>
      </dgm:t>
    </dgm:pt>
    <dgm:pt modelId="{5C714C8E-7852-4086-9AAA-97A5B5A6D2D1}" type="parTrans" cxnId="{472C709C-91F3-4114-AD3C-542569388E05}">
      <dgm:prSet/>
      <dgm:spPr/>
      <dgm:t>
        <a:bodyPr/>
        <a:lstStyle/>
        <a:p>
          <a:endParaRPr lang="es-EC"/>
        </a:p>
      </dgm:t>
    </dgm:pt>
    <dgm:pt modelId="{82072DBA-CC87-4605-AB2B-6AEB4BE4D8C4}" type="sibTrans" cxnId="{472C709C-91F3-4114-AD3C-542569388E05}">
      <dgm:prSet/>
      <dgm:spPr/>
      <dgm:t>
        <a:bodyPr/>
        <a:lstStyle/>
        <a:p>
          <a:endParaRPr lang="es-EC"/>
        </a:p>
      </dgm:t>
    </dgm:pt>
    <dgm:pt modelId="{67FCDCCF-2238-4473-BE23-813224F918A8}">
      <dgm:prSet phldrT="[Texto]"/>
      <dgm:spPr/>
      <dgm:t>
        <a:bodyPr/>
        <a:lstStyle/>
        <a:p>
          <a:r>
            <a:rPr lang="es-EC" dirty="0" smtClean="0"/>
            <a:t>Diferenciación</a:t>
          </a:r>
          <a:endParaRPr lang="es-EC" dirty="0"/>
        </a:p>
      </dgm:t>
    </dgm:pt>
    <dgm:pt modelId="{7B2C48F6-8BBC-4806-958A-A9DCFE744EA9}" type="parTrans" cxnId="{B9F64D3E-828C-4BEC-8949-03F5F8885ACD}">
      <dgm:prSet/>
      <dgm:spPr/>
      <dgm:t>
        <a:bodyPr/>
        <a:lstStyle/>
        <a:p>
          <a:endParaRPr lang="es-EC"/>
        </a:p>
      </dgm:t>
    </dgm:pt>
    <dgm:pt modelId="{A30D94FE-DD1C-49C7-85E7-E66D4AEBC2A0}" type="sibTrans" cxnId="{B9F64D3E-828C-4BEC-8949-03F5F8885ACD}">
      <dgm:prSet/>
      <dgm:spPr/>
      <dgm:t>
        <a:bodyPr/>
        <a:lstStyle/>
        <a:p>
          <a:endParaRPr lang="es-EC"/>
        </a:p>
      </dgm:t>
    </dgm:pt>
    <dgm:pt modelId="{80EF87D5-CBB6-417B-B169-95D1201B4633}">
      <dgm:prSet phldrT="[Texto]"/>
      <dgm:spPr/>
      <dgm:t>
        <a:bodyPr/>
        <a:lstStyle/>
        <a:p>
          <a:r>
            <a:rPr lang="es-EC" dirty="0" smtClean="0"/>
            <a:t>Percepción que tiene el cliente hacia el producto</a:t>
          </a:r>
          <a:endParaRPr lang="es-EC" dirty="0"/>
        </a:p>
      </dgm:t>
    </dgm:pt>
    <dgm:pt modelId="{CD5E2B6D-BFD2-4A72-B2C4-137B6021E575}" type="parTrans" cxnId="{26A00431-17F1-4B45-B2FA-D84DB9BE1CAC}">
      <dgm:prSet/>
      <dgm:spPr/>
      <dgm:t>
        <a:bodyPr/>
        <a:lstStyle/>
        <a:p>
          <a:endParaRPr lang="es-EC"/>
        </a:p>
      </dgm:t>
    </dgm:pt>
    <dgm:pt modelId="{8C8BC952-5050-4D04-92F9-3382361EFF5E}" type="sibTrans" cxnId="{26A00431-17F1-4B45-B2FA-D84DB9BE1CAC}">
      <dgm:prSet/>
      <dgm:spPr/>
      <dgm:t>
        <a:bodyPr/>
        <a:lstStyle/>
        <a:p>
          <a:endParaRPr lang="es-EC"/>
        </a:p>
      </dgm:t>
    </dgm:pt>
    <dgm:pt modelId="{D2DF3985-DC3F-4D23-A603-A1070F1C135A}">
      <dgm:prSet phldrT="[Texto]"/>
      <dgm:spPr/>
      <dgm:t>
        <a:bodyPr/>
        <a:lstStyle/>
        <a:p>
          <a:r>
            <a:rPr lang="es-EC" dirty="0" smtClean="0"/>
            <a:t>Satisfacción</a:t>
          </a:r>
          <a:endParaRPr lang="es-EC" dirty="0"/>
        </a:p>
      </dgm:t>
    </dgm:pt>
    <dgm:pt modelId="{8745D2D4-B740-40D5-8F6D-A94253E98878}" type="parTrans" cxnId="{9779F37D-F3D9-4C11-A0D8-719B0325ADEB}">
      <dgm:prSet/>
      <dgm:spPr/>
      <dgm:t>
        <a:bodyPr/>
        <a:lstStyle/>
        <a:p>
          <a:endParaRPr lang="es-EC"/>
        </a:p>
      </dgm:t>
    </dgm:pt>
    <dgm:pt modelId="{0C2AD070-F9CD-45B2-BC13-EC6A429D3BED}" type="sibTrans" cxnId="{9779F37D-F3D9-4C11-A0D8-719B0325ADEB}">
      <dgm:prSet/>
      <dgm:spPr/>
      <dgm:t>
        <a:bodyPr/>
        <a:lstStyle/>
        <a:p>
          <a:endParaRPr lang="es-EC"/>
        </a:p>
      </dgm:t>
    </dgm:pt>
    <dgm:pt modelId="{78240B55-86D1-4558-8574-CA51B92AC4EE}">
      <dgm:prSet phldrT="[Texto]"/>
      <dgm:spPr/>
      <dgm:t>
        <a:bodyPr/>
        <a:lstStyle/>
        <a:p>
          <a:r>
            <a:rPr lang="es-EC" dirty="0" smtClean="0"/>
            <a:t>Enfoque</a:t>
          </a:r>
          <a:endParaRPr lang="es-EC" dirty="0"/>
        </a:p>
      </dgm:t>
    </dgm:pt>
    <dgm:pt modelId="{D3CE5E27-8771-41D8-8B22-329CC9CA96F0}" type="parTrans" cxnId="{A1A783D6-D9EB-4696-B9F5-EA442FEE51FF}">
      <dgm:prSet/>
      <dgm:spPr/>
      <dgm:t>
        <a:bodyPr/>
        <a:lstStyle/>
        <a:p>
          <a:endParaRPr lang="es-EC"/>
        </a:p>
      </dgm:t>
    </dgm:pt>
    <dgm:pt modelId="{6DC28DEA-22F2-4733-ACDB-14AA3C7A42AE}" type="sibTrans" cxnId="{A1A783D6-D9EB-4696-B9F5-EA442FEE51FF}">
      <dgm:prSet/>
      <dgm:spPr/>
      <dgm:t>
        <a:bodyPr/>
        <a:lstStyle/>
        <a:p>
          <a:endParaRPr lang="es-EC"/>
        </a:p>
      </dgm:t>
    </dgm:pt>
    <dgm:pt modelId="{ED2A078E-5507-448D-97EA-716C594C7F61}">
      <dgm:prSet phldrT="[Texto]"/>
      <dgm:spPr/>
      <dgm:t>
        <a:bodyPr/>
        <a:lstStyle/>
        <a:p>
          <a:r>
            <a:rPr lang="es-EC" dirty="0" smtClean="0"/>
            <a:t>Es el segmento de cliente </a:t>
          </a:r>
          <a:endParaRPr lang="es-EC" dirty="0"/>
        </a:p>
      </dgm:t>
    </dgm:pt>
    <dgm:pt modelId="{2B806EC0-432A-4AC6-94F1-32FF7A034CBB}" type="parTrans" cxnId="{36E4AACE-1000-4928-86E5-942D6884E339}">
      <dgm:prSet/>
      <dgm:spPr/>
      <dgm:t>
        <a:bodyPr/>
        <a:lstStyle/>
        <a:p>
          <a:endParaRPr lang="es-EC"/>
        </a:p>
      </dgm:t>
    </dgm:pt>
    <dgm:pt modelId="{B30BF80A-AC79-4586-A3D6-3057EAE4F087}" type="sibTrans" cxnId="{36E4AACE-1000-4928-86E5-942D6884E339}">
      <dgm:prSet/>
      <dgm:spPr/>
      <dgm:t>
        <a:bodyPr/>
        <a:lstStyle/>
        <a:p>
          <a:endParaRPr lang="es-EC"/>
        </a:p>
      </dgm:t>
    </dgm:pt>
    <dgm:pt modelId="{E44F838E-6801-4196-AA47-FE889FEBB61E}">
      <dgm:prSet phldrT="[Texto]"/>
      <dgm:spPr/>
      <dgm:t>
        <a:bodyPr/>
        <a:lstStyle/>
        <a:p>
          <a:r>
            <a:rPr lang="es-EC" dirty="0" smtClean="0"/>
            <a:t>A quién va a ir dirigido el producto</a:t>
          </a:r>
          <a:endParaRPr lang="es-EC" dirty="0"/>
        </a:p>
      </dgm:t>
    </dgm:pt>
    <dgm:pt modelId="{D6CF97D9-1489-48EF-80D9-4AE40B6CD1E1}" type="parTrans" cxnId="{3BEDA13D-E30E-4DAF-BA27-81F4A27795CA}">
      <dgm:prSet/>
      <dgm:spPr/>
      <dgm:t>
        <a:bodyPr/>
        <a:lstStyle/>
        <a:p>
          <a:endParaRPr lang="es-EC"/>
        </a:p>
      </dgm:t>
    </dgm:pt>
    <dgm:pt modelId="{76D6E170-F026-41A2-9E0C-17D9DA394388}" type="sibTrans" cxnId="{3BEDA13D-E30E-4DAF-BA27-81F4A27795CA}">
      <dgm:prSet/>
      <dgm:spPr/>
      <dgm:t>
        <a:bodyPr/>
        <a:lstStyle/>
        <a:p>
          <a:endParaRPr lang="es-EC"/>
        </a:p>
      </dgm:t>
    </dgm:pt>
    <dgm:pt modelId="{E3751BD4-EE05-4A31-A38F-2C86ED315518}" type="pres">
      <dgm:prSet presAssocID="{0E6D57EB-DD4C-4E2B-A6DE-7FF8F9BE8E99}" presName="theList" presStyleCnt="0">
        <dgm:presLayoutVars>
          <dgm:dir/>
          <dgm:animLvl val="lvl"/>
          <dgm:resizeHandles val="exact"/>
        </dgm:presLayoutVars>
      </dgm:prSet>
      <dgm:spPr/>
      <dgm:t>
        <a:bodyPr/>
        <a:lstStyle/>
        <a:p>
          <a:endParaRPr lang="es-MX"/>
        </a:p>
      </dgm:t>
    </dgm:pt>
    <dgm:pt modelId="{DF54F9A8-180B-4CB5-A528-0EAE381DB1A8}" type="pres">
      <dgm:prSet presAssocID="{F6F08A87-A8AB-4AC9-B5B9-67B47805F3CA}" presName="compNode" presStyleCnt="0"/>
      <dgm:spPr/>
    </dgm:pt>
    <dgm:pt modelId="{9E461ED3-8F5C-40F3-8971-314287F0CA43}" type="pres">
      <dgm:prSet presAssocID="{F6F08A87-A8AB-4AC9-B5B9-67B47805F3CA}" presName="aNode" presStyleLbl="bgShp" presStyleIdx="0" presStyleCnt="3"/>
      <dgm:spPr/>
      <dgm:t>
        <a:bodyPr/>
        <a:lstStyle/>
        <a:p>
          <a:endParaRPr lang="es-EC"/>
        </a:p>
      </dgm:t>
    </dgm:pt>
    <dgm:pt modelId="{D7CE9127-D719-4BA4-9240-5850C03AE790}" type="pres">
      <dgm:prSet presAssocID="{F6F08A87-A8AB-4AC9-B5B9-67B47805F3CA}" presName="textNode" presStyleLbl="bgShp" presStyleIdx="0" presStyleCnt="3"/>
      <dgm:spPr/>
      <dgm:t>
        <a:bodyPr/>
        <a:lstStyle/>
        <a:p>
          <a:endParaRPr lang="es-EC"/>
        </a:p>
      </dgm:t>
    </dgm:pt>
    <dgm:pt modelId="{ECC38C77-B49F-4B0F-A449-90D6AB7E6084}" type="pres">
      <dgm:prSet presAssocID="{F6F08A87-A8AB-4AC9-B5B9-67B47805F3CA}" presName="compChildNode" presStyleCnt="0"/>
      <dgm:spPr/>
    </dgm:pt>
    <dgm:pt modelId="{421C69D6-D39A-45B7-B761-4A87F5158D4D}" type="pres">
      <dgm:prSet presAssocID="{F6F08A87-A8AB-4AC9-B5B9-67B47805F3CA}" presName="theInnerList" presStyleCnt="0"/>
      <dgm:spPr/>
    </dgm:pt>
    <dgm:pt modelId="{429844DA-7EDF-4E02-89F9-A2D162537CB2}" type="pres">
      <dgm:prSet presAssocID="{06F75004-02BC-49CF-94A3-FCCB46E2FAB8}" presName="childNode" presStyleLbl="node1" presStyleIdx="0" presStyleCnt="6">
        <dgm:presLayoutVars>
          <dgm:bulletEnabled val="1"/>
        </dgm:presLayoutVars>
      </dgm:prSet>
      <dgm:spPr/>
      <dgm:t>
        <a:bodyPr/>
        <a:lstStyle/>
        <a:p>
          <a:endParaRPr lang="es-EC"/>
        </a:p>
      </dgm:t>
    </dgm:pt>
    <dgm:pt modelId="{026A6910-7107-437E-8757-EA110B154C08}" type="pres">
      <dgm:prSet presAssocID="{06F75004-02BC-49CF-94A3-FCCB46E2FAB8}" presName="aSpace2" presStyleCnt="0"/>
      <dgm:spPr/>
    </dgm:pt>
    <dgm:pt modelId="{6F43955B-AE85-4192-981F-DF07F32DAD99}" type="pres">
      <dgm:prSet presAssocID="{67EC6C88-4151-4F09-A19D-4D3D41DC1D39}" presName="childNode" presStyleLbl="node1" presStyleIdx="1" presStyleCnt="6">
        <dgm:presLayoutVars>
          <dgm:bulletEnabled val="1"/>
        </dgm:presLayoutVars>
      </dgm:prSet>
      <dgm:spPr/>
      <dgm:t>
        <a:bodyPr/>
        <a:lstStyle/>
        <a:p>
          <a:endParaRPr lang="es-EC"/>
        </a:p>
      </dgm:t>
    </dgm:pt>
    <dgm:pt modelId="{AE16503F-5498-4004-B09C-74A2DB437E68}" type="pres">
      <dgm:prSet presAssocID="{F6F08A87-A8AB-4AC9-B5B9-67B47805F3CA}" presName="aSpace" presStyleCnt="0"/>
      <dgm:spPr/>
    </dgm:pt>
    <dgm:pt modelId="{D68D7B2C-AB84-4637-8F9E-4F394FA7F520}" type="pres">
      <dgm:prSet presAssocID="{67FCDCCF-2238-4473-BE23-813224F918A8}" presName="compNode" presStyleCnt="0"/>
      <dgm:spPr/>
    </dgm:pt>
    <dgm:pt modelId="{A913F03A-E7E3-4247-BF4E-1E380BA2C610}" type="pres">
      <dgm:prSet presAssocID="{67FCDCCF-2238-4473-BE23-813224F918A8}" presName="aNode" presStyleLbl="bgShp" presStyleIdx="1" presStyleCnt="3"/>
      <dgm:spPr/>
      <dgm:t>
        <a:bodyPr/>
        <a:lstStyle/>
        <a:p>
          <a:endParaRPr lang="es-EC"/>
        </a:p>
      </dgm:t>
    </dgm:pt>
    <dgm:pt modelId="{C81C2A13-8446-4B3D-8A58-294B2C9C4011}" type="pres">
      <dgm:prSet presAssocID="{67FCDCCF-2238-4473-BE23-813224F918A8}" presName="textNode" presStyleLbl="bgShp" presStyleIdx="1" presStyleCnt="3"/>
      <dgm:spPr/>
      <dgm:t>
        <a:bodyPr/>
        <a:lstStyle/>
        <a:p>
          <a:endParaRPr lang="es-EC"/>
        </a:p>
      </dgm:t>
    </dgm:pt>
    <dgm:pt modelId="{3E1C7453-8AAA-4A31-A379-0446BA9A1E2C}" type="pres">
      <dgm:prSet presAssocID="{67FCDCCF-2238-4473-BE23-813224F918A8}" presName="compChildNode" presStyleCnt="0"/>
      <dgm:spPr/>
    </dgm:pt>
    <dgm:pt modelId="{815A86B4-691C-485B-882E-086EA54F36D6}" type="pres">
      <dgm:prSet presAssocID="{67FCDCCF-2238-4473-BE23-813224F918A8}" presName="theInnerList" presStyleCnt="0"/>
      <dgm:spPr/>
    </dgm:pt>
    <dgm:pt modelId="{FD30AFD2-2FE2-4D53-A464-B71760FAA880}" type="pres">
      <dgm:prSet presAssocID="{80EF87D5-CBB6-417B-B169-95D1201B4633}" presName="childNode" presStyleLbl="node1" presStyleIdx="2" presStyleCnt="6">
        <dgm:presLayoutVars>
          <dgm:bulletEnabled val="1"/>
        </dgm:presLayoutVars>
      </dgm:prSet>
      <dgm:spPr/>
      <dgm:t>
        <a:bodyPr/>
        <a:lstStyle/>
        <a:p>
          <a:endParaRPr lang="es-EC"/>
        </a:p>
      </dgm:t>
    </dgm:pt>
    <dgm:pt modelId="{DC21AD86-C31F-4B66-BDD0-D4A42966BD52}" type="pres">
      <dgm:prSet presAssocID="{80EF87D5-CBB6-417B-B169-95D1201B4633}" presName="aSpace2" presStyleCnt="0"/>
      <dgm:spPr/>
    </dgm:pt>
    <dgm:pt modelId="{74C7EA3B-CCED-4A4A-99EF-E34D9AA4CC79}" type="pres">
      <dgm:prSet presAssocID="{D2DF3985-DC3F-4D23-A603-A1070F1C135A}" presName="childNode" presStyleLbl="node1" presStyleIdx="3" presStyleCnt="6">
        <dgm:presLayoutVars>
          <dgm:bulletEnabled val="1"/>
        </dgm:presLayoutVars>
      </dgm:prSet>
      <dgm:spPr/>
      <dgm:t>
        <a:bodyPr/>
        <a:lstStyle/>
        <a:p>
          <a:endParaRPr lang="es-EC"/>
        </a:p>
      </dgm:t>
    </dgm:pt>
    <dgm:pt modelId="{9F639384-78A0-4539-AAC0-A10C9764CA6E}" type="pres">
      <dgm:prSet presAssocID="{67FCDCCF-2238-4473-BE23-813224F918A8}" presName="aSpace" presStyleCnt="0"/>
      <dgm:spPr/>
    </dgm:pt>
    <dgm:pt modelId="{5720D777-83E7-479B-BD69-430294349470}" type="pres">
      <dgm:prSet presAssocID="{78240B55-86D1-4558-8574-CA51B92AC4EE}" presName="compNode" presStyleCnt="0"/>
      <dgm:spPr/>
    </dgm:pt>
    <dgm:pt modelId="{48E65557-2781-41B3-8E49-8CA9DECB8E06}" type="pres">
      <dgm:prSet presAssocID="{78240B55-86D1-4558-8574-CA51B92AC4EE}" presName="aNode" presStyleLbl="bgShp" presStyleIdx="2" presStyleCnt="3"/>
      <dgm:spPr/>
      <dgm:t>
        <a:bodyPr/>
        <a:lstStyle/>
        <a:p>
          <a:endParaRPr lang="es-EC"/>
        </a:p>
      </dgm:t>
    </dgm:pt>
    <dgm:pt modelId="{FB7C5BDE-35DD-4CA7-8B8D-B564F17AAA15}" type="pres">
      <dgm:prSet presAssocID="{78240B55-86D1-4558-8574-CA51B92AC4EE}" presName="textNode" presStyleLbl="bgShp" presStyleIdx="2" presStyleCnt="3"/>
      <dgm:spPr/>
      <dgm:t>
        <a:bodyPr/>
        <a:lstStyle/>
        <a:p>
          <a:endParaRPr lang="es-EC"/>
        </a:p>
      </dgm:t>
    </dgm:pt>
    <dgm:pt modelId="{53FF65EE-1A6D-4A24-B14C-C2458524F7F5}" type="pres">
      <dgm:prSet presAssocID="{78240B55-86D1-4558-8574-CA51B92AC4EE}" presName="compChildNode" presStyleCnt="0"/>
      <dgm:spPr/>
    </dgm:pt>
    <dgm:pt modelId="{92292BA3-90BA-45B1-B696-AEC42B73F346}" type="pres">
      <dgm:prSet presAssocID="{78240B55-86D1-4558-8574-CA51B92AC4EE}" presName="theInnerList" presStyleCnt="0"/>
      <dgm:spPr/>
    </dgm:pt>
    <dgm:pt modelId="{5FC0704C-3837-4C4D-AEDD-F38DF8BCF082}" type="pres">
      <dgm:prSet presAssocID="{ED2A078E-5507-448D-97EA-716C594C7F61}" presName="childNode" presStyleLbl="node1" presStyleIdx="4" presStyleCnt="6">
        <dgm:presLayoutVars>
          <dgm:bulletEnabled val="1"/>
        </dgm:presLayoutVars>
      </dgm:prSet>
      <dgm:spPr/>
      <dgm:t>
        <a:bodyPr/>
        <a:lstStyle/>
        <a:p>
          <a:endParaRPr lang="es-EC"/>
        </a:p>
      </dgm:t>
    </dgm:pt>
    <dgm:pt modelId="{04847A20-E8C8-4389-BF28-F3EF92D21DAE}" type="pres">
      <dgm:prSet presAssocID="{ED2A078E-5507-448D-97EA-716C594C7F61}" presName="aSpace2" presStyleCnt="0"/>
      <dgm:spPr/>
    </dgm:pt>
    <dgm:pt modelId="{FCB9FF42-39FC-4089-82AC-5E7FD7C3304A}" type="pres">
      <dgm:prSet presAssocID="{E44F838E-6801-4196-AA47-FE889FEBB61E}" presName="childNode" presStyleLbl="node1" presStyleIdx="5" presStyleCnt="6">
        <dgm:presLayoutVars>
          <dgm:bulletEnabled val="1"/>
        </dgm:presLayoutVars>
      </dgm:prSet>
      <dgm:spPr/>
      <dgm:t>
        <a:bodyPr/>
        <a:lstStyle/>
        <a:p>
          <a:endParaRPr lang="es-EC"/>
        </a:p>
      </dgm:t>
    </dgm:pt>
  </dgm:ptLst>
  <dgm:cxnLst>
    <dgm:cxn modelId="{BB10E394-263B-427D-8E06-9CE4512D979F}" type="presOf" srcId="{ED2A078E-5507-448D-97EA-716C594C7F61}" destId="{5FC0704C-3837-4C4D-AEDD-F38DF8BCF082}" srcOrd="0" destOrd="0" presId="urn:microsoft.com/office/officeart/2005/8/layout/lProcess2"/>
    <dgm:cxn modelId="{9D7A3CA1-7AC1-4F62-A901-32BE01DC60A8}" type="presOf" srcId="{F6F08A87-A8AB-4AC9-B5B9-67B47805F3CA}" destId="{9E461ED3-8F5C-40F3-8971-314287F0CA43}" srcOrd="0" destOrd="0" presId="urn:microsoft.com/office/officeart/2005/8/layout/lProcess2"/>
    <dgm:cxn modelId="{B9F64D3E-828C-4BEC-8949-03F5F8885ACD}" srcId="{0E6D57EB-DD4C-4E2B-A6DE-7FF8F9BE8E99}" destId="{67FCDCCF-2238-4473-BE23-813224F918A8}" srcOrd="1" destOrd="0" parTransId="{7B2C48F6-8BBC-4806-958A-A9DCFE744EA9}" sibTransId="{A30D94FE-DD1C-49C7-85E7-E66D4AEBC2A0}"/>
    <dgm:cxn modelId="{FDB5F20C-6170-47C5-957E-78BE0D42753F}" type="presOf" srcId="{67FCDCCF-2238-4473-BE23-813224F918A8}" destId="{A913F03A-E7E3-4247-BF4E-1E380BA2C610}" srcOrd="0" destOrd="0" presId="urn:microsoft.com/office/officeart/2005/8/layout/lProcess2"/>
    <dgm:cxn modelId="{C66F2C59-CFBA-4473-AB92-F041B9596649}" srcId="{F6F08A87-A8AB-4AC9-B5B9-67B47805F3CA}" destId="{06F75004-02BC-49CF-94A3-FCCB46E2FAB8}" srcOrd="0" destOrd="0" parTransId="{703E7E77-D241-4FB8-AD59-FBB0E3586E37}" sibTransId="{72A6181D-6750-4B5B-A102-FA4BDDF536E1}"/>
    <dgm:cxn modelId="{76B3A213-C6BA-4E9E-9D12-8E910EED2D95}" type="presOf" srcId="{78240B55-86D1-4558-8574-CA51B92AC4EE}" destId="{FB7C5BDE-35DD-4CA7-8B8D-B564F17AAA15}" srcOrd="1" destOrd="0" presId="urn:microsoft.com/office/officeart/2005/8/layout/lProcess2"/>
    <dgm:cxn modelId="{9779F37D-F3D9-4C11-A0D8-719B0325ADEB}" srcId="{67FCDCCF-2238-4473-BE23-813224F918A8}" destId="{D2DF3985-DC3F-4D23-A603-A1070F1C135A}" srcOrd="1" destOrd="0" parTransId="{8745D2D4-B740-40D5-8F6D-A94253E98878}" sibTransId="{0C2AD070-F9CD-45B2-BC13-EC6A429D3BED}"/>
    <dgm:cxn modelId="{B7A37AA0-56F9-41CA-9C9E-E1FD2312CA18}" type="presOf" srcId="{06F75004-02BC-49CF-94A3-FCCB46E2FAB8}" destId="{429844DA-7EDF-4E02-89F9-A2D162537CB2}" srcOrd="0" destOrd="0" presId="urn:microsoft.com/office/officeart/2005/8/layout/lProcess2"/>
    <dgm:cxn modelId="{7416BB71-47AC-408C-95B6-B2A8FFFFF0E1}" type="presOf" srcId="{E44F838E-6801-4196-AA47-FE889FEBB61E}" destId="{FCB9FF42-39FC-4089-82AC-5E7FD7C3304A}" srcOrd="0" destOrd="0" presId="urn:microsoft.com/office/officeart/2005/8/layout/lProcess2"/>
    <dgm:cxn modelId="{3BEDA13D-E30E-4DAF-BA27-81F4A27795CA}" srcId="{78240B55-86D1-4558-8574-CA51B92AC4EE}" destId="{E44F838E-6801-4196-AA47-FE889FEBB61E}" srcOrd="1" destOrd="0" parTransId="{D6CF97D9-1489-48EF-80D9-4AE40B6CD1E1}" sibTransId="{76D6E170-F026-41A2-9E0C-17D9DA394388}"/>
    <dgm:cxn modelId="{36E4AACE-1000-4928-86E5-942D6884E339}" srcId="{78240B55-86D1-4558-8574-CA51B92AC4EE}" destId="{ED2A078E-5507-448D-97EA-716C594C7F61}" srcOrd="0" destOrd="0" parTransId="{2B806EC0-432A-4AC6-94F1-32FF7A034CBB}" sibTransId="{B30BF80A-AC79-4586-A3D6-3057EAE4F087}"/>
    <dgm:cxn modelId="{F5F919C9-8EDC-4E52-AAE2-0F7645C15A4C}" type="presOf" srcId="{67EC6C88-4151-4F09-A19D-4D3D41DC1D39}" destId="{6F43955B-AE85-4192-981F-DF07F32DAD99}" srcOrd="0" destOrd="0" presId="urn:microsoft.com/office/officeart/2005/8/layout/lProcess2"/>
    <dgm:cxn modelId="{4277AC25-1A20-400B-9BD0-EECB398357A1}" type="presOf" srcId="{78240B55-86D1-4558-8574-CA51B92AC4EE}" destId="{48E65557-2781-41B3-8E49-8CA9DECB8E06}" srcOrd="0" destOrd="0" presId="urn:microsoft.com/office/officeart/2005/8/layout/lProcess2"/>
    <dgm:cxn modelId="{48805DDB-BDE7-4C05-B9E0-2F06914E1347}" type="presOf" srcId="{F6F08A87-A8AB-4AC9-B5B9-67B47805F3CA}" destId="{D7CE9127-D719-4BA4-9240-5850C03AE790}" srcOrd="1" destOrd="0" presId="urn:microsoft.com/office/officeart/2005/8/layout/lProcess2"/>
    <dgm:cxn modelId="{70670B0D-27B4-48B4-8B50-343C80244109}" type="presOf" srcId="{D2DF3985-DC3F-4D23-A603-A1070F1C135A}" destId="{74C7EA3B-CCED-4A4A-99EF-E34D9AA4CC79}" srcOrd="0" destOrd="0" presId="urn:microsoft.com/office/officeart/2005/8/layout/lProcess2"/>
    <dgm:cxn modelId="{2AF3EDFF-EA09-4A99-A54D-2559D7FEE8C8}" type="presOf" srcId="{0E6D57EB-DD4C-4E2B-A6DE-7FF8F9BE8E99}" destId="{E3751BD4-EE05-4A31-A38F-2C86ED315518}" srcOrd="0" destOrd="0" presId="urn:microsoft.com/office/officeart/2005/8/layout/lProcess2"/>
    <dgm:cxn modelId="{6F8FB7E1-B334-49F3-B800-3CAD3D61F117}" srcId="{0E6D57EB-DD4C-4E2B-A6DE-7FF8F9BE8E99}" destId="{F6F08A87-A8AB-4AC9-B5B9-67B47805F3CA}" srcOrd="0" destOrd="0" parTransId="{1EA348C6-1269-436B-88F8-952471B27315}" sibTransId="{936197DC-28D0-4C65-8997-347D9C8E0AAD}"/>
    <dgm:cxn modelId="{BC6E6B3B-B1E4-45DA-BEDF-B8E244F37ADE}" type="presOf" srcId="{80EF87D5-CBB6-417B-B169-95D1201B4633}" destId="{FD30AFD2-2FE2-4D53-A464-B71760FAA880}" srcOrd="0" destOrd="0" presId="urn:microsoft.com/office/officeart/2005/8/layout/lProcess2"/>
    <dgm:cxn modelId="{472C709C-91F3-4114-AD3C-542569388E05}" srcId="{F6F08A87-A8AB-4AC9-B5B9-67B47805F3CA}" destId="{67EC6C88-4151-4F09-A19D-4D3D41DC1D39}" srcOrd="1" destOrd="0" parTransId="{5C714C8E-7852-4086-9AAA-97A5B5A6D2D1}" sibTransId="{82072DBA-CC87-4605-AB2B-6AEB4BE4D8C4}"/>
    <dgm:cxn modelId="{CB054DE5-427B-4ABB-B993-B80EF3B7A16D}" type="presOf" srcId="{67FCDCCF-2238-4473-BE23-813224F918A8}" destId="{C81C2A13-8446-4B3D-8A58-294B2C9C4011}" srcOrd="1" destOrd="0" presId="urn:microsoft.com/office/officeart/2005/8/layout/lProcess2"/>
    <dgm:cxn modelId="{26A00431-17F1-4B45-B2FA-D84DB9BE1CAC}" srcId="{67FCDCCF-2238-4473-BE23-813224F918A8}" destId="{80EF87D5-CBB6-417B-B169-95D1201B4633}" srcOrd="0" destOrd="0" parTransId="{CD5E2B6D-BFD2-4A72-B2C4-137B6021E575}" sibTransId="{8C8BC952-5050-4D04-92F9-3382361EFF5E}"/>
    <dgm:cxn modelId="{A1A783D6-D9EB-4696-B9F5-EA442FEE51FF}" srcId="{0E6D57EB-DD4C-4E2B-A6DE-7FF8F9BE8E99}" destId="{78240B55-86D1-4558-8574-CA51B92AC4EE}" srcOrd="2" destOrd="0" parTransId="{D3CE5E27-8771-41D8-8B22-329CC9CA96F0}" sibTransId="{6DC28DEA-22F2-4733-ACDB-14AA3C7A42AE}"/>
    <dgm:cxn modelId="{E32909D2-2E01-4450-85E1-133F07E2467D}" type="presParOf" srcId="{E3751BD4-EE05-4A31-A38F-2C86ED315518}" destId="{DF54F9A8-180B-4CB5-A528-0EAE381DB1A8}" srcOrd="0" destOrd="0" presId="urn:microsoft.com/office/officeart/2005/8/layout/lProcess2"/>
    <dgm:cxn modelId="{FE822181-03C9-464B-B67C-B845D1C5E8D3}" type="presParOf" srcId="{DF54F9A8-180B-4CB5-A528-0EAE381DB1A8}" destId="{9E461ED3-8F5C-40F3-8971-314287F0CA43}" srcOrd="0" destOrd="0" presId="urn:microsoft.com/office/officeart/2005/8/layout/lProcess2"/>
    <dgm:cxn modelId="{134A7B28-92F8-418B-94E9-D735F8718F0B}" type="presParOf" srcId="{DF54F9A8-180B-4CB5-A528-0EAE381DB1A8}" destId="{D7CE9127-D719-4BA4-9240-5850C03AE790}" srcOrd="1" destOrd="0" presId="urn:microsoft.com/office/officeart/2005/8/layout/lProcess2"/>
    <dgm:cxn modelId="{4F8FF7CE-012D-4CEB-8B45-E50B9F6E7A4B}" type="presParOf" srcId="{DF54F9A8-180B-4CB5-A528-0EAE381DB1A8}" destId="{ECC38C77-B49F-4B0F-A449-90D6AB7E6084}" srcOrd="2" destOrd="0" presId="urn:microsoft.com/office/officeart/2005/8/layout/lProcess2"/>
    <dgm:cxn modelId="{C7D116A0-2DD3-46A5-98D4-7F116B8D408F}" type="presParOf" srcId="{ECC38C77-B49F-4B0F-A449-90D6AB7E6084}" destId="{421C69D6-D39A-45B7-B761-4A87F5158D4D}" srcOrd="0" destOrd="0" presId="urn:microsoft.com/office/officeart/2005/8/layout/lProcess2"/>
    <dgm:cxn modelId="{B7B31017-3730-4556-9C86-CCA6114EB3B8}" type="presParOf" srcId="{421C69D6-D39A-45B7-B761-4A87F5158D4D}" destId="{429844DA-7EDF-4E02-89F9-A2D162537CB2}" srcOrd="0" destOrd="0" presId="urn:microsoft.com/office/officeart/2005/8/layout/lProcess2"/>
    <dgm:cxn modelId="{4AEEDB04-DBB2-4F6A-A333-7AD5F1D97D84}" type="presParOf" srcId="{421C69D6-D39A-45B7-B761-4A87F5158D4D}" destId="{026A6910-7107-437E-8757-EA110B154C08}" srcOrd="1" destOrd="0" presId="urn:microsoft.com/office/officeart/2005/8/layout/lProcess2"/>
    <dgm:cxn modelId="{E0861519-ECBC-482F-A561-FD6027F3F6D7}" type="presParOf" srcId="{421C69D6-D39A-45B7-B761-4A87F5158D4D}" destId="{6F43955B-AE85-4192-981F-DF07F32DAD99}" srcOrd="2" destOrd="0" presId="urn:microsoft.com/office/officeart/2005/8/layout/lProcess2"/>
    <dgm:cxn modelId="{9239C3FB-55DD-4C21-8E68-C290DBC045DE}" type="presParOf" srcId="{E3751BD4-EE05-4A31-A38F-2C86ED315518}" destId="{AE16503F-5498-4004-B09C-74A2DB437E68}" srcOrd="1" destOrd="0" presId="urn:microsoft.com/office/officeart/2005/8/layout/lProcess2"/>
    <dgm:cxn modelId="{54AE657C-039F-4201-A9FD-7786D293438A}" type="presParOf" srcId="{E3751BD4-EE05-4A31-A38F-2C86ED315518}" destId="{D68D7B2C-AB84-4637-8F9E-4F394FA7F520}" srcOrd="2" destOrd="0" presId="urn:microsoft.com/office/officeart/2005/8/layout/lProcess2"/>
    <dgm:cxn modelId="{36835DCC-6B2A-4A15-8B79-52A55DB95B8C}" type="presParOf" srcId="{D68D7B2C-AB84-4637-8F9E-4F394FA7F520}" destId="{A913F03A-E7E3-4247-BF4E-1E380BA2C610}" srcOrd="0" destOrd="0" presId="urn:microsoft.com/office/officeart/2005/8/layout/lProcess2"/>
    <dgm:cxn modelId="{86740638-961B-43D1-804B-9BBA04FE8773}" type="presParOf" srcId="{D68D7B2C-AB84-4637-8F9E-4F394FA7F520}" destId="{C81C2A13-8446-4B3D-8A58-294B2C9C4011}" srcOrd="1" destOrd="0" presId="urn:microsoft.com/office/officeart/2005/8/layout/lProcess2"/>
    <dgm:cxn modelId="{0227DD80-AFBD-4909-9941-AEFA52DE14A7}" type="presParOf" srcId="{D68D7B2C-AB84-4637-8F9E-4F394FA7F520}" destId="{3E1C7453-8AAA-4A31-A379-0446BA9A1E2C}" srcOrd="2" destOrd="0" presId="urn:microsoft.com/office/officeart/2005/8/layout/lProcess2"/>
    <dgm:cxn modelId="{A26BD395-E734-44EC-BF58-796B63325DB6}" type="presParOf" srcId="{3E1C7453-8AAA-4A31-A379-0446BA9A1E2C}" destId="{815A86B4-691C-485B-882E-086EA54F36D6}" srcOrd="0" destOrd="0" presId="urn:microsoft.com/office/officeart/2005/8/layout/lProcess2"/>
    <dgm:cxn modelId="{87A31F9D-F1A7-45D7-9FF0-096F95D3C94A}" type="presParOf" srcId="{815A86B4-691C-485B-882E-086EA54F36D6}" destId="{FD30AFD2-2FE2-4D53-A464-B71760FAA880}" srcOrd="0" destOrd="0" presId="urn:microsoft.com/office/officeart/2005/8/layout/lProcess2"/>
    <dgm:cxn modelId="{FA96FF40-7F8D-4BCF-9607-377ABE4407B2}" type="presParOf" srcId="{815A86B4-691C-485B-882E-086EA54F36D6}" destId="{DC21AD86-C31F-4B66-BDD0-D4A42966BD52}" srcOrd="1" destOrd="0" presId="urn:microsoft.com/office/officeart/2005/8/layout/lProcess2"/>
    <dgm:cxn modelId="{8E160EA2-3788-48B5-B2A2-9BE3743FE60F}" type="presParOf" srcId="{815A86B4-691C-485B-882E-086EA54F36D6}" destId="{74C7EA3B-CCED-4A4A-99EF-E34D9AA4CC79}" srcOrd="2" destOrd="0" presId="urn:microsoft.com/office/officeart/2005/8/layout/lProcess2"/>
    <dgm:cxn modelId="{EF2AFDC7-875E-475D-A999-B3C676998401}" type="presParOf" srcId="{E3751BD4-EE05-4A31-A38F-2C86ED315518}" destId="{9F639384-78A0-4539-AAC0-A10C9764CA6E}" srcOrd="3" destOrd="0" presId="urn:microsoft.com/office/officeart/2005/8/layout/lProcess2"/>
    <dgm:cxn modelId="{EEF061DF-360C-4FAF-84F8-03F86AF95556}" type="presParOf" srcId="{E3751BD4-EE05-4A31-A38F-2C86ED315518}" destId="{5720D777-83E7-479B-BD69-430294349470}" srcOrd="4" destOrd="0" presId="urn:microsoft.com/office/officeart/2005/8/layout/lProcess2"/>
    <dgm:cxn modelId="{09BC3ADF-6F58-480F-BEDC-AFB2758601D7}" type="presParOf" srcId="{5720D777-83E7-479B-BD69-430294349470}" destId="{48E65557-2781-41B3-8E49-8CA9DECB8E06}" srcOrd="0" destOrd="0" presId="urn:microsoft.com/office/officeart/2005/8/layout/lProcess2"/>
    <dgm:cxn modelId="{7C8863B4-1CE9-49DD-BA27-4D43C8391921}" type="presParOf" srcId="{5720D777-83E7-479B-BD69-430294349470}" destId="{FB7C5BDE-35DD-4CA7-8B8D-B564F17AAA15}" srcOrd="1" destOrd="0" presId="urn:microsoft.com/office/officeart/2005/8/layout/lProcess2"/>
    <dgm:cxn modelId="{C1630D27-1DA3-465B-A294-13DD41C6E796}" type="presParOf" srcId="{5720D777-83E7-479B-BD69-430294349470}" destId="{53FF65EE-1A6D-4A24-B14C-C2458524F7F5}" srcOrd="2" destOrd="0" presId="urn:microsoft.com/office/officeart/2005/8/layout/lProcess2"/>
    <dgm:cxn modelId="{ED59E357-51A3-4DCC-A154-2DEA513E80A8}" type="presParOf" srcId="{53FF65EE-1A6D-4A24-B14C-C2458524F7F5}" destId="{92292BA3-90BA-45B1-B696-AEC42B73F346}" srcOrd="0" destOrd="0" presId="urn:microsoft.com/office/officeart/2005/8/layout/lProcess2"/>
    <dgm:cxn modelId="{628468A0-2900-4572-8BC3-AD39EB331319}" type="presParOf" srcId="{92292BA3-90BA-45B1-B696-AEC42B73F346}" destId="{5FC0704C-3837-4C4D-AEDD-F38DF8BCF082}" srcOrd="0" destOrd="0" presId="urn:microsoft.com/office/officeart/2005/8/layout/lProcess2"/>
    <dgm:cxn modelId="{82D71E63-6CDF-4985-A4BA-D9E393557667}" type="presParOf" srcId="{92292BA3-90BA-45B1-B696-AEC42B73F346}" destId="{04847A20-E8C8-4389-BF28-F3EF92D21DAE}" srcOrd="1" destOrd="0" presId="urn:microsoft.com/office/officeart/2005/8/layout/lProcess2"/>
    <dgm:cxn modelId="{582EB2F3-27F3-4B25-8F0C-80BD1B0922E2}" type="presParOf" srcId="{92292BA3-90BA-45B1-B696-AEC42B73F346}" destId="{FCB9FF42-39FC-4089-82AC-5E7FD7C3304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F8FC02-6B9C-4943-86CC-7FD22D65D976}"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es-EC"/>
        </a:p>
      </dgm:t>
    </dgm:pt>
    <dgm:pt modelId="{EE0C757B-CF2D-4BD8-B4F7-63DEE1A587CC}">
      <dgm:prSet phldrT="[Texto]"/>
      <dgm:spPr/>
      <dgm:t>
        <a:bodyPr/>
        <a:lstStyle/>
        <a:p>
          <a:r>
            <a:rPr lang="es-EC" b="1" i="0" dirty="0" smtClean="0"/>
            <a:t>Pentágono</a:t>
          </a:r>
          <a:endParaRPr lang="es-EC" b="1" i="0" dirty="0"/>
        </a:p>
      </dgm:t>
    </dgm:pt>
    <dgm:pt modelId="{602C5EBB-4A16-421B-A257-860313FF8F1B}" type="parTrans" cxnId="{B3CE9DD5-CAED-41E1-B893-9CB2E9E5A4FF}">
      <dgm:prSet/>
      <dgm:spPr/>
      <dgm:t>
        <a:bodyPr/>
        <a:lstStyle/>
        <a:p>
          <a:endParaRPr lang="es-EC"/>
        </a:p>
      </dgm:t>
    </dgm:pt>
    <dgm:pt modelId="{3C3FD6AA-372D-4A80-8073-AC2D08CA2A98}" type="sibTrans" cxnId="{B3CE9DD5-CAED-41E1-B893-9CB2E9E5A4FF}">
      <dgm:prSet/>
      <dgm:spPr/>
      <dgm:t>
        <a:bodyPr/>
        <a:lstStyle/>
        <a:p>
          <a:endParaRPr lang="es-EC"/>
        </a:p>
      </dgm:t>
    </dgm:pt>
    <dgm:pt modelId="{7E18DD1F-0BFE-4F9F-839C-B9150BB03ECA}">
      <dgm:prSet phldrT="[Texto]"/>
      <dgm:spPr/>
      <dgm:t>
        <a:bodyPr/>
        <a:lstStyle/>
        <a:p>
          <a:r>
            <a:rPr lang="es-EC" dirty="0" smtClean="0"/>
            <a:t>Personas: se encarga de analizar las necesidades de los clientes para satisfacerlas</a:t>
          </a:r>
          <a:endParaRPr lang="es-EC" dirty="0"/>
        </a:p>
      </dgm:t>
    </dgm:pt>
    <dgm:pt modelId="{B809211D-4769-41AF-A525-783CE064AC3A}" type="parTrans" cxnId="{3755233A-FED6-4052-9696-822CE847E99D}">
      <dgm:prSet/>
      <dgm:spPr/>
      <dgm:t>
        <a:bodyPr/>
        <a:lstStyle/>
        <a:p>
          <a:endParaRPr lang="es-EC"/>
        </a:p>
      </dgm:t>
    </dgm:pt>
    <dgm:pt modelId="{39A149D0-3C79-4717-B9A0-7F5090062B4D}" type="sibTrans" cxnId="{3755233A-FED6-4052-9696-822CE847E99D}">
      <dgm:prSet/>
      <dgm:spPr/>
      <dgm:t>
        <a:bodyPr/>
        <a:lstStyle/>
        <a:p>
          <a:endParaRPr lang="es-EC"/>
        </a:p>
      </dgm:t>
    </dgm:pt>
    <dgm:pt modelId="{E2D86CB2-CF21-4618-A7AA-F410B83612B0}">
      <dgm:prSet phldrT="[Texto]"/>
      <dgm:spPr/>
      <dgm:t>
        <a:bodyPr/>
        <a:lstStyle/>
        <a:p>
          <a:r>
            <a:rPr lang="es-EC" dirty="0" smtClean="0"/>
            <a:t>Precio – Calidad: es el valor monetario que el cliente debe pagar para adquirir el producto</a:t>
          </a:r>
          <a:endParaRPr lang="es-EC" dirty="0"/>
        </a:p>
      </dgm:t>
    </dgm:pt>
    <dgm:pt modelId="{BB81EE7A-92AA-4CE8-A49A-69F592F5A42C}" type="parTrans" cxnId="{BC96B842-47A1-416F-9DC5-DF09547BACD4}">
      <dgm:prSet/>
      <dgm:spPr/>
      <dgm:t>
        <a:bodyPr/>
        <a:lstStyle/>
        <a:p>
          <a:endParaRPr lang="es-EC"/>
        </a:p>
      </dgm:t>
    </dgm:pt>
    <dgm:pt modelId="{CEEE6EB3-7F9B-4381-8EEA-B43B7CA900D2}" type="sibTrans" cxnId="{BC96B842-47A1-416F-9DC5-DF09547BACD4}">
      <dgm:prSet/>
      <dgm:spPr/>
      <dgm:t>
        <a:bodyPr/>
        <a:lstStyle/>
        <a:p>
          <a:endParaRPr lang="es-EC"/>
        </a:p>
      </dgm:t>
    </dgm:pt>
    <dgm:pt modelId="{24DD0BBD-2ADC-43C6-BEDC-0E3AA44BECE4}">
      <dgm:prSet phldrT="[Texto]"/>
      <dgm:spPr/>
      <dgm:t>
        <a:bodyPr/>
        <a:lstStyle/>
        <a:p>
          <a:r>
            <a:rPr lang="es-EC" dirty="0" smtClean="0"/>
            <a:t>Producto: Es aquel bien o servicio que se desea comercializar </a:t>
          </a:r>
          <a:endParaRPr lang="es-EC" dirty="0"/>
        </a:p>
      </dgm:t>
    </dgm:pt>
    <dgm:pt modelId="{EBA0C33D-CED9-472E-A69B-F78DFDA9785C}" type="parTrans" cxnId="{43322B87-D3D5-4C21-8C9C-0A4F1BFDFEDE}">
      <dgm:prSet/>
      <dgm:spPr/>
      <dgm:t>
        <a:bodyPr/>
        <a:lstStyle/>
        <a:p>
          <a:endParaRPr lang="es-EC"/>
        </a:p>
      </dgm:t>
    </dgm:pt>
    <dgm:pt modelId="{6FF4C955-A1B4-4162-BFF8-CC6F812C9AD8}" type="sibTrans" cxnId="{43322B87-D3D5-4C21-8C9C-0A4F1BFDFEDE}">
      <dgm:prSet/>
      <dgm:spPr/>
      <dgm:t>
        <a:bodyPr/>
        <a:lstStyle/>
        <a:p>
          <a:endParaRPr lang="es-EC"/>
        </a:p>
      </dgm:t>
    </dgm:pt>
    <dgm:pt modelId="{8B2D3000-94C5-4005-9423-F1B0DDA9F0AD}">
      <dgm:prSet phldrT="[Texto]"/>
      <dgm:spPr/>
      <dgm:t>
        <a:bodyPr/>
        <a:lstStyle/>
        <a:p>
          <a:r>
            <a:rPr lang="es-EC" dirty="0" smtClean="0"/>
            <a:t>Comunicación: se trata de la manera en cómo vamos a llegar a los clientes</a:t>
          </a:r>
          <a:endParaRPr lang="es-EC" dirty="0"/>
        </a:p>
      </dgm:t>
    </dgm:pt>
    <dgm:pt modelId="{67B4FA9F-91FD-4E9F-A5AA-9B89C50CE236}" type="parTrans" cxnId="{5B5F3C28-E195-4998-B770-D9255D9DAB29}">
      <dgm:prSet/>
      <dgm:spPr/>
      <dgm:t>
        <a:bodyPr/>
        <a:lstStyle/>
        <a:p>
          <a:endParaRPr lang="es-EC"/>
        </a:p>
      </dgm:t>
    </dgm:pt>
    <dgm:pt modelId="{61E6BB24-1AB7-4691-8685-19E1BE69C4ED}" type="sibTrans" cxnId="{5B5F3C28-E195-4998-B770-D9255D9DAB29}">
      <dgm:prSet/>
      <dgm:spPr/>
      <dgm:t>
        <a:bodyPr/>
        <a:lstStyle/>
        <a:p>
          <a:endParaRPr lang="es-EC"/>
        </a:p>
      </dgm:t>
    </dgm:pt>
    <dgm:pt modelId="{42F42D1B-F4D4-49D2-A230-47FCA94BB6E2}">
      <dgm:prSet phldrT="[Texto]"/>
      <dgm:spPr/>
      <dgm:t>
        <a:bodyPr/>
        <a:lstStyle/>
        <a:p>
          <a:r>
            <a:rPr lang="es-EC" dirty="0" smtClean="0"/>
            <a:t>Localización: Ubicación geográfica. </a:t>
          </a:r>
          <a:endParaRPr lang="es-EC" dirty="0"/>
        </a:p>
      </dgm:t>
    </dgm:pt>
    <dgm:pt modelId="{DB057803-F26D-4304-B9F2-50F007BE1FEB}" type="parTrans" cxnId="{D1DD1B49-61C9-46F4-B82F-7884A09ABC1A}">
      <dgm:prSet/>
      <dgm:spPr/>
      <dgm:t>
        <a:bodyPr/>
        <a:lstStyle/>
        <a:p>
          <a:endParaRPr lang="es-EC"/>
        </a:p>
      </dgm:t>
    </dgm:pt>
    <dgm:pt modelId="{2CB30368-9B9E-4A6E-A3D5-ED41EB67962E}" type="sibTrans" cxnId="{D1DD1B49-61C9-46F4-B82F-7884A09ABC1A}">
      <dgm:prSet/>
      <dgm:spPr/>
      <dgm:t>
        <a:bodyPr/>
        <a:lstStyle/>
        <a:p>
          <a:endParaRPr lang="es-EC"/>
        </a:p>
      </dgm:t>
    </dgm:pt>
    <dgm:pt modelId="{2C1A89A2-F39B-4659-A1A4-2FD91AE2D0FB}" type="pres">
      <dgm:prSet presAssocID="{90F8FC02-6B9C-4943-86CC-7FD22D65D976}" presName="Name0" presStyleCnt="0">
        <dgm:presLayoutVars>
          <dgm:chPref val="1"/>
          <dgm:dir/>
          <dgm:animOne val="branch"/>
          <dgm:animLvl val="lvl"/>
          <dgm:resizeHandles val="exact"/>
        </dgm:presLayoutVars>
      </dgm:prSet>
      <dgm:spPr/>
      <dgm:t>
        <a:bodyPr/>
        <a:lstStyle/>
        <a:p>
          <a:endParaRPr lang="es-MX"/>
        </a:p>
      </dgm:t>
    </dgm:pt>
    <dgm:pt modelId="{648CDFAE-3D8B-40BB-BC99-944F1B6077B9}" type="pres">
      <dgm:prSet presAssocID="{EE0C757B-CF2D-4BD8-B4F7-63DEE1A587CC}" presName="root1" presStyleCnt="0"/>
      <dgm:spPr/>
    </dgm:pt>
    <dgm:pt modelId="{076F75DF-E0A2-4A8E-944C-036B17415C8E}" type="pres">
      <dgm:prSet presAssocID="{EE0C757B-CF2D-4BD8-B4F7-63DEE1A587CC}" presName="LevelOneTextNode" presStyleLbl="node0" presStyleIdx="0" presStyleCnt="1">
        <dgm:presLayoutVars>
          <dgm:chPref val="3"/>
        </dgm:presLayoutVars>
      </dgm:prSet>
      <dgm:spPr/>
      <dgm:t>
        <a:bodyPr/>
        <a:lstStyle/>
        <a:p>
          <a:endParaRPr lang="es-EC"/>
        </a:p>
      </dgm:t>
    </dgm:pt>
    <dgm:pt modelId="{7561883E-3800-4E06-BE64-C1FF7E63B921}" type="pres">
      <dgm:prSet presAssocID="{EE0C757B-CF2D-4BD8-B4F7-63DEE1A587CC}" presName="level2hierChild" presStyleCnt="0"/>
      <dgm:spPr/>
    </dgm:pt>
    <dgm:pt modelId="{EFD20E7B-46BA-4EDF-8B3A-8209A5A43D4C}" type="pres">
      <dgm:prSet presAssocID="{B809211D-4769-41AF-A525-783CE064AC3A}" presName="conn2-1" presStyleLbl="parChTrans1D2" presStyleIdx="0" presStyleCnt="5"/>
      <dgm:spPr/>
      <dgm:t>
        <a:bodyPr/>
        <a:lstStyle/>
        <a:p>
          <a:endParaRPr lang="es-MX"/>
        </a:p>
      </dgm:t>
    </dgm:pt>
    <dgm:pt modelId="{86BD31A1-1130-4C30-9F16-E5188D53CC01}" type="pres">
      <dgm:prSet presAssocID="{B809211D-4769-41AF-A525-783CE064AC3A}" presName="connTx" presStyleLbl="parChTrans1D2" presStyleIdx="0" presStyleCnt="5"/>
      <dgm:spPr/>
      <dgm:t>
        <a:bodyPr/>
        <a:lstStyle/>
        <a:p>
          <a:endParaRPr lang="es-MX"/>
        </a:p>
      </dgm:t>
    </dgm:pt>
    <dgm:pt modelId="{FA24002B-1579-4D2E-B257-297EF604DF62}" type="pres">
      <dgm:prSet presAssocID="{7E18DD1F-0BFE-4F9F-839C-B9150BB03ECA}" presName="root2" presStyleCnt="0"/>
      <dgm:spPr/>
    </dgm:pt>
    <dgm:pt modelId="{AAD624A8-9BBA-45C1-8631-FE319F75B934}" type="pres">
      <dgm:prSet presAssocID="{7E18DD1F-0BFE-4F9F-839C-B9150BB03ECA}" presName="LevelTwoTextNode" presStyleLbl="node2" presStyleIdx="0" presStyleCnt="5" custScaleX="213256">
        <dgm:presLayoutVars>
          <dgm:chPref val="3"/>
        </dgm:presLayoutVars>
      </dgm:prSet>
      <dgm:spPr/>
      <dgm:t>
        <a:bodyPr/>
        <a:lstStyle/>
        <a:p>
          <a:endParaRPr lang="es-EC"/>
        </a:p>
      </dgm:t>
    </dgm:pt>
    <dgm:pt modelId="{BC81085D-2690-4A5A-BE08-59AD5D7EE659}" type="pres">
      <dgm:prSet presAssocID="{7E18DD1F-0BFE-4F9F-839C-B9150BB03ECA}" presName="level3hierChild" presStyleCnt="0"/>
      <dgm:spPr/>
    </dgm:pt>
    <dgm:pt modelId="{4AD621A2-2665-4D11-BF10-1B6B5F2BF8BA}" type="pres">
      <dgm:prSet presAssocID="{BB81EE7A-92AA-4CE8-A49A-69F592F5A42C}" presName="conn2-1" presStyleLbl="parChTrans1D2" presStyleIdx="1" presStyleCnt="5"/>
      <dgm:spPr/>
      <dgm:t>
        <a:bodyPr/>
        <a:lstStyle/>
        <a:p>
          <a:endParaRPr lang="es-MX"/>
        </a:p>
      </dgm:t>
    </dgm:pt>
    <dgm:pt modelId="{79FCE5C4-6CE5-41AB-8563-F20AB4B3749D}" type="pres">
      <dgm:prSet presAssocID="{BB81EE7A-92AA-4CE8-A49A-69F592F5A42C}" presName="connTx" presStyleLbl="parChTrans1D2" presStyleIdx="1" presStyleCnt="5"/>
      <dgm:spPr/>
      <dgm:t>
        <a:bodyPr/>
        <a:lstStyle/>
        <a:p>
          <a:endParaRPr lang="es-MX"/>
        </a:p>
      </dgm:t>
    </dgm:pt>
    <dgm:pt modelId="{043CD313-47C5-42AF-AB73-DFF8A6BB0484}" type="pres">
      <dgm:prSet presAssocID="{E2D86CB2-CF21-4618-A7AA-F410B83612B0}" presName="root2" presStyleCnt="0"/>
      <dgm:spPr/>
    </dgm:pt>
    <dgm:pt modelId="{3999FE18-5624-45AD-A232-F65C8BA83CA4}" type="pres">
      <dgm:prSet presAssocID="{E2D86CB2-CF21-4618-A7AA-F410B83612B0}" presName="LevelTwoTextNode" presStyleLbl="node2" presStyleIdx="1" presStyleCnt="5" custScaleX="213256">
        <dgm:presLayoutVars>
          <dgm:chPref val="3"/>
        </dgm:presLayoutVars>
      </dgm:prSet>
      <dgm:spPr/>
      <dgm:t>
        <a:bodyPr/>
        <a:lstStyle/>
        <a:p>
          <a:endParaRPr lang="es-EC"/>
        </a:p>
      </dgm:t>
    </dgm:pt>
    <dgm:pt modelId="{047EA34E-542A-4A28-B3CD-AEB780B59B93}" type="pres">
      <dgm:prSet presAssocID="{E2D86CB2-CF21-4618-A7AA-F410B83612B0}" presName="level3hierChild" presStyleCnt="0"/>
      <dgm:spPr/>
    </dgm:pt>
    <dgm:pt modelId="{20C7D1AE-22DA-4087-85D1-7989B730583D}" type="pres">
      <dgm:prSet presAssocID="{EBA0C33D-CED9-472E-A69B-F78DFDA9785C}" presName="conn2-1" presStyleLbl="parChTrans1D2" presStyleIdx="2" presStyleCnt="5"/>
      <dgm:spPr/>
      <dgm:t>
        <a:bodyPr/>
        <a:lstStyle/>
        <a:p>
          <a:endParaRPr lang="es-MX"/>
        </a:p>
      </dgm:t>
    </dgm:pt>
    <dgm:pt modelId="{2A9834C6-3027-4710-8D7F-DD60320121AC}" type="pres">
      <dgm:prSet presAssocID="{EBA0C33D-CED9-472E-A69B-F78DFDA9785C}" presName="connTx" presStyleLbl="parChTrans1D2" presStyleIdx="2" presStyleCnt="5"/>
      <dgm:spPr/>
      <dgm:t>
        <a:bodyPr/>
        <a:lstStyle/>
        <a:p>
          <a:endParaRPr lang="es-MX"/>
        </a:p>
      </dgm:t>
    </dgm:pt>
    <dgm:pt modelId="{EEB37094-D353-4A85-8EA6-BF12A579B55F}" type="pres">
      <dgm:prSet presAssocID="{24DD0BBD-2ADC-43C6-BEDC-0E3AA44BECE4}" presName="root2" presStyleCnt="0"/>
      <dgm:spPr/>
    </dgm:pt>
    <dgm:pt modelId="{C1422C07-37A4-4ACC-852B-033742DD3E46}" type="pres">
      <dgm:prSet presAssocID="{24DD0BBD-2ADC-43C6-BEDC-0E3AA44BECE4}" presName="LevelTwoTextNode" presStyleLbl="node2" presStyleIdx="2" presStyleCnt="5" custScaleX="213256">
        <dgm:presLayoutVars>
          <dgm:chPref val="3"/>
        </dgm:presLayoutVars>
      </dgm:prSet>
      <dgm:spPr/>
      <dgm:t>
        <a:bodyPr/>
        <a:lstStyle/>
        <a:p>
          <a:endParaRPr lang="es-EC"/>
        </a:p>
      </dgm:t>
    </dgm:pt>
    <dgm:pt modelId="{F3ECA555-2DCA-44C3-962B-26D7E4EA86C1}" type="pres">
      <dgm:prSet presAssocID="{24DD0BBD-2ADC-43C6-BEDC-0E3AA44BECE4}" presName="level3hierChild" presStyleCnt="0"/>
      <dgm:spPr/>
    </dgm:pt>
    <dgm:pt modelId="{4832B21F-2220-4026-89F0-F533336D9A4E}" type="pres">
      <dgm:prSet presAssocID="{67B4FA9F-91FD-4E9F-A5AA-9B89C50CE236}" presName="conn2-1" presStyleLbl="parChTrans1D2" presStyleIdx="3" presStyleCnt="5"/>
      <dgm:spPr/>
      <dgm:t>
        <a:bodyPr/>
        <a:lstStyle/>
        <a:p>
          <a:endParaRPr lang="es-MX"/>
        </a:p>
      </dgm:t>
    </dgm:pt>
    <dgm:pt modelId="{0C92E88F-98E4-4BF5-80E8-2DDAE84DF3A1}" type="pres">
      <dgm:prSet presAssocID="{67B4FA9F-91FD-4E9F-A5AA-9B89C50CE236}" presName="connTx" presStyleLbl="parChTrans1D2" presStyleIdx="3" presStyleCnt="5"/>
      <dgm:spPr/>
      <dgm:t>
        <a:bodyPr/>
        <a:lstStyle/>
        <a:p>
          <a:endParaRPr lang="es-MX"/>
        </a:p>
      </dgm:t>
    </dgm:pt>
    <dgm:pt modelId="{06ED4480-35C8-4DFE-897A-A77E6F412F20}" type="pres">
      <dgm:prSet presAssocID="{8B2D3000-94C5-4005-9423-F1B0DDA9F0AD}" presName="root2" presStyleCnt="0"/>
      <dgm:spPr/>
    </dgm:pt>
    <dgm:pt modelId="{80C95B4C-F4D1-42EE-814A-4E8FA273C3F4}" type="pres">
      <dgm:prSet presAssocID="{8B2D3000-94C5-4005-9423-F1B0DDA9F0AD}" presName="LevelTwoTextNode" presStyleLbl="node2" presStyleIdx="3" presStyleCnt="5" custScaleX="213256">
        <dgm:presLayoutVars>
          <dgm:chPref val="3"/>
        </dgm:presLayoutVars>
      </dgm:prSet>
      <dgm:spPr/>
      <dgm:t>
        <a:bodyPr/>
        <a:lstStyle/>
        <a:p>
          <a:endParaRPr lang="es-EC"/>
        </a:p>
      </dgm:t>
    </dgm:pt>
    <dgm:pt modelId="{96FB9953-FC15-4833-9192-1DCB7AB1DAED}" type="pres">
      <dgm:prSet presAssocID="{8B2D3000-94C5-4005-9423-F1B0DDA9F0AD}" presName="level3hierChild" presStyleCnt="0"/>
      <dgm:spPr/>
    </dgm:pt>
    <dgm:pt modelId="{5A1C17FF-7540-4AD6-8BC4-34A383BB3608}" type="pres">
      <dgm:prSet presAssocID="{DB057803-F26D-4304-B9F2-50F007BE1FEB}" presName="conn2-1" presStyleLbl="parChTrans1D2" presStyleIdx="4" presStyleCnt="5"/>
      <dgm:spPr/>
      <dgm:t>
        <a:bodyPr/>
        <a:lstStyle/>
        <a:p>
          <a:endParaRPr lang="es-MX"/>
        </a:p>
      </dgm:t>
    </dgm:pt>
    <dgm:pt modelId="{91AC3E8E-5D98-4766-9E50-A96C1A78B1A3}" type="pres">
      <dgm:prSet presAssocID="{DB057803-F26D-4304-B9F2-50F007BE1FEB}" presName="connTx" presStyleLbl="parChTrans1D2" presStyleIdx="4" presStyleCnt="5"/>
      <dgm:spPr/>
      <dgm:t>
        <a:bodyPr/>
        <a:lstStyle/>
        <a:p>
          <a:endParaRPr lang="es-MX"/>
        </a:p>
      </dgm:t>
    </dgm:pt>
    <dgm:pt modelId="{C328AF18-BC1E-428F-852A-456A822D29D9}" type="pres">
      <dgm:prSet presAssocID="{42F42D1B-F4D4-49D2-A230-47FCA94BB6E2}" presName="root2" presStyleCnt="0"/>
      <dgm:spPr/>
    </dgm:pt>
    <dgm:pt modelId="{298691AD-8F1D-4DFF-9D14-525DF204B290}" type="pres">
      <dgm:prSet presAssocID="{42F42D1B-F4D4-49D2-A230-47FCA94BB6E2}" presName="LevelTwoTextNode" presStyleLbl="node2" presStyleIdx="4" presStyleCnt="5" custScaleX="213256">
        <dgm:presLayoutVars>
          <dgm:chPref val="3"/>
        </dgm:presLayoutVars>
      </dgm:prSet>
      <dgm:spPr/>
      <dgm:t>
        <a:bodyPr/>
        <a:lstStyle/>
        <a:p>
          <a:endParaRPr lang="es-EC"/>
        </a:p>
      </dgm:t>
    </dgm:pt>
    <dgm:pt modelId="{1C199AEC-52DD-4C18-AE8B-F796CB19A86A}" type="pres">
      <dgm:prSet presAssocID="{42F42D1B-F4D4-49D2-A230-47FCA94BB6E2}" presName="level3hierChild" presStyleCnt="0"/>
      <dgm:spPr/>
    </dgm:pt>
  </dgm:ptLst>
  <dgm:cxnLst>
    <dgm:cxn modelId="{91B5788E-C762-44F9-990B-A6BFF7B273A2}" type="presOf" srcId="{42F42D1B-F4D4-49D2-A230-47FCA94BB6E2}" destId="{298691AD-8F1D-4DFF-9D14-525DF204B290}" srcOrd="0" destOrd="0" presId="urn:microsoft.com/office/officeart/2008/layout/HorizontalMultiLevelHierarchy"/>
    <dgm:cxn modelId="{AF69388E-E20C-4EE2-99F5-5D20C5D75F94}" type="presOf" srcId="{24DD0BBD-2ADC-43C6-BEDC-0E3AA44BECE4}" destId="{C1422C07-37A4-4ACC-852B-033742DD3E46}" srcOrd="0" destOrd="0" presId="urn:microsoft.com/office/officeart/2008/layout/HorizontalMultiLevelHierarchy"/>
    <dgm:cxn modelId="{B3CE9DD5-CAED-41E1-B893-9CB2E9E5A4FF}" srcId="{90F8FC02-6B9C-4943-86CC-7FD22D65D976}" destId="{EE0C757B-CF2D-4BD8-B4F7-63DEE1A587CC}" srcOrd="0" destOrd="0" parTransId="{602C5EBB-4A16-421B-A257-860313FF8F1B}" sibTransId="{3C3FD6AA-372D-4A80-8073-AC2D08CA2A98}"/>
    <dgm:cxn modelId="{C9A4CC68-8333-425C-A0F8-7E6362FB1919}" type="presOf" srcId="{DB057803-F26D-4304-B9F2-50F007BE1FEB}" destId="{5A1C17FF-7540-4AD6-8BC4-34A383BB3608}" srcOrd="0" destOrd="0" presId="urn:microsoft.com/office/officeart/2008/layout/HorizontalMultiLevelHierarchy"/>
    <dgm:cxn modelId="{A006ED58-7CF5-47D8-82C0-192E5AE6CB6F}" type="presOf" srcId="{EE0C757B-CF2D-4BD8-B4F7-63DEE1A587CC}" destId="{076F75DF-E0A2-4A8E-944C-036B17415C8E}" srcOrd="0" destOrd="0" presId="urn:microsoft.com/office/officeart/2008/layout/HorizontalMultiLevelHierarchy"/>
    <dgm:cxn modelId="{BC96B842-47A1-416F-9DC5-DF09547BACD4}" srcId="{EE0C757B-CF2D-4BD8-B4F7-63DEE1A587CC}" destId="{E2D86CB2-CF21-4618-A7AA-F410B83612B0}" srcOrd="1" destOrd="0" parTransId="{BB81EE7A-92AA-4CE8-A49A-69F592F5A42C}" sibTransId="{CEEE6EB3-7F9B-4381-8EEA-B43B7CA900D2}"/>
    <dgm:cxn modelId="{806FDAB3-B5CE-4058-B74F-A02CECA3DCA0}" type="presOf" srcId="{67B4FA9F-91FD-4E9F-A5AA-9B89C50CE236}" destId="{4832B21F-2220-4026-89F0-F533336D9A4E}" srcOrd="0" destOrd="0" presId="urn:microsoft.com/office/officeart/2008/layout/HorizontalMultiLevelHierarchy"/>
    <dgm:cxn modelId="{D1DD1B49-61C9-46F4-B82F-7884A09ABC1A}" srcId="{EE0C757B-CF2D-4BD8-B4F7-63DEE1A587CC}" destId="{42F42D1B-F4D4-49D2-A230-47FCA94BB6E2}" srcOrd="4" destOrd="0" parTransId="{DB057803-F26D-4304-B9F2-50F007BE1FEB}" sibTransId="{2CB30368-9B9E-4A6E-A3D5-ED41EB67962E}"/>
    <dgm:cxn modelId="{0C2B4741-F8C0-40FB-AB6F-FE32DC2B1D15}" type="presOf" srcId="{E2D86CB2-CF21-4618-A7AA-F410B83612B0}" destId="{3999FE18-5624-45AD-A232-F65C8BA83CA4}" srcOrd="0" destOrd="0" presId="urn:microsoft.com/office/officeart/2008/layout/HorizontalMultiLevelHierarchy"/>
    <dgm:cxn modelId="{6ECB5E2C-ABF0-42E7-B652-977B2EE9C783}" type="presOf" srcId="{BB81EE7A-92AA-4CE8-A49A-69F592F5A42C}" destId="{79FCE5C4-6CE5-41AB-8563-F20AB4B3749D}" srcOrd="1" destOrd="0" presId="urn:microsoft.com/office/officeart/2008/layout/HorizontalMultiLevelHierarchy"/>
    <dgm:cxn modelId="{A1F0F2FD-72AC-45A1-8D68-B7B22982AEA4}" type="presOf" srcId="{EBA0C33D-CED9-472E-A69B-F78DFDA9785C}" destId="{20C7D1AE-22DA-4087-85D1-7989B730583D}" srcOrd="0" destOrd="0" presId="urn:microsoft.com/office/officeart/2008/layout/HorizontalMultiLevelHierarchy"/>
    <dgm:cxn modelId="{43322B87-D3D5-4C21-8C9C-0A4F1BFDFEDE}" srcId="{EE0C757B-CF2D-4BD8-B4F7-63DEE1A587CC}" destId="{24DD0BBD-2ADC-43C6-BEDC-0E3AA44BECE4}" srcOrd="2" destOrd="0" parTransId="{EBA0C33D-CED9-472E-A69B-F78DFDA9785C}" sibTransId="{6FF4C955-A1B4-4162-BFF8-CC6F812C9AD8}"/>
    <dgm:cxn modelId="{BD3510AC-CC4F-4469-A6D7-109C26CF5B76}" type="presOf" srcId="{B809211D-4769-41AF-A525-783CE064AC3A}" destId="{EFD20E7B-46BA-4EDF-8B3A-8209A5A43D4C}" srcOrd="0" destOrd="0" presId="urn:microsoft.com/office/officeart/2008/layout/HorizontalMultiLevelHierarchy"/>
    <dgm:cxn modelId="{8C3882BD-D732-43EF-BBD2-102A010D2068}" type="presOf" srcId="{B809211D-4769-41AF-A525-783CE064AC3A}" destId="{86BD31A1-1130-4C30-9F16-E5188D53CC01}" srcOrd="1" destOrd="0" presId="urn:microsoft.com/office/officeart/2008/layout/HorizontalMultiLevelHierarchy"/>
    <dgm:cxn modelId="{D739B27D-DE2C-4DDA-83FC-77FC3A586ECE}" type="presOf" srcId="{DB057803-F26D-4304-B9F2-50F007BE1FEB}" destId="{91AC3E8E-5D98-4766-9E50-A96C1A78B1A3}" srcOrd="1" destOrd="0" presId="urn:microsoft.com/office/officeart/2008/layout/HorizontalMultiLevelHierarchy"/>
    <dgm:cxn modelId="{21459123-F96D-40C0-80F2-B7E5F76651D7}" type="presOf" srcId="{EBA0C33D-CED9-472E-A69B-F78DFDA9785C}" destId="{2A9834C6-3027-4710-8D7F-DD60320121AC}" srcOrd="1" destOrd="0" presId="urn:microsoft.com/office/officeart/2008/layout/HorizontalMultiLevelHierarchy"/>
    <dgm:cxn modelId="{57F2CCB5-D139-41B6-952F-8A59D6428055}" type="presOf" srcId="{8B2D3000-94C5-4005-9423-F1B0DDA9F0AD}" destId="{80C95B4C-F4D1-42EE-814A-4E8FA273C3F4}" srcOrd="0" destOrd="0" presId="urn:microsoft.com/office/officeart/2008/layout/HorizontalMultiLevelHierarchy"/>
    <dgm:cxn modelId="{A2EA7FD3-86C2-45C8-851E-5BDE23462788}" type="presOf" srcId="{7E18DD1F-0BFE-4F9F-839C-B9150BB03ECA}" destId="{AAD624A8-9BBA-45C1-8631-FE319F75B934}" srcOrd="0" destOrd="0" presId="urn:microsoft.com/office/officeart/2008/layout/HorizontalMultiLevelHierarchy"/>
    <dgm:cxn modelId="{3755233A-FED6-4052-9696-822CE847E99D}" srcId="{EE0C757B-CF2D-4BD8-B4F7-63DEE1A587CC}" destId="{7E18DD1F-0BFE-4F9F-839C-B9150BB03ECA}" srcOrd="0" destOrd="0" parTransId="{B809211D-4769-41AF-A525-783CE064AC3A}" sibTransId="{39A149D0-3C79-4717-B9A0-7F5090062B4D}"/>
    <dgm:cxn modelId="{5E199523-8DD3-4455-81AB-2255545842D4}" type="presOf" srcId="{90F8FC02-6B9C-4943-86CC-7FD22D65D976}" destId="{2C1A89A2-F39B-4659-A1A4-2FD91AE2D0FB}" srcOrd="0" destOrd="0" presId="urn:microsoft.com/office/officeart/2008/layout/HorizontalMultiLevelHierarchy"/>
    <dgm:cxn modelId="{AA119FF5-14D5-4473-94AA-15900A165435}" type="presOf" srcId="{BB81EE7A-92AA-4CE8-A49A-69F592F5A42C}" destId="{4AD621A2-2665-4D11-BF10-1B6B5F2BF8BA}" srcOrd="0" destOrd="0" presId="urn:microsoft.com/office/officeart/2008/layout/HorizontalMultiLevelHierarchy"/>
    <dgm:cxn modelId="{5B5F3C28-E195-4998-B770-D9255D9DAB29}" srcId="{EE0C757B-CF2D-4BD8-B4F7-63DEE1A587CC}" destId="{8B2D3000-94C5-4005-9423-F1B0DDA9F0AD}" srcOrd="3" destOrd="0" parTransId="{67B4FA9F-91FD-4E9F-A5AA-9B89C50CE236}" sibTransId="{61E6BB24-1AB7-4691-8685-19E1BE69C4ED}"/>
    <dgm:cxn modelId="{06A4550B-FFBC-4215-8C4D-A8800E85CA8A}" type="presOf" srcId="{67B4FA9F-91FD-4E9F-A5AA-9B89C50CE236}" destId="{0C92E88F-98E4-4BF5-80E8-2DDAE84DF3A1}" srcOrd="1" destOrd="0" presId="urn:microsoft.com/office/officeart/2008/layout/HorizontalMultiLevelHierarchy"/>
    <dgm:cxn modelId="{A654A2DD-9451-43DA-A3F6-241B6D596B8B}" type="presParOf" srcId="{2C1A89A2-F39B-4659-A1A4-2FD91AE2D0FB}" destId="{648CDFAE-3D8B-40BB-BC99-944F1B6077B9}" srcOrd="0" destOrd="0" presId="urn:microsoft.com/office/officeart/2008/layout/HorizontalMultiLevelHierarchy"/>
    <dgm:cxn modelId="{F18E27B9-4574-4682-9E2F-F6E78161492C}" type="presParOf" srcId="{648CDFAE-3D8B-40BB-BC99-944F1B6077B9}" destId="{076F75DF-E0A2-4A8E-944C-036B17415C8E}" srcOrd="0" destOrd="0" presId="urn:microsoft.com/office/officeart/2008/layout/HorizontalMultiLevelHierarchy"/>
    <dgm:cxn modelId="{3A79C996-B7C0-4633-83F2-4D4FDB4D460E}" type="presParOf" srcId="{648CDFAE-3D8B-40BB-BC99-944F1B6077B9}" destId="{7561883E-3800-4E06-BE64-C1FF7E63B921}" srcOrd="1" destOrd="0" presId="urn:microsoft.com/office/officeart/2008/layout/HorizontalMultiLevelHierarchy"/>
    <dgm:cxn modelId="{3778B69D-993D-447A-947B-33FC94F98CBB}" type="presParOf" srcId="{7561883E-3800-4E06-BE64-C1FF7E63B921}" destId="{EFD20E7B-46BA-4EDF-8B3A-8209A5A43D4C}" srcOrd="0" destOrd="0" presId="urn:microsoft.com/office/officeart/2008/layout/HorizontalMultiLevelHierarchy"/>
    <dgm:cxn modelId="{EB950B03-D80B-44E4-AECA-F17B39B622AB}" type="presParOf" srcId="{EFD20E7B-46BA-4EDF-8B3A-8209A5A43D4C}" destId="{86BD31A1-1130-4C30-9F16-E5188D53CC01}" srcOrd="0" destOrd="0" presId="urn:microsoft.com/office/officeart/2008/layout/HorizontalMultiLevelHierarchy"/>
    <dgm:cxn modelId="{BB2EF93F-2BC2-468E-88CB-6D0AF20AA596}" type="presParOf" srcId="{7561883E-3800-4E06-BE64-C1FF7E63B921}" destId="{FA24002B-1579-4D2E-B257-297EF604DF62}" srcOrd="1" destOrd="0" presId="urn:microsoft.com/office/officeart/2008/layout/HorizontalMultiLevelHierarchy"/>
    <dgm:cxn modelId="{315B2189-AEC5-4505-B4C6-A9F9BDDFEC0F}" type="presParOf" srcId="{FA24002B-1579-4D2E-B257-297EF604DF62}" destId="{AAD624A8-9BBA-45C1-8631-FE319F75B934}" srcOrd="0" destOrd="0" presId="urn:microsoft.com/office/officeart/2008/layout/HorizontalMultiLevelHierarchy"/>
    <dgm:cxn modelId="{E4F0FEB4-26CB-4727-9685-CEF5B9CE3C45}" type="presParOf" srcId="{FA24002B-1579-4D2E-B257-297EF604DF62}" destId="{BC81085D-2690-4A5A-BE08-59AD5D7EE659}" srcOrd="1" destOrd="0" presId="urn:microsoft.com/office/officeart/2008/layout/HorizontalMultiLevelHierarchy"/>
    <dgm:cxn modelId="{AB0B6E39-6060-43B7-BA44-80C5E71FCA33}" type="presParOf" srcId="{7561883E-3800-4E06-BE64-C1FF7E63B921}" destId="{4AD621A2-2665-4D11-BF10-1B6B5F2BF8BA}" srcOrd="2" destOrd="0" presId="urn:microsoft.com/office/officeart/2008/layout/HorizontalMultiLevelHierarchy"/>
    <dgm:cxn modelId="{B1527D3C-6B64-4AB1-BD51-A4878960FCB3}" type="presParOf" srcId="{4AD621A2-2665-4D11-BF10-1B6B5F2BF8BA}" destId="{79FCE5C4-6CE5-41AB-8563-F20AB4B3749D}" srcOrd="0" destOrd="0" presId="urn:microsoft.com/office/officeart/2008/layout/HorizontalMultiLevelHierarchy"/>
    <dgm:cxn modelId="{A19748F4-6716-460C-A01F-17E92158C453}" type="presParOf" srcId="{7561883E-3800-4E06-BE64-C1FF7E63B921}" destId="{043CD313-47C5-42AF-AB73-DFF8A6BB0484}" srcOrd="3" destOrd="0" presId="urn:microsoft.com/office/officeart/2008/layout/HorizontalMultiLevelHierarchy"/>
    <dgm:cxn modelId="{8C10C7E4-5B56-4DDE-A947-46AA42627C41}" type="presParOf" srcId="{043CD313-47C5-42AF-AB73-DFF8A6BB0484}" destId="{3999FE18-5624-45AD-A232-F65C8BA83CA4}" srcOrd="0" destOrd="0" presId="urn:microsoft.com/office/officeart/2008/layout/HorizontalMultiLevelHierarchy"/>
    <dgm:cxn modelId="{7D5D3777-E708-4DE6-96FF-7F3A416B54FA}" type="presParOf" srcId="{043CD313-47C5-42AF-AB73-DFF8A6BB0484}" destId="{047EA34E-542A-4A28-B3CD-AEB780B59B93}" srcOrd="1" destOrd="0" presId="urn:microsoft.com/office/officeart/2008/layout/HorizontalMultiLevelHierarchy"/>
    <dgm:cxn modelId="{8D2EA64C-FF63-4869-BCA0-60D5BAFE20D3}" type="presParOf" srcId="{7561883E-3800-4E06-BE64-C1FF7E63B921}" destId="{20C7D1AE-22DA-4087-85D1-7989B730583D}" srcOrd="4" destOrd="0" presId="urn:microsoft.com/office/officeart/2008/layout/HorizontalMultiLevelHierarchy"/>
    <dgm:cxn modelId="{49C7E9AE-7DBD-4137-B866-5849AEDBEDD4}" type="presParOf" srcId="{20C7D1AE-22DA-4087-85D1-7989B730583D}" destId="{2A9834C6-3027-4710-8D7F-DD60320121AC}" srcOrd="0" destOrd="0" presId="urn:microsoft.com/office/officeart/2008/layout/HorizontalMultiLevelHierarchy"/>
    <dgm:cxn modelId="{33A883C4-7A53-4C17-9D21-B3B3210A37A0}" type="presParOf" srcId="{7561883E-3800-4E06-BE64-C1FF7E63B921}" destId="{EEB37094-D353-4A85-8EA6-BF12A579B55F}" srcOrd="5" destOrd="0" presId="urn:microsoft.com/office/officeart/2008/layout/HorizontalMultiLevelHierarchy"/>
    <dgm:cxn modelId="{DB81C5F6-A0D2-4638-9E35-0C6F99B75EE1}" type="presParOf" srcId="{EEB37094-D353-4A85-8EA6-BF12A579B55F}" destId="{C1422C07-37A4-4ACC-852B-033742DD3E46}" srcOrd="0" destOrd="0" presId="urn:microsoft.com/office/officeart/2008/layout/HorizontalMultiLevelHierarchy"/>
    <dgm:cxn modelId="{BF7721C4-EAA4-4BA5-A474-C98B660A510B}" type="presParOf" srcId="{EEB37094-D353-4A85-8EA6-BF12A579B55F}" destId="{F3ECA555-2DCA-44C3-962B-26D7E4EA86C1}" srcOrd="1" destOrd="0" presId="urn:microsoft.com/office/officeart/2008/layout/HorizontalMultiLevelHierarchy"/>
    <dgm:cxn modelId="{5EE9C86C-7DA0-4D78-83A5-F56D3F525B1C}" type="presParOf" srcId="{7561883E-3800-4E06-BE64-C1FF7E63B921}" destId="{4832B21F-2220-4026-89F0-F533336D9A4E}" srcOrd="6" destOrd="0" presId="urn:microsoft.com/office/officeart/2008/layout/HorizontalMultiLevelHierarchy"/>
    <dgm:cxn modelId="{116200F4-028D-4EF9-9A67-95EB434DBDF5}" type="presParOf" srcId="{4832B21F-2220-4026-89F0-F533336D9A4E}" destId="{0C92E88F-98E4-4BF5-80E8-2DDAE84DF3A1}" srcOrd="0" destOrd="0" presId="urn:microsoft.com/office/officeart/2008/layout/HorizontalMultiLevelHierarchy"/>
    <dgm:cxn modelId="{1A92E86E-40DD-47C5-9EBB-0031180E1FFB}" type="presParOf" srcId="{7561883E-3800-4E06-BE64-C1FF7E63B921}" destId="{06ED4480-35C8-4DFE-897A-A77E6F412F20}" srcOrd="7" destOrd="0" presId="urn:microsoft.com/office/officeart/2008/layout/HorizontalMultiLevelHierarchy"/>
    <dgm:cxn modelId="{6B40F5A9-4973-4A71-A5C3-874B7EF1C9BE}" type="presParOf" srcId="{06ED4480-35C8-4DFE-897A-A77E6F412F20}" destId="{80C95B4C-F4D1-42EE-814A-4E8FA273C3F4}" srcOrd="0" destOrd="0" presId="urn:microsoft.com/office/officeart/2008/layout/HorizontalMultiLevelHierarchy"/>
    <dgm:cxn modelId="{44914624-0DC3-4E42-8868-D6423EFE14CB}" type="presParOf" srcId="{06ED4480-35C8-4DFE-897A-A77E6F412F20}" destId="{96FB9953-FC15-4833-9192-1DCB7AB1DAED}" srcOrd="1" destOrd="0" presId="urn:microsoft.com/office/officeart/2008/layout/HorizontalMultiLevelHierarchy"/>
    <dgm:cxn modelId="{E711FC4A-2012-411B-A51A-2E3B2C78D91A}" type="presParOf" srcId="{7561883E-3800-4E06-BE64-C1FF7E63B921}" destId="{5A1C17FF-7540-4AD6-8BC4-34A383BB3608}" srcOrd="8" destOrd="0" presId="urn:microsoft.com/office/officeart/2008/layout/HorizontalMultiLevelHierarchy"/>
    <dgm:cxn modelId="{0634B677-A7A9-4510-B8B4-9BF1D4A56236}" type="presParOf" srcId="{5A1C17FF-7540-4AD6-8BC4-34A383BB3608}" destId="{91AC3E8E-5D98-4766-9E50-A96C1A78B1A3}" srcOrd="0" destOrd="0" presId="urn:microsoft.com/office/officeart/2008/layout/HorizontalMultiLevelHierarchy"/>
    <dgm:cxn modelId="{B550BAC9-A076-4C02-B094-B45251C553F4}" type="presParOf" srcId="{7561883E-3800-4E06-BE64-C1FF7E63B921}" destId="{C328AF18-BC1E-428F-852A-456A822D29D9}" srcOrd="9" destOrd="0" presId="urn:microsoft.com/office/officeart/2008/layout/HorizontalMultiLevelHierarchy"/>
    <dgm:cxn modelId="{CD9F1420-FB2B-4C7D-953E-76422516ED3E}" type="presParOf" srcId="{C328AF18-BC1E-428F-852A-456A822D29D9}" destId="{298691AD-8F1D-4DFF-9D14-525DF204B290}" srcOrd="0" destOrd="0" presId="urn:microsoft.com/office/officeart/2008/layout/HorizontalMultiLevelHierarchy"/>
    <dgm:cxn modelId="{48257C82-2A3D-4C87-B280-607BDD0DAA76}" type="presParOf" srcId="{C328AF18-BC1E-428F-852A-456A822D29D9}" destId="{1C199AEC-52DD-4C18-AE8B-F796CB19A86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7CF417-E82B-4FDF-972D-753E1BA8B966}"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s-EC"/>
        </a:p>
      </dgm:t>
    </dgm:pt>
    <dgm:pt modelId="{2DAE122D-5FB5-4A33-97CA-F00834CA0168}">
      <dgm:prSet phldrT="[Texto]"/>
      <dgm:spPr/>
      <dgm:t>
        <a:bodyPr/>
        <a:lstStyle/>
        <a:p>
          <a:r>
            <a:rPr lang="es-EC" b="1" i="0" dirty="0" smtClean="0"/>
            <a:t>Triángulo </a:t>
          </a:r>
          <a:endParaRPr lang="es-EC" b="1" i="0" dirty="0"/>
        </a:p>
      </dgm:t>
    </dgm:pt>
    <dgm:pt modelId="{973FCFF3-E9AD-4099-BAD9-80033E6F88E9}" type="parTrans" cxnId="{14CF4C7C-45D8-4429-88FA-8AFE6D1526DC}">
      <dgm:prSet/>
      <dgm:spPr/>
      <dgm:t>
        <a:bodyPr/>
        <a:lstStyle/>
        <a:p>
          <a:endParaRPr lang="es-EC"/>
        </a:p>
      </dgm:t>
    </dgm:pt>
    <dgm:pt modelId="{09EEC205-92BA-4ABA-99A0-613860A50B5A}" type="sibTrans" cxnId="{14CF4C7C-45D8-4429-88FA-8AFE6D1526DC}">
      <dgm:prSet/>
      <dgm:spPr/>
      <dgm:t>
        <a:bodyPr/>
        <a:lstStyle/>
        <a:p>
          <a:endParaRPr lang="es-EC"/>
        </a:p>
      </dgm:t>
    </dgm:pt>
    <dgm:pt modelId="{3CC02AFB-6307-4CA7-9BA8-482DE1D84CB9}">
      <dgm:prSet phldrT="[Texto]"/>
      <dgm:spPr/>
      <dgm:t>
        <a:bodyPr/>
        <a:lstStyle/>
        <a:p>
          <a:r>
            <a:rPr lang="es-EC" dirty="0" smtClean="0"/>
            <a:t>Logística: se encarga de que el producto esté en el lugar indicado</a:t>
          </a:r>
          <a:endParaRPr lang="es-EC" dirty="0"/>
        </a:p>
      </dgm:t>
    </dgm:pt>
    <dgm:pt modelId="{5ED602D0-ED0C-4ED3-82B5-B7A09737B660}" type="parTrans" cxnId="{A0364E8D-FC98-42AE-8F76-86BA2D5A020F}">
      <dgm:prSet/>
      <dgm:spPr/>
      <dgm:t>
        <a:bodyPr/>
        <a:lstStyle/>
        <a:p>
          <a:endParaRPr lang="es-EC"/>
        </a:p>
      </dgm:t>
    </dgm:pt>
    <dgm:pt modelId="{37D30114-F3CC-4BB8-A974-021B27D162B7}" type="sibTrans" cxnId="{A0364E8D-FC98-42AE-8F76-86BA2D5A020F}">
      <dgm:prSet/>
      <dgm:spPr/>
      <dgm:t>
        <a:bodyPr/>
        <a:lstStyle/>
        <a:p>
          <a:endParaRPr lang="es-EC"/>
        </a:p>
      </dgm:t>
    </dgm:pt>
    <dgm:pt modelId="{1B1F08D5-EFEB-4236-A46A-F00A876AD675}">
      <dgm:prSet phldrT="[Texto]"/>
      <dgm:spPr/>
      <dgm:t>
        <a:bodyPr/>
        <a:lstStyle/>
        <a:p>
          <a:r>
            <a:rPr lang="es-EC" dirty="0" smtClean="0"/>
            <a:t>Sistema: es un conjunto de elementos interrelacionados que funcionan como un todo</a:t>
          </a:r>
          <a:endParaRPr lang="es-EC" dirty="0"/>
        </a:p>
      </dgm:t>
    </dgm:pt>
    <dgm:pt modelId="{1DC43A66-97DB-4EA1-A17B-313F83A7A097}" type="parTrans" cxnId="{799FCFB4-7AE5-413B-A5F6-4D99825B1E37}">
      <dgm:prSet/>
      <dgm:spPr/>
      <dgm:t>
        <a:bodyPr/>
        <a:lstStyle/>
        <a:p>
          <a:endParaRPr lang="es-EC"/>
        </a:p>
      </dgm:t>
    </dgm:pt>
    <dgm:pt modelId="{ED2786D2-BBA7-407D-9D62-22BAA93DF06E}" type="sibTrans" cxnId="{799FCFB4-7AE5-413B-A5F6-4D99825B1E37}">
      <dgm:prSet/>
      <dgm:spPr/>
      <dgm:t>
        <a:bodyPr/>
        <a:lstStyle/>
        <a:p>
          <a:endParaRPr lang="es-EC"/>
        </a:p>
      </dgm:t>
    </dgm:pt>
    <dgm:pt modelId="{32541CC3-AF77-4C5C-9C67-763333759DD8}">
      <dgm:prSet phldrT="[Texto]"/>
      <dgm:spPr/>
      <dgm:t>
        <a:bodyPr/>
        <a:lstStyle/>
        <a:p>
          <a:r>
            <a:rPr lang="es-EC" dirty="0" smtClean="0"/>
            <a:t>Proveedores: Es el que entrega el producto para su venta </a:t>
          </a:r>
          <a:endParaRPr lang="es-EC" dirty="0"/>
        </a:p>
      </dgm:t>
    </dgm:pt>
    <dgm:pt modelId="{881D10F4-D827-4E11-850B-7C668597681F}" type="parTrans" cxnId="{5B8FBC1E-5D84-4BD7-8FC3-4A4481EA6A5D}">
      <dgm:prSet/>
      <dgm:spPr/>
      <dgm:t>
        <a:bodyPr/>
        <a:lstStyle/>
        <a:p>
          <a:endParaRPr lang="es-EC"/>
        </a:p>
      </dgm:t>
    </dgm:pt>
    <dgm:pt modelId="{BAFF1B38-F19B-4DA6-A1CF-5A63F3AED966}" type="sibTrans" cxnId="{5B8FBC1E-5D84-4BD7-8FC3-4A4481EA6A5D}">
      <dgm:prSet/>
      <dgm:spPr/>
      <dgm:t>
        <a:bodyPr/>
        <a:lstStyle/>
        <a:p>
          <a:endParaRPr lang="es-EC"/>
        </a:p>
      </dgm:t>
    </dgm:pt>
    <dgm:pt modelId="{CFE38D6E-9312-429B-A9A3-F1EA8025B733}" type="pres">
      <dgm:prSet presAssocID="{C37CF417-E82B-4FDF-972D-753E1BA8B966}" presName="Name0" presStyleCnt="0">
        <dgm:presLayoutVars>
          <dgm:chPref val="1"/>
          <dgm:dir/>
          <dgm:animOne val="branch"/>
          <dgm:animLvl val="lvl"/>
          <dgm:resizeHandles val="exact"/>
        </dgm:presLayoutVars>
      </dgm:prSet>
      <dgm:spPr/>
      <dgm:t>
        <a:bodyPr/>
        <a:lstStyle/>
        <a:p>
          <a:endParaRPr lang="es-MX"/>
        </a:p>
      </dgm:t>
    </dgm:pt>
    <dgm:pt modelId="{154C6752-D667-4FAA-8986-931275751F45}" type="pres">
      <dgm:prSet presAssocID="{2DAE122D-5FB5-4A33-97CA-F00834CA0168}" presName="root1" presStyleCnt="0"/>
      <dgm:spPr/>
    </dgm:pt>
    <dgm:pt modelId="{C3E41082-C761-432C-B5C2-4709635AFCCF}" type="pres">
      <dgm:prSet presAssocID="{2DAE122D-5FB5-4A33-97CA-F00834CA0168}" presName="LevelOneTextNode" presStyleLbl="node0" presStyleIdx="0" presStyleCnt="1">
        <dgm:presLayoutVars>
          <dgm:chPref val="3"/>
        </dgm:presLayoutVars>
      </dgm:prSet>
      <dgm:spPr/>
      <dgm:t>
        <a:bodyPr/>
        <a:lstStyle/>
        <a:p>
          <a:endParaRPr lang="es-EC"/>
        </a:p>
      </dgm:t>
    </dgm:pt>
    <dgm:pt modelId="{C199D5C9-20B4-41BF-8C6F-1F0859C418FC}" type="pres">
      <dgm:prSet presAssocID="{2DAE122D-5FB5-4A33-97CA-F00834CA0168}" presName="level2hierChild" presStyleCnt="0"/>
      <dgm:spPr/>
    </dgm:pt>
    <dgm:pt modelId="{42015BE6-1B45-4C6A-9BD6-3BB928C4D22E}" type="pres">
      <dgm:prSet presAssocID="{5ED602D0-ED0C-4ED3-82B5-B7A09737B660}" presName="conn2-1" presStyleLbl="parChTrans1D2" presStyleIdx="0" presStyleCnt="3"/>
      <dgm:spPr/>
      <dgm:t>
        <a:bodyPr/>
        <a:lstStyle/>
        <a:p>
          <a:endParaRPr lang="es-MX"/>
        </a:p>
      </dgm:t>
    </dgm:pt>
    <dgm:pt modelId="{4031A3ED-C252-4A29-8A3C-EE4026093742}" type="pres">
      <dgm:prSet presAssocID="{5ED602D0-ED0C-4ED3-82B5-B7A09737B660}" presName="connTx" presStyleLbl="parChTrans1D2" presStyleIdx="0" presStyleCnt="3"/>
      <dgm:spPr/>
      <dgm:t>
        <a:bodyPr/>
        <a:lstStyle/>
        <a:p>
          <a:endParaRPr lang="es-MX"/>
        </a:p>
      </dgm:t>
    </dgm:pt>
    <dgm:pt modelId="{059A8F2A-60C1-4A09-8B51-4BE029B3EB1B}" type="pres">
      <dgm:prSet presAssocID="{3CC02AFB-6307-4CA7-9BA8-482DE1D84CB9}" presName="root2" presStyleCnt="0"/>
      <dgm:spPr/>
    </dgm:pt>
    <dgm:pt modelId="{DC76AA90-48B0-44DB-8958-9045BC821714}" type="pres">
      <dgm:prSet presAssocID="{3CC02AFB-6307-4CA7-9BA8-482DE1D84CB9}" presName="LevelTwoTextNode" presStyleLbl="node2" presStyleIdx="0" presStyleCnt="3" custScaleX="285292">
        <dgm:presLayoutVars>
          <dgm:chPref val="3"/>
        </dgm:presLayoutVars>
      </dgm:prSet>
      <dgm:spPr/>
      <dgm:t>
        <a:bodyPr/>
        <a:lstStyle/>
        <a:p>
          <a:endParaRPr lang="es-EC"/>
        </a:p>
      </dgm:t>
    </dgm:pt>
    <dgm:pt modelId="{0BF2246E-826E-49FA-A489-6321DF4F6EED}" type="pres">
      <dgm:prSet presAssocID="{3CC02AFB-6307-4CA7-9BA8-482DE1D84CB9}" presName="level3hierChild" presStyleCnt="0"/>
      <dgm:spPr/>
    </dgm:pt>
    <dgm:pt modelId="{E4426B61-464C-4833-80FD-D29E9E9F96FC}" type="pres">
      <dgm:prSet presAssocID="{1DC43A66-97DB-4EA1-A17B-313F83A7A097}" presName="conn2-1" presStyleLbl="parChTrans1D2" presStyleIdx="1" presStyleCnt="3"/>
      <dgm:spPr/>
      <dgm:t>
        <a:bodyPr/>
        <a:lstStyle/>
        <a:p>
          <a:endParaRPr lang="es-MX"/>
        </a:p>
      </dgm:t>
    </dgm:pt>
    <dgm:pt modelId="{625B6268-CE41-44E9-8239-BBF001A0423A}" type="pres">
      <dgm:prSet presAssocID="{1DC43A66-97DB-4EA1-A17B-313F83A7A097}" presName="connTx" presStyleLbl="parChTrans1D2" presStyleIdx="1" presStyleCnt="3"/>
      <dgm:spPr/>
      <dgm:t>
        <a:bodyPr/>
        <a:lstStyle/>
        <a:p>
          <a:endParaRPr lang="es-MX"/>
        </a:p>
      </dgm:t>
    </dgm:pt>
    <dgm:pt modelId="{E6BD2BA0-A47A-4454-A470-2F5D658E07C6}" type="pres">
      <dgm:prSet presAssocID="{1B1F08D5-EFEB-4236-A46A-F00A876AD675}" presName="root2" presStyleCnt="0"/>
      <dgm:spPr/>
    </dgm:pt>
    <dgm:pt modelId="{B7193873-DCD8-457A-9FAD-5B8D5CB5340C}" type="pres">
      <dgm:prSet presAssocID="{1B1F08D5-EFEB-4236-A46A-F00A876AD675}" presName="LevelTwoTextNode" presStyleLbl="node2" presStyleIdx="1" presStyleCnt="3" custScaleX="285292">
        <dgm:presLayoutVars>
          <dgm:chPref val="3"/>
        </dgm:presLayoutVars>
      </dgm:prSet>
      <dgm:spPr/>
      <dgm:t>
        <a:bodyPr/>
        <a:lstStyle/>
        <a:p>
          <a:endParaRPr lang="es-EC"/>
        </a:p>
      </dgm:t>
    </dgm:pt>
    <dgm:pt modelId="{E4C00428-E66C-431A-8995-ED30518D7A59}" type="pres">
      <dgm:prSet presAssocID="{1B1F08D5-EFEB-4236-A46A-F00A876AD675}" presName="level3hierChild" presStyleCnt="0"/>
      <dgm:spPr/>
    </dgm:pt>
    <dgm:pt modelId="{C8729CF0-B056-494F-B77C-6CBEFEDF9CE3}" type="pres">
      <dgm:prSet presAssocID="{881D10F4-D827-4E11-850B-7C668597681F}" presName="conn2-1" presStyleLbl="parChTrans1D2" presStyleIdx="2" presStyleCnt="3"/>
      <dgm:spPr/>
      <dgm:t>
        <a:bodyPr/>
        <a:lstStyle/>
        <a:p>
          <a:endParaRPr lang="es-MX"/>
        </a:p>
      </dgm:t>
    </dgm:pt>
    <dgm:pt modelId="{A6FE9FF0-E762-44CA-8C68-01FE53E1A9F5}" type="pres">
      <dgm:prSet presAssocID="{881D10F4-D827-4E11-850B-7C668597681F}" presName="connTx" presStyleLbl="parChTrans1D2" presStyleIdx="2" presStyleCnt="3"/>
      <dgm:spPr/>
      <dgm:t>
        <a:bodyPr/>
        <a:lstStyle/>
        <a:p>
          <a:endParaRPr lang="es-MX"/>
        </a:p>
      </dgm:t>
    </dgm:pt>
    <dgm:pt modelId="{BFE7E008-9456-4D6F-AD89-0095DCCB2108}" type="pres">
      <dgm:prSet presAssocID="{32541CC3-AF77-4C5C-9C67-763333759DD8}" presName="root2" presStyleCnt="0"/>
      <dgm:spPr/>
    </dgm:pt>
    <dgm:pt modelId="{1ADA3017-0400-4567-AA8D-2E86A8B68011}" type="pres">
      <dgm:prSet presAssocID="{32541CC3-AF77-4C5C-9C67-763333759DD8}" presName="LevelTwoTextNode" presStyleLbl="node2" presStyleIdx="2" presStyleCnt="3" custScaleX="285292">
        <dgm:presLayoutVars>
          <dgm:chPref val="3"/>
        </dgm:presLayoutVars>
      </dgm:prSet>
      <dgm:spPr/>
      <dgm:t>
        <a:bodyPr/>
        <a:lstStyle/>
        <a:p>
          <a:endParaRPr lang="es-EC"/>
        </a:p>
      </dgm:t>
    </dgm:pt>
    <dgm:pt modelId="{83ADDE95-0EAC-421C-827A-6452CBE4CDF4}" type="pres">
      <dgm:prSet presAssocID="{32541CC3-AF77-4C5C-9C67-763333759DD8}" presName="level3hierChild" presStyleCnt="0"/>
      <dgm:spPr/>
    </dgm:pt>
  </dgm:ptLst>
  <dgm:cxnLst>
    <dgm:cxn modelId="{0EDBAA09-3FF3-4B35-BD2B-08F399368D41}" type="presOf" srcId="{1B1F08D5-EFEB-4236-A46A-F00A876AD675}" destId="{B7193873-DCD8-457A-9FAD-5B8D5CB5340C}" srcOrd="0" destOrd="0" presId="urn:microsoft.com/office/officeart/2008/layout/HorizontalMultiLevelHierarchy"/>
    <dgm:cxn modelId="{5B8FBC1E-5D84-4BD7-8FC3-4A4481EA6A5D}" srcId="{2DAE122D-5FB5-4A33-97CA-F00834CA0168}" destId="{32541CC3-AF77-4C5C-9C67-763333759DD8}" srcOrd="2" destOrd="0" parTransId="{881D10F4-D827-4E11-850B-7C668597681F}" sibTransId="{BAFF1B38-F19B-4DA6-A1CF-5A63F3AED966}"/>
    <dgm:cxn modelId="{E67AA871-72B5-484A-89A9-0430B7B30262}" type="presOf" srcId="{5ED602D0-ED0C-4ED3-82B5-B7A09737B660}" destId="{4031A3ED-C252-4A29-8A3C-EE4026093742}" srcOrd="1" destOrd="0" presId="urn:microsoft.com/office/officeart/2008/layout/HorizontalMultiLevelHierarchy"/>
    <dgm:cxn modelId="{1E8F6EA5-4D1A-46AD-A6C5-EE2EB2B4446C}" type="presOf" srcId="{5ED602D0-ED0C-4ED3-82B5-B7A09737B660}" destId="{42015BE6-1B45-4C6A-9BD6-3BB928C4D22E}" srcOrd="0" destOrd="0" presId="urn:microsoft.com/office/officeart/2008/layout/HorizontalMultiLevelHierarchy"/>
    <dgm:cxn modelId="{ABA8DC7C-54F6-4BB7-ADD4-14D7796A92F6}" type="presOf" srcId="{881D10F4-D827-4E11-850B-7C668597681F}" destId="{A6FE9FF0-E762-44CA-8C68-01FE53E1A9F5}" srcOrd="1" destOrd="0" presId="urn:microsoft.com/office/officeart/2008/layout/HorizontalMultiLevelHierarchy"/>
    <dgm:cxn modelId="{5FF26566-0A26-4578-A248-8405D7CBEC9D}" type="presOf" srcId="{32541CC3-AF77-4C5C-9C67-763333759DD8}" destId="{1ADA3017-0400-4567-AA8D-2E86A8B68011}" srcOrd="0" destOrd="0" presId="urn:microsoft.com/office/officeart/2008/layout/HorizontalMultiLevelHierarchy"/>
    <dgm:cxn modelId="{9847D70E-F322-4132-B1FA-328E111CF141}" type="presOf" srcId="{2DAE122D-5FB5-4A33-97CA-F00834CA0168}" destId="{C3E41082-C761-432C-B5C2-4709635AFCCF}" srcOrd="0" destOrd="0" presId="urn:microsoft.com/office/officeart/2008/layout/HorizontalMultiLevelHierarchy"/>
    <dgm:cxn modelId="{98D5A6FF-C7A6-4EFF-8FD2-5F112448E832}" type="presOf" srcId="{1DC43A66-97DB-4EA1-A17B-313F83A7A097}" destId="{625B6268-CE41-44E9-8239-BBF001A0423A}" srcOrd="1" destOrd="0" presId="urn:microsoft.com/office/officeart/2008/layout/HorizontalMultiLevelHierarchy"/>
    <dgm:cxn modelId="{799FCFB4-7AE5-413B-A5F6-4D99825B1E37}" srcId="{2DAE122D-5FB5-4A33-97CA-F00834CA0168}" destId="{1B1F08D5-EFEB-4236-A46A-F00A876AD675}" srcOrd="1" destOrd="0" parTransId="{1DC43A66-97DB-4EA1-A17B-313F83A7A097}" sibTransId="{ED2786D2-BBA7-407D-9D62-22BAA93DF06E}"/>
    <dgm:cxn modelId="{843F406D-2B1B-4D1D-A2EB-5A50D9DB2F02}" type="presOf" srcId="{3CC02AFB-6307-4CA7-9BA8-482DE1D84CB9}" destId="{DC76AA90-48B0-44DB-8958-9045BC821714}" srcOrd="0" destOrd="0" presId="urn:microsoft.com/office/officeart/2008/layout/HorizontalMultiLevelHierarchy"/>
    <dgm:cxn modelId="{72695561-A202-4907-9A77-7E25832E263B}" type="presOf" srcId="{881D10F4-D827-4E11-850B-7C668597681F}" destId="{C8729CF0-B056-494F-B77C-6CBEFEDF9CE3}" srcOrd="0" destOrd="0" presId="urn:microsoft.com/office/officeart/2008/layout/HorizontalMultiLevelHierarchy"/>
    <dgm:cxn modelId="{14CF4C7C-45D8-4429-88FA-8AFE6D1526DC}" srcId="{C37CF417-E82B-4FDF-972D-753E1BA8B966}" destId="{2DAE122D-5FB5-4A33-97CA-F00834CA0168}" srcOrd="0" destOrd="0" parTransId="{973FCFF3-E9AD-4099-BAD9-80033E6F88E9}" sibTransId="{09EEC205-92BA-4ABA-99A0-613860A50B5A}"/>
    <dgm:cxn modelId="{A0364E8D-FC98-42AE-8F76-86BA2D5A020F}" srcId="{2DAE122D-5FB5-4A33-97CA-F00834CA0168}" destId="{3CC02AFB-6307-4CA7-9BA8-482DE1D84CB9}" srcOrd="0" destOrd="0" parTransId="{5ED602D0-ED0C-4ED3-82B5-B7A09737B660}" sibTransId="{37D30114-F3CC-4BB8-A974-021B27D162B7}"/>
    <dgm:cxn modelId="{17266262-1B0E-4FD2-9E0F-658D80B56253}" type="presOf" srcId="{C37CF417-E82B-4FDF-972D-753E1BA8B966}" destId="{CFE38D6E-9312-429B-A9A3-F1EA8025B733}" srcOrd="0" destOrd="0" presId="urn:microsoft.com/office/officeart/2008/layout/HorizontalMultiLevelHierarchy"/>
    <dgm:cxn modelId="{C9431EEE-4D3E-4BBE-BB1A-EC54D2873529}" type="presOf" srcId="{1DC43A66-97DB-4EA1-A17B-313F83A7A097}" destId="{E4426B61-464C-4833-80FD-D29E9E9F96FC}" srcOrd="0" destOrd="0" presId="urn:microsoft.com/office/officeart/2008/layout/HorizontalMultiLevelHierarchy"/>
    <dgm:cxn modelId="{4874CA56-9F5D-4C98-822F-B7216EB8F3D3}" type="presParOf" srcId="{CFE38D6E-9312-429B-A9A3-F1EA8025B733}" destId="{154C6752-D667-4FAA-8986-931275751F45}" srcOrd="0" destOrd="0" presId="urn:microsoft.com/office/officeart/2008/layout/HorizontalMultiLevelHierarchy"/>
    <dgm:cxn modelId="{20D4864D-0DAC-4428-8293-DEED2A5A6BB4}" type="presParOf" srcId="{154C6752-D667-4FAA-8986-931275751F45}" destId="{C3E41082-C761-432C-B5C2-4709635AFCCF}" srcOrd="0" destOrd="0" presId="urn:microsoft.com/office/officeart/2008/layout/HorizontalMultiLevelHierarchy"/>
    <dgm:cxn modelId="{C8B885E8-8DAB-40D6-B554-D46A8B18044F}" type="presParOf" srcId="{154C6752-D667-4FAA-8986-931275751F45}" destId="{C199D5C9-20B4-41BF-8C6F-1F0859C418FC}" srcOrd="1" destOrd="0" presId="urn:microsoft.com/office/officeart/2008/layout/HorizontalMultiLevelHierarchy"/>
    <dgm:cxn modelId="{55E29F37-CD7A-4EE7-AB40-07B288E20F46}" type="presParOf" srcId="{C199D5C9-20B4-41BF-8C6F-1F0859C418FC}" destId="{42015BE6-1B45-4C6A-9BD6-3BB928C4D22E}" srcOrd="0" destOrd="0" presId="urn:microsoft.com/office/officeart/2008/layout/HorizontalMultiLevelHierarchy"/>
    <dgm:cxn modelId="{FBA54FF1-FB3A-4446-AD75-F456627FFAE7}" type="presParOf" srcId="{42015BE6-1B45-4C6A-9BD6-3BB928C4D22E}" destId="{4031A3ED-C252-4A29-8A3C-EE4026093742}" srcOrd="0" destOrd="0" presId="urn:microsoft.com/office/officeart/2008/layout/HorizontalMultiLevelHierarchy"/>
    <dgm:cxn modelId="{3BFF51D5-E00C-4173-9ED1-300657368B52}" type="presParOf" srcId="{C199D5C9-20B4-41BF-8C6F-1F0859C418FC}" destId="{059A8F2A-60C1-4A09-8B51-4BE029B3EB1B}" srcOrd="1" destOrd="0" presId="urn:microsoft.com/office/officeart/2008/layout/HorizontalMultiLevelHierarchy"/>
    <dgm:cxn modelId="{CF5033CA-58E2-405C-9684-E688BEEDDA2F}" type="presParOf" srcId="{059A8F2A-60C1-4A09-8B51-4BE029B3EB1B}" destId="{DC76AA90-48B0-44DB-8958-9045BC821714}" srcOrd="0" destOrd="0" presId="urn:microsoft.com/office/officeart/2008/layout/HorizontalMultiLevelHierarchy"/>
    <dgm:cxn modelId="{9384B301-1383-4426-A584-107A2C3B1506}" type="presParOf" srcId="{059A8F2A-60C1-4A09-8B51-4BE029B3EB1B}" destId="{0BF2246E-826E-49FA-A489-6321DF4F6EED}" srcOrd="1" destOrd="0" presId="urn:microsoft.com/office/officeart/2008/layout/HorizontalMultiLevelHierarchy"/>
    <dgm:cxn modelId="{77EC94F3-C7A2-4023-8A2A-40D39B0631A0}" type="presParOf" srcId="{C199D5C9-20B4-41BF-8C6F-1F0859C418FC}" destId="{E4426B61-464C-4833-80FD-D29E9E9F96FC}" srcOrd="2" destOrd="0" presId="urn:microsoft.com/office/officeart/2008/layout/HorizontalMultiLevelHierarchy"/>
    <dgm:cxn modelId="{260FB270-E52E-48DB-83AC-25624F524A08}" type="presParOf" srcId="{E4426B61-464C-4833-80FD-D29E9E9F96FC}" destId="{625B6268-CE41-44E9-8239-BBF001A0423A}" srcOrd="0" destOrd="0" presId="urn:microsoft.com/office/officeart/2008/layout/HorizontalMultiLevelHierarchy"/>
    <dgm:cxn modelId="{70E52E52-8A5E-42D2-A02C-66EFF02290F0}" type="presParOf" srcId="{C199D5C9-20B4-41BF-8C6F-1F0859C418FC}" destId="{E6BD2BA0-A47A-4454-A470-2F5D658E07C6}" srcOrd="3" destOrd="0" presId="urn:microsoft.com/office/officeart/2008/layout/HorizontalMultiLevelHierarchy"/>
    <dgm:cxn modelId="{BD1274A2-7F68-4F3F-9593-28DE24527566}" type="presParOf" srcId="{E6BD2BA0-A47A-4454-A470-2F5D658E07C6}" destId="{B7193873-DCD8-457A-9FAD-5B8D5CB5340C}" srcOrd="0" destOrd="0" presId="urn:microsoft.com/office/officeart/2008/layout/HorizontalMultiLevelHierarchy"/>
    <dgm:cxn modelId="{F346C075-8957-47A4-88E1-B6659C4B9914}" type="presParOf" srcId="{E6BD2BA0-A47A-4454-A470-2F5D658E07C6}" destId="{E4C00428-E66C-431A-8995-ED30518D7A59}" srcOrd="1" destOrd="0" presId="urn:microsoft.com/office/officeart/2008/layout/HorizontalMultiLevelHierarchy"/>
    <dgm:cxn modelId="{14BDF475-E14A-4257-8A83-963FB32A8494}" type="presParOf" srcId="{C199D5C9-20B4-41BF-8C6F-1F0859C418FC}" destId="{C8729CF0-B056-494F-B77C-6CBEFEDF9CE3}" srcOrd="4" destOrd="0" presId="urn:microsoft.com/office/officeart/2008/layout/HorizontalMultiLevelHierarchy"/>
    <dgm:cxn modelId="{A1312B71-2239-4F23-825E-4EDA1F9CBD0A}" type="presParOf" srcId="{C8729CF0-B056-494F-B77C-6CBEFEDF9CE3}" destId="{A6FE9FF0-E762-44CA-8C68-01FE53E1A9F5}" srcOrd="0" destOrd="0" presId="urn:microsoft.com/office/officeart/2008/layout/HorizontalMultiLevelHierarchy"/>
    <dgm:cxn modelId="{A31CEBA2-5505-4386-8F47-6B8DD85189A5}" type="presParOf" srcId="{C199D5C9-20B4-41BF-8C6F-1F0859C418FC}" destId="{BFE7E008-9456-4D6F-AD89-0095DCCB2108}" srcOrd="5" destOrd="0" presId="urn:microsoft.com/office/officeart/2008/layout/HorizontalMultiLevelHierarchy"/>
    <dgm:cxn modelId="{3C10AE1A-29B4-4644-A376-11C753D483B7}" type="presParOf" srcId="{BFE7E008-9456-4D6F-AD89-0095DCCB2108}" destId="{1ADA3017-0400-4567-AA8D-2E86A8B68011}" srcOrd="0" destOrd="0" presId="urn:microsoft.com/office/officeart/2008/layout/HorizontalMultiLevelHierarchy"/>
    <dgm:cxn modelId="{090A8AF6-880F-428E-9A74-0BC9A2A22C18}" type="presParOf" srcId="{BFE7E008-9456-4D6F-AD89-0095DCCB2108}" destId="{83ADDE95-0EAC-421C-827A-6452CBE4CDF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0CCA79-A729-4115-8890-E24B10F99AA2}"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s-EC"/>
        </a:p>
      </dgm:t>
    </dgm:pt>
    <dgm:pt modelId="{782FD861-66B3-48A1-A0BC-12ABD08C4326}">
      <dgm:prSet phldrT="[Texto]"/>
      <dgm:spPr/>
      <dgm:t>
        <a:bodyPr/>
        <a:lstStyle/>
        <a:p>
          <a:r>
            <a:rPr lang="es-EC" dirty="0" smtClean="0"/>
            <a:t>NO CUENTAN CON UN MODELO DE GESTIÓN</a:t>
          </a:r>
          <a:endParaRPr lang="es-EC" dirty="0"/>
        </a:p>
      </dgm:t>
    </dgm:pt>
    <dgm:pt modelId="{365CA31B-5827-4C02-AF9A-63917C7C1EBD}" type="parTrans" cxnId="{BC511CC5-0165-4A6D-9648-2BBEF0C23942}">
      <dgm:prSet/>
      <dgm:spPr/>
      <dgm:t>
        <a:bodyPr/>
        <a:lstStyle/>
        <a:p>
          <a:endParaRPr lang="es-EC"/>
        </a:p>
      </dgm:t>
    </dgm:pt>
    <dgm:pt modelId="{2EE9FBE4-23DC-49AC-9832-4860B0540CBE}" type="sibTrans" cxnId="{BC511CC5-0165-4A6D-9648-2BBEF0C23942}">
      <dgm:prSet/>
      <dgm:spPr/>
      <dgm:t>
        <a:bodyPr/>
        <a:lstStyle/>
        <a:p>
          <a:endParaRPr lang="es-EC"/>
        </a:p>
      </dgm:t>
    </dgm:pt>
    <dgm:pt modelId="{1A51C8B9-78D9-4662-869F-7BFE90636616}">
      <dgm:prSet phldrT="[Texto]" custT="1"/>
      <dgm:spPr/>
      <dgm:t>
        <a:bodyPr/>
        <a:lstStyle/>
        <a:p>
          <a:r>
            <a:rPr lang="es-EC" sz="2000" dirty="0" smtClean="0"/>
            <a:t>Se encuentran dirigidos por una directiva </a:t>
          </a:r>
          <a:endParaRPr lang="es-EC" sz="2000" dirty="0"/>
        </a:p>
      </dgm:t>
    </dgm:pt>
    <dgm:pt modelId="{C163FA06-4872-464F-B310-BFB8E78BA328}" type="parTrans" cxnId="{BD09A17B-0815-484F-BB9C-5E0E74782EA3}">
      <dgm:prSet/>
      <dgm:spPr/>
      <dgm:t>
        <a:bodyPr/>
        <a:lstStyle/>
        <a:p>
          <a:endParaRPr lang="es-EC"/>
        </a:p>
      </dgm:t>
    </dgm:pt>
    <dgm:pt modelId="{6BC2D6B8-1130-4290-9795-8AF4F8FB0B70}" type="sibTrans" cxnId="{BD09A17B-0815-484F-BB9C-5E0E74782EA3}">
      <dgm:prSet/>
      <dgm:spPr/>
      <dgm:t>
        <a:bodyPr/>
        <a:lstStyle/>
        <a:p>
          <a:endParaRPr lang="es-EC"/>
        </a:p>
      </dgm:t>
    </dgm:pt>
    <dgm:pt modelId="{C89D1F67-5A08-4DC4-85A0-6A076B601AC9}">
      <dgm:prSet phldrT="[Texto]" custT="1"/>
      <dgm:spPr/>
      <dgm:t>
        <a:bodyPr/>
        <a:lstStyle/>
        <a:p>
          <a:r>
            <a:rPr lang="es-EC" sz="2000" dirty="0" smtClean="0"/>
            <a:t>Su manejo financiero es en Excel y con ayuda de contadores externos </a:t>
          </a:r>
          <a:endParaRPr lang="es-EC" sz="2000" dirty="0"/>
        </a:p>
      </dgm:t>
    </dgm:pt>
    <dgm:pt modelId="{88872D10-59DF-4F01-B3FF-A01E5B0FDD64}" type="parTrans" cxnId="{95CEC04F-0CD8-4851-BE6D-0C30D5B7C478}">
      <dgm:prSet/>
      <dgm:spPr/>
      <dgm:t>
        <a:bodyPr/>
        <a:lstStyle/>
        <a:p>
          <a:endParaRPr lang="es-EC"/>
        </a:p>
      </dgm:t>
    </dgm:pt>
    <dgm:pt modelId="{382C0DE6-C0BF-4213-A882-7AEF69763F16}" type="sibTrans" cxnId="{95CEC04F-0CD8-4851-BE6D-0C30D5B7C478}">
      <dgm:prSet/>
      <dgm:spPr/>
      <dgm:t>
        <a:bodyPr/>
        <a:lstStyle/>
        <a:p>
          <a:endParaRPr lang="es-EC"/>
        </a:p>
      </dgm:t>
    </dgm:pt>
    <dgm:pt modelId="{8E24C0C3-FBC2-4EA6-B28B-EB672A616210}">
      <dgm:prSet phldrT="[Texto]" custT="1"/>
      <dgm:spPr/>
      <dgm:t>
        <a:bodyPr/>
        <a:lstStyle/>
        <a:p>
          <a:r>
            <a:rPr lang="es-EC" sz="2000" dirty="0" smtClean="0"/>
            <a:t>No cuentan con procesos, realizan actividades acorde a la necesidad </a:t>
          </a:r>
          <a:endParaRPr lang="es-EC" sz="2000" dirty="0"/>
        </a:p>
      </dgm:t>
    </dgm:pt>
    <dgm:pt modelId="{23655E49-58EC-4AA0-8DE9-EDFE99495BC4}" type="parTrans" cxnId="{4DD3A87C-0468-47E1-86FC-35A28F0B3BF4}">
      <dgm:prSet/>
      <dgm:spPr/>
      <dgm:t>
        <a:bodyPr/>
        <a:lstStyle/>
        <a:p>
          <a:endParaRPr lang="es-EC"/>
        </a:p>
      </dgm:t>
    </dgm:pt>
    <dgm:pt modelId="{08612E3A-46C9-4E00-AB57-7918E73EEBDD}" type="sibTrans" cxnId="{4DD3A87C-0468-47E1-86FC-35A28F0B3BF4}">
      <dgm:prSet/>
      <dgm:spPr/>
      <dgm:t>
        <a:bodyPr/>
        <a:lstStyle/>
        <a:p>
          <a:endParaRPr lang="es-EC"/>
        </a:p>
      </dgm:t>
    </dgm:pt>
    <dgm:pt modelId="{B1E8826A-300F-4453-BC44-F1B3CBD6B73C}">
      <dgm:prSet phldrT="[Texto]" custT="1"/>
      <dgm:spPr/>
      <dgm:t>
        <a:bodyPr/>
        <a:lstStyle/>
        <a:p>
          <a:r>
            <a:rPr lang="es-EC" sz="2000" dirty="0" smtClean="0"/>
            <a:t>No cuentan con plan de marketing ni publicidad, realizan propaganda por diferentes medios</a:t>
          </a:r>
          <a:endParaRPr lang="es-EC" sz="2000" dirty="0"/>
        </a:p>
      </dgm:t>
    </dgm:pt>
    <dgm:pt modelId="{F216EDCC-0397-442D-942E-97C6C1849DEE}" type="parTrans" cxnId="{677906E2-CB0B-4570-8AE9-4E33785C902C}">
      <dgm:prSet/>
      <dgm:spPr/>
      <dgm:t>
        <a:bodyPr/>
        <a:lstStyle/>
        <a:p>
          <a:endParaRPr lang="es-EC"/>
        </a:p>
      </dgm:t>
    </dgm:pt>
    <dgm:pt modelId="{6F4F04CF-252E-4F01-AE49-7DC742DA5A6A}" type="sibTrans" cxnId="{677906E2-CB0B-4570-8AE9-4E33785C902C}">
      <dgm:prSet/>
      <dgm:spPr/>
      <dgm:t>
        <a:bodyPr/>
        <a:lstStyle/>
        <a:p>
          <a:endParaRPr lang="es-EC"/>
        </a:p>
      </dgm:t>
    </dgm:pt>
    <dgm:pt modelId="{D1A83693-A858-4EF4-AA81-142721CA6819}">
      <dgm:prSet phldrT="[Texto]" custT="1"/>
      <dgm:spPr/>
      <dgm:t>
        <a:bodyPr/>
        <a:lstStyle/>
        <a:p>
          <a:r>
            <a:rPr lang="es-EC" sz="2000" dirty="0" smtClean="0"/>
            <a:t>No tienen un manejo de costos adecuado, plantean los precios a conveniencia</a:t>
          </a:r>
          <a:endParaRPr lang="es-EC" sz="2000" dirty="0"/>
        </a:p>
      </dgm:t>
    </dgm:pt>
    <dgm:pt modelId="{C40B119E-745A-4AA6-B4B6-B4316763BE3F}" type="parTrans" cxnId="{47597B27-5DAD-479B-BB59-C1AC2B8122FD}">
      <dgm:prSet/>
      <dgm:spPr/>
      <dgm:t>
        <a:bodyPr/>
        <a:lstStyle/>
        <a:p>
          <a:endParaRPr lang="es-EC"/>
        </a:p>
      </dgm:t>
    </dgm:pt>
    <dgm:pt modelId="{936FCFDD-49E3-4EC3-B7DD-EE583D551B6A}" type="sibTrans" cxnId="{47597B27-5DAD-479B-BB59-C1AC2B8122FD}">
      <dgm:prSet/>
      <dgm:spPr/>
      <dgm:t>
        <a:bodyPr/>
        <a:lstStyle/>
        <a:p>
          <a:endParaRPr lang="es-EC"/>
        </a:p>
      </dgm:t>
    </dgm:pt>
    <dgm:pt modelId="{1A6D47F3-04EE-405C-9170-658E617FF1A0}">
      <dgm:prSet phldrT="[Texto]" custT="1"/>
      <dgm:spPr/>
      <dgm:t>
        <a:bodyPr/>
        <a:lstStyle/>
        <a:p>
          <a:r>
            <a:rPr lang="es-EC" sz="2000" dirty="0" smtClean="0"/>
            <a:t>Logística: No cuentan con un </a:t>
          </a:r>
          <a:r>
            <a:rPr lang="es-EC" sz="2000" smtClean="0"/>
            <a:t>plan </a:t>
          </a:r>
          <a:r>
            <a:rPr lang="es-EC" sz="2000" smtClean="0"/>
            <a:t>logístico</a:t>
          </a:r>
          <a:endParaRPr lang="es-EC" sz="2000" dirty="0"/>
        </a:p>
      </dgm:t>
    </dgm:pt>
    <dgm:pt modelId="{117AF799-BEAC-409D-8A81-5A8DBDB6C436}" type="parTrans" cxnId="{AD179BBF-8B22-4ED9-B583-1A99AEFEE9DB}">
      <dgm:prSet/>
      <dgm:spPr/>
      <dgm:t>
        <a:bodyPr/>
        <a:lstStyle/>
        <a:p>
          <a:endParaRPr lang="es-EC"/>
        </a:p>
      </dgm:t>
    </dgm:pt>
    <dgm:pt modelId="{E4AA02E8-C07B-4EE5-9D1A-910D8ED95BF0}" type="sibTrans" cxnId="{AD179BBF-8B22-4ED9-B583-1A99AEFEE9DB}">
      <dgm:prSet/>
      <dgm:spPr/>
      <dgm:t>
        <a:bodyPr/>
        <a:lstStyle/>
        <a:p>
          <a:endParaRPr lang="es-EC"/>
        </a:p>
      </dgm:t>
    </dgm:pt>
    <dgm:pt modelId="{AAA267DC-ECED-4AC2-973C-B456B135CB22}">
      <dgm:prSet phldrT="[Texto]" custT="1"/>
      <dgm:spPr/>
      <dgm:t>
        <a:bodyPr/>
        <a:lstStyle/>
        <a:p>
          <a:r>
            <a:rPr lang="es-EC" sz="2000" dirty="0" smtClean="0"/>
            <a:t>No tienen servicio al cliente, solucionan problemas cuando se dan </a:t>
          </a:r>
          <a:endParaRPr lang="es-EC" sz="2000" dirty="0"/>
        </a:p>
      </dgm:t>
    </dgm:pt>
    <dgm:pt modelId="{608B5FED-6535-498F-A011-B4BA846B99ED}" type="parTrans" cxnId="{A6128DC0-7FF0-4A31-8030-6986CBB246AA}">
      <dgm:prSet/>
      <dgm:spPr/>
      <dgm:t>
        <a:bodyPr/>
        <a:lstStyle/>
        <a:p>
          <a:endParaRPr lang="es-EC"/>
        </a:p>
      </dgm:t>
    </dgm:pt>
    <dgm:pt modelId="{888E3D9B-8D3B-4963-A1BE-F0C256F70989}" type="sibTrans" cxnId="{A6128DC0-7FF0-4A31-8030-6986CBB246AA}">
      <dgm:prSet/>
      <dgm:spPr/>
      <dgm:t>
        <a:bodyPr/>
        <a:lstStyle/>
        <a:p>
          <a:endParaRPr lang="es-EC"/>
        </a:p>
      </dgm:t>
    </dgm:pt>
    <dgm:pt modelId="{6D4DF84C-7AC0-4F69-89C2-A32CE7BC72B3}" type="pres">
      <dgm:prSet presAssocID="{6F0CCA79-A729-4115-8890-E24B10F99AA2}" presName="Name0" presStyleCnt="0">
        <dgm:presLayoutVars>
          <dgm:chPref val="1"/>
          <dgm:dir/>
          <dgm:animOne val="branch"/>
          <dgm:animLvl val="lvl"/>
          <dgm:resizeHandles val="exact"/>
        </dgm:presLayoutVars>
      </dgm:prSet>
      <dgm:spPr/>
      <dgm:t>
        <a:bodyPr/>
        <a:lstStyle/>
        <a:p>
          <a:endParaRPr lang="es-MX"/>
        </a:p>
      </dgm:t>
    </dgm:pt>
    <dgm:pt modelId="{4C7FA654-AE65-477D-82E2-26A4E47FD547}" type="pres">
      <dgm:prSet presAssocID="{782FD861-66B3-48A1-A0BC-12ABD08C4326}" presName="root1" presStyleCnt="0"/>
      <dgm:spPr/>
    </dgm:pt>
    <dgm:pt modelId="{0468F50C-51CC-498F-9951-10549BAA87B2}" type="pres">
      <dgm:prSet presAssocID="{782FD861-66B3-48A1-A0BC-12ABD08C4326}" presName="LevelOneTextNode" presStyleLbl="node0" presStyleIdx="0" presStyleCnt="1">
        <dgm:presLayoutVars>
          <dgm:chPref val="3"/>
        </dgm:presLayoutVars>
      </dgm:prSet>
      <dgm:spPr/>
      <dgm:t>
        <a:bodyPr/>
        <a:lstStyle/>
        <a:p>
          <a:endParaRPr lang="es-EC"/>
        </a:p>
      </dgm:t>
    </dgm:pt>
    <dgm:pt modelId="{4A35F27D-0D2B-4D87-A6C4-E4CC67A984EF}" type="pres">
      <dgm:prSet presAssocID="{782FD861-66B3-48A1-A0BC-12ABD08C4326}" presName="level2hierChild" presStyleCnt="0"/>
      <dgm:spPr/>
    </dgm:pt>
    <dgm:pt modelId="{11740E49-183E-427D-ABD6-12CE5AEA098C}" type="pres">
      <dgm:prSet presAssocID="{C163FA06-4872-464F-B310-BFB8E78BA328}" presName="conn2-1" presStyleLbl="parChTrans1D2" presStyleIdx="0" presStyleCnt="7"/>
      <dgm:spPr/>
      <dgm:t>
        <a:bodyPr/>
        <a:lstStyle/>
        <a:p>
          <a:endParaRPr lang="es-MX"/>
        </a:p>
      </dgm:t>
    </dgm:pt>
    <dgm:pt modelId="{48311346-DE4D-4AB7-B68F-1D3C942450F5}" type="pres">
      <dgm:prSet presAssocID="{C163FA06-4872-464F-B310-BFB8E78BA328}" presName="connTx" presStyleLbl="parChTrans1D2" presStyleIdx="0" presStyleCnt="7"/>
      <dgm:spPr/>
      <dgm:t>
        <a:bodyPr/>
        <a:lstStyle/>
        <a:p>
          <a:endParaRPr lang="es-MX"/>
        </a:p>
      </dgm:t>
    </dgm:pt>
    <dgm:pt modelId="{F70A3D70-E2D0-4D08-86C0-5E89EE225805}" type="pres">
      <dgm:prSet presAssocID="{1A51C8B9-78D9-4662-869F-7BFE90636616}" presName="root2" presStyleCnt="0"/>
      <dgm:spPr/>
    </dgm:pt>
    <dgm:pt modelId="{8B0D0860-D3D3-4A29-9B6E-79BE69CD15D4}" type="pres">
      <dgm:prSet presAssocID="{1A51C8B9-78D9-4662-869F-7BFE90636616}" presName="LevelTwoTextNode" presStyleLbl="node2" presStyleIdx="0" presStyleCnt="7" custScaleX="440588" custScaleY="87619">
        <dgm:presLayoutVars>
          <dgm:chPref val="3"/>
        </dgm:presLayoutVars>
      </dgm:prSet>
      <dgm:spPr/>
      <dgm:t>
        <a:bodyPr/>
        <a:lstStyle/>
        <a:p>
          <a:endParaRPr lang="es-EC"/>
        </a:p>
      </dgm:t>
    </dgm:pt>
    <dgm:pt modelId="{996D6358-22C8-4C6F-B532-76258CB60103}" type="pres">
      <dgm:prSet presAssocID="{1A51C8B9-78D9-4662-869F-7BFE90636616}" presName="level3hierChild" presStyleCnt="0"/>
      <dgm:spPr/>
    </dgm:pt>
    <dgm:pt modelId="{A1CB0CB3-6A44-45B8-A740-3054CD9E4142}" type="pres">
      <dgm:prSet presAssocID="{88872D10-59DF-4F01-B3FF-A01E5B0FDD64}" presName="conn2-1" presStyleLbl="parChTrans1D2" presStyleIdx="1" presStyleCnt="7"/>
      <dgm:spPr/>
      <dgm:t>
        <a:bodyPr/>
        <a:lstStyle/>
        <a:p>
          <a:endParaRPr lang="es-MX"/>
        </a:p>
      </dgm:t>
    </dgm:pt>
    <dgm:pt modelId="{592A5B74-E275-45AB-A8CA-7A8E431FF1FC}" type="pres">
      <dgm:prSet presAssocID="{88872D10-59DF-4F01-B3FF-A01E5B0FDD64}" presName="connTx" presStyleLbl="parChTrans1D2" presStyleIdx="1" presStyleCnt="7"/>
      <dgm:spPr/>
      <dgm:t>
        <a:bodyPr/>
        <a:lstStyle/>
        <a:p>
          <a:endParaRPr lang="es-MX"/>
        </a:p>
      </dgm:t>
    </dgm:pt>
    <dgm:pt modelId="{6DD35996-4853-4B92-8604-343822909D62}" type="pres">
      <dgm:prSet presAssocID="{C89D1F67-5A08-4DC4-85A0-6A076B601AC9}" presName="root2" presStyleCnt="0"/>
      <dgm:spPr/>
    </dgm:pt>
    <dgm:pt modelId="{B72CC190-4E4C-4B4D-8137-3AB96A92C2D1}" type="pres">
      <dgm:prSet presAssocID="{C89D1F67-5A08-4DC4-85A0-6A076B601AC9}" presName="LevelTwoTextNode" presStyleLbl="node2" presStyleIdx="1" presStyleCnt="7" custScaleX="440588" custScaleY="87619">
        <dgm:presLayoutVars>
          <dgm:chPref val="3"/>
        </dgm:presLayoutVars>
      </dgm:prSet>
      <dgm:spPr/>
      <dgm:t>
        <a:bodyPr/>
        <a:lstStyle/>
        <a:p>
          <a:endParaRPr lang="es-EC"/>
        </a:p>
      </dgm:t>
    </dgm:pt>
    <dgm:pt modelId="{9C65BA6A-F0D8-445E-B955-AFB0F8AF02F4}" type="pres">
      <dgm:prSet presAssocID="{C89D1F67-5A08-4DC4-85A0-6A076B601AC9}" presName="level3hierChild" presStyleCnt="0"/>
      <dgm:spPr/>
    </dgm:pt>
    <dgm:pt modelId="{F4A81B46-342E-44FB-A64E-A017BE56DCC5}" type="pres">
      <dgm:prSet presAssocID="{23655E49-58EC-4AA0-8DE9-EDFE99495BC4}" presName="conn2-1" presStyleLbl="parChTrans1D2" presStyleIdx="2" presStyleCnt="7"/>
      <dgm:spPr/>
      <dgm:t>
        <a:bodyPr/>
        <a:lstStyle/>
        <a:p>
          <a:endParaRPr lang="es-MX"/>
        </a:p>
      </dgm:t>
    </dgm:pt>
    <dgm:pt modelId="{6ABB155B-4E4E-4DB6-BEA8-DA257A4EE66F}" type="pres">
      <dgm:prSet presAssocID="{23655E49-58EC-4AA0-8DE9-EDFE99495BC4}" presName="connTx" presStyleLbl="parChTrans1D2" presStyleIdx="2" presStyleCnt="7"/>
      <dgm:spPr/>
      <dgm:t>
        <a:bodyPr/>
        <a:lstStyle/>
        <a:p>
          <a:endParaRPr lang="es-MX"/>
        </a:p>
      </dgm:t>
    </dgm:pt>
    <dgm:pt modelId="{C9558B60-0B04-4FEB-BA3D-F7549FC61A2A}" type="pres">
      <dgm:prSet presAssocID="{8E24C0C3-FBC2-4EA6-B28B-EB672A616210}" presName="root2" presStyleCnt="0"/>
      <dgm:spPr/>
    </dgm:pt>
    <dgm:pt modelId="{3139D894-18BB-4BB6-AC84-8AFE194FB93F}" type="pres">
      <dgm:prSet presAssocID="{8E24C0C3-FBC2-4EA6-B28B-EB672A616210}" presName="LevelTwoTextNode" presStyleLbl="node2" presStyleIdx="2" presStyleCnt="7" custScaleX="440588" custScaleY="87619">
        <dgm:presLayoutVars>
          <dgm:chPref val="3"/>
        </dgm:presLayoutVars>
      </dgm:prSet>
      <dgm:spPr/>
      <dgm:t>
        <a:bodyPr/>
        <a:lstStyle/>
        <a:p>
          <a:endParaRPr lang="es-EC"/>
        </a:p>
      </dgm:t>
    </dgm:pt>
    <dgm:pt modelId="{62A0497D-F166-4928-AE86-843DC12195AA}" type="pres">
      <dgm:prSet presAssocID="{8E24C0C3-FBC2-4EA6-B28B-EB672A616210}" presName="level3hierChild" presStyleCnt="0"/>
      <dgm:spPr/>
    </dgm:pt>
    <dgm:pt modelId="{26999E41-763D-429E-ADF5-747047424958}" type="pres">
      <dgm:prSet presAssocID="{F216EDCC-0397-442D-942E-97C6C1849DEE}" presName="conn2-1" presStyleLbl="parChTrans1D2" presStyleIdx="3" presStyleCnt="7"/>
      <dgm:spPr/>
      <dgm:t>
        <a:bodyPr/>
        <a:lstStyle/>
        <a:p>
          <a:endParaRPr lang="es-MX"/>
        </a:p>
      </dgm:t>
    </dgm:pt>
    <dgm:pt modelId="{2BEBEBAB-AE1A-41B7-84EF-A65A49D320B4}" type="pres">
      <dgm:prSet presAssocID="{F216EDCC-0397-442D-942E-97C6C1849DEE}" presName="connTx" presStyleLbl="parChTrans1D2" presStyleIdx="3" presStyleCnt="7"/>
      <dgm:spPr/>
      <dgm:t>
        <a:bodyPr/>
        <a:lstStyle/>
        <a:p>
          <a:endParaRPr lang="es-MX"/>
        </a:p>
      </dgm:t>
    </dgm:pt>
    <dgm:pt modelId="{73D55816-038E-4E5D-BC78-B870B3076DA0}" type="pres">
      <dgm:prSet presAssocID="{B1E8826A-300F-4453-BC44-F1B3CBD6B73C}" presName="root2" presStyleCnt="0"/>
      <dgm:spPr/>
    </dgm:pt>
    <dgm:pt modelId="{3F74C2AB-CABB-4D03-8B50-5F43B4940EF8}" type="pres">
      <dgm:prSet presAssocID="{B1E8826A-300F-4453-BC44-F1B3CBD6B73C}" presName="LevelTwoTextNode" presStyleLbl="node2" presStyleIdx="3" presStyleCnt="7" custScaleX="440588" custScaleY="87619">
        <dgm:presLayoutVars>
          <dgm:chPref val="3"/>
        </dgm:presLayoutVars>
      </dgm:prSet>
      <dgm:spPr/>
      <dgm:t>
        <a:bodyPr/>
        <a:lstStyle/>
        <a:p>
          <a:endParaRPr lang="es-EC"/>
        </a:p>
      </dgm:t>
    </dgm:pt>
    <dgm:pt modelId="{AB9119CC-4789-4DC0-B27B-CBDC0558417C}" type="pres">
      <dgm:prSet presAssocID="{B1E8826A-300F-4453-BC44-F1B3CBD6B73C}" presName="level3hierChild" presStyleCnt="0"/>
      <dgm:spPr/>
    </dgm:pt>
    <dgm:pt modelId="{481CE502-67A7-4A1E-BA3E-A23D6B4C9286}" type="pres">
      <dgm:prSet presAssocID="{C40B119E-745A-4AA6-B4B6-B4316763BE3F}" presName="conn2-1" presStyleLbl="parChTrans1D2" presStyleIdx="4" presStyleCnt="7"/>
      <dgm:spPr/>
      <dgm:t>
        <a:bodyPr/>
        <a:lstStyle/>
        <a:p>
          <a:endParaRPr lang="es-MX"/>
        </a:p>
      </dgm:t>
    </dgm:pt>
    <dgm:pt modelId="{5FC8F104-E8BF-4E72-B7CA-AC273A9F5E94}" type="pres">
      <dgm:prSet presAssocID="{C40B119E-745A-4AA6-B4B6-B4316763BE3F}" presName="connTx" presStyleLbl="parChTrans1D2" presStyleIdx="4" presStyleCnt="7"/>
      <dgm:spPr/>
      <dgm:t>
        <a:bodyPr/>
        <a:lstStyle/>
        <a:p>
          <a:endParaRPr lang="es-MX"/>
        </a:p>
      </dgm:t>
    </dgm:pt>
    <dgm:pt modelId="{F8E902DC-8B53-4C4A-8442-8D257B427B35}" type="pres">
      <dgm:prSet presAssocID="{D1A83693-A858-4EF4-AA81-142721CA6819}" presName="root2" presStyleCnt="0"/>
      <dgm:spPr/>
    </dgm:pt>
    <dgm:pt modelId="{FEE1FF17-BF8A-44BC-A329-4948425FB52E}" type="pres">
      <dgm:prSet presAssocID="{D1A83693-A858-4EF4-AA81-142721CA6819}" presName="LevelTwoTextNode" presStyleLbl="node2" presStyleIdx="4" presStyleCnt="7" custScaleX="440588" custScaleY="87619">
        <dgm:presLayoutVars>
          <dgm:chPref val="3"/>
        </dgm:presLayoutVars>
      </dgm:prSet>
      <dgm:spPr/>
      <dgm:t>
        <a:bodyPr/>
        <a:lstStyle/>
        <a:p>
          <a:endParaRPr lang="es-EC"/>
        </a:p>
      </dgm:t>
    </dgm:pt>
    <dgm:pt modelId="{DA7E35E7-246E-45F1-9A6C-D8E9ED9FCC94}" type="pres">
      <dgm:prSet presAssocID="{D1A83693-A858-4EF4-AA81-142721CA6819}" presName="level3hierChild" presStyleCnt="0"/>
      <dgm:spPr/>
    </dgm:pt>
    <dgm:pt modelId="{246CDE23-C42F-47B3-95BB-B9B1C1EC6AB9}" type="pres">
      <dgm:prSet presAssocID="{117AF799-BEAC-409D-8A81-5A8DBDB6C436}" presName="conn2-1" presStyleLbl="parChTrans1D2" presStyleIdx="5" presStyleCnt="7"/>
      <dgm:spPr/>
      <dgm:t>
        <a:bodyPr/>
        <a:lstStyle/>
        <a:p>
          <a:endParaRPr lang="es-MX"/>
        </a:p>
      </dgm:t>
    </dgm:pt>
    <dgm:pt modelId="{CC464F36-1147-4AD3-A749-73A3B23297A1}" type="pres">
      <dgm:prSet presAssocID="{117AF799-BEAC-409D-8A81-5A8DBDB6C436}" presName="connTx" presStyleLbl="parChTrans1D2" presStyleIdx="5" presStyleCnt="7"/>
      <dgm:spPr/>
      <dgm:t>
        <a:bodyPr/>
        <a:lstStyle/>
        <a:p>
          <a:endParaRPr lang="es-MX"/>
        </a:p>
      </dgm:t>
    </dgm:pt>
    <dgm:pt modelId="{5BD6931E-3516-4972-BE70-C8DF109393F8}" type="pres">
      <dgm:prSet presAssocID="{1A6D47F3-04EE-405C-9170-658E617FF1A0}" presName="root2" presStyleCnt="0"/>
      <dgm:spPr/>
    </dgm:pt>
    <dgm:pt modelId="{84946DCF-917C-40AE-82A7-66830D3727B3}" type="pres">
      <dgm:prSet presAssocID="{1A6D47F3-04EE-405C-9170-658E617FF1A0}" presName="LevelTwoTextNode" presStyleLbl="node2" presStyleIdx="5" presStyleCnt="7" custScaleX="440588" custScaleY="87619">
        <dgm:presLayoutVars>
          <dgm:chPref val="3"/>
        </dgm:presLayoutVars>
      </dgm:prSet>
      <dgm:spPr/>
      <dgm:t>
        <a:bodyPr/>
        <a:lstStyle/>
        <a:p>
          <a:endParaRPr lang="es-EC"/>
        </a:p>
      </dgm:t>
    </dgm:pt>
    <dgm:pt modelId="{ABCDB647-DAF4-4724-8DC2-19004759CD65}" type="pres">
      <dgm:prSet presAssocID="{1A6D47F3-04EE-405C-9170-658E617FF1A0}" presName="level3hierChild" presStyleCnt="0"/>
      <dgm:spPr/>
    </dgm:pt>
    <dgm:pt modelId="{B608B0E6-36F7-409E-9FD2-E140B25A4227}" type="pres">
      <dgm:prSet presAssocID="{608B5FED-6535-498F-A011-B4BA846B99ED}" presName="conn2-1" presStyleLbl="parChTrans1D2" presStyleIdx="6" presStyleCnt="7"/>
      <dgm:spPr/>
      <dgm:t>
        <a:bodyPr/>
        <a:lstStyle/>
        <a:p>
          <a:endParaRPr lang="es-MX"/>
        </a:p>
      </dgm:t>
    </dgm:pt>
    <dgm:pt modelId="{75EC5DB8-C564-4807-952D-F2417645AC57}" type="pres">
      <dgm:prSet presAssocID="{608B5FED-6535-498F-A011-B4BA846B99ED}" presName="connTx" presStyleLbl="parChTrans1D2" presStyleIdx="6" presStyleCnt="7"/>
      <dgm:spPr/>
      <dgm:t>
        <a:bodyPr/>
        <a:lstStyle/>
        <a:p>
          <a:endParaRPr lang="es-MX"/>
        </a:p>
      </dgm:t>
    </dgm:pt>
    <dgm:pt modelId="{F26E0410-FF78-4875-8CF5-DC913D2503C0}" type="pres">
      <dgm:prSet presAssocID="{AAA267DC-ECED-4AC2-973C-B456B135CB22}" presName="root2" presStyleCnt="0"/>
      <dgm:spPr/>
    </dgm:pt>
    <dgm:pt modelId="{8C19B8EE-4270-419C-BD63-86068E914822}" type="pres">
      <dgm:prSet presAssocID="{AAA267DC-ECED-4AC2-973C-B456B135CB22}" presName="LevelTwoTextNode" presStyleLbl="node2" presStyleIdx="6" presStyleCnt="7" custScaleX="440588" custScaleY="87619">
        <dgm:presLayoutVars>
          <dgm:chPref val="3"/>
        </dgm:presLayoutVars>
      </dgm:prSet>
      <dgm:spPr/>
      <dgm:t>
        <a:bodyPr/>
        <a:lstStyle/>
        <a:p>
          <a:endParaRPr lang="es-EC"/>
        </a:p>
      </dgm:t>
    </dgm:pt>
    <dgm:pt modelId="{C7818F72-EF6F-48E2-8D11-943C6BFB19C6}" type="pres">
      <dgm:prSet presAssocID="{AAA267DC-ECED-4AC2-973C-B456B135CB22}" presName="level3hierChild" presStyleCnt="0"/>
      <dgm:spPr/>
    </dgm:pt>
  </dgm:ptLst>
  <dgm:cxnLst>
    <dgm:cxn modelId="{591C6634-27FB-4CB8-A883-6657E6E38E02}" type="presOf" srcId="{D1A83693-A858-4EF4-AA81-142721CA6819}" destId="{FEE1FF17-BF8A-44BC-A329-4948425FB52E}" srcOrd="0" destOrd="0" presId="urn:microsoft.com/office/officeart/2008/layout/HorizontalMultiLevelHierarchy"/>
    <dgm:cxn modelId="{7FC6D67D-9F08-4884-B1DB-471708C326AC}" type="presOf" srcId="{C163FA06-4872-464F-B310-BFB8E78BA328}" destId="{11740E49-183E-427D-ABD6-12CE5AEA098C}" srcOrd="0" destOrd="0" presId="urn:microsoft.com/office/officeart/2008/layout/HorizontalMultiLevelHierarchy"/>
    <dgm:cxn modelId="{DA131233-1DB1-480A-953C-DF10AC710B38}" type="presOf" srcId="{C40B119E-745A-4AA6-B4B6-B4316763BE3F}" destId="{481CE502-67A7-4A1E-BA3E-A23D6B4C9286}" srcOrd="0" destOrd="0" presId="urn:microsoft.com/office/officeart/2008/layout/HorizontalMultiLevelHierarchy"/>
    <dgm:cxn modelId="{6D55AD65-22A6-49F7-8C9A-9F2329FE3DB3}" type="presOf" srcId="{1A51C8B9-78D9-4662-869F-7BFE90636616}" destId="{8B0D0860-D3D3-4A29-9B6E-79BE69CD15D4}" srcOrd="0" destOrd="0" presId="urn:microsoft.com/office/officeart/2008/layout/HorizontalMultiLevelHierarchy"/>
    <dgm:cxn modelId="{95CEC04F-0CD8-4851-BE6D-0C30D5B7C478}" srcId="{782FD861-66B3-48A1-A0BC-12ABD08C4326}" destId="{C89D1F67-5A08-4DC4-85A0-6A076B601AC9}" srcOrd="1" destOrd="0" parTransId="{88872D10-59DF-4F01-B3FF-A01E5B0FDD64}" sibTransId="{382C0DE6-C0BF-4213-A882-7AEF69763F16}"/>
    <dgm:cxn modelId="{A6128DC0-7FF0-4A31-8030-6986CBB246AA}" srcId="{782FD861-66B3-48A1-A0BC-12ABD08C4326}" destId="{AAA267DC-ECED-4AC2-973C-B456B135CB22}" srcOrd="6" destOrd="0" parTransId="{608B5FED-6535-498F-A011-B4BA846B99ED}" sibTransId="{888E3D9B-8D3B-4963-A1BE-F0C256F70989}"/>
    <dgm:cxn modelId="{AD179BBF-8B22-4ED9-B583-1A99AEFEE9DB}" srcId="{782FD861-66B3-48A1-A0BC-12ABD08C4326}" destId="{1A6D47F3-04EE-405C-9170-658E617FF1A0}" srcOrd="5" destOrd="0" parTransId="{117AF799-BEAC-409D-8A81-5A8DBDB6C436}" sibTransId="{E4AA02E8-C07B-4EE5-9D1A-910D8ED95BF0}"/>
    <dgm:cxn modelId="{A603D746-D9BE-4705-B5D3-74CEB945D2CE}" type="presOf" srcId="{88872D10-59DF-4F01-B3FF-A01E5B0FDD64}" destId="{592A5B74-E275-45AB-A8CA-7A8E431FF1FC}" srcOrd="1" destOrd="0" presId="urn:microsoft.com/office/officeart/2008/layout/HorizontalMultiLevelHierarchy"/>
    <dgm:cxn modelId="{07E20530-60B6-4448-80F5-C5F4CA4CB444}" type="presOf" srcId="{AAA267DC-ECED-4AC2-973C-B456B135CB22}" destId="{8C19B8EE-4270-419C-BD63-86068E914822}" srcOrd="0" destOrd="0" presId="urn:microsoft.com/office/officeart/2008/layout/HorizontalMultiLevelHierarchy"/>
    <dgm:cxn modelId="{9397731D-9131-4E7A-90A6-17A4A17C74A9}" type="presOf" srcId="{1A6D47F3-04EE-405C-9170-658E617FF1A0}" destId="{84946DCF-917C-40AE-82A7-66830D3727B3}" srcOrd="0" destOrd="0" presId="urn:microsoft.com/office/officeart/2008/layout/HorizontalMultiLevelHierarchy"/>
    <dgm:cxn modelId="{3AE936D8-D27F-448F-987A-28E423B99500}" type="presOf" srcId="{B1E8826A-300F-4453-BC44-F1B3CBD6B73C}" destId="{3F74C2AB-CABB-4D03-8B50-5F43B4940EF8}" srcOrd="0" destOrd="0" presId="urn:microsoft.com/office/officeart/2008/layout/HorizontalMultiLevelHierarchy"/>
    <dgm:cxn modelId="{F85C7ABA-C512-40AE-B350-7CFC3A6DEE35}" type="presOf" srcId="{608B5FED-6535-498F-A011-B4BA846B99ED}" destId="{B608B0E6-36F7-409E-9FD2-E140B25A4227}" srcOrd="0" destOrd="0" presId="urn:microsoft.com/office/officeart/2008/layout/HorizontalMultiLevelHierarchy"/>
    <dgm:cxn modelId="{585A6B4B-C3AA-4F44-BEF8-2D93572D5823}" type="presOf" srcId="{782FD861-66B3-48A1-A0BC-12ABD08C4326}" destId="{0468F50C-51CC-498F-9951-10549BAA87B2}" srcOrd="0" destOrd="0" presId="urn:microsoft.com/office/officeart/2008/layout/HorizontalMultiLevelHierarchy"/>
    <dgm:cxn modelId="{47597B27-5DAD-479B-BB59-C1AC2B8122FD}" srcId="{782FD861-66B3-48A1-A0BC-12ABD08C4326}" destId="{D1A83693-A858-4EF4-AA81-142721CA6819}" srcOrd="4" destOrd="0" parTransId="{C40B119E-745A-4AA6-B4B6-B4316763BE3F}" sibTransId="{936FCFDD-49E3-4EC3-B7DD-EE583D551B6A}"/>
    <dgm:cxn modelId="{4DD3A87C-0468-47E1-86FC-35A28F0B3BF4}" srcId="{782FD861-66B3-48A1-A0BC-12ABD08C4326}" destId="{8E24C0C3-FBC2-4EA6-B28B-EB672A616210}" srcOrd="2" destOrd="0" parTransId="{23655E49-58EC-4AA0-8DE9-EDFE99495BC4}" sibTransId="{08612E3A-46C9-4E00-AB57-7918E73EEBDD}"/>
    <dgm:cxn modelId="{2F7E13CE-F7DE-4B08-8FE8-10B5881C949E}" type="presOf" srcId="{C163FA06-4872-464F-B310-BFB8E78BA328}" destId="{48311346-DE4D-4AB7-B68F-1D3C942450F5}" srcOrd="1" destOrd="0" presId="urn:microsoft.com/office/officeart/2008/layout/HorizontalMultiLevelHierarchy"/>
    <dgm:cxn modelId="{72839780-2961-4562-BCAE-C8770E2E504D}" type="presOf" srcId="{8E24C0C3-FBC2-4EA6-B28B-EB672A616210}" destId="{3139D894-18BB-4BB6-AC84-8AFE194FB93F}" srcOrd="0" destOrd="0" presId="urn:microsoft.com/office/officeart/2008/layout/HorizontalMultiLevelHierarchy"/>
    <dgm:cxn modelId="{B0975C9B-747E-4535-963E-C25E37AD8A4A}" type="presOf" srcId="{88872D10-59DF-4F01-B3FF-A01E5B0FDD64}" destId="{A1CB0CB3-6A44-45B8-A740-3054CD9E4142}" srcOrd="0" destOrd="0" presId="urn:microsoft.com/office/officeart/2008/layout/HorizontalMultiLevelHierarchy"/>
    <dgm:cxn modelId="{FCD94629-7AB7-46DB-A896-4D02D60A9B8B}" type="presOf" srcId="{23655E49-58EC-4AA0-8DE9-EDFE99495BC4}" destId="{F4A81B46-342E-44FB-A64E-A017BE56DCC5}" srcOrd="0" destOrd="0" presId="urn:microsoft.com/office/officeart/2008/layout/HorizontalMultiLevelHierarchy"/>
    <dgm:cxn modelId="{BC511CC5-0165-4A6D-9648-2BBEF0C23942}" srcId="{6F0CCA79-A729-4115-8890-E24B10F99AA2}" destId="{782FD861-66B3-48A1-A0BC-12ABD08C4326}" srcOrd="0" destOrd="0" parTransId="{365CA31B-5827-4C02-AF9A-63917C7C1EBD}" sibTransId="{2EE9FBE4-23DC-49AC-9832-4860B0540CBE}"/>
    <dgm:cxn modelId="{33CF4804-6471-4F29-96FC-8001444607C9}" type="presOf" srcId="{F216EDCC-0397-442D-942E-97C6C1849DEE}" destId="{2BEBEBAB-AE1A-41B7-84EF-A65A49D320B4}" srcOrd="1" destOrd="0" presId="urn:microsoft.com/office/officeart/2008/layout/HorizontalMultiLevelHierarchy"/>
    <dgm:cxn modelId="{401A843C-9489-4715-B0ED-5CBB07EAE327}" type="presOf" srcId="{C40B119E-745A-4AA6-B4B6-B4316763BE3F}" destId="{5FC8F104-E8BF-4E72-B7CA-AC273A9F5E94}" srcOrd="1" destOrd="0" presId="urn:microsoft.com/office/officeart/2008/layout/HorizontalMultiLevelHierarchy"/>
    <dgm:cxn modelId="{06526DE6-DCA0-4441-8F1B-4059EA33ABEF}" type="presOf" srcId="{C89D1F67-5A08-4DC4-85A0-6A076B601AC9}" destId="{B72CC190-4E4C-4B4D-8137-3AB96A92C2D1}" srcOrd="0" destOrd="0" presId="urn:microsoft.com/office/officeart/2008/layout/HorizontalMultiLevelHierarchy"/>
    <dgm:cxn modelId="{CEB808D4-334B-4AE6-91BA-7C9F987856D6}" type="presOf" srcId="{23655E49-58EC-4AA0-8DE9-EDFE99495BC4}" destId="{6ABB155B-4E4E-4DB6-BEA8-DA257A4EE66F}" srcOrd="1" destOrd="0" presId="urn:microsoft.com/office/officeart/2008/layout/HorizontalMultiLevelHierarchy"/>
    <dgm:cxn modelId="{BD09A17B-0815-484F-BB9C-5E0E74782EA3}" srcId="{782FD861-66B3-48A1-A0BC-12ABD08C4326}" destId="{1A51C8B9-78D9-4662-869F-7BFE90636616}" srcOrd="0" destOrd="0" parTransId="{C163FA06-4872-464F-B310-BFB8E78BA328}" sibTransId="{6BC2D6B8-1130-4290-9795-8AF4F8FB0B70}"/>
    <dgm:cxn modelId="{B945601F-04D9-42A5-9C3E-9F6E394E0DA8}" type="presOf" srcId="{117AF799-BEAC-409D-8A81-5A8DBDB6C436}" destId="{CC464F36-1147-4AD3-A749-73A3B23297A1}" srcOrd="1" destOrd="0" presId="urn:microsoft.com/office/officeart/2008/layout/HorizontalMultiLevelHierarchy"/>
    <dgm:cxn modelId="{85CEBB57-4431-466E-87C5-92FF80607203}" type="presOf" srcId="{608B5FED-6535-498F-A011-B4BA846B99ED}" destId="{75EC5DB8-C564-4807-952D-F2417645AC57}" srcOrd="1" destOrd="0" presId="urn:microsoft.com/office/officeart/2008/layout/HorizontalMultiLevelHierarchy"/>
    <dgm:cxn modelId="{F1DBC125-244B-4EE3-A6E3-E1B05FC2A39A}" type="presOf" srcId="{F216EDCC-0397-442D-942E-97C6C1849DEE}" destId="{26999E41-763D-429E-ADF5-747047424958}" srcOrd="0" destOrd="0" presId="urn:microsoft.com/office/officeart/2008/layout/HorizontalMultiLevelHierarchy"/>
    <dgm:cxn modelId="{31E76593-0DCB-4A2A-BA3A-34A5F11EB744}" type="presOf" srcId="{6F0CCA79-A729-4115-8890-E24B10F99AA2}" destId="{6D4DF84C-7AC0-4F69-89C2-A32CE7BC72B3}" srcOrd="0" destOrd="0" presId="urn:microsoft.com/office/officeart/2008/layout/HorizontalMultiLevelHierarchy"/>
    <dgm:cxn modelId="{677906E2-CB0B-4570-8AE9-4E33785C902C}" srcId="{782FD861-66B3-48A1-A0BC-12ABD08C4326}" destId="{B1E8826A-300F-4453-BC44-F1B3CBD6B73C}" srcOrd="3" destOrd="0" parTransId="{F216EDCC-0397-442D-942E-97C6C1849DEE}" sibTransId="{6F4F04CF-252E-4F01-AE49-7DC742DA5A6A}"/>
    <dgm:cxn modelId="{ABBF69A3-63E6-4997-99C3-066A1EEE1ACC}" type="presOf" srcId="{117AF799-BEAC-409D-8A81-5A8DBDB6C436}" destId="{246CDE23-C42F-47B3-95BB-B9B1C1EC6AB9}" srcOrd="0" destOrd="0" presId="urn:microsoft.com/office/officeart/2008/layout/HorizontalMultiLevelHierarchy"/>
    <dgm:cxn modelId="{F54B1BA7-FC53-4130-91F1-CD022D42D1A2}" type="presParOf" srcId="{6D4DF84C-7AC0-4F69-89C2-A32CE7BC72B3}" destId="{4C7FA654-AE65-477D-82E2-26A4E47FD547}" srcOrd="0" destOrd="0" presId="urn:microsoft.com/office/officeart/2008/layout/HorizontalMultiLevelHierarchy"/>
    <dgm:cxn modelId="{150558D3-37F5-4486-AC53-9E0D99CFD8D8}" type="presParOf" srcId="{4C7FA654-AE65-477D-82E2-26A4E47FD547}" destId="{0468F50C-51CC-498F-9951-10549BAA87B2}" srcOrd="0" destOrd="0" presId="urn:microsoft.com/office/officeart/2008/layout/HorizontalMultiLevelHierarchy"/>
    <dgm:cxn modelId="{B892BC23-EBDE-4194-8E63-EEA21B272191}" type="presParOf" srcId="{4C7FA654-AE65-477D-82E2-26A4E47FD547}" destId="{4A35F27D-0D2B-4D87-A6C4-E4CC67A984EF}" srcOrd="1" destOrd="0" presId="urn:microsoft.com/office/officeart/2008/layout/HorizontalMultiLevelHierarchy"/>
    <dgm:cxn modelId="{AFE568F8-499B-4F71-900A-26F36356778C}" type="presParOf" srcId="{4A35F27D-0D2B-4D87-A6C4-E4CC67A984EF}" destId="{11740E49-183E-427D-ABD6-12CE5AEA098C}" srcOrd="0" destOrd="0" presId="urn:microsoft.com/office/officeart/2008/layout/HorizontalMultiLevelHierarchy"/>
    <dgm:cxn modelId="{4914ED90-46B3-4602-9497-4F9E9172A1A1}" type="presParOf" srcId="{11740E49-183E-427D-ABD6-12CE5AEA098C}" destId="{48311346-DE4D-4AB7-B68F-1D3C942450F5}" srcOrd="0" destOrd="0" presId="urn:microsoft.com/office/officeart/2008/layout/HorizontalMultiLevelHierarchy"/>
    <dgm:cxn modelId="{9BF6DCB9-7342-49DE-AABB-7CC87E063C1F}" type="presParOf" srcId="{4A35F27D-0D2B-4D87-A6C4-E4CC67A984EF}" destId="{F70A3D70-E2D0-4D08-86C0-5E89EE225805}" srcOrd="1" destOrd="0" presId="urn:microsoft.com/office/officeart/2008/layout/HorizontalMultiLevelHierarchy"/>
    <dgm:cxn modelId="{B69A4E3B-CB45-4F60-BF30-11857248DC3C}" type="presParOf" srcId="{F70A3D70-E2D0-4D08-86C0-5E89EE225805}" destId="{8B0D0860-D3D3-4A29-9B6E-79BE69CD15D4}" srcOrd="0" destOrd="0" presId="urn:microsoft.com/office/officeart/2008/layout/HorizontalMultiLevelHierarchy"/>
    <dgm:cxn modelId="{A91FF211-59A2-4539-B534-6859C9A998F5}" type="presParOf" srcId="{F70A3D70-E2D0-4D08-86C0-5E89EE225805}" destId="{996D6358-22C8-4C6F-B532-76258CB60103}" srcOrd="1" destOrd="0" presId="urn:microsoft.com/office/officeart/2008/layout/HorizontalMultiLevelHierarchy"/>
    <dgm:cxn modelId="{04AB04C6-F105-44C3-AF59-DA350B95B23C}" type="presParOf" srcId="{4A35F27D-0D2B-4D87-A6C4-E4CC67A984EF}" destId="{A1CB0CB3-6A44-45B8-A740-3054CD9E4142}" srcOrd="2" destOrd="0" presId="urn:microsoft.com/office/officeart/2008/layout/HorizontalMultiLevelHierarchy"/>
    <dgm:cxn modelId="{236220A5-785D-4626-A56A-50D9AE0996A5}" type="presParOf" srcId="{A1CB0CB3-6A44-45B8-A740-3054CD9E4142}" destId="{592A5B74-E275-45AB-A8CA-7A8E431FF1FC}" srcOrd="0" destOrd="0" presId="urn:microsoft.com/office/officeart/2008/layout/HorizontalMultiLevelHierarchy"/>
    <dgm:cxn modelId="{3B151F07-CD96-468F-AC3C-CDE4C3BBC906}" type="presParOf" srcId="{4A35F27D-0D2B-4D87-A6C4-E4CC67A984EF}" destId="{6DD35996-4853-4B92-8604-343822909D62}" srcOrd="3" destOrd="0" presId="urn:microsoft.com/office/officeart/2008/layout/HorizontalMultiLevelHierarchy"/>
    <dgm:cxn modelId="{204E5EB9-4D79-4FFC-81A2-84C41980DD43}" type="presParOf" srcId="{6DD35996-4853-4B92-8604-343822909D62}" destId="{B72CC190-4E4C-4B4D-8137-3AB96A92C2D1}" srcOrd="0" destOrd="0" presId="urn:microsoft.com/office/officeart/2008/layout/HorizontalMultiLevelHierarchy"/>
    <dgm:cxn modelId="{F60947A1-9266-4689-87B1-CF7BC39191AA}" type="presParOf" srcId="{6DD35996-4853-4B92-8604-343822909D62}" destId="{9C65BA6A-F0D8-445E-B955-AFB0F8AF02F4}" srcOrd="1" destOrd="0" presId="urn:microsoft.com/office/officeart/2008/layout/HorizontalMultiLevelHierarchy"/>
    <dgm:cxn modelId="{CE4FC774-6C10-49F5-89EF-95A9F6CCC2C7}" type="presParOf" srcId="{4A35F27D-0D2B-4D87-A6C4-E4CC67A984EF}" destId="{F4A81B46-342E-44FB-A64E-A017BE56DCC5}" srcOrd="4" destOrd="0" presId="urn:microsoft.com/office/officeart/2008/layout/HorizontalMultiLevelHierarchy"/>
    <dgm:cxn modelId="{B5BE53FD-DB7B-4AA2-B4EB-8C271F53BEAA}" type="presParOf" srcId="{F4A81B46-342E-44FB-A64E-A017BE56DCC5}" destId="{6ABB155B-4E4E-4DB6-BEA8-DA257A4EE66F}" srcOrd="0" destOrd="0" presId="urn:microsoft.com/office/officeart/2008/layout/HorizontalMultiLevelHierarchy"/>
    <dgm:cxn modelId="{9E432BD3-A116-43FB-9155-ACECF306D484}" type="presParOf" srcId="{4A35F27D-0D2B-4D87-A6C4-E4CC67A984EF}" destId="{C9558B60-0B04-4FEB-BA3D-F7549FC61A2A}" srcOrd="5" destOrd="0" presId="urn:microsoft.com/office/officeart/2008/layout/HorizontalMultiLevelHierarchy"/>
    <dgm:cxn modelId="{8E5800D6-EA59-4FBF-A3BE-355534B7799C}" type="presParOf" srcId="{C9558B60-0B04-4FEB-BA3D-F7549FC61A2A}" destId="{3139D894-18BB-4BB6-AC84-8AFE194FB93F}" srcOrd="0" destOrd="0" presId="urn:microsoft.com/office/officeart/2008/layout/HorizontalMultiLevelHierarchy"/>
    <dgm:cxn modelId="{C799024E-91ED-443C-AC24-290D2CCE02FA}" type="presParOf" srcId="{C9558B60-0B04-4FEB-BA3D-F7549FC61A2A}" destId="{62A0497D-F166-4928-AE86-843DC12195AA}" srcOrd="1" destOrd="0" presId="urn:microsoft.com/office/officeart/2008/layout/HorizontalMultiLevelHierarchy"/>
    <dgm:cxn modelId="{7C6AC456-B2F6-4033-A679-2D8C1C6CC947}" type="presParOf" srcId="{4A35F27D-0D2B-4D87-A6C4-E4CC67A984EF}" destId="{26999E41-763D-429E-ADF5-747047424958}" srcOrd="6" destOrd="0" presId="urn:microsoft.com/office/officeart/2008/layout/HorizontalMultiLevelHierarchy"/>
    <dgm:cxn modelId="{B16C358C-388C-4D1C-BF8B-B3BA13A7A931}" type="presParOf" srcId="{26999E41-763D-429E-ADF5-747047424958}" destId="{2BEBEBAB-AE1A-41B7-84EF-A65A49D320B4}" srcOrd="0" destOrd="0" presId="urn:microsoft.com/office/officeart/2008/layout/HorizontalMultiLevelHierarchy"/>
    <dgm:cxn modelId="{59576C19-0CF1-4720-9D71-6813A58C1947}" type="presParOf" srcId="{4A35F27D-0D2B-4D87-A6C4-E4CC67A984EF}" destId="{73D55816-038E-4E5D-BC78-B870B3076DA0}" srcOrd="7" destOrd="0" presId="urn:microsoft.com/office/officeart/2008/layout/HorizontalMultiLevelHierarchy"/>
    <dgm:cxn modelId="{2BEE0C11-1F31-4FF2-AB64-327E122EFA4A}" type="presParOf" srcId="{73D55816-038E-4E5D-BC78-B870B3076DA0}" destId="{3F74C2AB-CABB-4D03-8B50-5F43B4940EF8}" srcOrd="0" destOrd="0" presId="urn:microsoft.com/office/officeart/2008/layout/HorizontalMultiLevelHierarchy"/>
    <dgm:cxn modelId="{B0570750-DBED-40E5-A443-8A92BB0DD71C}" type="presParOf" srcId="{73D55816-038E-4E5D-BC78-B870B3076DA0}" destId="{AB9119CC-4789-4DC0-B27B-CBDC0558417C}" srcOrd="1" destOrd="0" presId="urn:microsoft.com/office/officeart/2008/layout/HorizontalMultiLevelHierarchy"/>
    <dgm:cxn modelId="{A63ED8AB-15B1-422B-93A5-2627634F9806}" type="presParOf" srcId="{4A35F27D-0D2B-4D87-A6C4-E4CC67A984EF}" destId="{481CE502-67A7-4A1E-BA3E-A23D6B4C9286}" srcOrd="8" destOrd="0" presId="urn:microsoft.com/office/officeart/2008/layout/HorizontalMultiLevelHierarchy"/>
    <dgm:cxn modelId="{5DDBA5FF-BDB6-4301-8823-ED6D28730D63}" type="presParOf" srcId="{481CE502-67A7-4A1E-BA3E-A23D6B4C9286}" destId="{5FC8F104-E8BF-4E72-B7CA-AC273A9F5E94}" srcOrd="0" destOrd="0" presId="urn:microsoft.com/office/officeart/2008/layout/HorizontalMultiLevelHierarchy"/>
    <dgm:cxn modelId="{CCC4FAD6-49C6-4C9D-9375-AC21FA96771A}" type="presParOf" srcId="{4A35F27D-0D2B-4D87-A6C4-E4CC67A984EF}" destId="{F8E902DC-8B53-4C4A-8442-8D257B427B35}" srcOrd="9" destOrd="0" presId="urn:microsoft.com/office/officeart/2008/layout/HorizontalMultiLevelHierarchy"/>
    <dgm:cxn modelId="{44E97EA5-7E73-4D9D-8A28-EDF3B7A5F9B4}" type="presParOf" srcId="{F8E902DC-8B53-4C4A-8442-8D257B427B35}" destId="{FEE1FF17-BF8A-44BC-A329-4948425FB52E}" srcOrd="0" destOrd="0" presId="urn:microsoft.com/office/officeart/2008/layout/HorizontalMultiLevelHierarchy"/>
    <dgm:cxn modelId="{C887E8D6-7CF0-4AB1-95EF-688D44AC6B2E}" type="presParOf" srcId="{F8E902DC-8B53-4C4A-8442-8D257B427B35}" destId="{DA7E35E7-246E-45F1-9A6C-D8E9ED9FCC94}" srcOrd="1" destOrd="0" presId="urn:microsoft.com/office/officeart/2008/layout/HorizontalMultiLevelHierarchy"/>
    <dgm:cxn modelId="{BBEA6152-F85B-43A5-AC70-D6BE3DB9DA09}" type="presParOf" srcId="{4A35F27D-0D2B-4D87-A6C4-E4CC67A984EF}" destId="{246CDE23-C42F-47B3-95BB-B9B1C1EC6AB9}" srcOrd="10" destOrd="0" presId="urn:microsoft.com/office/officeart/2008/layout/HorizontalMultiLevelHierarchy"/>
    <dgm:cxn modelId="{1934E060-C0AE-4003-B788-D073E8D77852}" type="presParOf" srcId="{246CDE23-C42F-47B3-95BB-B9B1C1EC6AB9}" destId="{CC464F36-1147-4AD3-A749-73A3B23297A1}" srcOrd="0" destOrd="0" presId="urn:microsoft.com/office/officeart/2008/layout/HorizontalMultiLevelHierarchy"/>
    <dgm:cxn modelId="{B99DAC13-48FD-47D6-A7CB-74AFCEF359B4}" type="presParOf" srcId="{4A35F27D-0D2B-4D87-A6C4-E4CC67A984EF}" destId="{5BD6931E-3516-4972-BE70-C8DF109393F8}" srcOrd="11" destOrd="0" presId="urn:microsoft.com/office/officeart/2008/layout/HorizontalMultiLevelHierarchy"/>
    <dgm:cxn modelId="{EA33CA28-F642-471B-92BB-A1F2289A19CD}" type="presParOf" srcId="{5BD6931E-3516-4972-BE70-C8DF109393F8}" destId="{84946DCF-917C-40AE-82A7-66830D3727B3}" srcOrd="0" destOrd="0" presId="urn:microsoft.com/office/officeart/2008/layout/HorizontalMultiLevelHierarchy"/>
    <dgm:cxn modelId="{97851DC6-BBE9-4BDB-A84B-6502B625EA6B}" type="presParOf" srcId="{5BD6931E-3516-4972-BE70-C8DF109393F8}" destId="{ABCDB647-DAF4-4724-8DC2-19004759CD65}" srcOrd="1" destOrd="0" presId="urn:microsoft.com/office/officeart/2008/layout/HorizontalMultiLevelHierarchy"/>
    <dgm:cxn modelId="{96D11143-F9BC-4380-96B5-C8EBA58A1FBA}" type="presParOf" srcId="{4A35F27D-0D2B-4D87-A6C4-E4CC67A984EF}" destId="{B608B0E6-36F7-409E-9FD2-E140B25A4227}" srcOrd="12" destOrd="0" presId="urn:microsoft.com/office/officeart/2008/layout/HorizontalMultiLevelHierarchy"/>
    <dgm:cxn modelId="{54F4D099-0F8F-464D-84B1-7ADCC71CABA4}" type="presParOf" srcId="{B608B0E6-36F7-409E-9FD2-E140B25A4227}" destId="{75EC5DB8-C564-4807-952D-F2417645AC57}" srcOrd="0" destOrd="0" presId="urn:microsoft.com/office/officeart/2008/layout/HorizontalMultiLevelHierarchy"/>
    <dgm:cxn modelId="{E475BC28-3B72-487A-9650-1320807E2355}" type="presParOf" srcId="{4A35F27D-0D2B-4D87-A6C4-E4CC67A984EF}" destId="{F26E0410-FF78-4875-8CF5-DC913D2503C0}" srcOrd="13" destOrd="0" presId="urn:microsoft.com/office/officeart/2008/layout/HorizontalMultiLevelHierarchy"/>
    <dgm:cxn modelId="{B47BAEEF-A542-49A3-9DFF-00C93968F9B2}" type="presParOf" srcId="{F26E0410-FF78-4875-8CF5-DC913D2503C0}" destId="{8C19B8EE-4270-419C-BD63-86068E914822}" srcOrd="0" destOrd="0" presId="urn:microsoft.com/office/officeart/2008/layout/HorizontalMultiLevelHierarchy"/>
    <dgm:cxn modelId="{468A85E2-AFDF-4719-8629-8ED7E6433572}" type="presParOf" srcId="{F26E0410-FF78-4875-8CF5-DC913D2503C0}" destId="{C7818F72-EF6F-48E2-8D11-943C6BFB19C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5F3D6-A91D-4779-AE36-9B42AAD6EEE3}" type="doc">
      <dgm:prSet loTypeId="urn:microsoft.com/office/officeart/2005/8/layout/arrow2" loCatId="process" qsTypeId="urn:microsoft.com/office/officeart/2005/8/quickstyle/simple1" qsCatId="simple" csTypeId="urn:microsoft.com/office/officeart/2005/8/colors/colorful3" csCatId="colorful" phldr="1"/>
      <dgm:spPr/>
      <dgm:t>
        <a:bodyPr/>
        <a:lstStyle/>
        <a:p>
          <a:endParaRPr lang="es-MX"/>
        </a:p>
      </dgm:t>
    </dgm:pt>
    <dgm:pt modelId="{8043F122-1F70-4B1B-A94D-7BB227777EC3}">
      <dgm:prSet phldrT="[Texto]"/>
      <dgm:spPr/>
      <dgm:t>
        <a:bodyPr/>
        <a:lstStyle/>
        <a:p>
          <a:r>
            <a:rPr lang="es-EC" dirty="0" smtClean="0"/>
            <a:t>Realizar el marco teórico haciendo énfasis en de los modelos de gestión comercial aplicables a los centros mayoristas textiles.</a:t>
          </a:r>
          <a:endParaRPr lang="es-MX" dirty="0"/>
        </a:p>
      </dgm:t>
    </dgm:pt>
    <dgm:pt modelId="{E2540382-2708-4F05-9432-2CAD8927FC1B}" type="parTrans" cxnId="{17E951AD-AEEA-4B15-BEF8-F7B4ECBF35C8}">
      <dgm:prSet/>
      <dgm:spPr/>
      <dgm:t>
        <a:bodyPr/>
        <a:lstStyle/>
        <a:p>
          <a:endParaRPr lang="es-MX"/>
        </a:p>
      </dgm:t>
    </dgm:pt>
    <dgm:pt modelId="{FC7A1391-B644-47A7-BE67-5C63688B29ED}" type="sibTrans" cxnId="{17E951AD-AEEA-4B15-BEF8-F7B4ECBF35C8}">
      <dgm:prSet/>
      <dgm:spPr/>
      <dgm:t>
        <a:bodyPr/>
        <a:lstStyle/>
        <a:p>
          <a:endParaRPr lang="es-MX"/>
        </a:p>
      </dgm:t>
    </dgm:pt>
    <dgm:pt modelId="{CC711A3B-6563-4749-8959-E148545BE259}">
      <dgm:prSet phldrT="[Texto]"/>
      <dgm:spPr/>
      <dgm:t>
        <a:bodyPr/>
        <a:lstStyle/>
        <a:p>
          <a:r>
            <a:rPr lang="es-EC" dirty="0" smtClean="0"/>
            <a:t>Desarrollar el análisis situacional de los centros mayoristas textiles del Distrito Metropolitano de Quito.</a:t>
          </a:r>
          <a:endParaRPr lang="es-MX" dirty="0"/>
        </a:p>
      </dgm:t>
    </dgm:pt>
    <dgm:pt modelId="{6438D653-EAF0-4236-85CA-8FBD8E8CE3F8}" type="parTrans" cxnId="{F733A6CE-EE0D-4EDD-90B9-B74B69B5CA0E}">
      <dgm:prSet/>
      <dgm:spPr/>
      <dgm:t>
        <a:bodyPr/>
        <a:lstStyle/>
        <a:p>
          <a:endParaRPr lang="es-MX"/>
        </a:p>
      </dgm:t>
    </dgm:pt>
    <dgm:pt modelId="{D287414E-8EA8-4CB2-9000-E9D2E6DC4D08}" type="sibTrans" cxnId="{F733A6CE-EE0D-4EDD-90B9-B74B69B5CA0E}">
      <dgm:prSet/>
      <dgm:spPr/>
      <dgm:t>
        <a:bodyPr/>
        <a:lstStyle/>
        <a:p>
          <a:endParaRPr lang="es-MX"/>
        </a:p>
      </dgm:t>
    </dgm:pt>
    <dgm:pt modelId="{4EC2EEFF-4299-4206-B494-3E4F55F02E13}">
      <dgm:prSet/>
      <dgm:spPr/>
      <dgm:t>
        <a:bodyPr/>
        <a:lstStyle/>
        <a:p>
          <a:r>
            <a:rPr lang="es-EC" dirty="0" smtClean="0"/>
            <a:t>Proponer un modelo de gestión comercial mediante el análisis realizado y los datos obtenidos  en la investigación.</a:t>
          </a:r>
          <a:endParaRPr lang="es-MX" dirty="0"/>
        </a:p>
      </dgm:t>
    </dgm:pt>
    <dgm:pt modelId="{33CA97D9-1611-4DE1-A89D-7871DF7ACF12}" type="parTrans" cxnId="{5FD3D49B-47B9-4D23-A88A-5CAF505CBF24}">
      <dgm:prSet/>
      <dgm:spPr/>
      <dgm:t>
        <a:bodyPr/>
        <a:lstStyle/>
        <a:p>
          <a:endParaRPr lang="es-MX"/>
        </a:p>
      </dgm:t>
    </dgm:pt>
    <dgm:pt modelId="{6C5A56F7-9026-4852-BB60-C10D904FBC35}" type="sibTrans" cxnId="{5FD3D49B-47B9-4D23-A88A-5CAF505CBF24}">
      <dgm:prSet/>
      <dgm:spPr/>
      <dgm:t>
        <a:bodyPr/>
        <a:lstStyle/>
        <a:p>
          <a:endParaRPr lang="es-MX"/>
        </a:p>
      </dgm:t>
    </dgm:pt>
    <dgm:pt modelId="{7352455E-0A10-4E01-A0D2-D6A3CB131688}">
      <dgm:prSet/>
      <dgm:spPr/>
      <dgm:t>
        <a:bodyPr/>
        <a:lstStyle/>
        <a:p>
          <a:r>
            <a:rPr lang="es-EC" smtClean="0"/>
            <a:t>Plantear temas de discusión como resultantes de las conclusiones de la investigación.</a:t>
          </a:r>
          <a:endParaRPr lang="es-MX"/>
        </a:p>
      </dgm:t>
    </dgm:pt>
    <dgm:pt modelId="{493BD66F-99F4-48B3-803D-04596938D84B}" type="parTrans" cxnId="{8408F445-4770-4472-A6D9-4F19618A4C27}">
      <dgm:prSet/>
      <dgm:spPr/>
      <dgm:t>
        <a:bodyPr/>
        <a:lstStyle/>
        <a:p>
          <a:endParaRPr lang="es-MX"/>
        </a:p>
      </dgm:t>
    </dgm:pt>
    <dgm:pt modelId="{9ADFD15B-7828-48BB-9F84-154E35AFD084}" type="sibTrans" cxnId="{8408F445-4770-4472-A6D9-4F19618A4C27}">
      <dgm:prSet/>
      <dgm:spPr/>
      <dgm:t>
        <a:bodyPr/>
        <a:lstStyle/>
        <a:p>
          <a:endParaRPr lang="es-MX"/>
        </a:p>
      </dgm:t>
    </dgm:pt>
    <dgm:pt modelId="{397408DA-0CCF-492F-A8E6-7CF967035E7C}" type="pres">
      <dgm:prSet presAssocID="{9F05F3D6-A91D-4779-AE36-9B42AAD6EEE3}" presName="arrowDiagram" presStyleCnt="0">
        <dgm:presLayoutVars>
          <dgm:chMax val="5"/>
          <dgm:dir/>
          <dgm:resizeHandles val="exact"/>
        </dgm:presLayoutVars>
      </dgm:prSet>
      <dgm:spPr/>
      <dgm:t>
        <a:bodyPr/>
        <a:lstStyle/>
        <a:p>
          <a:endParaRPr lang="es-MX"/>
        </a:p>
      </dgm:t>
    </dgm:pt>
    <dgm:pt modelId="{DEB5F148-A84E-43A9-BB7C-6171EA96C785}" type="pres">
      <dgm:prSet presAssocID="{9F05F3D6-A91D-4779-AE36-9B42AAD6EEE3}" presName="arrow" presStyleLbl="bgShp" presStyleIdx="0" presStyleCnt="1"/>
      <dgm:spPr/>
    </dgm:pt>
    <dgm:pt modelId="{57C3007D-4CCD-4043-BDD8-C9D02E0DD22D}" type="pres">
      <dgm:prSet presAssocID="{9F05F3D6-A91D-4779-AE36-9B42AAD6EEE3}" presName="arrowDiagram4" presStyleCnt="0"/>
      <dgm:spPr/>
    </dgm:pt>
    <dgm:pt modelId="{7D491E54-D1D1-4B43-8709-5E743D236AAA}" type="pres">
      <dgm:prSet presAssocID="{8043F122-1F70-4B1B-A94D-7BB227777EC3}" presName="bullet4a" presStyleLbl="node1" presStyleIdx="0" presStyleCnt="4"/>
      <dgm:spPr/>
    </dgm:pt>
    <dgm:pt modelId="{2948C9C0-52C8-459E-8541-7F06A6FA32BE}" type="pres">
      <dgm:prSet presAssocID="{8043F122-1F70-4B1B-A94D-7BB227777EC3}" presName="textBox4a" presStyleLbl="revTx" presStyleIdx="0" presStyleCnt="4">
        <dgm:presLayoutVars>
          <dgm:bulletEnabled val="1"/>
        </dgm:presLayoutVars>
      </dgm:prSet>
      <dgm:spPr/>
      <dgm:t>
        <a:bodyPr/>
        <a:lstStyle/>
        <a:p>
          <a:endParaRPr lang="es-MX"/>
        </a:p>
      </dgm:t>
    </dgm:pt>
    <dgm:pt modelId="{A1F6C627-821D-4E74-8CC8-9E638C89D460}" type="pres">
      <dgm:prSet presAssocID="{CC711A3B-6563-4749-8959-E148545BE259}" presName="bullet4b" presStyleLbl="node1" presStyleIdx="1" presStyleCnt="4"/>
      <dgm:spPr/>
    </dgm:pt>
    <dgm:pt modelId="{C9BA822E-5F64-4BF2-A0AA-CC3A2DB61B25}" type="pres">
      <dgm:prSet presAssocID="{CC711A3B-6563-4749-8959-E148545BE259}" presName="textBox4b" presStyleLbl="revTx" presStyleIdx="1" presStyleCnt="4">
        <dgm:presLayoutVars>
          <dgm:bulletEnabled val="1"/>
        </dgm:presLayoutVars>
      </dgm:prSet>
      <dgm:spPr/>
      <dgm:t>
        <a:bodyPr/>
        <a:lstStyle/>
        <a:p>
          <a:endParaRPr lang="es-MX"/>
        </a:p>
      </dgm:t>
    </dgm:pt>
    <dgm:pt modelId="{E9671A5E-3681-4421-98EA-F6B7B5F7E64B}" type="pres">
      <dgm:prSet presAssocID="{4EC2EEFF-4299-4206-B494-3E4F55F02E13}" presName="bullet4c" presStyleLbl="node1" presStyleIdx="2" presStyleCnt="4"/>
      <dgm:spPr/>
    </dgm:pt>
    <dgm:pt modelId="{415BE6D2-E812-475E-B445-6397B68F5393}" type="pres">
      <dgm:prSet presAssocID="{4EC2EEFF-4299-4206-B494-3E4F55F02E13}" presName="textBox4c" presStyleLbl="revTx" presStyleIdx="2" presStyleCnt="4">
        <dgm:presLayoutVars>
          <dgm:bulletEnabled val="1"/>
        </dgm:presLayoutVars>
      </dgm:prSet>
      <dgm:spPr/>
      <dgm:t>
        <a:bodyPr/>
        <a:lstStyle/>
        <a:p>
          <a:endParaRPr lang="es-MX"/>
        </a:p>
      </dgm:t>
    </dgm:pt>
    <dgm:pt modelId="{B89F561E-079B-4E91-AB77-C31758588AB8}" type="pres">
      <dgm:prSet presAssocID="{7352455E-0A10-4E01-A0D2-D6A3CB131688}" presName="bullet4d" presStyleLbl="node1" presStyleIdx="3" presStyleCnt="4"/>
      <dgm:spPr/>
    </dgm:pt>
    <dgm:pt modelId="{CA0088BF-D2CD-4B91-B5BD-80FB28F15F6D}" type="pres">
      <dgm:prSet presAssocID="{7352455E-0A10-4E01-A0D2-D6A3CB131688}" presName="textBox4d" presStyleLbl="revTx" presStyleIdx="3" presStyleCnt="4">
        <dgm:presLayoutVars>
          <dgm:bulletEnabled val="1"/>
        </dgm:presLayoutVars>
      </dgm:prSet>
      <dgm:spPr/>
      <dgm:t>
        <a:bodyPr/>
        <a:lstStyle/>
        <a:p>
          <a:endParaRPr lang="es-EC"/>
        </a:p>
      </dgm:t>
    </dgm:pt>
  </dgm:ptLst>
  <dgm:cxnLst>
    <dgm:cxn modelId="{413A7E1D-E823-4144-BE27-DF5F0C9F2066}" type="presOf" srcId="{8043F122-1F70-4B1B-A94D-7BB227777EC3}" destId="{2948C9C0-52C8-459E-8541-7F06A6FA32BE}" srcOrd="0" destOrd="0" presId="urn:microsoft.com/office/officeart/2005/8/layout/arrow2"/>
    <dgm:cxn modelId="{E277CE7A-C488-4C4F-BEA8-713DC05ED249}" type="presOf" srcId="{7352455E-0A10-4E01-A0D2-D6A3CB131688}" destId="{CA0088BF-D2CD-4B91-B5BD-80FB28F15F6D}" srcOrd="0" destOrd="0" presId="urn:microsoft.com/office/officeart/2005/8/layout/arrow2"/>
    <dgm:cxn modelId="{8408F445-4770-4472-A6D9-4F19618A4C27}" srcId="{9F05F3D6-A91D-4779-AE36-9B42AAD6EEE3}" destId="{7352455E-0A10-4E01-A0D2-D6A3CB131688}" srcOrd="3" destOrd="0" parTransId="{493BD66F-99F4-48B3-803D-04596938D84B}" sibTransId="{9ADFD15B-7828-48BB-9F84-154E35AFD084}"/>
    <dgm:cxn modelId="{7E4C21E7-0EE6-47F4-89D4-AF87B8E4B119}" type="presOf" srcId="{4EC2EEFF-4299-4206-B494-3E4F55F02E13}" destId="{415BE6D2-E812-475E-B445-6397B68F5393}" srcOrd="0" destOrd="0" presId="urn:microsoft.com/office/officeart/2005/8/layout/arrow2"/>
    <dgm:cxn modelId="{2CE78BCD-C2BE-4095-896C-7C073917CA4E}" type="presOf" srcId="{9F05F3D6-A91D-4779-AE36-9B42AAD6EEE3}" destId="{397408DA-0CCF-492F-A8E6-7CF967035E7C}" srcOrd="0" destOrd="0" presId="urn:microsoft.com/office/officeart/2005/8/layout/arrow2"/>
    <dgm:cxn modelId="{17E951AD-AEEA-4B15-BEF8-F7B4ECBF35C8}" srcId="{9F05F3D6-A91D-4779-AE36-9B42AAD6EEE3}" destId="{8043F122-1F70-4B1B-A94D-7BB227777EC3}" srcOrd="0" destOrd="0" parTransId="{E2540382-2708-4F05-9432-2CAD8927FC1B}" sibTransId="{FC7A1391-B644-47A7-BE67-5C63688B29ED}"/>
    <dgm:cxn modelId="{25533A98-CFEC-4AC6-A9EF-E7AF1CC208F6}" type="presOf" srcId="{CC711A3B-6563-4749-8959-E148545BE259}" destId="{C9BA822E-5F64-4BF2-A0AA-CC3A2DB61B25}" srcOrd="0" destOrd="0" presId="urn:microsoft.com/office/officeart/2005/8/layout/arrow2"/>
    <dgm:cxn modelId="{5FD3D49B-47B9-4D23-A88A-5CAF505CBF24}" srcId="{9F05F3D6-A91D-4779-AE36-9B42AAD6EEE3}" destId="{4EC2EEFF-4299-4206-B494-3E4F55F02E13}" srcOrd="2" destOrd="0" parTransId="{33CA97D9-1611-4DE1-A89D-7871DF7ACF12}" sibTransId="{6C5A56F7-9026-4852-BB60-C10D904FBC35}"/>
    <dgm:cxn modelId="{F733A6CE-EE0D-4EDD-90B9-B74B69B5CA0E}" srcId="{9F05F3D6-A91D-4779-AE36-9B42AAD6EEE3}" destId="{CC711A3B-6563-4749-8959-E148545BE259}" srcOrd="1" destOrd="0" parTransId="{6438D653-EAF0-4236-85CA-8FBD8E8CE3F8}" sibTransId="{D287414E-8EA8-4CB2-9000-E9D2E6DC4D08}"/>
    <dgm:cxn modelId="{552846C1-918E-4DDD-BB06-33B2239D1529}" type="presParOf" srcId="{397408DA-0CCF-492F-A8E6-7CF967035E7C}" destId="{DEB5F148-A84E-43A9-BB7C-6171EA96C785}" srcOrd="0" destOrd="0" presId="urn:microsoft.com/office/officeart/2005/8/layout/arrow2"/>
    <dgm:cxn modelId="{5E7131DE-DF26-4B78-AF6E-C2CEAE563356}" type="presParOf" srcId="{397408DA-0CCF-492F-A8E6-7CF967035E7C}" destId="{57C3007D-4CCD-4043-BDD8-C9D02E0DD22D}" srcOrd="1" destOrd="0" presId="urn:microsoft.com/office/officeart/2005/8/layout/arrow2"/>
    <dgm:cxn modelId="{5A955BC0-E854-48AF-9686-6E7B3D34428E}" type="presParOf" srcId="{57C3007D-4CCD-4043-BDD8-C9D02E0DD22D}" destId="{7D491E54-D1D1-4B43-8709-5E743D236AAA}" srcOrd="0" destOrd="0" presId="urn:microsoft.com/office/officeart/2005/8/layout/arrow2"/>
    <dgm:cxn modelId="{2B7806D8-CF91-43C4-AF24-2D5D4241E119}" type="presParOf" srcId="{57C3007D-4CCD-4043-BDD8-C9D02E0DD22D}" destId="{2948C9C0-52C8-459E-8541-7F06A6FA32BE}" srcOrd="1" destOrd="0" presId="urn:microsoft.com/office/officeart/2005/8/layout/arrow2"/>
    <dgm:cxn modelId="{FA28235A-2591-42F0-BB63-58D69683F658}" type="presParOf" srcId="{57C3007D-4CCD-4043-BDD8-C9D02E0DD22D}" destId="{A1F6C627-821D-4E74-8CC8-9E638C89D460}" srcOrd="2" destOrd="0" presId="urn:microsoft.com/office/officeart/2005/8/layout/arrow2"/>
    <dgm:cxn modelId="{BC75E6DC-CA1B-4CF6-8653-EBBFC369BA3C}" type="presParOf" srcId="{57C3007D-4CCD-4043-BDD8-C9D02E0DD22D}" destId="{C9BA822E-5F64-4BF2-A0AA-CC3A2DB61B25}" srcOrd="3" destOrd="0" presId="urn:microsoft.com/office/officeart/2005/8/layout/arrow2"/>
    <dgm:cxn modelId="{D3A49AE9-14D0-43C3-A483-569A0A6526BD}" type="presParOf" srcId="{57C3007D-4CCD-4043-BDD8-C9D02E0DD22D}" destId="{E9671A5E-3681-4421-98EA-F6B7B5F7E64B}" srcOrd="4" destOrd="0" presId="urn:microsoft.com/office/officeart/2005/8/layout/arrow2"/>
    <dgm:cxn modelId="{3194A704-E74F-41D2-8765-CC843FA08EAE}" type="presParOf" srcId="{57C3007D-4CCD-4043-BDD8-C9D02E0DD22D}" destId="{415BE6D2-E812-475E-B445-6397B68F5393}" srcOrd="5" destOrd="0" presId="urn:microsoft.com/office/officeart/2005/8/layout/arrow2"/>
    <dgm:cxn modelId="{51497302-C716-4A5B-9AB0-7B39020BF74B}" type="presParOf" srcId="{57C3007D-4CCD-4043-BDD8-C9D02E0DD22D}" destId="{B89F561E-079B-4E91-AB77-C31758588AB8}" srcOrd="6" destOrd="0" presId="urn:microsoft.com/office/officeart/2005/8/layout/arrow2"/>
    <dgm:cxn modelId="{5C74A571-779D-4C82-839A-307161F5406A}" type="presParOf" srcId="{57C3007D-4CCD-4043-BDD8-C9D02E0DD22D}" destId="{CA0088BF-D2CD-4B91-B5BD-80FB28F15F6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0E0578-A341-4818-B0A6-87E8150E2E1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FFBCF12E-F9D2-4CB3-8388-221AADFAE7F4}">
      <dgm:prSet phldrT="[Texto]"/>
      <dgm:spPr/>
      <dgm:t>
        <a:bodyPr/>
        <a:lstStyle/>
        <a:p>
          <a:r>
            <a:rPr lang="es-MX" b="1" dirty="0" smtClean="0"/>
            <a:t>Estrategia del Océano Azul</a:t>
          </a:r>
          <a:endParaRPr lang="es-EC" dirty="0"/>
        </a:p>
      </dgm:t>
    </dgm:pt>
    <dgm:pt modelId="{BADBB9BE-ECDB-4092-868D-08DD483A03D2}" type="parTrans" cxnId="{9A589C7E-5712-41E1-81B0-EAA3D77AAD2E}">
      <dgm:prSet/>
      <dgm:spPr/>
      <dgm:t>
        <a:bodyPr/>
        <a:lstStyle/>
        <a:p>
          <a:endParaRPr lang="es-EC"/>
        </a:p>
      </dgm:t>
    </dgm:pt>
    <dgm:pt modelId="{D10C5008-C04F-4721-87E9-4713C4D45762}" type="sibTrans" cxnId="{9A589C7E-5712-41E1-81B0-EAA3D77AAD2E}">
      <dgm:prSet/>
      <dgm:spPr/>
      <dgm:t>
        <a:bodyPr/>
        <a:lstStyle/>
        <a:p>
          <a:endParaRPr lang="es-EC"/>
        </a:p>
      </dgm:t>
    </dgm:pt>
    <dgm:pt modelId="{FA04323F-E022-4F3D-AEBC-F75320BE8FFD}">
      <dgm:prSet phldrT="[Texto]" custT="1"/>
      <dgm:spPr/>
      <dgm:t>
        <a:bodyPr/>
        <a:lstStyle/>
        <a:p>
          <a:r>
            <a:rPr lang="es-EC" sz="1600" dirty="0" smtClean="0"/>
            <a:t>Delimitan que existen dos océanos</a:t>
          </a:r>
          <a:endParaRPr lang="es-EC" sz="1600" dirty="0"/>
        </a:p>
      </dgm:t>
    </dgm:pt>
    <dgm:pt modelId="{A3CCABE7-D351-4AF0-8528-5F9F46D58C07}" type="parTrans" cxnId="{07066719-E9CF-438B-96F4-6DFD3161788D}">
      <dgm:prSet/>
      <dgm:spPr/>
      <dgm:t>
        <a:bodyPr/>
        <a:lstStyle/>
        <a:p>
          <a:endParaRPr lang="es-EC"/>
        </a:p>
      </dgm:t>
    </dgm:pt>
    <dgm:pt modelId="{650BB74C-0BC9-4ED7-9745-D42AF97BD3E7}" type="sibTrans" cxnId="{07066719-E9CF-438B-96F4-6DFD3161788D}">
      <dgm:prSet/>
      <dgm:spPr/>
      <dgm:t>
        <a:bodyPr/>
        <a:lstStyle/>
        <a:p>
          <a:endParaRPr lang="es-EC"/>
        </a:p>
      </dgm:t>
    </dgm:pt>
    <dgm:pt modelId="{36CB34C7-DCFD-463A-BF0B-CE4D619EFBCA}">
      <dgm:prSet phldrT="[Texto]"/>
      <dgm:spPr/>
      <dgm:t>
        <a:bodyPr/>
        <a:lstStyle/>
        <a:p>
          <a:r>
            <a:rPr lang="es-EC" dirty="0" smtClean="0"/>
            <a:t>Es un mercado donde permite a la empresa posicionarse sin necesidad de competir</a:t>
          </a:r>
          <a:endParaRPr lang="es-EC" dirty="0"/>
        </a:p>
      </dgm:t>
    </dgm:pt>
    <dgm:pt modelId="{5105E12E-BB9D-4AE1-B808-6767F7BC6230}" type="parTrans" cxnId="{B907A2CD-58CE-4A8C-8E91-266528FD6D36}">
      <dgm:prSet/>
      <dgm:spPr/>
      <dgm:t>
        <a:bodyPr/>
        <a:lstStyle/>
        <a:p>
          <a:endParaRPr lang="es-EC"/>
        </a:p>
      </dgm:t>
    </dgm:pt>
    <dgm:pt modelId="{92C1A7E5-34A0-4556-BA16-84B4D65F1B33}" type="sibTrans" cxnId="{B907A2CD-58CE-4A8C-8E91-266528FD6D36}">
      <dgm:prSet/>
      <dgm:spPr/>
      <dgm:t>
        <a:bodyPr/>
        <a:lstStyle/>
        <a:p>
          <a:endParaRPr lang="es-EC"/>
        </a:p>
      </dgm:t>
    </dgm:pt>
    <dgm:pt modelId="{51D3B50D-0806-417C-9C7C-1734DA7B8C63}">
      <dgm:prSet phldrT="[Texto]"/>
      <dgm:spPr/>
      <dgm:t>
        <a:bodyPr/>
        <a:lstStyle/>
        <a:p>
          <a:r>
            <a:rPr lang="es-EC" b="1" dirty="0" smtClean="0"/>
            <a:t>Método Scamper</a:t>
          </a:r>
          <a:endParaRPr lang="es-EC" dirty="0"/>
        </a:p>
      </dgm:t>
    </dgm:pt>
    <dgm:pt modelId="{69907D16-8F13-4C12-9E52-95A8EBD65A25}" type="parTrans" cxnId="{7ABFEE2B-7604-4A22-A1FF-9FA448296D54}">
      <dgm:prSet/>
      <dgm:spPr/>
      <dgm:t>
        <a:bodyPr/>
        <a:lstStyle/>
        <a:p>
          <a:endParaRPr lang="es-EC"/>
        </a:p>
      </dgm:t>
    </dgm:pt>
    <dgm:pt modelId="{84C2680C-9A20-4E91-922A-77FA80B0EFA5}" type="sibTrans" cxnId="{7ABFEE2B-7604-4A22-A1FF-9FA448296D54}">
      <dgm:prSet/>
      <dgm:spPr/>
      <dgm:t>
        <a:bodyPr/>
        <a:lstStyle/>
        <a:p>
          <a:endParaRPr lang="es-EC"/>
        </a:p>
      </dgm:t>
    </dgm:pt>
    <dgm:pt modelId="{A8D94032-C78C-4CB1-AC99-754411DDFD00}">
      <dgm:prSet phldrT="[Texto]" custT="1"/>
      <dgm:spPr/>
      <dgm:t>
        <a:bodyPr/>
        <a:lstStyle/>
        <a:p>
          <a:r>
            <a:rPr lang="es-EC" sz="1600" dirty="0" smtClean="0"/>
            <a:t>Es una herramienta cuyo alcance pretende innovar </a:t>
          </a:r>
          <a:endParaRPr lang="es-EC" sz="1600" dirty="0"/>
        </a:p>
      </dgm:t>
    </dgm:pt>
    <dgm:pt modelId="{209FA967-8CA2-476F-BBC0-CE48A3E386A9}" type="parTrans" cxnId="{ABFCA452-A386-4DDC-9230-BEEAD77EEF16}">
      <dgm:prSet/>
      <dgm:spPr/>
      <dgm:t>
        <a:bodyPr/>
        <a:lstStyle/>
        <a:p>
          <a:endParaRPr lang="es-EC"/>
        </a:p>
      </dgm:t>
    </dgm:pt>
    <dgm:pt modelId="{FB0CD210-05C0-4F52-AB86-0EB6C5A47E1D}" type="sibTrans" cxnId="{ABFCA452-A386-4DDC-9230-BEEAD77EEF16}">
      <dgm:prSet/>
      <dgm:spPr/>
      <dgm:t>
        <a:bodyPr/>
        <a:lstStyle/>
        <a:p>
          <a:endParaRPr lang="es-EC"/>
        </a:p>
      </dgm:t>
    </dgm:pt>
    <dgm:pt modelId="{A9A1CAD0-A2ED-419E-9460-689F70D36BA7}">
      <dgm:prSet phldrT="[Texto]"/>
      <dgm:spPr/>
      <dgm:t>
        <a:bodyPr/>
        <a:lstStyle/>
        <a:p>
          <a:r>
            <a:rPr lang="es-EC" b="1" dirty="0" smtClean="0"/>
            <a:t>S</a:t>
          </a:r>
          <a:r>
            <a:rPr lang="es-EC" dirty="0" smtClean="0"/>
            <a:t>ubstituir, </a:t>
          </a:r>
          <a:r>
            <a:rPr lang="es-EC" b="1" dirty="0" smtClean="0"/>
            <a:t>C</a:t>
          </a:r>
          <a:r>
            <a:rPr lang="es-EC" dirty="0" smtClean="0"/>
            <a:t>ombinar, </a:t>
          </a:r>
          <a:r>
            <a:rPr lang="es-EC" b="1" dirty="0" smtClean="0"/>
            <a:t>A</a:t>
          </a:r>
          <a:r>
            <a:rPr lang="es-EC" dirty="0" smtClean="0"/>
            <a:t>daptar, </a:t>
          </a:r>
          <a:r>
            <a:rPr lang="es-EC" b="1" dirty="0" smtClean="0"/>
            <a:t>M</a:t>
          </a:r>
          <a:r>
            <a:rPr lang="es-EC" dirty="0" smtClean="0"/>
            <a:t>odificar, </a:t>
          </a:r>
          <a:r>
            <a:rPr lang="es-EC" b="1" dirty="0" smtClean="0"/>
            <a:t>P</a:t>
          </a:r>
          <a:r>
            <a:rPr lang="es-EC" dirty="0" smtClean="0"/>
            <a:t>ermutar, </a:t>
          </a:r>
          <a:r>
            <a:rPr lang="es-EC" b="1" dirty="0" smtClean="0"/>
            <a:t>E</a:t>
          </a:r>
          <a:r>
            <a:rPr lang="es-EC" dirty="0" smtClean="0"/>
            <a:t>liminar, </a:t>
          </a:r>
          <a:r>
            <a:rPr lang="es-EC" b="1" dirty="0" smtClean="0"/>
            <a:t>R</a:t>
          </a:r>
          <a:r>
            <a:rPr lang="es-EC" dirty="0" smtClean="0"/>
            <a:t>eordenar.</a:t>
          </a:r>
          <a:endParaRPr lang="es-EC" dirty="0"/>
        </a:p>
      </dgm:t>
    </dgm:pt>
    <dgm:pt modelId="{53FD4641-815F-463A-9E5D-D9CF8A8EFCED}" type="parTrans" cxnId="{EC1AA51C-8F7E-420A-BB66-7B2641A00AFB}">
      <dgm:prSet/>
      <dgm:spPr/>
      <dgm:t>
        <a:bodyPr/>
        <a:lstStyle/>
        <a:p>
          <a:endParaRPr lang="es-EC"/>
        </a:p>
      </dgm:t>
    </dgm:pt>
    <dgm:pt modelId="{F8B5604F-0DC3-4A8A-B1D3-4793E258B596}" type="sibTrans" cxnId="{EC1AA51C-8F7E-420A-BB66-7B2641A00AFB}">
      <dgm:prSet/>
      <dgm:spPr/>
      <dgm:t>
        <a:bodyPr/>
        <a:lstStyle/>
        <a:p>
          <a:endParaRPr lang="es-EC"/>
        </a:p>
      </dgm:t>
    </dgm:pt>
    <dgm:pt modelId="{BC511788-599E-4D09-8C3A-239BEF0AD8F9}">
      <dgm:prSet phldrT="[Texto]"/>
      <dgm:spPr/>
      <dgm:t>
        <a:bodyPr/>
        <a:lstStyle/>
        <a:p>
          <a:r>
            <a:rPr lang="es-MX" b="1" dirty="0" smtClean="0"/>
            <a:t>Modelo </a:t>
          </a:r>
          <a:r>
            <a:rPr lang="es-MX" b="1" dirty="0" err="1" smtClean="0"/>
            <a:t>Canvas</a:t>
          </a:r>
          <a:endParaRPr lang="es-EC" dirty="0"/>
        </a:p>
      </dgm:t>
    </dgm:pt>
    <dgm:pt modelId="{C0F9EA1C-EDC1-4C4B-AD28-9A5537983390}" type="parTrans" cxnId="{E6D41FDA-4AD9-4553-AFBB-7F2691063774}">
      <dgm:prSet/>
      <dgm:spPr/>
      <dgm:t>
        <a:bodyPr/>
        <a:lstStyle/>
        <a:p>
          <a:endParaRPr lang="es-EC"/>
        </a:p>
      </dgm:t>
    </dgm:pt>
    <dgm:pt modelId="{AE8C13BD-D3E7-48E2-B7E3-4AD37FC8B200}" type="sibTrans" cxnId="{E6D41FDA-4AD9-4553-AFBB-7F2691063774}">
      <dgm:prSet/>
      <dgm:spPr/>
      <dgm:t>
        <a:bodyPr/>
        <a:lstStyle/>
        <a:p>
          <a:endParaRPr lang="es-EC"/>
        </a:p>
      </dgm:t>
    </dgm:pt>
    <dgm:pt modelId="{CD73B2AF-2094-414B-95EB-6E4CAB6C01D8}">
      <dgm:prSet phldrT="[Texto]" custT="1"/>
      <dgm:spPr/>
      <dgm:t>
        <a:bodyPr/>
        <a:lstStyle/>
        <a:p>
          <a:r>
            <a:rPr lang="es-EC" sz="1600" dirty="0" smtClean="0"/>
            <a:t>Es un modelo de negocio </a:t>
          </a:r>
          <a:endParaRPr lang="es-EC" sz="1600" dirty="0"/>
        </a:p>
      </dgm:t>
    </dgm:pt>
    <dgm:pt modelId="{789189D9-3D9A-481C-969B-6ADC79D17F1F}" type="parTrans" cxnId="{AB9ED983-171B-4B84-B0D5-3E35DD833E68}">
      <dgm:prSet/>
      <dgm:spPr/>
      <dgm:t>
        <a:bodyPr/>
        <a:lstStyle/>
        <a:p>
          <a:endParaRPr lang="es-EC"/>
        </a:p>
      </dgm:t>
    </dgm:pt>
    <dgm:pt modelId="{81A3AE5F-F135-439C-9AD8-247D0038BD83}" type="sibTrans" cxnId="{AB9ED983-171B-4B84-B0D5-3E35DD833E68}">
      <dgm:prSet/>
      <dgm:spPr/>
      <dgm:t>
        <a:bodyPr/>
        <a:lstStyle/>
        <a:p>
          <a:endParaRPr lang="es-EC"/>
        </a:p>
      </dgm:t>
    </dgm:pt>
    <dgm:pt modelId="{72806E19-264D-44F4-8A6D-08DC80FA3039}">
      <dgm:prSet phldrT="[Texto]"/>
      <dgm:spPr/>
      <dgm:t>
        <a:bodyPr/>
        <a:lstStyle/>
        <a:p>
          <a:r>
            <a:rPr lang="es-MX" dirty="0" smtClean="0"/>
            <a:t>1. Segmentos de mercado</a:t>
          </a:r>
        </a:p>
        <a:p>
          <a:r>
            <a:rPr lang="es-MX" dirty="0" smtClean="0"/>
            <a:t>2. Propuestas de valor</a:t>
          </a:r>
        </a:p>
        <a:p>
          <a:r>
            <a:rPr lang="es-MX" dirty="0" smtClean="0"/>
            <a:t>3. Canales</a:t>
          </a:r>
        </a:p>
        <a:p>
          <a:r>
            <a:rPr lang="es-MX" dirty="0" smtClean="0"/>
            <a:t>4. Relaciones con los clientes</a:t>
          </a:r>
          <a:endParaRPr lang="es-EC" dirty="0"/>
        </a:p>
      </dgm:t>
    </dgm:pt>
    <dgm:pt modelId="{A5A57501-6529-4427-9BF8-B1FF6A3FFCFF}" type="parTrans" cxnId="{E03A9CDD-61E1-4D63-9A23-D4B3C443D19F}">
      <dgm:prSet/>
      <dgm:spPr/>
      <dgm:t>
        <a:bodyPr/>
        <a:lstStyle/>
        <a:p>
          <a:endParaRPr lang="es-EC"/>
        </a:p>
      </dgm:t>
    </dgm:pt>
    <dgm:pt modelId="{39044FC1-D9F4-491C-8CC9-90FC4DB31AB6}" type="sibTrans" cxnId="{E03A9CDD-61E1-4D63-9A23-D4B3C443D19F}">
      <dgm:prSet/>
      <dgm:spPr/>
      <dgm:t>
        <a:bodyPr/>
        <a:lstStyle/>
        <a:p>
          <a:endParaRPr lang="es-EC"/>
        </a:p>
      </dgm:t>
    </dgm:pt>
    <dgm:pt modelId="{8F5BE759-1F5F-40BD-9969-E42B7425A9E9}">
      <dgm:prSet phldrT="[Texto]"/>
      <dgm:spPr/>
      <dgm:t>
        <a:bodyPr/>
        <a:lstStyle/>
        <a:p>
          <a:r>
            <a:rPr lang="es-MX" b="1" dirty="0" err="1" smtClean="0"/>
            <a:t>Six</a:t>
          </a:r>
          <a:r>
            <a:rPr lang="es-MX" b="1" dirty="0" smtClean="0"/>
            <a:t> Sigma</a:t>
          </a:r>
          <a:endParaRPr lang="es-EC" dirty="0"/>
        </a:p>
      </dgm:t>
    </dgm:pt>
    <dgm:pt modelId="{2AF886C6-CE98-4E54-99A3-B7FC7AE45D59}" type="parTrans" cxnId="{74B294A8-6460-4470-AAF6-3679F1715977}">
      <dgm:prSet/>
      <dgm:spPr/>
      <dgm:t>
        <a:bodyPr/>
        <a:lstStyle/>
        <a:p>
          <a:endParaRPr lang="es-EC"/>
        </a:p>
      </dgm:t>
    </dgm:pt>
    <dgm:pt modelId="{48419F95-6D82-4418-896F-89263D4E6611}" type="sibTrans" cxnId="{74B294A8-6460-4470-AAF6-3679F1715977}">
      <dgm:prSet/>
      <dgm:spPr/>
      <dgm:t>
        <a:bodyPr/>
        <a:lstStyle/>
        <a:p>
          <a:endParaRPr lang="es-EC"/>
        </a:p>
      </dgm:t>
    </dgm:pt>
    <dgm:pt modelId="{3FF2E359-5CA0-4D25-A088-824FF11ABD46}">
      <dgm:prSet phldrT="[Texto]" custT="1"/>
      <dgm:spPr/>
      <dgm:t>
        <a:bodyPr/>
        <a:lstStyle/>
        <a:p>
          <a:r>
            <a:rPr lang="es-EC" sz="1600" dirty="0" smtClean="0"/>
            <a:t>Con enfoque estadístico, se orienta a la calidad y el servicio. </a:t>
          </a:r>
          <a:endParaRPr lang="es-EC" sz="1600" dirty="0"/>
        </a:p>
      </dgm:t>
    </dgm:pt>
    <dgm:pt modelId="{E757E975-BFEE-4389-9F0E-BE86B1F66325}" type="parTrans" cxnId="{1F976E48-EEF9-43AC-95AA-E41247A20C71}">
      <dgm:prSet/>
      <dgm:spPr/>
      <dgm:t>
        <a:bodyPr/>
        <a:lstStyle/>
        <a:p>
          <a:endParaRPr lang="es-EC"/>
        </a:p>
      </dgm:t>
    </dgm:pt>
    <dgm:pt modelId="{C8F6F5E3-7B02-400D-A81E-3A48E929D629}" type="sibTrans" cxnId="{1F976E48-EEF9-43AC-95AA-E41247A20C71}">
      <dgm:prSet/>
      <dgm:spPr/>
      <dgm:t>
        <a:bodyPr/>
        <a:lstStyle/>
        <a:p>
          <a:endParaRPr lang="es-EC"/>
        </a:p>
      </dgm:t>
    </dgm:pt>
    <dgm:pt modelId="{F6014C52-F544-447B-9B85-FAB5958F0BE8}">
      <dgm:prSet phldrT="[Texto]"/>
      <dgm:spPr/>
      <dgm:t>
        <a:bodyPr/>
        <a:lstStyle/>
        <a:p>
          <a:r>
            <a:rPr lang="es-EC" dirty="0" smtClean="0"/>
            <a:t/>
          </a:r>
          <a:br>
            <a:rPr lang="es-EC" dirty="0" smtClean="0"/>
          </a:br>
          <a:r>
            <a:rPr lang="es-EC" dirty="0" smtClean="0"/>
            <a:t>D: Definir los problemas y situaciones a mejorar. </a:t>
          </a:r>
        </a:p>
        <a:p>
          <a:r>
            <a:rPr lang="es-EC" dirty="0" smtClean="0"/>
            <a:t>M: Medir para obtener información y datos. </a:t>
          </a:r>
        </a:p>
        <a:p>
          <a:r>
            <a:rPr lang="es-EC" dirty="0" smtClean="0"/>
            <a:t>A: Analizar la información recolectada</a:t>
          </a:r>
          <a:endParaRPr lang="es-EC" dirty="0"/>
        </a:p>
      </dgm:t>
    </dgm:pt>
    <dgm:pt modelId="{2ED012B7-6722-4E9E-95E9-F71EB9834C45}" type="parTrans" cxnId="{5C176A4B-26AE-48A2-86FA-814238782187}">
      <dgm:prSet/>
      <dgm:spPr/>
      <dgm:t>
        <a:bodyPr/>
        <a:lstStyle/>
        <a:p>
          <a:endParaRPr lang="es-EC"/>
        </a:p>
      </dgm:t>
    </dgm:pt>
    <dgm:pt modelId="{8415AA7C-C6F5-4299-A868-C57D5374854E}" type="sibTrans" cxnId="{5C176A4B-26AE-48A2-86FA-814238782187}">
      <dgm:prSet/>
      <dgm:spPr/>
      <dgm:t>
        <a:bodyPr/>
        <a:lstStyle/>
        <a:p>
          <a:endParaRPr lang="es-EC"/>
        </a:p>
      </dgm:t>
    </dgm:pt>
    <dgm:pt modelId="{C7D91A29-B5F7-4305-AE92-C9E9454F2D8F}">
      <dgm:prSet phldrT="[Texto]"/>
      <dgm:spPr/>
      <dgm:t>
        <a:bodyPr/>
        <a:lstStyle/>
        <a:p>
          <a:r>
            <a:rPr lang="es-MX" dirty="0" smtClean="0"/>
            <a:t>5. Fuentes de ingresos</a:t>
          </a:r>
        </a:p>
        <a:p>
          <a:r>
            <a:rPr lang="es-MX" dirty="0" smtClean="0"/>
            <a:t>7. Recursos claves</a:t>
          </a:r>
        </a:p>
        <a:p>
          <a:r>
            <a:rPr lang="es-MX" dirty="0" smtClean="0"/>
            <a:t>8. Actividades clave</a:t>
          </a:r>
        </a:p>
        <a:p>
          <a:r>
            <a:rPr lang="es-MX" dirty="0" smtClean="0"/>
            <a:t>9. Asociaciones clave</a:t>
          </a:r>
          <a:endParaRPr lang="es-EC" dirty="0"/>
        </a:p>
      </dgm:t>
    </dgm:pt>
    <dgm:pt modelId="{56EF4239-BCC7-405B-8DE7-4906A18BE1A2}" type="parTrans" cxnId="{B90DA776-4E38-48C9-A0FB-C6A3D43C37FF}">
      <dgm:prSet/>
      <dgm:spPr/>
      <dgm:t>
        <a:bodyPr/>
        <a:lstStyle/>
        <a:p>
          <a:endParaRPr lang="es-EC"/>
        </a:p>
      </dgm:t>
    </dgm:pt>
    <dgm:pt modelId="{6A23A2F1-6712-4782-9EC5-4A9858136F82}" type="sibTrans" cxnId="{B90DA776-4E38-48C9-A0FB-C6A3D43C37FF}">
      <dgm:prSet/>
      <dgm:spPr/>
      <dgm:t>
        <a:bodyPr/>
        <a:lstStyle/>
        <a:p>
          <a:endParaRPr lang="es-EC"/>
        </a:p>
      </dgm:t>
    </dgm:pt>
    <dgm:pt modelId="{A114E5BB-DE04-4C75-A478-ED4EE5CD5267}">
      <dgm:prSet phldrT="[Texto]"/>
      <dgm:spPr/>
      <dgm:t>
        <a:bodyPr/>
        <a:lstStyle/>
        <a:p>
          <a:r>
            <a:rPr lang="es-EC" dirty="0" smtClean="0"/>
            <a:t>I: Incorporar las mejoras en los procesos. </a:t>
          </a:r>
        </a:p>
        <a:p>
          <a:r>
            <a:rPr lang="es-EC" dirty="0" smtClean="0"/>
            <a:t>C: Controlar o rediseñar los procesos existentes.</a:t>
          </a:r>
          <a:endParaRPr lang="es-EC" dirty="0"/>
        </a:p>
      </dgm:t>
    </dgm:pt>
    <dgm:pt modelId="{8B3C7EA6-F170-4C80-BB1D-439749F3E464}" type="parTrans" cxnId="{DB7B2EF8-85F0-4C50-BF1D-48B7A5B8C34A}">
      <dgm:prSet/>
      <dgm:spPr/>
      <dgm:t>
        <a:bodyPr/>
        <a:lstStyle/>
        <a:p>
          <a:endParaRPr lang="es-EC"/>
        </a:p>
      </dgm:t>
    </dgm:pt>
    <dgm:pt modelId="{FEE8005A-3061-4F24-9095-A23E92F6B392}" type="sibTrans" cxnId="{DB7B2EF8-85F0-4C50-BF1D-48B7A5B8C34A}">
      <dgm:prSet/>
      <dgm:spPr/>
      <dgm:t>
        <a:bodyPr/>
        <a:lstStyle/>
        <a:p>
          <a:endParaRPr lang="es-EC"/>
        </a:p>
      </dgm:t>
    </dgm:pt>
    <dgm:pt modelId="{94868A94-3BD0-4962-A1FE-C18BB690212E}" type="pres">
      <dgm:prSet presAssocID="{CA0E0578-A341-4818-B0A6-87E8150E2E1F}" presName="Name0" presStyleCnt="0">
        <dgm:presLayoutVars>
          <dgm:chPref val="3"/>
          <dgm:dir/>
          <dgm:animLvl val="lvl"/>
          <dgm:resizeHandles/>
        </dgm:presLayoutVars>
      </dgm:prSet>
      <dgm:spPr/>
      <dgm:t>
        <a:bodyPr/>
        <a:lstStyle/>
        <a:p>
          <a:endParaRPr lang="es-MX"/>
        </a:p>
      </dgm:t>
    </dgm:pt>
    <dgm:pt modelId="{6655BDBC-6FD2-46B7-B0EA-28385EA0537D}" type="pres">
      <dgm:prSet presAssocID="{FFBCF12E-F9D2-4CB3-8388-221AADFAE7F4}" presName="horFlow" presStyleCnt="0"/>
      <dgm:spPr/>
    </dgm:pt>
    <dgm:pt modelId="{8111964F-09B3-472F-8332-E59F5F4BDB5C}" type="pres">
      <dgm:prSet presAssocID="{FFBCF12E-F9D2-4CB3-8388-221AADFAE7F4}" presName="bigChev" presStyleLbl="node1" presStyleIdx="0" presStyleCnt="4"/>
      <dgm:spPr/>
      <dgm:t>
        <a:bodyPr/>
        <a:lstStyle/>
        <a:p>
          <a:endParaRPr lang="es-EC"/>
        </a:p>
      </dgm:t>
    </dgm:pt>
    <dgm:pt modelId="{37C84039-23E0-4F4A-B628-EFF3FEEA6407}" type="pres">
      <dgm:prSet presAssocID="{A3CCABE7-D351-4AF0-8528-5F9F46D58C07}" presName="parTrans" presStyleCnt="0"/>
      <dgm:spPr/>
    </dgm:pt>
    <dgm:pt modelId="{175D167E-4A50-460B-8E7A-93A2ACB48CFA}" type="pres">
      <dgm:prSet presAssocID="{FA04323F-E022-4F3D-AEBC-F75320BE8FFD}" presName="node" presStyleLbl="alignAccFollowNode1" presStyleIdx="0" presStyleCnt="10">
        <dgm:presLayoutVars>
          <dgm:bulletEnabled val="1"/>
        </dgm:presLayoutVars>
      </dgm:prSet>
      <dgm:spPr/>
      <dgm:t>
        <a:bodyPr/>
        <a:lstStyle/>
        <a:p>
          <a:endParaRPr lang="es-EC"/>
        </a:p>
      </dgm:t>
    </dgm:pt>
    <dgm:pt modelId="{EF3C0F95-6B91-44F2-B01F-F875057D62C8}" type="pres">
      <dgm:prSet presAssocID="{650BB74C-0BC9-4ED7-9745-D42AF97BD3E7}" presName="sibTrans" presStyleCnt="0"/>
      <dgm:spPr/>
    </dgm:pt>
    <dgm:pt modelId="{00D9F130-52D4-44BD-A48F-5C95D615B6E1}" type="pres">
      <dgm:prSet presAssocID="{36CB34C7-DCFD-463A-BF0B-CE4D619EFBCA}" presName="node" presStyleLbl="alignAccFollowNode1" presStyleIdx="1" presStyleCnt="10">
        <dgm:presLayoutVars>
          <dgm:bulletEnabled val="1"/>
        </dgm:presLayoutVars>
      </dgm:prSet>
      <dgm:spPr/>
      <dgm:t>
        <a:bodyPr/>
        <a:lstStyle/>
        <a:p>
          <a:endParaRPr lang="es-EC"/>
        </a:p>
      </dgm:t>
    </dgm:pt>
    <dgm:pt modelId="{491BCF25-F5EF-4071-9689-629A6DD7CA13}" type="pres">
      <dgm:prSet presAssocID="{FFBCF12E-F9D2-4CB3-8388-221AADFAE7F4}" presName="vSp" presStyleCnt="0"/>
      <dgm:spPr/>
    </dgm:pt>
    <dgm:pt modelId="{775EED53-0B80-4AD2-A224-DE2316DE6FF1}" type="pres">
      <dgm:prSet presAssocID="{51D3B50D-0806-417C-9C7C-1734DA7B8C63}" presName="horFlow" presStyleCnt="0"/>
      <dgm:spPr/>
    </dgm:pt>
    <dgm:pt modelId="{B564096A-620C-4989-A07D-1892848DC61C}" type="pres">
      <dgm:prSet presAssocID="{51D3B50D-0806-417C-9C7C-1734DA7B8C63}" presName="bigChev" presStyleLbl="node1" presStyleIdx="1" presStyleCnt="4"/>
      <dgm:spPr/>
      <dgm:t>
        <a:bodyPr/>
        <a:lstStyle/>
        <a:p>
          <a:endParaRPr lang="es-EC"/>
        </a:p>
      </dgm:t>
    </dgm:pt>
    <dgm:pt modelId="{4B70CEC5-0D2B-42A5-AE8B-3D7D63BCA2B0}" type="pres">
      <dgm:prSet presAssocID="{209FA967-8CA2-476F-BBC0-CE48A3E386A9}" presName="parTrans" presStyleCnt="0"/>
      <dgm:spPr/>
    </dgm:pt>
    <dgm:pt modelId="{D1B52723-6BE1-46B3-A556-2CB56E75616F}" type="pres">
      <dgm:prSet presAssocID="{A8D94032-C78C-4CB1-AC99-754411DDFD00}" presName="node" presStyleLbl="alignAccFollowNode1" presStyleIdx="2" presStyleCnt="10">
        <dgm:presLayoutVars>
          <dgm:bulletEnabled val="1"/>
        </dgm:presLayoutVars>
      </dgm:prSet>
      <dgm:spPr/>
      <dgm:t>
        <a:bodyPr/>
        <a:lstStyle/>
        <a:p>
          <a:endParaRPr lang="es-EC"/>
        </a:p>
      </dgm:t>
    </dgm:pt>
    <dgm:pt modelId="{AB0B2AE0-0B80-4352-B8D8-ED2A62F502E3}" type="pres">
      <dgm:prSet presAssocID="{FB0CD210-05C0-4F52-AB86-0EB6C5A47E1D}" presName="sibTrans" presStyleCnt="0"/>
      <dgm:spPr/>
    </dgm:pt>
    <dgm:pt modelId="{6693A2E9-13A7-453F-8010-848710509A9C}" type="pres">
      <dgm:prSet presAssocID="{A9A1CAD0-A2ED-419E-9460-689F70D36BA7}" presName="node" presStyleLbl="alignAccFollowNode1" presStyleIdx="3" presStyleCnt="10">
        <dgm:presLayoutVars>
          <dgm:bulletEnabled val="1"/>
        </dgm:presLayoutVars>
      </dgm:prSet>
      <dgm:spPr/>
      <dgm:t>
        <a:bodyPr/>
        <a:lstStyle/>
        <a:p>
          <a:endParaRPr lang="es-EC"/>
        </a:p>
      </dgm:t>
    </dgm:pt>
    <dgm:pt modelId="{E342A6E3-5680-4627-A5E5-3EE14EAAF538}" type="pres">
      <dgm:prSet presAssocID="{51D3B50D-0806-417C-9C7C-1734DA7B8C63}" presName="vSp" presStyleCnt="0"/>
      <dgm:spPr/>
    </dgm:pt>
    <dgm:pt modelId="{7158F0CA-FC17-4B36-A31B-846E7BE7E7E0}" type="pres">
      <dgm:prSet presAssocID="{BC511788-599E-4D09-8C3A-239BEF0AD8F9}" presName="horFlow" presStyleCnt="0"/>
      <dgm:spPr/>
    </dgm:pt>
    <dgm:pt modelId="{0B8F2BDE-85ED-4393-9C18-FA4E7A2FE6D0}" type="pres">
      <dgm:prSet presAssocID="{BC511788-599E-4D09-8C3A-239BEF0AD8F9}" presName="bigChev" presStyleLbl="node1" presStyleIdx="2" presStyleCnt="4"/>
      <dgm:spPr/>
      <dgm:t>
        <a:bodyPr/>
        <a:lstStyle/>
        <a:p>
          <a:endParaRPr lang="es-EC"/>
        </a:p>
      </dgm:t>
    </dgm:pt>
    <dgm:pt modelId="{03FB36EE-6558-4D4C-A0AF-EA4CB44FD146}" type="pres">
      <dgm:prSet presAssocID="{789189D9-3D9A-481C-969B-6ADC79D17F1F}" presName="parTrans" presStyleCnt="0"/>
      <dgm:spPr/>
    </dgm:pt>
    <dgm:pt modelId="{198D9F46-9687-47C3-8F04-9846E3E93848}" type="pres">
      <dgm:prSet presAssocID="{CD73B2AF-2094-414B-95EB-6E4CAB6C01D8}" presName="node" presStyleLbl="alignAccFollowNode1" presStyleIdx="4" presStyleCnt="10">
        <dgm:presLayoutVars>
          <dgm:bulletEnabled val="1"/>
        </dgm:presLayoutVars>
      </dgm:prSet>
      <dgm:spPr/>
      <dgm:t>
        <a:bodyPr/>
        <a:lstStyle/>
        <a:p>
          <a:endParaRPr lang="es-EC"/>
        </a:p>
      </dgm:t>
    </dgm:pt>
    <dgm:pt modelId="{E3681461-1993-4E25-B0E9-EA90450325E6}" type="pres">
      <dgm:prSet presAssocID="{81A3AE5F-F135-439C-9AD8-247D0038BD83}" presName="sibTrans" presStyleCnt="0"/>
      <dgm:spPr/>
    </dgm:pt>
    <dgm:pt modelId="{53F4B8F7-C5AE-4C16-8460-34668292EA7B}" type="pres">
      <dgm:prSet presAssocID="{72806E19-264D-44F4-8A6D-08DC80FA3039}" presName="node" presStyleLbl="alignAccFollowNode1" presStyleIdx="5" presStyleCnt="10">
        <dgm:presLayoutVars>
          <dgm:bulletEnabled val="1"/>
        </dgm:presLayoutVars>
      </dgm:prSet>
      <dgm:spPr/>
      <dgm:t>
        <a:bodyPr/>
        <a:lstStyle/>
        <a:p>
          <a:endParaRPr lang="es-EC"/>
        </a:p>
      </dgm:t>
    </dgm:pt>
    <dgm:pt modelId="{921CE7FC-8462-40E2-8D88-08F42014E2D1}" type="pres">
      <dgm:prSet presAssocID="{39044FC1-D9F4-491C-8CC9-90FC4DB31AB6}" presName="sibTrans" presStyleCnt="0"/>
      <dgm:spPr/>
    </dgm:pt>
    <dgm:pt modelId="{0E61E779-9372-4E29-A5E2-1BB0D1FB7B9A}" type="pres">
      <dgm:prSet presAssocID="{C7D91A29-B5F7-4305-AE92-C9E9454F2D8F}" presName="node" presStyleLbl="alignAccFollowNode1" presStyleIdx="6" presStyleCnt="10">
        <dgm:presLayoutVars>
          <dgm:bulletEnabled val="1"/>
        </dgm:presLayoutVars>
      </dgm:prSet>
      <dgm:spPr/>
      <dgm:t>
        <a:bodyPr/>
        <a:lstStyle/>
        <a:p>
          <a:endParaRPr lang="es-EC"/>
        </a:p>
      </dgm:t>
    </dgm:pt>
    <dgm:pt modelId="{EF8ACA70-3CBF-4F5F-8F46-842F956A5721}" type="pres">
      <dgm:prSet presAssocID="{BC511788-599E-4D09-8C3A-239BEF0AD8F9}" presName="vSp" presStyleCnt="0"/>
      <dgm:spPr/>
    </dgm:pt>
    <dgm:pt modelId="{57D43E1B-B455-4A9C-9B78-839781EF0D28}" type="pres">
      <dgm:prSet presAssocID="{8F5BE759-1F5F-40BD-9969-E42B7425A9E9}" presName="horFlow" presStyleCnt="0"/>
      <dgm:spPr/>
    </dgm:pt>
    <dgm:pt modelId="{2BA88951-0FBC-4752-8AA4-C363F1BB7C49}" type="pres">
      <dgm:prSet presAssocID="{8F5BE759-1F5F-40BD-9969-E42B7425A9E9}" presName="bigChev" presStyleLbl="node1" presStyleIdx="3" presStyleCnt="4"/>
      <dgm:spPr/>
      <dgm:t>
        <a:bodyPr/>
        <a:lstStyle/>
        <a:p>
          <a:endParaRPr lang="es-EC"/>
        </a:p>
      </dgm:t>
    </dgm:pt>
    <dgm:pt modelId="{5297E874-B5A1-4C59-B640-1894CA6B4BAE}" type="pres">
      <dgm:prSet presAssocID="{E757E975-BFEE-4389-9F0E-BE86B1F66325}" presName="parTrans" presStyleCnt="0"/>
      <dgm:spPr/>
    </dgm:pt>
    <dgm:pt modelId="{21AB276E-04E0-43F0-914C-15D17F225225}" type="pres">
      <dgm:prSet presAssocID="{3FF2E359-5CA0-4D25-A088-824FF11ABD46}" presName="node" presStyleLbl="alignAccFollowNode1" presStyleIdx="7" presStyleCnt="10">
        <dgm:presLayoutVars>
          <dgm:bulletEnabled val="1"/>
        </dgm:presLayoutVars>
      </dgm:prSet>
      <dgm:spPr/>
      <dgm:t>
        <a:bodyPr/>
        <a:lstStyle/>
        <a:p>
          <a:endParaRPr lang="es-EC"/>
        </a:p>
      </dgm:t>
    </dgm:pt>
    <dgm:pt modelId="{61DF5551-67DD-43EB-9804-B41ECC1E421F}" type="pres">
      <dgm:prSet presAssocID="{C8F6F5E3-7B02-400D-A81E-3A48E929D629}" presName="sibTrans" presStyleCnt="0"/>
      <dgm:spPr/>
    </dgm:pt>
    <dgm:pt modelId="{7C9E7CD0-F37F-46C2-AA65-98E0152C3EA7}" type="pres">
      <dgm:prSet presAssocID="{F6014C52-F544-447B-9B85-FAB5958F0BE8}" presName="node" presStyleLbl="alignAccFollowNode1" presStyleIdx="8" presStyleCnt="10">
        <dgm:presLayoutVars>
          <dgm:bulletEnabled val="1"/>
        </dgm:presLayoutVars>
      </dgm:prSet>
      <dgm:spPr/>
      <dgm:t>
        <a:bodyPr/>
        <a:lstStyle/>
        <a:p>
          <a:endParaRPr lang="es-EC"/>
        </a:p>
      </dgm:t>
    </dgm:pt>
    <dgm:pt modelId="{0497FF81-0AAC-4828-97C8-67AFA4E628EA}" type="pres">
      <dgm:prSet presAssocID="{8415AA7C-C6F5-4299-A868-C57D5374854E}" presName="sibTrans" presStyleCnt="0"/>
      <dgm:spPr/>
    </dgm:pt>
    <dgm:pt modelId="{6C0C909C-50EC-4A07-9162-F1E9488B8CAE}" type="pres">
      <dgm:prSet presAssocID="{A114E5BB-DE04-4C75-A478-ED4EE5CD5267}" presName="node" presStyleLbl="alignAccFollowNode1" presStyleIdx="9" presStyleCnt="10">
        <dgm:presLayoutVars>
          <dgm:bulletEnabled val="1"/>
        </dgm:presLayoutVars>
      </dgm:prSet>
      <dgm:spPr/>
      <dgm:t>
        <a:bodyPr/>
        <a:lstStyle/>
        <a:p>
          <a:endParaRPr lang="es-EC"/>
        </a:p>
      </dgm:t>
    </dgm:pt>
  </dgm:ptLst>
  <dgm:cxnLst>
    <dgm:cxn modelId="{D65CC6A9-89BA-4861-8541-272E608BBC4F}" type="presOf" srcId="{FFBCF12E-F9D2-4CB3-8388-221AADFAE7F4}" destId="{8111964F-09B3-472F-8332-E59F5F4BDB5C}" srcOrd="0" destOrd="0" presId="urn:microsoft.com/office/officeart/2005/8/layout/lProcess3"/>
    <dgm:cxn modelId="{E8FEE9BC-AD66-4016-86F9-7CF7DD5519C6}" type="presOf" srcId="{CA0E0578-A341-4818-B0A6-87E8150E2E1F}" destId="{94868A94-3BD0-4962-A1FE-C18BB690212E}" srcOrd="0" destOrd="0" presId="urn:microsoft.com/office/officeart/2005/8/layout/lProcess3"/>
    <dgm:cxn modelId="{E03A9CDD-61E1-4D63-9A23-D4B3C443D19F}" srcId="{BC511788-599E-4D09-8C3A-239BEF0AD8F9}" destId="{72806E19-264D-44F4-8A6D-08DC80FA3039}" srcOrd="1" destOrd="0" parTransId="{A5A57501-6529-4427-9BF8-B1FF6A3FFCFF}" sibTransId="{39044FC1-D9F4-491C-8CC9-90FC4DB31AB6}"/>
    <dgm:cxn modelId="{8B5692F5-59B2-4A46-95CC-8CF27CF640CF}" type="presOf" srcId="{CD73B2AF-2094-414B-95EB-6E4CAB6C01D8}" destId="{198D9F46-9687-47C3-8F04-9846E3E93848}" srcOrd="0" destOrd="0" presId="urn:microsoft.com/office/officeart/2005/8/layout/lProcess3"/>
    <dgm:cxn modelId="{50819E72-351A-4AF6-A28E-369A95AB86D1}" type="presOf" srcId="{3FF2E359-5CA0-4D25-A088-824FF11ABD46}" destId="{21AB276E-04E0-43F0-914C-15D17F225225}" srcOrd="0" destOrd="0" presId="urn:microsoft.com/office/officeart/2005/8/layout/lProcess3"/>
    <dgm:cxn modelId="{EC1AA51C-8F7E-420A-BB66-7B2641A00AFB}" srcId="{51D3B50D-0806-417C-9C7C-1734DA7B8C63}" destId="{A9A1CAD0-A2ED-419E-9460-689F70D36BA7}" srcOrd="1" destOrd="0" parTransId="{53FD4641-815F-463A-9E5D-D9CF8A8EFCED}" sibTransId="{F8B5604F-0DC3-4A8A-B1D3-4793E258B596}"/>
    <dgm:cxn modelId="{E6ACE17F-6D89-41F6-A281-4F9FC4725935}" type="presOf" srcId="{36CB34C7-DCFD-463A-BF0B-CE4D619EFBCA}" destId="{00D9F130-52D4-44BD-A48F-5C95D615B6E1}" srcOrd="0" destOrd="0" presId="urn:microsoft.com/office/officeart/2005/8/layout/lProcess3"/>
    <dgm:cxn modelId="{B831FE4A-9C2C-4ADB-842D-97E0299054AE}" type="presOf" srcId="{51D3B50D-0806-417C-9C7C-1734DA7B8C63}" destId="{B564096A-620C-4989-A07D-1892848DC61C}" srcOrd="0" destOrd="0" presId="urn:microsoft.com/office/officeart/2005/8/layout/lProcess3"/>
    <dgm:cxn modelId="{74B294A8-6460-4470-AAF6-3679F1715977}" srcId="{CA0E0578-A341-4818-B0A6-87E8150E2E1F}" destId="{8F5BE759-1F5F-40BD-9969-E42B7425A9E9}" srcOrd="3" destOrd="0" parTransId="{2AF886C6-CE98-4E54-99A3-B7FC7AE45D59}" sibTransId="{48419F95-6D82-4418-896F-89263D4E6611}"/>
    <dgm:cxn modelId="{FDFE3F33-4205-42EE-8C00-F1477BB0D01B}" type="presOf" srcId="{BC511788-599E-4D09-8C3A-239BEF0AD8F9}" destId="{0B8F2BDE-85ED-4393-9C18-FA4E7A2FE6D0}" srcOrd="0" destOrd="0" presId="urn:microsoft.com/office/officeart/2005/8/layout/lProcess3"/>
    <dgm:cxn modelId="{84CCED5C-E438-4B7D-9564-C24E8019AFD5}" type="presOf" srcId="{F6014C52-F544-447B-9B85-FAB5958F0BE8}" destId="{7C9E7CD0-F37F-46C2-AA65-98E0152C3EA7}" srcOrd="0" destOrd="0" presId="urn:microsoft.com/office/officeart/2005/8/layout/lProcess3"/>
    <dgm:cxn modelId="{1F976E48-EEF9-43AC-95AA-E41247A20C71}" srcId="{8F5BE759-1F5F-40BD-9969-E42B7425A9E9}" destId="{3FF2E359-5CA0-4D25-A088-824FF11ABD46}" srcOrd="0" destOrd="0" parTransId="{E757E975-BFEE-4389-9F0E-BE86B1F66325}" sibTransId="{C8F6F5E3-7B02-400D-A81E-3A48E929D629}"/>
    <dgm:cxn modelId="{F98B443F-7B0F-4861-AD69-B7479CAD3629}" type="presOf" srcId="{A9A1CAD0-A2ED-419E-9460-689F70D36BA7}" destId="{6693A2E9-13A7-453F-8010-848710509A9C}" srcOrd="0" destOrd="0" presId="urn:microsoft.com/office/officeart/2005/8/layout/lProcess3"/>
    <dgm:cxn modelId="{5C176A4B-26AE-48A2-86FA-814238782187}" srcId="{8F5BE759-1F5F-40BD-9969-E42B7425A9E9}" destId="{F6014C52-F544-447B-9B85-FAB5958F0BE8}" srcOrd="1" destOrd="0" parTransId="{2ED012B7-6722-4E9E-95E9-F71EB9834C45}" sibTransId="{8415AA7C-C6F5-4299-A868-C57D5374854E}"/>
    <dgm:cxn modelId="{B907A2CD-58CE-4A8C-8E91-266528FD6D36}" srcId="{FFBCF12E-F9D2-4CB3-8388-221AADFAE7F4}" destId="{36CB34C7-DCFD-463A-BF0B-CE4D619EFBCA}" srcOrd="1" destOrd="0" parTransId="{5105E12E-BB9D-4AE1-B808-6767F7BC6230}" sibTransId="{92C1A7E5-34A0-4556-BA16-84B4D65F1B33}"/>
    <dgm:cxn modelId="{DB7B2EF8-85F0-4C50-BF1D-48B7A5B8C34A}" srcId="{8F5BE759-1F5F-40BD-9969-E42B7425A9E9}" destId="{A114E5BB-DE04-4C75-A478-ED4EE5CD5267}" srcOrd="2" destOrd="0" parTransId="{8B3C7EA6-F170-4C80-BB1D-439749F3E464}" sibTransId="{FEE8005A-3061-4F24-9095-A23E92F6B392}"/>
    <dgm:cxn modelId="{7ABFEE2B-7604-4A22-A1FF-9FA448296D54}" srcId="{CA0E0578-A341-4818-B0A6-87E8150E2E1F}" destId="{51D3B50D-0806-417C-9C7C-1734DA7B8C63}" srcOrd="1" destOrd="0" parTransId="{69907D16-8F13-4C12-9E52-95A8EBD65A25}" sibTransId="{84C2680C-9A20-4E91-922A-77FA80B0EFA5}"/>
    <dgm:cxn modelId="{B90DA776-4E38-48C9-A0FB-C6A3D43C37FF}" srcId="{BC511788-599E-4D09-8C3A-239BEF0AD8F9}" destId="{C7D91A29-B5F7-4305-AE92-C9E9454F2D8F}" srcOrd="2" destOrd="0" parTransId="{56EF4239-BCC7-405B-8DE7-4906A18BE1A2}" sibTransId="{6A23A2F1-6712-4782-9EC5-4A9858136F82}"/>
    <dgm:cxn modelId="{3A996831-23E7-4919-975E-2705199B52A5}" type="presOf" srcId="{8F5BE759-1F5F-40BD-9969-E42B7425A9E9}" destId="{2BA88951-0FBC-4752-8AA4-C363F1BB7C49}" srcOrd="0" destOrd="0" presId="urn:microsoft.com/office/officeart/2005/8/layout/lProcess3"/>
    <dgm:cxn modelId="{2EFEC660-0852-4D2A-B3B6-2F772E321B2C}" type="presOf" srcId="{A8D94032-C78C-4CB1-AC99-754411DDFD00}" destId="{D1B52723-6BE1-46B3-A556-2CB56E75616F}" srcOrd="0" destOrd="0" presId="urn:microsoft.com/office/officeart/2005/8/layout/lProcess3"/>
    <dgm:cxn modelId="{AB9ED983-171B-4B84-B0D5-3E35DD833E68}" srcId="{BC511788-599E-4D09-8C3A-239BEF0AD8F9}" destId="{CD73B2AF-2094-414B-95EB-6E4CAB6C01D8}" srcOrd="0" destOrd="0" parTransId="{789189D9-3D9A-481C-969B-6ADC79D17F1F}" sibTransId="{81A3AE5F-F135-439C-9AD8-247D0038BD83}"/>
    <dgm:cxn modelId="{835196AA-7793-44C0-958D-6E4CA94393C4}" type="presOf" srcId="{FA04323F-E022-4F3D-AEBC-F75320BE8FFD}" destId="{175D167E-4A50-460B-8E7A-93A2ACB48CFA}" srcOrd="0" destOrd="0" presId="urn:microsoft.com/office/officeart/2005/8/layout/lProcess3"/>
    <dgm:cxn modelId="{735087FF-48C2-4F70-84B9-365D04D485E0}" type="presOf" srcId="{72806E19-264D-44F4-8A6D-08DC80FA3039}" destId="{53F4B8F7-C5AE-4C16-8460-34668292EA7B}" srcOrd="0" destOrd="0" presId="urn:microsoft.com/office/officeart/2005/8/layout/lProcess3"/>
    <dgm:cxn modelId="{FCE16435-C1BB-4249-9721-28BF5ED92459}" type="presOf" srcId="{A114E5BB-DE04-4C75-A478-ED4EE5CD5267}" destId="{6C0C909C-50EC-4A07-9162-F1E9488B8CAE}" srcOrd="0" destOrd="0" presId="urn:microsoft.com/office/officeart/2005/8/layout/lProcess3"/>
    <dgm:cxn modelId="{E6D41FDA-4AD9-4553-AFBB-7F2691063774}" srcId="{CA0E0578-A341-4818-B0A6-87E8150E2E1F}" destId="{BC511788-599E-4D09-8C3A-239BEF0AD8F9}" srcOrd="2" destOrd="0" parTransId="{C0F9EA1C-EDC1-4C4B-AD28-9A5537983390}" sibTransId="{AE8C13BD-D3E7-48E2-B7E3-4AD37FC8B200}"/>
    <dgm:cxn modelId="{07066719-E9CF-438B-96F4-6DFD3161788D}" srcId="{FFBCF12E-F9D2-4CB3-8388-221AADFAE7F4}" destId="{FA04323F-E022-4F3D-AEBC-F75320BE8FFD}" srcOrd="0" destOrd="0" parTransId="{A3CCABE7-D351-4AF0-8528-5F9F46D58C07}" sibTransId="{650BB74C-0BC9-4ED7-9745-D42AF97BD3E7}"/>
    <dgm:cxn modelId="{9A589C7E-5712-41E1-81B0-EAA3D77AAD2E}" srcId="{CA0E0578-A341-4818-B0A6-87E8150E2E1F}" destId="{FFBCF12E-F9D2-4CB3-8388-221AADFAE7F4}" srcOrd="0" destOrd="0" parTransId="{BADBB9BE-ECDB-4092-868D-08DD483A03D2}" sibTransId="{D10C5008-C04F-4721-87E9-4713C4D45762}"/>
    <dgm:cxn modelId="{0B468D21-D0F1-4025-BFA8-CFCBC6D39207}" type="presOf" srcId="{C7D91A29-B5F7-4305-AE92-C9E9454F2D8F}" destId="{0E61E779-9372-4E29-A5E2-1BB0D1FB7B9A}" srcOrd="0" destOrd="0" presId="urn:microsoft.com/office/officeart/2005/8/layout/lProcess3"/>
    <dgm:cxn modelId="{ABFCA452-A386-4DDC-9230-BEEAD77EEF16}" srcId="{51D3B50D-0806-417C-9C7C-1734DA7B8C63}" destId="{A8D94032-C78C-4CB1-AC99-754411DDFD00}" srcOrd="0" destOrd="0" parTransId="{209FA967-8CA2-476F-BBC0-CE48A3E386A9}" sibTransId="{FB0CD210-05C0-4F52-AB86-0EB6C5A47E1D}"/>
    <dgm:cxn modelId="{728CC8E9-EB51-410B-A838-589CD96E1A7C}" type="presParOf" srcId="{94868A94-3BD0-4962-A1FE-C18BB690212E}" destId="{6655BDBC-6FD2-46B7-B0EA-28385EA0537D}" srcOrd="0" destOrd="0" presId="urn:microsoft.com/office/officeart/2005/8/layout/lProcess3"/>
    <dgm:cxn modelId="{5DE2D86F-1920-4916-B2FA-B74950C7E645}" type="presParOf" srcId="{6655BDBC-6FD2-46B7-B0EA-28385EA0537D}" destId="{8111964F-09B3-472F-8332-E59F5F4BDB5C}" srcOrd="0" destOrd="0" presId="urn:microsoft.com/office/officeart/2005/8/layout/lProcess3"/>
    <dgm:cxn modelId="{4AD02940-D029-4B31-A786-27DB790AC67F}" type="presParOf" srcId="{6655BDBC-6FD2-46B7-B0EA-28385EA0537D}" destId="{37C84039-23E0-4F4A-B628-EFF3FEEA6407}" srcOrd="1" destOrd="0" presId="urn:microsoft.com/office/officeart/2005/8/layout/lProcess3"/>
    <dgm:cxn modelId="{34ECB553-A283-469F-8378-092111FEB24A}" type="presParOf" srcId="{6655BDBC-6FD2-46B7-B0EA-28385EA0537D}" destId="{175D167E-4A50-460B-8E7A-93A2ACB48CFA}" srcOrd="2" destOrd="0" presId="urn:microsoft.com/office/officeart/2005/8/layout/lProcess3"/>
    <dgm:cxn modelId="{6746312F-99A5-46AC-A0EE-94AA0AAE82FD}" type="presParOf" srcId="{6655BDBC-6FD2-46B7-B0EA-28385EA0537D}" destId="{EF3C0F95-6B91-44F2-B01F-F875057D62C8}" srcOrd="3" destOrd="0" presId="urn:microsoft.com/office/officeart/2005/8/layout/lProcess3"/>
    <dgm:cxn modelId="{D943E1D6-7246-4DCB-9284-1703DC511048}" type="presParOf" srcId="{6655BDBC-6FD2-46B7-B0EA-28385EA0537D}" destId="{00D9F130-52D4-44BD-A48F-5C95D615B6E1}" srcOrd="4" destOrd="0" presId="urn:microsoft.com/office/officeart/2005/8/layout/lProcess3"/>
    <dgm:cxn modelId="{F459C6B9-CAAA-40F4-B90F-B8F3C74B47DE}" type="presParOf" srcId="{94868A94-3BD0-4962-A1FE-C18BB690212E}" destId="{491BCF25-F5EF-4071-9689-629A6DD7CA13}" srcOrd="1" destOrd="0" presId="urn:microsoft.com/office/officeart/2005/8/layout/lProcess3"/>
    <dgm:cxn modelId="{918EFBC4-FF22-4B62-B44E-43955DFE6846}" type="presParOf" srcId="{94868A94-3BD0-4962-A1FE-C18BB690212E}" destId="{775EED53-0B80-4AD2-A224-DE2316DE6FF1}" srcOrd="2" destOrd="0" presId="urn:microsoft.com/office/officeart/2005/8/layout/lProcess3"/>
    <dgm:cxn modelId="{64674E13-6D02-4FB9-926D-4D3F2D17D062}" type="presParOf" srcId="{775EED53-0B80-4AD2-A224-DE2316DE6FF1}" destId="{B564096A-620C-4989-A07D-1892848DC61C}" srcOrd="0" destOrd="0" presId="urn:microsoft.com/office/officeart/2005/8/layout/lProcess3"/>
    <dgm:cxn modelId="{C83352D3-B4CC-49EE-B4E6-B5DF00826F3F}" type="presParOf" srcId="{775EED53-0B80-4AD2-A224-DE2316DE6FF1}" destId="{4B70CEC5-0D2B-42A5-AE8B-3D7D63BCA2B0}" srcOrd="1" destOrd="0" presId="urn:microsoft.com/office/officeart/2005/8/layout/lProcess3"/>
    <dgm:cxn modelId="{E41F0626-C10C-4DFF-8767-1B26C19DF337}" type="presParOf" srcId="{775EED53-0B80-4AD2-A224-DE2316DE6FF1}" destId="{D1B52723-6BE1-46B3-A556-2CB56E75616F}" srcOrd="2" destOrd="0" presId="urn:microsoft.com/office/officeart/2005/8/layout/lProcess3"/>
    <dgm:cxn modelId="{F9D1918A-8810-45AF-9BDC-58E8A5DF2D81}" type="presParOf" srcId="{775EED53-0B80-4AD2-A224-DE2316DE6FF1}" destId="{AB0B2AE0-0B80-4352-B8D8-ED2A62F502E3}" srcOrd="3" destOrd="0" presId="urn:microsoft.com/office/officeart/2005/8/layout/lProcess3"/>
    <dgm:cxn modelId="{7F05E5F1-29B3-4A54-9EB4-0D40CC2B8646}" type="presParOf" srcId="{775EED53-0B80-4AD2-A224-DE2316DE6FF1}" destId="{6693A2E9-13A7-453F-8010-848710509A9C}" srcOrd="4" destOrd="0" presId="urn:microsoft.com/office/officeart/2005/8/layout/lProcess3"/>
    <dgm:cxn modelId="{CEE96E56-6117-4F84-872D-86E58852E50D}" type="presParOf" srcId="{94868A94-3BD0-4962-A1FE-C18BB690212E}" destId="{E342A6E3-5680-4627-A5E5-3EE14EAAF538}" srcOrd="3" destOrd="0" presId="urn:microsoft.com/office/officeart/2005/8/layout/lProcess3"/>
    <dgm:cxn modelId="{191E1EB9-0F58-4906-8B54-B9429EE742F3}" type="presParOf" srcId="{94868A94-3BD0-4962-A1FE-C18BB690212E}" destId="{7158F0CA-FC17-4B36-A31B-846E7BE7E7E0}" srcOrd="4" destOrd="0" presId="urn:microsoft.com/office/officeart/2005/8/layout/lProcess3"/>
    <dgm:cxn modelId="{5B49FF64-E84A-4C83-8CD6-595F2B4BF92B}" type="presParOf" srcId="{7158F0CA-FC17-4B36-A31B-846E7BE7E7E0}" destId="{0B8F2BDE-85ED-4393-9C18-FA4E7A2FE6D0}" srcOrd="0" destOrd="0" presId="urn:microsoft.com/office/officeart/2005/8/layout/lProcess3"/>
    <dgm:cxn modelId="{A082F9D4-B0F0-44E0-9EDA-F151EB9A854B}" type="presParOf" srcId="{7158F0CA-FC17-4B36-A31B-846E7BE7E7E0}" destId="{03FB36EE-6558-4D4C-A0AF-EA4CB44FD146}" srcOrd="1" destOrd="0" presId="urn:microsoft.com/office/officeart/2005/8/layout/lProcess3"/>
    <dgm:cxn modelId="{26665AD5-0FF5-4D79-9083-AAB808CF81AD}" type="presParOf" srcId="{7158F0CA-FC17-4B36-A31B-846E7BE7E7E0}" destId="{198D9F46-9687-47C3-8F04-9846E3E93848}" srcOrd="2" destOrd="0" presId="urn:microsoft.com/office/officeart/2005/8/layout/lProcess3"/>
    <dgm:cxn modelId="{8F4851BE-C7CF-4EE9-BC4D-4DBC6F2A59C6}" type="presParOf" srcId="{7158F0CA-FC17-4B36-A31B-846E7BE7E7E0}" destId="{E3681461-1993-4E25-B0E9-EA90450325E6}" srcOrd="3" destOrd="0" presId="urn:microsoft.com/office/officeart/2005/8/layout/lProcess3"/>
    <dgm:cxn modelId="{514B8944-8C48-4C7F-B210-F819D7EA0B8D}" type="presParOf" srcId="{7158F0CA-FC17-4B36-A31B-846E7BE7E7E0}" destId="{53F4B8F7-C5AE-4C16-8460-34668292EA7B}" srcOrd="4" destOrd="0" presId="urn:microsoft.com/office/officeart/2005/8/layout/lProcess3"/>
    <dgm:cxn modelId="{F288B449-C11D-4D6D-A905-F0AFF021B5D6}" type="presParOf" srcId="{7158F0CA-FC17-4B36-A31B-846E7BE7E7E0}" destId="{921CE7FC-8462-40E2-8D88-08F42014E2D1}" srcOrd="5" destOrd="0" presId="urn:microsoft.com/office/officeart/2005/8/layout/lProcess3"/>
    <dgm:cxn modelId="{1E046AA8-9EAD-4212-A2A8-49F11A68D5CD}" type="presParOf" srcId="{7158F0CA-FC17-4B36-A31B-846E7BE7E7E0}" destId="{0E61E779-9372-4E29-A5E2-1BB0D1FB7B9A}" srcOrd="6" destOrd="0" presId="urn:microsoft.com/office/officeart/2005/8/layout/lProcess3"/>
    <dgm:cxn modelId="{98165172-D673-455A-8D43-9ECBE623B624}" type="presParOf" srcId="{94868A94-3BD0-4962-A1FE-C18BB690212E}" destId="{EF8ACA70-3CBF-4F5F-8F46-842F956A5721}" srcOrd="5" destOrd="0" presId="urn:microsoft.com/office/officeart/2005/8/layout/lProcess3"/>
    <dgm:cxn modelId="{9F045E4D-ED73-45C3-889F-FC747CB90DBE}" type="presParOf" srcId="{94868A94-3BD0-4962-A1FE-C18BB690212E}" destId="{57D43E1B-B455-4A9C-9B78-839781EF0D28}" srcOrd="6" destOrd="0" presId="urn:microsoft.com/office/officeart/2005/8/layout/lProcess3"/>
    <dgm:cxn modelId="{56BBA79A-A918-44EA-99F0-739511E029F4}" type="presParOf" srcId="{57D43E1B-B455-4A9C-9B78-839781EF0D28}" destId="{2BA88951-0FBC-4752-8AA4-C363F1BB7C49}" srcOrd="0" destOrd="0" presId="urn:microsoft.com/office/officeart/2005/8/layout/lProcess3"/>
    <dgm:cxn modelId="{EEBACF42-EB8B-4EE6-AEC6-44208FD58964}" type="presParOf" srcId="{57D43E1B-B455-4A9C-9B78-839781EF0D28}" destId="{5297E874-B5A1-4C59-B640-1894CA6B4BAE}" srcOrd="1" destOrd="0" presId="urn:microsoft.com/office/officeart/2005/8/layout/lProcess3"/>
    <dgm:cxn modelId="{164595C8-D960-49DB-8872-2BB5D1565F9C}" type="presParOf" srcId="{57D43E1B-B455-4A9C-9B78-839781EF0D28}" destId="{21AB276E-04E0-43F0-914C-15D17F225225}" srcOrd="2" destOrd="0" presId="urn:microsoft.com/office/officeart/2005/8/layout/lProcess3"/>
    <dgm:cxn modelId="{A87CF1A5-F50C-4786-ABEE-95684F2578FB}" type="presParOf" srcId="{57D43E1B-B455-4A9C-9B78-839781EF0D28}" destId="{61DF5551-67DD-43EB-9804-B41ECC1E421F}" srcOrd="3" destOrd="0" presId="urn:microsoft.com/office/officeart/2005/8/layout/lProcess3"/>
    <dgm:cxn modelId="{436C03ED-0E85-489F-B6FD-41A51DFE685B}" type="presParOf" srcId="{57D43E1B-B455-4A9C-9B78-839781EF0D28}" destId="{7C9E7CD0-F37F-46C2-AA65-98E0152C3EA7}" srcOrd="4" destOrd="0" presId="urn:microsoft.com/office/officeart/2005/8/layout/lProcess3"/>
    <dgm:cxn modelId="{355B0EBF-7EFD-4259-9042-E6DD9CADF8AE}" type="presParOf" srcId="{57D43E1B-B455-4A9C-9B78-839781EF0D28}" destId="{0497FF81-0AAC-4828-97C8-67AFA4E628EA}" srcOrd="5" destOrd="0" presId="urn:microsoft.com/office/officeart/2005/8/layout/lProcess3"/>
    <dgm:cxn modelId="{9BBE217B-5C34-4C0A-82F0-3BA4FF0E88C6}" type="presParOf" srcId="{57D43E1B-B455-4A9C-9B78-839781EF0D28}" destId="{6C0C909C-50EC-4A07-9162-F1E9488B8CAE}"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B91359-590D-45AE-8273-2473FDD5E41F}" type="doc">
      <dgm:prSet loTypeId="urn:microsoft.com/office/officeart/2005/8/layout/cycle6" loCatId="cycle" qsTypeId="urn:microsoft.com/office/officeart/2005/8/quickstyle/simple1" qsCatId="simple" csTypeId="urn:microsoft.com/office/officeart/2005/8/colors/accent0_2" csCatId="mainScheme" phldr="1"/>
      <dgm:spPr/>
      <dgm:t>
        <a:bodyPr/>
        <a:lstStyle/>
        <a:p>
          <a:endParaRPr lang="es-EC"/>
        </a:p>
      </dgm:t>
    </dgm:pt>
    <dgm:pt modelId="{5CF2E4A6-85A0-4486-996D-92264398B4F9}">
      <dgm:prSet phldrT="[Texto]"/>
      <dgm:spPr/>
      <dgm:t>
        <a:bodyPr/>
        <a:lstStyle/>
        <a:p>
          <a:r>
            <a:rPr lang="es-EC" b="1" dirty="0" smtClean="0"/>
            <a:t>Cliente</a:t>
          </a:r>
          <a:endParaRPr lang="es-EC" b="1" dirty="0"/>
        </a:p>
      </dgm:t>
    </dgm:pt>
    <dgm:pt modelId="{FA07879B-8B9B-4A33-8816-2454DBA97542}" type="parTrans" cxnId="{1A70D086-027A-4184-ACF7-6A6A8441F7DF}">
      <dgm:prSet/>
      <dgm:spPr/>
      <dgm:t>
        <a:bodyPr/>
        <a:lstStyle/>
        <a:p>
          <a:endParaRPr lang="es-EC"/>
        </a:p>
      </dgm:t>
    </dgm:pt>
    <dgm:pt modelId="{67CA98E2-15DA-4A88-9F62-49926C76B9B8}" type="sibTrans" cxnId="{1A70D086-027A-4184-ACF7-6A6A8441F7DF}">
      <dgm:prSet/>
      <dgm:spPr/>
      <dgm:t>
        <a:bodyPr/>
        <a:lstStyle/>
        <a:p>
          <a:endParaRPr lang="es-EC"/>
        </a:p>
      </dgm:t>
    </dgm:pt>
    <dgm:pt modelId="{9C1EFD99-DBCB-4D83-8BA2-480BAE01FC6A}">
      <dgm:prSet phldrT="[Texto]"/>
      <dgm:spPr/>
      <dgm:t>
        <a:bodyPr/>
        <a:lstStyle/>
        <a:p>
          <a:r>
            <a:rPr lang="es-EC" b="1" dirty="0" smtClean="0"/>
            <a:t>Precio Calidad</a:t>
          </a:r>
          <a:endParaRPr lang="es-EC" b="1" dirty="0"/>
        </a:p>
      </dgm:t>
    </dgm:pt>
    <dgm:pt modelId="{4D39BC9D-882C-4906-8F11-C7132838F59E}" type="parTrans" cxnId="{92EDFB21-5AFB-404B-B8FE-10B6ABCD79BB}">
      <dgm:prSet/>
      <dgm:spPr/>
      <dgm:t>
        <a:bodyPr/>
        <a:lstStyle/>
        <a:p>
          <a:endParaRPr lang="es-EC"/>
        </a:p>
      </dgm:t>
    </dgm:pt>
    <dgm:pt modelId="{DEA4CEE9-9E17-46A6-BC83-889310BB0AFC}" type="sibTrans" cxnId="{92EDFB21-5AFB-404B-B8FE-10B6ABCD79BB}">
      <dgm:prSet/>
      <dgm:spPr/>
      <dgm:t>
        <a:bodyPr/>
        <a:lstStyle/>
        <a:p>
          <a:endParaRPr lang="es-EC"/>
        </a:p>
      </dgm:t>
    </dgm:pt>
    <dgm:pt modelId="{99675BA9-9714-4D5D-8B1D-1D9F031B6489}">
      <dgm:prSet phldrT="[Texto]"/>
      <dgm:spPr/>
      <dgm:t>
        <a:bodyPr/>
        <a:lstStyle/>
        <a:p>
          <a:r>
            <a:rPr lang="es-EC" b="1" dirty="0" smtClean="0"/>
            <a:t>Localización </a:t>
          </a:r>
          <a:endParaRPr lang="es-EC" b="1" dirty="0"/>
        </a:p>
      </dgm:t>
    </dgm:pt>
    <dgm:pt modelId="{89B091A8-54CD-4E53-A94C-471CA5A9E65E}" type="parTrans" cxnId="{10458956-6A60-4ADB-ADA5-D2E4ED6E2E63}">
      <dgm:prSet/>
      <dgm:spPr/>
      <dgm:t>
        <a:bodyPr/>
        <a:lstStyle/>
        <a:p>
          <a:endParaRPr lang="es-EC"/>
        </a:p>
      </dgm:t>
    </dgm:pt>
    <dgm:pt modelId="{705B7242-E157-4C3D-AA44-5B2FDF24A69C}" type="sibTrans" cxnId="{10458956-6A60-4ADB-ADA5-D2E4ED6E2E63}">
      <dgm:prSet/>
      <dgm:spPr/>
      <dgm:t>
        <a:bodyPr/>
        <a:lstStyle/>
        <a:p>
          <a:endParaRPr lang="es-EC"/>
        </a:p>
      </dgm:t>
    </dgm:pt>
    <dgm:pt modelId="{E2F0754E-99CB-42AB-B5A3-A6F7E8DFAF30}">
      <dgm:prSet phldrT="[Texto]"/>
      <dgm:spPr/>
      <dgm:t>
        <a:bodyPr/>
        <a:lstStyle/>
        <a:p>
          <a:r>
            <a:rPr lang="es-EC" b="1" dirty="0" smtClean="0"/>
            <a:t>Comunicación </a:t>
          </a:r>
          <a:endParaRPr lang="es-EC" b="1" dirty="0"/>
        </a:p>
      </dgm:t>
    </dgm:pt>
    <dgm:pt modelId="{6824527A-CC11-4116-B559-678B1F347380}" type="parTrans" cxnId="{2FFB07C2-2C60-4D34-AAD3-89AD0BBEB244}">
      <dgm:prSet/>
      <dgm:spPr/>
      <dgm:t>
        <a:bodyPr/>
        <a:lstStyle/>
        <a:p>
          <a:endParaRPr lang="es-EC"/>
        </a:p>
      </dgm:t>
    </dgm:pt>
    <dgm:pt modelId="{DA4E8C0D-6280-418B-8C2A-966F6CD32672}" type="sibTrans" cxnId="{2FFB07C2-2C60-4D34-AAD3-89AD0BBEB244}">
      <dgm:prSet/>
      <dgm:spPr/>
      <dgm:t>
        <a:bodyPr/>
        <a:lstStyle/>
        <a:p>
          <a:endParaRPr lang="es-EC"/>
        </a:p>
      </dgm:t>
    </dgm:pt>
    <dgm:pt modelId="{326F7BFC-4B4F-4D1B-AF2C-3ACC4906E54C}">
      <dgm:prSet phldrT="[Texto]"/>
      <dgm:spPr/>
      <dgm:t>
        <a:bodyPr/>
        <a:lstStyle/>
        <a:p>
          <a:r>
            <a:rPr lang="es-EC" b="1" dirty="0" smtClean="0"/>
            <a:t>Producto</a:t>
          </a:r>
          <a:endParaRPr lang="es-EC" b="1" dirty="0"/>
        </a:p>
      </dgm:t>
    </dgm:pt>
    <dgm:pt modelId="{0D49BEDF-1DB9-4E62-A125-47CCFE10DF76}" type="parTrans" cxnId="{71C7F5EC-F5C4-475F-B04A-47F722D70682}">
      <dgm:prSet/>
      <dgm:spPr/>
      <dgm:t>
        <a:bodyPr/>
        <a:lstStyle/>
        <a:p>
          <a:endParaRPr lang="es-EC"/>
        </a:p>
      </dgm:t>
    </dgm:pt>
    <dgm:pt modelId="{A1BD36ED-6B00-4835-9057-5CA246860D77}" type="sibTrans" cxnId="{71C7F5EC-F5C4-475F-B04A-47F722D70682}">
      <dgm:prSet/>
      <dgm:spPr/>
      <dgm:t>
        <a:bodyPr/>
        <a:lstStyle/>
        <a:p>
          <a:endParaRPr lang="es-EC"/>
        </a:p>
      </dgm:t>
    </dgm:pt>
    <dgm:pt modelId="{575C885F-26A1-47DC-BAB2-A759AD6AC605}" type="pres">
      <dgm:prSet presAssocID="{CFB91359-590D-45AE-8273-2473FDD5E41F}" presName="cycle" presStyleCnt="0">
        <dgm:presLayoutVars>
          <dgm:dir/>
          <dgm:resizeHandles val="exact"/>
        </dgm:presLayoutVars>
      </dgm:prSet>
      <dgm:spPr/>
      <dgm:t>
        <a:bodyPr/>
        <a:lstStyle/>
        <a:p>
          <a:endParaRPr lang="es-MX"/>
        </a:p>
      </dgm:t>
    </dgm:pt>
    <dgm:pt modelId="{3BAF2FC0-E567-4FEC-9A5B-64123A5B7C6D}" type="pres">
      <dgm:prSet presAssocID="{5CF2E4A6-85A0-4486-996D-92264398B4F9}" presName="node" presStyleLbl="node1" presStyleIdx="0" presStyleCnt="5" custScaleX="154289" custScaleY="130134">
        <dgm:presLayoutVars>
          <dgm:bulletEnabled val="1"/>
        </dgm:presLayoutVars>
      </dgm:prSet>
      <dgm:spPr/>
      <dgm:t>
        <a:bodyPr/>
        <a:lstStyle/>
        <a:p>
          <a:endParaRPr lang="es-EC"/>
        </a:p>
      </dgm:t>
    </dgm:pt>
    <dgm:pt modelId="{65A47F94-2984-4996-A74A-61D8F2B99B80}" type="pres">
      <dgm:prSet presAssocID="{5CF2E4A6-85A0-4486-996D-92264398B4F9}" presName="spNode" presStyleCnt="0"/>
      <dgm:spPr/>
    </dgm:pt>
    <dgm:pt modelId="{47F4D819-5CCB-48C3-B1EE-15D545640D1B}" type="pres">
      <dgm:prSet presAssocID="{67CA98E2-15DA-4A88-9F62-49926C76B9B8}" presName="sibTrans" presStyleLbl="sibTrans1D1" presStyleIdx="0" presStyleCnt="5"/>
      <dgm:spPr/>
      <dgm:t>
        <a:bodyPr/>
        <a:lstStyle/>
        <a:p>
          <a:endParaRPr lang="es-MX"/>
        </a:p>
      </dgm:t>
    </dgm:pt>
    <dgm:pt modelId="{B8DBE7C5-E80C-4390-940F-64EB110A677F}" type="pres">
      <dgm:prSet presAssocID="{9C1EFD99-DBCB-4D83-8BA2-480BAE01FC6A}" presName="node" presStyleLbl="node1" presStyleIdx="1" presStyleCnt="5" custScaleX="154289" custScaleY="130134">
        <dgm:presLayoutVars>
          <dgm:bulletEnabled val="1"/>
        </dgm:presLayoutVars>
      </dgm:prSet>
      <dgm:spPr/>
      <dgm:t>
        <a:bodyPr/>
        <a:lstStyle/>
        <a:p>
          <a:endParaRPr lang="es-MX"/>
        </a:p>
      </dgm:t>
    </dgm:pt>
    <dgm:pt modelId="{D1E9CC67-8F3C-4CFE-8855-A4478652CCA6}" type="pres">
      <dgm:prSet presAssocID="{9C1EFD99-DBCB-4D83-8BA2-480BAE01FC6A}" presName="spNode" presStyleCnt="0"/>
      <dgm:spPr/>
    </dgm:pt>
    <dgm:pt modelId="{078E6AEE-56C6-460C-82DF-05F29A3A30AD}" type="pres">
      <dgm:prSet presAssocID="{DEA4CEE9-9E17-46A6-BC83-889310BB0AFC}" presName="sibTrans" presStyleLbl="sibTrans1D1" presStyleIdx="1" presStyleCnt="5"/>
      <dgm:spPr/>
      <dgm:t>
        <a:bodyPr/>
        <a:lstStyle/>
        <a:p>
          <a:endParaRPr lang="es-MX"/>
        </a:p>
      </dgm:t>
    </dgm:pt>
    <dgm:pt modelId="{0CD9BC68-77F5-49E0-82A1-426AB96765F8}" type="pres">
      <dgm:prSet presAssocID="{99675BA9-9714-4D5D-8B1D-1D9F031B6489}" presName="node" presStyleLbl="node1" presStyleIdx="2" presStyleCnt="5" custScaleX="154289" custScaleY="130134">
        <dgm:presLayoutVars>
          <dgm:bulletEnabled val="1"/>
        </dgm:presLayoutVars>
      </dgm:prSet>
      <dgm:spPr/>
      <dgm:t>
        <a:bodyPr/>
        <a:lstStyle/>
        <a:p>
          <a:endParaRPr lang="es-MX"/>
        </a:p>
      </dgm:t>
    </dgm:pt>
    <dgm:pt modelId="{A04203AB-3C98-43E8-B7E0-2B7689F9862F}" type="pres">
      <dgm:prSet presAssocID="{99675BA9-9714-4D5D-8B1D-1D9F031B6489}" presName="spNode" presStyleCnt="0"/>
      <dgm:spPr/>
    </dgm:pt>
    <dgm:pt modelId="{5A4A0221-DAEF-4FB8-B943-0B10B03840BB}" type="pres">
      <dgm:prSet presAssocID="{705B7242-E157-4C3D-AA44-5B2FDF24A69C}" presName="sibTrans" presStyleLbl="sibTrans1D1" presStyleIdx="2" presStyleCnt="5"/>
      <dgm:spPr/>
      <dgm:t>
        <a:bodyPr/>
        <a:lstStyle/>
        <a:p>
          <a:endParaRPr lang="es-MX"/>
        </a:p>
      </dgm:t>
    </dgm:pt>
    <dgm:pt modelId="{18A42FB2-1594-4229-B9DB-BE38916763D5}" type="pres">
      <dgm:prSet presAssocID="{E2F0754E-99CB-42AB-B5A3-A6F7E8DFAF30}" presName="node" presStyleLbl="node1" presStyleIdx="3" presStyleCnt="5" custScaleX="154289" custScaleY="130134">
        <dgm:presLayoutVars>
          <dgm:bulletEnabled val="1"/>
        </dgm:presLayoutVars>
      </dgm:prSet>
      <dgm:spPr/>
      <dgm:t>
        <a:bodyPr/>
        <a:lstStyle/>
        <a:p>
          <a:endParaRPr lang="es-MX"/>
        </a:p>
      </dgm:t>
    </dgm:pt>
    <dgm:pt modelId="{97A89E13-F5EB-4FFE-AB4C-39B76914CD4C}" type="pres">
      <dgm:prSet presAssocID="{E2F0754E-99CB-42AB-B5A3-A6F7E8DFAF30}" presName="spNode" presStyleCnt="0"/>
      <dgm:spPr/>
    </dgm:pt>
    <dgm:pt modelId="{9025D00B-8C67-4103-90E2-D1863DA1E4C8}" type="pres">
      <dgm:prSet presAssocID="{DA4E8C0D-6280-418B-8C2A-966F6CD32672}" presName="sibTrans" presStyleLbl="sibTrans1D1" presStyleIdx="3" presStyleCnt="5"/>
      <dgm:spPr/>
      <dgm:t>
        <a:bodyPr/>
        <a:lstStyle/>
        <a:p>
          <a:endParaRPr lang="es-MX"/>
        </a:p>
      </dgm:t>
    </dgm:pt>
    <dgm:pt modelId="{E5BC016C-1BAE-4620-83D7-9F570FE31815}" type="pres">
      <dgm:prSet presAssocID="{326F7BFC-4B4F-4D1B-AF2C-3ACC4906E54C}" presName="node" presStyleLbl="node1" presStyleIdx="4" presStyleCnt="5" custScaleX="154289" custScaleY="130134">
        <dgm:presLayoutVars>
          <dgm:bulletEnabled val="1"/>
        </dgm:presLayoutVars>
      </dgm:prSet>
      <dgm:spPr/>
      <dgm:t>
        <a:bodyPr/>
        <a:lstStyle/>
        <a:p>
          <a:endParaRPr lang="es-MX"/>
        </a:p>
      </dgm:t>
    </dgm:pt>
    <dgm:pt modelId="{5AE72094-E7D8-41F2-BA91-CC35B559C824}" type="pres">
      <dgm:prSet presAssocID="{326F7BFC-4B4F-4D1B-AF2C-3ACC4906E54C}" presName="spNode" presStyleCnt="0"/>
      <dgm:spPr/>
    </dgm:pt>
    <dgm:pt modelId="{9D1486C4-8C7B-4543-A7B6-D2FE67A50E06}" type="pres">
      <dgm:prSet presAssocID="{A1BD36ED-6B00-4835-9057-5CA246860D77}" presName="sibTrans" presStyleLbl="sibTrans1D1" presStyleIdx="4" presStyleCnt="5"/>
      <dgm:spPr/>
      <dgm:t>
        <a:bodyPr/>
        <a:lstStyle/>
        <a:p>
          <a:endParaRPr lang="es-MX"/>
        </a:p>
      </dgm:t>
    </dgm:pt>
  </dgm:ptLst>
  <dgm:cxnLst>
    <dgm:cxn modelId="{3EEAA362-EB44-407D-92A5-6FA971637AE5}" type="presOf" srcId="{67CA98E2-15DA-4A88-9F62-49926C76B9B8}" destId="{47F4D819-5CCB-48C3-B1EE-15D545640D1B}" srcOrd="0" destOrd="0" presId="urn:microsoft.com/office/officeart/2005/8/layout/cycle6"/>
    <dgm:cxn modelId="{92EDFB21-5AFB-404B-B8FE-10B6ABCD79BB}" srcId="{CFB91359-590D-45AE-8273-2473FDD5E41F}" destId="{9C1EFD99-DBCB-4D83-8BA2-480BAE01FC6A}" srcOrd="1" destOrd="0" parTransId="{4D39BC9D-882C-4906-8F11-C7132838F59E}" sibTransId="{DEA4CEE9-9E17-46A6-BC83-889310BB0AFC}"/>
    <dgm:cxn modelId="{920E126B-B1CE-4F72-A402-287AB6F1118A}" type="presOf" srcId="{CFB91359-590D-45AE-8273-2473FDD5E41F}" destId="{575C885F-26A1-47DC-BAB2-A759AD6AC605}" srcOrd="0" destOrd="0" presId="urn:microsoft.com/office/officeart/2005/8/layout/cycle6"/>
    <dgm:cxn modelId="{525F59A4-4A4B-4EC6-92BA-6F6421F5C58F}" type="presOf" srcId="{A1BD36ED-6B00-4835-9057-5CA246860D77}" destId="{9D1486C4-8C7B-4543-A7B6-D2FE67A50E06}" srcOrd="0" destOrd="0" presId="urn:microsoft.com/office/officeart/2005/8/layout/cycle6"/>
    <dgm:cxn modelId="{74160677-6725-4A38-B716-9662C186D882}" type="presOf" srcId="{DA4E8C0D-6280-418B-8C2A-966F6CD32672}" destId="{9025D00B-8C67-4103-90E2-D1863DA1E4C8}" srcOrd="0" destOrd="0" presId="urn:microsoft.com/office/officeart/2005/8/layout/cycle6"/>
    <dgm:cxn modelId="{0F0BEF4F-D025-4693-8D98-6DF75E15FB53}" type="presOf" srcId="{5CF2E4A6-85A0-4486-996D-92264398B4F9}" destId="{3BAF2FC0-E567-4FEC-9A5B-64123A5B7C6D}" srcOrd="0" destOrd="0" presId="urn:microsoft.com/office/officeart/2005/8/layout/cycle6"/>
    <dgm:cxn modelId="{68B03F22-2C04-43E8-97D6-03E20AAE1308}" type="presOf" srcId="{E2F0754E-99CB-42AB-B5A3-A6F7E8DFAF30}" destId="{18A42FB2-1594-4229-B9DB-BE38916763D5}" srcOrd="0" destOrd="0" presId="urn:microsoft.com/office/officeart/2005/8/layout/cycle6"/>
    <dgm:cxn modelId="{7A727541-1E70-4C76-8D04-EC3A73AEBDDD}" type="presOf" srcId="{705B7242-E157-4C3D-AA44-5B2FDF24A69C}" destId="{5A4A0221-DAEF-4FB8-B943-0B10B03840BB}" srcOrd="0" destOrd="0" presId="urn:microsoft.com/office/officeart/2005/8/layout/cycle6"/>
    <dgm:cxn modelId="{2FFB07C2-2C60-4D34-AAD3-89AD0BBEB244}" srcId="{CFB91359-590D-45AE-8273-2473FDD5E41F}" destId="{E2F0754E-99CB-42AB-B5A3-A6F7E8DFAF30}" srcOrd="3" destOrd="0" parTransId="{6824527A-CC11-4116-B559-678B1F347380}" sibTransId="{DA4E8C0D-6280-418B-8C2A-966F6CD32672}"/>
    <dgm:cxn modelId="{71C7F5EC-F5C4-475F-B04A-47F722D70682}" srcId="{CFB91359-590D-45AE-8273-2473FDD5E41F}" destId="{326F7BFC-4B4F-4D1B-AF2C-3ACC4906E54C}" srcOrd="4" destOrd="0" parTransId="{0D49BEDF-1DB9-4E62-A125-47CCFE10DF76}" sibTransId="{A1BD36ED-6B00-4835-9057-5CA246860D77}"/>
    <dgm:cxn modelId="{08F33297-B447-4BED-A247-9554169970DB}" type="presOf" srcId="{9C1EFD99-DBCB-4D83-8BA2-480BAE01FC6A}" destId="{B8DBE7C5-E80C-4390-940F-64EB110A677F}" srcOrd="0" destOrd="0" presId="urn:microsoft.com/office/officeart/2005/8/layout/cycle6"/>
    <dgm:cxn modelId="{10458956-6A60-4ADB-ADA5-D2E4ED6E2E63}" srcId="{CFB91359-590D-45AE-8273-2473FDD5E41F}" destId="{99675BA9-9714-4D5D-8B1D-1D9F031B6489}" srcOrd="2" destOrd="0" parTransId="{89B091A8-54CD-4E53-A94C-471CA5A9E65E}" sibTransId="{705B7242-E157-4C3D-AA44-5B2FDF24A69C}"/>
    <dgm:cxn modelId="{1A70D086-027A-4184-ACF7-6A6A8441F7DF}" srcId="{CFB91359-590D-45AE-8273-2473FDD5E41F}" destId="{5CF2E4A6-85A0-4486-996D-92264398B4F9}" srcOrd="0" destOrd="0" parTransId="{FA07879B-8B9B-4A33-8816-2454DBA97542}" sibTransId="{67CA98E2-15DA-4A88-9F62-49926C76B9B8}"/>
    <dgm:cxn modelId="{785DE0AC-AC6D-4EB8-9BEC-C8490E8773D7}" type="presOf" srcId="{DEA4CEE9-9E17-46A6-BC83-889310BB0AFC}" destId="{078E6AEE-56C6-460C-82DF-05F29A3A30AD}" srcOrd="0" destOrd="0" presId="urn:microsoft.com/office/officeart/2005/8/layout/cycle6"/>
    <dgm:cxn modelId="{9FAC34CB-2C4F-410A-A00A-CC2D443679DC}" type="presOf" srcId="{326F7BFC-4B4F-4D1B-AF2C-3ACC4906E54C}" destId="{E5BC016C-1BAE-4620-83D7-9F570FE31815}" srcOrd="0" destOrd="0" presId="urn:microsoft.com/office/officeart/2005/8/layout/cycle6"/>
    <dgm:cxn modelId="{283FDDE7-E8E3-41CE-8067-03ACC7B0948E}" type="presOf" srcId="{99675BA9-9714-4D5D-8B1D-1D9F031B6489}" destId="{0CD9BC68-77F5-49E0-82A1-426AB96765F8}" srcOrd="0" destOrd="0" presId="urn:microsoft.com/office/officeart/2005/8/layout/cycle6"/>
    <dgm:cxn modelId="{FB59DF45-6E08-47C1-BCA2-F11D145DEAC8}" type="presParOf" srcId="{575C885F-26A1-47DC-BAB2-A759AD6AC605}" destId="{3BAF2FC0-E567-4FEC-9A5B-64123A5B7C6D}" srcOrd="0" destOrd="0" presId="urn:microsoft.com/office/officeart/2005/8/layout/cycle6"/>
    <dgm:cxn modelId="{27A09FEB-4498-485F-92F8-CD34A4FB8B19}" type="presParOf" srcId="{575C885F-26A1-47DC-BAB2-A759AD6AC605}" destId="{65A47F94-2984-4996-A74A-61D8F2B99B80}" srcOrd="1" destOrd="0" presId="urn:microsoft.com/office/officeart/2005/8/layout/cycle6"/>
    <dgm:cxn modelId="{087D7D1E-43B6-40AC-9ED9-4371F78969BB}" type="presParOf" srcId="{575C885F-26A1-47DC-BAB2-A759AD6AC605}" destId="{47F4D819-5CCB-48C3-B1EE-15D545640D1B}" srcOrd="2" destOrd="0" presId="urn:microsoft.com/office/officeart/2005/8/layout/cycle6"/>
    <dgm:cxn modelId="{D7C76620-5A93-4DDE-878A-E7759D28D808}" type="presParOf" srcId="{575C885F-26A1-47DC-BAB2-A759AD6AC605}" destId="{B8DBE7C5-E80C-4390-940F-64EB110A677F}" srcOrd="3" destOrd="0" presId="urn:microsoft.com/office/officeart/2005/8/layout/cycle6"/>
    <dgm:cxn modelId="{55BED3BC-B217-4F9B-A1B9-F53B75693021}" type="presParOf" srcId="{575C885F-26A1-47DC-BAB2-A759AD6AC605}" destId="{D1E9CC67-8F3C-4CFE-8855-A4478652CCA6}" srcOrd="4" destOrd="0" presId="urn:microsoft.com/office/officeart/2005/8/layout/cycle6"/>
    <dgm:cxn modelId="{3FE865EE-C1AC-4DAC-B519-1B09BDF4D84B}" type="presParOf" srcId="{575C885F-26A1-47DC-BAB2-A759AD6AC605}" destId="{078E6AEE-56C6-460C-82DF-05F29A3A30AD}" srcOrd="5" destOrd="0" presId="urn:microsoft.com/office/officeart/2005/8/layout/cycle6"/>
    <dgm:cxn modelId="{CA9AA56E-E5AD-4693-8F8E-C5B604635863}" type="presParOf" srcId="{575C885F-26A1-47DC-BAB2-A759AD6AC605}" destId="{0CD9BC68-77F5-49E0-82A1-426AB96765F8}" srcOrd="6" destOrd="0" presId="urn:microsoft.com/office/officeart/2005/8/layout/cycle6"/>
    <dgm:cxn modelId="{1DA8AB82-E52A-4E2D-8577-40CDAEF03457}" type="presParOf" srcId="{575C885F-26A1-47DC-BAB2-A759AD6AC605}" destId="{A04203AB-3C98-43E8-B7E0-2B7689F9862F}" srcOrd="7" destOrd="0" presId="urn:microsoft.com/office/officeart/2005/8/layout/cycle6"/>
    <dgm:cxn modelId="{562C514B-3F3D-4759-B398-92D75B2FCFD8}" type="presParOf" srcId="{575C885F-26A1-47DC-BAB2-A759AD6AC605}" destId="{5A4A0221-DAEF-4FB8-B943-0B10B03840BB}" srcOrd="8" destOrd="0" presId="urn:microsoft.com/office/officeart/2005/8/layout/cycle6"/>
    <dgm:cxn modelId="{AB711FC4-1803-45FE-9CB7-F07AE50D5A96}" type="presParOf" srcId="{575C885F-26A1-47DC-BAB2-A759AD6AC605}" destId="{18A42FB2-1594-4229-B9DB-BE38916763D5}" srcOrd="9" destOrd="0" presId="urn:microsoft.com/office/officeart/2005/8/layout/cycle6"/>
    <dgm:cxn modelId="{6100D44C-4A24-442D-BEDE-C36F8474E0D7}" type="presParOf" srcId="{575C885F-26A1-47DC-BAB2-A759AD6AC605}" destId="{97A89E13-F5EB-4FFE-AB4C-39B76914CD4C}" srcOrd="10" destOrd="0" presId="urn:microsoft.com/office/officeart/2005/8/layout/cycle6"/>
    <dgm:cxn modelId="{46F2EB09-A2BD-49AB-809A-B0260E9584BF}" type="presParOf" srcId="{575C885F-26A1-47DC-BAB2-A759AD6AC605}" destId="{9025D00B-8C67-4103-90E2-D1863DA1E4C8}" srcOrd="11" destOrd="0" presId="urn:microsoft.com/office/officeart/2005/8/layout/cycle6"/>
    <dgm:cxn modelId="{7849AD05-9546-42A9-BD7C-54B96D6F73C2}" type="presParOf" srcId="{575C885F-26A1-47DC-BAB2-A759AD6AC605}" destId="{E5BC016C-1BAE-4620-83D7-9F570FE31815}" srcOrd="12" destOrd="0" presId="urn:microsoft.com/office/officeart/2005/8/layout/cycle6"/>
    <dgm:cxn modelId="{AB6B2367-EB60-4012-9082-E3748FE9CA15}" type="presParOf" srcId="{575C885F-26A1-47DC-BAB2-A759AD6AC605}" destId="{5AE72094-E7D8-41F2-BA91-CC35B559C824}" srcOrd="13" destOrd="0" presId="urn:microsoft.com/office/officeart/2005/8/layout/cycle6"/>
    <dgm:cxn modelId="{624C1FFD-952A-402B-8A97-23E506C2D1AC}" type="presParOf" srcId="{575C885F-26A1-47DC-BAB2-A759AD6AC605}" destId="{9D1486C4-8C7B-4543-A7B6-D2FE67A50E0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83FE46-4D40-47E6-8B3B-9DBC3252C748}" type="doc">
      <dgm:prSet loTypeId="urn:microsoft.com/office/officeart/2005/8/layout/cycle7" loCatId="cycle" qsTypeId="urn:microsoft.com/office/officeart/2005/8/quickstyle/simple2" qsCatId="simple" csTypeId="urn:microsoft.com/office/officeart/2005/8/colors/accent0_1" csCatId="mainScheme" phldr="1"/>
      <dgm:spPr/>
      <dgm:t>
        <a:bodyPr/>
        <a:lstStyle/>
        <a:p>
          <a:endParaRPr lang="es-EC"/>
        </a:p>
      </dgm:t>
    </dgm:pt>
    <dgm:pt modelId="{7B595F71-666B-4B3C-8AFF-BC8D605B3B98}">
      <dgm:prSet phldrT="[Texto]"/>
      <dgm:spPr/>
      <dgm:t>
        <a:bodyPr/>
        <a:lstStyle/>
        <a:p>
          <a:r>
            <a:rPr lang="es-EC" dirty="0" smtClean="0"/>
            <a:t>Logística</a:t>
          </a:r>
          <a:endParaRPr lang="es-EC" dirty="0"/>
        </a:p>
      </dgm:t>
    </dgm:pt>
    <dgm:pt modelId="{504A2D20-202B-499E-889F-77A858748105}" type="parTrans" cxnId="{DD04241F-EFCB-4B2D-83E7-04014B491624}">
      <dgm:prSet/>
      <dgm:spPr/>
      <dgm:t>
        <a:bodyPr/>
        <a:lstStyle/>
        <a:p>
          <a:endParaRPr lang="es-EC"/>
        </a:p>
      </dgm:t>
    </dgm:pt>
    <dgm:pt modelId="{A36DF8E0-A550-47BD-B4B3-27E0D27737BB}" type="sibTrans" cxnId="{DD04241F-EFCB-4B2D-83E7-04014B491624}">
      <dgm:prSet/>
      <dgm:spPr/>
      <dgm:t>
        <a:bodyPr/>
        <a:lstStyle/>
        <a:p>
          <a:endParaRPr lang="es-EC"/>
        </a:p>
      </dgm:t>
    </dgm:pt>
    <dgm:pt modelId="{EB656993-3756-4828-A32A-78AE1E22BA35}">
      <dgm:prSet phldrT="[Texto]"/>
      <dgm:spPr/>
      <dgm:t>
        <a:bodyPr/>
        <a:lstStyle/>
        <a:p>
          <a:r>
            <a:rPr lang="es-EC" dirty="0" smtClean="0"/>
            <a:t>El Sistema </a:t>
          </a:r>
          <a:endParaRPr lang="es-EC" dirty="0"/>
        </a:p>
      </dgm:t>
    </dgm:pt>
    <dgm:pt modelId="{D3ABC8D6-464C-4476-A894-6F07AC8179A6}" type="parTrans" cxnId="{95D74492-678F-4B1D-9956-7A5F5B65B7A5}">
      <dgm:prSet/>
      <dgm:spPr/>
      <dgm:t>
        <a:bodyPr/>
        <a:lstStyle/>
        <a:p>
          <a:endParaRPr lang="es-EC"/>
        </a:p>
      </dgm:t>
    </dgm:pt>
    <dgm:pt modelId="{D4B31B23-F659-42F4-B13B-7EA9AE5CE397}" type="sibTrans" cxnId="{95D74492-678F-4B1D-9956-7A5F5B65B7A5}">
      <dgm:prSet/>
      <dgm:spPr/>
      <dgm:t>
        <a:bodyPr/>
        <a:lstStyle/>
        <a:p>
          <a:endParaRPr lang="es-EC"/>
        </a:p>
      </dgm:t>
    </dgm:pt>
    <dgm:pt modelId="{DCA4F8F5-669E-402A-B20C-CF8A2771CB25}">
      <dgm:prSet phldrT="[Texto]"/>
      <dgm:spPr/>
      <dgm:t>
        <a:bodyPr/>
        <a:lstStyle/>
        <a:p>
          <a:r>
            <a:rPr lang="es-EC" dirty="0" smtClean="0"/>
            <a:t>Proveedores </a:t>
          </a:r>
          <a:endParaRPr lang="es-EC" dirty="0"/>
        </a:p>
      </dgm:t>
    </dgm:pt>
    <dgm:pt modelId="{161C2A6C-502E-41DB-98B7-EC1C45C81A6E}" type="parTrans" cxnId="{02EFCDAF-312D-4A90-9791-E12192108C4A}">
      <dgm:prSet/>
      <dgm:spPr/>
      <dgm:t>
        <a:bodyPr/>
        <a:lstStyle/>
        <a:p>
          <a:endParaRPr lang="es-EC"/>
        </a:p>
      </dgm:t>
    </dgm:pt>
    <dgm:pt modelId="{C18A3626-CA35-4A7A-983C-9F1B8FFFFA43}" type="sibTrans" cxnId="{02EFCDAF-312D-4A90-9791-E12192108C4A}">
      <dgm:prSet/>
      <dgm:spPr/>
      <dgm:t>
        <a:bodyPr/>
        <a:lstStyle/>
        <a:p>
          <a:endParaRPr lang="es-EC"/>
        </a:p>
      </dgm:t>
    </dgm:pt>
    <dgm:pt modelId="{ED94BFAD-50C0-4902-994B-5810364A2482}" type="pres">
      <dgm:prSet presAssocID="{F683FE46-4D40-47E6-8B3B-9DBC3252C748}" presName="Name0" presStyleCnt="0">
        <dgm:presLayoutVars>
          <dgm:dir/>
          <dgm:resizeHandles val="exact"/>
        </dgm:presLayoutVars>
      </dgm:prSet>
      <dgm:spPr/>
      <dgm:t>
        <a:bodyPr/>
        <a:lstStyle/>
        <a:p>
          <a:endParaRPr lang="es-MX"/>
        </a:p>
      </dgm:t>
    </dgm:pt>
    <dgm:pt modelId="{D28D4DCC-2139-4682-AFDD-1363E701E829}" type="pres">
      <dgm:prSet presAssocID="{7B595F71-666B-4B3C-8AFF-BC8D605B3B98}" presName="node" presStyleLbl="node1" presStyleIdx="0" presStyleCnt="3">
        <dgm:presLayoutVars>
          <dgm:bulletEnabled val="1"/>
        </dgm:presLayoutVars>
      </dgm:prSet>
      <dgm:spPr/>
      <dgm:t>
        <a:bodyPr/>
        <a:lstStyle/>
        <a:p>
          <a:endParaRPr lang="es-MX"/>
        </a:p>
      </dgm:t>
    </dgm:pt>
    <dgm:pt modelId="{903953E9-E0DA-4241-91FB-22B946DD5952}" type="pres">
      <dgm:prSet presAssocID="{A36DF8E0-A550-47BD-B4B3-27E0D27737BB}" presName="sibTrans" presStyleLbl="sibTrans2D1" presStyleIdx="0" presStyleCnt="3"/>
      <dgm:spPr/>
      <dgm:t>
        <a:bodyPr/>
        <a:lstStyle/>
        <a:p>
          <a:endParaRPr lang="es-MX"/>
        </a:p>
      </dgm:t>
    </dgm:pt>
    <dgm:pt modelId="{653396BD-B76F-438F-8042-510D91F3E1CC}" type="pres">
      <dgm:prSet presAssocID="{A36DF8E0-A550-47BD-B4B3-27E0D27737BB}" presName="connectorText" presStyleLbl="sibTrans2D1" presStyleIdx="0" presStyleCnt="3"/>
      <dgm:spPr/>
      <dgm:t>
        <a:bodyPr/>
        <a:lstStyle/>
        <a:p>
          <a:endParaRPr lang="es-MX"/>
        </a:p>
      </dgm:t>
    </dgm:pt>
    <dgm:pt modelId="{F44BDCC2-1EDD-455E-AD7D-2593620EF2AF}" type="pres">
      <dgm:prSet presAssocID="{EB656993-3756-4828-A32A-78AE1E22BA35}" presName="node" presStyleLbl="node1" presStyleIdx="1" presStyleCnt="3">
        <dgm:presLayoutVars>
          <dgm:bulletEnabled val="1"/>
        </dgm:presLayoutVars>
      </dgm:prSet>
      <dgm:spPr/>
      <dgm:t>
        <a:bodyPr/>
        <a:lstStyle/>
        <a:p>
          <a:endParaRPr lang="es-MX"/>
        </a:p>
      </dgm:t>
    </dgm:pt>
    <dgm:pt modelId="{46AC9228-F9FF-488D-8D69-D5C15E37911C}" type="pres">
      <dgm:prSet presAssocID="{D4B31B23-F659-42F4-B13B-7EA9AE5CE397}" presName="sibTrans" presStyleLbl="sibTrans2D1" presStyleIdx="1" presStyleCnt="3"/>
      <dgm:spPr/>
      <dgm:t>
        <a:bodyPr/>
        <a:lstStyle/>
        <a:p>
          <a:endParaRPr lang="es-MX"/>
        </a:p>
      </dgm:t>
    </dgm:pt>
    <dgm:pt modelId="{0E09FF22-1617-4FF2-81CC-EF7048AF2010}" type="pres">
      <dgm:prSet presAssocID="{D4B31B23-F659-42F4-B13B-7EA9AE5CE397}" presName="connectorText" presStyleLbl="sibTrans2D1" presStyleIdx="1" presStyleCnt="3"/>
      <dgm:spPr/>
      <dgm:t>
        <a:bodyPr/>
        <a:lstStyle/>
        <a:p>
          <a:endParaRPr lang="es-MX"/>
        </a:p>
      </dgm:t>
    </dgm:pt>
    <dgm:pt modelId="{1F67FC4A-5C4F-4B88-B4A1-1E48E115DC84}" type="pres">
      <dgm:prSet presAssocID="{DCA4F8F5-669E-402A-B20C-CF8A2771CB25}" presName="node" presStyleLbl="node1" presStyleIdx="2" presStyleCnt="3">
        <dgm:presLayoutVars>
          <dgm:bulletEnabled val="1"/>
        </dgm:presLayoutVars>
      </dgm:prSet>
      <dgm:spPr/>
      <dgm:t>
        <a:bodyPr/>
        <a:lstStyle/>
        <a:p>
          <a:endParaRPr lang="es-MX"/>
        </a:p>
      </dgm:t>
    </dgm:pt>
    <dgm:pt modelId="{911E97A5-8049-4333-BFB3-7EADF589CEC2}" type="pres">
      <dgm:prSet presAssocID="{C18A3626-CA35-4A7A-983C-9F1B8FFFFA43}" presName="sibTrans" presStyleLbl="sibTrans2D1" presStyleIdx="2" presStyleCnt="3"/>
      <dgm:spPr/>
      <dgm:t>
        <a:bodyPr/>
        <a:lstStyle/>
        <a:p>
          <a:endParaRPr lang="es-MX"/>
        </a:p>
      </dgm:t>
    </dgm:pt>
    <dgm:pt modelId="{5742D3FE-7B93-47D1-92DD-4C1A5DF16911}" type="pres">
      <dgm:prSet presAssocID="{C18A3626-CA35-4A7A-983C-9F1B8FFFFA43}" presName="connectorText" presStyleLbl="sibTrans2D1" presStyleIdx="2" presStyleCnt="3"/>
      <dgm:spPr/>
      <dgm:t>
        <a:bodyPr/>
        <a:lstStyle/>
        <a:p>
          <a:endParaRPr lang="es-MX"/>
        </a:p>
      </dgm:t>
    </dgm:pt>
  </dgm:ptLst>
  <dgm:cxnLst>
    <dgm:cxn modelId="{7BF3D68B-93AB-4BB0-8876-75130F401EEE}" type="presOf" srcId="{7B595F71-666B-4B3C-8AFF-BC8D605B3B98}" destId="{D28D4DCC-2139-4682-AFDD-1363E701E829}" srcOrd="0" destOrd="0" presId="urn:microsoft.com/office/officeart/2005/8/layout/cycle7"/>
    <dgm:cxn modelId="{29CF9942-2032-4E5D-894F-CC9AD2977E21}" type="presOf" srcId="{A36DF8E0-A550-47BD-B4B3-27E0D27737BB}" destId="{653396BD-B76F-438F-8042-510D91F3E1CC}" srcOrd="1" destOrd="0" presId="urn:microsoft.com/office/officeart/2005/8/layout/cycle7"/>
    <dgm:cxn modelId="{3D7D1801-35FE-4E5A-B6ED-A081B63CEBE2}" type="presOf" srcId="{D4B31B23-F659-42F4-B13B-7EA9AE5CE397}" destId="{46AC9228-F9FF-488D-8D69-D5C15E37911C}" srcOrd="0" destOrd="0" presId="urn:microsoft.com/office/officeart/2005/8/layout/cycle7"/>
    <dgm:cxn modelId="{25FE31A3-BE94-4F56-86B7-B3DFC617ABFB}" type="presOf" srcId="{C18A3626-CA35-4A7A-983C-9F1B8FFFFA43}" destId="{5742D3FE-7B93-47D1-92DD-4C1A5DF16911}" srcOrd="1" destOrd="0" presId="urn:microsoft.com/office/officeart/2005/8/layout/cycle7"/>
    <dgm:cxn modelId="{DD04241F-EFCB-4B2D-83E7-04014B491624}" srcId="{F683FE46-4D40-47E6-8B3B-9DBC3252C748}" destId="{7B595F71-666B-4B3C-8AFF-BC8D605B3B98}" srcOrd="0" destOrd="0" parTransId="{504A2D20-202B-499E-889F-77A858748105}" sibTransId="{A36DF8E0-A550-47BD-B4B3-27E0D27737BB}"/>
    <dgm:cxn modelId="{B313BB99-32F8-40D9-B96A-AC4347313C75}" type="presOf" srcId="{A36DF8E0-A550-47BD-B4B3-27E0D27737BB}" destId="{903953E9-E0DA-4241-91FB-22B946DD5952}" srcOrd="0" destOrd="0" presId="urn:microsoft.com/office/officeart/2005/8/layout/cycle7"/>
    <dgm:cxn modelId="{02EFCDAF-312D-4A90-9791-E12192108C4A}" srcId="{F683FE46-4D40-47E6-8B3B-9DBC3252C748}" destId="{DCA4F8F5-669E-402A-B20C-CF8A2771CB25}" srcOrd="2" destOrd="0" parTransId="{161C2A6C-502E-41DB-98B7-EC1C45C81A6E}" sibTransId="{C18A3626-CA35-4A7A-983C-9F1B8FFFFA43}"/>
    <dgm:cxn modelId="{7D3B56B6-379C-408D-8D5D-35527CCBC249}" type="presOf" srcId="{D4B31B23-F659-42F4-B13B-7EA9AE5CE397}" destId="{0E09FF22-1617-4FF2-81CC-EF7048AF2010}" srcOrd="1" destOrd="0" presId="urn:microsoft.com/office/officeart/2005/8/layout/cycle7"/>
    <dgm:cxn modelId="{F2BC3494-FCF9-4EF7-BE1A-71B9DFA31F15}" type="presOf" srcId="{DCA4F8F5-669E-402A-B20C-CF8A2771CB25}" destId="{1F67FC4A-5C4F-4B88-B4A1-1E48E115DC84}" srcOrd="0" destOrd="0" presId="urn:microsoft.com/office/officeart/2005/8/layout/cycle7"/>
    <dgm:cxn modelId="{95D74492-678F-4B1D-9956-7A5F5B65B7A5}" srcId="{F683FE46-4D40-47E6-8B3B-9DBC3252C748}" destId="{EB656993-3756-4828-A32A-78AE1E22BA35}" srcOrd="1" destOrd="0" parTransId="{D3ABC8D6-464C-4476-A894-6F07AC8179A6}" sibTransId="{D4B31B23-F659-42F4-B13B-7EA9AE5CE397}"/>
    <dgm:cxn modelId="{49166BD9-AD3C-4399-9658-2882299A5572}" type="presOf" srcId="{F683FE46-4D40-47E6-8B3B-9DBC3252C748}" destId="{ED94BFAD-50C0-4902-994B-5810364A2482}" srcOrd="0" destOrd="0" presId="urn:microsoft.com/office/officeart/2005/8/layout/cycle7"/>
    <dgm:cxn modelId="{4309FC58-D03B-4BFE-9289-838F758085D0}" type="presOf" srcId="{EB656993-3756-4828-A32A-78AE1E22BA35}" destId="{F44BDCC2-1EDD-455E-AD7D-2593620EF2AF}" srcOrd="0" destOrd="0" presId="urn:microsoft.com/office/officeart/2005/8/layout/cycle7"/>
    <dgm:cxn modelId="{76FF76C1-3C6D-4265-939F-A92C0BA4C481}" type="presOf" srcId="{C18A3626-CA35-4A7A-983C-9F1B8FFFFA43}" destId="{911E97A5-8049-4333-BFB3-7EADF589CEC2}" srcOrd="0" destOrd="0" presId="urn:microsoft.com/office/officeart/2005/8/layout/cycle7"/>
    <dgm:cxn modelId="{B5A6E797-5484-4AA5-8E9B-C644E4CD29B2}" type="presParOf" srcId="{ED94BFAD-50C0-4902-994B-5810364A2482}" destId="{D28D4DCC-2139-4682-AFDD-1363E701E829}" srcOrd="0" destOrd="0" presId="urn:microsoft.com/office/officeart/2005/8/layout/cycle7"/>
    <dgm:cxn modelId="{F7A551B6-5AD7-44FE-B943-520A91C39766}" type="presParOf" srcId="{ED94BFAD-50C0-4902-994B-5810364A2482}" destId="{903953E9-E0DA-4241-91FB-22B946DD5952}" srcOrd="1" destOrd="0" presId="urn:microsoft.com/office/officeart/2005/8/layout/cycle7"/>
    <dgm:cxn modelId="{D91A9401-0A2C-4CB8-905D-3D26B114CF55}" type="presParOf" srcId="{903953E9-E0DA-4241-91FB-22B946DD5952}" destId="{653396BD-B76F-438F-8042-510D91F3E1CC}" srcOrd="0" destOrd="0" presId="urn:microsoft.com/office/officeart/2005/8/layout/cycle7"/>
    <dgm:cxn modelId="{4001DAF4-FE49-42B3-8300-7CF06342648B}" type="presParOf" srcId="{ED94BFAD-50C0-4902-994B-5810364A2482}" destId="{F44BDCC2-1EDD-455E-AD7D-2593620EF2AF}" srcOrd="2" destOrd="0" presId="urn:microsoft.com/office/officeart/2005/8/layout/cycle7"/>
    <dgm:cxn modelId="{16AC701D-AF89-4279-BA05-869BDC1D1B8A}" type="presParOf" srcId="{ED94BFAD-50C0-4902-994B-5810364A2482}" destId="{46AC9228-F9FF-488D-8D69-D5C15E37911C}" srcOrd="3" destOrd="0" presId="urn:microsoft.com/office/officeart/2005/8/layout/cycle7"/>
    <dgm:cxn modelId="{A455307C-48FF-44CF-BBD5-35040A3EC011}" type="presParOf" srcId="{46AC9228-F9FF-488D-8D69-D5C15E37911C}" destId="{0E09FF22-1617-4FF2-81CC-EF7048AF2010}" srcOrd="0" destOrd="0" presId="urn:microsoft.com/office/officeart/2005/8/layout/cycle7"/>
    <dgm:cxn modelId="{57397201-2F3D-4461-8634-C14CECA86B16}" type="presParOf" srcId="{ED94BFAD-50C0-4902-994B-5810364A2482}" destId="{1F67FC4A-5C4F-4B88-B4A1-1E48E115DC84}" srcOrd="4" destOrd="0" presId="urn:microsoft.com/office/officeart/2005/8/layout/cycle7"/>
    <dgm:cxn modelId="{99D4B831-447C-4DCF-9AC1-E0C6CC5E4E55}" type="presParOf" srcId="{ED94BFAD-50C0-4902-994B-5810364A2482}" destId="{911E97A5-8049-4333-BFB3-7EADF589CEC2}" srcOrd="5" destOrd="0" presId="urn:microsoft.com/office/officeart/2005/8/layout/cycle7"/>
    <dgm:cxn modelId="{8E411F39-EABB-4188-8396-F2402EEBBA7E}" type="presParOf" srcId="{911E97A5-8049-4333-BFB3-7EADF589CEC2}" destId="{5742D3FE-7B93-47D1-92DD-4C1A5DF16911}"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72626F-3985-4921-8043-E989ACC9C21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692B1383-851F-40D1-B3ED-F7F06D9BE839}">
      <dgm:prSet phldrT="[Texto]"/>
      <dgm:spPr/>
      <dgm:t>
        <a:bodyPr/>
        <a:lstStyle/>
        <a:p>
          <a:r>
            <a:rPr lang="es-EC" b="1" dirty="0" smtClean="0">
              <a:effectLst/>
            </a:rPr>
            <a:t>FORTALEZAS</a:t>
          </a:r>
          <a:endParaRPr lang="es-EC" dirty="0"/>
        </a:p>
      </dgm:t>
    </dgm:pt>
    <dgm:pt modelId="{AACF18AA-B401-4AC1-8663-BE58644A8244}" type="parTrans" cxnId="{3792C7A1-A2C2-40C1-BCFB-D0754B2C85C1}">
      <dgm:prSet/>
      <dgm:spPr/>
      <dgm:t>
        <a:bodyPr/>
        <a:lstStyle/>
        <a:p>
          <a:endParaRPr lang="es-EC"/>
        </a:p>
      </dgm:t>
    </dgm:pt>
    <dgm:pt modelId="{C223C181-AF5F-4851-AFDD-EFFAED3C6123}" type="sibTrans" cxnId="{3792C7A1-A2C2-40C1-BCFB-D0754B2C85C1}">
      <dgm:prSet/>
      <dgm:spPr/>
      <dgm:t>
        <a:bodyPr/>
        <a:lstStyle/>
        <a:p>
          <a:endParaRPr lang="es-EC"/>
        </a:p>
      </dgm:t>
    </dgm:pt>
    <dgm:pt modelId="{F63A4C2E-871F-46C7-902C-20D9598EE877}">
      <dgm:prSet phldrT="[Texto]"/>
      <dgm:spPr/>
      <dgm:t>
        <a:bodyPr/>
        <a:lstStyle/>
        <a:p>
          <a:r>
            <a:rPr lang="es-EC" dirty="0" smtClean="0">
              <a:effectLst/>
            </a:rPr>
            <a:t>Confianza por parte de los socios hacia los directivos de los centros mayoristas</a:t>
          </a:r>
          <a:endParaRPr lang="es-EC" dirty="0"/>
        </a:p>
      </dgm:t>
    </dgm:pt>
    <dgm:pt modelId="{7FE0181F-890A-4835-871A-6F5897448B29}" type="parTrans" cxnId="{AB0FFD77-3971-4D6C-BFCC-892F1DA6469A}">
      <dgm:prSet/>
      <dgm:spPr/>
      <dgm:t>
        <a:bodyPr/>
        <a:lstStyle/>
        <a:p>
          <a:endParaRPr lang="es-EC"/>
        </a:p>
      </dgm:t>
    </dgm:pt>
    <dgm:pt modelId="{268A80BE-ACB7-4884-ADEB-647DB4D2C790}" type="sibTrans" cxnId="{AB0FFD77-3971-4D6C-BFCC-892F1DA6469A}">
      <dgm:prSet/>
      <dgm:spPr/>
      <dgm:t>
        <a:bodyPr/>
        <a:lstStyle/>
        <a:p>
          <a:endParaRPr lang="es-EC"/>
        </a:p>
      </dgm:t>
    </dgm:pt>
    <dgm:pt modelId="{21272DE2-C7C4-42F0-9FD8-689D78E38687}">
      <dgm:prSet/>
      <dgm:spPr/>
      <dgm:t>
        <a:bodyPr/>
        <a:lstStyle/>
        <a:p>
          <a:r>
            <a:rPr lang="es-EC" b="1" dirty="0" smtClean="0">
              <a:effectLst/>
            </a:rPr>
            <a:t>Cuentan con capital para realizar inversiones*</a:t>
          </a:r>
          <a:endParaRPr lang="es-EC" b="1" dirty="0">
            <a:effectLst/>
          </a:endParaRPr>
        </a:p>
      </dgm:t>
    </dgm:pt>
    <dgm:pt modelId="{F22FB927-D941-4A5F-9142-84C80D7BECEF}" type="parTrans" cxnId="{86BD2C7B-2F62-4703-9E8A-4CF313D38635}">
      <dgm:prSet/>
      <dgm:spPr/>
      <dgm:t>
        <a:bodyPr/>
        <a:lstStyle/>
        <a:p>
          <a:endParaRPr lang="es-EC"/>
        </a:p>
      </dgm:t>
    </dgm:pt>
    <dgm:pt modelId="{B2743191-2D0E-486A-97D8-40F1E2BD1E1A}" type="sibTrans" cxnId="{86BD2C7B-2F62-4703-9E8A-4CF313D38635}">
      <dgm:prSet/>
      <dgm:spPr/>
      <dgm:t>
        <a:bodyPr/>
        <a:lstStyle/>
        <a:p>
          <a:endParaRPr lang="es-EC"/>
        </a:p>
      </dgm:t>
    </dgm:pt>
    <dgm:pt modelId="{751C1A64-2E50-4EB7-B218-70F47F5F576A}">
      <dgm:prSet/>
      <dgm:spPr/>
      <dgm:t>
        <a:bodyPr/>
        <a:lstStyle/>
        <a:p>
          <a:r>
            <a:rPr lang="es-EC" dirty="0" smtClean="0">
              <a:effectLst/>
            </a:rPr>
            <a:t>Talento humano conformado por sus socios con experiencia</a:t>
          </a:r>
          <a:endParaRPr lang="es-EC" dirty="0">
            <a:effectLst/>
          </a:endParaRPr>
        </a:p>
      </dgm:t>
    </dgm:pt>
    <dgm:pt modelId="{A1B0A2E6-F4ED-443D-B904-5AFDD3AAA98F}" type="parTrans" cxnId="{373AF0C9-BCB5-49F6-9E84-78B19DB52F62}">
      <dgm:prSet/>
      <dgm:spPr/>
      <dgm:t>
        <a:bodyPr/>
        <a:lstStyle/>
        <a:p>
          <a:endParaRPr lang="es-EC"/>
        </a:p>
      </dgm:t>
    </dgm:pt>
    <dgm:pt modelId="{D46B9F5A-196D-409A-B7EB-A0D0CAF1AE6E}" type="sibTrans" cxnId="{373AF0C9-BCB5-49F6-9E84-78B19DB52F62}">
      <dgm:prSet/>
      <dgm:spPr/>
      <dgm:t>
        <a:bodyPr/>
        <a:lstStyle/>
        <a:p>
          <a:endParaRPr lang="es-EC"/>
        </a:p>
      </dgm:t>
    </dgm:pt>
    <dgm:pt modelId="{EE37D44B-8FFB-42BF-AF45-B6FCB6EC8CF2}">
      <dgm:prSet/>
      <dgm:spPr/>
      <dgm:t>
        <a:bodyPr/>
        <a:lstStyle/>
        <a:p>
          <a:r>
            <a:rPr lang="es-EC" b="1" dirty="0" smtClean="0">
              <a:effectLst/>
            </a:rPr>
            <a:t>Buena organización del talento humano en el cumplimiento de actividades*</a:t>
          </a:r>
          <a:endParaRPr lang="es-EC" b="1" dirty="0">
            <a:effectLst/>
          </a:endParaRPr>
        </a:p>
      </dgm:t>
    </dgm:pt>
    <dgm:pt modelId="{F0616612-6640-4D69-B0D6-4338B0F31CE4}" type="parTrans" cxnId="{154F1376-C15C-4078-935C-E0C57C384526}">
      <dgm:prSet/>
      <dgm:spPr/>
      <dgm:t>
        <a:bodyPr/>
        <a:lstStyle/>
        <a:p>
          <a:endParaRPr lang="es-EC"/>
        </a:p>
      </dgm:t>
    </dgm:pt>
    <dgm:pt modelId="{B2F72FB0-2DB3-40FF-8295-9D1A77CB8EA6}" type="sibTrans" cxnId="{154F1376-C15C-4078-935C-E0C57C384526}">
      <dgm:prSet/>
      <dgm:spPr/>
      <dgm:t>
        <a:bodyPr/>
        <a:lstStyle/>
        <a:p>
          <a:endParaRPr lang="es-EC"/>
        </a:p>
      </dgm:t>
    </dgm:pt>
    <dgm:pt modelId="{703D3A86-1525-4653-B977-9E7DE60B082D}">
      <dgm:prSet/>
      <dgm:spPr/>
      <dgm:t>
        <a:bodyPr/>
        <a:lstStyle/>
        <a:p>
          <a:r>
            <a:rPr lang="es-EC" b="1" dirty="0" smtClean="0">
              <a:effectLst/>
            </a:rPr>
            <a:t>Gran número de comerciantes mayoristas*</a:t>
          </a:r>
          <a:endParaRPr lang="es-EC" b="1" dirty="0">
            <a:effectLst/>
          </a:endParaRPr>
        </a:p>
      </dgm:t>
    </dgm:pt>
    <dgm:pt modelId="{47816F40-CD3F-4179-9CB9-175135C1B34D}" type="parTrans" cxnId="{E92673C6-62F8-4322-9C84-360F0260F3FD}">
      <dgm:prSet/>
      <dgm:spPr/>
      <dgm:t>
        <a:bodyPr/>
        <a:lstStyle/>
        <a:p>
          <a:endParaRPr lang="es-EC"/>
        </a:p>
      </dgm:t>
    </dgm:pt>
    <dgm:pt modelId="{1B30FAD0-B4B4-4DFF-A336-F929557BA1EA}" type="sibTrans" cxnId="{E92673C6-62F8-4322-9C84-360F0260F3FD}">
      <dgm:prSet/>
      <dgm:spPr/>
      <dgm:t>
        <a:bodyPr/>
        <a:lstStyle/>
        <a:p>
          <a:endParaRPr lang="es-EC"/>
        </a:p>
      </dgm:t>
    </dgm:pt>
    <dgm:pt modelId="{11F07A2D-3C88-431C-BED1-20283DDAA9E4}">
      <dgm:prSet/>
      <dgm:spPr/>
      <dgm:t>
        <a:bodyPr/>
        <a:lstStyle/>
        <a:p>
          <a:r>
            <a:rPr lang="es-EC" b="1" dirty="0" smtClean="0">
              <a:effectLst/>
            </a:rPr>
            <a:t>Clientes numerosos y recurrentes en sus compras* </a:t>
          </a:r>
          <a:endParaRPr lang="es-EC" b="1" dirty="0">
            <a:effectLst/>
          </a:endParaRPr>
        </a:p>
      </dgm:t>
    </dgm:pt>
    <dgm:pt modelId="{2E297D31-3DE1-4C27-9AA4-C9D4078E5D75}" type="parTrans" cxnId="{A6C65B41-F4F7-41EB-9B83-2A4E113B56BE}">
      <dgm:prSet/>
      <dgm:spPr/>
      <dgm:t>
        <a:bodyPr/>
        <a:lstStyle/>
        <a:p>
          <a:endParaRPr lang="es-EC"/>
        </a:p>
      </dgm:t>
    </dgm:pt>
    <dgm:pt modelId="{21A27D4D-B812-4419-B981-E8B9A81F08CB}" type="sibTrans" cxnId="{A6C65B41-F4F7-41EB-9B83-2A4E113B56BE}">
      <dgm:prSet/>
      <dgm:spPr/>
      <dgm:t>
        <a:bodyPr/>
        <a:lstStyle/>
        <a:p>
          <a:endParaRPr lang="es-EC"/>
        </a:p>
      </dgm:t>
    </dgm:pt>
    <dgm:pt modelId="{6782ED4E-3269-41B0-85BB-8925695AFCCB}">
      <dgm:prSet/>
      <dgm:spPr/>
      <dgm:t>
        <a:bodyPr/>
        <a:lstStyle/>
        <a:p>
          <a:r>
            <a:rPr lang="es-EC" b="1" dirty="0" smtClean="0">
              <a:effectLst/>
            </a:rPr>
            <a:t>Son productores especializados en diferentes tipos de productos textiles*</a:t>
          </a:r>
          <a:endParaRPr lang="es-EC" b="1" dirty="0">
            <a:effectLst/>
          </a:endParaRPr>
        </a:p>
      </dgm:t>
    </dgm:pt>
    <dgm:pt modelId="{2CFCD4F7-A18C-4DF4-8B73-E85E7B668998}" type="parTrans" cxnId="{D6199278-830A-4663-8611-19EE3D5F3D56}">
      <dgm:prSet/>
      <dgm:spPr/>
      <dgm:t>
        <a:bodyPr/>
        <a:lstStyle/>
        <a:p>
          <a:endParaRPr lang="es-EC"/>
        </a:p>
      </dgm:t>
    </dgm:pt>
    <dgm:pt modelId="{795D126D-1B45-4AC6-B3F8-3D76A950445D}" type="sibTrans" cxnId="{D6199278-830A-4663-8611-19EE3D5F3D56}">
      <dgm:prSet/>
      <dgm:spPr/>
      <dgm:t>
        <a:bodyPr/>
        <a:lstStyle/>
        <a:p>
          <a:endParaRPr lang="es-EC"/>
        </a:p>
      </dgm:t>
    </dgm:pt>
    <dgm:pt modelId="{CE24FB85-CE85-4067-AFC5-017F41272706}">
      <dgm:prSet/>
      <dgm:spPr/>
      <dgm:t>
        <a:bodyPr/>
        <a:lstStyle/>
        <a:p>
          <a:r>
            <a:rPr lang="es-EC" dirty="0" smtClean="0">
              <a:effectLst/>
            </a:rPr>
            <a:t>Calidad de los productos ofrecidos</a:t>
          </a:r>
          <a:endParaRPr lang="es-EC" dirty="0">
            <a:effectLst/>
          </a:endParaRPr>
        </a:p>
      </dgm:t>
    </dgm:pt>
    <dgm:pt modelId="{62C5B3E0-5177-4B70-9A2C-3F9DC0A361FC}" type="parTrans" cxnId="{56B86819-CC11-4DCC-B4D9-0A3891B6FFF7}">
      <dgm:prSet/>
      <dgm:spPr/>
      <dgm:t>
        <a:bodyPr/>
        <a:lstStyle/>
        <a:p>
          <a:endParaRPr lang="es-EC"/>
        </a:p>
      </dgm:t>
    </dgm:pt>
    <dgm:pt modelId="{82B192FE-2DBD-4840-838B-78946576AD6B}" type="sibTrans" cxnId="{56B86819-CC11-4DCC-B4D9-0A3891B6FFF7}">
      <dgm:prSet/>
      <dgm:spPr/>
      <dgm:t>
        <a:bodyPr/>
        <a:lstStyle/>
        <a:p>
          <a:endParaRPr lang="es-EC"/>
        </a:p>
      </dgm:t>
    </dgm:pt>
    <dgm:pt modelId="{83C38871-C10D-4750-B90E-D361CFA9C06C}">
      <dgm:prSet/>
      <dgm:spPr/>
      <dgm:t>
        <a:bodyPr/>
        <a:lstStyle/>
        <a:p>
          <a:r>
            <a:rPr lang="es-EC" dirty="0" smtClean="0">
              <a:effectLst/>
            </a:rPr>
            <a:t>Productos con precios accesibles</a:t>
          </a:r>
          <a:endParaRPr lang="es-EC" dirty="0">
            <a:effectLst/>
          </a:endParaRPr>
        </a:p>
      </dgm:t>
    </dgm:pt>
    <dgm:pt modelId="{D091D0CD-F34B-4C54-81B6-2CDC9EDBCD13}" type="parTrans" cxnId="{FBF67271-7DA0-458E-8D81-ACE7F98812DD}">
      <dgm:prSet/>
      <dgm:spPr/>
      <dgm:t>
        <a:bodyPr/>
        <a:lstStyle/>
        <a:p>
          <a:endParaRPr lang="es-EC"/>
        </a:p>
      </dgm:t>
    </dgm:pt>
    <dgm:pt modelId="{8A83F3C0-5528-403E-80B5-F570805E9FE1}" type="sibTrans" cxnId="{FBF67271-7DA0-458E-8D81-ACE7F98812DD}">
      <dgm:prSet/>
      <dgm:spPr/>
      <dgm:t>
        <a:bodyPr/>
        <a:lstStyle/>
        <a:p>
          <a:endParaRPr lang="es-EC"/>
        </a:p>
      </dgm:t>
    </dgm:pt>
    <dgm:pt modelId="{B6BB29C2-F7F2-498B-8D02-34CD549F032E}">
      <dgm:prSet/>
      <dgm:spPr/>
      <dgm:t>
        <a:bodyPr/>
        <a:lstStyle/>
        <a:p>
          <a:r>
            <a:rPr lang="es-EC" dirty="0" smtClean="0">
              <a:effectLst/>
            </a:rPr>
            <a:t>Competitividad</a:t>
          </a:r>
          <a:endParaRPr lang="es-EC" dirty="0">
            <a:effectLst/>
          </a:endParaRPr>
        </a:p>
      </dgm:t>
    </dgm:pt>
    <dgm:pt modelId="{6DC638EB-ACD0-473E-9A17-6BA5C2294B6C}" type="parTrans" cxnId="{A57CCA93-D110-436D-9513-A0283DBC4B06}">
      <dgm:prSet/>
      <dgm:spPr/>
      <dgm:t>
        <a:bodyPr/>
        <a:lstStyle/>
        <a:p>
          <a:endParaRPr lang="es-EC"/>
        </a:p>
      </dgm:t>
    </dgm:pt>
    <dgm:pt modelId="{A78AD801-6999-4E67-A0A3-FACA4F5F0B63}" type="sibTrans" cxnId="{A57CCA93-D110-436D-9513-A0283DBC4B06}">
      <dgm:prSet/>
      <dgm:spPr/>
      <dgm:t>
        <a:bodyPr/>
        <a:lstStyle/>
        <a:p>
          <a:endParaRPr lang="es-EC"/>
        </a:p>
      </dgm:t>
    </dgm:pt>
    <dgm:pt modelId="{604EDC47-7190-47B1-94D6-EBCAEC3D86D1}" type="pres">
      <dgm:prSet presAssocID="{C072626F-3985-4921-8043-E989ACC9C219}" presName="Name0" presStyleCnt="0">
        <dgm:presLayoutVars>
          <dgm:dir/>
          <dgm:animLvl val="lvl"/>
          <dgm:resizeHandles val="exact"/>
        </dgm:presLayoutVars>
      </dgm:prSet>
      <dgm:spPr/>
      <dgm:t>
        <a:bodyPr/>
        <a:lstStyle/>
        <a:p>
          <a:endParaRPr lang="es-MX"/>
        </a:p>
      </dgm:t>
    </dgm:pt>
    <dgm:pt modelId="{323C6D78-814D-438B-B5E3-BFC28A5CD576}" type="pres">
      <dgm:prSet presAssocID="{692B1383-851F-40D1-B3ED-F7F06D9BE839}" presName="composite" presStyleCnt="0"/>
      <dgm:spPr/>
    </dgm:pt>
    <dgm:pt modelId="{CC00F969-640D-4DCE-8050-DE3785429779}" type="pres">
      <dgm:prSet presAssocID="{692B1383-851F-40D1-B3ED-F7F06D9BE839}" presName="parTx" presStyleLbl="alignNode1" presStyleIdx="0" presStyleCnt="1">
        <dgm:presLayoutVars>
          <dgm:chMax val="0"/>
          <dgm:chPref val="0"/>
          <dgm:bulletEnabled val="1"/>
        </dgm:presLayoutVars>
      </dgm:prSet>
      <dgm:spPr/>
      <dgm:t>
        <a:bodyPr/>
        <a:lstStyle/>
        <a:p>
          <a:endParaRPr lang="es-EC"/>
        </a:p>
      </dgm:t>
    </dgm:pt>
    <dgm:pt modelId="{85F32E8A-AA47-404D-9D8D-B72186FEF165}" type="pres">
      <dgm:prSet presAssocID="{692B1383-851F-40D1-B3ED-F7F06D9BE839}" presName="desTx" presStyleLbl="alignAccFollowNode1" presStyleIdx="0" presStyleCnt="1">
        <dgm:presLayoutVars>
          <dgm:bulletEnabled val="1"/>
        </dgm:presLayoutVars>
      </dgm:prSet>
      <dgm:spPr/>
      <dgm:t>
        <a:bodyPr/>
        <a:lstStyle/>
        <a:p>
          <a:endParaRPr lang="es-EC"/>
        </a:p>
      </dgm:t>
    </dgm:pt>
  </dgm:ptLst>
  <dgm:cxnLst>
    <dgm:cxn modelId="{06E6F459-004A-4708-A2C9-38C02483212E}" type="presOf" srcId="{CE24FB85-CE85-4067-AFC5-017F41272706}" destId="{85F32E8A-AA47-404D-9D8D-B72186FEF165}" srcOrd="0" destOrd="7" presId="urn:microsoft.com/office/officeart/2005/8/layout/hList1"/>
    <dgm:cxn modelId="{38F0FAD4-045C-48CA-B3D0-82B44CB03734}" type="presOf" srcId="{B6BB29C2-F7F2-498B-8D02-34CD549F032E}" destId="{85F32E8A-AA47-404D-9D8D-B72186FEF165}" srcOrd="0" destOrd="9" presId="urn:microsoft.com/office/officeart/2005/8/layout/hList1"/>
    <dgm:cxn modelId="{599CBC59-637B-4227-9DF2-BF5AEE06CC85}" type="presOf" srcId="{21272DE2-C7C4-42F0-9FD8-689D78E38687}" destId="{85F32E8A-AA47-404D-9D8D-B72186FEF165}" srcOrd="0" destOrd="1" presId="urn:microsoft.com/office/officeart/2005/8/layout/hList1"/>
    <dgm:cxn modelId="{154F1376-C15C-4078-935C-E0C57C384526}" srcId="{692B1383-851F-40D1-B3ED-F7F06D9BE839}" destId="{EE37D44B-8FFB-42BF-AF45-B6FCB6EC8CF2}" srcOrd="3" destOrd="0" parTransId="{F0616612-6640-4D69-B0D6-4338B0F31CE4}" sibTransId="{B2F72FB0-2DB3-40FF-8295-9D1A77CB8EA6}"/>
    <dgm:cxn modelId="{A6B9254F-AF26-4343-ADE9-671EF759362A}" type="presOf" srcId="{EE37D44B-8FFB-42BF-AF45-B6FCB6EC8CF2}" destId="{85F32E8A-AA47-404D-9D8D-B72186FEF165}" srcOrd="0" destOrd="3" presId="urn:microsoft.com/office/officeart/2005/8/layout/hList1"/>
    <dgm:cxn modelId="{E92673C6-62F8-4322-9C84-360F0260F3FD}" srcId="{692B1383-851F-40D1-B3ED-F7F06D9BE839}" destId="{703D3A86-1525-4653-B977-9E7DE60B082D}" srcOrd="4" destOrd="0" parTransId="{47816F40-CD3F-4179-9CB9-175135C1B34D}" sibTransId="{1B30FAD0-B4B4-4DFF-A336-F929557BA1EA}"/>
    <dgm:cxn modelId="{86BD2C7B-2F62-4703-9E8A-4CF313D38635}" srcId="{692B1383-851F-40D1-B3ED-F7F06D9BE839}" destId="{21272DE2-C7C4-42F0-9FD8-689D78E38687}" srcOrd="1" destOrd="0" parTransId="{F22FB927-D941-4A5F-9142-84C80D7BECEF}" sibTransId="{B2743191-2D0E-486A-97D8-40F1E2BD1E1A}"/>
    <dgm:cxn modelId="{395975B6-FDDE-4D8A-AD71-112767B14BE2}" type="presOf" srcId="{11F07A2D-3C88-431C-BED1-20283DDAA9E4}" destId="{85F32E8A-AA47-404D-9D8D-B72186FEF165}" srcOrd="0" destOrd="5" presId="urn:microsoft.com/office/officeart/2005/8/layout/hList1"/>
    <dgm:cxn modelId="{7818F886-2E38-483E-9EBF-00F8C090347E}" type="presOf" srcId="{83C38871-C10D-4750-B90E-D361CFA9C06C}" destId="{85F32E8A-AA47-404D-9D8D-B72186FEF165}" srcOrd="0" destOrd="8" presId="urn:microsoft.com/office/officeart/2005/8/layout/hList1"/>
    <dgm:cxn modelId="{D6199278-830A-4663-8611-19EE3D5F3D56}" srcId="{692B1383-851F-40D1-B3ED-F7F06D9BE839}" destId="{6782ED4E-3269-41B0-85BB-8925695AFCCB}" srcOrd="6" destOrd="0" parTransId="{2CFCD4F7-A18C-4DF4-8B73-E85E7B668998}" sibTransId="{795D126D-1B45-4AC6-B3F8-3D76A950445D}"/>
    <dgm:cxn modelId="{D6950CAD-9552-4E4C-AEA9-2B4186366A79}" type="presOf" srcId="{703D3A86-1525-4653-B977-9E7DE60B082D}" destId="{85F32E8A-AA47-404D-9D8D-B72186FEF165}" srcOrd="0" destOrd="4" presId="urn:microsoft.com/office/officeart/2005/8/layout/hList1"/>
    <dgm:cxn modelId="{FBF67271-7DA0-458E-8D81-ACE7F98812DD}" srcId="{692B1383-851F-40D1-B3ED-F7F06D9BE839}" destId="{83C38871-C10D-4750-B90E-D361CFA9C06C}" srcOrd="8" destOrd="0" parTransId="{D091D0CD-F34B-4C54-81B6-2CDC9EDBCD13}" sibTransId="{8A83F3C0-5528-403E-80B5-F570805E9FE1}"/>
    <dgm:cxn modelId="{AB0FFD77-3971-4D6C-BFCC-892F1DA6469A}" srcId="{692B1383-851F-40D1-B3ED-F7F06D9BE839}" destId="{F63A4C2E-871F-46C7-902C-20D9598EE877}" srcOrd="0" destOrd="0" parTransId="{7FE0181F-890A-4835-871A-6F5897448B29}" sibTransId="{268A80BE-ACB7-4884-ADEB-647DB4D2C790}"/>
    <dgm:cxn modelId="{0E3CC880-D966-45F4-931F-17866D1C6CD4}" type="presOf" srcId="{6782ED4E-3269-41B0-85BB-8925695AFCCB}" destId="{85F32E8A-AA47-404D-9D8D-B72186FEF165}" srcOrd="0" destOrd="6" presId="urn:microsoft.com/office/officeart/2005/8/layout/hList1"/>
    <dgm:cxn modelId="{373AF0C9-BCB5-49F6-9E84-78B19DB52F62}" srcId="{692B1383-851F-40D1-B3ED-F7F06D9BE839}" destId="{751C1A64-2E50-4EB7-B218-70F47F5F576A}" srcOrd="2" destOrd="0" parTransId="{A1B0A2E6-F4ED-443D-B904-5AFDD3AAA98F}" sibTransId="{D46B9F5A-196D-409A-B7EB-A0D0CAF1AE6E}"/>
    <dgm:cxn modelId="{31E6B01A-5D7E-4D50-9AC0-CF9753A1352A}" type="presOf" srcId="{F63A4C2E-871F-46C7-902C-20D9598EE877}" destId="{85F32E8A-AA47-404D-9D8D-B72186FEF165}" srcOrd="0" destOrd="0" presId="urn:microsoft.com/office/officeart/2005/8/layout/hList1"/>
    <dgm:cxn modelId="{A6C65B41-F4F7-41EB-9B83-2A4E113B56BE}" srcId="{692B1383-851F-40D1-B3ED-F7F06D9BE839}" destId="{11F07A2D-3C88-431C-BED1-20283DDAA9E4}" srcOrd="5" destOrd="0" parTransId="{2E297D31-3DE1-4C27-9AA4-C9D4078E5D75}" sibTransId="{21A27D4D-B812-4419-B981-E8B9A81F08CB}"/>
    <dgm:cxn modelId="{AEF8B4C1-F62F-44D7-9919-55AECC00486E}" type="presOf" srcId="{C072626F-3985-4921-8043-E989ACC9C219}" destId="{604EDC47-7190-47B1-94D6-EBCAEC3D86D1}" srcOrd="0" destOrd="0" presId="urn:microsoft.com/office/officeart/2005/8/layout/hList1"/>
    <dgm:cxn modelId="{3792C7A1-A2C2-40C1-BCFB-D0754B2C85C1}" srcId="{C072626F-3985-4921-8043-E989ACC9C219}" destId="{692B1383-851F-40D1-B3ED-F7F06D9BE839}" srcOrd="0" destOrd="0" parTransId="{AACF18AA-B401-4AC1-8663-BE58644A8244}" sibTransId="{C223C181-AF5F-4851-AFDD-EFFAED3C6123}"/>
    <dgm:cxn modelId="{56B86819-CC11-4DCC-B4D9-0A3891B6FFF7}" srcId="{692B1383-851F-40D1-B3ED-F7F06D9BE839}" destId="{CE24FB85-CE85-4067-AFC5-017F41272706}" srcOrd="7" destOrd="0" parTransId="{62C5B3E0-5177-4B70-9A2C-3F9DC0A361FC}" sibTransId="{82B192FE-2DBD-4840-838B-78946576AD6B}"/>
    <dgm:cxn modelId="{A57CCA93-D110-436D-9513-A0283DBC4B06}" srcId="{692B1383-851F-40D1-B3ED-F7F06D9BE839}" destId="{B6BB29C2-F7F2-498B-8D02-34CD549F032E}" srcOrd="9" destOrd="0" parTransId="{6DC638EB-ACD0-473E-9A17-6BA5C2294B6C}" sibTransId="{A78AD801-6999-4E67-A0A3-FACA4F5F0B63}"/>
    <dgm:cxn modelId="{C3C2D95F-2BC9-46AC-8EAE-AB841A8CF459}" type="presOf" srcId="{692B1383-851F-40D1-B3ED-F7F06D9BE839}" destId="{CC00F969-640D-4DCE-8050-DE3785429779}" srcOrd="0" destOrd="0" presId="urn:microsoft.com/office/officeart/2005/8/layout/hList1"/>
    <dgm:cxn modelId="{A232D8EC-0C71-4124-8C77-38A0D1F71BAB}" type="presOf" srcId="{751C1A64-2E50-4EB7-B218-70F47F5F576A}" destId="{85F32E8A-AA47-404D-9D8D-B72186FEF165}" srcOrd="0" destOrd="2" presId="urn:microsoft.com/office/officeart/2005/8/layout/hList1"/>
    <dgm:cxn modelId="{1440070C-2424-4594-A776-8A2106BA2945}" type="presParOf" srcId="{604EDC47-7190-47B1-94D6-EBCAEC3D86D1}" destId="{323C6D78-814D-438B-B5E3-BFC28A5CD576}" srcOrd="0" destOrd="0" presId="urn:microsoft.com/office/officeart/2005/8/layout/hList1"/>
    <dgm:cxn modelId="{338D757B-9B40-4177-A239-04FF560573A3}" type="presParOf" srcId="{323C6D78-814D-438B-B5E3-BFC28A5CD576}" destId="{CC00F969-640D-4DCE-8050-DE3785429779}" srcOrd="0" destOrd="0" presId="urn:microsoft.com/office/officeart/2005/8/layout/hList1"/>
    <dgm:cxn modelId="{7BB41FFE-BCCA-4999-BDEB-4685BEAC3AEB}" type="presParOf" srcId="{323C6D78-814D-438B-B5E3-BFC28A5CD576}" destId="{85F32E8A-AA47-404D-9D8D-B72186FEF16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72626F-3985-4921-8043-E989ACC9C21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692B1383-851F-40D1-B3ED-F7F06D9BE839}">
      <dgm:prSet phldrT="[Texto]"/>
      <dgm:spPr/>
      <dgm:t>
        <a:bodyPr/>
        <a:lstStyle/>
        <a:p>
          <a:r>
            <a:rPr lang="es-EC" b="1" dirty="0" smtClean="0">
              <a:effectLst/>
            </a:rPr>
            <a:t>AMENAZAS</a:t>
          </a:r>
          <a:endParaRPr lang="es-EC" dirty="0"/>
        </a:p>
      </dgm:t>
    </dgm:pt>
    <dgm:pt modelId="{AACF18AA-B401-4AC1-8663-BE58644A8244}" type="parTrans" cxnId="{3792C7A1-A2C2-40C1-BCFB-D0754B2C85C1}">
      <dgm:prSet/>
      <dgm:spPr/>
      <dgm:t>
        <a:bodyPr/>
        <a:lstStyle/>
        <a:p>
          <a:endParaRPr lang="es-EC"/>
        </a:p>
      </dgm:t>
    </dgm:pt>
    <dgm:pt modelId="{C223C181-AF5F-4851-AFDD-EFFAED3C6123}" type="sibTrans" cxnId="{3792C7A1-A2C2-40C1-BCFB-D0754B2C85C1}">
      <dgm:prSet/>
      <dgm:spPr/>
      <dgm:t>
        <a:bodyPr/>
        <a:lstStyle/>
        <a:p>
          <a:endParaRPr lang="es-EC"/>
        </a:p>
      </dgm:t>
    </dgm:pt>
    <dgm:pt modelId="{F63A4C2E-871F-46C7-902C-20D9598EE877}">
      <dgm:prSet phldrT="[Texto]"/>
      <dgm:spPr/>
      <dgm:t>
        <a:bodyPr/>
        <a:lstStyle/>
        <a:p>
          <a:r>
            <a:rPr lang="es-EC" b="1" dirty="0" smtClean="0">
              <a:effectLst/>
            </a:rPr>
            <a:t>Desconfianza en el sistema fiscal*  </a:t>
          </a:r>
          <a:endParaRPr lang="es-EC" b="1" dirty="0"/>
        </a:p>
      </dgm:t>
    </dgm:pt>
    <dgm:pt modelId="{7FE0181F-890A-4835-871A-6F5897448B29}" type="parTrans" cxnId="{AB0FFD77-3971-4D6C-BFCC-892F1DA6469A}">
      <dgm:prSet/>
      <dgm:spPr/>
      <dgm:t>
        <a:bodyPr/>
        <a:lstStyle/>
        <a:p>
          <a:endParaRPr lang="es-EC"/>
        </a:p>
      </dgm:t>
    </dgm:pt>
    <dgm:pt modelId="{268A80BE-ACB7-4884-ADEB-647DB4D2C790}" type="sibTrans" cxnId="{AB0FFD77-3971-4D6C-BFCC-892F1DA6469A}">
      <dgm:prSet/>
      <dgm:spPr/>
      <dgm:t>
        <a:bodyPr/>
        <a:lstStyle/>
        <a:p>
          <a:endParaRPr lang="es-EC"/>
        </a:p>
      </dgm:t>
    </dgm:pt>
    <dgm:pt modelId="{6FEB70D6-88D5-4101-9525-F0FC9D0C79B8}">
      <dgm:prSet/>
      <dgm:spPr/>
      <dgm:t>
        <a:bodyPr/>
        <a:lstStyle/>
        <a:p>
          <a:r>
            <a:rPr lang="es-EC" dirty="0" smtClean="0">
              <a:effectLst/>
            </a:rPr>
            <a:t>Altos intereses por parte de las instituciones financieras </a:t>
          </a:r>
          <a:endParaRPr lang="es-EC" dirty="0">
            <a:effectLst/>
          </a:endParaRPr>
        </a:p>
      </dgm:t>
    </dgm:pt>
    <dgm:pt modelId="{06016D04-F63C-43FE-B4CA-7B8E3EE43224}" type="parTrans" cxnId="{7C30F399-3DCC-4C33-8A74-55B96B626192}">
      <dgm:prSet/>
      <dgm:spPr/>
      <dgm:t>
        <a:bodyPr/>
        <a:lstStyle/>
        <a:p>
          <a:endParaRPr lang="es-EC"/>
        </a:p>
      </dgm:t>
    </dgm:pt>
    <dgm:pt modelId="{1D2A69C4-503C-40A7-A2A2-58D8D04297FF}" type="sibTrans" cxnId="{7C30F399-3DCC-4C33-8A74-55B96B626192}">
      <dgm:prSet/>
      <dgm:spPr/>
      <dgm:t>
        <a:bodyPr/>
        <a:lstStyle/>
        <a:p>
          <a:endParaRPr lang="es-EC"/>
        </a:p>
      </dgm:t>
    </dgm:pt>
    <dgm:pt modelId="{518B4207-6F52-4BD8-8F49-6145AD751089}">
      <dgm:prSet/>
      <dgm:spPr/>
      <dgm:t>
        <a:bodyPr/>
        <a:lstStyle/>
        <a:p>
          <a:r>
            <a:rPr lang="es-EC" smtClean="0">
              <a:effectLst/>
            </a:rPr>
            <a:t>Capital congelado en instituciones financieras con bajas retribuciones </a:t>
          </a:r>
          <a:endParaRPr lang="es-EC" dirty="0">
            <a:effectLst/>
          </a:endParaRPr>
        </a:p>
      </dgm:t>
    </dgm:pt>
    <dgm:pt modelId="{BDFB0EC7-5E8B-4920-B676-3D2B45D8DADF}" type="parTrans" cxnId="{400AFE3D-62B2-40EA-8F70-2DBCB3DCECED}">
      <dgm:prSet/>
      <dgm:spPr/>
      <dgm:t>
        <a:bodyPr/>
        <a:lstStyle/>
        <a:p>
          <a:endParaRPr lang="es-EC"/>
        </a:p>
      </dgm:t>
    </dgm:pt>
    <dgm:pt modelId="{708A192A-AF80-4548-8E2D-55D1FC4FBA7E}" type="sibTrans" cxnId="{400AFE3D-62B2-40EA-8F70-2DBCB3DCECED}">
      <dgm:prSet/>
      <dgm:spPr/>
      <dgm:t>
        <a:bodyPr/>
        <a:lstStyle/>
        <a:p>
          <a:endParaRPr lang="es-EC"/>
        </a:p>
      </dgm:t>
    </dgm:pt>
    <dgm:pt modelId="{3DBB5523-EBA0-46F2-9A55-433F83F1F6E1}">
      <dgm:prSet/>
      <dgm:spPr/>
      <dgm:t>
        <a:bodyPr/>
        <a:lstStyle/>
        <a:p>
          <a:r>
            <a:rPr lang="es-EC" dirty="0" smtClean="0">
              <a:effectLst/>
            </a:rPr>
            <a:t>Menor poder adquisitivo de los consumidores</a:t>
          </a:r>
          <a:endParaRPr lang="es-EC" dirty="0">
            <a:effectLst/>
          </a:endParaRPr>
        </a:p>
      </dgm:t>
    </dgm:pt>
    <dgm:pt modelId="{C033F9D6-0261-49FE-A2E1-4118E15C0761}" type="parTrans" cxnId="{511537F5-4632-4E2A-A377-B906BFBD7CE6}">
      <dgm:prSet/>
      <dgm:spPr/>
      <dgm:t>
        <a:bodyPr/>
        <a:lstStyle/>
        <a:p>
          <a:endParaRPr lang="es-EC"/>
        </a:p>
      </dgm:t>
    </dgm:pt>
    <dgm:pt modelId="{DCC6588F-427F-4C53-9EE4-1864FD306C3E}" type="sibTrans" cxnId="{511537F5-4632-4E2A-A377-B906BFBD7CE6}">
      <dgm:prSet/>
      <dgm:spPr/>
      <dgm:t>
        <a:bodyPr/>
        <a:lstStyle/>
        <a:p>
          <a:endParaRPr lang="es-EC"/>
        </a:p>
      </dgm:t>
    </dgm:pt>
    <dgm:pt modelId="{36476574-0B83-43FD-9A10-84FA31D1E3B0}">
      <dgm:prSet/>
      <dgm:spPr/>
      <dgm:t>
        <a:bodyPr/>
        <a:lstStyle/>
        <a:p>
          <a:r>
            <a:rPr lang="es-EC" b="1" dirty="0" smtClean="0">
              <a:effectLst/>
            </a:rPr>
            <a:t>Incremento de competidores en el mercado nacional*</a:t>
          </a:r>
          <a:endParaRPr lang="es-EC" b="1" dirty="0">
            <a:effectLst/>
          </a:endParaRPr>
        </a:p>
      </dgm:t>
    </dgm:pt>
    <dgm:pt modelId="{E587748B-7F64-4A2F-90CD-C86131DD5F3C}" type="parTrans" cxnId="{6D5A4480-14EF-492F-9311-E9586EC25276}">
      <dgm:prSet/>
      <dgm:spPr/>
      <dgm:t>
        <a:bodyPr/>
        <a:lstStyle/>
        <a:p>
          <a:endParaRPr lang="es-EC"/>
        </a:p>
      </dgm:t>
    </dgm:pt>
    <dgm:pt modelId="{96BA9464-284F-4EB2-AE77-53FBB65507C9}" type="sibTrans" cxnId="{6D5A4480-14EF-492F-9311-E9586EC25276}">
      <dgm:prSet/>
      <dgm:spPr/>
      <dgm:t>
        <a:bodyPr/>
        <a:lstStyle/>
        <a:p>
          <a:endParaRPr lang="es-EC"/>
        </a:p>
      </dgm:t>
    </dgm:pt>
    <dgm:pt modelId="{8EFFCF60-54DF-4256-866D-4152C0BB2746}">
      <dgm:prSet/>
      <dgm:spPr/>
      <dgm:t>
        <a:bodyPr/>
        <a:lstStyle/>
        <a:p>
          <a:r>
            <a:rPr lang="es-EC" b="1" dirty="0" smtClean="0">
              <a:effectLst/>
            </a:rPr>
            <a:t>Incremento en el precio de la materia prima importada*</a:t>
          </a:r>
          <a:endParaRPr lang="es-EC" b="1" dirty="0">
            <a:effectLst/>
          </a:endParaRPr>
        </a:p>
      </dgm:t>
    </dgm:pt>
    <dgm:pt modelId="{7D431F67-0BC5-4D73-B841-541DF9EF0B46}" type="parTrans" cxnId="{8B817D50-2F63-4562-8FF7-4808255E4AAE}">
      <dgm:prSet/>
      <dgm:spPr/>
      <dgm:t>
        <a:bodyPr/>
        <a:lstStyle/>
        <a:p>
          <a:endParaRPr lang="es-EC"/>
        </a:p>
      </dgm:t>
    </dgm:pt>
    <dgm:pt modelId="{07A0691F-C0C8-442E-B62C-7E1E7FF6FEF3}" type="sibTrans" cxnId="{8B817D50-2F63-4562-8FF7-4808255E4AAE}">
      <dgm:prSet/>
      <dgm:spPr/>
      <dgm:t>
        <a:bodyPr/>
        <a:lstStyle/>
        <a:p>
          <a:endParaRPr lang="es-EC"/>
        </a:p>
      </dgm:t>
    </dgm:pt>
    <dgm:pt modelId="{9AB0B3A9-FCA1-4FE3-BCFA-56B39361C15E}">
      <dgm:prSet/>
      <dgm:spPr/>
      <dgm:t>
        <a:bodyPr/>
        <a:lstStyle/>
        <a:p>
          <a:r>
            <a:rPr lang="es-EC" dirty="0" smtClean="0">
              <a:effectLst/>
            </a:rPr>
            <a:t>Incremento de aranceles</a:t>
          </a:r>
          <a:endParaRPr lang="es-EC" dirty="0">
            <a:effectLst/>
          </a:endParaRPr>
        </a:p>
      </dgm:t>
    </dgm:pt>
    <dgm:pt modelId="{533636F9-AE9C-4C27-986A-1EEE3EB3234D}" type="parTrans" cxnId="{516BFD77-E584-41F2-A0F3-9220EF5B0E9B}">
      <dgm:prSet/>
      <dgm:spPr/>
      <dgm:t>
        <a:bodyPr/>
        <a:lstStyle/>
        <a:p>
          <a:endParaRPr lang="es-EC"/>
        </a:p>
      </dgm:t>
    </dgm:pt>
    <dgm:pt modelId="{9AE45E5B-F845-4C4B-A5E5-7573307D2AF4}" type="sibTrans" cxnId="{516BFD77-E584-41F2-A0F3-9220EF5B0E9B}">
      <dgm:prSet/>
      <dgm:spPr/>
      <dgm:t>
        <a:bodyPr/>
        <a:lstStyle/>
        <a:p>
          <a:endParaRPr lang="es-EC"/>
        </a:p>
      </dgm:t>
    </dgm:pt>
    <dgm:pt modelId="{1BCF9E17-A754-4E07-96B3-0F5D604B125F}">
      <dgm:prSet/>
      <dgm:spPr/>
      <dgm:t>
        <a:bodyPr/>
        <a:lstStyle/>
        <a:p>
          <a:r>
            <a:rPr lang="es-EC" b="1" dirty="0" smtClean="0">
              <a:effectLst/>
            </a:rPr>
            <a:t>Menor inversión en el sector textil para el 2016* </a:t>
          </a:r>
          <a:endParaRPr lang="es-EC" b="1" dirty="0">
            <a:effectLst/>
          </a:endParaRPr>
        </a:p>
      </dgm:t>
    </dgm:pt>
    <dgm:pt modelId="{A809AADE-E38F-4C9B-84E4-2962DB0219AC}" type="parTrans" cxnId="{ADAB37CD-350B-448B-8089-5308AC367EE2}">
      <dgm:prSet/>
      <dgm:spPr/>
      <dgm:t>
        <a:bodyPr/>
        <a:lstStyle/>
        <a:p>
          <a:endParaRPr lang="es-EC"/>
        </a:p>
      </dgm:t>
    </dgm:pt>
    <dgm:pt modelId="{577DA072-C13F-4877-A2BE-62628D0A7506}" type="sibTrans" cxnId="{ADAB37CD-350B-448B-8089-5308AC367EE2}">
      <dgm:prSet/>
      <dgm:spPr/>
      <dgm:t>
        <a:bodyPr/>
        <a:lstStyle/>
        <a:p>
          <a:endParaRPr lang="es-EC"/>
        </a:p>
      </dgm:t>
    </dgm:pt>
    <dgm:pt modelId="{0C96A780-CC76-4577-9CDE-ACBA4057F76B}">
      <dgm:prSet/>
      <dgm:spPr/>
      <dgm:t>
        <a:bodyPr/>
        <a:lstStyle/>
        <a:p>
          <a:r>
            <a:rPr lang="es-EC" b="1" dirty="0" smtClean="0">
              <a:effectLst/>
            </a:rPr>
            <a:t>Poca inversión extranjera en Ecuador* </a:t>
          </a:r>
          <a:endParaRPr lang="es-EC" b="1" dirty="0">
            <a:effectLst/>
          </a:endParaRPr>
        </a:p>
      </dgm:t>
    </dgm:pt>
    <dgm:pt modelId="{9C1F856D-898B-4A1F-8C5B-C12E036FAA4B}" type="parTrans" cxnId="{3750C825-488E-412E-8025-9BB544066F8D}">
      <dgm:prSet/>
      <dgm:spPr/>
      <dgm:t>
        <a:bodyPr/>
        <a:lstStyle/>
        <a:p>
          <a:endParaRPr lang="es-EC"/>
        </a:p>
      </dgm:t>
    </dgm:pt>
    <dgm:pt modelId="{9388ACE6-C0FE-497C-8B00-4EE1363D3BFC}" type="sibTrans" cxnId="{3750C825-488E-412E-8025-9BB544066F8D}">
      <dgm:prSet/>
      <dgm:spPr/>
      <dgm:t>
        <a:bodyPr/>
        <a:lstStyle/>
        <a:p>
          <a:endParaRPr lang="es-EC"/>
        </a:p>
      </dgm:t>
    </dgm:pt>
    <dgm:pt modelId="{CBA7CBD1-F189-4337-AA32-778A8ECA0149}">
      <dgm:prSet/>
      <dgm:spPr/>
      <dgm:t>
        <a:bodyPr/>
        <a:lstStyle/>
        <a:p>
          <a:r>
            <a:rPr lang="es-EC" b="1" dirty="0" smtClean="0">
              <a:effectLst/>
            </a:rPr>
            <a:t>Inestabilidad laboral*</a:t>
          </a:r>
          <a:endParaRPr lang="es-EC" b="1" dirty="0">
            <a:effectLst/>
          </a:endParaRPr>
        </a:p>
      </dgm:t>
    </dgm:pt>
    <dgm:pt modelId="{07C2126A-44B3-4C9E-B99E-66A9C6E0E47D}" type="parTrans" cxnId="{A732F653-B521-4016-8D91-1CC77C153DCF}">
      <dgm:prSet/>
      <dgm:spPr/>
      <dgm:t>
        <a:bodyPr/>
        <a:lstStyle/>
        <a:p>
          <a:endParaRPr lang="es-EC"/>
        </a:p>
      </dgm:t>
    </dgm:pt>
    <dgm:pt modelId="{44F1AE60-E5F6-4AAD-BF16-C2C59525E879}" type="sibTrans" cxnId="{A732F653-B521-4016-8D91-1CC77C153DCF}">
      <dgm:prSet/>
      <dgm:spPr/>
      <dgm:t>
        <a:bodyPr/>
        <a:lstStyle/>
        <a:p>
          <a:endParaRPr lang="es-EC"/>
        </a:p>
      </dgm:t>
    </dgm:pt>
    <dgm:pt modelId="{76B7557E-616D-4329-8E9B-79DC8EBE4792}">
      <dgm:prSet/>
      <dgm:spPr/>
      <dgm:t>
        <a:bodyPr/>
        <a:lstStyle/>
        <a:p>
          <a:r>
            <a:rPr lang="es-EC" dirty="0" smtClean="0">
              <a:effectLst/>
            </a:rPr>
            <a:t>Incremento en los costos de producción</a:t>
          </a:r>
          <a:endParaRPr lang="es-EC" dirty="0">
            <a:effectLst/>
          </a:endParaRPr>
        </a:p>
      </dgm:t>
    </dgm:pt>
    <dgm:pt modelId="{95192F74-C08C-4A04-875E-E73335342CA7}" type="parTrans" cxnId="{E39AF090-A437-43B8-870F-9FDE70D569CB}">
      <dgm:prSet/>
      <dgm:spPr/>
      <dgm:t>
        <a:bodyPr/>
        <a:lstStyle/>
        <a:p>
          <a:endParaRPr lang="es-EC"/>
        </a:p>
      </dgm:t>
    </dgm:pt>
    <dgm:pt modelId="{6E2D70E7-CF14-4E50-802F-5388E1FB82A9}" type="sibTrans" cxnId="{E39AF090-A437-43B8-870F-9FDE70D569CB}">
      <dgm:prSet/>
      <dgm:spPr/>
      <dgm:t>
        <a:bodyPr/>
        <a:lstStyle/>
        <a:p>
          <a:endParaRPr lang="es-EC"/>
        </a:p>
      </dgm:t>
    </dgm:pt>
    <dgm:pt modelId="{768EABA3-2C2B-4285-A087-B3AC139FB795}">
      <dgm:prSet/>
      <dgm:spPr/>
      <dgm:t>
        <a:bodyPr/>
        <a:lstStyle/>
        <a:p>
          <a:r>
            <a:rPr lang="es-EC" b="1" dirty="0" smtClean="0">
              <a:effectLst/>
            </a:rPr>
            <a:t>Entrada de nuevos competidores extranjeros al país*</a:t>
          </a:r>
          <a:endParaRPr lang="es-EC" b="1" dirty="0">
            <a:effectLst/>
          </a:endParaRPr>
        </a:p>
      </dgm:t>
    </dgm:pt>
    <dgm:pt modelId="{D63CA1AE-798F-4B53-B9D2-571D465BF841}" type="parTrans" cxnId="{B294F18B-C5E4-41CC-8E1F-C5417B780DEA}">
      <dgm:prSet/>
      <dgm:spPr/>
      <dgm:t>
        <a:bodyPr/>
        <a:lstStyle/>
        <a:p>
          <a:endParaRPr lang="es-EC"/>
        </a:p>
      </dgm:t>
    </dgm:pt>
    <dgm:pt modelId="{82D798C9-4E70-4C72-87C0-2805515913AA}" type="sibTrans" cxnId="{B294F18B-C5E4-41CC-8E1F-C5417B780DEA}">
      <dgm:prSet/>
      <dgm:spPr/>
      <dgm:t>
        <a:bodyPr/>
        <a:lstStyle/>
        <a:p>
          <a:endParaRPr lang="es-EC"/>
        </a:p>
      </dgm:t>
    </dgm:pt>
    <dgm:pt modelId="{021E97D1-F2D1-417C-A460-9D48D92D6BEE}">
      <dgm:prSet/>
      <dgm:spPr/>
      <dgm:t>
        <a:bodyPr/>
        <a:lstStyle/>
        <a:p>
          <a:r>
            <a:rPr lang="es-EC" dirty="0" smtClean="0">
              <a:effectLst/>
            </a:rPr>
            <a:t>Precios competitivos</a:t>
          </a:r>
          <a:endParaRPr lang="es-EC" dirty="0">
            <a:effectLst/>
          </a:endParaRPr>
        </a:p>
      </dgm:t>
    </dgm:pt>
    <dgm:pt modelId="{097210C6-987A-413A-84AE-EF5C26D4BF6B}" type="parTrans" cxnId="{08E57DD9-DFC7-460D-94C1-ED9F6A5649C3}">
      <dgm:prSet/>
      <dgm:spPr/>
      <dgm:t>
        <a:bodyPr/>
        <a:lstStyle/>
        <a:p>
          <a:endParaRPr lang="es-EC"/>
        </a:p>
      </dgm:t>
    </dgm:pt>
    <dgm:pt modelId="{B1AD0A4C-E123-48FE-A5E7-31986727F9F7}" type="sibTrans" cxnId="{08E57DD9-DFC7-460D-94C1-ED9F6A5649C3}">
      <dgm:prSet/>
      <dgm:spPr/>
      <dgm:t>
        <a:bodyPr/>
        <a:lstStyle/>
        <a:p>
          <a:endParaRPr lang="es-EC"/>
        </a:p>
      </dgm:t>
    </dgm:pt>
    <dgm:pt modelId="{8CC8601D-40AB-425F-B30C-B7E9CCED7C4A}">
      <dgm:prSet/>
      <dgm:spPr/>
      <dgm:t>
        <a:bodyPr/>
        <a:lstStyle/>
        <a:p>
          <a:r>
            <a:rPr lang="es-EC" dirty="0" smtClean="0">
              <a:effectLst/>
            </a:rPr>
            <a:t>Calidad en los productos de la competencia</a:t>
          </a:r>
          <a:endParaRPr lang="es-EC" dirty="0">
            <a:effectLst/>
          </a:endParaRPr>
        </a:p>
      </dgm:t>
    </dgm:pt>
    <dgm:pt modelId="{69D8617E-CE0C-4DB5-B62B-88CF61696BEC}" type="parTrans" cxnId="{053320B5-3BEA-4345-A3DA-EB7027935DF6}">
      <dgm:prSet/>
      <dgm:spPr/>
      <dgm:t>
        <a:bodyPr/>
        <a:lstStyle/>
        <a:p>
          <a:endParaRPr lang="es-EC"/>
        </a:p>
      </dgm:t>
    </dgm:pt>
    <dgm:pt modelId="{84D7FFEE-60B6-4C80-AA4E-300107DD9A4A}" type="sibTrans" cxnId="{053320B5-3BEA-4345-A3DA-EB7027935DF6}">
      <dgm:prSet/>
      <dgm:spPr/>
      <dgm:t>
        <a:bodyPr/>
        <a:lstStyle/>
        <a:p>
          <a:endParaRPr lang="es-EC"/>
        </a:p>
      </dgm:t>
    </dgm:pt>
    <dgm:pt modelId="{461300AD-C74A-42E5-91B7-5D5D4E68587F}">
      <dgm:prSet/>
      <dgm:spPr/>
      <dgm:t>
        <a:bodyPr/>
        <a:lstStyle/>
        <a:p>
          <a:r>
            <a:rPr lang="es-EC" smtClean="0">
              <a:effectLst/>
            </a:rPr>
            <a:t>Clientes con gustos cambiantes</a:t>
          </a:r>
          <a:endParaRPr lang="es-EC" dirty="0">
            <a:effectLst/>
          </a:endParaRPr>
        </a:p>
      </dgm:t>
    </dgm:pt>
    <dgm:pt modelId="{85185E7B-13C7-4003-8A26-1E22DD0F138C}" type="parTrans" cxnId="{1BB2CE47-8211-4553-9B71-38A79AE8AAE7}">
      <dgm:prSet/>
      <dgm:spPr/>
      <dgm:t>
        <a:bodyPr/>
        <a:lstStyle/>
        <a:p>
          <a:endParaRPr lang="es-EC"/>
        </a:p>
      </dgm:t>
    </dgm:pt>
    <dgm:pt modelId="{BA315DA9-0587-4EA6-88E8-9F2A01B47379}" type="sibTrans" cxnId="{1BB2CE47-8211-4553-9B71-38A79AE8AAE7}">
      <dgm:prSet/>
      <dgm:spPr/>
      <dgm:t>
        <a:bodyPr/>
        <a:lstStyle/>
        <a:p>
          <a:endParaRPr lang="es-EC"/>
        </a:p>
      </dgm:t>
    </dgm:pt>
    <dgm:pt modelId="{B5B5E84B-B64B-4CEF-98F5-2B6C9895419A}">
      <dgm:prSet/>
      <dgm:spPr/>
      <dgm:t>
        <a:bodyPr/>
        <a:lstStyle/>
        <a:p>
          <a:r>
            <a:rPr lang="es-EC" smtClean="0">
              <a:effectLst/>
            </a:rPr>
            <a:t>Contrabando de mercancías</a:t>
          </a:r>
          <a:endParaRPr lang="es-EC" dirty="0">
            <a:effectLst/>
          </a:endParaRPr>
        </a:p>
      </dgm:t>
    </dgm:pt>
    <dgm:pt modelId="{A9D715D6-DED5-4BD0-AF52-59DC569B0FFB}" type="parTrans" cxnId="{D64C1EC1-605E-45A9-A7FA-42DA088AD71D}">
      <dgm:prSet/>
      <dgm:spPr/>
      <dgm:t>
        <a:bodyPr/>
        <a:lstStyle/>
        <a:p>
          <a:endParaRPr lang="es-EC"/>
        </a:p>
      </dgm:t>
    </dgm:pt>
    <dgm:pt modelId="{A9E31F63-7F14-4D49-BC76-51BACA88D66E}" type="sibTrans" cxnId="{D64C1EC1-605E-45A9-A7FA-42DA088AD71D}">
      <dgm:prSet/>
      <dgm:spPr/>
      <dgm:t>
        <a:bodyPr/>
        <a:lstStyle/>
        <a:p>
          <a:endParaRPr lang="es-EC"/>
        </a:p>
      </dgm:t>
    </dgm:pt>
    <dgm:pt modelId="{64B589AE-0D24-4E36-90BF-BDABDCECCD67}">
      <dgm:prSet/>
      <dgm:spPr/>
      <dgm:t>
        <a:bodyPr/>
        <a:lstStyle/>
        <a:p>
          <a:r>
            <a:rPr lang="es-EC" dirty="0" smtClean="0">
              <a:effectLst/>
            </a:rPr>
            <a:t>Gran variedad de sustitutos</a:t>
          </a:r>
          <a:endParaRPr lang="es-EC" dirty="0">
            <a:effectLst/>
          </a:endParaRPr>
        </a:p>
      </dgm:t>
    </dgm:pt>
    <dgm:pt modelId="{F69A80FB-3FCD-4B4B-93BC-A63686D86B52}" type="parTrans" cxnId="{DEF89128-D862-4589-9809-5CD1D09B3B45}">
      <dgm:prSet/>
      <dgm:spPr/>
      <dgm:t>
        <a:bodyPr/>
        <a:lstStyle/>
        <a:p>
          <a:endParaRPr lang="es-EC"/>
        </a:p>
      </dgm:t>
    </dgm:pt>
    <dgm:pt modelId="{E02AEF19-2AD0-4BF1-9D68-B8633CF2828F}" type="sibTrans" cxnId="{DEF89128-D862-4589-9809-5CD1D09B3B45}">
      <dgm:prSet/>
      <dgm:spPr/>
      <dgm:t>
        <a:bodyPr/>
        <a:lstStyle/>
        <a:p>
          <a:endParaRPr lang="es-EC"/>
        </a:p>
      </dgm:t>
    </dgm:pt>
    <dgm:pt modelId="{D1063D7B-4E99-4091-A315-120DB0A5CD5A}">
      <dgm:prSet/>
      <dgm:spPr/>
      <dgm:t>
        <a:bodyPr/>
        <a:lstStyle/>
        <a:p>
          <a:r>
            <a:rPr lang="es-EC" dirty="0" smtClean="0">
              <a:effectLst/>
            </a:rPr>
            <a:t>Centros comerciales ubicados en lugares estratégicos</a:t>
          </a:r>
          <a:endParaRPr lang="es-EC" dirty="0">
            <a:effectLst/>
          </a:endParaRPr>
        </a:p>
      </dgm:t>
    </dgm:pt>
    <dgm:pt modelId="{6DD13EB2-F969-4E10-B62A-CCE13BC22841}" type="parTrans" cxnId="{7A15C70A-3A7F-420C-A431-FFDB0165925D}">
      <dgm:prSet/>
      <dgm:spPr/>
      <dgm:t>
        <a:bodyPr/>
        <a:lstStyle/>
        <a:p>
          <a:endParaRPr lang="es-EC"/>
        </a:p>
      </dgm:t>
    </dgm:pt>
    <dgm:pt modelId="{0C3433F9-B85A-4F00-BF07-4916AD6558DA}" type="sibTrans" cxnId="{7A15C70A-3A7F-420C-A431-FFDB0165925D}">
      <dgm:prSet/>
      <dgm:spPr/>
      <dgm:t>
        <a:bodyPr/>
        <a:lstStyle/>
        <a:p>
          <a:endParaRPr lang="es-EC"/>
        </a:p>
      </dgm:t>
    </dgm:pt>
    <dgm:pt modelId="{0E233AC2-8C91-47B2-9159-26EDD70E5FDC}">
      <dgm:prSet/>
      <dgm:spPr/>
      <dgm:t>
        <a:bodyPr/>
        <a:lstStyle/>
        <a:p>
          <a:r>
            <a:rPr lang="es-EC" b="1" dirty="0" smtClean="0">
              <a:effectLst/>
            </a:rPr>
            <a:t>Alta competencia*</a:t>
          </a:r>
          <a:endParaRPr lang="es-EC" b="1" dirty="0">
            <a:effectLst/>
            <a:latin typeface="Calibri" panose="020F0502020204030204" pitchFamily="34" charset="0"/>
            <a:ea typeface="Calibri" panose="020F0502020204030204" pitchFamily="34" charset="0"/>
            <a:cs typeface="Times New Roman" panose="02020603050405020304" pitchFamily="18" charset="0"/>
          </a:endParaRPr>
        </a:p>
      </dgm:t>
    </dgm:pt>
    <dgm:pt modelId="{A617FDCA-18DC-4E0E-9C55-D7483DA92C29}" type="parTrans" cxnId="{731DC015-E0DF-46B5-BE0A-99171775CA7D}">
      <dgm:prSet/>
      <dgm:spPr/>
      <dgm:t>
        <a:bodyPr/>
        <a:lstStyle/>
        <a:p>
          <a:endParaRPr lang="es-EC"/>
        </a:p>
      </dgm:t>
    </dgm:pt>
    <dgm:pt modelId="{2D4F8DB9-4D66-4B3D-863C-C75049D5E0BD}" type="sibTrans" cxnId="{731DC015-E0DF-46B5-BE0A-99171775CA7D}">
      <dgm:prSet/>
      <dgm:spPr/>
      <dgm:t>
        <a:bodyPr/>
        <a:lstStyle/>
        <a:p>
          <a:endParaRPr lang="es-EC"/>
        </a:p>
      </dgm:t>
    </dgm:pt>
    <dgm:pt modelId="{604EDC47-7190-47B1-94D6-EBCAEC3D86D1}" type="pres">
      <dgm:prSet presAssocID="{C072626F-3985-4921-8043-E989ACC9C219}" presName="Name0" presStyleCnt="0">
        <dgm:presLayoutVars>
          <dgm:dir/>
          <dgm:animLvl val="lvl"/>
          <dgm:resizeHandles val="exact"/>
        </dgm:presLayoutVars>
      </dgm:prSet>
      <dgm:spPr/>
      <dgm:t>
        <a:bodyPr/>
        <a:lstStyle/>
        <a:p>
          <a:endParaRPr lang="es-MX"/>
        </a:p>
      </dgm:t>
    </dgm:pt>
    <dgm:pt modelId="{323C6D78-814D-438B-B5E3-BFC28A5CD576}" type="pres">
      <dgm:prSet presAssocID="{692B1383-851F-40D1-B3ED-F7F06D9BE839}" presName="composite" presStyleCnt="0"/>
      <dgm:spPr/>
    </dgm:pt>
    <dgm:pt modelId="{CC00F969-640D-4DCE-8050-DE3785429779}" type="pres">
      <dgm:prSet presAssocID="{692B1383-851F-40D1-B3ED-F7F06D9BE839}" presName="parTx" presStyleLbl="alignNode1" presStyleIdx="0" presStyleCnt="1">
        <dgm:presLayoutVars>
          <dgm:chMax val="0"/>
          <dgm:chPref val="0"/>
          <dgm:bulletEnabled val="1"/>
        </dgm:presLayoutVars>
      </dgm:prSet>
      <dgm:spPr/>
      <dgm:t>
        <a:bodyPr/>
        <a:lstStyle/>
        <a:p>
          <a:endParaRPr lang="es-EC"/>
        </a:p>
      </dgm:t>
    </dgm:pt>
    <dgm:pt modelId="{85F32E8A-AA47-404D-9D8D-B72186FEF165}" type="pres">
      <dgm:prSet presAssocID="{692B1383-851F-40D1-B3ED-F7F06D9BE839}" presName="desTx" presStyleLbl="alignAccFollowNode1" presStyleIdx="0" presStyleCnt="1">
        <dgm:presLayoutVars>
          <dgm:bulletEnabled val="1"/>
        </dgm:presLayoutVars>
      </dgm:prSet>
      <dgm:spPr/>
      <dgm:t>
        <a:bodyPr/>
        <a:lstStyle/>
        <a:p>
          <a:endParaRPr lang="es-EC"/>
        </a:p>
      </dgm:t>
    </dgm:pt>
  </dgm:ptLst>
  <dgm:cxnLst>
    <dgm:cxn modelId="{4F56F98D-BC96-4634-9E33-75F0BEDBA179}" type="presOf" srcId="{461300AD-C74A-42E5-91B7-5D5D4E68587F}" destId="{85F32E8A-AA47-404D-9D8D-B72186FEF165}" srcOrd="0" destOrd="14" presId="urn:microsoft.com/office/officeart/2005/8/layout/hList1"/>
    <dgm:cxn modelId="{AA84B19A-9636-4049-92BF-DF6431DFD355}" type="presOf" srcId="{0E233AC2-8C91-47B2-9159-26EDD70E5FDC}" destId="{85F32E8A-AA47-404D-9D8D-B72186FEF165}" srcOrd="0" destOrd="18" presId="urn:microsoft.com/office/officeart/2005/8/layout/hList1"/>
    <dgm:cxn modelId="{511537F5-4632-4E2A-A377-B906BFBD7CE6}" srcId="{692B1383-851F-40D1-B3ED-F7F06D9BE839}" destId="{3DBB5523-EBA0-46F2-9A55-433F83F1F6E1}" srcOrd="3" destOrd="0" parTransId="{C033F9D6-0261-49FE-A2E1-4118E15C0761}" sibTransId="{DCC6588F-427F-4C53-9EE4-1864FD306C3E}"/>
    <dgm:cxn modelId="{08E57DD9-DFC7-460D-94C1-ED9F6A5649C3}" srcId="{692B1383-851F-40D1-B3ED-F7F06D9BE839}" destId="{021E97D1-F2D1-417C-A460-9D48D92D6BEE}" srcOrd="12" destOrd="0" parTransId="{097210C6-987A-413A-84AE-EF5C26D4BF6B}" sibTransId="{B1AD0A4C-E123-48FE-A5E7-31986727F9F7}"/>
    <dgm:cxn modelId="{A732F653-B521-4016-8D91-1CC77C153DCF}" srcId="{692B1383-851F-40D1-B3ED-F7F06D9BE839}" destId="{CBA7CBD1-F189-4337-AA32-778A8ECA0149}" srcOrd="9" destOrd="0" parTransId="{07C2126A-44B3-4C9E-B99E-66A9C6E0E47D}" sibTransId="{44F1AE60-E5F6-4AAD-BF16-C2C59525E879}"/>
    <dgm:cxn modelId="{8B817D50-2F63-4562-8FF7-4808255E4AAE}" srcId="{692B1383-851F-40D1-B3ED-F7F06D9BE839}" destId="{8EFFCF60-54DF-4256-866D-4152C0BB2746}" srcOrd="5" destOrd="0" parTransId="{7D431F67-0BC5-4D73-B841-541DF9EF0B46}" sibTransId="{07A0691F-C0C8-442E-B62C-7E1E7FF6FEF3}"/>
    <dgm:cxn modelId="{7A15C70A-3A7F-420C-A431-FFDB0165925D}" srcId="{692B1383-851F-40D1-B3ED-F7F06D9BE839}" destId="{D1063D7B-4E99-4091-A315-120DB0A5CD5A}" srcOrd="17" destOrd="0" parTransId="{6DD13EB2-F969-4E10-B62A-CCE13BC22841}" sibTransId="{0C3433F9-B85A-4F00-BF07-4916AD6558DA}"/>
    <dgm:cxn modelId="{E39AF090-A437-43B8-870F-9FDE70D569CB}" srcId="{692B1383-851F-40D1-B3ED-F7F06D9BE839}" destId="{76B7557E-616D-4329-8E9B-79DC8EBE4792}" srcOrd="10" destOrd="0" parTransId="{95192F74-C08C-4A04-875E-E73335342CA7}" sibTransId="{6E2D70E7-CF14-4E50-802F-5388E1FB82A9}"/>
    <dgm:cxn modelId="{53557711-04B7-419E-83BC-2EB8DE791437}" type="presOf" srcId="{CBA7CBD1-F189-4337-AA32-778A8ECA0149}" destId="{85F32E8A-AA47-404D-9D8D-B72186FEF165}" srcOrd="0" destOrd="9" presId="urn:microsoft.com/office/officeart/2005/8/layout/hList1"/>
    <dgm:cxn modelId="{9D99968E-526C-46A7-B514-FBDADE13EE29}" type="presOf" srcId="{D1063D7B-4E99-4091-A315-120DB0A5CD5A}" destId="{85F32E8A-AA47-404D-9D8D-B72186FEF165}" srcOrd="0" destOrd="17" presId="urn:microsoft.com/office/officeart/2005/8/layout/hList1"/>
    <dgm:cxn modelId="{A1432E8A-EB71-45C3-AA94-CA65C8CC46C8}" type="presOf" srcId="{8EFFCF60-54DF-4256-866D-4152C0BB2746}" destId="{85F32E8A-AA47-404D-9D8D-B72186FEF165}" srcOrd="0" destOrd="5" presId="urn:microsoft.com/office/officeart/2005/8/layout/hList1"/>
    <dgm:cxn modelId="{D64C1EC1-605E-45A9-A7FA-42DA088AD71D}" srcId="{692B1383-851F-40D1-B3ED-F7F06D9BE839}" destId="{B5B5E84B-B64B-4CEF-98F5-2B6C9895419A}" srcOrd="15" destOrd="0" parTransId="{A9D715D6-DED5-4BD0-AF52-59DC569B0FFB}" sibTransId="{A9E31F63-7F14-4D49-BC76-51BACA88D66E}"/>
    <dgm:cxn modelId="{50D3228B-1D24-4181-9E6E-D3A5E739C87E}" type="presOf" srcId="{518B4207-6F52-4BD8-8F49-6145AD751089}" destId="{85F32E8A-AA47-404D-9D8D-B72186FEF165}" srcOrd="0" destOrd="2" presId="urn:microsoft.com/office/officeart/2005/8/layout/hList1"/>
    <dgm:cxn modelId="{31023B59-9114-4B50-B2A9-392FAD20A34F}" type="presOf" srcId="{021E97D1-F2D1-417C-A460-9D48D92D6BEE}" destId="{85F32E8A-AA47-404D-9D8D-B72186FEF165}" srcOrd="0" destOrd="12" presId="urn:microsoft.com/office/officeart/2005/8/layout/hList1"/>
    <dgm:cxn modelId="{CA8EF78E-45FB-4C0D-8FC2-9A5C27EF10CD}" type="presOf" srcId="{0C96A780-CC76-4577-9CDE-ACBA4057F76B}" destId="{85F32E8A-AA47-404D-9D8D-B72186FEF165}" srcOrd="0" destOrd="8" presId="urn:microsoft.com/office/officeart/2005/8/layout/hList1"/>
    <dgm:cxn modelId="{D290440D-2CEA-4108-8E43-75542684AC9E}" type="presOf" srcId="{B5B5E84B-B64B-4CEF-98F5-2B6C9895419A}" destId="{85F32E8A-AA47-404D-9D8D-B72186FEF165}" srcOrd="0" destOrd="15" presId="urn:microsoft.com/office/officeart/2005/8/layout/hList1"/>
    <dgm:cxn modelId="{5199C43E-03B9-4A36-AD75-D69D615DCBA4}" type="presOf" srcId="{3DBB5523-EBA0-46F2-9A55-433F83F1F6E1}" destId="{85F32E8A-AA47-404D-9D8D-B72186FEF165}" srcOrd="0" destOrd="3" presId="urn:microsoft.com/office/officeart/2005/8/layout/hList1"/>
    <dgm:cxn modelId="{053320B5-3BEA-4345-A3DA-EB7027935DF6}" srcId="{692B1383-851F-40D1-B3ED-F7F06D9BE839}" destId="{8CC8601D-40AB-425F-B30C-B7E9CCED7C4A}" srcOrd="13" destOrd="0" parTransId="{69D8617E-CE0C-4DB5-B62B-88CF61696BEC}" sibTransId="{84D7FFEE-60B6-4C80-AA4E-300107DD9A4A}"/>
    <dgm:cxn modelId="{E9A11B08-6CF4-4457-AB01-F03A4CB66C5F}" type="presOf" srcId="{C072626F-3985-4921-8043-E989ACC9C219}" destId="{604EDC47-7190-47B1-94D6-EBCAEC3D86D1}" srcOrd="0" destOrd="0" presId="urn:microsoft.com/office/officeart/2005/8/layout/hList1"/>
    <dgm:cxn modelId="{3B9FCB5F-B203-4780-A953-7E0A4BC072A7}" type="presOf" srcId="{36476574-0B83-43FD-9A10-84FA31D1E3B0}" destId="{85F32E8A-AA47-404D-9D8D-B72186FEF165}" srcOrd="0" destOrd="4" presId="urn:microsoft.com/office/officeart/2005/8/layout/hList1"/>
    <dgm:cxn modelId="{AB0FFD77-3971-4D6C-BFCC-892F1DA6469A}" srcId="{692B1383-851F-40D1-B3ED-F7F06D9BE839}" destId="{F63A4C2E-871F-46C7-902C-20D9598EE877}" srcOrd="0" destOrd="0" parTransId="{7FE0181F-890A-4835-871A-6F5897448B29}" sibTransId="{268A80BE-ACB7-4884-ADEB-647DB4D2C790}"/>
    <dgm:cxn modelId="{1BB2CE47-8211-4553-9B71-38A79AE8AAE7}" srcId="{692B1383-851F-40D1-B3ED-F7F06D9BE839}" destId="{461300AD-C74A-42E5-91B7-5D5D4E68587F}" srcOrd="14" destOrd="0" parTransId="{85185E7B-13C7-4003-8A26-1E22DD0F138C}" sibTransId="{BA315DA9-0587-4EA6-88E8-9F2A01B47379}"/>
    <dgm:cxn modelId="{400AFE3D-62B2-40EA-8F70-2DBCB3DCECED}" srcId="{692B1383-851F-40D1-B3ED-F7F06D9BE839}" destId="{518B4207-6F52-4BD8-8F49-6145AD751089}" srcOrd="2" destOrd="0" parTransId="{BDFB0EC7-5E8B-4920-B676-3D2B45D8DADF}" sibTransId="{708A192A-AF80-4548-8E2D-55D1FC4FBA7E}"/>
    <dgm:cxn modelId="{7C30F399-3DCC-4C33-8A74-55B96B626192}" srcId="{692B1383-851F-40D1-B3ED-F7F06D9BE839}" destId="{6FEB70D6-88D5-4101-9525-F0FC9D0C79B8}" srcOrd="1" destOrd="0" parTransId="{06016D04-F63C-43FE-B4CA-7B8E3EE43224}" sibTransId="{1D2A69C4-503C-40A7-A2A2-58D8D04297FF}"/>
    <dgm:cxn modelId="{330E911A-8AC4-44B4-A6CD-15A688AB939E}" type="presOf" srcId="{1BCF9E17-A754-4E07-96B3-0F5D604B125F}" destId="{85F32E8A-AA47-404D-9D8D-B72186FEF165}" srcOrd="0" destOrd="7" presId="urn:microsoft.com/office/officeart/2005/8/layout/hList1"/>
    <dgm:cxn modelId="{B294F18B-C5E4-41CC-8E1F-C5417B780DEA}" srcId="{692B1383-851F-40D1-B3ED-F7F06D9BE839}" destId="{768EABA3-2C2B-4285-A087-B3AC139FB795}" srcOrd="11" destOrd="0" parTransId="{D63CA1AE-798F-4B53-B9D2-571D465BF841}" sibTransId="{82D798C9-4E70-4C72-87C0-2805515913AA}"/>
    <dgm:cxn modelId="{58D86AD4-D670-4566-86C2-0F4A8E484A5D}" type="presOf" srcId="{9AB0B3A9-FCA1-4FE3-BCFA-56B39361C15E}" destId="{85F32E8A-AA47-404D-9D8D-B72186FEF165}" srcOrd="0" destOrd="6" presId="urn:microsoft.com/office/officeart/2005/8/layout/hList1"/>
    <dgm:cxn modelId="{626B6DB1-A945-48F3-8E81-52A6E5F85B76}" type="presOf" srcId="{76B7557E-616D-4329-8E9B-79DC8EBE4792}" destId="{85F32E8A-AA47-404D-9D8D-B72186FEF165}" srcOrd="0" destOrd="10" presId="urn:microsoft.com/office/officeart/2005/8/layout/hList1"/>
    <dgm:cxn modelId="{3750C825-488E-412E-8025-9BB544066F8D}" srcId="{692B1383-851F-40D1-B3ED-F7F06D9BE839}" destId="{0C96A780-CC76-4577-9CDE-ACBA4057F76B}" srcOrd="8" destOrd="0" parTransId="{9C1F856D-898B-4A1F-8C5B-C12E036FAA4B}" sibTransId="{9388ACE6-C0FE-497C-8B00-4EE1363D3BFC}"/>
    <dgm:cxn modelId="{E5A6B134-6220-4DE1-9FD0-F66331BD2105}" type="presOf" srcId="{768EABA3-2C2B-4285-A087-B3AC139FB795}" destId="{85F32E8A-AA47-404D-9D8D-B72186FEF165}" srcOrd="0" destOrd="11" presId="urn:microsoft.com/office/officeart/2005/8/layout/hList1"/>
    <dgm:cxn modelId="{D8EEC786-9E5E-42C6-88F4-2A3C39DC8273}" type="presOf" srcId="{64B589AE-0D24-4E36-90BF-BDABDCECCD67}" destId="{85F32E8A-AA47-404D-9D8D-B72186FEF165}" srcOrd="0" destOrd="16" presId="urn:microsoft.com/office/officeart/2005/8/layout/hList1"/>
    <dgm:cxn modelId="{3792C7A1-A2C2-40C1-BCFB-D0754B2C85C1}" srcId="{C072626F-3985-4921-8043-E989ACC9C219}" destId="{692B1383-851F-40D1-B3ED-F7F06D9BE839}" srcOrd="0" destOrd="0" parTransId="{AACF18AA-B401-4AC1-8663-BE58644A8244}" sibTransId="{C223C181-AF5F-4851-AFDD-EFFAED3C6123}"/>
    <dgm:cxn modelId="{BFB031E4-EAC3-4086-8ED9-D533AFDA118A}" type="presOf" srcId="{8CC8601D-40AB-425F-B30C-B7E9CCED7C4A}" destId="{85F32E8A-AA47-404D-9D8D-B72186FEF165}" srcOrd="0" destOrd="13" presId="urn:microsoft.com/office/officeart/2005/8/layout/hList1"/>
    <dgm:cxn modelId="{41E2D320-6310-4EF5-B952-4003D9A7A6BF}" type="presOf" srcId="{F63A4C2E-871F-46C7-902C-20D9598EE877}" destId="{85F32E8A-AA47-404D-9D8D-B72186FEF165}" srcOrd="0" destOrd="0" presId="urn:microsoft.com/office/officeart/2005/8/layout/hList1"/>
    <dgm:cxn modelId="{731DC015-E0DF-46B5-BE0A-99171775CA7D}" srcId="{692B1383-851F-40D1-B3ED-F7F06D9BE839}" destId="{0E233AC2-8C91-47B2-9159-26EDD70E5FDC}" srcOrd="18" destOrd="0" parTransId="{A617FDCA-18DC-4E0E-9C55-D7483DA92C29}" sibTransId="{2D4F8DB9-4D66-4B3D-863C-C75049D5E0BD}"/>
    <dgm:cxn modelId="{516BFD77-E584-41F2-A0F3-9220EF5B0E9B}" srcId="{692B1383-851F-40D1-B3ED-F7F06D9BE839}" destId="{9AB0B3A9-FCA1-4FE3-BCFA-56B39361C15E}" srcOrd="6" destOrd="0" parTransId="{533636F9-AE9C-4C27-986A-1EEE3EB3234D}" sibTransId="{9AE45E5B-F845-4C4B-A5E5-7573307D2AF4}"/>
    <dgm:cxn modelId="{6D5A4480-14EF-492F-9311-E9586EC25276}" srcId="{692B1383-851F-40D1-B3ED-F7F06D9BE839}" destId="{36476574-0B83-43FD-9A10-84FA31D1E3B0}" srcOrd="4" destOrd="0" parTransId="{E587748B-7F64-4A2F-90CD-C86131DD5F3C}" sibTransId="{96BA9464-284F-4EB2-AE77-53FBB65507C9}"/>
    <dgm:cxn modelId="{ADAB37CD-350B-448B-8089-5308AC367EE2}" srcId="{692B1383-851F-40D1-B3ED-F7F06D9BE839}" destId="{1BCF9E17-A754-4E07-96B3-0F5D604B125F}" srcOrd="7" destOrd="0" parTransId="{A809AADE-E38F-4C9B-84E4-2962DB0219AC}" sibTransId="{577DA072-C13F-4877-A2BE-62628D0A7506}"/>
    <dgm:cxn modelId="{1B5665C9-3FD9-44F4-ADFF-C86FE80CB3AD}" type="presOf" srcId="{692B1383-851F-40D1-B3ED-F7F06D9BE839}" destId="{CC00F969-640D-4DCE-8050-DE3785429779}" srcOrd="0" destOrd="0" presId="urn:microsoft.com/office/officeart/2005/8/layout/hList1"/>
    <dgm:cxn modelId="{DEF89128-D862-4589-9809-5CD1D09B3B45}" srcId="{692B1383-851F-40D1-B3ED-F7F06D9BE839}" destId="{64B589AE-0D24-4E36-90BF-BDABDCECCD67}" srcOrd="16" destOrd="0" parTransId="{F69A80FB-3FCD-4B4B-93BC-A63686D86B52}" sibTransId="{E02AEF19-2AD0-4BF1-9D68-B8633CF2828F}"/>
    <dgm:cxn modelId="{CD7FBF5E-EAAA-4B65-A06B-1F366EEA62B0}" type="presOf" srcId="{6FEB70D6-88D5-4101-9525-F0FC9D0C79B8}" destId="{85F32E8A-AA47-404D-9D8D-B72186FEF165}" srcOrd="0" destOrd="1" presId="urn:microsoft.com/office/officeart/2005/8/layout/hList1"/>
    <dgm:cxn modelId="{14C754E9-D742-4416-81ED-42B1B1EF4E71}" type="presParOf" srcId="{604EDC47-7190-47B1-94D6-EBCAEC3D86D1}" destId="{323C6D78-814D-438B-B5E3-BFC28A5CD576}" srcOrd="0" destOrd="0" presId="urn:microsoft.com/office/officeart/2005/8/layout/hList1"/>
    <dgm:cxn modelId="{43D41090-9AF3-4353-9376-5FE3826D7CE0}" type="presParOf" srcId="{323C6D78-814D-438B-B5E3-BFC28A5CD576}" destId="{CC00F969-640D-4DCE-8050-DE3785429779}" srcOrd="0" destOrd="0" presId="urn:microsoft.com/office/officeart/2005/8/layout/hList1"/>
    <dgm:cxn modelId="{43B2FE48-7FB3-44D8-BB97-DBC208C7CA17}" type="presParOf" srcId="{323C6D78-814D-438B-B5E3-BFC28A5CD576}" destId="{85F32E8A-AA47-404D-9D8D-B72186FEF16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72626F-3985-4921-8043-E989ACC9C21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692B1383-851F-40D1-B3ED-F7F06D9BE839}">
      <dgm:prSet phldrT="[Texto]"/>
      <dgm:spPr/>
      <dgm:t>
        <a:bodyPr/>
        <a:lstStyle/>
        <a:p>
          <a:r>
            <a:rPr lang="es-EC" b="1" dirty="0" smtClean="0"/>
            <a:t>DEBILIDADES</a:t>
          </a:r>
          <a:endParaRPr lang="es-EC" b="1" dirty="0"/>
        </a:p>
      </dgm:t>
    </dgm:pt>
    <dgm:pt modelId="{AACF18AA-B401-4AC1-8663-BE58644A8244}" type="parTrans" cxnId="{3792C7A1-A2C2-40C1-BCFB-D0754B2C85C1}">
      <dgm:prSet/>
      <dgm:spPr/>
      <dgm:t>
        <a:bodyPr/>
        <a:lstStyle/>
        <a:p>
          <a:endParaRPr lang="es-EC"/>
        </a:p>
      </dgm:t>
    </dgm:pt>
    <dgm:pt modelId="{C223C181-AF5F-4851-AFDD-EFFAED3C6123}" type="sibTrans" cxnId="{3792C7A1-A2C2-40C1-BCFB-D0754B2C85C1}">
      <dgm:prSet/>
      <dgm:spPr/>
      <dgm:t>
        <a:bodyPr/>
        <a:lstStyle/>
        <a:p>
          <a:endParaRPr lang="es-EC"/>
        </a:p>
      </dgm:t>
    </dgm:pt>
    <dgm:pt modelId="{F63A4C2E-871F-46C7-902C-20D9598EE877}">
      <dgm:prSet phldrT="[Texto]"/>
      <dgm:spPr/>
      <dgm:t>
        <a:bodyPr/>
        <a:lstStyle/>
        <a:p>
          <a:r>
            <a:rPr lang="es-EC" b="1" dirty="0" smtClean="0"/>
            <a:t>No cuentan con una estructura de procesos*</a:t>
          </a:r>
          <a:endParaRPr lang="es-EC" b="1" dirty="0"/>
        </a:p>
      </dgm:t>
    </dgm:pt>
    <dgm:pt modelId="{7FE0181F-890A-4835-871A-6F5897448B29}" type="parTrans" cxnId="{AB0FFD77-3971-4D6C-BFCC-892F1DA6469A}">
      <dgm:prSet/>
      <dgm:spPr/>
      <dgm:t>
        <a:bodyPr/>
        <a:lstStyle/>
        <a:p>
          <a:endParaRPr lang="es-EC"/>
        </a:p>
      </dgm:t>
    </dgm:pt>
    <dgm:pt modelId="{268A80BE-ACB7-4884-ADEB-647DB4D2C790}" type="sibTrans" cxnId="{AB0FFD77-3971-4D6C-BFCC-892F1DA6469A}">
      <dgm:prSet/>
      <dgm:spPr/>
      <dgm:t>
        <a:bodyPr/>
        <a:lstStyle/>
        <a:p>
          <a:endParaRPr lang="es-EC"/>
        </a:p>
      </dgm:t>
    </dgm:pt>
    <dgm:pt modelId="{C9CEE697-A203-48C5-94C2-0BB0DCCC7685}">
      <dgm:prSet/>
      <dgm:spPr/>
      <dgm:t>
        <a:bodyPr/>
        <a:lstStyle/>
        <a:p>
          <a:r>
            <a:rPr lang="es-EC" b="1" dirty="0" smtClean="0"/>
            <a:t>Poco personal capacitado*</a:t>
          </a:r>
          <a:endParaRPr lang="es-EC" b="1" dirty="0"/>
        </a:p>
      </dgm:t>
    </dgm:pt>
    <dgm:pt modelId="{5B233EBA-58EB-47E4-B808-7E8770EB6B05}" type="parTrans" cxnId="{D95060BF-7B6D-46FC-8025-332C2987E0D2}">
      <dgm:prSet/>
      <dgm:spPr/>
      <dgm:t>
        <a:bodyPr/>
        <a:lstStyle/>
        <a:p>
          <a:endParaRPr lang="es-EC"/>
        </a:p>
      </dgm:t>
    </dgm:pt>
    <dgm:pt modelId="{611F802F-F30A-4E5C-BDDC-D5F7004D5223}" type="sibTrans" cxnId="{D95060BF-7B6D-46FC-8025-332C2987E0D2}">
      <dgm:prSet/>
      <dgm:spPr/>
      <dgm:t>
        <a:bodyPr/>
        <a:lstStyle/>
        <a:p>
          <a:endParaRPr lang="es-EC"/>
        </a:p>
      </dgm:t>
    </dgm:pt>
    <dgm:pt modelId="{2F4DF2BB-9D53-4936-ABC6-BAFECA5332B0}">
      <dgm:prSet/>
      <dgm:spPr/>
      <dgm:t>
        <a:bodyPr/>
        <a:lstStyle/>
        <a:p>
          <a:r>
            <a:rPr lang="es-EC" b="0" dirty="0" smtClean="0"/>
            <a:t>Manejo inadecuado de documentación contable y legal</a:t>
          </a:r>
          <a:endParaRPr lang="es-EC" b="0" dirty="0"/>
        </a:p>
      </dgm:t>
    </dgm:pt>
    <dgm:pt modelId="{6694A96D-5EB4-4261-90D5-9AE418750D60}" type="parTrans" cxnId="{3FD985C5-9245-4DA3-8339-A1A595EA8101}">
      <dgm:prSet/>
      <dgm:spPr/>
      <dgm:t>
        <a:bodyPr/>
        <a:lstStyle/>
        <a:p>
          <a:endParaRPr lang="es-EC"/>
        </a:p>
      </dgm:t>
    </dgm:pt>
    <dgm:pt modelId="{80AC94EB-435D-46BE-9633-9D5FF7DE1064}" type="sibTrans" cxnId="{3FD985C5-9245-4DA3-8339-A1A595EA8101}">
      <dgm:prSet/>
      <dgm:spPr/>
      <dgm:t>
        <a:bodyPr/>
        <a:lstStyle/>
        <a:p>
          <a:endParaRPr lang="es-EC"/>
        </a:p>
      </dgm:t>
    </dgm:pt>
    <dgm:pt modelId="{55B73AD2-C137-48FF-9DC4-B868B7F7C79B}">
      <dgm:prSet/>
      <dgm:spPr/>
      <dgm:t>
        <a:bodyPr/>
        <a:lstStyle/>
        <a:p>
          <a:r>
            <a:rPr lang="es-EC" b="1" dirty="0" smtClean="0"/>
            <a:t>Inadecuado manejo financiero*</a:t>
          </a:r>
          <a:endParaRPr lang="es-EC" b="1" dirty="0"/>
        </a:p>
      </dgm:t>
    </dgm:pt>
    <dgm:pt modelId="{F1864717-D32C-473E-A461-86202795D669}" type="parTrans" cxnId="{41BA5AE9-FB35-495D-8D4A-DE5568F8F12B}">
      <dgm:prSet/>
      <dgm:spPr/>
      <dgm:t>
        <a:bodyPr/>
        <a:lstStyle/>
        <a:p>
          <a:endParaRPr lang="es-EC"/>
        </a:p>
      </dgm:t>
    </dgm:pt>
    <dgm:pt modelId="{60174041-AF7E-419D-AE74-E4B198E5AA12}" type="sibTrans" cxnId="{41BA5AE9-FB35-495D-8D4A-DE5568F8F12B}">
      <dgm:prSet/>
      <dgm:spPr/>
      <dgm:t>
        <a:bodyPr/>
        <a:lstStyle/>
        <a:p>
          <a:endParaRPr lang="es-EC"/>
        </a:p>
      </dgm:t>
    </dgm:pt>
    <dgm:pt modelId="{B18252D9-4932-4CD0-B677-027CB8C02440}">
      <dgm:prSet/>
      <dgm:spPr/>
      <dgm:t>
        <a:bodyPr/>
        <a:lstStyle/>
        <a:p>
          <a:r>
            <a:rPr lang="es-EC" b="1" dirty="0" smtClean="0"/>
            <a:t>Carecen de un correcto direccionamiento y adecuada estructura organizacional*</a:t>
          </a:r>
          <a:endParaRPr lang="es-EC" b="1" dirty="0"/>
        </a:p>
      </dgm:t>
    </dgm:pt>
    <dgm:pt modelId="{FD140D6A-CD89-45CD-B429-AD6EA05E8555}" type="parTrans" cxnId="{E354E056-A3D4-46B2-85A7-3460336710AF}">
      <dgm:prSet/>
      <dgm:spPr/>
      <dgm:t>
        <a:bodyPr/>
        <a:lstStyle/>
        <a:p>
          <a:endParaRPr lang="es-EC"/>
        </a:p>
      </dgm:t>
    </dgm:pt>
    <dgm:pt modelId="{54148058-569F-454B-9BE8-37E92828381F}" type="sibTrans" cxnId="{E354E056-A3D4-46B2-85A7-3460336710AF}">
      <dgm:prSet/>
      <dgm:spPr/>
      <dgm:t>
        <a:bodyPr/>
        <a:lstStyle/>
        <a:p>
          <a:endParaRPr lang="es-EC"/>
        </a:p>
      </dgm:t>
    </dgm:pt>
    <dgm:pt modelId="{7CE989CA-2429-4FEE-9476-3226C62585F4}">
      <dgm:prSet/>
      <dgm:spPr/>
      <dgm:t>
        <a:bodyPr/>
        <a:lstStyle/>
        <a:p>
          <a:r>
            <a:rPr lang="es-EC" b="0" dirty="0" smtClean="0"/>
            <a:t>Mala comunicación interna</a:t>
          </a:r>
          <a:endParaRPr lang="es-EC" b="0" dirty="0"/>
        </a:p>
      </dgm:t>
    </dgm:pt>
    <dgm:pt modelId="{FD4EE663-3E99-4A3F-819B-5AEAB0D9B621}" type="parTrans" cxnId="{EC934208-753A-4542-8B6F-740E9E35632E}">
      <dgm:prSet/>
      <dgm:spPr/>
      <dgm:t>
        <a:bodyPr/>
        <a:lstStyle/>
        <a:p>
          <a:endParaRPr lang="es-EC"/>
        </a:p>
      </dgm:t>
    </dgm:pt>
    <dgm:pt modelId="{DC62A1E2-F369-47C9-969C-3415B651D051}" type="sibTrans" cxnId="{EC934208-753A-4542-8B6F-740E9E35632E}">
      <dgm:prSet/>
      <dgm:spPr/>
      <dgm:t>
        <a:bodyPr/>
        <a:lstStyle/>
        <a:p>
          <a:endParaRPr lang="es-EC"/>
        </a:p>
      </dgm:t>
    </dgm:pt>
    <dgm:pt modelId="{B97BD6FD-3DA3-4B6B-BCE0-50F77F069E3F}">
      <dgm:prSet/>
      <dgm:spPr/>
      <dgm:t>
        <a:bodyPr/>
        <a:lstStyle/>
        <a:p>
          <a:r>
            <a:rPr lang="es-EC" b="1" dirty="0" smtClean="0"/>
            <a:t>Inadecuada infraestructura*</a:t>
          </a:r>
          <a:endParaRPr lang="es-EC" b="1" dirty="0"/>
        </a:p>
      </dgm:t>
    </dgm:pt>
    <dgm:pt modelId="{FAEF2CFD-BF2D-44AC-B870-695D371F9538}" type="parTrans" cxnId="{3E17D0FF-7415-4F89-977A-FC8EA80B9276}">
      <dgm:prSet/>
      <dgm:spPr/>
      <dgm:t>
        <a:bodyPr/>
        <a:lstStyle/>
        <a:p>
          <a:endParaRPr lang="es-EC"/>
        </a:p>
      </dgm:t>
    </dgm:pt>
    <dgm:pt modelId="{B2D6126B-976F-4A53-BFC8-AB391A2E9549}" type="sibTrans" cxnId="{3E17D0FF-7415-4F89-977A-FC8EA80B9276}">
      <dgm:prSet/>
      <dgm:spPr/>
      <dgm:t>
        <a:bodyPr/>
        <a:lstStyle/>
        <a:p>
          <a:endParaRPr lang="es-EC"/>
        </a:p>
      </dgm:t>
    </dgm:pt>
    <dgm:pt modelId="{604EDC47-7190-47B1-94D6-EBCAEC3D86D1}" type="pres">
      <dgm:prSet presAssocID="{C072626F-3985-4921-8043-E989ACC9C219}" presName="Name0" presStyleCnt="0">
        <dgm:presLayoutVars>
          <dgm:dir/>
          <dgm:animLvl val="lvl"/>
          <dgm:resizeHandles val="exact"/>
        </dgm:presLayoutVars>
      </dgm:prSet>
      <dgm:spPr/>
      <dgm:t>
        <a:bodyPr/>
        <a:lstStyle/>
        <a:p>
          <a:endParaRPr lang="es-MX"/>
        </a:p>
      </dgm:t>
    </dgm:pt>
    <dgm:pt modelId="{323C6D78-814D-438B-B5E3-BFC28A5CD576}" type="pres">
      <dgm:prSet presAssocID="{692B1383-851F-40D1-B3ED-F7F06D9BE839}" presName="composite" presStyleCnt="0"/>
      <dgm:spPr/>
    </dgm:pt>
    <dgm:pt modelId="{CC00F969-640D-4DCE-8050-DE3785429779}" type="pres">
      <dgm:prSet presAssocID="{692B1383-851F-40D1-B3ED-F7F06D9BE839}" presName="parTx" presStyleLbl="alignNode1" presStyleIdx="0" presStyleCnt="1">
        <dgm:presLayoutVars>
          <dgm:chMax val="0"/>
          <dgm:chPref val="0"/>
          <dgm:bulletEnabled val="1"/>
        </dgm:presLayoutVars>
      </dgm:prSet>
      <dgm:spPr/>
      <dgm:t>
        <a:bodyPr/>
        <a:lstStyle/>
        <a:p>
          <a:endParaRPr lang="es-EC"/>
        </a:p>
      </dgm:t>
    </dgm:pt>
    <dgm:pt modelId="{85F32E8A-AA47-404D-9D8D-B72186FEF165}" type="pres">
      <dgm:prSet presAssocID="{692B1383-851F-40D1-B3ED-F7F06D9BE839}" presName="desTx" presStyleLbl="alignAccFollowNode1" presStyleIdx="0" presStyleCnt="1">
        <dgm:presLayoutVars>
          <dgm:bulletEnabled val="1"/>
        </dgm:presLayoutVars>
      </dgm:prSet>
      <dgm:spPr/>
      <dgm:t>
        <a:bodyPr/>
        <a:lstStyle/>
        <a:p>
          <a:endParaRPr lang="es-EC"/>
        </a:p>
      </dgm:t>
    </dgm:pt>
  </dgm:ptLst>
  <dgm:cxnLst>
    <dgm:cxn modelId="{39F26F62-A185-4478-ABFD-47E23C5CC8EE}" type="presOf" srcId="{C9CEE697-A203-48C5-94C2-0BB0DCCC7685}" destId="{85F32E8A-AA47-404D-9D8D-B72186FEF165}" srcOrd="0" destOrd="1" presId="urn:microsoft.com/office/officeart/2005/8/layout/hList1"/>
    <dgm:cxn modelId="{F1EA0C9D-7C77-451C-9A6B-043517CD8EFE}" type="presOf" srcId="{F63A4C2E-871F-46C7-902C-20D9598EE877}" destId="{85F32E8A-AA47-404D-9D8D-B72186FEF165}" srcOrd="0" destOrd="0" presId="urn:microsoft.com/office/officeart/2005/8/layout/hList1"/>
    <dgm:cxn modelId="{D95060BF-7B6D-46FC-8025-332C2987E0D2}" srcId="{692B1383-851F-40D1-B3ED-F7F06D9BE839}" destId="{C9CEE697-A203-48C5-94C2-0BB0DCCC7685}" srcOrd="1" destOrd="0" parTransId="{5B233EBA-58EB-47E4-B808-7E8770EB6B05}" sibTransId="{611F802F-F30A-4E5C-BDDC-D5F7004D5223}"/>
    <dgm:cxn modelId="{44BD1BEA-C533-43CA-8A7A-E1C52FA03BCE}" type="presOf" srcId="{692B1383-851F-40D1-B3ED-F7F06D9BE839}" destId="{CC00F969-640D-4DCE-8050-DE3785429779}" srcOrd="0" destOrd="0" presId="urn:microsoft.com/office/officeart/2005/8/layout/hList1"/>
    <dgm:cxn modelId="{E354E056-A3D4-46B2-85A7-3460336710AF}" srcId="{692B1383-851F-40D1-B3ED-F7F06D9BE839}" destId="{B18252D9-4932-4CD0-B677-027CB8C02440}" srcOrd="4" destOrd="0" parTransId="{FD140D6A-CD89-45CD-B429-AD6EA05E8555}" sibTransId="{54148058-569F-454B-9BE8-37E92828381F}"/>
    <dgm:cxn modelId="{F17079BF-D40D-42FC-8915-1A7B34097538}" type="presOf" srcId="{7CE989CA-2429-4FEE-9476-3226C62585F4}" destId="{85F32E8A-AA47-404D-9D8D-B72186FEF165}" srcOrd="0" destOrd="5" presId="urn:microsoft.com/office/officeart/2005/8/layout/hList1"/>
    <dgm:cxn modelId="{41BA5AE9-FB35-495D-8D4A-DE5568F8F12B}" srcId="{692B1383-851F-40D1-B3ED-F7F06D9BE839}" destId="{55B73AD2-C137-48FF-9DC4-B868B7F7C79B}" srcOrd="3" destOrd="0" parTransId="{F1864717-D32C-473E-A461-86202795D669}" sibTransId="{60174041-AF7E-419D-AE74-E4B198E5AA12}"/>
    <dgm:cxn modelId="{08AFCC31-0DD3-4284-B09F-116ACBE3A6B9}" type="presOf" srcId="{2F4DF2BB-9D53-4936-ABC6-BAFECA5332B0}" destId="{85F32E8A-AA47-404D-9D8D-B72186FEF165}" srcOrd="0" destOrd="2" presId="urn:microsoft.com/office/officeart/2005/8/layout/hList1"/>
    <dgm:cxn modelId="{5138D48C-1415-4906-8E15-9608BAC98814}" type="presOf" srcId="{B18252D9-4932-4CD0-B677-027CB8C02440}" destId="{85F32E8A-AA47-404D-9D8D-B72186FEF165}" srcOrd="0" destOrd="4" presId="urn:microsoft.com/office/officeart/2005/8/layout/hList1"/>
    <dgm:cxn modelId="{FA4D7998-8F3A-4B98-B4E0-13BDE254B1C3}" type="presOf" srcId="{55B73AD2-C137-48FF-9DC4-B868B7F7C79B}" destId="{85F32E8A-AA47-404D-9D8D-B72186FEF165}" srcOrd="0" destOrd="3" presId="urn:microsoft.com/office/officeart/2005/8/layout/hList1"/>
    <dgm:cxn modelId="{AB0FFD77-3971-4D6C-BFCC-892F1DA6469A}" srcId="{692B1383-851F-40D1-B3ED-F7F06D9BE839}" destId="{F63A4C2E-871F-46C7-902C-20D9598EE877}" srcOrd="0" destOrd="0" parTransId="{7FE0181F-890A-4835-871A-6F5897448B29}" sibTransId="{268A80BE-ACB7-4884-ADEB-647DB4D2C790}"/>
    <dgm:cxn modelId="{20ECCB04-D991-4984-B762-3CCC623A741E}" type="presOf" srcId="{B97BD6FD-3DA3-4B6B-BCE0-50F77F069E3F}" destId="{85F32E8A-AA47-404D-9D8D-B72186FEF165}" srcOrd="0" destOrd="6" presId="urn:microsoft.com/office/officeart/2005/8/layout/hList1"/>
    <dgm:cxn modelId="{57281053-AB6B-4077-AF8D-48E623E7163A}" type="presOf" srcId="{C072626F-3985-4921-8043-E989ACC9C219}" destId="{604EDC47-7190-47B1-94D6-EBCAEC3D86D1}" srcOrd="0" destOrd="0" presId="urn:microsoft.com/office/officeart/2005/8/layout/hList1"/>
    <dgm:cxn modelId="{3792C7A1-A2C2-40C1-BCFB-D0754B2C85C1}" srcId="{C072626F-3985-4921-8043-E989ACC9C219}" destId="{692B1383-851F-40D1-B3ED-F7F06D9BE839}" srcOrd="0" destOrd="0" parTransId="{AACF18AA-B401-4AC1-8663-BE58644A8244}" sibTransId="{C223C181-AF5F-4851-AFDD-EFFAED3C6123}"/>
    <dgm:cxn modelId="{3FD985C5-9245-4DA3-8339-A1A595EA8101}" srcId="{692B1383-851F-40D1-B3ED-F7F06D9BE839}" destId="{2F4DF2BB-9D53-4936-ABC6-BAFECA5332B0}" srcOrd="2" destOrd="0" parTransId="{6694A96D-5EB4-4261-90D5-9AE418750D60}" sibTransId="{80AC94EB-435D-46BE-9633-9D5FF7DE1064}"/>
    <dgm:cxn modelId="{3E17D0FF-7415-4F89-977A-FC8EA80B9276}" srcId="{692B1383-851F-40D1-B3ED-F7F06D9BE839}" destId="{B97BD6FD-3DA3-4B6B-BCE0-50F77F069E3F}" srcOrd="6" destOrd="0" parTransId="{FAEF2CFD-BF2D-44AC-B870-695D371F9538}" sibTransId="{B2D6126B-976F-4A53-BFC8-AB391A2E9549}"/>
    <dgm:cxn modelId="{EC934208-753A-4542-8B6F-740E9E35632E}" srcId="{692B1383-851F-40D1-B3ED-F7F06D9BE839}" destId="{7CE989CA-2429-4FEE-9476-3226C62585F4}" srcOrd="5" destOrd="0" parTransId="{FD4EE663-3E99-4A3F-819B-5AEAB0D9B621}" sibTransId="{DC62A1E2-F369-47C9-969C-3415B651D051}"/>
    <dgm:cxn modelId="{8F4FF855-7E7A-4222-8476-AFBA9C6B5A9C}" type="presParOf" srcId="{604EDC47-7190-47B1-94D6-EBCAEC3D86D1}" destId="{323C6D78-814D-438B-B5E3-BFC28A5CD576}" srcOrd="0" destOrd="0" presId="urn:microsoft.com/office/officeart/2005/8/layout/hList1"/>
    <dgm:cxn modelId="{A5F68CF3-457A-4F73-94C4-873F270CCF6A}" type="presParOf" srcId="{323C6D78-814D-438B-B5E3-BFC28A5CD576}" destId="{CC00F969-640D-4DCE-8050-DE3785429779}" srcOrd="0" destOrd="0" presId="urn:microsoft.com/office/officeart/2005/8/layout/hList1"/>
    <dgm:cxn modelId="{5246C2C5-5ABF-483F-95A1-23AE411DD3FE}" type="presParOf" srcId="{323C6D78-814D-438B-B5E3-BFC28A5CD576}" destId="{85F32E8A-AA47-404D-9D8D-B72186FEF16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72626F-3985-4921-8043-E989ACC9C21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692B1383-851F-40D1-B3ED-F7F06D9BE839}">
      <dgm:prSet phldrT="[Texto]"/>
      <dgm:spPr/>
      <dgm:t>
        <a:bodyPr/>
        <a:lstStyle/>
        <a:p>
          <a:r>
            <a:rPr lang="es-EC" b="1" dirty="0" smtClean="0"/>
            <a:t>OPORTUNIDADES</a:t>
          </a:r>
          <a:endParaRPr lang="es-EC" b="1" dirty="0"/>
        </a:p>
      </dgm:t>
    </dgm:pt>
    <dgm:pt modelId="{AACF18AA-B401-4AC1-8663-BE58644A8244}" type="parTrans" cxnId="{3792C7A1-A2C2-40C1-BCFB-D0754B2C85C1}">
      <dgm:prSet/>
      <dgm:spPr/>
      <dgm:t>
        <a:bodyPr/>
        <a:lstStyle/>
        <a:p>
          <a:endParaRPr lang="es-EC"/>
        </a:p>
      </dgm:t>
    </dgm:pt>
    <dgm:pt modelId="{C223C181-AF5F-4851-AFDD-EFFAED3C6123}" type="sibTrans" cxnId="{3792C7A1-A2C2-40C1-BCFB-D0754B2C85C1}">
      <dgm:prSet/>
      <dgm:spPr/>
      <dgm:t>
        <a:bodyPr/>
        <a:lstStyle/>
        <a:p>
          <a:endParaRPr lang="es-EC"/>
        </a:p>
      </dgm:t>
    </dgm:pt>
    <dgm:pt modelId="{F63A4C2E-871F-46C7-902C-20D9598EE877}">
      <dgm:prSet phldrT="[Texto]"/>
      <dgm:spPr/>
      <dgm:t>
        <a:bodyPr/>
        <a:lstStyle/>
        <a:p>
          <a:r>
            <a:rPr lang="es-EC" b="1" dirty="0" smtClean="0"/>
            <a:t>Incremento económico y productivo en el sector textil*</a:t>
          </a:r>
          <a:endParaRPr lang="es-EC" b="1" dirty="0"/>
        </a:p>
      </dgm:t>
    </dgm:pt>
    <dgm:pt modelId="{7FE0181F-890A-4835-871A-6F5897448B29}" type="parTrans" cxnId="{AB0FFD77-3971-4D6C-BFCC-892F1DA6469A}">
      <dgm:prSet/>
      <dgm:spPr/>
      <dgm:t>
        <a:bodyPr/>
        <a:lstStyle/>
        <a:p>
          <a:endParaRPr lang="es-EC"/>
        </a:p>
      </dgm:t>
    </dgm:pt>
    <dgm:pt modelId="{268A80BE-ACB7-4884-ADEB-647DB4D2C790}" type="sibTrans" cxnId="{AB0FFD77-3971-4D6C-BFCC-892F1DA6469A}">
      <dgm:prSet/>
      <dgm:spPr/>
      <dgm:t>
        <a:bodyPr/>
        <a:lstStyle/>
        <a:p>
          <a:endParaRPr lang="es-EC"/>
        </a:p>
      </dgm:t>
    </dgm:pt>
    <dgm:pt modelId="{245575A1-FE17-4C40-B019-E03FB06E4E9F}">
      <dgm:prSet/>
      <dgm:spPr/>
      <dgm:t>
        <a:bodyPr/>
        <a:lstStyle/>
        <a:p>
          <a:r>
            <a:rPr lang="es-EC" dirty="0" smtClean="0"/>
            <a:t>Entrega de los productos con valor agregado</a:t>
          </a:r>
          <a:endParaRPr lang="es-EC" dirty="0"/>
        </a:p>
      </dgm:t>
    </dgm:pt>
    <dgm:pt modelId="{203A5210-7263-4971-AD85-93438B181978}" type="parTrans" cxnId="{2E238CC3-A8D5-485C-B4AD-9742AD4DFF69}">
      <dgm:prSet/>
      <dgm:spPr/>
      <dgm:t>
        <a:bodyPr/>
        <a:lstStyle/>
        <a:p>
          <a:endParaRPr lang="es-EC"/>
        </a:p>
      </dgm:t>
    </dgm:pt>
    <dgm:pt modelId="{0CA43966-C06E-4F3E-A3C1-31E1A7BD2C8E}" type="sibTrans" cxnId="{2E238CC3-A8D5-485C-B4AD-9742AD4DFF69}">
      <dgm:prSet/>
      <dgm:spPr/>
      <dgm:t>
        <a:bodyPr/>
        <a:lstStyle/>
        <a:p>
          <a:endParaRPr lang="es-EC"/>
        </a:p>
      </dgm:t>
    </dgm:pt>
    <dgm:pt modelId="{A7C39BE4-EDB1-441D-A20A-3B6E97B08F75}">
      <dgm:prSet/>
      <dgm:spPr/>
      <dgm:t>
        <a:bodyPr/>
        <a:lstStyle/>
        <a:p>
          <a:r>
            <a:rPr lang="es-EC" b="1" dirty="0" smtClean="0"/>
            <a:t>Impulsan al consumo del producto nacional*</a:t>
          </a:r>
          <a:endParaRPr lang="es-EC" b="1" dirty="0"/>
        </a:p>
      </dgm:t>
    </dgm:pt>
    <dgm:pt modelId="{3560A6F8-2DCB-4983-8E4D-C4675D513D58}" type="parTrans" cxnId="{5DA4B5D3-F51A-4A6B-8B2F-91868801E7CB}">
      <dgm:prSet/>
      <dgm:spPr/>
      <dgm:t>
        <a:bodyPr/>
        <a:lstStyle/>
        <a:p>
          <a:endParaRPr lang="es-EC"/>
        </a:p>
      </dgm:t>
    </dgm:pt>
    <dgm:pt modelId="{040EBFDC-A867-4C04-812E-0BF4637A0AD9}" type="sibTrans" cxnId="{5DA4B5D3-F51A-4A6B-8B2F-91868801E7CB}">
      <dgm:prSet/>
      <dgm:spPr/>
      <dgm:t>
        <a:bodyPr/>
        <a:lstStyle/>
        <a:p>
          <a:endParaRPr lang="es-EC"/>
        </a:p>
      </dgm:t>
    </dgm:pt>
    <dgm:pt modelId="{E2B2C6DD-60DE-4D03-B2AC-1D1BD6206BA3}">
      <dgm:prSet/>
      <dgm:spPr/>
      <dgm:t>
        <a:bodyPr/>
        <a:lstStyle/>
        <a:p>
          <a:r>
            <a:rPr lang="es-EC" b="1" dirty="0" smtClean="0"/>
            <a:t>Incentivo a la producción nacional*</a:t>
          </a:r>
          <a:endParaRPr lang="es-EC" b="1" dirty="0"/>
        </a:p>
      </dgm:t>
    </dgm:pt>
    <dgm:pt modelId="{8260C1C1-2203-470C-B2CD-6150139A8AA7}" type="parTrans" cxnId="{84B434B4-073B-46D4-A694-1B6A58299649}">
      <dgm:prSet/>
      <dgm:spPr/>
      <dgm:t>
        <a:bodyPr/>
        <a:lstStyle/>
        <a:p>
          <a:endParaRPr lang="es-EC"/>
        </a:p>
      </dgm:t>
    </dgm:pt>
    <dgm:pt modelId="{A9375639-C977-42B1-88FE-0BFAC3F4FF95}" type="sibTrans" cxnId="{84B434B4-073B-46D4-A694-1B6A58299649}">
      <dgm:prSet/>
      <dgm:spPr/>
      <dgm:t>
        <a:bodyPr/>
        <a:lstStyle/>
        <a:p>
          <a:endParaRPr lang="es-EC"/>
        </a:p>
      </dgm:t>
    </dgm:pt>
    <dgm:pt modelId="{6BDEA32D-E21D-40C7-9E6F-3DD5399D27F5}">
      <dgm:prSet/>
      <dgm:spPr/>
      <dgm:t>
        <a:bodyPr/>
        <a:lstStyle/>
        <a:p>
          <a:r>
            <a:rPr lang="es-EC" dirty="0" smtClean="0"/>
            <a:t>Incremento de nichos de mercado en la disminución de importaciones</a:t>
          </a:r>
          <a:endParaRPr lang="es-EC" dirty="0"/>
        </a:p>
      </dgm:t>
    </dgm:pt>
    <dgm:pt modelId="{D0046E5F-66AE-48A2-9C74-44C43FBF8C52}" type="parTrans" cxnId="{219A4E96-6ABA-497E-A57D-AA8CECD03261}">
      <dgm:prSet/>
      <dgm:spPr/>
      <dgm:t>
        <a:bodyPr/>
        <a:lstStyle/>
        <a:p>
          <a:endParaRPr lang="es-EC"/>
        </a:p>
      </dgm:t>
    </dgm:pt>
    <dgm:pt modelId="{395F1B5A-F158-4E52-9B8E-015C135507C9}" type="sibTrans" cxnId="{219A4E96-6ABA-497E-A57D-AA8CECD03261}">
      <dgm:prSet/>
      <dgm:spPr/>
      <dgm:t>
        <a:bodyPr/>
        <a:lstStyle/>
        <a:p>
          <a:endParaRPr lang="es-EC"/>
        </a:p>
      </dgm:t>
    </dgm:pt>
    <dgm:pt modelId="{BF217931-E238-4F8C-B948-552F221C354B}">
      <dgm:prSet/>
      <dgm:spPr/>
      <dgm:t>
        <a:bodyPr/>
        <a:lstStyle/>
        <a:p>
          <a:r>
            <a:rPr lang="es-EC" b="1" dirty="0" smtClean="0"/>
            <a:t>Talento humano numeroso en búsqueda de empleo* </a:t>
          </a:r>
          <a:endParaRPr lang="es-EC" b="1" dirty="0"/>
        </a:p>
      </dgm:t>
    </dgm:pt>
    <dgm:pt modelId="{C5C26D83-A372-4949-9D99-DD26D831FF9C}" type="parTrans" cxnId="{21074F99-B34C-47C1-BEAA-FA8D64CA99D5}">
      <dgm:prSet/>
      <dgm:spPr/>
      <dgm:t>
        <a:bodyPr/>
        <a:lstStyle/>
        <a:p>
          <a:endParaRPr lang="es-EC"/>
        </a:p>
      </dgm:t>
    </dgm:pt>
    <dgm:pt modelId="{CEDF45BA-1CC4-45F9-95AC-3FAA1023B4D8}" type="sibTrans" cxnId="{21074F99-B34C-47C1-BEAA-FA8D64CA99D5}">
      <dgm:prSet/>
      <dgm:spPr/>
      <dgm:t>
        <a:bodyPr/>
        <a:lstStyle/>
        <a:p>
          <a:endParaRPr lang="es-EC"/>
        </a:p>
      </dgm:t>
    </dgm:pt>
    <dgm:pt modelId="{2AABA374-C1B5-4373-9447-1FE038963169}">
      <dgm:prSet/>
      <dgm:spPr/>
      <dgm:t>
        <a:bodyPr/>
        <a:lstStyle/>
        <a:p>
          <a:r>
            <a:rPr lang="es-EC" dirty="0" smtClean="0"/>
            <a:t>Mano de obra económica de forma temporal o por horas</a:t>
          </a:r>
          <a:endParaRPr lang="es-EC" dirty="0"/>
        </a:p>
      </dgm:t>
    </dgm:pt>
    <dgm:pt modelId="{50694697-7AAE-4FBC-955A-D805A576B1A5}" type="parTrans" cxnId="{EFD012EF-93F0-4ABC-97FF-B1E8E0BB6339}">
      <dgm:prSet/>
      <dgm:spPr/>
      <dgm:t>
        <a:bodyPr/>
        <a:lstStyle/>
        <a:p>
          <a:endParaRPr lang="es-EC"/>
        </a:p>
      </dgm:t>
    </dgm:pt>
    <dgm:pt modelId="{ECC8842E-A7C4-49CB-8FD5-6C9161FF6351}" type="sibTrans" cxnId="{EFD012EF-93F0-4ABC-97FF-B1E8E0BB6339}">
      <dgm:prSet/>
      <dgm:spPr/>
      <dgm:t>
        <a:bodyPr/>
        <a:lstStyle/>
        <a:p>
          <a:endParaRPr lang="es-EC"/>
        </a:p>
      </dgm:t>
    </dgm:pt>
    <dgm:pt modelId="{E90A8B90-1BD6-495B-9D24-F2D2D81597E3}">
      <dgm:prSet/>
      <dgm:spPr/>
      <dgm:t>
        <a:bodyPr/>
        <a:lstStyle/>
        <a:p>
          <a:r>
            <a:rPr lang="es-EC" dirty="0" smtClean="0"/>
            <a:t>Variedad de nichos de mercado</a:t>
          </a:r>
          <a:endParaRPr lang="es-EC" dirty="0"/>
        </a:p>
      </dgm:t>
    </dgm:pt>
    <dgm:pt modelId="{5E5293B9-E3F8-4D8E-9D4D-3ADC05C45F60}" type="parTrans" cxnId="{B64D0F72-68E4-499B-90F5-FCB9A302BAA2}">
      <dgm:prSet/>
      <dgm:spPr/>
      <dgm:t>
        <a:bodyPr/>
        <a:lstStyle/>
        <a:p>
          <a:endParaRPr lang="es-EC"/>
        </a:p>
      </dgm:t>
    </dgm:pt>
    <dgm:pt modelId="{859DB354-CEB2-4213-88F4-4612992FAD02}" type="sibTrans" cxnId="{B64D0F72-68E4-499B-90F5-FCB9A302BAA2}">
      <dgm:prSet/>
      <dgm:spPr/>
      <dgm:t>
        <a:bodyPr/>
        <a:lstStyle/>
        <a:p>
          <a:endParaRPr lang="es-EC"/>
        </a:p>
      </dgm:t>
    </dgm:pt>
    <dgm:pt modelId="{8873BA67-19D3-4932-A99C-07B5EA5AEC01}">
      <dgm:prSet/>
      <dgm:spPr/>
      <dgm:t>
        <a:bodyPr/>
        <a:lstStyle/>
        <a:p>
          <a:r>
            <a:rPr lang="es-EC" smtClean="0"/>
            <a:t>Facilitar la interacción de la empresa con el cliente, ventaja competitiva.</a:t>
          </a:r>
          <a:endParaRPr lang="es-EC"/>
        </a:p>
      </dgm:t>
    </dgm:pt>
    <dgm:pt modelId="{22F3472E-8D50-4756-AE82-B291BBC963EB}" type="parTrans" cxnId="{7417CF7F-6ECC-41D6-86D2-D1517FAD93F1}">
      <dgm:prSet/>
      <dgm:spPr/>
      <dgm:t>
        <a:bodyPr/>
        <a:lstStyle/>
        <a:p>
          <a:endParaRPr lang="es-EC"/>
        </a:p>
      </dgm:t>
    </dgm:pt>
    <dgm:pt modelId="{50431F8F-F265-416B-8191-2D47BF1C2B03}" type="sibTrans" cxnId="{7417CF7F-6ECC-41D6-86D2-D1517FAD93F1}">
      <dgm:prSet/>
      <dgm:spPr/>
      <dgm:t>
        <a:bodyPr/>
        <a:lstStyle/>
        <a:p>
          <a:endParaRPr lang="es-EC"/>
        </a:p>
      </dgm:t>
    </dgm:pt>
    <dgm:pt modelId="{6A67B84B-DBFE-42BF-984D-DC87C5A759D5}">
      <dgm:prSet/>
      <dgm:spPr/>
      <dgm:t>
        <a:bodyPr/>
        <a:lstStyle/>
        <a:p>
          <a:r>
            <a:rPr lang="es-EC" dirty="0" smtClean="0"/>
            <a:t>Mejoramiento en los procesos de una empresa </a:t>
          </a:r>
          <a:endParaRPr lang="es-EC" dirty="0"/>
        </a:p>
      </dgm:t>
    </dgm:pt>
    <dgm:pt modelId="{881938A8-35BB-4A00-8F58-AB8FD32CB327}" type="parTrans" cxnId="{1EE1028E-B86F-4DA4-8CD9-F2E73D51101E}">
      <dgm:prSet/>
      <dgm:spPr/>
      <dgm:t>
        <a:bodyPr/>
        <a:lstStyle/>
        <a:p>
          <a:endParaRPr lang="es-EC"/>
        </a:p>
      </dgm:t>
    </dgm:pt>
    <dgm:pt modelId="{C3D6A4F7-B939-4FA6-A3AF-CD73CABB00FD}" type="sibTrans" cxnId="{1EE1028E-B86F-4DA4-8CD9-F2E73D51101E}">
      <dgm:prSet/>
      <dgm:spPr/>
      <dgm:t>
        <a:bodyPr/>
        <a:lstStyle/>
        <a:p>
          <a:endParaRPr lang="es-EC"/>
        </a:p>
      </dgm:t>
    </dgm:pt>
    <dgm:pt modelId="{10A0C6FE-852A-4442-97B5-E2D4ABE07311}">
      <dgm:prSet/>
      <dgm:spPr/>
      <dgm:t>
        <a:bodyPr/>
        <a:lstStyle/>
        <a:p>
          <a:r>
            <a:rPr lang="es-EC" b="1" dirty="0" smtClean="0"/>
            <a:t>Incremento en la competitividad*</a:t>
          </a:r>
          <a:endParaRPr lang="es-EC" b="1" dirty="0"/>
        </a:p>
      </dgm:t>
    </dgm:pt>
    <dgm:pt modelId="{743F9A12-6C86-4F91-8E2D-2F42905F8C75}" type="parTrans" cxnId="{B6159AFE-CE33-4884-A2FD-B7E59F4A6A1E}">
      <dgm:prSet/>
      <dgm:spPr/>
      <dgm:t>
        <a:bodyPr/>
        <a:lstStyle/>
        <a:p>
          <a:endParaRPr lang="es-EC"/>
        </a:p>
      </dgm:t>
    </dgm:pt>
    <dgm:pt modelId="{8DB86209-7A4A-4126-9A11-A6189F613C86}" type="sibTrans" cxnId="{B6159AFE-CE33-4884-A2FD-B7E59F4A6A1E}">
      <dgm:prSet/>
      <dgm:spPr/>
      <dgm:t>
        <a:bodyPr/>
        <a:lstStyle/>
        <a:p>
          <a:endParaRPr lang="es-EC"/>
        </a:p>
      </dgm:t>
    </dgm:pt>
    <dgm:pt modelId="{2F793A01-56EC-46A7-91FB-0D6D039E442F}">
      <dgm:prSet/>
      <dgm:spPr/>
      <dgm:t>
        <a:bodyPr/>
        <a:lstStyle/>
        <a:p>
          <a:r>
            <a:rPr lang="es-EC" b="1" dirty="0" smtClean="0"/>
            <a:t>Diversidad de proveedores a nivel nacional e internacional*</a:t>
          </a:r>
          <a:endParaRPr lang="es-EC" b="1" dirty="0"/>
        </a:p>
      </dgm:t>
    </dgm:pt>
    <dgm:pt modelId="{D4637BEA-B17A-4D51-BFD1-FF7E7C01DECE}" type="parTrans" cxnId="{B233C2B9-8266-4FBB-90D1-A48282BC233C}">
      <dgm:prSet/>
      <dgm:spPr/>
      <dgm:t>
        <a:bodyPr/>
        <a:lstStyle/>
        <a:p>
          <a:endParaRPr lang="es-EC"/>
        </a:p>
      </dgm:t>
    </dgm:pt>
    <dgm:pt modelId="{ABA2D369-6FB0-4A94-8E03-B3E8951DED54}" type="sibTrans" cxnId="{B233C2B9-8266-4FBB-90D1-A48282BC233C}">
      <dgm:prSet/>
      <dgm:spPr/>
      <dgm:t>
        <a:bodyPr/>
        <a:lstStyle/>
        <a:p>
          <a:endParaRPr lang="es-EC"/>
        </a:p>
      </dgm:t>
    </dgm:pt>
    <dgm:pt modelId="{12283988-FEC3-4172-8226-9A1AE41A1DD4}">
      <dgm:prSet/>
      <dgm:spPr/>
      <dgm:t>
        <a:bodyPr/>
        <a:lstStyle/>
        <a:p>
          <a:r>
            <a:rPr lang="es-EC" b="1" dirty="0" smtClean="0"/>
            <a:t>Productos con precios bajos*</a:t>
          </a:r>
          <a:endParaRPr lang="es-EC" b="1" dirty="0"/>
        </a:p>
      </dgm:t>
    </dgm:pt>
    <dgm:pt modelId="{D285165E-A579-4ABA-B6DD-D63777BB9CF6}" type="parTrans" cxnId="{27DDDE4F-982B-45B5-9C7B-7BD3B06B6737}">
      <dgm:prSet/>
      <dgm:spPr/>
      <dgm:t>
        <a:bodyPr/>
        <a:lstStyle/>
        <a:p>
          <a:endParaRPr lang="es-EC"/>
        </a:p>
      </dgm:t>
    </dgm:pt>
    <dgm:pt modelId="{D142452B-78BC-407F-AA19-5FB08BA47F77}" type="sibTrans" cxnId="{27DDDE4F-982B-45B5-9C7B-7BD3B06B6737}">
      <dgm:prSet/>
      <dgm:spPr/>
      <dgm:t>
        <a:bodyPr/>
        <a:lstStyle/>
        <a:p>
          <a:endParaRPr lang="es-EC"/>
        </a:p>
      </dgm:t>
    </dgm:pt>
    <dgm:pt modelId="{961B5867-D16D-4791-9979-EE2E97128919}">
      <dgm:prSet/>
      <dgm:spPr/>
      <dgm:t>
        <a:bodyPr/>
        <a:lstStyle/>
        <a:p>
          <a:r>
            <a:rPr lang="es-EC" dirty="0" smtClean="0"/>
            <a:t>Variedad de productos</a:t>
          </a:r>
          <a:endParaRPr lang="es-EC" dirty="0"/>
        </a:p>
      </dgm:t>
    </dgm:pt>
    <dgm:pt modelId="{E10AAC85-12F3-447A-A26A-477C126ED28C}" type="parTrans" cxnId="{740F0040-8A7B-4FD8-A067-CA954DA41541}">
      <dgm:prSet/>
      <dgm:spPr/>
      <dgm:t>
        <a:bodyPr/>
        <a:lstStyle/>
        <a:p>
          <a:endParaRPr lang="es-EC"/>
        </a:p>
      </dgm:t>
    </dgm:pt>
    <dgm:pt modelId="{07158804-2AE3-439D-BF17-104D4C969FC4}" type="sibTrans" cxnId="{740F0040-8A7B-4FD8-A067-CA954DA41541}">
      <dgm:prSet/>
      <dgm:spPr/>
      <dgm:t>
        <a:bodyPr/>
        <a:lstStyle/>
        <a:p>
          <a:endParaRPr lang="es-EC"/>
        </a:p>
      </dgm:t>
    </dgm:pt>
    <dgm:pt modelId="{604EDC47-7190-47B1-94D6-EBCAEC3D86D1}" type="pres">
      <dgm:prSet presAssocID="{C072626F-3985-4921-8043-E989ACC9C219}" presName="Name0" presStyleCnt="0">
        <dgm:presLayoutVars>
          <dgm:dir/>
          <dgm:animLvl val="lvl"/>
          <dgm:resizeHandles val="exact"/>
        </dgm:presLayoutVars>
      </dgm:prSet>
      <dgm:spPr/>
      <dgm:t>
        <a:bodyPr/>
        <a:lstStyle/>
        <a:p>
          <a:endParaRPr lang="es-MX"/>
        </a:p>
      </dgm:t>
    </dgm:pt>
    <dgm:pt modelId="{323C6D78-814D-438B-B5E3-BFC28A5CD576}" type="pres">
      <dgm:prSet presAssocID="{692B1383-851F-40D1-B3ED-F7F06D9BE839}" presName="composite" presStyleCnt="0"/>
      <dgm:spPr/>
    </dgm:pt>
    <dgm:pt modelId="{CC00F969-640D-4DCE-8050-DE3785429779}" type="pres">
      <dgm:prSet presAssocID="{692B1383-851F-40D1-B3ED-F7F06D9BE839}" presName="parTx" presStyleLbl="alignNode1" presStyleIdx="0" presStyleCnt="1">
        <dgm:presLayoutVars>
          <dgm:chMax val="0"/>
          <dgm:chPref val="0"/>
          <dgm:bulletEnabled val="1"/>
        </dgm:presLayoutVars>
      </dgm:prSet>
      <dgm:spPr/>
      <dgm:t>
        <a:bodyPr/>
        <a:lstStyle/>
        <a:p>
          <a:endParaRPr lang="es-EC"/>
        </a:p>
      </dgm:t>
    </dgm:pt>
    <dgm:pt modelId="{85F32E8A-AA47-404D-9D8D-B72186FEF165}" type="pres">
      <dgm:prSet presAssocID="{692B1383-851F-40D1-B3ED-F7F06D9BE839}" presName="desTx" presStyleLbl="alignAccFollowNode1" presStyleIdx="0" presStyleCnt="1">
        <dgm:presLayoutVars>
          <dgm:bulletEnabled val="1"/>
        </dgm:presLayoutVars>
      </dgm:prSet>
      <dgm:spPr/>
      <dgm:t>
        <a:bodyPr/>
        <a:lstStyle/>
        <a:p>
          <a:endParaRPr lang="es-EC"/>
        </a:p>
      </dgm:t>
    </dgm:pt>
  </dgm:ptLst>
  <dgm:cxnLst>
    <dgm:cxn modelId="{219A4E96-6ABA-497E-A57D-AA8CECD03261}" srcId="{692B1383-851F-40D1-B3ED-F7F06D9BE839}" destId="{6BDEA32D-E21D-40C7-9E6F-3DD5399D27F5}" srcOrd="4" destOrd="0" parTransId="{D0046E5F-66AE-48A2-9C74-44C43FBF8C52}" sibTransId="{395F1B5A-F158-4E52-9B8E-015C135507C9}"/>
    <dgm:cxn modelId="{84B434B4-073B-46D4-A694-1B6A58299649}" srcId="{692B1383-851F-40D1-B3ED-F7F06D9BE839}" destId="{E2B2C6DD-60DE-4D03-B2AC-1D1BD6206BA3}" srcOrd="3" destOrd="0" parTransId="{8260C1C1-2203-470C-B2CD-6150139A8AA7}" sibTransId="{A9375639-C977-42B1-88FE-0BFAC3F4FF95}"/>
    <dgm:cxn modelId="{B181BB0D-DD86-4AEF-BF90-DD1552DE5A43}" type="presOf" srcId="{F63A4C2E-871F-46C7-902C-20D9598EE877}" destId="{85F32E8A-AA47-404D-9D8D-B72186FEF165}" srcOrd="0" destOrd="0" presId="urn:microsoft.com/office/officeart/2005/8/layout/hList1"/>
    <dgm:cxn modelId="{5DA7D7F2-1878-4140-A6D6-1697F1C6651B}" type="presOf" srcId="{2AABA374-C1B5-4373-9447-1FE038963169}" destId="{85F32E8A-AA47-404D-9D8D-B72186FEF165}" srcOrd="0" destOrd="6" presId="urn:microsoft.com/office/officeart/2005/8/layout/hList1"/>
    <dgm:cxn modelId="{27DDDE4F-982B-45B5-9C7B-7BD3B06B6737}" srcId="{692B1383-851F-40D1-B3ED-F7F06D9BE839}" destId="{12283988-FEC3-4172-8226-9A1AE41A1DD4}" srcOrd="12" destOrd="0" parTransId="{D285165E-A579-4ABA-B6DD-D63777BB9CF6}" sibTransId="{D142452B-78BC-407F-AA19-5FB08BA47F77}"/>
    <dgm:cxn modelId="{AB0FFD77-3971-4D6C-BFCC-892F1DA6469A}" srcId="{692B1383-851F-40D1-B3ED-F7F06D9BE839}" destId="{F63A4C2E-871F-46C7-902C-20D9598EE877}" srcOrd="0" destOrd="0" parTransId="{7FE0181F-890A-4835-871A-6F5897448B29}" sibTransId="{268A80BE-ACB7-4884-ADEB-647DB4D2C790}"/>
    <dgm:cxn modelId="{B233C2B9-8266-4FBB-90D1-A48282BC233C}" srcId="{692B1383-851F-40D1-B3ED-F7F06D9BE839}" destId="{2F793A01-56EC-46A7-91FB-0D6D039E442F}" srcOrd="11" destOrd="0" parTransId="{D4637BEA-B17A-4D51-BFD1-FF7E7C01DECE}" sibTransId="{ABA2D369-6FB0-4A94-8E03-B3E8951DED54}"/>
    <dgm:cxn modelId="{041944BD-6C4D-4289-8314-973E0B45DE93}" type="presOf" srcId="{C072626F-3985-4921-8043-E989ACC9C219}" destId="{604EDC47-7190-47B1-94D6-EBCAEC3D86D1}" srcOrd="0" destOrd="0" presId="urn:microsoft.com/office/officeart/2005/8/layout/hList1"/>
    <dgm:cxn modelId="{4642CEDD-F217-4AA9-AC6C-DE517DC25E5C}" type="presOf" srcId="{BF217931-E238-4F8C-B948-552F221C354B}" destId="{85F32E8A-AA47-404D-9D8D-B72186FEF165}" srcOrd="0" destOrd="5" presId="urn:microsoft.com/office/officeart/2005/8/layout/hList1"/>
    <dgm:cxn modelId="{21074F99-B34C-47C1-BEAA-FA8D64CA99D5}" srcId="{692B1383-851F-40D1-B3ED-F7F06D9BE839}" destId="{BF217931-E238-4F8C-B948-552F221C354B}" srcOrd="5" destOrd="0" parTransId="{C5C26D83-A372-4949-9D99-DD26D831FF9C}" sibTransId="{CEDF45BA-1CC4-45F9-95AC-3FAA1023B4D8}"/>
    <dgm:cxn modelId="{B6159AFE-CE33-4884-A2FD-B7E59F4A6A1E}" srcId="{692B1383-851F-40D1-B3ED-F7F06D9BE839}" destId="{10A0C6FE-852A-4442-97B5-E2D4ABE07311}" srcOrd="10" destOrd="0" parTransId="{743F9A12-6C86-4F91-8E2D-2F42905F8C75}" sibTransId="{8DB86209-7A4A-4126-9A11-A6189F613C86}"/>
    <dgm:cxn modelId="{49F7A5D5-4320-43C8-9C6F-E88DC1EBAC37}" type="presOf" srcId="{6A67B84B-DBFE-42BF-984D-DC87C5A759D5}" destId="{85F32E8A-AA47-404D-9D8D-B72186FEF165}" srcOrd="0" destOrd="9" presId="urn:microsoft.com/office/officeart/2005/8/layout/hList1"/>
    <dgm:cxn modelId="{D86AF1E6-ACFF-43B9-8398-6C81A713E53B}" type="presOf" srcId="{692B1383-851F-40D1-B3ED-F7F06D9BE839}" destId="{CC00F969-640D-4DCE-8050-DE3785429779}" srcOrd="0" destOrd="0" presId="urn:microsoft.com/office/officeart/2005/8/layout/hList1"/>
    <dgm:cxn modelId="{E5E9DE2D-AFCB-43BA-AD3C-47F82988D9C5}" type="presOf" srcId="{245575A1-FE17-4C40-B019-E03FB06E4E9F}" destId="{85F32E8A-AA47-404D-9D8D-B72186FEF165}" srcOrd="0" destOrd="1" presId="urn:microsoft.com/office/officeart/2005/8/layout/hList1"/>
    <dgm:cxn modelId="{1CCA8D93-66BC-4AAE-9D3A-0DF59E6B7012}" type="presOf" srcId="{E2B2C6DD-60DE-4D03-B2AC-1D1BD6206BA3}" destId="{85F32E8A-AA47-404D-9D8D-B72186FEF165}" srcOrd="0" destOrd="3" presId="urn:microsoft.com/office/officeart/2005/8/layout/hList1"/>
    <dgm:cxn modelId="{AA0E4782-8E7B-47B2-BBF7-ABBD55FC0A16}" type="presOf" srcId="{E90A8B90-1BD6-495B-9D24-F2D2D81597E3}" destId="{85F32E8A-AA47-404D-9D8D-B72186FEF165}" srcOrd="0" destOrd="7" presId="urn:microsoft.com/office/officeart/2005/8/layout/hList1"/>
    <dgm:cxn modelId="{1EE1028E-B86F-4DA4-8CD9-F2E73D51101E}" srcId="{692B1383-851F-40D1-B3ED-F7F06D9BE839}" destId="{6A67B84B-DBFE-42BF-984D-DC87C5A759D5}" srcOrd="9" destOrd="0" parTransId="{881938A8-35BB-4A00-8F58-AB8FD32CB327}" sibTransId="{C3D6A4F7-B939-4FA6-A3AF-CD73CABB00FD}"/>
    <dgm:cxn modelId="{740F0040-8A7B-4FD8-A067-CA954DA41541}" srcId="{692B1383-851F-40D1-B3ED-F7F06D9BE839}" destId="{961B5867-D16D-4791-9979-EE2E97128919}" srcOrd="13" destOrd="0" parTransId="{E10AAC85-12F3-447A-A26A-477C126ED28C}" sibTransId="{07158804-2AE3-439D-BF17-104D4C969FC4}"/>
    <dgm:cxn modelId="{2E238CC3-A8D5-485C-B4AD-9742AD4DFF69}" srcId="{692B1383-851F-40D1-B3ED-F7F06D9BE839}" destId="{245575A1-FE17-4C40-B019-E03FB06E4E9F}" srcOrd="1" destOrd="0" parTransId="{203A5210-7263-4971-AD85-93438B181978}" sibTransId="{0CA43966-C06E-4F3E-A3C1-31E1A7BD2C8E}"/>
    <dgm:cxn modelId="{7DE55A11-BBA5-4EC5-B919-424330FF2382}" type="presOf" srcId="{6BDEA32D-E21D-40C7-9E6F-3DD5399D27F5}" destId="{85F32E8A-AA47-404D-9D8D-B72186FEF165}" srcOrd="0" destOrd="4" presId="urn:microsoft.com/office/officeart/2005/8/layout/hList1"/>
    <dgm:cxn modelId="{5DA4B5D3-F51A-4A6B-8B2F-91868801E7CB}" srcId="{692B1383-851F-40D1-B3ED-F7F06D9BE839}" destId="{A7C39BE4-EDB1-441D-A20A-3B6E97B08F75}" srcOrd="2" destOrd="0" parTransId="{3560A6F8-2DCB-4983-8E4D-C4675D513D58}" sibTransId="{040EBFDC-A867-4C04-812E-0BF4637A0AD9}"/>
    <dgm:cxn modelId="{0B1F55A5-92DA-43A2-A349-543AFC9204CB}" type="presOf" srcId="{2F793A01-56EC-46A7-91FB-0D6D039E442F}" destId="{85F32E8A-AA47-404D-9D8D-B72186FEF165}" srcOrd="0" destOrd="11" presId="urn:microsoft.com/office/officeart/2005/8/layout/hList1"/>
    <dgm:cxn modelId="{D118F6F7-7546-46D5-9252-6B7C211B9882}" type="presOf" srcId="{8873BA67-19D3-4932-A99C-07B5EA5AEC01}" destId="{85F32E8A-AA47-404D-9D8D-B72186FEF165}" srcOrd="0" destOrd="8" presId="urn:microsoft.com/office/officeart/2005/8/layout/hList1"/>
    <dgm:cxn modelId="{9DFEF0CE-E7AF-4E44-AB87-77D0128E2F64}" type="presOf" srcId="{12283988-FEC3-4172-8226-9A1AE41A1DD4}" destId="{85F32E8A-AA47-404D-9D8D-B72186FEF165}" srcOrd="0" destOrd="12" presId="urn:microsoft.com/office/officeart/2005/8/layout/hList1"/>
    <dgm:cxn modelId="{3D59B732-CE45-48CE-AB98-340DC5F96EF9}" type="presOf" srcId="{10A0C6FE-852A-4442-97B5-E2D4ABE07311}" destId="{85F32E8A-AA47-404D-9D8D-B72186FEF165}" srcOrd="0" destOrd="10" presId="urn:microsoft.com/office/officeart/2005/8/layout/hList1"/>
    <dgm:cxn modelId="{7417CF7F-6ECC-41D6-86D2-D1517FAD93F1}" srcId="{692B1383-851F-40D1-B3ED-F7F06D9BE839}" destId="{8873BA67-19D3-4932-A99C-07B5EA5AEC01}" srcOrd="8" destOrd="0" parTransId="{22F3472E-8D50-4756-AE82-B291BBC963EB}" sibTransId="{50431F8F-F265-416B-8191-2D47BF1C2B03}"/>
    <dgm:cxn modelId="{3792C7A1-A2C2-40C1-BCFB-D0754B2C85C1}" srcId="{C072626F-3985-4921-8043-E989ACC9C219}" destId="{692B1383-851F-40D1-B3ED-F7F06D9BE839}" srcOrd="0" destOrd="0" parTransId="{AACF18AA-B401-4AC1-8663-BE58644A8244}" sibTransId="{C223C181-AF5F-4851-AFDD-EFFAED3C6123}"/>
    <dgm:cxn modelId="{B64D0F72-68E4-499B-90F5-FCB9A302BAA2}" srcId="{692B1383-851F-40D1-B3ED-F7F06D9BE839}" destId="{E90A8B90-1BD6-495B-9D24-F2D2D81597E3}" srcOrd="7" destOrd="0" parTransId="{5E5293B9-E3F8-4D8E-9D4D-3ADC05C45F60}" sibTransId="{859DB354-CEB2-4213-88F4-4612992FAD02}"/>
    <dgm:cxn modelId="{942827A6-C92F-4037-B691-94131C89A398}" type="presOf" srcId="{A7C39BE4-EDB1-441D-A20A-3B6E97B08F75}" destId="{85F32E8A-AA47-404D-9D8D-B72186FEF165}" srcOrd="0" destOrd="2" presId="urn:microsoft.com/office/officeart/2005/8/layout/hList1"/>
    <dgm:cxn modelId="{146E578F-29FB-4993-8FE8-D34E47AE1C31}" type="presOf" srcId="{961B5867-D16D-4791-9979-EE2E97128919}" destId="{85F32E8A-AA47-404D-9D8D-B72186FEF165}" srcOrd="0" destOrd="13" presId="urn:microsoft.com/office/officeart/2005/8/layout/hList1"/>
    <dgm:cxn modelId="{EFD012EF-93F0-4ABC-97FF-B1E8E0BB6339}" srcId="{692B1383-851F-40D1-B3ED-F7F06D9BE839}" destId="{2AABA374-C1B5-4373-9447-1FE038963169}" srcOrd="6" destOrd="0" parTransId="{50694697-7AAE-4FBC-955A-D805A576B1A5}" sibTransId="{ECC8842E-A7C4-49CB-8FD5-6C9161FF6351}"/>
    <dgm:cxn modelId="{B82A9CCE-1D66-4E9E-8132-E7D2C27EDE28}" type="presParOf" srcId="{604EDC47-7190-47B1-94D6-EBCAEC3D86D1}" destId="{323C6D78-814D-438B-B5E3-BFC28A5CD576}" srcOrd="0" destOrd="0" presId="urn:microsoft.com/office/officeart/2005/8/layout/hList1"/>
    <dgm:cxn modelId="{C4905EE9-19A5-464F-BF50-4D13264BF11C}" type="presParOf" srcId="{323C6D78-814D-438B-B5E3-BFC28A5CD576}" destId="{CC00F969-640D-4DCE-8050-DE3785429779}" srcOrd="0" destOrd="0" presId="urn:microsoft.com/office/officeart/2005/8/layout/hList1"/>
    <dgm:cxn modelId="{7ED220E2-F59A-48ED-A4E4-673783E35ADE}" type="presParOf" srcId="{323C6D78-814D-438B-B5E3-BFC28A5CD576}" destId="{85F32E8A-AA47-404D-9D8D-B72186FEF16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38408-7D9C-4B7C-A06F-45A998128DB0}">
      <dsp:nvSpPr>
        <dsp:cNvPr id="0" name=""/>
        <dsp:cNvSpPr/>
      </dsp:nvSpPr>
      <dsp:spPr>
        <a:xfrm>
          <a:off x="288426" y="1634"/>
          <a:ext cx="9245734" cy="840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lvl="0" algn="l" defTabSz="1600200">
            <a:lnSpc>
              <a:spcPct val="90000"/>
            </a:lnSpc>
            <a:spcBef>
              <a:spcPct val="0"/>
            </a:spcBef>
            <a:spcAft>
              <a:spcPct val="35000"/>
            </a:spcAft>
          </a:pPr>
          <a:endParaRPr lang="es-EC" sz="3600" kern="1200" noProof="0" dirty="0"/>
        </a:p>
      </dsp:txBody>
      <dsp:txXfrm>
        <a:off x="288426" y="1634"/>
        <a:ext cx="9245734" cy="840521"/>
      </dsp:txXfrm>
    </dsp:sp>
    <dsp:sp modelId="{44C8990E-A0D9-4BAF-8ADF-45D8354AD3EA}">
      <dsp:nvSpPr>
        <dsp:cNvPr id="0" name=""/>
        <dsp:cNvSpPr/>
      </dsp:nvSpPr>
      <dsp:spPr>
        <a:xfrm>
          <a:off x="288426" y="1257837"/>
          <a:ext cx="2163501" cy="17121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7C1A8-AC4F-4D5A-BC34-C6BAF17674AA}">
      <dsp:nvSpPr>
        <dsp:cNvPr id="0" name=""/>
        <dsp:cNvSpPr/>
      </dsp:nvSpPr>
      <dsp:spPr>
        <a:xfrm>
          <a:off x="1587965" y="1257837"/>
          <a:ext cx="2163501" cy="17121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DFDCC-6773-4D74-93DC-59B7CEEF8540}">
      <dsp:nvSpPr>
        <dsp:cNvPr id="0" name=""/>
        <dsp:cNvSpPr/>
      </dsp:nvSpPr>
      <dsp:spPr>
        <a:xfrm>
          <a:off x="2888532" y="1257837"/>
          <a:ext cx="2163501" cy="17121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1D923-52AC-4DDC-8D2E-7903588694F9}">
      <dsp:nvSpPr>
        <dsp:cNvPr id="0" name=""/>
        <dsp:cNvSpPr/>
      </dsp:nvSpPr>
      <dsp:spPr>
        <a:xfrm>
          <a:off x="4188071" y="1257837"/>
          <a:ext cx="2163501" cy="17121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1E4929-48B0-474D-9C8E-AF66FDD7EF90}">
      <dsp:nvSpPr>
        <dsp:cNvPr id="0" name=""/>
        <dsp:cNvSpPr/>
      </dsp:nvSpPr>
      <dsp:spPr>
        <a:xfrm>
          <a:off x="5488638" y="1257837"/>
          <a:ext cx="2163501" cy="17121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28C44-7B2F-42CF-AA57-63ECFA90D611}">
      <dsp:nvSpPr>
        <dsp:cNvPr id="0" name=""/>
        <dsp:cNvSpPr/>
      </dsp:nvSpPr>
      <dsp:spPr>
        <a:xfrm>
          <a:off x="6788177" y="1257837"/>
          <a:ext cx="2163501" cy="1712173"/>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BA324-E123-4F1F-B07B-9BC4E65209B8}">
      <dsp:nvSpPr>
        <dsp:cNvPr id="0" name=""/>
        <dsp:cNvSpPr/>
      </dsp:nvSpPr>
      <dsp:spPr>
        <a:xfrm>
          <a:off x="8088744" y="842155"/>
          <a:ext cx="2163501" cy="2543535"/>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D4C57-6BE9-41C4-83CC-49077861919E}">
      <dsp:nvSpPr>
        <dsp:cNvPr id="0" name=""/>
        <dsp:cNvSpPr/>
      </dsp:nvSpPr>
      <dsp:spPr>
        <a:xfrm>
          <a:off x="288426" y="1558528"/>
          <a:ext cx="9365929" cy="1110789"/>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El presente proyecto de investigación propone un modelo de gestión comercial para los Centros Comerciales Mayoristas Textiles del Distrito Metropolitano de Quito, con el fin de mejorar y plantear estrategias estructurales, organizacionales, administrativas, financieras, logísticas, servicio al cliente y de procesos, permitiendo el continuo desarrollo, crecimiento y mejora continua.</a:t>
          </a:r>
          <a:r>
            <a:rPr lang="es-EC" sz="1700" kern="1200" dirty="0" smtClean="0">
              <a:solidFill>
                <a:srgbClr val="FF0000"/>
              </a:solidFill>
            </a:rPr>
            <a:t> </a:t>
          </a:r>
          <a:endParaRPr lang="es-EC" sz="1700" kern="1200" noProof="0" dirty="0">
            <a:solidFill>
              <a:srgbClr val="FF0000"/>
            </a:solidFill>
          </a:endParaRPr>
        </a:p>
      </dsp:txBody>
      <dsp:txXfrm>
        <a:off x="288426" y="1558528"/>
        <a:ext cx="9365929" cy="11107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2CBCB-A2BA-4D37-82B5-920A8253A602}">
      <dsp:nvSpPr>
        <dsp:cNvPr id="0" name=""/>
        <dsp:cNvSpPr/>
      </dsp:nvSpPr>
      <dsp:spPr>
        <a:xfrm>
          <a:off x="7617090" y="2497"/>
          <a:ext cx="6598949" cy="5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r>
            <a:rPr lang="es-EC" sz="1400" kern="1200" dirty="0" smtClean="0"/>
            <a:t>Un 99% de las personas conocen los Centros Mayoristas Textiles, un 63% de las personas califican como muy buenos productos, 41% de la población realiza sus compras una vez al año.</a:t>
          </a:r>
          <a:endParaRPr lang="es-EC" sz="1400" kern="1200" dirty="0"/>
        </a:p>
      </dsp:txBody>
      <dsp:txXfrm>
        <a:off x="7617090" y="2497"/>
        <a:ext cx="6598949" cy="599904"/>
      </dsp:txXfrm>
    </dsp:sp>
    <dsp:sp modelId="{5C0D8F57-EA7A-4FAE-BA72-943E5DF92C04}">
      <dsp:nvSpPr>
        <dsp:cNvPr id="0" name=""/>
        <dsp:cNvSpPr/>
      </dsp:nvSpPr>
      <dsp:spPr>
        <a:xfrm>
          <a:off x="7617090" y="602401"/>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14A29-1885-448C-8C8E-12A3D524732F}">
      <dsp:nvSpPr>
        <dsp:cNvPr id="0" name=""/>
        <dsp:cNvSpPr/>
      </dsp:nvSpPr>
      <dsp:spPr>
        <a:xfrm>
          <a:off x="8544609" y="602401"/>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AECC88-BAA0-46A7-BD1A-DB45802A3283}">
      <dsp:nvSpPr>
        <dsp:cNvPr id="0" name=""/>
        <dsp:cNvSpPr/>
      </dsp:nvSpPr>
      <dsp:spPr>
        <a:xfrm>
          <a:off x="9472862" y="602401"/>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F63981-2FA7-4FEE-8F8F-E1E1C635672C}">
      <dsp:nvSpPr>
        <dsp:cNvPr id="0" name=""/>
        <dsp:cNvSpPr/>
      </dsp:nvSpPr>
      <dsp:spPr>
        <a:xfrm>
          <a:off x="10400381" y="602401"/>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79A26-7A6E-4D4B-8BF5-987197D78DAD}">
      <dsp:nvSpPr>
        <dsp:cNvPr id="0" name=""/>
        <dsp:cNvSpPr/>
      </dsp:nvSpPr>
      <dsp:spPr>
        <a:xfrm>
          <a:off x="11328633" y="602401"/>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D0C93-93E5-44AF-8DBB-C781B1D5CDE8}">
      <dsp:nvSpPr>
        <dsp:cNvPr id="0" name=""/>
        <dsp:cNvSpPr/>
      </dsp:nvSpPr>
      <dsp:spPr>
        <a:xfrm>
          <a:off x="12256152" y="602401"/>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C94BC-5E4C-49D2-B306-5FC483B4506B}">
      <dsp:nvSpPr>
        <dsp:cNvPr id="0" name=""/>
        <dsp:cNvSpPr/>
      </dsp:nvSpPr>
      <dsp:spPr>
        <a:xfrm>
          <a:off x="13184404" y="602401"/>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FEF2A-F5C2-423F-8F71-267769E256F5}">
      <dsp:nvSpPr>
        <dsp:cNvPr id="0" name=""/>
        <dsp:cNvSpPr/>
      </dsp:nvSpPr>
      <dsp:spPr>
        <a:xfrm>
          <a:off x="7617090" y="724604"/>
          <a:ext cx="6684736" cy="977622"/>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t>Los productos mas buscados por clientes y comercializado en los Centros mayoristas son las blusas y los pantalones </a:t>
          </a:r>
          <a:endParaRPr lang="es-EC" sz="1400" kern="1200" dirty="0"/>
        </a:p>
      </dsp:txBody>
      <dsp:txXfrm>
        <a:off x="7617090" y="724604"/>
        <a:ext cx="6684736" cy="977622"/>
      </dsp:txXfrm>
    </dsp:sp>
    <dsp:sp modelId="{2D86CF77-9571-4D95-AAD1-8FECC4AB16D1}">
      <dsp:nvSpPr>
        <dsp:cNvPr id="0" name=""/>
        <dsp:cNvSpPr/>
      </dsp:nvSpPr>
      <dsp:spPr>
        <a:xfrm>
          <a:off x="7617090" y="1860808"/>
          <a:ext cx="6598949" cy="5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r>
            <a:rPr lang="es-EC" sz="1400" kern="1200" dirty="0" smtClean="0"/>
            <a:t>Los productos que los clientes quisieran encontrar en los centros mayoristas y que los comerciantes están dispuestos a comercializar son exclusivos y a medida.</a:t>
          </a:r>
          <a:endParaRPr lang="es-EC" sz="1400" kern="1200" dirty="0"/>
        </a:p>
      </dsp:txBody>
      <dsp:txXfrm>
        <a:off x="7617090" y="1860808"/>
        <a:ext cx="6598949" cy="599904"/>
      </dsp:txXfrm>
    </dsp:sp>
    <dsp:sp modelId="{0E6F9345-4337-4914-B51B-4DB4934F8B03}">
      <dsp:nvSpPr>
        <dsp:cNvPr id="0" name=""/>
        <dsp:cNvSpPr/>
      </dsp:nvSpPr>
      <dsp:spPr>
        <a:xfrm>
          <a:off x="7617090" y="2460713"/>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43F39-6DE5-4AE8-B12D-89FA3B61B00D}">
      <dsp:nvSpPr>
        <dsp:cNvPr id="0" name=""/>
        <dsp:cNvSpPr/>
      </dsp:nvSpPr>
      <dsp:spPr>
        <a:xfrm>
          <a:off x="8544609" y="2460713"/>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AF21B-3BA1-47D0-9768-7FB73CB60865}">
      <dsp:nvSpPr>
        <dsp:cNvPr id="0" name=""/>
        <dsp:cNvSpPr/>
      </dsp:nvSpPr>
      <dsp:spPr>
        <a:xfrm>
          <a:off x="9472862" y="2460713"/>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11C00-F1F9-463E-8292-633D2BCC3601}">
      <dsp:nvSpPr>
        <dsp:cNvPr id="0" name=""/>
        <dsp:cNvSpPr/>
      </dsp:nvSpPr>
      <dsp:spPr>
        <a:xfrm>
          <a:off x="10400381" y="2460713"/>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F9C7A-3EBF-4A71-845D-CF2E3F381C84}">
      <dsp:nvSpPr>
        <dsp:cNvPr id="0" name=""/>
        <dsp:cNvSpPr/>
      </dsp:nvSpPr>
      <dsp:spPr>
        <a:xfrm>
          <a:off x="11328633" y="2460713"/>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C630C-C6C5-4DA3-934F-2ECCB9A27F64}">
      <dsp:nvSpPr>
        <dsp:cNvPr id="0" name=""/>
        <dsp:cNvSpPr/>
      </dsp:nvSpPr>
      <dsp:spPr>
        <a:xfrm>
          <a:off x="12256152" y="2460713"/>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F04DE-95B6-474A-8FF7-F04D6A26CAA9}">
      <dsp:nvSpPr>
        <dsp:cNvPr id="0" name=""/>
        <dsp:cNvSpPr/>
      </dsp:nvSpPr>
      <dsp:spPr>
        <a:xfrm>
          <a:off x="13184404" y="2460713"/>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077F8-86FB-49B4-AEBC-4F96FDC08C26}">
      <dsp:nvSpPr>
        <dsp:cNvPr id="0" name=""/>
        <dsp:cNvSpPr/>
      </dsp:nvSpPr>
      <dsp:spPr>
        <a:xfrm>
          <a:off x="7617090" y="2582916"/>
          <a:ext cx="6684736" cy="977622"/>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t>Tanto clientes como comerciantes concuerdan que la infraestructura y los espacios son inadecuados </a:t>
          </a:r>
          <a:endParaRPr lang="es-EC" sz="1400" kern="1200" dirty="0"/>
        </a:p>
      </dsp:txBody>
      <dsp:txXfrm>
        <a:off x="7617090" y="2582916"/>
        <a:ext cx="6684736" cy="977622"/>
      </dsp:txXfrm>
    </dsp:sp>
    <dsp:sp modelId="{8BB2F1CE-A5F3-47AD-8C9C-E842B2926B78}">
      <dsp:nvSpPr>
        <dsp:cNvPr id="0" name=""/>
        <dsp:cNvSpPr/>
      </dsp:nvSpPr>
      <dsp:spPr>
        <a:xfrm>
          <a:off x="7617090" y="3719120"/>
          <a:ext cx="6598949" cy="5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r>
            <a:rPr lang="es-EC" sz="1400" kern="1200" dirty="0" smtClean="0"/>
            <a:t>Los medios por los que son conocidos los Centros Mayoristas Textiles es el boca a boca de las personas </a:t>
          </a:r>
          <a:endParaRPr lang="es-EC" sz="1400" kern="1200" dirty="0"/>
        </a:p>
      </dsp:txBody>
      <dsp:txXfrm>
        <a:off x="7617090" y="3719120"/>
        <a:ext cx="6598949" cy="599904"/>
      </dsp:txXfrm>
    </dsp:sp>
    <dsp:sp modelId="{F04B8050-40F8-46CD-B8B4-A3B6969E808D}">
      <dsp:nvSpPr>
        <dsp:cNvPr id="0" name=""/>
        <dsp:cNvSpPr/>
      </dsp:nvSpPr>
      <dsp:spPr>
        <a:xfrm>
          <a:off x="7617090" y="4319025"/>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72B509-4090-4903-BF33-A1DDD0938A0A}">
      <dsp:nvSpPr>
        <dsp:cNvPr id="0" name=""/>
        <dsp:cNvSpPr/>
      </dsp:nvSpPr>
      <dsp:spPr>
        <a:xfrm>
          <a:off x="8544609" y="4319025"/>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1E732-BA7B-4E4E-8C75-C4F2A1D72BE2}">
      <dsp:nvSpPr>
        <dsp:cNvPr id="0" name=""/>
        <dsp:cNvSpPr/>
      </dsp:nvSpPr>
      <dsp:spPr>
        <a:xfrm>
          <a:off x="9472862" y="4319025"/>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8DC13-3B8D-4FE4-8051-DCA8ABC7B502}">
      <dsp:nvSpPr>
        <dsp:cNvPr id="0" name=""/>
        <dsp:cNvSpPr/>
      </dsp:nvSpPr>
      <dsp:spPr>
        <a:xfrm>
          <a:off x="10400381" y="4319025"/>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697A9-E604-4D94-95B6-90CF2BC21BDD}">
      <dsp:nvSpPr>
        <dsp:cNvPr id="0" name=""/>
        <dsp:cNvSpPr/>
      </dsp:nvSpPr>
      <dsp:spPr>
        <a:xfrm>
          <a:off x="11328633" y="4319025"/>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48862-9D6E-496A-9589-476D38944FBD}">
      <dsp:nvSpPr>
        <dsp:cNvPr id="0" name=""/>
        <dsp:cNvSpPr/>
      </dsp:nvSpPr>
      <dsp:spPr>
        <a:xfrm>
          <a:off x="12256152" y="4319025"/>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92095-B0FA-4165-8F4B-703783E9CFD2}">
      <dsp:nvSpPr>
        <dsp:cNvPr id="0" name=""/>
        <dsp:cNvSpPr/>
      </dsp:nvSpPr>
      <dsp:spPr>
        <a:xfrm>
          <a:off x="13184404" y="4319025"/>
          <a:ext cx="1544154" cy="122202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1570F-2AB8-42CE-AF3C-E456C10E0D56}">
      <dsp:nvSpPr>
        <dsp:cNvPr id="0" name=""/>
        <dsp:cNvSpPr/>
      </dsp:nvSpPr>
      <dsp:spPr>
        <a:xfrm>
          <a:off x="7617090" y="4441227"/>
          <a:ext cx="6684736" cy="977622"/>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t>Los comerciantes en su mayoría no son afiliados a ninguna organización, no cuentan con adecuadas capacitaciones técnicas, no cuentan con procesos, cuentan con locales propios y una pequeña minoría arrienda; los productos mas comercializados son nacionales.</a:t>
          </a:r>
          <a:endParaRPr lang="es-EC" sz="1400" kern="1200" dirty="0"/>
        </a:p>
      </dsp:txBody>
      <dsp:txXfrm>
        <a:off x="7617090" y="4441227"/>
        <a:ext cx="6684736" cy="9776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61ED3-8F5C-40F3-8971-314287F0CA43}">
      <dsp:nvSpPr>
        <dsp:cNvPr id="0" name=""/>
        <dsp:cNvSpPr/>
      </dsp:nvSpPr>
      <dsp:spPr>
        <a:xfrm>
          <a:off x="1156" y="0"/>
          <a:ext cx="3005939" cy="4004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kern="1200" dirty="0" smtClean="0"/>
            <a:t>Liderazgo en costos</a:t>
          </a:r>
          <a:endParaRPr lang="es-EC" sz="3300" kern="1200" dirty="0"/>
        </a:p>
      </dsp:txBody>
      <dsp:txXfrm>
        <a:off x="1156" y="0"/>
        <a:ext cx="3005939" cy="1201419"/>
      </dsp:txXfrm>
    </dsp:sp>
    <dsp:sp modelId="{429844DA-7EDF-4E02-89F9-A2D162537CB2}">
      <dsp:nvSpPr>
        <dsp:cNvPr id="0" name=""/>
        <dsp:cNvSpPr/>
      </dsp:nvSpPr>
      <dsp:spPr>
        <a:xfrm>
          <a:off x="301750" y="1202593"/>
          <a:ext cx="2404751" cy="120748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EC" sz="2100" kern="1200" dirty="0" smtClean="0"/>
            <a:t>Mantiene sus costos inferiores a los de la competencia</a:t>
          </a:r>
          <a:endParaRPr lang="es-EC" sz="2100" kern="1200" dirty="0"/>
        </a:p>
      </dsp:txBody>
      <dsp:txXfrm>
        <a:off x="337116" y="1237959"/>
        <a:ext cx="2334019" cy="1136749"/>
      </dsp:txXfrm>
    </dsp:sp>
    <dsp:sp modelId="{6F43955B-AE85-4192-981F-DF07F32DAD99}">
      <dsp:nvSpPr>
        <dsp:cNvPr id="0" name=""/>
        <dsp:cNvSpPr/>
      </dsp:nvSpPr>
      <dsp:spPr>
        <a:xfrm>
          <a:off x="301750" y="2595841"/>
          <a:ext cx="2404751" cy="120748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EC" sz="2100" kern="1200" dirty="0" smtClean="0"/>
            <a:t>Posicionamiento dentro del mercado</a:t>
          </a:r>
          <a:endParaRPr lang="es-EC" sz="2100" kern="1200" dirty="0"/>
        </a:p>
      </dsp:txBody>
      <dsp:txXfrm>
        <a:off x="337116" y="2631207"/>
        <a:ext cx="2334019" cy="1136749"/>
      </dsp:txXfrm>
    </dsp:sp>
    <dsp:sp modelId="{A913F03A-E7E3-4247-BF4E-1E380BA2C610}">
      <dsp:nvSpPr>
        <dsp:cNvPr id="0" name=""/>
        <dsp:cNvSpPr/>
      </dsp:nvSpPr>
      <dsp:spPr>
        <a:xfrm>
          <a:off x="3232541" y="0"/>
          <a:ext cx="3005939" cy="4004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kern="1200" dirty="0" smtClean="0"/>
            <a:t>Diferenciación</a:t>
          </a:r>
          <a:endParaRPr lang="es-EC" sz="3300" kern="1200" dirty="0"/>
        </a:p>
      </dsp:txBody>
      <dsp:txXfrm>
        <a:off x="3232541" y="0"/>
        <a:ext cx="3005939" cy="1201419"/>
      </dsp:txXfrm>
    </dsp:sp>
    <dsp:sp modelId="{FD30AFD2-2FE2-4D53-A464-B71760FAA880}">
      <dsp:nvSpPr>
        <dsp:cNvPr id="0" name=""/>
        <dsp:cNvSpPr/>
      </dsp:nvSpPr>
      <dsp:spPr>
        <a:xfrm>
          <a:off x="3533135" y="1202593"/>
          <a:ext cx="2404751" cy="120748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EC" sz="2100" kern="1200" dirty="0" smtClean="0"/>
            <a:t>Percepción que tiene el cliente hacia el producto</a:t>
          </a:r>
          <a:endParaRPr lang="es-EC" sz="2100" kern="1200" dirty="0"/>
        </a:p>
      </dsp:txBody>
      <dsp:txXfrm>
        <a:off x="3568501" y="1237959"/>
        <a:ext cx="2334019" cy="1136749"/>
      </dsp:txXfrm>
    </dsp:sp>
    <dsp:sp modelId="{74C7EA3B-CCED-4A4A-99EF-E34D9AA4CC79}">
      <dsp:nvSpPr>
        <dsp:cNvPr id="0" name=""/>
        <dsp:cNvSpPr/>
      </dsp:nvSpPr>
      <dsp:spPr>
        <a:xfrm>
          <a:off x="3533135" y="2595841"/>
          <a:ext cx="2404751" cy="120748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EC" sz="2100" kern="1200" dirty="0" smtClean="0"/>
            <a:t>Satisfacción</a:t>
          </a:r>
          <a:endParaRPr lang="es-EC" sz="2100" kern="1200" dirty="0"/>
        </a:p>
      </dsp:txBody>
      <dsp:txXfrm>
        <a:off x="3568501" y="2631207"/>
        <a:ext cx="2334019" cy="1136749"/>
      </dsp:txXfrm>
    </dsp:sp>
    <dsp:sp modelId="{48E65557-2781-41B3-8E49-8CA9DECB8E06}">
      <dsp:nvSpPr>
        <dsp:cNvPr id="0" name=""/>
        <dsp:cNvSpPr/>
      </dsp:nvSpPr>
      <dsp:spPr>
        <a:xfrm>
          <a:off x="6463926" y="0"/>
          <a:ext cx="3005939" cy="4004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kern="1200" dirty="0" smtClean="0"/>
            <a:t>Enfoque</a:t>
          </a:r>
          <a:endParaRPr lang="es-EC" sz="3300" kern="1200" dirty="0"/>
        </a:p>
      </dsp:txBody>
      <dsp:txXfrm>
        <a:off x="6463926" y="0"/>
        <a:ext cx="3005939" cy="1201419"/>
      </dsp:txXfrm>
    </dsp:sp>
    <dsp:sp modelId="{5FC0704C-3837-4C4D-AEDD-F38DF8BCF082}">
      <dsp:nvSpPr>
        <dsp:cNvPr id="0" name=""/>
        <dsp:cNvSpPr/>
      </dsp:nvSpPr>
      <dsp:spPr>
        <a:xfrm>
          <a:off x="6764520" y="1202593"/>
          <a:ext cx="2404751" cy="120748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EC" sz="2100" kern="1200" dirty="0" smtClean="0"/>
            <a:t>Es el segmento de cliente </a:t>
          </a:r>
          <a:endParaRPr lang="es-EC" sz="2100" kern="1200" dirty="0"/>
        </a:p>
      </dsp:txBody>
      <dsp:txXfrm>
        <a:off x="6799886" y="1237959"/>
        <a:ext cx="2334019" cy="1136749"/>
      </dsp:txXfrm>
    </dsp:sp>
    <dsp:sp modelId="{FCB9FF42-39FC-4089-82AC-5E7FD7C3304A}">
      <dsp:nvSpPr>
        <dsp:cNvPr id="0" name=""/>
        <dsp:cNvSpPr/>
      </dsp:nvSpPr>
      <dsp:spPr>
        <a:xfrm>
          <a:off x="6764520" y="2595841"/>
          <a:ext cx="2404751" cy="120748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EC" sz="2100" kern="1200" dirty="0" smtClean="0"/>
            <a:t>A quién va a ir dirigido el producto</a:t>
          </a:r>
          <a:endParaRPr lang="es-EC" sz="2100" kern="1200" dirty="0"/>
        </a:p>
      </dsp:txBody>
      <dsp:txXfrm>
        <a:off x="6799886" y="2631207"/>
        <a:ext cx="2334019" cy="11367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C17FF-7540-4AD6-8BC4-34A383BB3608}">
      <dsp:nvSpPr>
        <dsp:cNvPr id="0" name=""/>
        <dsp:cNvSpPr/>
      </dsp:nvSpPr>
      <dsp:spPr>
        <a:xfrm>
          <a:off x="1061616" y="2709333"/>
          <a:ext cx="592278" cy="2257160"/>
        </a:xfrm>
        <a:custGeom>
          <a:avLst/>
          <a:gdLst/>
          <a:ahLst/>
          <a:cxnLst/>
          <a:rect l="0" t="0" r="0" b="0"/>
          <a:pathLst>
            <a:path>
              <a:moveTo>
                <a:pt x="0" y="0"/>
              </a:moveTo>
              <a:lnTo>
                <a:pt x="296139" y="0"/>
              </a:lnTo>
              <a:lnTo>
                <a:pt x="296139" y="2257160"/>
              </a:lnTo>
              <a:lnTo>
                <a:pt x="592278" y="225716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1299416" y="3779574"/>
        <a:ext cx="116678" cy="116678"/>
      </dsp:txXfrm>
    </dsp:sp>
    <dsp:sp modelId="{4832B21F-2220-4026-89F0-F533336D9A4E}">
      <dsp:nvSpPr>
        <dsp:cNvPr id="0" name=""/>
        <dsp:cNvSpPr/>
      </dsp:nvSpPr>
      <dsp:spPr>
        <a:xfrm>
          <a:off x="1061616" y="2709333"/>
          <a:ext cx="592278" cy="1128580"/>
        </a:xfrm>
        <a:custGeom>
          <a:avLst/>
          <a:gdLst/>
          <a:ahLst/>
          <a:cxnLst/>
          <a:rect l="0" t="0" r="0" b="0"/>
          <a:pathLst>
            <a:path>
              <a:moveTo>
                <a:pt x="0" y="0"/>
              </a:moveTo>
              <a:lnTo>
                <a:pt x="296139" y="0"/>
              </a:lnTo>
              <a:lnTo>
                <a:pt x="296139" y="1128580"/>
              </a:lnTo>
              <a:lnTo>
                <a:pt x="592278" y="112858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325892" y="3241759"/>
        <a:ext cx="63727" cy="63727"/>
      </dsp:txXfrm>
    </dsp:sp>
    <dsp:sp modelId="{20C7D1AE-22DA-4087-85D1-7989B730583D}">
      <dsp:nvSpPr>
        <dsp:cNvPr id="0" name=""/>
        <dsp:cNvSpPr/>
      </dsp:nvSpPr>
      <dsp:spPr>
        <a:xfrm>
          <a:off x="1061616" y="2663613"/>
          <a:ext cx="592278" cy="91440"/>
        </a:xfrm>
        <a:custGeom>
          <a:avLst/>
          <a:gdLst/>
          <a:ahLst/>
          <a:cxnLst/>
          <a:rect l="0" t="0" r="0" b="0"/>
          <a:pathLst>
            <a:path>
              <a:moveTo>
                <a:pt x="0" y="45720"/>
              </a:moveTo>
              <a:lnTo>
                <a:pt x="592278" y="4572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342949" y="2694526"/>
        <a:ext cx="29613" cy="29613"/>
      </dsp:txXfrm>
    </dsp:sp>
    <dsp:sp modelId="{4AD621A2-2665-4D11-BF10-1B6B5F2BF8BA}">
      <dsp:nvSpPr>
        <dsp:cNvPr id="0" name=""/>
        <dsp:cNvSpPr/>
      </dsp:nvSpPr>
      <dsp:spPr>
        <a:xfrm>
          <a:off x="1061616" y="1580753"/>
          <a:ext cx="592278" cy="1128580"/>
        </a:xfrm>
        <a:custGeom>
          <a:avLst/>
          <a:gdLst/>
          <a:ahLst/>
          <a:cxnLst/>
          <a:rect l="0" t="0" r="0" b="0"/>
          <a:pathLst>
            <a:path>
              <a:moveTo>
                <a:pt x="0" y="1128580"/>
              </a:moveTo>
              <a:lnTo>
                <a:pt x="296139" y="1128580"/>
              </a:lnTo>
              <a:lnTo>
                <a:pt x="296139" y="0"/>
              </a:lnTo>
              <a:lnTo>
                <a:pt x="592278" y="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325892" y="2113179"/>
        <a:ext cx="63727" cy="63727"/>
      </dsp:txXfrm>
    </dsp:sp>
    <dsp:sp modelId="{EFD20E7B-46BA-4EDF-8B3A-8209A5A43D4C}">
      <dsp:nvSpPr>
        <dsp:cNvPr id="0" name=""/>
        <dsp:cNvSpPr/>
      </dsp:nvSpPr>
      <dsp:spPr>
        <a:xfrm>
          <a:off x="1061616" y="452172"/>
          <a:ext cx="592278" cy="2257160"/>
        </a:xfrm>
        <a:custGeom>
          <a:avLst/>
          <a:gdLst/>
          <a:ahLst/>
          <a:cxnLst/>
          <a:rect l="0" t="0" r="0" b="0"/>
          <a:pathLst>
            <a:path>
              <a:moveTo>
                <a:pt x="0" y="2257160"/>
              </a:moveTo>
              <a:lnTo>
                <a:pt x="296139" y="2257160"/>
              </a:lnTo>
              <a:lnTo>
                <a:pt x="296139" y="0"/>
              </a:lnTo>
              <a:lnTo>
                <a:pt x="592278" y="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1299416" y="1522413"/>
        <a:ext cx="116678" cy="116678"/>
      </dsp:txXfrm>
    </dsp:sp>
    <dsp:sp modelId="{076F75DF-E0A2-4A8E-944C-036B17415C8E}">
      <dsp:nvSpPr>
        <dsp:cNvPr id="0" name=""/>
        <dsp:cNvSpPr/>
      </dsp:nvSpPr>
      <dsp:spPr>
        <a:xfrm rot="16200000">
          <a:off x="-1765773" y="2257901"/>
          <a:ext cx="4751916" cy="902864"/>
        </a:xfrm>
        <a:prstGeom prst="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es-EC" sz="5900" b="1" i="0" kern="1200" dirty="0" smtClean="0"/>
            <a:t>Pentágono</a:t>
          </a:r>
          <a:endParaRPr lang="es-EC" sz="5900" b="1" i="0" kern="1200" dirty="0"/>
        </a:p>
      </dsp:txBody>
      <dsp:txXfrm>
        <a:off x="-1765773" y="2257901"/>
        <a:ext cx="4751916" cy="902864"/>
      </dsp:txXfrm>
    </dsp:sp>
    <dsp:sp modelId="{AAD624A8-9BBA-45C1-8631-FE319F75B934}">
      <dsp:nvSpPr>
        <dsp:cNvPr id="0" name=""/>
        <dsp:cNvSpPr/>
      </dsp:nvSpPr>
      <dsp:spPr>
        <a:xfrm>
          <a:off x="1653895" y="740"/>
          <a:ext cx="6315351" cy="902864"/>
        </a:xfrm>
        <a:prstGeom prst="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Personas: se encarga de analizar las necesidades de los clientes para satisfacerlas</a:t>
          </a:r>
          <a:endParaRPr lang="es-EC" sz="2100" kern="1200" dirty="0"/>
        </a:p>
      </dsp:txBody>
      <dsp:txXfrm>
        <a:off x="1653895" y="740"/>
        <a:ext cx="6315351" cy="902864"/>
      </dsp:txXfrm>
    </dsp:sp>
    <dsp:sp modelId="{3999FE18-5624-45AD-A232-F65C8BA83CA4}">
      <dsp:nvSpPr>
        <dsp:cNvPr id="0" name=""/>
        <dsp:cNvSpPr/>
      </dsp:nvSpPr>
      <dsp:spPr>
        <a:xfrm>
          <a:off x="1653895" y="1129321"/>
          <a:ext cx="6315351" cy="902864"/>
        </a:xfrm>
        <a:prstGeom prst="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Precio – Calidad: es el valor monetario que el cliente debe pagar para adquirir el producto</a:t>
          </a:r>
          <a:endParaRPr lang="es-EC" sz="2000" kern="1200" dirty="0"/>
        </a:p>
      </dsp:txBody>
      <dsp:txXfrm>
        <a:off x="1653895" y="1129321"/>
        <a:ext cx="6315351" cy="902864"/>
      </dsp:txXfrm>
    </dsp:sp>
    <dsp:sp modelId="{C1422C07-37A4-4ACC-852B-033742DD3E46}">
      <dsp:nvSpPr>
        <dsp:cNvPr id="0" name=""/>
        <dsp:cNvSpPr/>
      </dsp:nvSpPr>
      <dsp:spPr>
        <a:xfrm>
          <a:off x="1653895" y="2257901"/>
          <a:ext cx="6315351" cy="902864"/>
        </a:xfrm>
        <a:prstGeom prst="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Producto: Es aquel bien o servicio que se desea comercializar </a:t>
          </a:r>
          <a:endParaRPr lang="es-EC" sz="2000" kern="1200" dirty="0"/>
        </a:p>
      </dsp:txBody>
      <dsp:txXfrm>
        <a:off x="1653895" y="2257901"/>
        <a:ext cx="6315351" cy="902864"/>
      </dsp:txXfrm>
    </dsp:sp>
    <dsp:sp modelId="{80C95B4C-F4D1-42EE-814A-4E8FA273C3F4}">
      <dsp:nvSpPr>
        <dsp:cNvPr id="0" name=""/>
        <dsp:cNvSpPr/>
      </dsp:nvSpPr>
      <dsp:spPr>
        <a:xfrm>
          <a:off x="1653895" y="3386481"/>
          <a:ext cx="6315351" cy="902864"/>
        </a:xfrm>
        <a:prstGeom prst="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Comunicación: se trata de la manera en cómo vamos a llegar a los clientes</a:t>
          </a:r>
          <a:endParaRPr lang="es-EC" sz="2000" kern="1200" dirty="0"/>
        </a:p>
      </dsp:txBody>
      <dsp:txXfrm>
        <a:off x="1653895" y="3386481"/>
        <a:ext cx="6315351" cy="902864"/>
      </dsp:txXfrm>
    </dsp:sp>
    <dsp:sp modelId="{298691AD-8F1D-4DFF-9D14-525DF204B290}">
      <dsp:nvSpPr>
        <dsp:cNvPr id="0" name=""/>
        <dsp:cNvSpPr/>
      </dsp:nvSpPr>
      <dsp:spPr>
        <a:xfrm>
          <a:off x="1653895" y="4515061"/>
          <a:ext cx="6315351" cy="902864"/>
        </a:xfrm>
        <a:prstGeom prst="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Localización: Ubicación geográfica. </a:t>
          </a:r>
          <a:endParaRPr lang="es-EC" sz="2000" kern="1200" dirty="0"/>
        </a:p>
      </dsp:txBody>
      <dsp:txXfrm>
        <a:off x="1653895" y="4515061"/>
        <a:ext cx="6315351" cy="9028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29CF0-B056-494F-B77C-6CBEFEDF9CE3}">
      <dsp:nvSpPr>
        <dsp:cNvPr id="0" name=""/>
        <dsp:cNvSpPr/>
      </dsp:nvSpPr>
      <dsp:spPr>
        <a:xfrm>
          <a:off x="814988" y="2735792"/>
          <a:ext cx="533461" cy="1016504"/>
        </a:xfrm>
        <a:custGeom>
          <a:avLst/>
          <a:gdLst/>
          <a:ahLst/>
          <a:cxnLst/>
          <a:rect l="0" t="0" r="0" b="0"/>
          <a:pathLst>
            <a:path>
              <a:moveTo>
                <a:pt x="0" y="0"/>
              </a:moveTo>
              <a:lnTo>
                <a:pt x="266730" y="0"/>
              </a:lnTo>
              <a:lnTo>
                <a:pt x="266730" y="1016504"/>
              </a:lnTo>
              <a:lnTo>
                <a:pt x="533461" y="1016504"/>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053019" y="3215344"/>
        <a:ext cx="57399" cy="57399"/>
      </dsp:txXfrm>
    </dsp:sp>
    <dsp:sp modelId="{E4426B61-464C-4833-80FD-D29E9E9F96FC}">
      <dsp:nvSpPr>
        <dsp:cNvPr id="0" name=""/>
        <dsp:cNvSpPr/>
      </dsp:nvSpPr>
      <dsp:spPr>
        <a:xfrm>
          <a:off x="814988" y="2690072"/>
          <a:ext cx="533461" cy="91440"/>
        </a:xfrm>
        <a:custGeom>
          <a:avLst/>
          <a:gdLst/>
          <a:ahLst/>
          <a:cxnLst/>
          <a:rect l="0" t="0" r="0" b="0"/>
          <a:pathLst>
            <a:path>
              <a:moveTo>
                <a:pt x="0" y="45720"/>
              </a:moveTo>
              <a:lnTo>
                <a:pt x="533461" y="45720"/>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068382" y="2722455"/>
        <a:ext cx="26673" cy="26673"/>
      </dsp:txXfrm>
    </dsp:sp>
    <dsp:sp modelId="{42015BE6-1B45-4C6A-9BD6-3BB928C4D22E}">
      <dsp:nvSpPr>
        <dsp:cNvPr id="0" name=""/>
        <dsp:cNvSpPr/>
      </dsp:nvSpPr>
      <dsp:spPr>
        <a:xfrm>
          <a:off x="814988" y="1719287"/>
          <a:ext cx="533461" cy="1016504"/>
        </a:xfrm>
        <a:custGeom>
          <a:avLst/>
          <a:gdLst/>
          <a:ahLst/>
          <a:cxnLst/>
          <a:rect l="0" t="0" r="0" b="0"/>
          <a:pathLst>
            <a:path>
              <a:moveTo>
                <a:pt x="0" y="1016504"/>
              </a:moveTo>
              <a:lnTo>
                <a:pt x="266730" y="1016504"/>
              </a:lnTo>
              <a:lnTo>
                <a:pt x="266730" y="0"/>
              </a:lnTo>
              <a:lnTo>
                <a:pt x="533461" y="0"/>
              </a:lnTo>
            </a:path>
          </a:pathLst>
        </a:cu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053019" y="2198840"/>
        <a:ext cx="57399" cy="57399"/>
      </dsp:txXfrm>
    </dsp:sp>
    <dsp:sp modelId="{C3E41082-C761-432C-B5C2-4709635AFCCF}">
      <dsp:nvSpPr>
        <dsp:cNvPr id="0" name=""/>
        <dsp:cNvSpPr/>
      </dsp:nvSpPr>
      <dsp:spPr>
        <a:xfrm rot="16200000">
          <a:off x="-1731622" y="2329190"/>
          <a:ext cx="4280018" cy="813203"/>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s-EC" sz="5300" b="1" i="0" kern="1200" dirty="0" smtClean="0"/>
            <a:t>Triángulo </a:t>
          </a:r>
          <a:endParaRPr lang="es-EC" sz="5300" b="1" i="0" kern="1200" dirty="0"/>
        </a:p>
      </dsp:txBody>
      <dsp:txXfrm>
        <a:off x="-1731622" y="2329190"/>
        <a:ext cx="4280018" cy="813203"/>
      </dsp:txXfrm>
    </dsp:sp>
    <dsp:sp modelId="{DC76AA90-48B0-44DB-8958-9045BC821714}">
      <dsp:nvSpPr>
        <dsp:cNvPr id="0" name=""/>
        <dsp:cNvSpPr/>
      </dsp:nvSpPr>
      <dsp:spPr>
        <a:xfrm>
          <a:off x="1348450" y="1312685"/>
          <a:ext cx="7609614" cy="813203"/>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Logística: se encarga de que el producto esté en el lugar indicado</a:t>
          </a:r>
          <a:endParaRPr lang="es-EC" sz="2400" kern="1200" dirty="0"/>
        </a:p>
      </dsp:txBody>
      <dsp:txXfrm>
        <a:off x="1348450" y="1312685"/>
        <a:ext cx="7609614" cy="813203"/>
      </dsp:txXfrm>
    </dsp:sp>
    <dsp:sp modelId="{B7193873-DCD8-457A-9FAD-5B8D5CB5340C}">
      <dsp:nvSpPr>
        <dsp:cNvPr id="0" name=""/>
        <dsp:cNvSpPr/>
      </dsp:nvSpPr>
      <dsp:spPr>
        <a:xfrm>
          <a:off x="1348450" y="2329190"/>
          <a:ext cx="7609614" cy="813203"/>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Sistema: es un conjunto de elementos interrelacionados que funcionan como un todo</a:t>
          </a:r>
          <a:endParaRPr lang="es-EC" sz="2300" kern="1200" dirty="0"/>
        </a:p>
      </dsp:txBody>
      <dsp:txXfrm>
        <a:off x="1348450" y="2329190"/>
        <a:ext cx="7609614" cy="813203"/>
      </dsp:txXfrm>
    </dsp:sp>
    <dsp:sp modelId="{1ADA3017-0400-4567-AA8D-2E86A8B68011}">
      <dsp:nvSpPr>
        <dsp:cNvPr id="0" name=""/>
        <dsp:cNvSpPr/>
      </dsp:nvSpPr>
      <dsp:spPr>
        <a:xfrm>
          <a:off x="1348450" y="3345694"/>
          <a:ext cx="7609614" cy="813203"/>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Proveedores: Es el que entrega el producto para su venta </a:t>
          </a:r>
          <a:endParaRPr lang="es-EC" sz="2300" kern="1200" dirty="0"/>
        </a:p>
      </dsp:txBody>
      <dsp:txXfrm>
        <a:off x="1348450" y="3345694"/>
        <a:ext cx="7609614" cy="8132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8B0E6-36F7-409E-9FD2-E140B25A4227}">
      <dsp:nvSpPr>
        <dsp:cNvPr id="0" name=""/>
        <dsp:cNvSpPr/>
      </dsp:nvSpPr>
      <dsp:spPr>
        <a:xfrm>
          <a:off x="642157" y="2657474"/>
          <a:ext cx="414276" cy="2133631"/>
        </a:xfrm>
        <a:custGeom>
          <a:avLst/>
          <a:gdLst/>
          <a:ahLst/>
          <a:cxnLst/>
          <a:rect l="0" t="0" r="0" b="0"/>
          <a:pathLst>
            <a:path>
              <a:moveTo>
                <a:pt x="0" y="0"/>
              </a:moveTo>
              <a:lnTo>
                <a:pt x="207138" y="0"/>
              </a:lnTo>
              <a:lnTo>
                <a:pt x="207138" y="2133631"/>
              </a:lnTo>
              <a:lnTo>
                <a:pt x="414276" y="21336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794958" y="3669953"/>
        <a:ext cx="108673" cy="108673"/>
      </dsp:txXfrm>
    </dsp:sp>
    <dsp:sp modelId="{246CDE23-C42F-47B3-95BB-B9B1C1EC6AB9}">
      <dsp:nvSpPr>
        <dsp:cNvPr id="0" name=""/>
        <dsp:cNvSpPr/>
      </dsp:nvSpPr>
      <dsp:spPr>
        <a:xfrm>
          <a:off x="642157" y="2657474"/>
          <a:ext cx="414276" cy="1422421"/>
        </a:xfrm>
        <a:custGeom>
          <a:avLst/>
          <a:gdLst/>
          <a:ahLst/>
          <a:cxnLst/>
          <a:rect l="0" t="0" r="0" b="0"/>
          <a:pathLst>
            <a:path>
              <a:moveTo>
                <a:pt x="0" y="0"/>
              </a:moveTo>
              <a:lnTo>
                <a:pt x="207138" y="0"/>
              </a:lnTo>
              <a:lnTo>
                <a:pt x="207138" y="1422421"/>
              </a:lnTo>
              <a:lnTo>
                <a:pt x="414276" y="14224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12257" y="3331647"/>
        <a:ext cx="74076" cy="74076"/>
      </dsp:txXfrm>
    </dsp:sp>
    <dsp:sp modelId="{481CE502-67A7-4A1E-BA3E-A23D6B4C9286}">
      <dsp:nvSpPr>
        <dsp:cNvPr id="0" name=""/>
        <dsp:cNvSpPr/>
      </dsp:nvSpPr>
      <dsp:spPr>
        <a:xfrm>
          <a:off x="642157" y="2657474"/>
          <a:ext cx="414276" cy="711210"/>
        </a:xfrm>
        <a:custGeom>
          <a:avLst/>
          <a:gdLst/>
          <a:ahLst/>
          <a:cxnLst/>
          <a:rect l="0" t="0" r="0" b="0"/>
          <a:pathLst>
            <a:path>
              <a:moveTo>
                <a:pt x="0" y="0"/>
              </a:moveTo>
              <a:lnTo>
                <a:pt x="207138" y="0"/>
              </a:lnTo>
              <a:lnTo>
                <a:pt x="207138" y="711210"/>
              </a:lnTo>
              <a:lnTo>
                <a:pt x="414276" y="71121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28719" y="2992503"/>
        <a:ext cx="41153" cy="41153"/>
      </dsp:txXfrm>
    </dsp:sp>
    <dsp:sp modelId="{26999E41-763D-429E-ADF5-747047424958}">
      <dsp:nvSpPr>
        <dsp:cNvPr id="0" name=""/>
        <dsp:cNvSpPr/>
      </dsp:nvSpPr>
      <dsp:spPr>
        <a:xfrm>
          <a:off x="642157" y="2611755"/>
          <a:ext cx="414276" cy="91440"/>
        </a:xfrm>
        <a:custGeom>
          <a:avLst/>
          <a:gdLst/>
          <a:ahLst/>
          <a:cxnLst/>
          <a:rect l="0" t="0" r="0" b="0"/>
          <a:pathLst>
            <a:path>
              <a:moveTo>
                <a:pt x="0" y="45720"/>
              </a:moveTo>
              <a:lnTo>
                <a:pt x="41427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38939" y="2647118"/>
        <a:ext cx="20713" cy="20713"/>
      </dsp:txXfrm>
    </dsp:sp>
    <dsp:sp modelId="{F4A81B46-342E-44FB-A64E-A017BE56DCC5}">
      <dsp:nvSpPr>
        <dsp:cNvPr id="0" name=""/>
        <dsp:cNvSpPr/>
      </dsp:nvSpPr>
      <dsp:spPr>
        <a:xfrm>
          <a:off x="642157" y="1946264"/>
          <a:ext cx="414276" cy="711210"/>
        </a:xfrm>
        <a:custGeom>
          <a:avLst/>
          <a:gdLst/>
          <a:ahLst/>
          <a:cxnLst/>
          <a:rect l="0" t="0" r="0" b="0"/>
          <a:pathLst>
            <a:path>
              <a:moveTo>
                <a:pt x="0" y="711210"/>
              </a:moveTo>
              <a:lnTo>
                <a:pt x="207138" y="711210"/>
              </a:lnTo>
              <a:lnTo>
                <a:pt x="207138" y="0"/>
              </a:lnTo>
              <a:lnTo>
                <a:pt x="41427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28719" y="2281292"/>
        <a:ext cx="41153" cy="41153"/>
      </dsp:txXfrm>
    </dsp:sp>
    <dsp:sp modelId="{A1CB0CB3-6A44-45B8-A740-3054CD9E4142}">
      <dsp:nvSpPr>
        <dsp:cNvPr id="0" name=""/>
        <dsp:cNvSpPr/>
      </dsp:nvSpPr>
      <dsp:spPr>
        <a:xfrm>
          <a:off x="642157" y="1235053"/>
          <a:ext cx="414276" cy="1422421"/>
        </a:xfrm>
        <a:custGeom>
          <a:avLst/>
          <a:gdLst/>
          <a:ahLst/>
          <a:cxnLst/>
          <a:rect l="0" t="0" r="0" b="0"/>
          <a:pathLst>
            <a:path>
              <a:moveTo>
                <a:pt x="0" y="1422421"/>
              </a:moveTo>
              <a:lnTo>
                <a:pt x="207138" y="1422421"/>
              </a:lnTo>
              <a:lnTo>
                <a:pt x="207138" y="0"/>
              </a:lnTo>
              <a:lnTo>
                <a:pt x="41427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12257" y="1909226"/>
        <a:ext cx="74076" cy="74076"/>
      </dsp:txXfrm>
    </dsp:sp>
    <dsp:sp modelId="{11740E49-183E-427D-ABD6-12CE5AEA098C}">
      <dsp:nvSpPr>
        <dsp:cNvPr id="0" name=""/>
        <dsp:cNvSpPr/>
      </dsp:nvSpPr>
      <dsp:spPr>
        <a:xfrm>
          <a:off x="642157" y="523843"/>
          <a:ext cx="414276" cy="2133631"/>
        </a:xfrm>
        <a:custGeom>
          <a:avLst/>
          <a:gdLst/>
          <a:ahLst/>
          <a:cxnLst/>
          <a:rect l="0" t="0" r="0" b="0"/>
          <a:pathLst>
            <a:path>
              <a:moveTo>
                <a:pt x="0" y="2133631"/>
              </a:moveTo>
              <a:lnTo>
                <a:pt x="207138" y="2133631"/>
              </a:lnTo>
              <a:lnTo>
                <a:pt x="207138" y="0"/>
              </a:lnTo>
              <a:lnTo>
                <a:pt x="41427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794958" y="1536322"/>
        <a:ext cx="108673" cy="108673"/>
      </dsp:txXfrm>
    </dsp:sp>
    <dsp:sp modelId="{0468F50C-51CC-498F-9951-10549BAA87B2}">
      <dsp:nvSpPr>
        <dsp:cNvPr id="0" name=""/>
        <dsp:cNvSpPr/>
      </dsp:nvSpPr>
      <dsp:spPr>
        <a:xfrm rot="16200000">
          <a:off x="-1335494" y="2341715"/>
          <a:ext cx="3323785" cy="631519"/>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NO CUENTAN CON UN MODELO DE GESTIÓN</a:t>
          </a:r>
          <a:endParaRPr lang="es-EC" sz="2100" kern="1200" dirty="0"/>
        </a:p>
      </dsp:txBody>
      <dsp:txXfrm>
        <a:off x="-1335494" y="2341715"/>
        <a:ext cx="3323785" cy="631519"/>
      </dsp:txXfrm>
    </dsp:sp>
    <dsp:sp modelId="{8B0D0860-D3D3-4A29-9B6E-79BE69CD15D4}">
      <dsp:nvSpPr>
        <dsp:cNvPr id="0" name=""/>
        <dsp:cNvSpPr/>
      </dsp:nvSpPr>
      <dsp:spPr>
        <a:xfrm>
          <a:off x="1056434" y="247177"/>
          <a:ext cx="9126264" cy="553330"/>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Se encuentran dirigidos por una directiva </a:t>
          </a:r>
          <a:endParaRPr lang="es-EC" sz="2000" kern="1200" dirty="0"/>
        </a:p>
      </dsp:txBody>
      <dsp:txXfrm>
        <a:off x="1056434" y="247177"/>
        <a:ext cx="9126264" cy="553330"/>
      </dsp:txXfrm>
    </dsp:sp>
    <dsp:sp modelId="{B72CC190-4E4C-4B4D-8137-3AB96A92C2D1}">
      <dsp:nvSpPr>
        <dsp:cNvPr id="0" name=""/>
        <dsp:cNvSpPr/>
      </dsp:nvSpPr>
      <dsp:spPr>
        <a:xfrm>
          <a:off x="1056434" y="958388"/>
          <a:ext cx="9126264" cy="553330"/>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Su manejo financiero es en Excel y con ayuda de contadores externos </a:t>
          </a:r>
          <a:endParaRPr lang="es-EC" sz="2000" kern="1200" dirty="0"/>
        </a:p>
      </dsp:txBody>
      <dsp:txXfrm>
        <a:off x="1056434" y="958388"/>
        <a:ext cx="9126264" cy="553330"/>
      </dsp:txXfrm>
    </dsp:sp>
    <dsp:sp modelId="{3139D894-18BB-4BB6-AC84-8AFE194FB93F}">
      <dsp:nvSpPr>
        <dsp:cNvPr id="0" name=""/>
        <dsp:cNvSpPr/>
      </dsp:nvSpPr>
      <dsp:spPr>
        <a:xfrm>
          <a:off x="1056434" y="1669599"/>
          <a:ext cx="9126264" cy="553330"/>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No cuentan con procesos, realizan actividades acorde a la necesidad </a:t>
          </a:r>
          <a:endParaRPr lang="es-EC" sz="2000" kern="1200" dirty="0"/>
        </a:p>
      </dsp:txBody>
      <dsp:txXfrm>
        <a:off x="1056434" y="1669599"/>
        <a:ext cx="9126264" cy="553330"/>
      </dsp:txXfrm>
    </dsp:sp>
    <dsp:sp modelId="{3F74C2AB-CABB-4D03-8B50-5F43B4940EF8}">
      <dsp:nvSpPr>
        <dsp:cNvPr id="0" name=""/>
        <dsp:cNvSpPr/>
      </dsp:nvSpPr>
      <dsp:spPr>
        <a:xfrm>
          <a:off x="1056434" y="2380809"/>
          <a:ext cx="9126264" cy="553330"/>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No cuentan con plan de marketing ni publicidad, realizan propaganda por diferentes medios</a:t>
          </a:r>
          <a:endParaRPr lang="es-EC" sz="2000" kern="1200" dirty="0"/>
        </a:p>
      </dsp:txBody>
      <dsp:txXfrm>
        <a:off x="1056434" y="2380809"/>
        <a:ext cx="9126264" cy="553330"/>
      </dsp:txXfrm>
    </dsp:sp>
    <dsp:sp modelId="{FEE1FF17-BF8A-44BC-A329-4948425FB52E}">
      <dsp:nvSpPr>
        <dsp:cNvPr id="0" name=""/>
        <dsp:cNvSpPr/>
      </dsp:nvSpPr>
      <dsp:spPr>
        <a:xfrm>
          <a:off x="1056434" y="3092020"/>
          <a:ext cx="9126264" cy="553330"/>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No tienen un manejo de costos adecuado, plantean los precios a conveniencia</a:t>
          </a:r>
          <a:endParaRPr lang="es-EC" sz="2000" kern="1200" dirty="0"/>
        </a:p>
      </dsp:txBody>
      <dsp:txXfrm>
        <a:off x="1056434" y="3092020"/>
        <a:ext cx="9126264" cy="553330"/>
      </dsp:txXfrm>
    </dsp:sp>
    <dsp:sp modelId="{84946DCF-917C-40AE-82A7-66830D3727B3}">
      <dsp:nvSpPr>
        <dsp:cNvPr id="0" name=""/>
        <dsp:cNvSpPr/>
      </dsp:nvSpPr>
      <dsp:spPr>
        <a:xfrm>
          <a:off x="1056434" y="3803230"/>
          <a:ext cx="9126264" cy="553330"/>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Logística: No cuentan con un </a:t>
          </a:r>
          <a:r>
            <a:rPr lang="es-EC" sz="2000" kern="1200" smtClean="0"/>
            <a:t>plan </a:t>
          </a:r>
          <a:r>
            <a:rPr lang="es-EC" sz="2000" kern="1200" smtClean="0"/>
            <a:t>logístico</a:t>
          </a:r>
          <a:endParaRPr lang="es-EC" sz="2000" kern="1200" dirty="0"/>
        </a:p>
      </dsp:txBody>
      <dsp:txXfrm>
        <a:off x="1056434" y="3803230"/>
        <a:ext cx="9126264" cy="553330"/>
      </dsp:txXfrm>
    </dsp:sp>
    <dsp:sp modelId="{8C19B8EE-4270-419C-BD63-86068E914822}">
      <dsp:nvSpPr>
        <dsp:cNvPr id="0" name=""/>
        <dsp:cNvSpPr/>
      </dsp:nvSpPr>
      <dsp:spPr>
        <a:xfrm>
          <a:off x="1056434" y="4514441"/>
          <a:ext cx="9126264" cy="553330"/>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No tienen servicio al cliente, solucionan problemas cuando se dan </a:t>
          </a:r>
          <a:endParaRPr lang="es-EC" sz="2000" kern="1200" dirty="0"/>
        </a:p>
      </dsp:txBody>
      <dsp:txXfrm>
        <a:off x="1056434" y="4514441"/>
        <a:ext cx="9126264" cy="553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5F148-A84E-43A9-BB7C-6171EA96C785}">
      <dsp:nvSpPr>
        <dsp:cNvPr id="0" name=""/>
        <dsp:cNvSpPr/>
      </dsp:nvSpPr>
      <dsp:spPr>
        <a:xfrm>
          <a:off x="528189" y="0"/>
          <a:ext cx="8669867" cy="5418667"/>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91E54-D1D1-4B43-8709-5E743D236AAA}">
      <dsp:nvSpPr>
        <dsp:cNvPr id="0" name=""/>
        <dsp:cNvSpPr/>
      </dsp:nvSpPr>
      <dsp:spPr>
        <a:xfrm>
          <a:off x="1382171" y="4029320"/>
          <a:ext cx="199406" cy="199406"/>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8C9C0-52C8-459E-8541-7F06A6FA32BE}">
      <dsp:nvSpPr>
        <dsp:cNvPr id="0" name=""/>
        <dsp:cNvSpPr/>
      </dsp:nvSpPr>
      <dsp:spPr>
        <a:xfrm>
          <a:off x="1481874" y="4129024"/>
          <a:ext cx="1482547" cy="128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62" tIns="0" rIns="0" bIns="0" numCol="1" spcCol="1270" anchor="t" anchorCtr="0">
          <a:noAutofit/>
        </a:bodyPr>
        <a:lstStyle/>
        <a:p>
          <a:pPr lvl="0" algn="l" defTabSz="577850">
            <a:lnSpc>
              <a:spcPct val="90000"/>
            </a:lnSpc>
            <a:spcBef>
              <a:spcPct val="0"/>
            </a:spcBef>
            <a:spcAft>
              <a:spcPct val="35000"/>
            </a:spcAft>
          </a:pPr>
          <a:r>
            <a:rPr lang="es-EC" sz="1300" kern="1200" dirty="0" smtClean="0"/>
            <a:t>Realizar el marco teórico haciendo énfasis en de los modelos de gestión comercial aplicables a los centros mayoristas textiles.</a:t>
          </a:r>
          <a:endParaRPr lang="es-MX" sz="1300" kern="1200" dirty="0"/>
        </a:p>
      </dsp:txBody>
      <dsp:txXfrm>
        <a:off x="1481874" y="4129024"/>
        <a:ext cx="1482547" cy="1289642"/>
      </dsp:txXfrm>
    </dsp:sp>
    <dsp:sp modelId="{A1F6C627-821D-4E74-8CC8-9E638C89D460}">
      <dsp:nvSpPr>
        <dsp:cNvPr id="0" name=""/>
        <dsp:cNvSpPr/>
      </dsp:nvSpPr>
      <dsp:spPr>
        <a:xfrm>
          <a:off x="2791024" y="2768938"/>
          <a:ext cx="346794" cy="346794"/>
        </a:xfrm>
        <a:prstGeom prst="ellipse">
          <a:avLst/>
        </a:prstGeom>
        <a:solidFill>
          <a:schemeClr val="accent3">
            <a:hueOff val="311971"/>
            <a:satOff val="-84"/>
            <a:lumOff val="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A822E-5F64-4BF2-A0AA-CC3A2DB61B25}">
      <dsp:nvSpPr>
        <dsp:cNvPr id="0" name=""/>
        <dsp:cNvSpPr/>
      </dsp:nvSpPr>
      <dsp:spPr>
        <a:xfrm>
          <a:off x="2964422" y="2942336"/>
          <a:ext cx="1820672" cy="247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59" tIns="0" rIns="0" bIns="0" numCol="1" spcCol="1270" anchor="t" anchorCtr="0">
          <a:noAutofit/>
        </a:bodyPr>
        <a:lstStyle/>
        <a:p>
          <a:pPr lvl="0" algn="l" defTabSz="577850">
            <a:lnSpc>
              <a:spcPct val="90000"/>
            </a:lnSpc>
            <a:spcBef>
              <a:spcPct val="0"/>
            </a:spcBef>
            <a:spcAft>
              <a:spcPct val="35000"/>
            </a:spcAft>
          </a:pPr>
          <a:r>
            <a:rPr lang="es-EC" sz="1300" kern="1200" dirty="0" smtClean="0"/>
            <a:t>Desarrollar el análisis situacional de los centros mayoristas textiles del Distrito Metropolitano de Quito.</a:t>
          </a:r>
          <a:endParaRPr lang="es-MX" sz="1300" kern="1200" dirty="0"/>
        </a:p>
      </dsp:txBody>
      <dsp:txXfrm>
        <a:off x="2964422" y="2942336"/>
        <a:ext cx="1820672" cy="2476330"/>
      </dsp:txXfrm>
    </dsp:sp>
    <dsp:sp modelId="{E9671A5E-3681-4421-98EA-F6B7B5F7E64B}">
      <dsp:nvSpPr>
        <dsp:cNvPr id="0" name=""/>
        <dsp:cNvSpPr/>
      </dsp:nvSpPr>
      <dsp:spPr>
        <a:xfrm>
          <a:off x="4590022" y="1840179"/>
          <a:ext cx="459502" cy="459502"/>
        </a:xfrm>
        <a:prstGeom prst="ellipse">
          <a:avLst/>
        </a:prstGeom>
        <a:solidFill>
          <a:schemeClr val="accent3">
            <a:hueOff val="623941"/>
            <a:satOff val="-168"/>
            <a:lumOff val="509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BE6D2-E812-475E-B445-6397B68F5393}">
      <dsp:nvSpPr>
        <dsp:cNvPr id="0" name=""/>
        <dsp:cNvSpPr/>
      </dsp:nvSpPr>
      <dsp:spPr>
        <a:xfrm>
          <a:off x="4819773" y="2069930"/>
          <a:ext cx="1820672" cy="334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481" tIns="0" rIns="0" bIns="0" numCol="1" spcCol="1270" anchor="t" anchorCtr="0">
          <a:noAutofit/>
        </a:bodyPr>
        <a:lstStyle/>
        <a:p>
          <a:pPr lvl="0" algn="l" defTabSz="577850">
            <a:lnSpc>
              <a:spcPct val="90000"/>
            </a:lnSpc>
            <a:spcBef>
              <a:spcPct val="0"/>
            </a:spcBef>
            <a:spcAft>
              <a:spcPct val="35000"/>
            </a:spcAft>
          </a:pPr>
          <a:r>
            <a:rPr lang="es-EC" sz="1300" kern="1200" dirty="0" smtClean="0"/>
            <a:t>Proponer un modelo de gestión comercial mediante el análisis realizado y los datos obtenidos  en la investigación.</a:t>
          </a:r>
          <a:endParaRPr lang="es-MX" sz="1300" kern="1200" dirty="0"/>
        </a:p>
      </dsp:txBody>
      <dsp:txXfrm>
        <a:off x="4819773" y="2069930"/>
        <a:ext cx="1820672" cy="3348736"/>
      </dsp:txXfrm>
    </dsp:sp>
    <dsp:sp modelId="{B89F561E-079B-4E91-AB77-C31758588AB8}">
      <dsp:nvSpPr>
        <dsp:cNvPr id="0" name=""/>
        <dsp:cNvSpPr/>
      </dsp:nvSpPr>
      <dsp:spPr>
        <a:xfrm>
          <a:off x="6549412" y="1225702"/>
          <a:ext cx="615560" cy="615560"/>
        </a:xfrm>
        <a:prstGeom prst="ellipse">
          <a:avLst/>
        </a:prstGeom>
        <a:solidFill>
          <a:schemeClr val="accent3">
            <a:hueOff val="935912"/>
            <a:satOff val="-252"/>
            <a:lumOff val="764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088BF-D2CD-4B91-B5BD-80FB28F15F6D}">
      <dsp:nvSpPr>
        <dsp:cNvPr id="0" name=""/>
        <dsp:cNvSpPr/>
      </dsp:nvSpPr>
      <dsp:spPr>
        <a:xfrm>
          <a:off x="6857192" y="1533482"/>
          <a:ext cx="1820672" cy="3885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173" tIns="0" rIns="0" bIns="0" numCol="1" spcCol="1270" anchor="t" anchorCtr="0">
          <a:noAutofit/>
        </a:bodyPr>
        <a:lstStyle/>
        <a:p>
          <a:pPr lvl="0" algn="l" defTabSz="577850">
            <a:lnSpc>
              <a:spcPct val="90000"/>
            </a:lnSpc>
            <a:spcBef>
              <a:spcPct val="0"/>
            </a:spcBef>
            <a:spcAft>
              <a:spcPct val="35000"/>
            </a:spcAft>
          </a:pPr>
          <a:r>
            <a:rPr lang="es-EC" sz="1300" kern="1200" smtClean="0"/>
            <a:t>Plantear temas de discusión como resultantes de las conclusiones de la investigación.</a:t>
          </a:r>
          <a:endParaRPr lang="es-MX" sz="1300" kern="1200"/>
        </a:p>
      </dsp:txBody>
      <dsp:txXfrm>
        <a:off x="6857192" y="1533482"/>
        <a:ext cx="1820672" cy="3885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1964F-09B3-472F-8332-E59F5F4BDB5C}">
      <dsp:nvSpPr>
        <dsp:cNvPr id="0" name=""/>
        <dsp:cNvSpPr/>
      </dsp:nvSpPr>
      <dsp:spPr>
        <a:xfrm>
          <a:off x="7180" y="298269"/>
          <a:ext cx="3683596" cy="1473438"/>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s-MX" sz="3400" b="1" kern="1200" dirty="0" smtClean="0"/>
            <a:t>Estrategia del Océano Azul</a:t>
          </a:r>
          <a:endParaRPr lang="es-EC" sz="3400" kern="1200" dirty="0"/>
        </a:p>
      </dsp:txBody>
      <dsp:txXfrm>
        <a:off x="743899" y="298269"/>
        <a:ext cx="2210158" cy="1473438"/>
      </dsp:txXfrm>
    </dsp:sp>
    <dsp:sp modelId="{175D167E-4A50-460B-8E7A-93A2ACB48CFA}">
      <dsp:nvSpPr>
        <dsp:cNvPr id="0" name=""/>
        <dsp:cNvSpPr/>
      </dsp:nvSpPr>
      <dsp:spPr>
        <a:xfrm>
          <a:off x="3211909" y="423511"/>
          <a:ext cx="3057385" cy="1222954"/>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Delimitan que existen dos océanos</a:t>
          </a:r>
          <a:endParaRPr lang="es-EC" sz="1600" kern="1200" dirty="0"/>
        </a:p>
      </dsp:txBody>
      <dsp:txXfrm>
        <a:off x="3823386" y="423511"/>
        <a:ext cx="1834431" cy="1222954"/>
      </dsp:txXfrm>
    </dsp:sp>
    <dsp:sp modelId="{00D9F130-52D4-44BD-A48F-5C95D615B6E1}">
      <dsp:nvSpPr>
        <dsp:cNvPr id="0" name=""/>
        <dsp:cNvSpPr/>
      </dsp:nvSpPr>
      <dsp:spPr>
        <a:xfrm>
          <a:off x="5841260" y="423511"/>
          <a:ext cx="3057385" cy="1222954"/>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C" sz="1100" kern="1200" dirty="0" smtClean="0"/>
            <a:t>Es un mercado donde permite a la empresa posicionarse sin necesidad de competir</a:t>
          </a:r>
          <a:endParaRPr lang="es-EC" sz="1100" kern="1200" dirty="0"/>
        </a:p>
      </dsp:txBody>
      <dsp:txXfrm>
        <a:off x="6452737" y="423511"/>
        <a:ext cx="1834431" cy="1222954"/>
      </dsp:txXfrm>
    </dsp:sp>
    <dsp:sp modelId="{B564096A-620C-4989-A07D-1892848DC61C}">
      <dsp:nvSpPr>
        <dsp:cNvPr id="0" name=""/>
        <dsp:cNvSpPr/>
      </dsp:nvSpPr>
      <dsp:spPr>
        <a:xfrm>
          <a:off x="7180" y="1977989"/>
          <a:ext cx="3683596" cy="1473438"/>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s-EC" sz="3400" b="1" kern="1200" dirty="0" smtClean="0"/>
            <a:t>Método Scamper</a:t>
          </a:r>
          <a:endParaRPr lang="es-EC" sz="3400" kern="1200" dirty="0"/>
        </a:p>
      </dsp:txBody>
      <dsp:txXfrm>
        <a:off x="743899" y="1977989"/>
        <a:ext cx="2210158" cy="1473438"/>
      </dsp:txXfrm>
    </dsp:sp>
    <dsp:sp modelId="{D1B52723-6BE1-46B3-A556-2CB56E75616F}">
      <dsp:nvSpPr>
        <dsp:cNvPr id="0" name=""/>
        <dsp:cNvSpPr/>
      </dsp:nvSpPr>
      <dsp:spPr>
        <a:xfrm>
          <a:off x="3211909" y="2103231"/>
          <a:ext cx="3057385" cy="1222954"/>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Es una herramienta cuyo alcance pretende innovar </a:t>
          </a:r>
          <a:endParaRPr lang="es-EC" sz="1600" kern="1200" dirty="0"/>
        </a:p>
      </dsp:txBody>
      <dsp:txXfrm>
        <a:off x="3823386" y="2103231"/>
        <a:ext cx="1834431" cy="1222954"/>
      </dsp:txXfrm>
    </dsp:sp>
    <dsp:sp modelId="{6693A2E9-13A7-453F-8010-848710509A9C}">
      <dsp:nvSpPr>
        <dsp:cNvPr id="0" name=""/>
        <dsp:cNvSpPr/>
      </dsp:nvSpPr>
      <dsp:spPr>
        <a:xfrm>
          <a:off x="5841260" y="2103231"/>
          <a:ext cx="3057385" cy="1222954"/>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C" sz="1100" b="1" kern="1200" dirty="0" smtClean="0"/>
            <a:t>S</a:t>
          </a:r>
          <a:r>
            <a:rPr lang="es-EC" sz="1100" kern="1200" dirty="0" smtClean="0"/>
            <a:t>ubstituir, </a:t>
          </a:r>
          <a:r>
            <a:rPr lang="es-EC" sz="1100" b="1" kern="1200" dirty="0" smtClean="0"/>
            <a:t>C</a:t>
          </a:r>
          <a:r>
            <a:rPr lang="es-EC" sz="1100" kern="1200" dirty="0" smtClean="0"/>
            <a:t>ombinar, </a:t>
          </a:r>
          <a:r>
            <a:rPr lang="es-EC" sz="1100" b="1" kern="1200" dirty="0" smtClean="0"/>
            <a:t>A</a:t>
          </a:r>
          <a:r>
            <a:rPr lang="es-EC" sz="1100" kern="1200" dirty="0" smtClean="0"/>
            <a:t>daptar, </a:t>
          </a:r>
          <a:r>
            <a:rPr lang="es-EC" sz="1100" b="1" kern="1200" dirty="0" smtClean="0"/>
            <a:t>M</a:t>
          </a:r>
          <a:r>
            <a:rPr lang="es-EC" sz="1100" kern="1200" dirty="0" smtClean="0"/>
            <a:t>odificar, </a:t>
          </a:r>
          <a:r>
            <a:rPr lang="es-EC" sz="1100" b="1" kern="1200" dirty="0" smtClean="0"/>
            <a:t>P</a:t>
          </a:r>
          <a:r>
            <a:rPr lang="es-EC" sz="1100" kern="1200" dirty="0" smtClean="0"/>
            <a:t>ermutar, </a:t>
          </a:r>
          <a:r>
            <a:rPr lang="es-EC" sz="1100" b="1" kern="1200" dirty="0" smtClean="0"/>
            <a:t>E</a:t>
          </a:r>
          <a:r>
            <a:rPr lang="es-EC" sz="1100" kern="1200" dirty="0" smtClean="0"/>
            <a:t>liminar, </a:t>
          </a:r>
          <a:r>
            <a:rPr lang="es-EC" sz="1100" b="1" kern="1200" dirty="0" smtClean="0"/>
            <a:t>R</a:t>
          </a:r>
          <a:r>
            <a:rPr lang="es-EC" sz="1100" kern="1200" dirty="0" smtClean="0"/>
            <a:t>eordenar.</a:t>
          </a:r>
          <a:endParaRPr lang="es-EC" sz="1100" kern="1200" dirty="0"/>
        </a:p>
      </dsp:txBody>
      <dsp:txXfrm>
        <a:off x="6452737" y="2103231"/>
        <a:ext cx="1834431" cy="1222954"/>
      </dsp:txXfrm>
    </dsp:sp>
    <dsp:sp modelId="{0B8F2BDE-85ED-4393-9C18-FA4E7A2FE6D0}">
      <dsp:nvSpPr>
        <dsp:cNvPr id="0" name=""/>
        <dsp:cNvSpPr/>
      </dsp:nvSpPr>
      <dsp:spPr>
        <a:xfrm>
          <a:off x="7180" y="3657709"/>
          <a:ext cx="3683596" cy="1473438"/>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s-MX" sz="3400" b="1" kern="1200" dirty="0" smtClean="0"/>
            <a:t>Modelo </a:t>
          </a:r>
          <a:r>
            <a:rPr lang="es-MX" sz="3400" b="1" kern="1200" dirty="0" err="1" smtClean="0"/>
            <a:t>Canvas</a:t>
          </a:r>
          <a:endParaRPr lang="es-EC" sz="3400" kern="1200" dirty="0"/>
        </a:p>
      </dsp:txBody>
      <dsp:txXfrm>
        <a:off x="743899" y="3657709"/>
        <a:ext cx="2210158" cy="1473438"/>
      </dsp:txXfrm>
    </dsp:sp>
    <dsp:sp modelId="{198D9F46-9687-47C3-8F04-9846E3E93848}">
      <dsp:nvSpPr>
        <dsp:cNvPr id="0" name=""/>
        <dsp:cNvSpPr/>
      </dsp:nvSpPr>
      <dsp:spPr>
        <a:xfrm>
          <a:off x="3211909" y="3782951"/>
          <a:ext cx="3057385" cy="1222954"/>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Es un modelo de negocio </a:t>
          </a:r>
          <a:endParaRPr lang="es-EC" sz="1600" kern="1200" dirty="0"/>
        </a:p>
      </dsp:txBody>
      <dsp:txXfrm>
        <a:off x="3823386" y="3782951"/>
        <a:ext cx="1834431" cy="1222954"/>
      </dsp:txXfrm>
    </dsp:sp>
    <dsp:sp modelId="{53F4B8F7-C5AE-4C16-8460-34668292EA7B}">
      <dsp:nvSpPr>
        <dsp:cNvPr id="0" name=""/>
        <dsp:cNvSpPr/>
      </dsp:nvSpPr>
      <dsp:spPr>
        <a:xfrm>
          <a:off x="5841260" y="3782951"/>
          <a:ext cx="3057385" cy="1222954"/>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MX" sz="1100" kern="1200" dirty="0" smtClean="0"/>
            <a:t>1. Segmentos de mercado</a:t>
          </a:r>
        </a:p>
        <a:p>
          <a:pPr lvl="0" algn="ctr" defTabSz="488950">
            <a:lnSpc>
              <a:spcPct val="90000"/>
            </a:lnSpc>
            <a:spcBef>
              <a:spcPct val="0"/>
            </a:spcBef>
            <a:spcAft>
              <a:spcPct val="35000"/>
            </a:spcAft>
          </a:pPr>
          <a:r>
            <a:rPr lang="es-MX" sz="1100" kern="1200" dirty="0" smtClean="0"/>
            <a:t>2. Propuestas de valor</a:t>
          </a:r>
        </a:p>
        <a:p>
          <a:pPr lvl="0" algn="ctr" defTabSz="488950">
            <a:lnSpc>
              <a:spcPct val="90000"/>
            </a:lnSpc>
            <a:spcBef>
              <a:spcPct val="0"/>
            </a:spcBef>
            <a:spcAft>
              <a:spcPct val="35000"/>
            </a:spcAft>
          </a:pPr>
          <a:r>
            <a:rPr lang="es-MX" sz="1100" kern="1200" dirty="0" smtClean="0"/>
            <a:t>3. Canales</a:t>
          </a:r>
        </a:p>
        <a:p>
          <a:pPr lvl="0" algn="ctr" defTabSz="488950">
            <a:lnSpc>
              <a:spcPct val="90000"/>
            </a:lnSpc>
            <a:spcBef>
              <a:spcPct val="0"/>
            </a:spcBef>
            <a:spcAft>
              <a:spcPct val="35000"/>
            </a:spcAft>
          </a:pPr>
          <a:r>
            <a:rPr lang="es-MX" sz="1100" kern="1200" dirty="0" smtClean="0"/>
            <a:t>4. Relaciones con los clientes</a:t>
          </a:r>
          <a:endParaRPr lang="es-EC" sz="1100" kern="1200" dirty="0"/>
        </a:p>
      </dsp:txBody>
      <dsp:txXfrm>
        <a:off x="6452737" y="3782951"/>
        <a:ext cx="1834431" cy="1222954"/>
      </dsp:txXfrm>
    </dsp:sp>
    <dsp:sp modelId="{0E61E779-9372-4E29-A5E2-1BB0D1FB7B9A}">
      <dsp:nvSpPr>
        <dsp:cNvPr id="0" name=""/>
        <dsp:cNvSpPr/>
      </dsp:nvSpPr>
      <dsp:spPr>
        <a:xfrm>
          <a:off x="8470611" y="3782951"/>
          <a:ext cx="3057385" cy="1222954"/>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MX" sz="1100" kern="1200" dirty="0" smtClean="0"/>
            <a:t>5. Fuentes de ingresos</a:t>
          </a:r>
        </a:p>
        <a:p>
          <a:pPr lvl="0" algn="ctr" defTabSz="488950">
            <a:lnSpc>
              <a:spcPct val="90000"/>
            </a:lnSpc>
            <a:spcBef>
              <a:spcPct val="0"/>
            </a:spcBef>
            <a:spcAft>
              <a:spcPct val="35000"/>
            </a:spcAft>
          </a:pPr>
          <a:r>
            <a:rPr lang="es-MX" sz="1100" kern="1200" dirty="0" smtClean="0"/>
            <a:t>7. Recursos claves</a:t>
          </a:r>
        </a:p>
        <a:p>
          <a:pPr lvl="0" algn="ctr" defTabSz="488950">
            <a:lnSpc>
              <a:spcPct val="90000"/>
            </a:lnSpc>
            <a:spcBef>
              <a:spcPct val="0"/>
            </a:spcBef>
            <a:spcAft>
              <a:spcPct val="35000"/>
            </a:spcAft>
          </a:pPr>
          <a:r>
            <a:rPr lang="es-MX" sz="1100" kern="1200" dirty="0" smtClean="0"/>
            <a:t>8. Actividades clave</a:t>
          </a:r>
        </a:p>
        <a:p>
          <a:pPr lvl="0" algn="ctr" defTabSz="488950">
            <a:lnSpc>
              <a:spcPct val="90000"/>
            </a:lnSpc>
            <a:spcBef>
              <a:spcPct val="0"/>
            </a:spcBef>
            <a:spcAft>
              <a:spcPct val="35000"/>
            </a:spcAft>
          </a:pPr>
          <a:r>
            <a:rPr lang="es-MX" sz="1100" kern="1200" dirty="0" smtClean="0"/>
            <a:t>9. Asociaciones clave</a:t>
          </a:r>
          <a:endParaRPr lang="es-EC" sz="1100" kern="1200" dirty="0"/>
        </a:p>
      </dsp:txBody>
      <dsp:txXfrm>
        <a:off x="9082088" y="3782951"/>
        <a:ext cx="1834431" cy="1222954"/>
      </dsp:txXfrm>
    </dsp:sp>
    <dsp:sp modelId="{2BA88951-0FBC-4752-8AA4-C363F1BB7C49}">
      <dsp:nvSpPr>
        <dsp:cNvPr id="0" name=""/>
        <dsp:cNvSpPr/>
      </dsp:nvSpPr>
      <dsp:spPr>
        <a:xfrm>
          <a:off x="7180" y="5337429"/>
          <a:ext cx="3683596" cy="1473438"/>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s-MX" sz="3400" b="1" kern="1200" dirty="0" err="1" smtClean="0"/>
            <a:t>Six</a:t>
          </a:r>
          <a:r>
            <a:rPr lang="es-MX" sz="3400" b="1" kern="1200" dirty="0" smtClean="0"/>
            <a:t> Sigma</a:t>
          </a:r>
          <a:endParaRPr lang="es-EC" sz="3400" kern="1200" dirty="0"/>
        </a:p>
      </dsp:txBody>
      <dsp:txXfrm>
        <a:off x="743899" y="5337429"/>
        <a:ext cx="2210158" cy="1473438"/>
      </dsp:txXfrm>
    </dsp:sp>
    <dsp:sp modelId="{21AB276E-04E0-43F0-914C-15D17F225225}">
      <dsp:nvSpPr>
        <dsp:cNvPr id="0" name=""/>
        <dsp:cNvSpPr/>
      </dsp:nvSpPr>
      <dsp:spPr>
        <a:xfrm>
          <a:off x="3211909" y="5462672"/>
          <a:ext cx="3057385" cy="1222954"/>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Con enfoque estadístico, se orienta a la calidad y el servicio. </a:t>
          </a:r>
          <a:endParaRPr lang="es-EC" sz="1600" kern="1200" dirty="0"/>
        </a:p>
      </dsp:txBody>
      <dsp:txXfrm>
        <a:off x="3823386" y="5462672"/>
        <a:ext cx="1834431" cy="1222954"/>
      </dsp:txXfrm>
    </dsp:sp>
    <dsp:sp modelId="{7C9E7CD0-F37F-46C2-AA65-98E0152C3EA7}">
      <dsp:nvSpPr>
        <dsp:cNvPr id="0" name=""/>
        <dsp:cNvSpPr/>
      </dsp:nvSpPr>
      <dsp:spPr>
        <a:xfrm>
          <a:off x="5841260" y="5462672"/>
          <a:ext cx="3057385" cy="1222954"/>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C" sz="1100" kern="1200" dirty="0" smtClean="0"/>
            <a:t/>
          </a:r>
          <a:br>
            <a:rPr lang="es-EC" sz="1100" kern="1200" dirty="0" smtClean="0"/>
          </a:br>
          <a:r>
            <a:rPr lang="es-EC" sz="1100" kern="1200" dirty="0" smtClean="0"/>
            <a:t>D: Definir los problemas y situaciones a mejorar. </a:t>
          </a:r>
        </a:p>
        <a:p>
          <a:pPr lvl="0" algn="ctr" defTabSz="488950">
            <a:lnSpc>
              <a:spcPct val="90000"/>
            </a:lnSpc>
            <a:spcBef>
              <a:spcPct val="0"/>
            </a:spcBef>
            <a:spcAft>
              <a:spcPct val="35000"/>
            </a:spcAft>
          </a:pPr>
          <a:r>
            <a:rPr lang="es-EC" sz="1100" kern="1200" dirty="0" smtClean="0"/>
            <a:t>M: Medir para obtener información y datos. </a:t>
          </a:r>
        </a:p>
        <a:p>
          <a:pPr lvl="0" algn="ctr" defTabSz="488950">
            <a:lnSpc>
              <a:spcPct val="90000"/>
            </a:lnSpc>
            <a:spcBef>
              <a:spcPct val="0"/>
            </a:spcBef>
            <a:spcAft>
              <a:spcPct val="35000"/>
            </a:spcAft>
          </a:pPr>
          <a:r>
            <a:rPr lang="es-EC" sz="1100" kern="1200" dirty="0" smtClean="0"/>
            <a:t>A: Analizar la información recolectada</a:t>
          </a:r>
          <a:endParaRPr lang="es-EC" sz="1100" kern="1200" dirty="0"/>
        </a:p>
      </dsp:txBody>
      <dsp:txXfrm>
        <a:off x="6452737" y="5462672"/>
        <a:ext cx="1834431" cy="1222954"/>
      </dsp:txXfrm>
    </dsp:sp>
    <dsp:sp modelId="{6C0C909C-50EC-4A07-9162-F1E9488B8CAE}">
      <dsp:nvSpPr>
        <dsp:cNvPr id="0" name=""/>
        <dsp:cNvSpPr/>
      </dsp:nvSpPr>
      <dsp:spPr>
        <a:xfrm>
          <a:off x="8470611" y="5462672"/>
          <a:ext cx="3057385" cy="1222954"/>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C" sz="1100" kern="1200" dirty="0" smtClean="0"/>
            <a:t>I: Incorporar las mejoras en los procesos. </a:t>
          </a:r>
        </a:p>
        <a:p>
          <a:pPr lvl="0" algn="ctr" defTabSz="488950">
            <a:lnSpc>
              <a:spcPct val="90000"/>
            </a:lnSpc>
            <a:spcBef>
              <a:spcPct val="0"/>
            </a:spcBef>
            <a:spcAft>
              <a:spcPct val="35000"/>
            </a:spcAft>
          </a:pPr>
          <a:r>
            <a:rPr lang="es-EC" sz="1100" kern="1200" dirty="0" smtClean="0"/>
            <a:t>C: Controlar o rediseñar los procesos existentes.</a:t>
          </a:r>
          <a:endParaRPr lang="es-EC" sz="1100" kern="1200" dirty="0"/>
        </a:p>
      </dsp:txBody>
      <dsp:txXfrm>
        <a:off x="9082088" y="5462672"/>
        <a:ext cx="1834431" cy="12229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F2FC0-E567-4FEC-9A5B-64123A5B7C6D}">
      <dsp:nvSpPr>
        <dsp:cNvPr id="0" name=""/>
        <dsp:cNvSpPr/>
      </dsp:nvSpPr>
      <dsp:spPr>
        <a:xfrm>
          <a:off x="2052760" y="-76769"/>
          <a:ext cx="1583697" cy="868242"/>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Cliente</a:t>
          </a:r>
          <a:endParaRPr lang="es-EC" sz="1700" b="1" kern="1200" dirty="0"/>
        </a:p>
      </dsp:txBody>
      <dsp:txXfrm>
        <a:off x="2095144" y="-34385"/>
        <a:ext cx="1498929" cy="783474"/>
      </dsp:txXfrm>
    </dsp:sp>
    <dsp:sp modelId="{47F4D819-5CCB-48C3-B1EE-15D545640D1B}">
      <dsp:nvSpPr>
        <dsp:cNvPr id="0" name=""/>
        <dsp:cNvSpPr/>
      </dsp:nvSpPr>
      <dsp:spPr>
        <a:xfrm>
          <a:off x="1512673" y="357352"/>
          <a:ext cx="2663872" cy="2663872"/>
        </a:xfrm>
        <a:custGeom>
          <a:avLst/>
          <a:gdLst/>
          <a:ahLst/>
          <a:cxnLst/>
          <a:rect l="0" t="0" r="0" b="0"/>
          <a:pathLst>
            <a:path>
              <a:moveTo>
                <a:pt x="2126412" y="262889"/>
              </a:moveTo>
              <a:arcTo wR="1331936" hR="1331936" stAng="18397102" swAng="829480"/>
            </a:path>
          </a:pathLst>
        </a:custGeom>
        <a:noFill/>
        <a:ln w="9525"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DBE7C5-E80C-4390-940F-64EB110A677F}">
      <dsp:nvSpPr>
        <dsp:cNvPr id="0" name=""/>
        <dsp:cNvSpPr/>
      </dsp:nvSpPr>
      <dsp:spPr>
        <a:xfrm>
          <a:off x="3319507" y="843576"/>
          <a:ext cx="1583697" cy="868242"/>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Precio Calidad</a:t>
          </a:r>
          <a:endParaRPr lang="es-EC" sz="1700" b="1" kern="1200" dirty="0"/>
        </a:p>
      </dsp:txBody>
      <dsp:txXfrm>
        <a:off x="3361891" y="885960"/>
        <a:ext cx="1498929" cy="783474"/>
      </dsp:txXfrm>
    </dsp:sp>
    <dsp:sp modelId="{078E6AEE-56C6-460C-82DF-05F29A3A30AD}">
      <dsp:nvSpPr>
        <dsp:cNvPr id="0" name=""/>
        <dsp:cNvSpPr/>
      </dsp:nvSpPr>
      <dsp:spPr>
        <a:xfrm>
          <a:off x="1512673" y="357352"/>
          <a:ext cx="2663872" cy="2663872"/>
        </a:xfrm>
        <a:custGeom>
          <a:avLst/>
          <a:gdLst/>
          <a:ahLst/>
          <a:cxnLst/>
          <a:rect l="0" t="0" r="0" b="0"/>
          <a:pathLst>
            <a:path>
              <a:moveTo>
                <a:pt x="2663557" y="1360891"/>
              </a:moveTo>
              <a:arcTo wR="1331936" hR="1331936" stAng="74740" swAng="1641897"/>
            </a:path>
          </a:pathLst>
        </a:custGeom>
        <a:noFill/>
        <a:ln w="9525"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D9BC68-77F5-49E0-82A1-426AB96765F8}">
      <dsp:nvSpPr>
        <dsp:cNvPr id="0" name=""/>
        <dsp:cNvSpPr/>
      </dsp:nvSpPr>
      <dsp:spPr>
        <a:xfrm>
          <a:off x="2835653" y="2332726"/>
          <a:ext cx="1583697" cy="868242"/>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Localización </a:t>
          </a:r>
          <a:endParaRPr lang="es-EC" sz="1700" b="1" kern="1200" dirty="0"/>
        </a:p>
      </dsp:txBody>
      <dsp:txXfrm>
        <a:off x="2878037" y="2375110"/>
        <a:ext cx="1498929" cy="783474"/>
      </dsp:txXfrm>
    </dsp:sp>
    <dsp:sp modelId="{5A4A0221-DAEF-4FB8-B943-0B10B03840BB}">
      <dsp:nvSpPr>
        <dsp:cNvPr id="0" name=""/>
        <dsp:cNvSpPr/>
      </dsp:nvSpPr>
      <dsp:spPr>
        <a:xfrm>
          <a:off x="1512673" y="3021164"/>
          <a:ext cx="2663872" cy="2663872"/>
        </a:xfrm>
        <a:custGeom>
          <a:avLst/>
          <a:gdLst/>
          <a:ahLst/>
          <a:cxnLst/>
          <a:rect l="0" t="0" r="0" b="0"/>
          <a:pathLst>
            <a:path>
              <a:moveTo>
                <a:pt x="1323159" y="28"/>
              </a:moveTo>
              <a:arcTo wR="1331936" hR="1331936" stAng="16177346" swAng="45308"/>
            </a:path>
          </a:pathLst>
        </a:custGeom>
        <a:noFill/>
        <a:ln w="9525"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A42FB2-1594-4229-B9DB-BE38916763D5}">
      <dsp:nvSpPr>
        <dsp:cNvPr id="0" name=""/>
        <dsp:cNvSpPr/>
      </dsp:nvSpPr>
      <dsp:spPr>
        <a:xfrm>
          <a:off x="1269868" y="2332726"/>
          <a:ext cx="1583697" cy="868242"/>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Comunicación </a:t>
          </a:r>
          <a:endParaRPr lang="es-EC" sz="1700" b="1" kern="1200" dirty="0"/>
        </a:p>
      </dsp:txBody>
      <dsp:txXfrm>
        <a:off x="1312252" y="2375110"/>
        <a:ext cx="1498929" cy="783474"/>
      </dsp:txXfrm>
    </dsp:sp>
    <dsp:sp modelId="{9025D00B-8C67-4103-90E2-D1863DA1E4C8}">
      <dsp:nvSpPr>
        <dsp:cNvPr id="0" name=""/>
        <dsp:cNvSpPr/>
      </dsp:nvSpPr>
      <dsp:spPr>
        <a:xfrm>
          <a:off x="1512673" y="357352"/>
          <a:ext cx="2663872" cy="2663872"/>
        </a:xfrm>
        <a:custGeom>
          <a:avLst/>
          <a:gdLst/>
          <a:ahLst/>
          <a:cxnLst/>
          <a:rect l="0" t="0" r="0" b="0"/>
          <a:pathLst>
            <a:path>
              <a:moveTo>
                <a:pt x="162637" y="1969739"/>
              </a:moveTo>
              <a:arcTo wR="1331936" hR="1331936" stAng="9083363" swAng="1641897"/>
            </a:path>
          </a:pathLst>
        </a:custGeom>
        <a:noFill/>
        <a:ln w="9525"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BC016C-1BAE-4620-83D7-9F570FE31815}">
      <dsp:nvSpPr>
        <dsp:cNvPr id="0" name=""/>
        <dsp:cNvSpPr/>
      </dsp:nvSpPr>
      <dsp:spPr>
        <a:xfrm>
          <a:off x="786014" y="843576"/>
          <a:ext cx="1583697" cy="868242"/>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Producto</a:t>
          </a:r>
          <a:endParaRPr lang="es-EC" sz="1700" b="1" kern="1200" dirty="0"/>
        </a:p>
      </dsp:txBody>
      <dsp:txXfrm>
        <a:off x="828398" y="885960"/>
        <a:ext cx="1498929" cy="783474"/>
      </dsp:txXfrm>
    </dsp:sp>
    <dsp:sp modelId="{9D1486C4-8C7B-4543-A7B6-D2FE67A50E06}">
      <dsp:nvSpPr>
        <dsp:cNvPr id="0" name=""/>
        <dsp:cNvSpPr/>
      </dsp:nvSpPr>
      <dsp:spPr>
        <a:xfrm>
          <a:off x="1512673" y="357352"/>
          <a:ext cx="2663872" cy="2663872"/>
        </a:xfrm>
        <a:custGeom>
          <a:avLst/>
          <a:gdLst/>
          <a:ahLst/>
          <a:cxnLst/>
          <a:rect l="0" t="0" r="0" b="0"/>
          <a:pathLst>
            <a:path>
              <a:moveTo>
                <a:pt x="305024" y="483699"/>
              </a:moveTo>
              <a:arcTo wR="1331936" hR="1331936" stAng="13173417" swAng="829480"/>
            </a:path>
          </a:pathLst>
        </a:custGeom>
        <a:noFill/>
        <a:ln w="9525"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D4DCC-2139-4682-AFDD-1363E701E829}">
      <dsp:nvSpPr>
        <dsp:cNvPr id="0" name=""/>
        <dsp:cNvSpPr/>
      </dsp:nvSpPr>
      <dsp:spPr>
        <a:xfrm>
          <a:off x="1328887" y="128545"/>
          <a:ext cx="1607994" cy="803997"/>
        </a:xfrm>
        <a:prstGeom prst="roundRect">
          <a:avLst>
            <a:gd name="adj" fmla="val 10000"/>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Logística</a:t>
          </a:r>
          <a:endParaRPr lang="es-EC" sz="2100" kern="1200" dirty="0"/>
        </a:p>
      </dsp:txBody>
      <dsp:txXfrm>
        <a:off x="1352435" y="152093"/>
        <a:ext cx="1560898" cy="756901"/>
      </dsp:txXfrm>
    </dsp:sp>
    <dsp:sp modelId="{903953E9-E0DA-4241-91FB-22B946DD5952}">
      <dsp:nvSpPr>
        <dsp:cNvPr id="0" name=""/>
        <dsp:cNvSpPr/>
      </dsp:nvSpPr>
      <dsp:spPr>
        <a:xfrm rot="3600000">
          <a:off x="2377659" y="1539993"/>
          <a:ext cx="838527" cy="281399"/>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462079" y="1596273"/>
        <a:ext cx="669687" cy="168839"/>
      </dsp:txXfrm>
    </dsp:sp>
    <dsp:sp modelId="{F44BDCC2-1EDD-455E-AD7D-2593620EF2AF}">
      <dsp:nvSpPr>
        <dsp:cNvPr id="0" name=""/>
        <dsp:cNvSpPr/>
      </dsp:nvSpPr>
      <dsp:spPr>
        <a:xfrm>
          <a:off x="2656964" y="2428842"/>
          <a:ext cx="1607994" cy="803997"/>
        </a:xfrm>
        <a:prstGeom prst="roundRect">
          <a:avLst>
            <a:gd name="adj" fmla="val 10000"/>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El Sistema </a:t>
          </a:r>
          <a:endParaRPr lang="es-EC" sz="2100" kern="1200" dirty="0"/>
        </a:p>
      </dsp:txBody>
      <dsp:txXfrm>
        <a:off x="2680512" y="2452390"/>
        <a:ext cx="1560898" cy="756901"/>
      </dsp:txXfrm>
    </dsp:sp>
    <dsp:sp modelId="{46AC9228-F9FF-488D-8D69-D5C15E37911C}">
      <dsp:nvSpPr>
        <dsp:cNvPr id="0" name=""/>
        <dsp:cNvSpPr/>
      </dsp:nvSpPr>
      <dsp:spPr>
        <a:xfrm rot="10800000">
          <a:off x="1713620" y="2690142"/>
          <a:ext cx="838527" cy="281399"/>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1798040" y="2746422"/>
        <a:ext cx="669687" cy="168839"/>
      </dsp:txXfrm>
    </dsp:sp>
    <dsp:sp modelId="{1F67FC4A-5C4F-4B88-B4A1-1E48E115DC84}">
      <dsp:nvSpPr>
        <dsp:cNvPr id="0" name=""/>
        <dsp:cNvSpPr/>
      </dsp:nvSpPr>
      <dsp:spPr>
        <a:xfrm>
          <a:off x="809" y="2428842"/>
          <a:ext cx="1607994" cy="803997"/>
        </a:xfrm>
        <a:prstGeom prst="roundRect">
          <a:avLst>
            <a:gd name="adj" fmla="val 10000"/>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Proveedores </a:t>
          </a:r>
          <a:endParaRPr lang="es-EC" sz="2100" kern="1200" dirty="0"/>
        </a:p>
      </dsp:txBody>
      <dsp:txXfrm>
        <a:off x="24357" y="2452390"/>
        <a:ext cx="1560898" cy="756901"/>
      </dsp:txXfrm>
    </dsp:sp>
    <dsp:sp modelId="{911E97A5-8049-4333-BFB3-7EADF589CEC2}">
      <dsp:nvSpPr>
        <dsp:cNvPr id="0" name=""/>
        <dsp:cNvSpPr/>
      </dsp:nvSpPr>
      <dsp:spPr>
        <a:xfrm rot="18000000">
          <a:off x="1049581" y="1539993"/>
          <a:ext cx="838527" cy="281399"/>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1134001" y="1596273"/>
        <a:ext cx="669687" cy="168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0F969-640D-4DCE-8050-DE3785429779}">
      <dsp:nvSpPr>
        <dsp:cNvPr id="0" name=""/>
        <dsp:cNvSpPr/>
      </dsp:nvSpPr>
      <dsp:spPr>
        <a:xfrm>
          <a:off x="0" y="88142"/>
          <a:ext cx="10000344" cy="7200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C" sz="2500" b="1" kern="1200" dirty="0" smtClean="0">
              <a:effectLst/>
            </a:rPr>
            <a:t>FORTALEZAS</a:t>
          </a:r>
          <a:endParaRPr lang="es-EC" sz="2500" kern="1200" dirty="0"/>
        </a:p>
      </dsp:txBody>
      <dsp:txXfrm>
        <a:off x="0" y="88142"/>
        <a:ext cx="10000344" cy="720000"/>
      </dsp:txXfrm>
    </dsp:sp>
    <dsp:sp modelId="{85F32E8A-AA47-404D-9D8D-B72186FEF165}">
      <dsp:nvSpPr>
        <dsp:cNvPr id="0" name=""/>
        <dsp:cNvSpPr/>
      </dsp:nvSpPr>
      <dsp:spPr>
        <a:xfrm>
          <a:off x="0" y="808142"/>
          <a:ext cx="10000344" cy="54900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effectLst/>
            </a:rPr>
            <a:t>Confianza por parte de los socios hacia los directivos de los centros mayoristas</a:t>
          </a:r>
          <a:endParaRPr lang="es-EC" sz="2500" kern="1200" dirty="0"/>
        </a:p>
        <a:p>
          <a:pPr marL="228600" lvl="1" indent="-228600" algn="l" defTabSz="1111250">
            <a:lnSpc>
              <a:spcPct val="90000"/>
            </a:lnSpc>
            <a:spcBef>
              <a:spcPct val="0"/>
            </a:spcBef>
            <a:spcAft>
              <a:spcPct val="15000"/>
            </a:spcAft>
            <a:buChar char="••"/>
          </a:pPr>
          <a:r>
            <a:rPr lang="es-EC" sz="2500" b="1" kern="1200" dirty="0" smtClean="0">
              <a:effectLst/>
            </a:rPr>
            <a:t>Cuentan con capital para realizar inversiones*</a:t>
          </a:r>
          <a:endParaRPr lang="es-EC" sz="2500" b="1" kern="1200" dirty="0">
            <a:effectLst/>
          </a:endParaRPr>
        </a:p>
        <a:p>
          <a:pPr marL="228600" lvl="1" indent="-228600" algn="l" defTabSz="1111250">
            <a:lnSpc>
              <a:spcPct val="90000"/>
            </a:lnSpc>
            <a:spcBef>
              <a:spcPct val="0"/>
            </a:spcBef>
            <a:spcAft>
              <a:spcPct val="15000"/>
            </a:spcAft>
            <a:buChar char="••"/>
          </a:pPr>
          <a:r>
            <a:rPr lang="es-EC" sz="2500" kern="1200" dirty="0" smtClean="0">
              <a:effectLst/>
            </a:rPr>
            <a:t>Talento humano conformado por sus socios con experiencia</a:t>
          </a:r>
          <a:endParaRPr lang="es-EC" sz="2500" kern="1200" dirty="0">
            <a:effectLst/>
          </a:endParaRPr>
        </a:p>
        <a:p>
          <a:pPr marL="228600" lvl="1" indent="-228600" algn="l" defTabSz="1111250">
            <a:lnSpc>
              <a:spcPct val="90000"/>
            </a:lnSpc>
            <a:spcBef>
              <a:spcPct val="0"/>
            </a:spcBef>
            <a:spcAft>
              <a:spcPct val="15000"/>
            </a:spcAft>
            <a:buChar char="••"/>
          </a:pPr>
          <a:r>
            <a:rPr lang="es-EC" sz="2500" b="1" kern="1200" dirty="0" smtClean="0">
              <a:effectLst/>
            </a:rPr>
            <a:t>Buena organización del talento humano en el cumplimiento de actividades*</a:t>
          </a:r>
          <a:endParaRPr lang="es-EC" sz="2500" b="1" kern="1200" dirty="0">
            <a:effectLst/>
          </a:endParaRPr>
        </a:p>
        <a:p>
          <a:pPr marL="228600" lvl="1" indent="-228600" algn="l" defTabSz="1111250">
            <a:lnSpc>
              <a:spcPct val="90000"/>
            </a:lnSpc>
            <a:spcBef>
              <a:spcPct val="0"/>
            </a:spcBef>
            <a:spcAft>
              <a:spcPct val="15000"/>
            </a:spcAft>
            <a:buChar char="••"/>
          </a:pPr>
          <a:r>
            <a:rPr lang="es-EC" sz="2500" b="1" kern="1200" dirty="0" smtClean="0">
              <a:effectLst/>
            </a:rPr>
            <a:t>Gran número de comerciantes mayoristas*</a:t>
          </a:r>
          <a:endParaRPr lang="es-EC" sz="2500" b="1" kern="1200" dirty="0">
            <a:effectLst/>
          </a:endParaRPr>
        </a:p>
        <a:p>
          <a:pPr marL="228600" lvl="1" indent="-228600" algn="l" defTabSz="1111250">
            <a:lnSpc>
              <a:spcPct val="90000"/>
            </a:lnSpc>
            <a:spcBef>
              <a:spcPct val="0"/>
            </a:spcBef>
            <a:spcAft>
              <a:spcPct val="15000"/>
            </a:spcAft>
            <a:buChar char="••"/>
          </a:pPr>
          <a:r>
            <a:rPr lang="es-EC" sz="2500" b="1" kern="1200" dirty="0" smtClean="0">
              <a:effectLst/>
            </a:rPr>
            <a:t>Clientes numerosos y recurrentes en sus compras* </a:t>
          </a:r>
          <a:endParaRPr lang="es-EC" sz="2500" b="1" kern="1200" dirty="0">
            <a:effectLst/>
          </a:endParaRPr>
        </a:p>
        <a:p>
          <a:pPr marL="228600" lvl="1" indent="-228600" algn="l" defTabSz="1111250">
            <a:lnSpc>
              <a:spcPct val="90000"/>
            </a:lnSpc>
            <a:spcBef>
              <a:spcPct val="0"/>
            </a:spcBef>
            <a:spcAft>
              <a:spcPct val="15000"/>
            </a:spcAft>
            <a:buChar char="••"/>
          </a:pPr>
          <a:r>
            <a:rPr lang="es-EC" sz="2500" b="1" kern="1200" dirty="0" smtClean="0">
              <a:effectLst/>
            </a:rPr>
            <a:t>Son productores especializados en diferentes tipos de productos textiles*</a:t>
          </a:r>
          <a:endParaRPr lang="es-EC" sz="2500" b="1" kern="1200" dirty="0">
            <a:effectLst/>
          </a:endParaRPr>
        </a:p>
        <a:p>
          <a:pPr marL="228600" lvl="1" indent="-228600" algn="l" defTabSz="1111250">
            <a:lnSpc>
              <a:spcPct val="90000"/>
            </a:lnSpc>
            <a:spcBef>
              <a:spcPct val="0"/>
            </a:spcBef>
            <a:spcAft>
              <a:spcPct val="15000"/>
            </a:spcAft>
            <a:buChar char="••"/>
          </a:pPr>
          <a:r>
            <a:rPr lang="es-EC" sz="2500" kern="1200" dirty="0" smtClean="0">
              <a:effectLst/>
            </a:rPr>
            <a:t>Calidad de los productos ofrecidos</a:t>
          </a:r>
          <a:endParaRPr lang="es-EC" sz="2500" kern="1200" dirty="0">
            <a:effectLst/>
          </a:endParaRPr>
        </a:p>
        <a:p>
          <a:pPr marL="228600" lvl="1" indent="-228600" algn="l" defTabSz="1111250">
            <a:lnSpc>
              <a:spcPct val="90000"/>
            </a:lnSpc>
            <a:spcBef>
              <a:spcPct val="0"/>
            </a:spcBef>
            <a:spcAft>
              <a:spcPct val="15000"/>
            </a:spcAft>
            <a:buChar char="••"/>
          </a:pPr>
          <a:r>
            <a:rPr lang="es-EC" sz="2500" kern="1200" dirty="0" smtClean="0">
              <a:effectLst/>
            </a:rPr>
            <a:t>Productos con precios accesibles</a:t>
          </a:r>
          <a:endParaRPr lang="es-EC" sz="2500" kern="1200" dirty="0">
            <a:effectLst/>
          </a:endParaRPr>
        </a:p>
        <a:p>
          <a:pPr marL="228600" lvl="1" indent="-228600" algn="l" defTabSz="1111250">
            <a:lnSpc>
              <a:spcPct val="90000"/>
            </a:lnSpc>
            <a:spcBef>
              <a:spcPct val="0"/>
            </a:spcBef>
            <a:spcAft>
              <a:spcPct val="15000"/>
            </a:spcAft>
            <a:buChar char="••"/>
          </a:pPr>
          <a:r>
            <a:rPr lang="es-EC" sz="2500" kern="1200" dirty="0" smtClean="0">
              <a:effectLst/>
            </a:rPr>
            <a:t>Competitividad</a:t>
          </a:r>
          <a:endParaRPr lang="es-EC" sz="2500" kern="1200" dirty="0">
            <a:effectLst/>
          </a:endParaRPr>
        </a:p>
      </dsp:txBody>
      <dsp:txXfrm>
        <a:off x="0" y="808142"/>
        <a:ext cx="10000344" cy="549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0F969-640D-4DCE-8050-DE3785429779}">
      <dsp:nvSpPr>
        <dsp:cNvPr id="0" name=""/>
        <dsp:cNvSpPr/>
      </dsp:nvSpPr>
      <dsp:spPr>
        <a:xfrm>
          <a:off x="0" y="18752"/>
          <a:ext cx="10000344" cy="5184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kern="1200" dirty="0" smtClean="0">
              <a:effectLst/>
            </a:rPr>
            <a:t>AMENAZAS</a:t>
          </a:r>
          <a:endParaRPr lang="es-EC" sz="1800" kern="1200" dirty="0"/>
        </a:p>
      </dsp:txBody>
      <dsp:txXfrm>
        <a:off x="0" y="18752"/>
        <a:ext cx="10000344" cy="518400"/>
      </dsp:txXfrm>
    </dsp:sp>
    <dsp:sp modelId="{85F32E8A-AA47-404D-9D8D-B72186FEF165}">
      <dsp:nvSpPr>
        <dsp:cNvPr id="0" name=""/>
        <dsp:cNvSpPr/>
      </dsp:nvSpPr>
      <dsp:spPr>
        <a:xfrm>
          <a:off x="0" y="537153"/>
          <a:ext cx="10000344" cy="583037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b="1" kern="1200" dirty="0" smtClean="0">
              <a:effectLst/>
            </a:rPr>
            <a:t>Desconfianza en el sistema fiscal*  </a:t>
          </a:r>
          <a:endParaRPr lang="es-EC" sz="1800" b="1" kern="1200" dirty="0"/>
        </a:p>
        <a:p>
          <a:pPr marL="171450" lvl="1" indent="-171450" algn="l" defTabSz="800100">
            <a:lnSpc>
              <a:spcPct val="90000"/>
            </a:lnSpc>
            <a:spcBef>
              <a:spcPct val="0"/>
            </a:spcBef>
            <a:spcAft>
              <a:spcPct val="15000"/>
            </a:spcAft>
            <a:buChar char="••"/>
          </a:pPr>
          <a:r>
            <a:rPr lang="es-EC" sz="1800" kern="1200" dirty="0" smtClean="0">
              <a:effectLst/>
            </a:rPr>
            <a:t>Altos intereses por parte de las instituciones financieras </a:t>
          </a:r>
          <a:endParaRPr lang="es-EC" sz="1800" kern="1200" dirty="0">
            <a:effectLst/>
          </a:endParaRPr>
        </a:p>
        <a:p>
          <a:pPr marL="171450" lvl="1" indent="-171450" algn="l" defTabSz="800100">
            <a:lnSpc>
              <a:spcPct val="90000"/>
            </a:lnSpc>
            <a:spcBef>
              <a:spcPct val="0"/>
            </a:spcBef>
            <a:spcAft>
              <a:spcPct val="15000"/>
            </a:spcAft>
            <a:buChar char="••"/>
          </a:pPr>
          <a:r>
            <a:rPr lang="es-EC" sz="1800" kern="1200" smtClean="0">
              <a:effectLst/>
            </a:rPr>
            <a:t>Capital congelado en instituciones financieras con bajas retribuciones </a:t>
          </a:r>
          <a:endParaRPr lang="es-EC" sz="1800" kern="1200" dirty="0">
            <a:effectLst/>
          </a:endParaRPr>
        </a:p>
        <a:p>
          <a:pPr marL="171450" lvl="1" indent="-171450" algn="l" defTabSz="800100">
            <a:lnSpc>
              <a:spcPct val="90000"/>
            </a:lnSpc>
            <a:spcBef>
              <a:spcPct val="0"/>
            </a:spcBef>
            <a:spcAft>
              <a:spcPct val="15000"/>
            </a:spcAft>
            <a:buChar char="••"/>
          </a:pPr>
          <a:r>
            <a:rPr lang="es-EC" sz="1800" kern="1200" dirty="0" smtClean="0">
              <a:effectLst/>
            </a:rPr>
            <a:t>Menor poder adquisitivo de los consumidores</a:t>
          </a:r>
          <a:endParaRPr lang="es-EC" sz="1800" kern="1200" dirty="0">
            <a:effectLst/>
          </a:endParaRPr>
        </a:p>
        <a:p>
          <a:pPr marL="171450" lvl="1" indent="-171450" algn="l" defTabSz="800100">
            <a:lnSpc>
              <a:spcPct val="90000"/>
            </a:lnSpc>
            <a:spcBef>
              <a:spcPct val="0"/>
            </a:spcBef>
            <a:spcAft>
              <a:spcPct val="15000"/>
            </a:spcAft>
            <a:buChar char="••"/>
          </a:pPr>
          <a:r>
            <a:rPr lang="es-EC" sz="1800" b="1" kern="1200" dirty="0" smtClean="0">
              <a:effectLst/>
            </a:rPr>
            <a:t>Incremento de competidores en el mercado nacional*</a:t>
          </a:r>
          <a:endParaRPr lang="es-EC" sz="1800" b="1" kern="1200" dirty="0">
            <a:effectLst/>
          </a:endParaRPr>
        </a:p>
        <a:p>
          <a:pPr marL="171450" lvl="1" indent="-171450" algn="l" defTabSz="800100">
            <a:lnSpc>
              <a:spcPct val="90000"/>
            </a:lnSpc>
            <a:spcBef>
              <a:spcPct val="0"/>
            </a:spcBef>
            <a:spcAft>
              <a:spcPct val="15000"/>
            </a:spcAft>
            <a:buChar char="••"/>
          </a:pPr>
          <a:r>
            <a:rPr lang="es-EC" sz="1800" b="1" kern="1200" dirty="0" smtClean="0">
              <a:effectLst/>
            </a:rPr>
            <a:t>Incremento en el precio de la materia prima importada*</a:t>
          </a:r>
          <a:endParaRPr lang="es-EC" sz="1800" b="1" kern="1200" dirty="0">
            <a:effectLst/>
          </a:endParaRPr>
        </a:p>
        <a:p>
          <a:pPr marL="171450" lvl="1" indent="-171450" algn="l" defTabSz="800100">
            <a:lnSpc>
              <a:spcPct val="90000"/>
            </a:lnSpc>
            <a:spcBef>
              <a:spcPct val="0"/>
            </a:spcBef>
            <a:spcAft>
              <a:spcPct val="15000"/>
            </a:spcAft>
            <a:buChar char="••"/>
          </a:pPr>
          <a:r>
            <a:rPr lang="es-EC" sz="1800" kern="1200" dirty="0" smtClean="0">
              <a:effectLst/>
            </a:rPr>
            <a:t>Incremento de aranceles</a:t>
          </a:r>
          <a:endParaRPr lang="es-EC" sz="1800" kern="1200" dirty="0">
            <a:effectLst/>
          </a:endParaRPr>
        </a:p>
        <a:p>
          <a:pPr marL="171450" lvl="1" indent="-171450" algn="l" defTabSz="800100">
            <a:lnSpc>
              <a:spcPct val="90000"/>
            </a:lnSpc>
            <a:spcBef>
              <a:spcPct val="0"/>
            </a:spcBef>
            <a:spcAft>
              <a:spcPct val="15000"/>
            </a:spcAft>
            <a:buChar char="••"/>
          </a:pPr>
          <a:r>
            <a:rPr lang="es-EC" sz="1800" b="1" kern="1200" dirty="0" smtClean="0">
              <a:effectLst/>
            </a:rPr>
            <a:t>Menor inversión en el sector textil para el 2016* </a:t>
          </a:r>
          <a:endParaRPr lang="es-EC" sz="1800" b="1" kern="1200" dirty="0">
            <a:effectLst/>
          </a:endParaRPr>
        </a:p>
        <a:p>
          <a:pPr marL="171450" lvl="1" indent="-171450" algn="l" defTabSz="800100">
            <a:lnSpc>
              <a:spcPct val="90000"/>
            </a:lnSpc>
            <a:spcBef>
              <a:spcPct val="0"/>
            </a:spcBef>
            <a:spcAft>
              <a:spcPct val="15000"/>
            </a:spcAft>
            <a:buChar char="••"/>
          </a:pPr>
          <a:r>
            <a:rPr lang="es-EC" sz="1800" b="1" kern="1200" dirty="0" smtClean="0">
              <a:effectLst/>
            </a:rPr>
            <a:t>Poca inversión extranjera en Ecuador* </a:t>
          </a:r>
          <a:endParaRPr lang="es-EC" sz="1800" b="1" kern="1200" dirty="0">
            <a:effectLst/>
          </a:endParaRPr>
        </a:p>
        <a:p>
          <a:pPr marL="171450" lvl="1" indent="-171450" algn="l" defTabSz="800100">
            <a:lnSpc>
              <a:spcPct val="90000"/>
            </a:lnSpc>
            <a:spcBef>
              <a:spcPct val="0"/>
            </a:spcBef>
            <a:spcAft>
              <a:spcPct val="15000"/>
            </a:spcAft>
            <a:buChar char="••"/>
          </a:pPr>
          <a:r>
            <a:rPr lang="es-EC" sz="1800" b="1" kern="1200" dirty="0" smtClean="0">
              <a:effectLst/>
            </a:rPr>
            <a:t>Inestabilidad laboral*</a:t>
          </a:r>
          <a:endParaRPr lang="es-EC" sz="1800" b="1" kern="1200" dirty="0">
            <a:effectLst/>
          </a:endParaRPr>
        </a:p>
        <a:p>
          <a:pPr marL="171450" lvl="1" indent="-171450" algn="l" defTabSz="800100">
            <a:lnSpc>
              <a:spcPct val="90000"/>
            </a:lnSpc>
            <a:spcBef>
              <a:spcPct val="0"/>
            </a:spcBef>
            <a:spcAft>
              <a:spcPct val="15000"/>
            </a:spcAft>
            <a:buChar char="••"/>
          </a:pPr>
          <a:r>
            <a:rPr lang="es-EC" sz="1800" kern="1200" dirty="0" smtClean="0">
              <a:effectLst/>
            </a:rPr>
            <a:t>Incremento en los costos de producción</a:t>
          </a:r>
          <a:endParaRPr lang="es-EC" sz="1800" kern="1200" dirty="0">
            <a:effectLst/>
          </a:endParaRPr>
        </a:p>
        <a:p>
          <a:pPr marL="171450" lvl="1" indent="-171450" algn="l" defTabSz="800100">
            <a:lnSpc>
              <a:spcPct val="90000"/>
            </a:lnSpc>
            <a:spcBef>
              <a:spcPct val="0"/>
            </a:spcBef>
            <a:spcAft>
              <a:spcPct val="15000"/>
            </a:spcAft>
            <a:buChar char="••"/>
          </a:pPr>
          <a:r>
            <a:rPr lang="es-EC" sz="1800" b="1" kern="1200" dirty="0" smtClean="0">
              <a:effectLst/>
            </a:rPr>
            <a:t>Entrada de nuevos competidores extranjeros al país*</a:t>
          </a:r>
          <a:endParaRPr lang="es-EC" sz="1800" b="1" kern="1200" dirty="0">
            <a:effectLst/>
          </a:endParaRPr>
        </a:p>
        <a:p>
          <a:pPr marL="171450" lvl="1" indent="-171450" algn="l" defTabSz="800100">
            <a:lnSpc>
              <a:spcPct val="90000"/>
            </a:lnSpc>
            <a:spcBef>
              <a:spcPct val="0"/>
            </a:spcBef>
            <a:spcAft>
              <a:spcPct val="15000"/>
            </a:spcAft>
            <a:buChar char="••"/>
          </a:pPr>
          <a:r>
            <a:rPr lang="es-EC" sz="1800" kern="1200" dirty="0" smtClean="0">
              <a:effectLst/>
            </a:rPr>
            <a:t>Precios competitivos</a:t>
          </a:r>
          <a:endParaRPr lang="es-EC" sz="1800" kern="1200" dirty="0">
            <a:effectLst/>
          </a:endParaRPr>
        </a:p>
        <a:p>
          <a:pPr marL="171450" lvl="1" indent="-171450" algn="l" defTabSz="800100">
            <a:lnSpc>
              <a:spcPct val="90000"/>
            </a:lnSpc>
            <a:spcBef>
              <a:spcPct val="0"/>
            </a:spcBef>
            <a:spcAft>
              <a:spcPct val="15000"/>
            </a:spcAft>
            <a:buChar char="••"/>
          </a:pPr>
          <a:r>
            <a:rPr lang="es-EC" sz="1800" kern="1200" dirty="0" smtClean="0">
              <a:effectLst/>
            </a:rPr>
            <a:t>Calidad en los productos de la competencia</a:t>
          </a:r>
          <a:endParaRPr lang="es-EC" sz="1800" kern="1200" dirty="0">
            <a:effectLst/>
          </a:endParaRPr>
        </a:p>
        <a:p>
          <a:pPr marL="171450" lvl="1" indent="-171450" algn="l" defTabSz="800100">
            <a:lnSpc>
              <a:spcPct val="90000"/>
            </a:lnSpc>
            <a:spcBef>
              <a:spcPct val="0"/>
            </a:spcBef>
            <a:spcAft>
              <a:spcPct val="15000"/>
            </a:spcAft>
            <a:buChar char="••"/>
          </a:pPr>
          <a:r>
            <a:rPr lang="es-EC" sz="1800" kern="1200" smtClean="0">
              <a:effectLst/>
            </a:rPr>
            <a:t>Clientes con gustos cambiantes</a:t>
          </a:r>
          <a:endParaRPr lang="es-EC" sz="1800" kern="1200" dirty="0">
            <a:effectLst/>
          </a:endParaRPr>
        </a:p>
        <a:p>
          <a:pPr marL="171450" lvl="1" indent="-171450" algn="l" defTabSz="800100">
            <a:lnSpc>
              <a:spcPct val="90000"/>
            </a:lnSpc>
            <a:spcBef>
              <a:spcPct val="0"/>
            </a:spcBef>
            <a:spcAft>
              <a:spcPct val="15000"/>
            </a:spcAft>
            <a:buChar char="••"/>
          </a:pPr>
          <a:r>
            <a:rPr lang="es-EC" sz="1800" kern="1200" smtClean="0">
              <a:effectLst/>
            </a:rPr>
            <a:t>Contrabando de mercancías</a:t>
          </a:r>
          <a:endParaRPr lang="es-EC" sz="1800" kern="1200" dirty="0">
            <a:effectLst/>
          </a:endParaRPr>
        </a:p>
        <a:p>
          <a:pPr marL="171450" lvl="1" indent="-171450" algn="l" defTabSz="800100">
            <a:lnSpc>
              <a:spcPct val="90000"/>
            </a:lnSpc>
            <a:spcBef>
              <a:spcPct val="0"/>
            </a:spcBef>
            <a:spcAft>
              <a:spcPct val="15000"/>
            </a:spcAft>
            <a:buChar char="••"/>
          </a:pPr>
          <a:r>
            <a:rPr lang="es-EC" sz="1800" kern="1200" dirty="0" smtClean="0">
              <a:effectLst/>
            </a:rPr>
            <a:t>Gran variedad de sustitutos</a:t>
          </a:r>
          <a:endParaRPr lang="es-EC" sz="1800" kern="1200" dirty="0">
            <a:effectLst/>
          </a:endParaRPr>
        </a:p>
        <a:p>
          <a:pPr marL="171450" lvl="1" indent="-171450" algn="l" defTabSz="800100">
            <a:lnSpc>
              <a:spcPct val="90000"/>
            </a:lnSpc>
            <a:spcBef>
              <a:spcPct val="0"/>
            </a:spcBef>
            <a:spcAft>
              <a:spcPct val="15000"/>
            </a:spcAft>
            <a:buChar char="••"/>
          </a:pPr>
          <a:r>
            <a:rPr lang="es-EC" sz="1800" kern="1200" dirty="0" smtClean="0">
              <a:effectLst/>
            </a:rPr>
            <a:t>Centros comerciales ubicados en lugares estratégicos</a:t>
          </a:r>
          <a:endParaRPr lang="es-EC" sz="1800" kern="1200" dirty="0">
            <a:effectLst/>
          </a:endParaRPr>
        </a:p>
        <a:p>
          <a:pPr marL="171450" lvl="1" indent="-171450" algn="l" defTabSz="800100">
            <a:lnSpc>
              <a:spcPct val="90000"/>
            </a:lnSpc>
            <a:spcBef>
              <a:spcPct val="0"/>
            </a:spcBef>
            <a:spcAft>
              <a:spcPct val="15000"/>
            </a:spcAft>
            <a:buChar char="••"/>
          </a:pPr>
          <a:r>
            <a:rPr lang="es-EC" sz="1800" b="1" kern="1200" dirty="0" smtClean="0">
              <a:effectLst/>
            </a:rPr>
            <a:t>Alta competencia*</a:t>
          </a:r>
          <a:endParaRPr lang="es-EC" sz="1800" b="1"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0" y="537153"/>
        <a:ext cx="10000344" cy="58303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0F969-640D-4DCE-8050-DE3785429779}">
      <dsp:nvSpPr>
        <dsp:cNvPr id="0" name=""/>
        <dsp:cNvSpPr/>
      </dsp:nvSpPr>
      <dsp:spPr>
        <a:xfrm>
          <a:off x="0" y="90302"/>
          <a:ext cx="10000344" cy="979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s-EC" sz="3400" b="1" kern="1200" dirty="0" smtClean="0"/>
            <a:t>DEBILIDADES</a:t>
          </a:r>
          <a:endParaRPr lang="es-EC" sz="3400" b="1" kern="1200" dirty="0"/>
        </a:p>
      </dsp:txBody>
      <dsp:txXfrm>
        <a:off x="0" y="90302"/>
        <a:ext cx="10000344" cy="979200"/>
      </dsp:txXfrm>
    </dsp:sp>
    <dsp:sp modelId="{85F32E8A-AA47-404D-9D8D-B72186FEF165}">
      <dsp:nvSpPr>
        <dsp:cNvPr id="0" name=""/>
        <dsp:cNvSpPr/>
      </dsp:nvSpPr>
      <dsp:spPr>
        <a:xfrm>
          <a:off x="0" y="1069503"/>
          <a:ext cx="10000344" cy="522648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s-EC" sz="3400" b="1" kern="1200" dirty="0" smtClean="0"/>
            <a:t>No cuentan con una estructura de procesos*</a:t>
          </a:r>
          <a:endParaRPr lang="es-EC" sz="3400" b="1" kern="1200" dirty="0"/>
        </a:p>
        <a:p>
          <a:pPr marL="285750" lvl="1" indent="-285750" algn="l" defTabSz="1511300">
            <a:lnSpc>
              <a:spcPct val="90000"/>
            </a:lnSpc>
            <a:spcBef>
              <a:spcPct val="0"/>
            </a:spcBef>
            <a:spcAft>
              <a:spcPct val="15000"/>
            </a:spcAft>
            <a:buChar char="••"/>
          </a:pPr>
          <a:r>
            <a:rPr lang="es-EC" sz="3400" b="1" kern="1200" dirty="0" smtClean="0"/>
            <a:t>Poco personal capacitado*</a:t>
          </a:r>
          <a:endParaRPr lang="es-EC" sz="3400" b="1" kern="1200" dirty="0"/>
        </a:p>
        <a:p>
          <a:pPr marL="285750" lvl="1" indent="-285750" algn="l" defTabSz="1511300">
            <a:lnSpc>
              <a:spcPct val="90000"/>
            </a:lnSpc>
            <a:spcBef>
              <a:spcPct val="0"/>
            </a:spcBef>
            <a:spcAft>
              <a:spcPct val="15000"/>
            </a:spcAft>
            <a:buChar char="••"/>
          </a:pPr>
          <a:r>
            <a:rPr lang="es-EC" sz="3400" b="0" kern="1200" dirty="0" smtClean="0"/>
            <a:t>Manejo inadecuado de documentación contable y legal</a:t>
          </a:r>
          <a:endParaRPr lang="es-EC" sz="3400" b="0" kern="1200" dirty="0"/>
        </a:p>
        <a:p>
          <a:pPr marL="285750" lvl="1" indent="-285750" algn="l" defTabSz="1511300">
            <a:lnSpc>
              <a:spcPct val="90000"/>
            </a:lnSpc>
            <a:spcBef>
              <a:spcPct val="0"/>
            </a:spcBef>
            <a:spcAft>
              <a:spcPct val="15000"/>
            </a:spcAft>
            <a:buChar char="••"/>
          </a:pPr>
          <a:r>
            <a:rPr lang="es-EC" sz="3400" b="1" kern="1200" dirty="0" smtClean="0"/>
            <a:t>Inadecuado manejo financiero*</a:t>
          </a:r>
          <a:endParaRPr lang="es-EC" sz="3400" b="1" kern="1200" dirty="0"/>
        </a:p>
        <a:p>
          <a:pPr marL="285750" lvl="1" indent="-285750" algn="l" defTabSz="1511300">
            <a:lnSpc>
              <a:spcPct val="90000"/>
            </a:lnSpc>
            <a:spcBef>
              <a:spcPct val="0"/>
            </a:spcBef>
            <a:spcAft>
              <a:spcPct val="15000"/>
            </a:spcAft>
            <a:buChar char="••"/>
          </a:pPr>
          <a:r>
            <a:rPr lang="es-EC" sz="3400" b="1" kern="1200" dirty="0" smtClean="0"/>
            <a:t>Carecen de un correcto direccionamiento y adecuada estructura organizacional*</a:t>
          </a:r>
          <a:endParaRPr lang="es-EC" sz="3400" b="1" kern="1200" dirty="0"/>
        </a:p>
        <a:p>
          <a:pPr marL="285750" lvl="1" indent="-285750" algn="l" defTabSz="1511300">
            <a:lnSpc>
              <a:spcPct val="90000"/>
            </a:lnSpc>
            <a:spcBef>
              <a:spcPct val="0"/>
            </a:spcBef>
            <a:spcAft>
              <a:spcPct val="15000"/>
            </a:spcAft>
            <a:buChar char="••"/>
          </a:pPr>
          <a:r>
            <a:rPr lang="es-EC" sz="3400" b="0" kern="1200" dirty="0" smtClean="0"/>
            <a:t>Mala comunicación interna</a:t>
          </a:r>
          <a:endParaRPr lang="es-EC" sz="3400" b="0" kern="1200" dirty="0"/>
        </a:p>
        <a:p>
          <a:pPr marL="285750" lvl="1" indent="-285750" algn="l" defTabSz="1511300">
            <a:lnSpc>
              <a:spcPct val="90000"/>
            </a:lnSpc>
            <a:spcBef>
              <a:spcPct val="0"/>
            </a:spcBef>
            <a:spcAft>
              <a:spcPct val="15000"/>
            </a:spcAft>
            <a:buChar char="••"/>
          </a:pPr>
          <a:r>
            <a:rPr lang="es-EC" sz="3400" b="1" kern="1200" dirty="0" smtClean="0"/>
            <a:t>Inadecuada infraestructura*</a:t>
          </a:r>
          <a:endParaRPr lang="es-EC" sz="3400" b="1" kern="1200" dirty="0"/>
        </a:p>
      </dsp:txBody>
      <dsp:txXfrm>
        <a:off x="0" y="1069503"/>
        <a:ext cx="10000344" cy="52264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0F969-640D-4DCE-8050-DE3785429779}">
      <dsp:nvSpPr>
        <dsp:cNvPr id="0" name=""/>
        <dsp:cNvSpPr/>
      </dsp:nvSpPr>
      <dsp:spPr>
        <a:xfrm>
          <a:off x="0" y="84002"/>
          <a:ext cx="10000344" cy="6624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EC" sz="2300" b="1" kern="1200" dirty="0" smtClean="0"/>
            <a:t>OPORTUNIDADES</a:t>
          </a:r>
          <a:endParaRPr lang="es-EC" sz="2300" b="1" kern="1200" dirty="0"/>
        </a:p>
      </dsp:txBody>
      <dsp:txXfrm>
        <a:off x="0" y="84002"/>
        <a:ext cx="10000344" cy="662400"/>
      </dsp:txXfrm>
    </dsp:sp>
    <dsp:sp modelId="{85F32E8A-AA47-404D-9D8D-B72186FEF165}">
      <dsp:nvSpPr>
        <dsp:cNvPr id="0" name=""/>
        <dsp:cNvSpPr/>
      </dsp:nvSpPr>
      <dsp:spPr>
        <a:xfrm>
          <a:off x="0" y="746403"/>
          <a:ext cx="10000344" cy="555587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C" sz="2300" b="1" kern="1200" dirty="0" smtClean="0"/>
            <a:t>Incremento económico y productivo en el sector textil*</a:t>
          </a:r>
          <a:endParaRPr lang="es-EC" sz="2300" b="1" kern="1200" dirty="0"/>
        </a:p>
        <a:p>
          <a:pPr marL="228600" lvl="1" indent="-228600" algn="l" defTabSz="1022350">
            <a:lnSpc>
              <a:spcPct val="90000"/>
            </a:lnSpc>
            <a:spcBef>
              <a:spcPct val="0"/>
            </a:spcBef>
            <a:spcAft>
              <a:spcPct val="15000"/>
            </a:spcAft>
            <a:buChar char="••"/>
          </a:pPr>
          <a:r>
            <a:rPr lang="es-EC" sz="2300" kern="1200" dirty="0" smtClean="0"/>
            <a:t>Entrega de los productos con valor agregado</a:t>
          </a:r>
          <a:endParaRPr lang="es-EC" sz="2300" kern="1200" dirty="0"/>
        </a:p>
        <a:p>
          <a:pPr marL="228600" lvl="1" indent="-228600" algn="l" defTabSz="1022350">
            <a:lnSpc>
              <a:spcPct val="90000"/>
            </a:lnSpc>
            <a:spcBef>
              <a:spcPct val="0"/>
            </a:spcBef>
            <a:spcAft>
              <a:spcPct val="15000"/>
            </a:spcAft>
            <a:buChar char="••"/>
          </a:pPr>
          <a:r>
            <a:rPr lang="es-EC" sz="2300" b="1" kern="1200" dirty="0" smtClean="0"/>
            <a:t>Impulsan al consumo del producto nacional*</a:t>
          </a:r>
          <a:endParaRPr lang="es-EC" sz="2300" b="1" kern="1200" dirty="0"/>
        </a:p>
        <a:p>
          <a:pPr marL="228600" lvl="1" indent="-228600" algn="l" defTabSz="1022350">
            <a:lnSpc>
              <a:spcPct val="90000"/>
            </a:lnSpc>
            <a:spcBef>
              <a:spcPct val="0"/>
            </a:spcBef>
            <a:spcAft>
              <a:spcPct val="15000"/>
            </a:spcAft>
            <a:buChar char="••"/>
          </a:pPr>
          <a:r>
            <a:rPr lang="es-EC" sz="2300" b="1" kern="1200" dirty="0" smtClean="0"/>
            <a:t>Incentivo a la producción nacional*</a:t>
          </a:r>
          <a:endParaRPr lang="es-EC" sz="2300" b="1" kern="1200" dirty="0"/>
        </a:p>
        <a:p>
          <a:pPr marL="228600" lvl="1" indent="-228600" algn="l" defTabSz="1022350">
            <a:lnSpc>
              <a:spcPct val="90000"/>
            </a:lnSpc>
            <a:spcBef>
              <a:spcPct val="0"/>
            </a:spcBef>
            <a:spcAft>
              <a:spcPct val="15000"/>
            </a:spcAft>
            <a:buChar char="••"/>
          </a:pPr>
          <a:r>
            <a:rPr lang="es-EC" sz="2300" kern="1200" dirty="0" smtClean="0"/>
            <a:t>Incremento de nichos de mercado en la disminución de importaciones</a:t>
          </a:r>
          <a:endParaRPr lang="es-EC" sz="2300" kern="1200" dirty="0"/>
        </a:p>
        <a:p>
          <a:pPr marL="228600" lvl="1" indent="-228600" algn="l" defTabSz="1022350">
            <a:lnSpc>
              <a:spcPct val="90000"/>
            </a:lnSpc>
            <a:spcBef>
              <a:spcPct val="0"/>
            </a:spcBef>
            <a:spcAft>
              <a:spcPct val="15000"/>
            </a:spcAft>
            <a:buChar char="••"/>
          </a:pPr>
          <a:r>
            <a:rPr lang="es-EC" sz="2300" b="1" kern="1200" dirty="0" smtClean="0"/>
            <a:t>Talento humano numeroso en búsqueda de empleo* </a:t>
          </a:r>
          <a:endParaRPr lang="es-EC" sz="2300" b="1" kern="1200" dirty="0"/>
        </a:p>
        <a:p>
          <a:pPr marL="228600" lvl="1" indent="-228600" algn="l" defTabSz="1022350">
            <a:lnSpc>
              <a:spcPct val="90000"/>
            </a:lnSpc>
            <a:spcBef>
              <a:spcPct val="0"/>
            </a:spcBef>
            <a:spcAft>
              <a:spcPct val="15000"/>
            </a:spcAft>
            <a:buChar char="••"/>
          </a:pPr>
          <a:r>
            <a:rPr lang="es-EC" sz="2300" kern="1200" dirty="0" smtClean="0"/>
            <a:t>Mano de obra económica de forma temporal o por horas</a:t>
          </a:r>
          <a:endParaRPr lang="es-EC" sz="2300" kern="1200" dirty="0"/>
        </a:p>
        <a:p>
          <a:pPr marL="228600" lvl="1" indent="-228600" algn="l" defTabSz="1022350">
            <a:lnSpc>
              <a:spcPct val="90000"/>
            </a:lnSpc>
            <a:spcBef>
              <a:spcPct val="0"/>
            </a:spcBef>
            <a:spcAft>
              <a:spcPct val="15000"/>
            </a:spcAft>
            <a:buChar char="••"/>
          </a:pPr>
          <a:r>
            <a:rPr lang="es-EC" sz="2300" kern="1200" dirty="0" smtClean="0"/>
            <a:t>Variedad de nichos de mercado</a:t>
          </a:r>
          <a:endParaRPr lang="es-EC" sz="2300" kern="1200" dirty="0"/>
        </a:p>
        <a:p>
          <a:pPr marL="228600" lvl="1" indent="-228600" algn="l" defTabSz="1022350">
            <a:lnSpc>
              <a:spcPct val="90000"/>
            </a:lnSpc>
            <a:spcBef>
              <a:spcPct val="0"/>
            </a:spcBef>
            <a:spcAft>
              <a:spcPct val="15000"/>
            </a:spcAft>
            <a:buChar char="••"/>
          </a:pPr>
          <a:r>
            <a:rPr lang="es-EC" sz="2300" kern="1200" smtClean="0"/>
            <a:t>Facilitar la interacción de la empresa con el cliente, ventaja competitiva.</a:t>
          </a:r>
          <a:endParaRPr lang="es-EC" sz="2300" kern="1200"/>
        </a:p>
        <a:p>
          <a:pPr marL="228600" lvl="1" indent="-228600" algn="l" defTabSz="1022350">
            <a:lnSpc>
              <a:spcPct val="90000"/>
            </a:lnSpc>
            <a:spcBef>
              <a:spcPct val="0"/>
            </a:spcBef>
            <a:spcAft>
              <a:spcPct val="15000"/>
            </a:spcAft>
            <a:buChar char="••"/>
          </a:pPr>
          <a:r>
            <a:rPr lang="es-EC" sz="2300" kern="1200" dirty="0" smtClean="0"/>
            <a:t>Mejoramiento en los procesos de una empresa </a:t>
          </a:r>
          <a:endParaRPr lang="es-EC" sz="2300" kern="1200" dirty="0"/>
        </a:p>
        <a:p>
          <a:pPr marL="228600" lvl="1" indent="-228600" algn="l" defTabSz="1022350">
            <a:lnSpc>
              <a:spcPct val="90000"/>
            </a:lnSpc>
            <a:spcBef>
              <a:spcPct val="0"/>
            </a:spcBef>
            <a:spcAft>
              <a:spcPct val="15000"/>
            </a:spcAft>
            <a:buChar char="••"/>
          </a:pPr>
          <a:r>
            <a:rPr lang="es-EC" sz="2300" b="1" kern="1200" dirty="0" smtClean="0"/>
            <a:t>Incremento en la competitividad*</a:t>
          </a:r>
          <a:endParaRPr lang="es-EC" sz="2300" b="1" kern="1200" dirty="0"/>
        </a:p>
        <a:p>
          <a:pPr marL="228600" lvl="1" indent="-228600" algn="l" defTabSz="1022350">
            <a:lnSpc>
              <a:spcPct val="90000"/>
            </a:lnSpc>
            <a:spcBef>
              <a:spcPct val="0"/>
            </a:spcBef>
            <a:spcAft>
              <a:spcPct val="15000"/>
            </a:spcAft>
            <a:buChar char="••"/>
          </a:pPr>
          <a:r>
            <a:rPr lang="es-EC" sz="2300" b="1" kern="1200" dirty="0" smtClean="0"/>
            <a:t>Diversidad de proveedores a nivel nacional e internacional*</a:t>
          </a:r>
          <a:endParaRPr lang="es-EC" sz="2300" b="1" kern="1200" dirty="0"/>
        </a:p>
        <a:p>
          <a:pPr marL="228600" lvl="1" indent="-228600" algn="l" defTabSz="1022350">
            <a:lnSpc>
              <a:spcPct val="90000"/>
            </a:lnSpc>
            <a:spcBef>
              <a:spcPct val="0"/>
            </a:spcBef>
            <a:spcAft>
              <a:spcPct val="15000"/>
            </a:spcAft>
            <a:buChar char="••"/>
          </a:pPr>
          <a:r>
            <a:rPr lang="es-EC" sz="2300" b="1" kern="1200" dirty="0" smtClean="0"/>
            <a:t>Productos con precios bajos*</a:t>
          </a:r>
          <a:endParaRPr lang="es-EC" sz="2300" b="1" kern="1200" dirty="0"/>
        </a:p>
        <a:p>
          <a:pPr marL="228600" lvl="1" indent="-228600" algn="l" defTabSz="1022350">
            <a:lnSpc>
              <a:spcPct val="90000"/>
            </a:lnSpc>
            <a:spcBef>
              <a:spcPct val="0"/>
            </a:spcBef>
            <a:spcAft>
              <a:spcPct val="15000"/>
            </a:spcAft>
            <a:buChar char="••"/>
          </a:pPr>
          <a:r>
            <a:rPr lang="es-EC" sz="2300" kern="1200" dirty="0" smtClean="0"/>
            <a:t>Variedad de productos</a:t>
          </a:r>
          <a:endParaRPr lang="es-EC" sz="2300" kern="1200" dirty="0"/>
        </a:p>
      </dsp:txBody>
      <dsp:txXfrm>
        <a:off x="0" y="746403"/>
        <a:ext cx="10000344" cy="555587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811F83-4C25-44D7-B71B-0B538B531157}" type="datetimeFigureOut">
              <a:rPr lang="es-EC" smtClean="0"/>
              <a:t>10/03/2016</a:t>
            </a:fld>
            <a:endParaRPr lang="es-EC"/>
          </a:p>
        </p:txBody>
      </p:sp>
      <p:sp>
        <p:nvSpPr>
          <p:cNvPr id="5" name="Footer Placeholder 4"/>
          <p:cNvSpPr>
            <a:spLocks noGrp="1"/>
          </p:cNvSpPr>
          <p:nvPr>
            <p:ph type="ftr" sz="quarter" idx="11"/>
          </p:nvPr>
        </p:nvSpPr>
        <p:spPr>
          <a:xfrm>
            <a:off x="5332412" y="5883275"/>
            <a:ext cx="4324044" cy="365125"/>
          </a:xfrm>
        </p:spPr>
        <p:txBody>
          <a:bodyPr/>
          <a:lstStyle/>
          <a:p>
            <a:endParaRPr lang="es-EC"/>
          </a:p>
        </p:txBody>
      </p:sp>
      <p:sp>
        <p:nvSpPr>
          <p:cNvPr id="6" name="Slide Number Placeholder 5"/>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2281469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1811F83-4C25-44D7-B71B-0B538B531157}" type="datetimeFigureOut">
              <a:rPr lang="es-EC" smtClean="0"/>
              <a:t>10/03/2016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3638854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1811F83-4C25-44D7-B71B-0B538B531157}" type="datetimeFigureOut">
              <a:rPr lang="es-EC" smtClean="0"/>
              <a:t>10/03/2016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1370019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1811F83-4C25-44D7-B71B-0B538B531157}" type="datetimeFigureOut">
              <a:rPr lang="es-EC" smtClean="0"/>
              <a:t>10/03/2016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4179715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1811F83-4C25-44D7-B71B-0B538B531157}" type="datetimeFigureOut">
              <a:rPr lang="es-EC" smtClean="0"/>
              <a:t>10/03/2016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2963967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1811F83-4C25-44D7-B71B-0B538B531157}" type="datetimeFigureOut">
              <a:rPr lang="es-EC" smtClean="0"/>
              <a:t>10/03/2016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3361959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1811F83-4C25-44D7-B71B-0B538B531157}" type="datetimeFigureOut">
              <a:rPr lang="es-EC" smtClean="0"/>
              <a:t>10/03/2016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776415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1811F83-4C25-44D7-B71B-0B538B531157}" type="datetimeFigureOut">
              <a:rPr lang="es-EC" smtClean="0"/>
              <a:t>10/03/2016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195217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1811F83-4C25-44D7-B71B-0B538B531157}" type="datetimeFigureOut">
              <a:rPr lang="es-EC" smtClean="0"/>
              <a:t>10/03/2016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152666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1811F83-4C25-44D7-B71B-0B538B531157}" type="datetimeFigureOut">
              <a:rPr lang="es-EC" smtClean="0"/>
              <a:t>10/03/2016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951856" y="5867131"/>
            <a:ext cx="551167" cy="365125"/>
          </a:xfrm>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2096054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1811F83-4C25-44D7-B71B-0B538B531157}" type="datetimeFigureOut">
              <a:rPr lang="es-EC" smtClean="0"/>
              <a:t>10/03/2016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3222668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1811F83-4C25-44D7-B71B-0B538B531157}" type="datetimeFigureOut">
              <a:rPr lang="es-EC" smtClean="0"/>
              <a:t>10/03/2016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3709897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1811F83-4C25-44D7-B71B-0B538B531157}" type="datetimeFigureOut">
              <a:rPr lang="es-EC" smtClean="0"/>
              <a:t>10/03/2016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813676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1811F83-4C25-44D7-B71B-0B538B531157}" type="datetimeFigureOut">
              <a:rPr lang="es-EC" smtClean="0"/>
              <a:t>10/03/2016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1374075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11F83-4C25-44D7-B71B-0B538B531157}" type="datetimeFigureOut">
              <a:rPr lang="es-EC" smtClean="0"/>
              <a:t>10/03/2016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1742849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1811F83-4C25-44D7-B71B-0B538B531157}" type="datetimeFigureOut">
              <a:rPr lang="es-EC" smtClean="0"/>
              <a:t>10/03/2016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708002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1811F83-4C25-44D7-B71B-0B538B531157}" type="datetimeFigureOut">
              <a:rPr lang="es-EC" smtClean="0"/>
              <a:t>10/03/2016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BD3DD49-FA71-42E1-BE26-FFE23097423F}" type="slidenum">
              <a:rPr lang="es-EC" smtClean="0"/>
              <a:t>‹Nº›</a:t>
            </a:fld>
            <a:endParaRPr lang="es-EC"/>
          </a:p>
        </p:txBody>
      </p:sp>
    </p:spTree>
    <p:extLst>
      <p:ext uri="{BB962C8B-B14F-4D97-AF65-F5344CB8AC3E}">
        <p14:creationId xmlns:p14="http://schemas.microsoft.com/office/powerpoint/2010/main" val="2446512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88000" r="9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811F83-4C25-44D7-B71B-0B538B531157}" type="datetimeFigureOut">
              <a:rPr lang="es-EC" smtClean="0"/>
              <a:t>10/03/2016</a:t>
            </a:fld>
            <a:endParaRPr lang="es-EC"/>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D3DD49-FA71-42E1-BE26-FFE23097423F}" type="slidenum">
              <a:rPr lang="es-EC" smtClean="0"/>
              <a:t>‹Nº›</a:t>
            </a:fld>
            <a:endParaRPr lang="es-EC"/>
          </a:p>
        </p:txBody>
      </p:sp>
    </p:spTree>
    <p:extLst>
      <p:ext uri="{BB962C8B-B14F-4D97-AF65-F5344CB8AC3E}">
        <p14:creationId xmlns:p14="http://schemas.microsoft.com/office/powerpoint/2010/main" val="702584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25449" y="351691"/>
            <a:ext cx="9749307" cy="707679"/>
          </a:xfrm>
        </p:spPr>
        <p:txBody>
          <a:bodyPr>
            <a:normAutofit/>
          </a:bodyPr>
          <a:lstStyle/>
          <a:p>
            <a:pPr algn="ctr"/>
            <a:r>
              <a:rPr lang="es-EC" sz="3200" dirty="0" smtClean="0">
                <a:solidFill>
                  <a:schemeClr val="accent1">
                    <a:lumMod val="50000"/>
                  </a:schemeClr>
                </a:solidFill>
                <a:latin typeface="Britannic Bold" panose="020B0903060703020204" pitchFamily="34" charset="0"/>
              </a:rPr>
              <a:t>UNIVERSIDAD DE LAS FUERZAS ARMADAS “ESPE”</a:t>
            </a:r>
            <a:endParaRPr lang="es-EC" sz="3200" dirty="0">
              <a:solidFill>
                <a:schemeClr val="accent1">
                  <a:lumMod val="50000"/>
                </a:schemeClr>
              </a:solidFill>
              <a:latin typeface="Britannic Bold" panose="020B0903060703020204" pitchFamily="34" charset="0"/>
            </a:endParaRPr>
          </a:p>
        </p:txBody>
      </p:sp>
      <p:sp>
        <p:nvSpPr>
          <p:cNvPr id="11" name="10 Rectángulo"/>
          <p:cNvSpPr/>
          <p:nvPr/>
        </p:nvSpPr>
        <p:spPr>
          <a:xfrm>
            <a:off x="2274853" y="1360312"/>
            <a:ext cx="9250497" cy="4739759"/>
          </a:xfrm>
          <a:prstGeom prst="rect">
            <a:avLst/>
          </a:prstGeom>
        </p:spPr>
        <p:txBody>
          <a:bodyPr wrap="square">
            <a:spAutoFit/>
          </a:bodyPr>
          <a:lstStyle/>
          <a:p>
            <a:pPr algn="ctr"/>
            <a:r>
              <a:rPr lang="es-EC" sz="2400" b="1" dirty="0"/>
              <a:t>DEPARTAMENTO DE CIENCIAS ECONÓMICAS, ADMINISTRATIVAS Y DE COMERCIO</a:t>
            </a:r>
            <a:endParaRPr lang="es-EC" sz="2400" dirty="0"/>
          </a:p>
          <a:p>
            <a:pPr algn="ctr"/>
            <a:r>
              <a:rPr lang="es-EC" sz="2000" b="1" dirty="0"/>
              <a:t> </a:t>
            </a:r>
            <a:endParaRPr lang="es-EC" sz="2000" dirty="0"/>
          </a:p>
          <a:p>
            <a:pPr algn="ctr"/>
            <a:r>
              <a:rPr lang="es-EC" b="1" dirty="0"/>
              <a:t>CARRERA DE INGENIERÍA COMERCIAL </a:t>
            </a:r>
            <a:endParaRPr lang="es-EC" dirty="0"/>
          </a:p>
          <a:p>
            <a:pPr algn="ctr"/>
            <a:r>
              <a:rPr lang="es-EC" b="1" dirty="0"/>
              <a:t> </a:t>
            </a:r>
            <a:endParaRPr lang="es-EC" dirty="0"/>
          </a:p>
          <a:p>
            <a:pPr algn="ctr"/>
            <a:r>
              <a:rPr lang="es-EC" b="1" dirty="0"/>
              <a:t> </a:t>
            </a:r>
            <a:endParaRPr lang="es-EC" dirty="0"/>
          </a:p>
          <a:p>
            <a:pPr algn="ctr"/>
            <a:r>
              <a:rPr lang="es-EC" b="1" dirty="0"/>
              <a:t>TEMA: MODELO DE GESTIÓN COMERCIAL PARA LOS CENTROS MAYORISTAS TEXTILES DEL DISTRITO METROPOLITANO DE QUITO</a:t>
            </a:r>
            <a:endParaRPr lang="es-EC" dirty="0"/>
          </a:p>
          <a:p>
            <a:pPr algn="ctr"/>
            <a:r>
              <a:rPr lang="es-EC" b="1" dirty="0"/>
              <a:t> </a:t>
            </a:r>
            <a:endParaRPr lang="es-EC" dirty="0"/>
          </a:p>
          <a:p>
            <a:pPr algn="ctr"/>
            <a:r>
              <a:rPr lang="es-EC" b="1" dirty="0"/>
              <a:t>AUTORES: GRANDA ROBALINO, DAVID ALEJANDRO</a:t>
            </a:r>
            <a:endParaRPr lang="es-EC" dirty="0"/>
          </a:p>
          <a:p>
            <a:pPr algn="ctr"/>
            <a:r>
              <a:rPr lang="es-EC" b="1" dirty="0" smtClean="0"/>
              <a:t>                     SÁNCHEZ </a:t>
            </a:r>
            <a:r>
              <a:rPr lang="es-EC" b="1" dirty="0"/>
              <a:t>ROSADO, CARMEN MICHELLE </a:t>
            </a:r>
            <a:endParaRPr lang="es-EC" dirty="0"/>
          </a:p>
          <a:p>
            <a:pPr algn="ctr"/>
            <a:r>
              <a:rPr lang="es-EC" b="1" dirty="0"/>
              <a:t> </a:t>
            </a:r>
            <a:endParaRPr lang="es-EC" dirty="0"/>
          </a:p>
          <a:p>
            <a:pPr algn="ctr"/>
            <a:r>
              <a:rPr lang="es-EC" b="1" dirty="0"/>
              <a:t>DIRECTOR: ING. SEGOVIA, CESAR </a:t>
            </a:r>
            <a:endParaRPr lang="es-EC" dirty="0"/>
          </a:p>
          <a:p>
            <a:pPr algn="ctr"/>
            <a:r>
              <a:rPr lang="es-EC" b="1" dirty="0"/>
              <a:t> </a:t>
            </a:r>
            <a:endParaRPr lang="es-EC" dirty="0"/>
          </a:p>
          <a:p>
            <a:pPr algn="ctr"/>
            <a:r>
              <a:rPr lang="es-EC" b="1" dirty="0"/>
              <a:t>SANGOLQUÍ</a:t>
            </a:r>
            <a:endParaRPr lang="es-EC" dirty="0"/>
          </a:p>
          <a:p>
            <a:pPr algn="ctr"/>
            <a:r>
              <a:rPr lang="es-EC" b="1" dirty="0"/>
              <a:t>2016</a:t>
            </a:r>
            <a:endParaRPr lang="es-MX" dirty="0"/>
          </a:p>
        </p:txBody>
      </p:sp>
    </p:spTree>
    <p:extLst>
      <p:ext uri="{BB962C8B-B14F-4D97-AF65-F5344CB8AC3E}">
        <p14:creationId xmlns:p14="http://schemas.microsoft.com/office/powerpoint/2010/main" val="36321067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105727746"/>
              </p:ext>
            </p:extLst>
          </p:nvPr>
        </p:nvGraphicFramePr>
        <p:xfrm>
          <a:off x="656822" y="-90152"/>
          <a:ext cx="11535177" cy="7109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53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16047989"/>
              </p:ext>
            </p:extLst>
          </p:nvPr>
        </p:nvGraphicFramePr>
        <p:xfrm>
          <a:off x="447564" y="2499575"/>
          <a:ext cx="5689219"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0964541"/>
              </p:ext>
            </p:extLst>
          </p:nvPr>
        </p:nvGraphicFramePr>
        <p:xfrm>
          <a:off x="7016124" y="2380982"/>
          <a:ext cx="4265769" cy="33613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Elipse 6"/>
          <p:cNvSpPr/>
          <p:nvPr/>
        </p:nvSpPr>
        <p:spPr>
          <a:xfrm>
            <a:off x="4778062" y="321972"/>
            <a:ext cx="2717442" cy="101743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C" sz="2000" b="1" dirty="0"/>
              <a:t>M</a:t>
            </a:r>
            <a:r>
              <a:rPr lang="es-EC" sz="2000" b="1" dirty="0" smtClean="0"/>
              <a:t>odelo </a:t>
            </a:r>
            <a:r>
              <a:rPr lang="es-EC" sz="2000" b="1" dirty="0" err="1"/>
              <a:t>Babson</a:t>
            </a:r>
            <a:r>
              <a:rPr lang="es-EC" dirty="0"/>
              <a:t> </a:t>
            </a:r>
          </a:p>
        </p:txBody>
      </p:sp>
    </p:spTree>
    <p:extLst>
      <p:ext uri="{BB962C8B-B14F-4D97-AF65-F5344CB8AC3E}">
        <p14:creationId xmlns:p14="http://schemas.microsoft.com/office/powerpoint/2010/main" val="2328956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79045" y="1394854"/>
            <a:ext cx="8574622" cy="1826771"/>
          </a:xfrm>
        </p:spPr>
        <p:txBody>
          <a:bodyPr>
            <a:normAutofit fontScale="90000"/>
          </a:bodyPr>
          <a:lstStyle/>
          <a:p>
            <a:pPr algn="ctr"/>
            <a:r>
              <a:rPr lang="es-EC" sz="8000"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Análisis Situacional</a:t>
            </a:r>
            <a:endParaRPr lang="es-EC" sz="8000" dirty="0">
              <a:solidFill>
                <a:schemeClr val="accent1">
                  <a:lumMod val="75000"/>
                </a:schemeClr>
              </a:solidFill>
              <a:effectLst>
                <a:outerShdw blurRad="38100" dist="38100" dir="2700000" algn="tl">
                  <a:srgbClr val="000000">
                    <a:alpha val="43137"/>
                  </a:srgbClr>
                </a:outerShdw>
              </a:effectLst>
              <a:latin typeface="Broadway" panose="04040905080B02020502" pitchFamily="82"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077" y="3568578"/>
            <a:ext cx="2400300" cy="228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152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65739" y="1216850"/>
            <a:ext cx="10515600" cy="1854597"/>
          </a:xfrm>
          <a:solidFill>
            <a:schemeClr val="accent1">
              <a:lumMod val="20000"/>
              <a:lumOff val="80000"/>
            </a:schemeClr>
          </a:solidFill>
          <a:ln w="57150">
            <a:solidFill>
              <a:srgbClr val="00B0F0"/>
            </a:solidFill>
            <a:prstDash val="dashDot"/>
          </a:ln>
        </p:spPr>
        <p:style>
          <a:lnRef idx="2">
            <a:schemeClr val="accent1"/>
          </a:lnRef>
          <a:fillRef idx="1">
            <a:schemeClr val="lt1"/>
          </a:fillRef>
          <a:effectRef idx="0">
            <a:schemeClr val="accent1"/>
          </a:effectRef>
          <a:fontRef idx="minor">
            <a:schemeClr val="dk1"/>
          </a:fontRef>
        </p:style>
        <p:txBody>
          <a:bodyPr/>
          <a:lstStyle/>
          <a:p>
            <a:r>
              <a:rPr lang="es-EC" dirty="0"/>
              <a:t>En el Distrito Metropolitano de Quito se determinó que cuenta con diez Centros Mayoristas Textiles, los cuales se los puede georreferenciar de la siguiente forma: </a:t>
            </a:r>
            <a:endParaRPr lang="es-MX" dirty="0"/>
          </a:p>
          <a:p>
            <a:pPr marL="0" indent="0">
              <a:buNone/>
            </a:pPr>
            <a:endParaRPr lang="es-EC" dirty="0"/>
          </a:p>
        </p:txBody>
      </p:sp>
      <p:pic>
        <p:nvPicPr>
          <p:cNvPr id="4" name="3 Imagen"/>
          <p:cNvPicPr/>
          <p:nvPr/>
        </p:nvPicPr>
        <p:blipFill rotWithShape="1">
          <a:blip r:embed="rId2"/>
          <a:srcRect l="65024" t="20889" r="11231" b="8662"/>
          <a:stretch/>
        </p:blipFill>
        <p:spPr bwMode="auto">
          <a:xfrm rot="16200000">
            <a:off x="4835060" y="2501851"/>
            <a:ext cx="2967355" cy="49491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4841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8562" t="20994" r="23595" b="9455"/>
          <a:stretch/>
        </p:blipFill>
        <p:spPr bwMode="auto">
          <a:xfrm>
            <a:off x="3165229" y="586153"/>
            <a:ext cx="6224955" cy="508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298642" y="102550"/>
            <a:ext cx="4280339" cy="307777"/>
          </a:xfrm>
          <a:prstGeom prst="rect">
            <a:avLst/>
          </a:prstGeom>
        </p:spPr>
        <p:txBody>
          <a:bodyPr wrap="none">
            <a:spAutoFit/>
          </a:bodyPr>
          <a:lstStyle/>
          <a:p>
            <a:r>
              <a:rPr lang="es-EC" sz="1400" b="1" i="1" dirty="0"/>
              <a:t>Tabla </a:t>
            </a:r>
            <a:r>
              <a:rPr lang="es-EC" sz="1400" b="1" i="1" dirty="0" smtClean="0"/>
              <a:t>1 Mayoristas </a:t>
            </a:r>
            <a:r>
              <a:rPr lang="es-EC" sz="1400" b="1" i="1" dirty="0"/>
              <a:t>del Distrito Metropolitano de Quito </a:t>
            </a:r>
            <a:endParaRPr lang="es-MX" sz="1400" i="1" dirty="0"/>
          </a:p>
        </p:txBody>
      </p:sp>
    </p:spTree>
    <p:extLst>
      <p:ext uri="{BB962C8B-B14F-4D97-AF65-F5344CB8AC3E}">
        <p14:creationId xmlns:p14="http://schemas.microsoft.com/office/powerpoint/2010/main" val="300621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22" t="21795" r="23235" b="42788"/>
          <a:stretch/>
        </p:blipFill>
        <p:spPr bwMode="auto">
          <a:xfrm>
            <a:off x="3212123" y="164123"/>
            <a:ext cx="618978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471" t="32532" r="23234" b="15545"/>
          <a:stretch/>
        </p:blipFill>
        <p:spPr bwMode="auto">
          <a:xfrm>
            <a:off x="3176954" y="2754923"/>
            <a:ext cx="6224954" cy="379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364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26677" y="1125415"/>
            <a:ext cx="8987021" cy="1146641"/>
          </a:xfrm>
        </p:spPr>
        <p:txBody>
          <a:bodyPr>
            <a:normAutofit fontScale="90000"/>
          </a:bodyPr>
          <a:lstStyle/>
          <a:p>
            <a:pPr algn="ctr"/>
            <a:r>
              <a:rPr lang="es-EC" sz="8000"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FODA </a:t>
            </a:r>
            <a:endParaRPr lang="es-EC" sz="8000" dirty="0">
              <a:solidFill>
                <a:schemeClr val="accent1">
                  <a:lumMod val="75000"/>
                </a:schemeClr>
              </a:solidFill>
              <a:effectLst>
                <a:outerShdw blurRad="38100" dist="38100" dir="2700000" algn="tl">
                  <a:srgbClr val="000000">
                    <a:alpha val="43137"/>
                  </a:srgbClr>
                </a:outerShdw>
              </a:effectLst>
              <a:latin typeface="Broadway" panose="04040905080B02020502" pitchFamily="82"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540" y="2543907"/>
            <a:ext cx="5011617" cy="334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813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850083475"/>
              </p:ext>
            </p:extLst>
          </p:nvPr>
        </p:nvGraphicFramePr>
        <p:xfrm>
          <a:off x="1915885" y="159659"/>
          <a:ext cx="10000344" cy="638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513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2583774157"/>
              </p:ext>
            </p:extLst>
          </p:nvPr>
        </p:nvGraphicFramePr>
        <p:xfrm>
          <a:off x="1915885" y="159659"/>
          <a:ext cx="10000344" cy="638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219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849792964"/>
              </p:ext>
            </p:extLst>
          </p:nvPr>
        </p:nvGraphicFramePr>
        <p:xfrm>
          <a:off x="1915885" y="159659"/>
          <a:ext cx="10000344" cy="638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203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71700" y="1409700"/>
            <a:ext cx="8743950" cy="36385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5400" i="1" dirty="0" smtClean="0"/>
              <a:t>“En cada momento puedes reinventarte  y elegir en quién te quieres convertir”</a:t>
            </a:r>
          </a:p>
          <a:p>
            <a:pPr algn="r"/>
            <a:r>
              <a:rPr lang="es-MX" sz="5400" i="1" dirty="0" smtClean="0"/>
              <a:t>-Arturo Orantes</a:t>
            </a:r>
          </a:p>
          <a:p>
            <a:pPr algn="ctr"/>
            <a:endParaRPr lang="es-MX" dirty="0"/>
          </a:p>
        </p:txBody>
      </p:sp>
    </p:spTree>
    <p:extLst>
      <p:ext uri="{BB962C8B-B14F-4D97-AF65-F5344CB8AC3E}">
        <p14:creationId xmlns:p14="http://schemas.microsoft.com/office/powerpoint/2010/main" val="24251829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771467679"/>
              </p:ext>
            </p:extLst>
          </p:nvPr>
        </p:nvGraphicFramePr>
        <p:xfrm>
          <a:off x="1915885" y="159659"/>
          <a:ext cx="10000344" cy="638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355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711" y="2641601"/>
            <a:ext cx="2871789" cy="1676400"/>
          </a:xfrm>
        </p:spPr>
        <p:txBody>
          <a:bodyPr/>
          <a:lstStyle/>
          <a:p>
            <a:r>
              <a:rPr lang="es-EC"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CLIENTES </a:t>
            </a:r>
            <a:endParaRPr lang="es-EC" dirty="0"/>
          </a:p>
        </p:txBody>
      </p:sp>
      <p:sp>
        <p:nvSpPr>
          <p:cNvPr id="4" name="Rectángulo 3"/>
          <p:cNvSpPr/>
          <p:nvPr/>
        </p:nvSpPr>
        <p:spPr>
          <a:xfrm>
            <a:off x="6273800" y="2324100"/>
            <a:ext cx="3708400" cy="218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dirty="0" smtClean="0"/>
              <a:t>De un universo de 2´664.637,29, la muestra total para aplicar las encuestas fue de 384 en el Distrito Metropolitano de Quito; en diferentes sectores, con edades y de distinto sexo; obteniendo los siguientes resultados.</a:t>
            </a:r>
            <a:endParaRPr lang="es-EC" dirty="0"/>
          </a:p>
        </p:txBody>
      </p:sp>
    </p:spTree>
    <p:extLst>
      <p:ext uri="{BB962C8B-B14F-4D97-AF65-F5344CB8AC3E}">
        <p14:creationId xmlns:p14="http://schemas.microsoft.com/office/powerpoint/2010/main" val="3762903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0011" y="0"/>
            <a:ext cx="10018713" cy="965200"/>
          </a:xfrm>
        </p:spPr>
        <p:txBody>
          <a:bodyPr>
            <a:normAutofit/>
          </a:bodyPr>
          <a:lstStyle/>
          <a:p>
            <a:r>
              <a:rPr lang="es-EC" sz="2400" b="1" dirty="0"/>
              <a:t>¿Qué Centros comerciales Mayoristas y BBB de Quito ha visitado?</a:t>
            </a:r>
            <a:endParaRPr lang="es-EC" sz="2400" dirty="0"/>
          </a:p>
        </p:txBody>
      </p:sp>
      <p:graphicFrame>
        <p:nvGraphicFramePr>
          <p:cNvPr id="5" name="Gráfico 4"/>
          <p:cNvGraphicFramePr/>
          <p:nvPr>
            <p:extLst>
              <p:ext uri="{D42A27DB-BD31-4B8C-83A1-F6EECF244321}">
                <p14:modId xmlns:p14="http://schemas.microsoft.com/office/powerpoint/2010/main" val="1515817623"/>
              </p:ext>
            </p:extLst>
          </p:nvPr>
        </p:nvGraphicFramePr>
        <p:xfrm>
          <a:off x="1158079" y="965200"/>
          <a:ext cx="5509422"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6930232" y="1185376"/>
            <a:ext cx="4721223" cy="4893647"/>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El 90% de los encuestados  conoce el CC. Montufar, segundo por CC. Hermano Miguel con un 87%, CC. El tejar con un 82%, CC. Ipiales Mires con un 76%, el CC. De Mayoristas y Negocios Andinos 66%, C.C. Granda con un 53,7%, CC. La Merced con un 40,8%, CC. Ipiales del Sur con un 32,2%, CC. Divino Niño de Atuntaqui con un 22,8%, 16% CC. Nuevo amanecer, y un 1% respondió conocer otros centros Mayoristas. </a:t>
            </a:r>
            <a:endParaRPr lang="es-EC" sz="2400" dirty="0"/>
          </a:p>
        </p:txBody>
      </p:sp>
    </p:spTree>
    <p:extLst>
      <p:ext uri="{BB962C8B-B14F-4D97-AF65-F5344CB8AC3E}">
        <p14:creationId xmlns:p14="http://schemas.microsoft.com/office/powerpoint/2010/main" val="2802447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977900"/>
          </a:xfrm>
        </p:spPr>
        <p:txBody>
          <a:bodyPr>
            <a:normAutofit/>
          </a:bodyPr>
          <a:lstStyle/>
          <a:p>
            <a:r>
              <a:rPr lang="es-EC" sz="2800" b="1" dirty="0"/>
              <a:t>¿Con qué frecuencia visita un Centro Comercial Mayorista?</a:t>
            </a:r>
            <a:endParaRPr lang="es-EC" sz="2800" dirty="0"/>
          </a:p>
        </p:txBody>
      </p:sp>
      <p:graphicFrame>
        <p:nvGraphicFramePr>
          <p:cNvPr id="4" name="Gráfico 3"/>
          <p:cNvGraphicFramePr/>
          <p:nvPr>
            <p:extLst>
              <p:ext uri="{D42A27DB-BD31-4B8C-83A1-F6EECF244321}">
                <p14:modId xmlns:p14="http://schemas.microsoft.com/office/powerpoint/2010/main" val="2311998116"/>
              </p:ext>
            </p:extLst>
          </p:nvPr>
        </p:nvGraphicFramePr>
        <p:xfrm>
          <a:off x="1231901" y="1722437"/>
          <a:ext cx="4572000" cy="34337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692900" y="1722437"/>
            <a:ext cx="4191000" cy="3046988"/>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Un 41% de la población va a los Centros Mayoristas una vez al año, el 20% va una vez cada tres meses, una vez al mes un 15%, más de dos veces a la semana un 13%, una vez por semana un 12% y un 1% tiene distinta frecuencia de compra. </a:t>
            </a:r>
            <a:endParaRPr lang="es-EC" sz="2400" dirty="0"/>
          </a:p>
        </p:txBody>
      </p:sp>
    </p:spTree>
    <p:extLst>
      <p:ext uri="{BB962C8B-B14F-4D97-AF65-F5344CB8AC3E}">
        <p14:creationId xmlns:p14="http://schemas.microsoft.com/office/powerpoint/2010/main" val="98728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1311" y="1"/>
            <a:ext cx="10018713" cy="1219199"/>
          </a:xfrm>
        </p:spPr>
        <p:txBody>
          <a:bodyPr>
            <a:normAutofit/>
          </a:bodyPr>
          <a:lstStyle/>
          <a:p>
            <a:r>
              <a:rPr lang="es-EC" sz="2800" b="1" dirty="0"/>
              <a:t>¿Qué tipo de producto adquiere usted en los Centros Comerciales Mayoristas?</a:t>
            </a:r>
            <a:endParaRPr lang="es-EC" sz="2800" dirty="0"/>
          </a:p>
        </p:txBody>
      </p:sp>
      <p:graphicFrame>
        <p:nvGraphicFramePr>
          <p:cNvPr id="4" name="Gráfico 3"/>
          <p:cNvGraphicFramePr/>
          <p:nvPr>
            <p:extLst>
              <p:ext uri="{D42A27DB-BD31-4B8C-83A1-F6EECF244321}">
                <p14:modId xmlns:p14="http://schemas.microsoft.com/office/powerpoint/2010/main" val="610337266"/>
              </p:ext>
            </p:extLst>
          </p:nvPr>
        </p:nvGraphicFramePr>
        <p:xfrm>
          <a:off x="1105693" y="990600"/>
          <a:ext cx="5879308"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7099300" y="1346200"/>
            <a:ext cx="4114799" cy="4893647"/>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Con un 61% los pantalones son los más buscados, con 39% las blusas, con el 36% las lycras, camisas con el 27%, Ropa interior masculina con el 20%, 19% busca corbatas, el 18% busca equipos deportivos, el 17% calentadores, sacos el 16%, uniformes de trabajo el 11%, faldas el 11%, lencería el 10%, uniformes escolares el 8%, ternos un 7% y otros productos un 2%.</a:t>
            </a:r>
            <a:endParaRPr lang="es-EC" sz="2400" dirty="0"/>
          </a:p>
        </p:txBody>
      </p:sp>
    </p:spTree>
    <p:extLst>
      <p:ext uri="{BB962C8B-B14F-4D97-AF65-F5344CB8AC3E}">
        <p14:creationId xmlns:p14="http://schemas.microsoft.com/office/powerpoint/2010/main" val="3388924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673100"/>
          </a:xfrm>
        </p:spPr>
        <p:txBody>
          <a:bodyPr>
            <a:normAutofit/>
          </a:bodyPr>
          <a:lstStyle/>
          <a:p>
            <a:r>
              <a:rPr lang="es-EC" sz="2800" b="1" dirty="0"/>
              <a:t>¿De qué origen o procedencia prefiere usted los productos?</a:t>
            </a:r>
            <a:endParaRPr lang="es-EC" sz="2800" dirty="0"/>
          </a:p>
        </p:txBody>
      </p:sp>
      <p:graphicFrame>
        <p:nvGraphicFramePr>
          <p:cNvPr id="4" name="Gráfico 3"/>
          <p:cNvGraphicFramePr/>
          <p:nvPr>
            <p:extLst>
              <p:ext uri="{D42A27DB-BD31-4B8C-83A1-F6EECF244321}">
                <p14:modId xmlns:p14="http://schemas.microsoft.com/office/powerpoint/2010/main" val="3907260544"/>
              </p:ext>
            </p:extLst>
          </p:nvPr>
        </p:nvGraphicFramePr>
        <p:xfrm>
          <a:off x="1484310" y="20701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734966" y="2258755"/>
            <a:ext cx="4406900" cy="2554545"/>
          </a:xfrm>
          <a:prstGeom prst="rect">
            <a:avLst/>
          </a:prstGeom>
        </p:spPr>
        <p:txBody>
          <a:bodyPr wrap="square">
            <a:spAutoFit/>
          </a:bodyPr>
          <a:lstStyle/>
          <a:p>
            <a:pPr algn="just"/>
            <a:r>
              <a:rPr lang="es-EC" sz="2000" dirty="0">
                <a:latin typeface="Times New Roman" panose="02020603050405020304" pitchFamily="18" charset="0"/>
                <a:ea typeface="Calibri" panose="020F0502020204030204" pitchFamily="34" charset="0"/>
              </a:rPr>
              <a:t>El 64% de las personas encuestadas prefieren productos hechos en Ecuador las ciudades más conocidas son Quito, Cuenca, Otavalo y Tucán, un 19% no tiene preferencia, puede ser Nacional o importado, y un 17% prefiere ropa importad; de los cuales se destaca, Colombia, Perú, EE.UU. y Panamá.</a:t>
            </a:r>
            <a:endParaRPr lang="es-EC" sz="2000" dirty="0"/>
          </a:p>
        </p:txBody>
      </p:sp>
    </p:spTree>
    <p:extLst>
      <p:ext uri="{BB962C8B-B14F-4D97-AF65-F5344CB8AC3E}">
        <p14:creationId xmlns:p14="http://schemas.microsoft.com/office/powerpoint/2010/main" val="2706332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5911" y="0"/>
            <a:ext cx="10018713" cy="1282700"/>
          </a:xfrm>
        </p:spPr>
        <p:txBody>
          <a:bodyPr>
            <a:normAutofit/>
          </a:bodyPr>
          <a:lstStyle/>
          <a:p>
            <a:r>
              <a:rPr lang="es-EC" sz="3100" b="1" i="1" dirty="0"/>
              <a:t>¿Cuánto es el promedio de compra en los Centros </a:t>
            </a:r>
            <a:r>
              <a:rPr lang="es-EC" sz="3100" b="1" dirty="0"/>
              <a:t>Comerciales</a:t>
            </a:r>
            <a:r>
              <a:rPr lang="es-EC" sz="3100" b="1" i="1" dirty="0"/>
              <a:t> Mayoristas y BBB? </a:t>
            </a:r>
            <a:endParaRPr lang="es-EC" dirty="0"/>
          </a:p>
        </p:txBody>
      </p:sp>
      <p:graphicFrame>
        <p:nvGraphicFramePr>
          <p:cNvPr id="4" name="Gráfico 3"/>
          <p:cNvGraphicFramePr/>
          <p:nvPr>
            <p:extLst>
              <p:ext uri="{D42A27DB-BD31-4B8C-83A1-F6EECF244321}">
                <p14:modId xmlns:p14="http://schemas.microsoft.com/office/powerpoint/2010/main" val="3563740548"/>
              </p:ext>
            </p:extLst>
          </p:nvPr>
        </p:nvGraphicFramePr>
        <p:xfrm>
          <a:off x="1092200" y="2184400"/>
          <a:ext cx="4572000" cy="3327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146800" y="2410936"/>
            <a:ext cx="5181600" cy="2677656"/>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El 48% de los encuestados gastan menos de $100 en sus compras en  los centros mayoristas de Quito, un 32% tienen un gasto entre $100 y $150, </a:t>
            </a:r>
            <a:r>
              <a:rPr lang="es-EC" sz="2400" dirty="0" smtClean="0">
                <a:latin typeface="Times New Roman" panose="02020603050405020304" pitchFamily="18" charset="0"/>
                <a:ea typeface="Calibri" panose="020F0502020204030204" pitchFamily="34" charset="0"/>
              </a:rPr>
              <a:t>el 15</a:t>
            </a:r>
            <a:r>
              <a:rPr lang="es-EC" sz="2400" dirty="0">
                <a:latin typeface="Times New Roman" panose="02020603050405020304" pitchFamily="18" charset="0"/>
                <a:ea typeface="Calibri" panose="020F0502020204030204" pitchFamily="34" charset="0"/>
              </a:rPr>
              <a:t>%  tienen un gasto entre $150 y $350 un 5% gasta entre $350 y $1000, no se determinó a alguien con un gasto superior a $1000.</a:t>
            </a:r>
            <a:endParaRPr lang="es-EC" sz="2400" dirty="0"/>
          </a:p>
        </p:txBody>
      </p:sp>
    </p:spTree>
    <p:extLst>
      <p:ext uri="{BB962C8B-B14F-4D97-AF65-F5344CB8AC3E}">
        <p14:creationId xmlns:p14="http://schemas.microsoft.com/office/powerpoint/2010/main" val="1022097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01601"/>
            <a:ext cx="10018713" cy="1155700"/>
          </a:xfrm>
        </p:spPr>
        <p:txBody>
          <a:bodyPr>
            <a:normAutofit/>
          </a:bodyPr>
          <a:lstStyle/>
          <a:p>
            <a:r>
              <a:rPr lang="es-EC" sz="2800" b="1" dirty="0"/>
              <a:t>¿Qué tipo de producto usted quisiera encontrar en los Centro Comerciales Mayoristas? </a:t>
            </a:r>
            <a:endParaRPr lang="es-EC" sz="2800" dirty="0"/>
          </a:p>
        </p:txBody>
      </p:sp>
      <p:graphicFrame>
        <p:nvGraphicFramePr>
          <p:cNvPr id="4" name="Gráfico 3"/>
          <p:cNvGraphicFramePr/>
          <p:nvPr>
            <p:extLst>
              <p:ext uri="{D42A27DB-BD31-4B8C-83A1-F6EECF244321}">
                <p14:modId xmlns:p14="http://schemas.microsoft.com/office/powerpoint/2010/main" val="2296522220"/>
              </p:ext>
            </p:extLst>
          </p:nvPr>
        </p:nvGraphicFramePr>
        <p:xfrm>
          <a:off x="1282700" y="1638300"/>
          <a:ext cx="4572000" cy="38227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756400" y="1935024"/>
            <a:ext cx="4051300" cy="3046988"/>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Las personas desea productos a medida con un 78%, diseños exclusivos 57%, un 26% desea productos comestibles,  11% desean juguetes para adultos, 6% Juguetes y otros un 1% en los cuales se busca productos tecnológicos. </a:t>
            </a:r>
            <a:endParaRPr lang="es-EC" sz="2400" dirty="0"/>
          </a:p>
        </p:txBody>
      </p:sp>
    </p:spTree>
    <p:extLst>
      <p:ext uri="{BB962C8B-B14F-4D97-AF65-F5344CB8AC3E}">
        <p14:creationId xmlns:p14="http://schemas.microsoft.com/office/powerpoint/2010/main" val="32497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27001"/>
            <a:ext cx="10018713" cy="876300"/>
          </a:xfrm>
        </p:spPr>
        <p:txBody>
          <a:bodyPr>
            <a:normAutofit fontScale="90000"/>
          </a:bodyPr>
          <a:lstStyle/>
          <a:p>
            <a:r>
              <a:rPr lang="es-EC" sz="2400" b="1" dirty="0"/>
              <a:t>Califique la calidad de los productos que se ofertan en los Centros Comerciales Mayoristas y BBB</a:t>
            </a:r>
            <a:r>
              <a:rPr lang="es-EC" sz="2400" dirty="0"/>
              <a:t/>
            </a:r>
            <a:br>
              <a:rPr lang="es-EC" sz="2400" dirty="0"/>
            </a:br>
            <a:endParaRPr lang="es-EC" sz="2400" dirty="0"/>
          </a:p>
        </p:txBody>
      </p:sp>
      <p:graphicFrame>
        <p:nvGraphicFramePr>
          <p:cNvPr id="4" name="Gráfico 3"/>
          <p:cNvGraphicFramePr/>
          <p:nvPr>
            <p:extLst>
              <p:ext uri="{D42A27DB-BD31-4B8C-83A1-F6EECF244321}">
                <p14:modId xmlns:p14="http://schemas.microsoft.com/office/powerpoint/2010/main" val="3504152233"/>
              </p:ext>
            </p:extLst>
          </p:nvPr>
        </p:nvGraphicFramePr>
        <p:xfrm>
          <a:off x="1141411" y="1847850"/>
          <a:ext cx="4446590" cy="37401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362700" y="2025650"/>
            <a:ext cx="4152900" cy="3046988"/>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El 68% de los encuestados concuerda que el producto es muy bueno, el 23% respondió que es un producto bueno, el 5% dice que es malo, el 3% que es un producto excelente y un 1% considera que el producto es de pésima calidad. </a:t>
            </a:r>
            <a:endParaRPr lang="es-EC" sz="2400" dirty="0"/>
          </a:p>
        </p:txBody>
      </p:sp>
    </p:spTree>
    <p:extLst>
      <p:ext uri="{BB962C8B-B14F-4D97-AF65-F5344CB8AC3E}">
        <p14:creationId xmlns:p14="http://schemas.microsoft.com/office/powerpoint/2010/main" val="367362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181100"/>
          </a:xfrm>
        </p:spPr>
        <p:txBody>
          <a:bodyPr>
            <a:normAutofit/>
          </a:bodyPr>
          <a:lstStyle/>
          <a:p>
            <a:r>
              <a:rPr lang="es-EC" sz="2800" b="1" dirty="0"/>
              <a:t>Califique el espacio con el que cuentan los Centros Comerciales Mayoristas para su </a:t>
            </a:r>
            <a:r>
              <a:rPr lang="es-EC" sz="2800" b="1" dirty="0" smtClean="0"/>
              <a:t>funcionamiento</a:t>
            </a:r>
            <a:endParaRPr lang="es-EC" sz="2800" dirty="0"/>
          </a:p>
        </p:txBody>
      </p:sp>
      <p:graphicFrame>
        <p:nvGraphicFramePr>
          <p:cNvPr id="4" name="Gráfico 3"/>
          <p:cNvGraphicFramePr/>
          <p:nvPr>
            <p:extLst>
              <p:ext uri="{D42A27DB-BD31-4B8C-83A1-F6EECF244321}">
                <p14:modId xmlns:p14="http://schemas.microsoft.com/office/powerpoint/2010/main" val="2727976858"/>
              </p:ext>
            </p:extLst>
          </p:nvPr>
        </p:nvGraphicFramePr>
        <p:xfrm>
          <a:off x="1333500" y="2078037"/>
          <a:ext cx="4356100" cy="33321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493666" y="1851292"/>
            <a:ext cx="4483100" cy="3785652"/>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Podemos observar que un 49% de los encuestados califican únicamente como bueno los espacios con los que cuentan los Centros Mayoristas, un 32% comentan que son muy buenos, un 9% concuerdan que son malos, un 8% que es pésimo el espacio y un 1% consideran como excelentes los espacios.</a:t>
            </a:r>
            <a:endParaRPr lang="es-EC" sz="2400" dirty="0"/>
          </a:p>
        </p:txBody>
      </p:sp>
    </p:spTree>
    <p:extLst>
      <p:ext uri="{BB962C8B-B14F-4D97-AF65-F5344CB8AC3E}">
        <p14:creationId xmlns:p14="http://schemas.microsoft.com/office/powerpoint/2010/main" val="185898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627489723"/>
              </p:ext>
            </p:extLst>
          </p:nvPr>
        </p:nvGraphicFramePr>
        <p:xfrm>
          <a:off x="1651327" y="258551"/>
          <a:ext cx="10540673" cy="3387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2" descr="data:image/jpeg;base64,/9j/4AAQSkZJRgABAQAAAQABAAD/2wCEAAkGBxMTEhUSExMWFhUXGBgaGBcYGB0aIBgaFyAeGBgYGBsdICogGRolHxgaITEiJSkrLi4uGB8zODMuNygtLisBCgoKDg0OGxAQGy8mICUtLS8tLS0rLS0tLS4tLS0tLS0tLS0tLS0tLS0tLS0tLS0tLS0tLS0tLS0tLS0uLS0tLf/AABEIAMIBAwMBIgACEQEDEQH/xAAcAAABBQEBAQAAAAAAAAAAAAAFAAMEBgcCAQj/xABPEAACAQIEAgYGBgUICAUFAAABAgMAEQQSITEFQQYTIlFhcQcUMoGRoSNCUrHB0TNTYpLwFXKCk6Ky0uEWJENjg8Li8RclNERzNUVUZLP/xAAZAQADAQEBAAAAAAAAAAAAAAABAgMABAX/xAA2EQACAgECBAQDBwMEAwAAAAAAAQIRAyExBBJBUROBkfAUodEFIlJhcbHBMuHxFUKCsiNDcv/aAAwDAQACEQMRAD8AuMrzMbPiUT9mCLMw97Fv7tefyYjauss3/wA0pC+9F092Wo0HHQ11ijNx9UKR/ZGq+8VGMvEZDYJHCt9SXF7eAytc+4V2VR54egw+UZVyRj7MaAf9/hUfFYzDxayOCf2jmPw2+AqBiuAGYATTyED6iMVU+fM/d4VMwXAoI/ZQ/vED3hbA/Chp3AR26Rs36HDvbk8v0Kefa7ZHktNLPiJGsZZAOYw8BUe6aVSG100AqwRRAbKB5CpUYpbQytgLDcHAYOMMrPykxEhlYeQJIX+jaiLYaZvalyjuTT52BHxonauWFDmDykCHhaA33b7R7TfvPmI9xqT6sp3BP85ifle1SEFOiGg5BUSMEC5bADXkLbgj8azT0qBb4s3FlSI5dB9JlGV++4DW0P1jWqvDp5WPwN6yjpSiSYnHZhmBmIIOvZihjSw99qWykY0ahwtbQQgbCKMf2RU1FqPwyP6GG36tP7oqagpbGS1PQKRF69pUo5x1Y5XHl+W1e2PIg+Yt8xXVegVrBRxnPMH3a/5151y9/wAdPvpzLXMjKPaZR5kD76xqYqVqHT8Zwae1iIge4OL/AABqDiemODT/AG2byUn56ffVI45y2T9BJZIR/qa9SwWrm1U+f0iQrtE7+Vh95ofifSbbbD2/nE/gPxqq4XN+Ek+Jw/iL/euxWYP6QMTIbRLEOQCgs3l7R+6oeK6RcQLZC8is2yZcpJPcAAadcHkfZeYj4vGtdX5GuCmpMSi+06jzIH31kk+D4hnRJDIDIbLmc2va9tzY2B0qNhOBySIJGmjizsQmdspkI0OW2+vM1vhElbmvLX3sb4tt0oPz0NWm49hV3njPkwb7r0Nm6a4RSbv8jr7iBWeLwO0bNPKY2DOqq1yCyC5DNst72HfUHhGCWWaOM3CkksRyVQWY+Ggq2Pg8Uk5c2i3092SnxeSLUeXV7F8xPpFhHsqT52H90t91DMV6R2I7KhfIFvvCGh2D6PxGXFROSAERoZL7LIeyx5EaqPjTuF4akQTPBGZRhpywdcwMkTgXPfofhQcOFjtbf9r/AM9gqXES3pf5oiydO5ib9k/8M8tP1teVxheP4ZlBk4fCX5lUAB8hypVf4dL/ANT9UJ4snrzr0LvGAAFFgBsq2AHkBXd6pb8Mya9dIh5F7qD7zU/o7x5hKIJznVjlVxurcteamuFxdWd8cKnFyg7r8mv3LQtOrUs8P0uDcVx6taktEXFnC0/GKZZkG7KPfXcGOi1+kQW+0bffvStjJEivQKHz9IsIp7WIT+jrUOfprg19kux8F/OmWOctov0BKcI7yXqH0Wpka1R26fr9SAnzpk9L8XIwjjhIY6gWNyO+2Xan+FzdVX60hVxWFbO/01L+y3BHgayPFYm8uNICEZ5b3UMbliN9/qAUWHFMfI6pcqWcoB7PaUXIPdob1UOD5jDI7e00spa/M5iT95pMmF41q15MfHnWR6J+aNo4di41hiu6g9Wmlx9keNcy8ewy7yr8b/dWfYbgIcopnLEdUJEsQUWQDKVubNuB7684fweJsS8JWRR1ZIzgKwbSxYDS2vwqseHwtNueyvb6kp8TlTSUFq63+hc5+mmEXZi3kKHzdP4x7MTHuubffQjAcIS2GzR5n+laZdSWCjMq296j30/HhY48yuoBSUQXta8c7KyufEJmW9Hk4ZSpW/8ALXv9UK8nEtW6X+L9/odSdOpmNkiAvsNTfy76Ym6QY9yVCsCMtxltbObL3bnSpWClnaRvWEyiOaMQ3ULY58uVDbtLkrxnYLYPoqxMsshvmPXXYN4Kezbuo8+OLpQXTra19+6BWSStzfpXv33IM0GPYOZJcgTVryBdCL3FibjW3npUH+R5TJEkj262MyZrZrKFLHTcsANvEVMxMcIaWNmjjLwxBwHzKrdZchSf2dbcqfxHGMPM1wJkMchKOl2JDAoWWw0AshyncVfHmyLWEVX5R2006u9fkjnnhxvSUn5y3117dALFg4fWRCZMyE2Eii2rDs3B21IBFd4jhaJiMNA4JJ6vrhfm59kW2sLfGnuMQS4iYyRwzMLIMxjK5yo1ci1gSdac4jg5zivWerEYzqwEkiL7Nt7nwrtjmdxbnX3XatL73Tt3focnhJWlG/vLWnt8+3zJsHBoo5f0YeMzpkZtewwcMh8mWx8hUZLAyzL6uXXqkBjH0cQcnM7DvFhc11HLMtwJsIAZuuVTLnyG5JAyXuCTXGd1k6xZ0RsuUiHDyEEb6qVsdededKOSTfNK9u77dk9+p6EXBJcsa9F+9bEo4VmLygwyTth2MRRLXysAzgNu1ibEW2qPwyFlXD+sM6TF5lhZ2OYAobE5thnNhccxTb4fPJ1zzYguNnCRxWtsBncWFKfBRSNmcTTN+3MpPl9EraeVKoqqb9FqtGqV1pr279xuaV2l89H+bq9SNgOF4vDywtiJ8oM62jds2cnQydk2CgE6mo+Lwq4lYz10UfUgxyAvY2ViQ6AgA38+6ps/DzlJTh+dtrO0+3nII1rrCYCcL2sNhYSPtdUbDvJaRvuqrzx5ue6l5JdelvuLHFLl5atef0RynSWAyyytJKisxvC0ZcSrkCKQVBCNcaknuoP0dxqxtIwUvIYykaZSwJYjNmHda499GzNIu+Mwq+Ebx/ckJPzqRBh2xCkHGM63toJLbbWLKDvvapR4jDjTitmkt+i8kVlhyzal1V9O/mxiWTESwsrYGQSNC8RKrkQKSDHbNrpb51wuIxf0RlgizRxyRsZJ41ziTLqRe4NlHnVJxfFsGWZJRi1MbFTkeNFNvAljbnXv8q4ErI8SyDq1UsWlGoLBRcIo5nlU/Hx7KK+fX/kUWHJ3fy+hdo+IzIAifyWijZc4NvffWlWejpfANBHH+/iPwltXtDxofgXvzG8GXcvGOwDPlEYCqABkzbHmzkdm/vvUHAxZZM7G6xG5I2JHsqp7yfkCeVTJ5Li0kwb/AHcI0PgXOg/tVEmluAAAqjZRy+OpPia7MOCTVNaFsv2k8eOUW4uT2UdUv1fX9KDGE43jpVKwKSqC5sSd/eNdNhUaePGtu6fUJCkEqJDZSw1I3v5UsBCskJjZ5EKyF+wjMX7OUBcuzDlf7Ro31kgbOscjA9SCpiEdlQWdWZrZydwT4CkyNQk1GK81+nV6a6nnwTmrlJ+T/jcDjgUrWDYw3IFgoe12YoAbW0zKwv4VBxvB41jY9YzTRhGlVhcWktbKx1JGYXo/HM4JGRBmXIQ06KbF5HNspJvaQbbEVHxKq6GNngR3EYldescydX7ItlyrsL23tT4s2RS1elravPZbVfnRPJhhKOi113vy38vmRcPw3DGSPDlH6w9WWcHQ5hmK5eWhsD31MwGFhnjZxCsRdZIgBqAQUCSC+zXfKTTqZmURh5my5e1Fh7MchugLltQD91P4rCYh2zGGd2y27UsUOlw3sqNNQD5iozyN/wC75v8AZ1v26UVhiX4fkv77fM7xsZWB1QSCyRqerVdcvWo2e/1LrqRrXXGGLF41kyu4kCSO9tesBkhDfVFgLd9zTEfCn+vFBHffrMUz951AYDcn41JThyrr1uETvyoHP9oG9c/3FK796b79i7jNqq9/Ih4DFxxr9JP10iO9sjdo5ljTsk8h2hf9mqfh3vh3fk8rt5Z2JI9x091aPgY0Z0j9akJJ0CRdWO/cAW2rOsKAmHKgm1g3frIWZif6V6TJOMtVv7/JfmUxwlFa+/my5QMVKSRwuGcQl2kdEBWMCyoM1xcgG5qEYcjvIskKBkZLNN1hGYWLXUEk86hDH4OKITPhM1lUMxmck6bhVFhttXuA6a4R3SOLCxgsbAlC3xzb1SGdRWi6V71f7E5cO5PV9b96E/E8VDlw2KjBkNz1cchOoQWUki3sL86axMisuQ+uTCyDsQgA5NFudTcAnWjHC+LSPIgUKq5rELGi9/PU/CgPpS4jLFJBkkkW7qCEdlzKVfTQ66gVNcTTqK/b6DvhU/6n+/1J7YWWTL/qmMfL7JllK5fLsi1ONwSYD/0sC/8AyPm++T8Kp8GKkdSbSEgXvIWPMX3PjVOk41igzjrmsGI7IXvOnfTfET2X8mfDQ6/wbFHhZE9p8FD/ADQl/wD+bVIlifqGn9ckZVufo8y3ANrCxS/yrNuifE5phM0jG69XbloCVawHPTWtFwif+Vy3JJAcXOuzCozzzspHDBIqOG6WYTFOmHjfEvJIbC4CC4BbtNLIwG1CelmJhgLRKjmdQjdqRWTK1r/ostzY99UPApMHbq4pmcMSjxhgVtcG1lN7g1aP9G8c+IkIwuKk7LKJHRzmAIt2mA5DSqLJN9QrFBNaCn6bSQSGNYImsqG7PN9ZFbbrLbmlxHp7MojYQYUF0zfoAxGrLa7E/ZrvG+j3ick2dcG9ikYuzIuoRQd25EWqTxT0b4xkgB9XiKR2frcQg1zu3Im+hFJb7jOCvYuPEZHPCVxC9iR8PHJePs2ZlDHLbbWsvixfE5QC+JnsftYkKPgZBW1YHBEcKihaxaOKKNrEEXUKDYjQjxrHuieEAjYkf7Vhy2AI++pLqM9j3GTzRw3Lk2hvmEjNe7OM1w1idLX8KCcH41O8qRs+YMQpvrv51cuk+GAwl/8AcHu+rNIPxrPOBtbEwn/ep/eFFmRo0jyAG19yRy3ueVXT0dRloZS179dzJ+yvf5UC4rEM2nI9x/E+NWT0X6x4kfZntt3i9RSDZhvTeMrjZlP2q54DFmgxw7sOrfuzRX+RNFfSxFl4jJ4hT94/ConQtbrjx/8Aoyn914m/CrxN0K3SrylWCfTGF4SpvZsGMo1CKZSPA5iRUWXERBmjGKlVl3EOEAsdDbNa3On+heFCwOQSRkXVmLbZu+gcGDDYvEE39obafUWqSz5G9WRjgxxWiJcnSXAIcsmLxTMNw7onxA/CjPB5sNM4yQAgrmDs2Y8raAAa376qGPfK7KFUe7w51bOA46CNFkknRMyAAWYk3ANxYbUJuXRhjGLexW+K9KZUxRgVMOFVAwZoS57RYW9oW9mmcR0l4iD9CIsvflWP4AAmph4bg/WjivW5XJQJlTDP3k3zNa/tVMlTBufYxjeQjQfM3rRjJ7lfBn0iBcLxjiEpImlsNLBZH5+SirX07JGCYnX6NT81oLj8dhMPGz+pzlbi7Gdc3hYWI+NqOdNiHwF7WDRDflqtr250mSNM3LKH9SKtFg7RMzKqpkYlhYHbe/KqhheJKcwTrJba/pH25aA/Or5iZQcJJrcdS33UF9EHBYcX1rSfVBACdgbje2+n300dCUtS4dHSDi8P2RqWN+6wPfVT4JM4w7EORyHL67m3lYgVcuCQMMbCMjWVpBex2FwOVUvhsMj4aQrdRmNuzewGh916WKC9h3isKLhBlLdp4lY72zXBNu6hnDeD5cREwJYK4JPVuug7yRYVd8Lwebq47qti0LHM6DsjUtYt5UexuJhCupnw6EggXkUanbanrQX716Ir/A2tPEAT+kUH33oT6a8UY3gKEZg6EXF9lkI08xRLAiCKeJmx2G/SKQoY9r9lTaxY8hUbp7hMJxGRGGKkQLl0XDO17ZhuxA+tU4wdllCT0opXR/j+ImaVJMrDq76Ll3Nt+7SinTfog8OF9c+iXM8YFr/7U2uxqZwro1goHZw2MlLCx+iiUDW+gJ0q0ca4hBisOuFfCTtGCh1kWMkp7Nyt/lVeVmWGfYq3BOFosZz5QQRma2xIXRfEkk0Z4fj8VCGgSe0ejoSqse1fMMzA3G29QGlUJiLJltICFvmy6KVF+diMt6IuAXvfNcZr2sNdTYHle9X5U1r2I4F/5Un3aHG4jijvi5bfs5E/uqKjytI2jYjEN/xX/A07lrzJWpHteHDsQZMDG3tZm/nMW+80xJwiCxtEo0PLwPjRXq65dND5GsNyxQc6JYDLw2JAADly2NluVa19fL51Q8D0PlhDCafCRDMzdvERjcsdfiB7qsfGOFRSYTBdYubsPvtuNgaFpwXDjaJahDFepwR4bnV2R+McKglgWJuKYBSEkUkTZ/bkLiwUa6Gq3hug2BiZZG4qr5SGtFhpG2N+VXJcDGu0aj3fnXfVjuA9wp/CRRcGl1IuJxXDjr1mMe5B7OFI2N95CKn9D+P4OH1oYeLGFgBM6Soik5VyqIypI7Vtm8aayePwqZwZFVMc9u26QpfwBc/iaSeNJC5OGjBXZXeNT4TFTGd+DzvIftzlBp4ID31xhcckWYQcFwqFlKMZJ3e6ncEEDTSiLR/xofnTfVny91U8NFlwsAd63Ly4Vwe3jD/1UqnlD/H/AGryj4aD8NjLp0XwkkeGYSqIiVFg7KvNu80FwmGCTTvJiMKqu91+nQm2VQbgXtqDQHo/whMspdQ5658pbtWXSy67AUdjwaDZFHuFIsWtshHhbWrK/wAQ4PLJO8g4lhY0J0WNHlNrWF7Lv5GinB+pUdQmIEzxKivaN4yLAAGzjUG3I0QCeFDOFYYDFYlwNW6sH+jem5NUykOHWOSaYXK91P4VI7P1jEWHZsL3NNEV4BTSutDplqqsZ4xAvV5solQMM6G401BzWPs+IOlT8TxKZ1CmPDZbAZSjPp72oRx2UrGDmynMtje2tElG1Ck3qScFKX3joY7EAWDwoP2IE/5r1x61idvW5AO5VRP7qiurVzWpdg+HBdAbi5sUcTAq4rEGNs3WjrN1AJ923KhvA1K4JdW1FzqdiSbXvtR1YCcTF2T7L8jr2TQLhT3wSfzLfukj8KnM4+JSVUEcJw2LIv0a+yNxflUtMOo2UDyFTcDwucxoRCxBVeVuQ76lDgeJ/Vf2l/OqcyOtTiluA5MGrz4YMNp0YeYINSbUTXgE/WwsQllkUnti9rj415NwdoyBJLEpO1y3nyXuBpeZXuJ4kU27B60gtFI+HR88TGPIMfyrsYLDc8Uv7v8AnR50F58fcpxiGaW/6wfDKhqRw8anXYW+F69xjKsk+uZBIAG2uuVAD+NS+jsKyXLXtkZ+ybE213IPfVtFC/y/k8aOVLN/z/g9Jrlqgp0vwd3X1bEkozKbyJYlTbSw20qbi+OwqGVMJ9IBcZpGI2B5WNrGo866HsfEwuhVydqA8Y6fNhpUi9Qw7Zo0e+aT619NSe6pD+kCVYYpRgcKvWdZoUJtkIXe4ve9DxPyBLioroWGWQeqYUnkrjXwY1EBB2+Qv91WnguMM3DIcQFSNmQtZBYKS2uUG9hWW8P9I3EneaPrEAifLcRqD9axJ/o91TjkrSiUeI5VVFsWJz7MbnyU/lTn8nTn/YSn+ifxtVexnS/iGWAidvpOuDWy7o0YX6v7dVTjHTXiSzrF63KMxW4BGzGwtpcUfGfYb4t9EaevBMSdoW+Q/wCapXDeCThZw6ZOyhFyNcucaWJ+1zrMsXxDHE/+oltfW8j/AOKrp6FmlY47rXZtIrZmJtcFtMxNt6WWVyVE555SVMkxcBmYfpIQRuOtGnuANq8m4C49rEYdRzJkO3jp86z/ANKvCD/KRyHLnW+nOzNf8KFdE+AOJQ7ew8M65jYC7RSAXPLUc6yyyZnxUzTP5NhH/wBxwv74/wAVKsnh6HT5RdbGwNrg2vrbTn4cqVbxWD4mfc27gfRsCOQjExuOsJJRS1s3LlrT64CHX6Z9CQfouY0O7UL9CeLfEYHEsVAPXgCwOwVe/wB9PLw3iCY2a8D9QXUoykMCD7XZGo50ynJugPiMiW5Ntg1F2ml/cH+dO9H8Fgp5ZeqeVmtmIJAtbTkL63+VZRicfxFJGWTD4oLnYXaA2tc21yDS1q1L0UYZThvW2FpZM6NfQWVrAWOx0rSk63F8bI+o5LNCkjR9QWIANzMRe9+VvCoOL6SQxNlODBNgb9Y1tdRvU3G9HBLimnZihChF7SWIuSdz41XOlfQ3EyuWgkT2FUFpkXVRbka0W2tWK8uS92d4zpphm+jkwEdja1zm1uAPLfer7x8pBCZFSJQoUklAQBcA/K9UfjPRBCsPVDDKy2zkzAEkWvrc31Bq79NkBwct/Z6vW3dcXtSTb0NzS6geXjlozIjxWVc3sKBYa3Om1Apen049h4j5ZajcVhT1DEBbj/VZLXP7NVN8dLPMMRIsOXDqVKdYAXBsCYiRdmOmg/GiT5tNWaD0V6bzYjHQwMOy2e+o3VGbu01FVvhhHqgHh+AP403wv0icPw8imDAT9ZmABdo+d1tmAJHtHapfCYrYe2luXlYH8aNGbJ2K4yseFEnXOoQRKT2tMwItpy0oE3SRm1XFX9/5090hljbhkjKCAWw/vuWB12te9UuCNdPzFauyFT7l64DxqV8dhg0mYNKt7ac+4aVePSFO0SrIihiHQWJt7WYHX31mHRB1GOwoFv0ycxzNa10+ivEttzInx1qc77FI0wF6i7htEF0Nu0T7akDl31ROLL1TshJBUkEqTbTc1oCY4pmzgXCFtP2FY9xrLeIcUElyb3e999c2/Id9Tj8Q59KBJwW5YsKbwC+t0U6+AA/CjnQdbSvHyCzD3EZh8jQvovg+vgjUMF+huNP2itEoIJsLNmRkzMpIJFxpZSCPIivStPFy9aOPw28yra/ojKemU5jnnVXIBd9Abbmr3icUpxJUakxjbXeIGrM+PxW/WRL4rAl/mtcnieN5Yxh5RxD/AJKjGLR6a4adp9jPulmEc4qIrHI3+rRbIx1zPcbb7U9xTh2IOFwoTDTsR6xcCJza7La/Z0v+FXg47GHfGy+4IPwppp8SdDjMQfJrfcRQ5GPLhpSdlk6EYdxweBJEZGWMhlYEEEMdwday/h3RyZJ8Y79SiyOCubEQjbPuufMvtDcCti6Hq7YP6R2dmMmrm5tcgC/dWLY1MmO4gMpszJY5TqbG/LXeodWc0lToN4zBZVw4JRrvOQUcOLXh5jS9wdKofSxAMfARzEB/tEH7qtvrDdRhjkcfS4kEZSNxCRpbzqp9IYJpJ8M6wytkVb2jY7OW7vGjWpkXjEwC+Xz++rJ6J0tLi171iPwAFVqXrTKx6mY+1tE/f/N8KtfoywkiTyM8UiB4rgsjKNGC21A152paCV/p/BEcfE8zSREZgo6nP1gupuDnFgC1tb1CwuFhaVEjMpBBJFuqAVUdtwxN9LW0uDrpvZ/StwDFT4nCPh4HlVQ+crbs3KEe0R9k0M4H0axy4qN2wzrGFYFiyaXR12zX3YUUI0C+HAGJD2dRfbv1pUW4X0IxnVJ1jIj5RdW1IPiRp8K8ocqDRruEwkcShI0VEGgVFCgeQGgp2va8phxWpmfBxuLPGjDuZQR8xT1e1jAmTo1gzvhYP6tR9wpluiWDP+wUeVx+NHK8puZ9w8zK9J0LwZFurI1voxopxLhiTRGF75GXKbGxtU2lQbb3M23uVPiHQpDh5YoJGRnjdFZrMAWFrkWBqgYz0eYzDwl5cVGwUEm0btmAFyNF7O25ra6i8UW8Mo743HxU0YvURxR8ohhnjPc6n4GtP4bCeptZgLLpbfsKayuEXaMb9pB8xW0cSxTCRYYYnYMcpYsWDSKoJQBpUW4W258ANKs1egmLHKe3Qi8L4Xg3wypiZJnR+rZoshAXJmIVWUg7tv4U/wAL9FuFl7SyTheRaNRpfQDNckeNEuCKyTQxyRmKS6kLnLKUJKns5iAQdCATa4INaMBU5OirhFaUVjo70GwmEbrFTPKNncAlf5otZfPerBi8FHKMsiK4uDZhfUbHXnUilSN2BKgTL0fw7X+jtcEaMw0IIOx00NBW9G/DzvHJ/XSf4qt5FeWrKTRmk9zMMTho8DizBCh6tYgFBYkjMxY6sbnW+5p3DyricVDFZkJWTU2OwDC2v7Jq48V6MYXEP1sqMXsFzLI6mw29lgOfdUDD9G4cNiIJI2lJLOtnfOBdGN9dfq99VU1X5i8tOwdjOjs6ahQ4/ZOvwNCJAQcpBB7jofnWn01iMOjizqGHiL0Fl7nXHiGtzMiteZfCrti+i0LaoWjPhqPgaC4votOvsFZB4WU/A6fOnU0y8c8GTejeJfqcMFYAM02YWGuW5Fu7Wlh+My5Yy4CGQXSwtmN4xYDU3+kbzyXqL0Ygkj9WjkjZCrz3BH2rkajTYVcbfLapxlGO6s87NFt2nRU341MVurAnO4IFuyqc2s9x4m1x9k05j8XiI+ss5a0gVAqOTlC9axNm17PZvprrROWduscO2QA9kAhcw+1m5+Q2tXWBxLmUoBmjAvnzBteQBA89CTXRolfKjzlluXLb1dfv07fqN8SjYLG0bSEGSMN23vkdgpsAfHc7C9UbhyYhOMYhjisQ8EceIfq3mcopBCqoUtawDGtPFZni8QF4ji1OheOQDx7SE/K9c13Gj08cd3+RUW4a51bG4w375358t9qYbgiHQzYk/wDGei+lcP5H4VZRXY9NYodgR/o9D9vEf1zV5RO/n/HvpVuWI3gw7G3HFt+qk/s/4q8OMb9TL/Y/xV11zXICi437W3npTPrbEFh1YA3OYm3wFQo8k9gx7soJglUn6pyEj4ORXXrh/VSf2P8AFTUc5YAmZAD3C3943+Vdyy2Nsy+8i9ajWeTcSKi5hl+Cb8h7W52pvh3GBOnWRxyZczLrlBujFGFi3JlI91MjHLIl1dWAI5cwbkfLuqB0Nxn+rsDa4nxOlxt1zkG3vo8oLD5xL/qm/eX8689Yk/VH99a9jxAPdrpvTpcDelCM9fJ+q/tim8TJIUYdWPZb6/h5VKEgr0v4VgnzBw3otj0kUyYKVU3LSJlVRvmJOxHK/OtM4tgicitEHjErTKSsjj6SMqyt1SllYM2YNa1aLxvXDTgC/wBFJoOfZOlZliuOyLiUwTwqbAWkLbXW98t791UjKzQmoP38gpwWCcyQPIoHVFY47hkLgspzMCMwAChdQCbE2FaBnm+zH++3+Cqp0TwrYjD4bFKyxo+WXqwhvve2bNa+m9qt5JpZytjTnzSs4DzfZj/eb/DXuaTuT4n8qTtYXJsO8kVxNOqrmZ1C95Nh8aQUcvJ+x865ZpPtJ8D+dRsVxSGNQ7yoFb2db38ramoOM6U4SNQxmjIOwVgT37DajRgnIkx9mRB/wyf+eoWId80YaSNyH0spGU2I2Damx2NAeI9PcIB2Zrki+VFI08WP4V7g+ka4jCNiMNDfqpAoUkDOdM+p7gd96NCss7O/61P3D/irkySfrk/q/wDqrPJfSUw3ht2r9/Z5IdOfx0ppvSSQt8jn2hoFGrag32uOVvnvR5TGkZpP1y/1f/VSvJ+uH9V/nWXP6T30YRtqFNsyW7O+gXnfX46DWokvpQkFx1BJF9etHI5vseNvLflfcoLNc6x/13wj/wA64aR/1hP9BR95qncB6QPisJ6zZkbrXQLmLDsC4OgHMkfI67UHiHTvHqxUNELAW7BJ0C63Zzrpe/h5kBVsF2ap0v6RnA4Y4g3kAdVy2VSc2mYXv/Bqkf8AjG2lsM9v566bjlGe4/xe1OxXFJ8THK2IfP1RiKAgADNIEewFuRUeWXv7QjEDQWUb/mfw+R7uyRTW8H6TXkwmJxPVMOoMIy5hdutNt+rsLacjv5GoXRPpcMdjXjOFijbqpX6zR2OWwsbxje4v5CqfwFf/AC3iYK//AIndr9IBbz17+ex5y/RCAeJHs/8At5r+/L+dB6IKYc450pXDTGL1SJtFNzkF83h1f40Jb0g92Cg9+Xw/3Y7/AOL6NelKBRPG5HtIo+BP5VRzGma9rfD9n8/n8QpNrcbnl3Ly3pHI/wDaQfBf8FKqBLPHffkPrDuFeUeZm5pdzS1mUSmNy5DMO2ZprgNbucA231BobxuCQFVEkmYEqFztfNe1xc68tL0zxTHRNOerPYUBczG+croWv4/hSfjDS4mN0UFrwhed5AwUN5H8KNtqwMsknQjFoiyTySWRcxKkNl2IBB1uNQfvNEOMLKvFMSQYsrLChaVQbFY1JyA8zm8tRUv0jPI2AlyueyUZgbXIBBIuN7b2tyqndJOkKTTiVQDdF0YHUhVXWx3uCN6Xg8qywlKXTp6Epyeij669ixcF4bkxOaKQmMRy5wWuSShA0AAtpe/eaB4jEyIqBJXUaGysRqbk89zTnRHix9YcZBYxP2VB0yKbkXJtofkKh42aJlsDqADYi17cx37k10zabTXvc2PmpqXvQm8B47iVxCFZXc9XJYSMWXNkYgkX1Og+NW2P0iSNG1oxmQAsd7i9uyNOf31Qej7D1qADn2fiCvn/AN6jcPxqISXVspBVhbkwsfPe/uqclZRF+m9J0hVXTDhe8Fgb8u7QafOof/iniMxbqFym4C30B87XNUbDzDqwh107tN763puRgdDb3D+NNKyijWXeDp5i52MFlPX5kAOWy5rjs2APxvRXiwEeNjTIvspy37IVVHw12Gl6znAELKj3tldfjcbVpXSJQcYs4YFky2ANwAwsT4kHxoPRiyM/bphi8Ph1wSvZFAvY5TqLlQQMyrc7X5e6nE6WYp4liaVilvZLE6jbW1yOf4c6r/HVvL2hlOUXGuhtz0FeQ4pR1aoUZrhWGZrrc77WsNNb86wysNx8alYKrvnRXFkY9nfUW8bnUG+p1O1T8djusRrKiCNTZVvoDfvJ2I+fKhOMwbwyCOSNo2FmysLaH6wN9Qe8H4UpCSW37Qynfbnvfv8A43otBJnRglsbhhcm8sd76/WG+/3D8ag4ifMz7G5fx3Y+fnz9+9TejTiPFwSN7KSJe1jfW/f/AByrnivDEjuVkBAGhJGZy9iAqj6mt8xJttqdyarVgPE+3f8AY39/8c/jWyeiyG2AAYXDTyE3/mj8b/xrWUcZjjjIUNmYhbttcNb6Ox2t33rTuFSthuDLJcqUnViQNcnXoGtfcFCR4g786nPYCM/44uSdl3yq9xysLj+N/I8oucuQMvMfdew8Tvz9/tA5xuVZsRM6N9GxjKMV1sLK4BvoNzqNfdXeEwWHRpxOvZkUNHLGubqSTexUG5Ukge4bb1k9B+Rtc3QrgQd19La89f8AK/z09qo+K3tlNzf330+/7+XOx8B4Zh5OujlxKRN2TEWF7jttpzXlcd1+diWOFTYdJCk5zHOEzrqFBa2ZWHInZuQ7r2JEZffRRhlbhuV1/wDcTXB0IIIW3fyt+WwzHj8OTEMvMaHU6aj4bX35A9xXY+hEKJhQI2zL1khLEjtMW7TG25J7t+6sw6QxhsfPHYLmlUEnQC1u0TyA9r3Hb2hGFubQXsCcCoyTrc3MaHu2nj8vHkdzpr2ocrAWAv5+43N/49nfTMukdJOhghw5lgfrVWMRgZQGcMyvfMtgxuDbQ2BsAdjUcdFBqoASW4UC4Zbjftbk/wA7W4Gul1qgNDvR1GOD4mCSRkw3fyl1G3htr/NPsmR6Hf8A6kN//Ty+P2PPv+e55lsDwrJwzEypkKSxAAjfNHLZ1Omq6GwPLQr9WofomiK8RQsts2GlKm24vGLjfnfXz1N7sJbM1ahH04YZQsEgFvaBt4ff/HmMzWBmYIL3NwNQL25a7bW17z4hth6d4JMSzF5rQIO33p1YbN1fIljbcaWPhah4fBpD25chVVDhQD22a5j7VsyRZWIN8huNgLGpxegZKgxgOMRrGqoyRKBonXhLDxUqTmO5Nzckm5vSqTBicfIiyDDt2lU9kw2GguBme+m3upUle7J0ZwiOfZXTnre/j32Fd4RnDggDOrBgbjQqcwOumh1q6cT4IsMZeNywuBlJBKg7Dvvp7waAxYVNDqNybqOew0rrpMaToNdIunbYjDyRDDIjuB2wxJvmBv7I3A7+dC+l+AGGxsmHVGyRrEF8R1asxvzJbNfyofLhSA7A2I/DfTx0FWr0mz3x8q7nq42Nz3oBYDy1pMOKONVFaAYM6Dz5scptoYpgP6t70LxEt2BGhyAb+X5fxrRroK2bFr/8c1v6pr2ty/Kg2MUhQVFmI+zuPfoANtPGn6hR7wLFEYmAgi/Wx3vru2ut9L3qFPiwr5XGhdk52JF7bA7m2lTeDYF3MciAkJKhZhpsyt2tQDpyFO8XxsGHeZCgBVgyFnJZmY5HWwXRdS+oN1FhvcK3Ww0Em9dAYj8jsD3G+twfHlTzFd9tLkW+64phZUP0pUyZiRna6iQ29rQdnta28hY20J8Bw8UmICNEGTKx7WYZbaktlO177m3vrOVK2ataREvY2Htai1uVtRe2mmlalxpVSYqMnbCWIAubHS9ue/xrKcFBeUKuhuxHdZcx0N+4VqPGUAlOmpK252vqbeFFiumzL+PoFmIA2VL6c7C587315707wzg0TnDMRaOTrDJlW7N1cl8vO1xpp3USxXBuskBZiQ7W6tTY2VWJdiAWVbpqbWF9bXBo7OY+HvAcjOijLEqqXDNJ28oBJIa7WFzudapjinKpe9i2ODrmJHpBxAmwmHmI1VnVWy2OTUa3Fxqg086pEcqG2pzA6i2+m40vV445jI8bNLw4Z2eMKxZEUjMgu+gJ0zyhdO467GqFBhsujh1OYoxIIy29oHmDff51stc2gs1TJuExLIVex0YHY+Q18R3fOvYnzWGp30vrprrc6aA8/fyp7B8MlklMMcEjSAklRe6i1hmFhYbG50IO52rzExBAySFY5YyDlvZToFZfBha+9jY7G1TA9gfjUzPGCNGY2N+7zNxt/mdq0WDEtJ0fxBdy7CU6k3PtowHkO4bbabCmYDDjNGHUq1wQCt/a2I1Fr6ctt+6tG4bCq8Kl6wAI0x3tYgZFG3eV2/7Vmn1EUk1oZiqsLK11BAtdTrf3fn+Fd4ZpYGV0LJ/RPI3JItY5TrY3saMdJ3DTphwjRKQG7VxfkMumi7jS4120y1xxrguIw5GJyHqzlsVbPlByjW2uoHce7uFZx6obRaS3K/nCMjEWuSy8rgaA+GoJ93jXWFwoKZ7ZlGhC2BGgCHXe55AflVn6JcXhEztLDGUZCsikXJDHRVXXNoNbd3vqPjWkkkIEan1h2cFwCY1kUgWANlAW3iLChRkQRwb6COSKZHMrIojBtlaxftMzKttzppcDwIkYnCys6FyA8mYsyH9Gw7LXu1zqNxuWJB5tPxHC0jjaJG62SO8ouAhTT6t210XdW++9BklWRwWS+W7MV0bKNSVuPa3G27a2v2sqeo0kknH/AHFk4ThpYVVWdOrAPbAIcHKSqgXAK9k6W8fAQOmGDcyCaMRSZVPWNDYaoQczi/aaw1y32vfmCkHRiXiDyRFJIEjLPGshOqvoi2Nycwvc8tvAAOO8DxJmmgSN2Zcl1UZ7g6scw1vcDQ8su2pOtXqLKEktPML9E8bJLhcVgrBkSPOEC5mLPIL92Yfs+PuBfoVhIkx6LHKXeOGZWBRlCqWUgLmsbbaWPgdaq/R7hsscPEOtglQPhSAWR1zAWsFva9rHQa+VGPRbwuT1uTFu5sIsgVgbnObjfUWWP5ihN/dYI3ZIxeJMc2IewOGaRxICC2UybWA1KsSBoDYt76rvDON4hYryRERxZbqdBlIKkKp9o5nEh77H9mrD0hhs+KjA0aBztftAkxnzFgfwNM+j7pNJMkizFn6soQuXVV0uoXmoAzXG2vcCQoJRTXUnLLLVVdAGHjcwUXla51uGABzdrMBl0ve9vGlQHpN0WxseKmWCCaWLOWjdASrI/bWxAsdGt5g17UvDRRK0aPwno5i4o1gbDQyR5WV7OQzhyS5ZsvtbWta1qp2I9GPEwTkkltrYZxoOQvnFz7q2oSd5rwyHvp0UPnXFcB4hGt2fEqrEgF45gCR7tBrvtrU3pPLNNiesicqJMqosqMWcoqowGZDfXx2Ir6ETEtbempMUeZvWsxlno46J4zrfWsTLHEgSREUoFZiylLgWUgC9/G3voovosa4KY0N/OS9xaxHZe3yqzcV4ZHiDeVg1gbAqDlv3XFCG6IYbNmXq9rHsAX8dNq5smPO5XDJS7UmbTsBpvRpNh0lkOOURjtkBGHsai/b1Nrj31VuI8Nw8sRxWMMiM7SSRLGqkzRknq9QOwWa41vdRpsasvSPggzdSjYh5WjVR1MTkAXIzSOSEtY8rkW2qm47D4sTxxMMRBho2Uda0T2iVTZTmYD2dgcwHa31q+KORQqcrd9q96iWlK60CXRbo76xPJh2y2SCNr+wEYaZQRuLXGuu1W3h3QdlmVhFDJGr2kVZSLrbW/O9jexNB+guHkTEYnGSiQQSALExDKJOQPV7+yLgkW13NFZZca+Id8P6zFBlGtsod7m9ldb7c7a1TNHNyyljkqv7qa/d7l8XDx8BZJv7wZ450ViGEklSH1aRFkYJHktlAN1Z7ZipFzYW310qLxhvpAx0N0+Gn30Mxc3EcpDT4ho2DBw6R2yFTfN2L72F6ncTa7gcsyj5gfCoYPGp+LXlf8nPkST0B3RbDS9e4kw7mKaPsSEXXsuSyXBGXNa19tLW1qlTcQKYp8RPISI5SVjAzIHBIy+1YhbLqLXN+7U8/THFYdVhTqiuoXMrBhmLH2g3ffW1Vrh+FbqZxItgQwEjkKMxBsSxtc72HMsTXfwHPkc1mSpf07677/Iac2oKCf5l19BkEgbG4lVzyAIgDsQWLZnftEe0TlJvRHj/AJcZigTGkXWHtsAbX2UyEAgSfhbWqb0M6ezQ4qdkgRvWXQmMyFQpAI0OU7310rSIOn8xZVbBoAylrriL2Ate94hr2hXlZc/ERl93Fa/8ApDJKtxnoXw5cHicRmmMh6tQzaapH9kn7JIFtNCte9LsAnrEeKYQhWCiQljql8ud7aDKGBvqbaecvEdPwi5mwUpFwLq8bbnKDuDluRrypwdO4i5Q4SfMACf0TaG4Goe24OlR+Ozp28T9f7B5ItVYD44FZuz1bzIuXJuSRcBktYHe9r8hpY17wfEluBT5rdiWQHMT9tWs19tTb3CrEOmeGPZaGYfs9Wp5XAsGNNDpVw9lkj6iXJftqcK9idCcwC6nQVWf2nknq8Uvn9CODho4Y8ia9+7/UHYaGHieCUz362AMVkQdu1tjp2lOzLsStBMZh8L1DxDFCOXIAwMjEBlsSCD7IJFjoTy5Wqx/6ScGVblRGul2OFmRfC7GMD51Lk6T8ImUo08LK6FSCCCycxci5XSh/q1b4pehSWK61KB0ZwbdYzyq102DbFwb66nMQRfc7g66GpHSFwrpLGMrSBs1xYZ75mGn1svv08aueG4hwX2FxEA7WbKZSO1bLfU933Durto+EPmUzQMH9pTPcXHMAtYN4ix1ppfa+BY0pQkn3pfU7FKHgeHX3ruygYkQS5Gck25K2Q9oa5jYkXBBsTbQHxodLh0RvomZlJO7BiDYaEiw7+Qt7+3qEHRPhvV9WjkoSrWE5Oq7MCSSDqRfuNL/QLAnUF9raSf5eNQX2vw8X19DnlBsF9H+kDy9XnEtlBEjDMAcumfOoNraXGl/kHuOYnCxNFMkr2lco0pIJuLnVmIJsAdOdh3GjWD6IQRACOSYKGzBes0ubXvp3AD3U1xLoXFOrLJLMwNiLlTkI1BXs6Eba8iaM/tjhJbt+gGsjaBmAx6y9cqyGQKpF9gwNrMAfqkfxaxrr1l7W1276PcL6Ow4dAkaDRQtyLkqCTlJ7rsTbxNNvwEEk57XN7ZRYeWu1Rf2hwElT/wCr+huTIViaFmlEolYEDLsp535i4+NSGnm0Il77kqDf4WtRw8CP6w/u/wCdNtwBuUg/d/zp1x/ANJcy020enyAoZE7A642e36Vf3f8AqpUUPR5/1g+B/OvKPx3AfiXo/oGsgUVq9LUPTGqfqsPeDSGOS+pYe78jXcs8G9wcrJjLf6xpg4M3vnPlYa016/H+st5qw/CnUxyH/aJ+9b77U6nHuZpnBwh766TBa08HvsQfIg/jTq5u40eZdwDUeHA/71IMhtbS3dTTsK5ElEw8Sd70j76QcGvDQNuReKORDJbfKQvLtEdm55C/OqjjHCyZCL2KWIcNrpe+lXHEYdZBlYkDwNqg/wCjsWYtdmJN9eRG1rctKZOhJLUqvBeDJiE9lB7V2YBrdo6H8qlcV6GTYmAYefFRMqMWRxhhmW+6+1ltcDW17C1WvC4BIv0ahATchRYE95qctZzYyjRT+F+j7BxuZHijZrKAqIUVSv1rFmJY6E6gabUZfgMBt2LZRYWJFh3b2t+VF2rk0thAI6KYfKVHWKGNyA7Wve9wL2GuteSdFIi7SZ5M7AAtddl1GmWw57DmaPgUr0DFdTouiszCSS7b3sbW2sNLbCkOjZA7MvxW5v33uLHb4VYb15eiYqU3RWUxiMyRsAVYMyG6lTmBAvlv33GtRMZ0XxjypJ18PZDDKEZQQxBN9TY6DUd21XnPXhHhWAUUcFxqySMIoSshUkiUkjKoTTNGL+zfla5qPi+j+JkNzEgttcgkkczZba6fCtAtXptQMZbNwDGlVLQDsADKrA3sLCwsBy7+dQ5MJjVvbD4hSNrBbW5a5t/CtbI7jSuazSe4U2ZTA0ollYxTKGKWJUhgQCGBAJIB0PIb0pMZMhlYpPfeNcrsCMoFhkv9bvN61Up4U2yUrxwfRegE2ZnDxmdtFaXLbKR9Kpt5m2u+vlXj8YxFwvrMite6KrNYkagG9zy2PwrSnjB3AqNJgIm3Rf3RSPh8L3ivRB5n3M84r0vxCx3XFOnaS2YqDlzqGBN7GwJv3Demp+nc/YVMZqZEHZZG0vZgbg/Gr5LwDDm14U0JYWFtToTpzqNJ0ewl9Y1Glu7Q8t9aT4Lh/wAEfRB55dwEnTdiLnFyKfs5Y9Pil6VEJOh/DiSTBHc+FKp/6dw/4F6L6B8SRLkNSImPfXlKq8QlQYjtt6jSKLbV7SqeIZnCDtV47kHQke+lSq3UCCGCxD/ab4mjcWo11pUq5J6S8wvYjfnXUZpUq9FbEXudtzp2KlSrMD2OpK5SlSrDR2HhTT0qVY0RJXr0qVZAe42u9OClSoMLOXrnupUqIEeCurffSpVgsVcmvKVYBwxpo0qVEx01LlSpUDHL01lB3FKlRRkRHQXOg+FKlSrBP//Z"/>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8554" y="3595321"/>
            <a:ext cx="3730503" cy="279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38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647699"/>
          </a:xfrm>
        </p:spPr>
        <p:txBody>
          <a:bodyPr>
            <a:normAutofit/>
          </a:bodyPr>
          <a:lstStyle/>
          <a:p>
            <a:r>
              <a:rPr lang="es-EC" sz="2400" b="1" dirty="0"/>
              <a:t>¿Por qué medios usted conoce de los Centros Comerciales Mayoristas?</a:t>
            </a:r>
            <a:endParaRPr lang="es-EC" sz="2400" dirty="0"/>
          </a:p>
        </p:txBody>
      </p:sp>
      <p:graphicFrame>
        <p:nvGraphicFramePr>
          <p:cNvPr id="4" name="Gráfico 3"/>
          <p:cNvGraphicFramePr/>
          <p:nvPr>
            <p:extLst>
              <p:ext uri="{D42A27DB-BD31-4B8C-83A1-F6EECF244321}">
                <p14:modId xmlns:p14="http://schemas.microsoft.com/office/powerpoint/2010/main" val="4229294980"/>
              </p:ext>
            </p:extLst>
          </p:nvPr>
        </p:nvGraphicFramePr>
        <p:xfrm>
          <a:off x="1077910" y="1346201"/>
          <a:ext cx="501809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934200" y="1173709"/>
            <a:ext cx="4292600" cy="4154984"/>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Los Centros Mayoristas son conocidos  con un 62% amistades, 41% familiares, 9% por radio, redes sociales 8%, prensa 6%, televisión 4% y vallas publicitarias un 3%, lo que nos indica que los Centros Mayoristas del Distrito Metropolitano de Quito es conocido por el boca a boca de las personas.</a:t>
            </a:r>
            <a:endParaRPr lang="es-EC" sz="2400" dirty="0"/>
          </a:p>
        </p:txBody>
      </p:sp>
    </p:spTree>
    <p:extLst>
      <p:ext uri="{BB962C8B-B14F-4D97-AF65-F5344CB8AC3E}">
        <p14:creationId xmlns:p14="http://schemas.microsoft.com/office/powerpoint/2010/main" val="699132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6211" y="127001"/>
            <a:ext cx="4535489" cy="1676400"/>
          </a:xfrm>
        </p:spPr>
        <p:txBody>
          <a:bodyPr/>
          <a:lstStyle/>
          <a:p>
            <a:r>
              <a:rPr lang="es-EC"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COMERCIANTES </a:t>
            </a:r>
            <a:endParaRPr lang="es-EC" dirty="0"/>
          </a:p>
        </p:txBody>
      </p:sp>
      <p:sp>
        <p:nvSpPr>
          <p:cNvPr id="4" name="Rectángulo 3"/>
          <p:cNvSpPr/>
          <p:nvPr/>
        </p:nvSpPr>
        <p:spPr>
          <a:xfrm>
            <a:off x="5524500" y="2120900"/>
            <a:ext cx="4457700" cy="2387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2000" dirty="0"/>
              <a:t>De un universo de 6544</a:t>
            </a:r>
            <a:r>
              <a:rPr lang="es-EC" sz="2000" dirty="0" smtClean="0"/>
              <a:t>, </a:t>
            </a:r>
            <a:r>
              <a:rPr lang="es-EC" sz="2000" dirty="0"/>
              <a:t>la muestra total para aplicar las encuestas fue de </a:t>
            </a:r>
            <a:r>
              <a:rPr lang="es-EC" sz="2000" dirty="0" smtClean="0"/>
              <a:t>362 en el Distrito Metropolitano de Quito en los Centros Mayoristas Textiles de acuerdo al numero de integrantes de cada uno. </a:t>
            </a:r>
            <a:endParaRPr lang="es-EC" sz="2000" dirty="0"/>
          </a:p>
        </p:txBody>
      </p:sp>
    </p:spTree>
    <p:extLst>
      <p:ext uri="{BB962C8B-B14F-4D97-AF65-F5344CB8AC3E}">
        <p14:creationId xmlns:p14="http://schemas.microsoft.com/office/powerpoint/2010/main" val="1644222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3211" y="0"/>
            <a:ext cx="10018713" cy="1193800"/>
          </a:xfrm>
        </p:spPr>
        <p:txBody>
          <a:bodyPr>
            <a:normAutofit/>
          </a:bodyPr>
          <a:lstStyle/>
          <a:p>
            <a:pPr lvl="0"/>
            <a:r>
              <a:rPr lang="es-EC" sz="2400" b="1" dirty="0"/>
              <a:t>¿Se encuentra usted afiliado a alguna organización de la pequeña industria o asociación comercial?  </a:t>
            </a:r>
            <a:endParaRPr lang="es-EC" sz="2400" dirty="0"/>
          </a:p>
        </p:txBody>
      </p:sp>
      <p:graphicFrame>
        <p:nvGraphicFramePr>
          <p:cNvPr id="4" name="Gráfico 3"/>
          <p:cNvGraphicFramePr/>
          <p:nvPr>
            <p:extLst>
              <p:ext uri="{D42A27DB-BD31-4B8C-83A1-F6EECF244321}">
                <p14:modId xmlns:p14="http://schemas.microsoft.com/office/powerpoint/2010/main" val="2049705536"/>
              </p:ext>
            </p:extLst>
          </p:nvPr>
        </p:nvGraphicFramePr>
        <p:xfrm>
          <a:off x="950913" y="2362200"/>
          <a:ext cx="3786188" cy="261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134100" y="1815817"/>
            <a:ext cx="4749800" cy="3913892"/>
          </a:xfrm>
          <a:prstGeom prst="rect">
            <a:avLst/>
          </a:prstGeom>
        </p:spPr>
        <p:txBody>
          <a:bodyPr wrap="square">
            <a:spAutoFit/>
          </a:bodyPr>
          <a:lstStyle/>
          <a:p>
            <a:pPr indent="228600" algn="just">
              <a:spcAft>
                <a:spcPts val="1000"/>
              </a:spcAft>
            </a:pPr>
            <a:r>
              <a:rPr lang="es-EC" sz="2400" dirty="0">
                <a:latin typeface="Times New Roman" panose="02020603050405020304" pitchFamily="18" charset="0"/>
                <a:ea typeface="Tahoma" panose="020B0604030504040204" pitchFamily="34" charset="0"/>
                <a:cs typeface="Times New Roman" panose="02020603050405020304" pitchFamily="18" charset="0"/>
              </a:rPr>
              <a:t>El 67% de los comerciantes mayoristas no se encuentran afiliados a ninguna clase de organización. </a:t>
            </a:r>
            <a:endParaRPr lang="es-EC" sz="2000"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s-EC" sz="2400" dirty="0">
                <a:latin typeface="Times New Roman" panose="02020603050405020304" pitchFamily="18" charset="0"/>
                <a:ea typeface="Tahoma" panose="020B0604030504040204" pitchFamily="34" charset="0"/>
                <a:cs typeface="Times New Roman" panose="02020603050405020304" pitchFamily="18" charset="0"/>
              </a:rPr>
              <a:t>El 33% de comerciantes mayoristas se encuentran afiliados a alguna organización o asociación comercial como son: Artesanos, Asociación Chimborazo, 2 de Octubre, Cámara de la Pequeña Industria, IESS, Libertad y Justicia, 6 de Diciembre. </a:t>
            </a:r>
          </a:p>
        </p:txBody>
      </p:sp>
    </p:spTree>
    <p:extLst>
      <p:ext uri="{BB962C8B-B14F-4D97-AF65-F5344CB8AC3E}">
        <p14:creationId xmlns:p14="http://schemas.microsoft.com/office/powerpoint/2010/main" val="3442875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3211" y="0"/>
            <a:ext cx="10018713" cy="1015999"/>
          </a:xfrm>
        </p:spPr>
        <p:txBody>
          <a:bodyPr>
            <a:normAutofit/>
          </a:bodyPr>
          <a:lstStyle/>
          <a:p>
            <a:r>
              <a:rPr lang="es-EC" sz="2800" b="1" dirty="0"/>
              <a:t>Indique con qué frecuencia vuelven a comprar sus </a:t>
            </a:r>
            <a:r>
              <a:rPr lang="es-EC" sz="2800" b="1" dirty="0" smtClean="0"/>
              <a:t>clientes</a:t>
            </a:r>
            <a:endParaRPr lang="es-EC" sz="2800" dirty="0"/>
          </a:p>
        </p:txBody>
      </p:sp>
      <p:graphicFrame>
        <p:nvGraphicFramePr>
          <p:cNvPr id="4" name="Gráfico 3"/>
          <p:cNvGraphicFramePr/>
          <p:nvPr>
            <p:extLst>
              <p:ext uri="{D42A27DB-BD31-4B8C-83A1-F6EECF244321}">
                <p14:modId xmlns:p14="http://schemas.microsoft.com/office/powerpoint/2010/main" val="1803326743"/>
              </p:ext>
            </p:extLst>
          </p:nvPr>
        </p:nvGraphicFramePr>
        <p:xfrm>
          <a:off x="1027113" y="1865312"/>
          <a:ext cx="4522788" cy="35829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582567" y="1662648"/>
            <a:ext cx="4559300" cy="3785652"/>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El 64% de encuestados tienen clientes constantes mientras un 33% ocasionales y un 3% en las cuales sus clientes solo compran una vez. Cabe resaltar que los clientes constantes que tienen los comerciantes mayoristas son aquellos que compran los productos para comercializar en sus locales.</a:t>
            </a:r>
            <a:endParaRPr lang="es-EC" sz="2400" dirty="0"/>
          </a:p>
        </p:txBody>
      </p:sp>
    </p:spTree>
    <p:extLst>
      <p:ext uri="{BB962C8B-B14F-4D97-AF65-F5344CB8AC3E}">
        <p14:creationId xmlns:p14="http://schemas.microsoft.com/office/powerpoint/2010/main" val="3161066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812799"/>
          </a:xfrm>
        </p:spPr>
        <p:txBody>
          <a:bodyPr>
            <a:normAutofit/>
          </a:bodyPr>
          <a:lstStyle/>
          <a:p>
            <a:pPr lvl="0"/>
            <a:r>
              <a:rPr lang="es-EC" sz="2800" b="1" dirty="0"/>
              <a:t>¿Qué tipo de productos comercializa usted</a:t>
            </a:r>
            <a:r>
              <a:rPr lang="es-EC" sz="2800" b="1" dirty="0" smtClean="0"/>
              <a:t>?</a:t>
            </a:r>
            <a:endParaRPr lang="es-EC" sz="2800" dirty="0"/>
          </a:p>
        </p:txBody>
      </p:sp>
      <p:graphicFrame>
        <p:nvGraphicFramePr>
          <p:cNvPr id="4" name="Gráfico 3"/>
          <p:cNvGraphicFramePr/>
          <p:nvPr>
            <p:extLst>
              <p:ext uri="{D42A27DB-BD31-4B8C-83A1-F6EECF244321}">
                <p14:modId xmlns:p14="http://schemas.microsoft.com/office/powerpoint/2010/main" val="861709644"/>
              </p:ext>
            </p:extLst>
          </p:nvPr>
        </p:nvGraphicFramePr>
        <p:xfrm>
          <a:off x="1320800" y="952499"/>
          <a:ext cx="4686300" cy="532130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773066" y="952499"/>
            <a:ext cx="4559300" cy="5529719"/>
          </a:xfrm>
          <a:prstGeom prst="rect">
            <a:avLst/>
          </a:prstGeom>
        </p:spPr>
        <p:txBody>
          <a:bodyPr wrap="square">
            <a:spAutoFit/>
          </a:bodyPr>
          <a:lstStyle/>
          <a:p>
            <a:pPr indent="252095" algn="just">
              <a:spcAft>
                <a:spcPts val="1000"/>
              </a:spcAft>
            </a:pPr>
            <a:r>
              <a:rPr lang="es-EC" sz="2300" dirty="0">
                <a:latin typeface="Times New Roman" panose="02020603050405020304" pitchFamily="18" charset="0"/>
                <a:ea typeface="Calibri" panose="020F0502020204030204" pitchFamily="34" charset="0"/>
                <a:cs typeface="Times New Roman" panose="02020603050405020304" pitchFamily="18" charset="0"/>
              </a:rPr>
              <a:t>Los productos que más se comercializan son blusas y pantalones con un 16% seguido de un 15% con camisas, un 14% sacos, un 9% faldas, un 7% calentadores, un 5% lencería, un 4% uniformes escolares, un 3% ternos, equipos deportivos y ropa interior masculina – niños y un 1% uniformes de trabajo.</a:t>
            </a:r>
          </a:p>
          <a:p>
            <a:pPr algn="just"/>
            <a:r>
              <a:rPr lang="es-EC" sz="2300" dirty="0">
                <a:latin typeface="Times New Roman" panose="02020603050405020304" pitchFamily="18" charset="0"/>
                <a:ea typeface="Calibri" panose="020F0502020204030204" pitchFamily="34" charset="0"/>
                <a:cs typeface="Times New Roman" panose="02020603050405020304" pitchFamily="18" charset="0"/>
              </a:rPr>
              <a:t>Los encuestados comentaron sobre otro tipo de productos que comercializan como son: Ropa de niños, vestidos, chompas, camisetas, zapatos, medias, chompas. </a:t>
            </a:r>
            <a:endParaRPr lang="es-EC"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5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889000"/>
          </a:xfrm>
        </p:spPr>
        <p:txBody>
          <a:bodyPr>
            <a:normAutofit/>
          </a:bodyPr>
          <a:lstStyle/>
          <a:p>
            <a:r>
              <a:rPr lang="es-EC" sz="2800" b="1" dirty="0"/>
              <a:t>Los productos que usted comercializa son de origen</a:t>
            </a:r>
            <a:endParaRPr lang="es-EC" sz="2800" dirty="0"/>
          </a:p>
        </p:txBody>
      </p:sp>
      <p:graphicFrame>
        <p:nvGraphicFramePr>
          <p:cNvPr id="4" name="Gráfico 3"/>
          <p:cNvGraphicFramePr/>
          <p:nvPr>
            <p:extLst>
              <p:ext uri="{D42A27DB-BD31-4B8C-83A1-F6EECF244321}">
                <p14:modId xmlns:p14="http://schemas.microsoft.com/office/powerpoint/2010/main" val="2074974677"/>
              </p:ext>
            </p:extLst>
          </p:nvPr>
        </p:nvGraphicFramePr>
        <p:xfrm>
          <a:off x="1176337" y="2031296"/>
          <a:ext cx="3497263" cy="29035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273800" y="1590239"/>
            <a:ext cx="4025900" cy="3785652"/>
          </a:xfrm>
          <a:prstGeom prst="rect">
            <a:avLst/>
          </a:prstGeom>
        </p:spPr>
        <p:txBody>
          <a:bodyPr wrap="square">
            <a:spAutoFit/>
          </a:bodyPr>
          <a:lstStyle/>
          <a:p>
            <a:pPr algn="just"/>
            <a:r>
              <a:rPr lang="es-EC" sz="2000" dirty="0">
                <a:latin typeface="Times New Roman" panose="02020603050405020304" pitchFamily="18" charset="0"/>
                <a:ea typeface="Calibri" panose="020F0502020204030204" pitchFamily="34" charset="0"/>
              </a:rPr>
              <a:t>El 73% de encuestados comercializa productos nacionales provenientes de diferentes ciudades y provincias como son: Ambato, Latacunga, Pelileo, Otavalo, Cuenca, Quito, Atuntaqui.  El 21% comercializa tanto productos nacionales como </a:t>
            </a:r>
            <a:r>
              <a:rPr lang="es-EC" sz="2000" dirty="0" smtClean="0">
                <a:latin typeface="Times New Roman" panose="02020603050405020304" pitchFamily="18" charset="0"/>
                <a:ea typeface="Calibri" panose="020F0502020204030204" pitchFamily="34" charset="0"/>
              </a:rPr>
              <a:t>importados y </a:t>
            </a:r>
            <a:r>
              <a:rPr lang="es-EC" sz="2000" dirty="0">
                <a:latin typeface="Times New Roman" panose="02020603050405020304" pitchFamily="18" charset="0"/>
                <a:ea typeface="Calibri" panose="020F0502020204030204" pitchFamily="34" charset="0"/>
              </a:rPr>
              <a:t>un 6% se dedica a comercializar netamente productos importados provenientes de países como </a:t>
            </a:r>
            <a:r>
              <a:rPr lang="es-EC" sz="2000" dirty="0" smtClean="0">
                <a:latin typeface="Times New Roman" panose="02020603050405020304" pitchFamily="18" charset="0"/>
                <a:ea typeface="Calibri" panose="020F0502020204030204" pitchFamily="34" charset="0"/>
              </a:rPr>
              <a:t>Perú, Panamá, EEUU </a:t>
            </a:r>
            <a:r>
              <a:rPr lang="es-EC" sz="2000" dirty="0">
                <a:latin typeface="Times New Roman" panose="02020603050405020304" pitchFamily="18" charset="0"/>
                <a:ea typeface="Calibri" panose="020F0502020204030204" pitchFamily="34" charset="0"/>
              </a:rPr>
              <a:t>y Colombia. </a:t>
            </a:r>
            <a:endParaRPr lang="es-EC" sz="2000" dirty="0"/>
          </a:p>
        </p:txBody>
      </p:sp>
    </p:spTree>
    <p:extLst>
      <p:ext uri="{BB962C8B-B14F-4D97-AF65-F5344CB8AC3E}">
        <p14:creationId xmlns:p14="http://schemas.microsoft.com/office/powerpoint/2010/main" val="1406550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698500"/>
          </a:xfrm>
        </p:spPr>
        <p:txBody>
          <a:bodyPr>
            <a:normAutofit/>
          </a:bodyPr>
          <a:lstStyle/>
          <a:p>
            <a:r>
              <a:rPr lang="es-EC" sz="2800" b="1" dirty="0"/>
              <a:t>Sus ventas mensuales están </a:t>
            </a:r>
            <a:r>
              <a:rPr lang="es-EC" sz="2800" b="1" dirty="0" smtClean="0"/>
              <a:t>entre:</a:t>
            </a:r>
            <a:endParaRPr lang="es-EC" sz="2800" dirty="0"/>
          </a:p>
        </p:txBody>
      </p:sp>
      <p:graphicFrame>
        <p:nvGraphicFramePr>
          <p:cNvPr id="4" name="Gráfico 3"/>
          <p:cNvGraphicFramePr/>
          <p:nvPr>
            <p:extLst>
              <p:ext uri="{D42A27DB-BD31-4B8C-83A1-F6EECF244321}">
                <p14:modId xmlns:p14="http://schemas.microsoft.com/office/powerpoint/2010/main" val="865994713"/>
              </p:ext>
            </p:extLst>
          </p:nvPr>
        </p:nvGraphicFramePr>
        <p:xfrm>
          <a:off x="1331912" y="1981200"/>
          <a:ext cx="4524375"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821487" y="2090172"/>
            <a:ext cx="3556000" cy="2677656"/>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El 54% de encuestados tienen ventas mensuales de $1000 a $3000 seguido de un 45% con ventas mensuales de $354 a $1000 y un 1% con ventas mensuales de más de 3000.</a:t>
            </a:r>
            <a:endParaRPr lang="es-EC" sz="2400" dirty="0"/>
          </a:p>
        </p:txBody>
      </p:sp>
    </p:spTree>
    <p:extLst>
      <p:ext uri="{BB962C8B-B14F-4D97-AF65-F5344CB8AC3E}">
        <p14:creationId xmlns:p14="http://schemas.microsoft.com/office/powerpoint/2010/main" val="291405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990600"/>
          </a:xfrm>
        </p:spPr>
        <p:txBody>
          <a:bodyPr>
            <a:normAutofit/>
          </a:bodyPr>
          <a:lstStyle/>
          <a:p>
            <a:r>
              <a:rPr lang="es-EC" sz="2800" b="1" dirty="0"/>
              <a:t>Señale qué productos incrementaría usted en su local o negocio</a:t>
            </a:r>
            <a:endParaRPr lang="es-EC" sz="2800" dirty="0"/>
          </a:p>
        </p:txBody>
      </p:sp>
      <p:graphicFrame>
        <p:nvGraphicFramePr>
          <p:cNvPr id="4" name="Gráfico 3"/>
          <p:cNvGraphicFramePr/>
          <p:nvPr>
            <p:extLst>
              <p:ext uri="{D42A27DB-BD31-4B8C-83A1-F6EECF244321}">
                <p14:modId xmlns:p14="http://schemas.microsoft.com/office/powerpoint/2010/main" val="2332127937"/>
              </p:ext>
            </p:extLst>
          </p:nvPr>
        </p:nvGraphicFramePr>
        <p:xfrm>
          <a:off x="920750" y="1599803"/>
          <a:ext cx="4654550" cy="41608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493665" y="1605657"/>
            <a:ext cx="4152900" cy="4524315"/>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El 65% de comerciantes incrementarían productos con diseños exclusivos, seguidos de un 24% que incrementarían productos a medida, un 10% que incrementarían productos a medida y diseños exclusivos y un 1% incrementaría otros productos como son: Ropa de bebé, ropa, zapatos, </a:t>
            </a:r>
            <a:r>
              <a:rPr lang="es-EC" sz="2400" dirty="0" smtClean="0">
                <a:latin typeface="Times New Roman" panose="02020603050405020304" pitchFamily="18" charset="0"/>
                <a:ea typeface="Calibri" panose="020F0502020204030204" pitchFamily="34" charset="0"/>
              </a:rPr>
              <a:t>calentadores</a:t>
            </a:r>
            <a:r>
              <a:rPr lang="es-EC" sz="2400" dirty="0">
                <a:latin typeface="Times New Roman" panose="02020603050405020304" pitchFamily="18" charset="0"/>
                <a:ea typeface="Calibri" panose="020F0502020204030204" pitchFamily="34" charset="0"/>
              </a:rPr>
              <a:t>, camisas de hombre.</a:t>
            </a:r>
            <a:endParaRPr lang="es-EC" sz="2400" dirty="0"/>
          </a:p>
        </p:txBody>
      </p:sp>
    </p:spTree>
    <p:extLst>
      <p:ext uri="{BB962C8B-B14F-4D97-AF65-F5344CB8AC3E}">
        <p14:creationId xmlns:p14="http://schemas.microsoft.com/office/powerpoint/2010/main" val="2479565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749300"/>
          </a:xfrm>
        </p:spPr>
        <p:txBody>
          <a:bodyPr>
            <a:normAutofit/>
          </a:bodyPr>
          <a:lstStyle/>
          <a:p>
            <a:pPr lvl="0"/>
            <a:r>
              <a:rPr lang="es-EC" b="1" dirty="0"/>
              <a:t>¿El </a:t>
            </a:r>
            <a:r>
              <a:rPr lang="es-EC" b="1" dirty="0" smtClean="0"/>
              <a:t>espacio </a:t>
            </a:r>
            <a:r>
              <a:rPr lang="es-EC" b="1" dirty="0"/>
              <a:t>es el </a:t>
            </a:r>
            <a:r>
              <a:rPr lang="es-EC" b="1" dirty="0" smtClean="0"/>
              <a:t>adecuado?</a:t>
            </a:r>
            <a:endParaRPr lang="es-EC" dirty="0"/>
          </a:p>
        </p:txBody>
      </p:sp>
      <p:graphicFrame>
        <p:nvGraphicFramePr>
          <p:cNvPr id="4" name="Gráfico 3"/>
          <p:cNvGraphicFramePr/>
          <p:nvPr>
            <p:extLst>
              <p:ext uri="{D42A27DB-BD31-4B8C-83A1-F6EECF244321}">
                <p14:modId xmlns:p14="http://schemas.microsoft.com/office/powerpoint/2010/main" val="3478367770"/>
              </p:ext>
            </p:extLst>
          </p:nvPr>
        </p:nvGraphicFramePr>
        <p:xfrm>
          <a:off x="1306509" y="1710381"/>
          <a:ext cx="3644900" cy="320738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324600" y="1605914"/>
            <a:ext cx="3467100" cy="3416320"/>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Un 85% de encuestados concuerdan con que no tienen suficiente espacio físico para poder atender a sus clientes y que no se puede exhibir toda la mercadería. Un 15% está conforme con el espacio físico de sus locales. </a:t>
            </a:r>
            <a:endParaRPr lang="es-EC" sz="2400" dirty="0"/>
          </a:p>
        </p:txBody>
      </p:sp>
    </p:spTree>
    <p:extLst>
      <p:ext uri="{BB962C8B-B14F-4D97-AF65-F5344CB8AC3E}">
        <p14:creationId xmlns:p14="http://schemas.microsoft.com/office/powerpoint/2010/main" val="358690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800100"/>
          </a:xfrm>
        </p:spPr>
        <p:txBody>
          <a:bodyPr>
            <a:normAutofit/>
          </a:bodyPr>
          <a:lstStyle/>
          <a:p>
            <a:r>
              <a:rPr lang="es-EC" sz="2800" b="1" dirty="0"/>
              <a:t>Mediante qué medios publicitarios </a:t>
            </a:r>
            <a:r>
              <a:rPr lang="es-EC" sz="2800" b="1" dirty="0" smtClean="0"/>
              <a:t>promocionan </a:t>
            </a:r>
            <a:r>
              <a:rPr lang="es-EC" sz="2800" b="1" dirty="0"/>
              <a:t>sus productos </a:t>
            </a:r>
            <a:endParaRPr lang="es-EC" sz="2800" dirty="0"/>
          </a:p>
        </p:txBody>
      </p:sp>
      <p:graphicFrame>
        <p:nvGraphicFramePr>
          <p:cNvPr id="4" name="Gráfico 3"/>
          <p:cNvGraphicFramePr/>
          <p:nvPr>
            <p:extLst>
              <p:ext uri="{D42A27DB-BD31-4B8C-83A1-F6EECF244321}">
                <p14:modId xmlns:p14="http://schemas.microsoft.com/office/powerpoint/2010/main" val="463944142"/>
              </p:ext>
            </p:extLst>
          </p:nvPr>
        </p:nvGraphicFramePr>
        <p:xfrm>
          <a:off x="1239837" y="1398587"/>
          <a:ext cx="4068763" cy="411321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019800" y="1747033"/>
            <a:ext cx="4254500" cy="3416320"/>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 Los medios publicitarios en los que promocionan o dan a conocer sus productos con un 69% ninguno, seguido de la televisión con un 8% seguida de la radio, 7% amistades, 5% familiares y redes sociales, 3% radio, 1% prensa, vallas publicitarias y otros. </a:t>
            </a:r>
            <a:endParaRPr lang="es-EC" sz="2400" dirty="0"/>
          </a:p>
        </p:txBody>
      </p:sp>
    </p:spTree>
    <p:extLst>
      <p:ext uri="{BB962C8B-B14F-4D97-AF65-F5344CB8AC3E}">
        <p14:creationId xmlns:p14="http://schemas.microsoft.com/office/powerpoint/2010/main" val="394204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51507" y="1277623"/>
            <a:ext cx="8574622" cy="1826771"/>
          </a:xfrm>
        </p:spPr>
        <p:txBody>
          <a:bodyPr>
            <a:normAutofit fontScale="90000"/>
          </a:bodyPr>
          <a:lstStyle/>
          <a:p>
            <a:pPr algn="ctr"/>
            <a:r>
              <a:rPr lang="es-EC" sz="8000"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Definición del Problema</a:t>
            </a:r>
            <a:endParaRPr lang="es-EC" sz="8000" dirty="0">
              <a:solidFill>
                <a:schemeClr val="accent1">
                  <a:lumMod val="75000"/>
                </a:schemeClr>
              </a:solidFill>
              <a:effectLst>
                <a:outerShdw blurRad="38100" dist="38100" dir="2700000" algn="tl">
                  <a:srgbClr val="000000">
                    <a:alpha val="43137"/>
                  </a:srgbClr>
                </a:outerShdw>
              </a:effectLst>
              <a:latin typeface="Broadway" panose="04040905080B02020502"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603" y="3376245"/>
            <a:ext cx="3825944" cy="233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9250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117600"/>
          </a:xfrm>
        </p:spPr>
        <p:txBody>
          <a:bodyPr>
            <a:normAutofit/>
          </a:bodyPr>
          <a:lstStyle/>
          <a:p>
            <a:pPr lvl="0"/>
            <a:r>
              <a:rPr lang="es-EC" sz="2800" b="1" dirty="0"/>
              <a:t>¿Los dirigentes de los Centros Comerciales Mayoristas realizan o generan capacitaciones a los asociados</a:t>
            </a:r>
            <a:r>
              <a:rPr lang="es-EC" sz="2800" b="1" dirty="0" smtClean="0"/>
              <a:t>?</a:t>
            </a:r>
            <a:endParaRPr lang="es-EC" sz="2800" dirty="0"/>
          </a:p>
        </p:txBody>
      </p:sp>
      <p:graphicFrame>
        <p:nvGraphicFramePr>
          <p:cNvPr id="4" name="Gráfico 3"/>
          <p:cNvGraphicFramePr/>
          <p:nvPr>
            <p:extLst>
              <p:ext uri="{D42A27DB-BD31-4B8C-83A1-F6EECF244321}">
                <p14:modId xmlns:p14="http://schemas.microsoft.com/office/powerpoint/2010/main" val="2656493387"/>
              </p:ext>
            </p:extLst>
          </p:nvPr>
        </p:nvGraphicFramePr>
        <p:xfrm>
          <a:off x="781050" y="1847214"/>
          <a:ext cx="3867150" cy="329628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235700" y="1971862"/>
            <a:ext cx="5168900" cy="3046988"/>
          </a:xfrm>
          <a:prstGeom prst="rect">
            <a:avLst/>
          </a:prstGeom>
        </p:spPr>
        <p:txBody>
          <a:bodyPr wrap="square">
            <a:spAutoFit/>
          </a:bodyPr>
          <a:lstStyle/>
          <a:p>
            <a:pPr algn="just"/>
            <a:r>
              <a:rPr lang="es-EC" sz="2400" dirty="0">
                <a:latin typeface="Times New Roman" panose="02020603050405020304" pitchFamily="18" charset="0"/>
                <a:ea typeface="Calibri" panose="020F0502020204030204" pitchFamily="34" charset="0"/>
              </a:rPr>
              <a:t>El 88% de encuestados señala que no existen capacitaciones por parte de las organizaciones por diferentes motivos como falta de presupuesto o  por falta de interés o desconocimiento, un 12% señala que si tienen capacitaciones cuando realizan convenios con diferentes cámaras. </a:t>
            </a:r>
            <a:endParaRPr lang="es-EC" sz="2400" dirty="0"/>
          </a:p>
        </p:txBody>
      </p:sp>
    </p:spTree>
    <p:extLst>
      <p:ext uri="{BB962C8B-B14F-4D97-AF65-F5344CB8AC3E}">
        <p14:creationId xmlns:p14="http://schemas.microsoft.com/office/powerpoint/2010/main" val="424492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609600"/>
          </a:xfrm>
        </p:spPr>
        <p:txBody>
          <a:bodyPr>
            <a:normAutofit fontScale="90000"/>
          </a:bodyPr>
          <a:lstStyle/>
          <a:p>
            <a:r>
              <a:rPr lang="es-EC"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ANALISIS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82911645"/>
              </p:ext>
            </p:extLst>
          </p:nvPr>
        </p:nvGraphicFramePr>
        <p:xfrm>
          <a:off x="-5048250" y="781050"/>
          <a:ext cx="22345650" cy="554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224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PROPUESTA</a:t>
            </a:r>
            <a:endParaRPr lang="es-EC" dirty="0"/>
          </a:p>
        </p:txBody>
      </p:sp>
    </p:spTree>
    <p:extLst>
      <p:ext uri="{BB962C8B-B14F-4D97-AF65-F5344CB8AC3E}">
        <p14:creationId xmlns:p14="http://schemas.microsoft.com/office/powerpoint/2010/main" val="2303855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143000"/>
          </a:xfrm>
        </p:spPr>
        <p:txBody>
          <a:bodyPr/>
          <a:lstStyle/>
          <a:p>
            <a:r>
              <a:rPr lang="es-EC"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MODELO BABSON</a:t>
            </a:r>
            <a:endParaRPr lang="es-EC" dirty="0"/>
          </a:p>
        </p:txBody>
      </p:sp>
      <p:sp>
        <p:nvSpPr>
          <p:cNvPr id="5" name="Rectángulo 4"/>
          <p:cNvSpPr/>
          <p:nvPr/>
        </p:nvSpPr>
        <p:spPr>
          <a:xfrm>
            <a:off x="1484310" y="990600"/>
            <a:ext cx="10174289" cy="1333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s-EC" sz="2000" dirty="0" smtClean="0"/>
          </a:p>
          <a:p>
            <a:pPr algn="just"/>
            <a:r>
              <a:rPr lang="es-EC" sz="2000" dirty="0" smtClean="0"/>
              <a:t>El </a:t>
            </a:r>
            <a:r>
              <a:rPr lang="es-EC" sz="2000" dirty="0"/>
              <a:t>Modelo </a:t>
            </a:r>
            <a:r>
              <a:rPr lang="es-EC" sz="2000" dirty="0" err="1"/>
              <a:t>Babson</a:t>
            </a:r>
            <a:r>
              <a:rPr lang="es-EC" sz="2000" dirty="0"/>
              <a:t> es una metodología que ayuda a entender las ventajas competitivas de un modelo de negocio de </a:t>
            </a:r>
            <a:r>
              <a:rPr lang="es-EC" sz="2000" dirty="0" err="1"/>
              <a:t>Retail</a:t>
            </a:r>
            <a:r>
              <a:rPr lang="es-EC" sz="2000" dirty="0"/>
              <a:t>.</a:t>
            </a:r>
          </a:p>
          <a:p>
            <a:pPr algn="just"/>
            <a:r>
              <a:rPr lang="es-EC" sz="2000" dirty="0"/>
              <a:t>El </a:t>
            </a:r>
            <a:r>
              <a:rPr lang="es-EC" sz="2000" dirty="0" err="1"/>
              <a:t>Retail</a:t>
            </a:r>
            <a:r>
              <a:rPr lang="es-EC" sz="2000" dirty="0"/>
              <a:t> consiste en la venta de bienes y servicios al consumidor final con la finalidad de satisfacer sus diferentes necesidades.</a:t>
            </a:r>
          </a:p>
          <a:p>
            <a:pPr algn="ctr"/>
            <a:endParaRPr lang="es-EC" sz="2000" dirty="0"/>
          </a:p>
        </p:txBody>
      </p:sp>
      <p:graphicFrame>
        <p:nvGraphicFramePr>
          <p:cNvPr id="6" name="Diagrama 5"/>
          <p:cNvGraphicFramePr/>
          <p:nvPr>
            <p:extLst>
              <p:ext uri="{D42A27DB-BD31-4B8C-83A1-F6EECF244321}">
                <p14:modId xmlns:p14="http://schemas.microsoft.com/office/powerpoint/2010/main" val="1385060849"/>
              </p:ext>
            </p:extLst>
          </p:nvPr>
        </p:nvGraphicFramePr>
        <p:xfrm>
          <a:off x="1835942" y="2514600"/>
          <a:ext cx="9471023" cy="4004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545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17207675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6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86025610"/>
              </p:ext>
            </p:extLst>
          </p:nvPr>
        </p:nvGraphicFramePr>
        <p:xfrm>
          <a:off x="2032000" y="719666"/>
          <a:ext cx="8959850" cy="547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1407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819150"/>
          </a:xfrm>
        </p:spPr>
        <p:txBody>
          <a:bodyPr/>
          <a:lstStyle/>
          <a:p>
            <a:r>
              <a:rPr lang="es-EC" dirty="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MODELO </a:t>
            </a:r>
            <a:r>
              <a:rPr lang="es-EC"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ACTUAL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73881847"/>
              </p:ext>
            </p:extLst>
          </p:nvPr>
        </p:nvGraphicFramePr>
        <p:xfrm>
          <a:off x="1484312" y="1238250"/>
          <a:ext cx="10193337" cy="53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0163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3861" y="0"/>
            <a:ext cx="10018713" cy="742950"/>
          </a:xfrm>
        </p:spPr>
        <p:txBody>
          <a:bodyPr/>
          <a:lstStyle/>
          <a:p>
            <a:r>
              <a:rPr lang="es-EC"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PROPUESTA</a:t>
            </a:r>
            <a:endParaRPr lang="es-EC" dirty="0"/>
          </a:p>
        </p:txBody>
      </p:sp>
      <p:sp>
        <p:nvSpPr>
          <p:cNvPr id="4" name="5120 Pentágono regular"/>
          <p:cNvSpPr/>
          <p:nvPr/>
        </p:nvSpPr>
        <p:spPr>
          <a:xfrm>
            <a:off x="5922166" y="2762250"/>
            <a:ext cx="1562100" cy="1490662"/>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5" name="Cuadro de texto 2"/>
          <p:cNvSpPr txBox="1">
            <a:spLocks noChangeArrowheads="1"/>
          </p:cNvSpPr>
          <p:nvPr/>
        </p:nvSpPr>
        <p:spPr bwMode="auto">
          <a:xfrm>
            <a:off x="6129334" y="2438400"/>
            <a:ext cx="1147763" cy="3238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MX" b="1" dirty="0">
                <a:effectLst/>
                <a:latin typeface="Calibri" panose="020F0502020204030204" pitchFamily="34" charset="0"/>
                <a:ea typeface="Calibri" panose="020F0502020204030204" pitchFamily="34" charset="0"/>
                <a:cs typeface="Times New Roman" panose="02020603050405020304" pitchFamily="18" charset="0"/>
              </a:rPr>
              <a:t>Personas</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2"/>
          <p:cNvSpPr txBox="1">
            <a:spLocks noChangeArrowheads="1"/>
          </p:cNvSpPr>
          <p:nvPr/>
        </p:nvSpPr>
        <p:spPr bwMode="auto">
          <a:xfrm>
            <a:off x="4552950" y="3112293"/>
            <a:ext cx="1369216" cy="39528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MX" b="1" dirty="0">
                <a:effectLst/>
                <a:latin typeface="Calibri" panose="020F0502020204030204" pitchFamily="34" charset="0"/>
                <a:ea typeface="Calibri" panose="020F0502020204030204" pitchFamily="34" charset="0"/>
                <a:cs typeface="Times New Roman" panose="02020603050405020304" pitchFamily="18" charset="0"/>
              </a:rPr>
              <a:t>Localización</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7484266" y="3040766"/>
            <a:ext cx="946092" cy="687881"/>
          </a:xfrm>
          <a:prstGeom prst="rect">
            <a:avLst/>
          </a:prstGeom>
        </p:spPr>
        <p:txBody>
          <a:bodyPr wrap="none">
            <a:spAutoFit/>
          </a:bodyPr>
          <a:lstStyle/>
          <a:p>
            <a:pPr algn="ctr"/>
            <a:r>
              <a:rPr lang="es-EC" b="1" dirty="0">
                <a:latin typeface="Calibri" panose="020F0502020204030204" pitchFamily="34" charset="0"/>
                <a:ea typeface="Calibri" panose="020F0502020204030204" pitchFamily="34" charset="0"/>
                <a:cs typeface="Times New Roman" panose="02020603050405020304" pitchFamily="18" charset="0"/>
              </a:rPr>
              <a:t>Precio </a:t>
            </a:r>
            <a:endParaRPr lang="es-EC" b="1"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b="1" dirty="0" smtClean="0">
                <a:latin typeface="Calibri" panose="020F0502020204030204" pitchFamily="34" charset="0"/>
                <a:ea typeface="Calibri" panose="020F0502020204030204" pitchFamily="34" charset="0"/>
                <a:cs typeface="Times New Roman" panose="02020603050405020304" pitchFamily="18" charset="0"/>
              </a:rPr>
              <a:t>Calidad </a:t>
            </a:r>
            <a:endParaRPr lang="es-EC"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4779430" y="4165880"/>
            <a:ext cx="1528239" cy="410882"/>
          </a:xfrm>
          <a:prstGeom prst="rect">
            <a:avLst/>
          </a:prstGeom>
        </p:spPr>
        <p:txBody>
          <a:bodyPr wrap="none">
            <a:spAutoFit/>
          </a:bodyPr>
          <a:lstStyle/>
          <a:p>
            <a:pPr algn="ctr">
              <a:lnSpc>
                <a:spcPct val="115000"/>
              </a:lnSpc>
              <a:spcAft>
                <a:spcPts val="1000"/>
              </a:spcAft>
            </a:pPr>
            <a:r>
              <a:rPr lang="es-MX" b="1" dirty="0">
                <a:latin typeface="Calibri" panose="020F0502020204030204" pitchFamily="34" charset="0"/>
                <a:ea typeface="Calibri" panose="020F0502020204030204" pitchFamily="34" charset="0"/>
                <a:cs typeface="Times New Roman" panose="02020603050405020304" pitchFamily="18" charset="0"/>
              </a:rPr>
              <a:t>Comunicación</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7145866" y="4134923"/>
            <a:ext cx="1054841" cy="410882"/>
          </a:xfrm>
          <a:prstGeom prst="rect">
            <a:avLst/>
          </a:prstGeom>
        </p:spPr>
        <p:txBody>
          <a:bodyPr wrap="none">
            <a:spAutoFit/>
          </a:bodyPr>
          <a:lstStyle/>
          <a:p>
            <a:pPr algn="ctr">
              <a:lnSpc>
                <a:spcPct val="115000"/>
              </a:lnSpc>
              <a:spcAft>
                <a:spcPts val="1000"/>
              </a:spcAft>
            </a:pPr>
            <a:r>
              <a:rPr lang="es-MX" b="1" dirty="0">
                <a:latin typeface="Calibri" panose="020F0502020204030204" pitchFamily="34" charset="0"/>
                <a:ea typeface="Calibri" panose="020F0502020204030204" pitchFamily="34" charset="0"/>
                <a:cs typeface="Times New Roman" panose="02020603050405020304" pitchFamily="18" charset="0"/>
              </a:rPr>
              <a:t>Producto</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3655215" y="749331"/>
            <a:ext cx="6096000" cy="1467068"/>
          </a:xfrm>
          <a:prstGeom prst="rect">
            <a:avLst/>
          </a:prstGeom>
        </p:spPr>
        <p:txBody>
          <a:bodyPr>
            <a:spAutoFit/>
          </a:bodyPr>
          <a:lstStyle/>
          <a:p>
            <a:pPr marL="285750" indent="-285750" algn="just">
              <a:lnSpc>
                <a:spcPct val="150000"/>
              </a:lnSpc>
              <a:spcAft>
                <a:spcPts val="10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Desarrollar el Plan de Marketing estratégico</a:t>
            </a:r>
            <a:endParaRPr lang="es-EC" sz="3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Crear un diseño de un departamento del servicio de post-venta, siendo fundamental y mejorando el servicio al cliente.</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983324" y="2438400"/>
            <a:ext cx="3636430" cy="2083134"/>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Trabajar en la creación de nuevos accesos amplios y visibles.</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 Desarrollar un plan de estructura física, el cual permitirá la acogida de mayor número de vehículos.</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Diseñar un proyecto de inversión estructural e innovación</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8500797" y="2495550"/>
            <a:ext cx="3691203" cy="1587614"/>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Desarrollar un modelo de gestión de calidad</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Diseñar un plan de control de calidad</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Realizar un plan de mejora de precios de los productos con el fin de que sean atractivos para los clientes.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1900496" y="4871577"/>
            <a:ext cx="4802719" cy="1954894"/>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Los canales que se utilizaran para la publicidad van a ser radio y televisión como prioridad, de forma intensiva y constante. Los principales canales y radiofrecuencias del país.</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Trabajar de forma exhaustiva en la planificación de promociones, descuentos y ofertas para los centros mayoristas.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7145866" y="4774866"/>
            <a:ext cx="4484722" cy="2083134"/>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Diseñar un plan de comercialización de productos.</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Realizar una planificación estratégica que permita analizar y brindar nuevos productos al segmento de mercado.</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Realizar una investigación de mercados que ayude a determinar los segmentos y la participación en el mercado de la empresa.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7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124 Triángulo isósceles"/>
          <p:cNvSpPr/>
          <p:nvPr/>
        </p:nvSpPr>
        <p:spPr>
          <a:xfrm>
            <a:off x="5976937" y="2857500"/>
            <a:ext cx="1471613" cy="1162050"/>
          </a:xfrm>
          <a:prstGeom prst="triangle">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5" name="Rectángulo 4"/>
          <p:cNvSpPr/>
          <p:nvPr/>
        </p:nvSpPr>
        <p:spPr>
          <a:xfrm>
            <a:off x="6210394" y="2446618"/>
            <a:ext cx="1004698" cy="410882"/>
          </a:xfrm>
          <a:prstGeom prst="rect">
            <a:avLst/>
          </a:prstGeom>
        </p:spPr>
        <p:txBody>
          <a:bodyPr wrap="none">
            <a:spAutoFit/>
          </a:bodyPr>
          <a:lstStyle/>
          <a:p>
            <a:pPr algn="ctr">
              <a:lnSpc>
                <a:spcPct val="115000"/>
              </a:lnSpc>
              <a:spcAft>
                <a:spcPts val="1000"/>
              </a:spcAft>
            </a:pPr>
            <a:r>
              <a:rPr lang="es-EC" b="1" dirty="0">
                <a:latin typeface="Calibri" panose="020F0502020204030204" pitchFamily="34" charset="0"/>
                <a:ea typeface="Calibri" panose="020F0502020204030204" pitchFamily="34" charset="0"/>
                <a:cs typeface="Times New Roman" panose="02020603050405020304" pitchFamily="18" charset="0"/>
              </a:rPr>
              <a:t>Logística</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7448550" y="3814109"/>
            <a:ext cx="932691" cy="410882"/>
          </a:xfrm>
          <a:prstGeom prst="rect">
            <a:avLst/>
          </a:prstGeom>
        </p:spPr>
        <p:txBody>
          <a:bodyPr wrap="none">
            <a:spAutoFit/>
          </a:bodyPr>
          <a:lstStyle/>
          <a:p>
            <a:pPr algn="ctr">
              <a:lnSpc>
                <a:spcPct val="115000"/>
              </a:lnSpc>
              <a:spcAft>
                <a:spcPts val="1000"/>
              </a:spcAft>
            </a:pPr>
            <a:r>
              <a:rPr lang="es-MX" b="1" dirty="0">
                <a:latin typeface="Calibri" panose="020F0502020204030204" pitchFamily="34" charset="0"/>
                <a:ea typeface="Calibri" panose="020F0502020204030204" pitchFamily="34" charset="0"/>
                <a:cs typeface="Times New Roman" panose="02020603050405020304" pitchFamily="18" charset="0"/>
              </a:rPr>
              <a:t>Sistema</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4642273" y="3844739"/>
            <a:ext cx="1380314" cy="410882"/>
          </a:xfrm>
          <a:prstGeom prst="rect">
            <a:avLst/>
          </a:prstGeom>
        </p:spPr>
        <p:txBody>
          <a:bodyPr wrap="none">
            <a:spAutoFit/>
          </a:bodyPr>
          <a:lstStyle/>
          <a:p>
            <a:pPr algn="ctr">
              <a:lnSpc>
                <a:spcPct val="115000"/>
              </a:lnSpc>
              <a:spcAft>
                <a:spcPts val="1000"/>
              </a:spcAft>
            </a:pPr>
            <a:r>
              <a:rPr lang="es-MX" b="1" dirty="0">
                <a:latin typeface="Calibri" panose="020F0502020204030204" pitchFamily="34" charset="0"/>
                <a:ea typeface="Calibri" panose="020F0502020204030204" pitchFamily="34" charset="0"/>
                <a:cs typeface="Times New Roman" panose="02020603050405020304" pitchFamily="18" charset="0"/>
              </a:rPr>
              <a:t>Proveedores</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3664743" y="433088"/>
            <a:ext cx="6096000" cy="2003625"/>
          </a:xfrm>
          <a:prstGeom prst="rect">
            <a:avLst/>
          </a:prstGeom>
        </p:spPr>
        <p:txBody>
          <a:bodyPr>
            <a:spAutoFit/>
          </a:bodyPr>
          <a:lstStyle/>
          <a:p>
            <a:pPr marL="285750" indent="-285750" algn="just">
              <a:lnSpc>
                <a:spcPct val="115000"/>
              </a:lnSpc>
              <a:spcAft>
                <a:spcPts val="10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Desarrollar un plan estratégico de reubicación y de accesos de los diferentes productos y servicios ofertados dentro de los centros mayoristas, los cuales permitirán que el cliente permanezca un  mayor tiempo en el centro mayorista y visite más espacio físico del centro mayorista, generando una posible necesidad de compra a nuestro consumidor.</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905739" y="4400321"/>
            <a:ext cx="4382664" cy="1685077"/>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s-EC" dirty="0">
                <a:latin typeface="Calibri" panose="020F0502020204030204" pitchFamily="34" charset="0"/>
                <a:ea typeface="Calibri" panose="020F0502020204030204" pitchFamily="34" charset="0"/>
                <a:cs typeface="Times New Roman" panose="02020603050405020304" pitchFamily="18" charset="0"/>
              </a:rPr>
              <a:t>Desarrollar un proyecto de alianzas estratégicas nacionales e internacionales con los proveedores de los Centros Mayoristas del Distrito Metropolitano de Quito.</a:t>
            </a:r>
            <a:endParaRPr lang="es-EC"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6022587" y="4166489"/>
            <a:ext cx="6169414" cy="3039807"/>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s-EC" sz="1600" dirty="0" smtClean="0">
                <a:latin typeface="Calibri" panose="020F0502020204030204" pitchFamily="34" charset="0"/>
                <a:ea typeface="Calibri" panose="020F0502020204030204" pitchFamily="34" charset="0"/>
                <a:cs typeface="Times New Roman" panose="02020603050405020304" pitchFamily="18" charset="0"/>
              </a:rPr>
              <a:t>Realizar </a:t>
            </a:r>
            <a:r>
              <a:rPr lang="es-EC" sz="1600" dirty="0">
                <a:latin typeface="Calibri" panose="020F0502020204030204" pitchFamily="34" charset="0"/>
                <a:ea typeface="Calibri" panose="020F0502020204030204" pitchFamily="34" charset="0"/>
                <a:cs typeface="Times New Roman" panose="02020603050405020304" pitchFamily="18" charset="0"/>
              </a:rPr>
              <a:t>el levantamiento y mejoramiento de procesos macro dentro de los centros mayoristas permitiendo trabajar los microprocesos es decir por área.</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C" sz="1600" dirty="0">
                <a:latin typeface="Calibri" panose="020F0502020204030204" pitchFamily="34" charset="0"/>
                <a:ea typeface="Calibri" panose="020F0502020204030204" pitchFamily="34" charset="0"/>
                <a:cs typeface="Times New Roman" panose="02020603050405020304" pitchFamily="18" charset="0"/>
              </a:rPr>
              <a:t>Realizar un proyecto de implementación del departamento de RRHH, es necesario para mantener un talento humano apto para desarrollar sus actividades acordes a su perfil de </a:t>
            </a:r>
            <a:r>
              <a:rPr lang="es-EC" sz="1600" dirty="0" smtClean="0">
                <a:latin typeface="Calibri" panose="020F0502020204030204" pitchFamily="34" charset="0"/>
                <a:ea typeface="Calibri" panose="020F0502020204030204" pitchFamily="34" charset="0"/>
                <a:cs typeface="Times New Roman" panose="02020603050405020304" pitchFamily="18" charset="0"/>
              </a:rPr>
              <a:t>trabajo</a:t>
            </a:r>
          </a:p>
          <a:p>
            <a:pPr marL="285750" indent="-285750">
              <a:buFont typeface="Arial" panose="020B0604020202020204" pitchFamily="34" charset="0"/>
              <a:buChar char="•"/>
            </a:pPr>
            <a:endParaRPr lang="es-EC" sz="16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C" sz="1600" dirty="0">
                <a:latin typeface="Calibri" panose="020F0502020204030204" pitchFamily="34" charset="0"/>
                <a:ea typeface="Calibri" panose="020F0502020204030204" pitchFamily="34" charset="0"/>
                <a:cs typeface="Times New Roman" panose="02020603050405020304" pitchFamily="18" charset="0"/>
              </a:rPr>
              <a:t>Generar un plan de desarrollo logístico para adquisiciones y ubicación de productos en cada local que se encuentra dentro del centro mayorista textil.</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endParaRPr lang="es-EC" sz="1600" dirty="0"/>
          </a:p>
        </p:txBody>
      </p:sp>
    </p:spTree>
    <p:extLst>
      <p:ext uri="{BB962C8B-B14F-4D97-AF65-F5344CB8AC3E}">
        <p14:creationId xmlns:p14="http://schemas.microsoft.com/office/powerpoint/2010/main" val="248152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752599"/>
          </a:xfrm>
        </p:spPr>
        <p:txBody>
          <a:bodyPr/>
          <a:lstStyle/>
          <a:p>
            <a:r>
              <a:rPr lang="es-EC"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CONCLUSIONES </a:t>
            </a:r>
            <a:endParaRPr lang="es-EC" dirty="0"/>
          </a:p>
        </p:txBody>
      </p:sp>
      <p:sp>
        <p:nvSpPr>
          <p:cNvPr id="3" name="Marcador de contenido 2"/>
          <p:cNvSpPr>
            <a:spLocks noGrp="1"/>
          </p:cNvSpPr>
          <p:nvPr>
            <p:ph idx="1"/>
          </p:nvPr>
        </p:nvSpPr>
        <p:spPr>
          <a:xfrm>
            <a:off x="1427160" y="1219201"/>
            <a:ext cx="10018713" cy="5143500"/>
          </a:xfrm>
        </p:spPr>
        <p:txBody>
          <a:bodyPr>
            <a:normAutofit fontScale="55000" lnSpcReduction="20000"/>
          </a:bodyPr>
          <a:lstStyle/>
          <a:p>
            <a:pPr algn="just"/>
            <a:r>
              <a:rPr lang="es-EC" sz="4200" dirty="0"/>
              <a:t>Mediante la investigación realizada pudimos determinar que en la actualidad existe mucha información acerca de modelos de gestión en diferentes ámbitos, como el comercial, financiero, de calidad entre otros; sin embargo en relación a los Centros Mayoristas Textiles no se pudo encontrar información de investigaciones realizadas que se enfoque en el sector, es decir se tratan de forma individual y no colectiva. </a:t>
            </a:r>
          </a:p>
          <a:p>
            <a:pPr algn="just"/>
            <a:r>
              <a:rPr lang="es-EC" sz="4200" dirty="0"/>
              <a:t>Se determinó que diez Centros Mayoristas Textiles se encuentran dentro Distrito Metropolitano de Quito y de los cuales el 70% se encuentran ubicados en el Centro del Distrito.</a:t>
            </a:r>
          </a:p>
          <a:p>
            <a:pPr algn="just"/>
            <a:r>
              <a:rPr lang="es-EC" sz="4200" dirty="0"/>
              <a:t>Los Centros Mayoristas son conocidos  con un 62% amistades, 41% familiares, 9% por radio, redes sociales 8%, prensa 6%, televisión 4% y vallas publicitarias un 3%, lo que nos indica que los Centros Mayoristas del Distrito Metropolitano de Quito es conocido por el boca a boca de las personas.</a:t>
            </a:r>
          </a:p>
          <a:p>
            <a:endParaRPr lang="es-EC" dirty="0"/>
          </a:p>
        </p:txBody>
      </p:sp>
    </p:spTree>
    <p:extLst>
      <p:ext uri="{BB962C8B-B14F-4D97-AF65-F5344CB8AC3E}">
        <p14:creationId xmlns:p14="http://schemas.microsoft.com/office/powerpoint/2010/main" val="1108929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srcRect l="25146" t="24210" r="7259" b="14238"/>
          <a:stretch/>
        </p:blipFill>
        <p:spPr bwMode="auto">
          <a:xfrm>
            <a:off x="1538286" y="231993"/>
            <a:ext cx="10653713" cy="5805391"/>
          </a:xfrm>
          <a:prstGeom prst="rect">
            <a:avLst/>
          </a:prstGeom>
          <a:ln>
            <a:noFill/>
          </a:ln>
          <a:extLst>
            <a:ext uri="{53640926-AAD7-44D8-BBD7-CCE9431645EC}">
              <a14:shadowObscured xmlns:a14="http://schemas.microsoft.com/office/drawing/2010/main"/>
            </a:ext>
          </a:extLst>
        </p:spPr>
      </p:pic>
      <p:sp>
        <p:nvSpPr>
          <p:cNvPr id="4" name="3 Rectángulo"/>
          <p:cNvSpPr/>
          <p:nvPr/>
        </p:nvSpPr>
        <p:spPr>
          <a:xfrm>
            <a:off x="4815622" y="6175104"/>
            <a:ext cx="2909771" cy="276999"/>
          </a:xfrm>
          <a:prstGeom prst="rect">
            <a:avLst/>
          </a:prstGeom>
        </p:spPr>
        <p:txBody>
          <a:bodyPr wrap="none">
            <a:spAutoFit/>
          </a:bodyPr>
          <a:lstStyle/>
          <a:p>
            <a:r>
              <a:rPr lang="es-EC" sz="1200" b="1" i="1" dirty="0"/>
              <a:t>Figura  1 Diagrama de Ishikawa problema</a:t>
            </a:r>
            <a:endParaRPr lang="es-MX" sz="1200" i="1" dirty="0"/>
          </a:p>
        </p:txBody>
      </p:sp>
    </p:spTree>
    <p:extLst>
      <p:ext uri="{BB962C8B-B14F-4D97-AF65-F5344CB8AC3E}">
        <p14:creationId xmlns:p14="http://schemas.microsoft.com/office/powerpoint/2010/main" val="2706957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476250"/>
            <a:ext cx="10018713" cy="5810250"/>
          </a:xfrm>
        </p:spPr>
        <p:txBody>
          <a:bodyPr>
            <a:normAutofit fontScale="92500" lnSpcReduction="10000"/>
          </a:bodyPr>
          <a:lstStyle/>
          <a:p>
            <a:pPr algn="just"/>
            <a:r>
              <a:rPr lang="es-EC" dirty="0"/>
              <a:t>Un 89% de las personas encuestadas concuerdan con que el espacio no es el adecuado, considera que cuenta con poco espacio para la circulación, así como mala distribución de la infraestructura, un 11% consideran que es un espacio adecuado.</a:t>
            </a:r>
          </a:p>
          <a:p>
            <a:pPr algn="just"/>
            <a:r>
              <a:rPr lang="es-EC" dirty="0"/>
              <a:t>El 67% de los comerciantes que realizan sus actividades dentro de los Centros Mayoristas Textiles no se encuentran afiliados a ninguna organización, como el IESS, Cámara de la Pequeña Industria, Cámara de Artesanos, entre otros. </a:t>
            </a:r>
          </a:p>
          <a:p>
            <a:pPr algn="just"/>
            <a:r>
              <a:rPr lang="es-EC" dirty="0"/>
              <a:t>Mediante la investigación realizada en los diferentes centros mayoristas textiles del Distrito Metropolitano de Quito y mediante una investigación de los diferentes modelos de gestión comerciales existentes, se ha determinado que el modelo </a:t>
            </a:r>
            <a:r>
              <a:rPr lang="es-EC" dirty="0" err="1"/>
              <a:t>Babson</a:t>
            </a:r>
            <a:r>
              <a:rPr lang="es-EC" dirty="0"/>
              <a:t> permite obtener una ventaja competitiva en el mercado debido a las estrategias de enfoque y diferenciación en las que se basa. </a:t>
            </a:r>
          </a:p>
          <a:p>
            <a:pPr algn="just"/>
            <a:r>
              <a:rPr lang="es-EC" dirty="0"/>
              <a:t>Con la presente investigación hemos determinado que los Centros Mayoristas Textiles del Distrito Metropolitano de Quito no cuentan con un modelo de gestión que permita determinar las necesidades de los clientes dando apoyo a la creación de  estrategias, mejora continua, planificación, marketing y otros factores de apoyo comercial y administrativo de los mismos.</a:t>
            </a:r>
          </a:p>
          <a:p>
            <a:pPr algn="just"/>
            <a:endParaRPr lang="es-EC" dirty="0"/>
          </a:p>
        </p:txBody>
      </p:sp>
    </p:spTree>
    <p:extLst>
      <p:ext uri="{BB962C8B-B14F-4D97-AF65-F5344CB8AC3E}">
        <p14:creationId xmlns:p14="http://schemas.microsoft.com/office/powerpoint/2010/main" val="177964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752599"/>
          </a:xfrm>
        </p:spPr>
        <p:txBody>
          <a:bodyPr/>
          <a:lstStyle/>
          <a:p>
            <a:r>
              <a:rPr lang="es-EC"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RECOMENDACIONES </a:t>
            </a:r>
            <a:endParaRPr lang="es-EC" dirty="0"/>
          </a:p>
        </p:txBody>
      </p:sp>
      <p:sp>
        <p:nvSpPr>
          <p:cNvPr id="3" name="Marcador de contenido 2"/>
          <p:cNvSpPr>
            <a:spLocks noGrp="1"/>
          </p:cNvSpPr>
          <p:nvPr>
            <p:ph idx="1"/>
          </p:nvPr>
        </p:nvSpPr>
        <p:spPr>
          <a:xfrm>
            <a:off x="1484310" y="1466850"/>
            <a:ext cx="10018713" cy="5543549"/>
          </a:xfrm>
        </p:spPr>
        <p:txBody>
          <a:bodyPr>
            <a:normAutofit fontScale="92500" lnSpcReduction="20000"/>
          </a:bodyPr>
          <a:lstStyle/>
          <a:p>
            <a:pPr algn="just"/>
            <a:r>
              <a:rPr lang="es-EC" dirty="0"/>
              <a:t>Se recomienda recolectar información de varias fuentes como bibliotecas, libros virtuales, encuestas que nos brinden una información verídica y fiable para el correcto desarrollo de la investigación.</a:t>
            </a:r>
          </a:p>
          <a:p>
            <a:pPr algn="just"/>
            <a:r>
              <a:rPr lang="es-EC" dirty="0"/>
              <a:t>Para realizar un análisis adecuado se recomienda abarcar aquellos centros mayoristas que tienen un mayor impacto en el ámbito productivo, económico, social dentro de la industria textil.</a:t>
            </a:r>
          </a:p>
          <a:p>
            <a:pPr algn="just"/>
            <a:r>
              <a:rPr lang="es-EC" dirty="0"/>
              <a:t>Se recomienda hacer la comparación de los modelos existentes a ser aplicados en la investigación para observar el beneficio y utilidad que puede otorgar a la investigación.</a:t>
            </a:r>
          </a:p>
          <a:p>
            <a:pPr algn="just"/>
            <a:r>
              <a:rPr lang="es-EC" dirty="0"/>
              <a:t>Se recomienda de acuerdo a la información obtenida en la investigación, desarrollar planes de marketing y publicidad de forma permanente atacando los principales medios de comunicación; radio y televisión; determinándose que el medio de difusión principal es el boca a boca.</a:t>
            </a:r>
          </a:p>
          <a:p>
            <a:pPr algn="just"/>
            <a:r>
              <a:rPr lang="es-EC" dirty="0"/>
              <a:t>Se recomienda desarrollar un plan de levantamiento de procesos y mejora continua de los mismos para Centros Mayoristas Textiles sabiendo que ellos no cuentan con los mismos. </a:t>
            </a:r>
          </a:p>
          <a:p>
            <a:pPr algn="just"/>
            <a:endParaRPr lang="es-EC" dirty="0"/>
          </a:p>
        </p:txBody>
      </p:sp>
    </p:spTree>
    <p:extLst>
      <p:ext uri="{BB962C8B-B14F-4D97-AF65-F5344CB8AC3E}">
        <p14:creationId xmlns:p14="http://schemas.microsoft.com/office/powerpoint/2010/main" val="1162660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RFmu1ynWPQPpIZPia0xFK20jKYSUHiIEWZfFyEfD_3OnMSpT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1333" y="-663879"/>
            <a:ext cx="9504668" cy="778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09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51507" y="1277623"/>
            <a:ext cx="8574622" cy="1826771"/>
          </a:xfrm>
        </p:spPr>
        <p:txBody>
          <a:bodyPr>
            <a:normAutofit/>
          </a:bodyPr>
          <a:lstStyle/>
          <a:p>
            <a:pPr algn="ctr"/>
            <a:r>
              <a:rPr lang="es-EC" sz="8000"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Objetivos</a:t>
            </a:r>
            <a:endParaRPr lang="es-EC" sz="8000" dirty="0">
              <a:solidFill>
                <a:schemeClr val="accent1">
                  <a:lumMod val="75000"/>
                </a:schemeClr>
              </a:solidFill>
              <a:effectLst>
                <a:outerShdw blurRad="38100" dist="38100" dir="2700000" algn="tl">
                  <a:srgbClr val="000000">
                    <a:alpha val="43137"/>
                  </a:srgbClr>
                </a:outerShdw>
              </a:effectLst>
              <a:latin typeface="Broadway" panose="04040905080B02020502" pitchFamily="82" charset="0"/>
            </a:endParaRPr>
          </a:p>
        </p:txBody>
      </p:sp>
      <p:pic>
        <p:nvPicPr>
          <p:cNvPr id="5122" name="Picture 2" descr="https://encrypted-tbn0.gstatic.com/images?q=tbn:ANd9GcTOZJjUT7yZxA1kbYkgBJ0ICWsOTa0erb2hnjVq44OCaONYmx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823" y="3165231"/>
            <a:ext cx="2474727" cy="279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37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024554" y="946707"/>
            <a:ext cx="6189784" cy="461665"/>
          </a:xfrm>
          <a:prstGeom prst="rect">
            <a:avLst/>
          </a:prstGeom>
          <a:noFill/>
        </p:spPr>
        <p:txBody>
          <a:bodyPr wrap="square" rtlCol="0">
            <a:spAutoFit/>
          </a:bodyPr>
          <a:lstStyle/>
          <a:p>
            <a:pPr lvl="0" algn="ctr"/>
            <a:r>
              <a:rPr lang="es-MX" sz="2400" b="1" dirty="0" smtClean="0"/>
              <a:t>Objetivo General</a:t>
            </a:r>
            <a:endParaRPr lang="es-MX" sz="2400" b="1" dirty="0"/>
          </a:p>
        </p:txBody>
      </p:sp>
      <p:sp>
        <p:nvSpPr>
          <p:cNvPr id="2" name="1 Rectángulo"/>
          <p:cNvSpPr/>
          <p:nvPr/>
        </p:nvSpPr>
        <p:spPr>
          <a:xfrm>
            <a:off x="2228850" y="1790700"/>
            <a:ext cx="8477250" cy="238125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0"/>
            <a:r>
              <a:rPr lang="es-EC" sz="2400" dirty="0">
                <a:solidFill>
                  <a:schemeClr val="tx1"/>
                </a:solidFill>
              </a:rPr>
              <a:t>Realizar un estudio de los procesos de gestión comerciales de los centros mayoristas textiles del Distrito Metropolitano de Quito permitiendo elaborar una propuesta de un modelo de gestión comercial adecuado.</a:t>
            </a:r>
            <a:endParaRPr lang="es-MX" sz="2400" dirty="0">
              <a:solidFill>
                <a:schemeClr val="tx1"/>
              </a:solidFill>
            </a:endParaRPr>
          </a:p>
        </p:txBody>
      </p:sp>
    </p:spTree>
    <p:extLst>
      <p:ext uri="{BB962C8B-B14F-4D97-AF65-F5344CB8AC3E}">
        <p14:creationId xmlns:p14="http://schemas.microsoft.com/office/powerpoint/2010/main" val="4090086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024554" y="480646"/>
            <a:ext cx="6189784" cy="369332"/>
          </a:xfrm>
          <a:prstGeom prst="rect">
            <a:avLst/>
          </a:prstGeom>
          <a:noFill/>
        </p:spPr>
        <p:txBody>
          <a:bodyPr wrap="square" rtlCol="0">
            <a:spAutoFit/>
          </a:bodyPr>
          <a:lstStyle/>
          <a:p>
            <a:pPr lvl="0" algn="ctr"/>
            <a:r>
              <a:rPr lang="es-MX" b="1" dirty="0"/>
              <a:t> </a:t>
            </a:r>
            <a:r>
              <a:rPr lang="es-MX" b="1" dirty="0" smtClean="0"/>
              <a:t>Objetivos Específicos</a:t>
            </a:r>
            <a:endParaRPr lang="es-MX" b="1" dirty="0"/>
          </a:p>
        </p:txBody>
      </p:sp>
      <p:graphicFrame>
        <p:nvGraphicFramePr>
          <p:cNvPr id="3" name="2 Diagrama"/>
          <p:cNvGraphicFramePr/>
          <p:nvPr>
            <p:extLst>
              <p:ext uri="{D42A27DB-BD31-4B8C-83A1-F6EECF244321}">
                <p14:modId xmlns:p14="http://schemas.microsoft.com/office/powerpoint/2010/main" val="1023191882"/>
              </p:ext>
            </p:extLst>
          </p:nvPr>
        </p:nvGraphicFramePr>
        <p:xfrm>
          <a:off x="2032000" y="719666"/>
          <a:ext cx="972624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0938" y="993898"/>
            <a:ext cx="3127497" cy="194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2463" y="5086350"/>
            <a:ext cx="25717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208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51507" y="1277623"/>
            <a:ext cx="8574622" cy="1826771"/>
          </a:xfrm>
        </p:spPr>
        <p:txBody>
          <a:bodyPr>
            <a:normAutofit/>
          </a:bodyPr>
          <a:lstStyle/>
          <a:p>
            <a:pPr algn="ctr"/>
            <a:r>
              <a:rPr lang="es-EC" sz="8000" dirty="0" smtClean="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Marco Teórico</a:t>
            </a:r>
            <a:endParaRPr lang="es-EC" sz="8000" dirty="0">
              <a:solidFill>
                <a:schemeClr val="accent1">
                  <a:lumMod val="75000"/>
                </a:schemeClr>
              </a:solidFill>
              <a:effectLst>
                <a:outerShdw blurRad="38100" dist="38100" dir="2700000" algn="tl">
                  <a:srgbClr val="000000">
                    <a:alpha val="43137"/>
                  </a:srgbClr>
                </a:outerShdw>
              </a:effectLst>
              <a:latin typeface="Broadway" panose="04040905080B02020502" pitchFamily="82" charset="0"/>
            </a:endParaRPr>
          </a:p>
        </p:txBody>
      </p:sp>
      <p:sp>
        <p:nvSpPr>
          <p:cNvPr id="3" name="AutoShape 2" descr="data:image/jpeg;base64,/9j/4AAQSkZJRgABAQAAAQABAAD/2wCEAAkGBxQSEhQUEhQUFRQUFxgUFxQVFRQUFBQVFBUXFxQUFBQYHCggGBolHBcUITEhJSkrLi4uFx8zODMsNygtLisBCgoKDg0OGhAQGi0kHyQsLCwsLCwsLCwsLCwsLCwsLCwsLCwsLCwsLCwsLCwsLCwsLCwsLCwsLCwsLCwsLCwsLP/AABEIALcApwMBEQACEQEDEQH/xAAbAAABBQEBAAAAAAAAAAAAAAAAAgMEBQYBB//EAEoQAAEDAgMBCwgHBAgHAAAAAAEAAgMEEQUSITEGExQiQVFhcXKRoTI0UoGSscHRFSRCU5Oy4RYz0vAjNWJjc4Oi4kNUZIKjwtP/xAAaAQEAAwEBAQAAAAAAAAAAAAAAAQIDBAUG/8QANxEAAgECBAIHBwMDBQAAAAAAAAECAxEEEiExQVETMjRhcZGhBRQiUoGx0RUzciPh8CQ1QmLB/9oADAMBAAIRAxEAPwD1cNWJmGVAGVAGVAGVAGVAGVAGVAGVAGVAGVAGVAGVAGVAGVAGVAGVAGVAGVAGVAGVAOBqkk4UA26UBLATv4SwsG/JYHRKEsLCg9LAUCgOoDtkB3KgOFqWBwMQix3KlhY5lQWDKlgcyoAyoAyoLBlQWO5UFh0iwUliur6wMBJNgFWc4045pPQlK5m34vLIf6Noa3ndyry/fa9V/wBKNlzZpkS3OtnqfSZ3K3SYvnHyItEcbJU+kzu/RWU8VzXkLRHmSVHOzu/RXUsTzXkLRJMT5+Ut7v0WilX4tFdCZE6TlI7lonU4kaEuMu5VomwSGlWuQKCkELF8TbTta54cQ45eLa97E8pHMufE4mNCKlJPXTQmMcxU/tfF6En+j+Jcf6tS+V+n5L9Ew/a+L0JP9H8Sfq1L5X6fkdEw/a+L0JO5n8Sfq1L5X6fkdEy6wysE8YkaCAbixtfQkcnUu+hWVaCnHZmclZ2JWRakBlQBlQBlQBlQHKjQKxYxeOvMkzY/stGYjrXj469WvGlwSuzSOiuSqSmvyLoWiILBlKrXFhxtKrJkWHG06m4sOtgVkRYdbGrAcDVYDgapIFgKwMHV0NdKAJGvcAbgEs22tfQr56pRxtVWmm/I2TitjSYVufi3mPfYW75lGa+2/TYr1KGCpKnHPBXtr4mbk76M7W0FFDbfWRszXtfNra1/eFNWjg6Vs8Yq4Tk9ik3QcD3k7xve+Zh5Oa9uXavPxnunRPorZtNi8c19S83HD6ozrf8AnK9D2b2aP1+7KVOsXWVd1igZUAZUAZUsDuVLEjFYNFYkxdaPrbuyF49btj/ii66pb0YV7gmhWAsKyAsK6IFtVrkWHArICmqyAsKxApSgV2PYvwZjXZM+Z2W2bLbQm97HmXNi8V7vBSte7ty/JaMblH+3H9wPxf8AYuD9Z/6ev9i3Rd4f1pr+53nT73Nvns2tk6dqf7jr1cv1vfy5DqEHGtzPB4jJvuexAy5Mu3pzFc+J9n9BTz5r/S3/AKWjO7sabcZ5ozrf+dy9X2b2aP1+7M59Yuyu9uxQ4Cs1Uu7FsugrKtCp3KpAWQEWs2ISYmu87d2W/BeNX7W/4o0XVLekKm4JYKsmQLBV0BYKsmBuKTNMxo5Lk9dirQd5pGijaDZdPiBXY4JmAw+EjpWbg0TcQCouAc5TcHneK0NRG1pmcXAmwvIX62PIfWvm8RRr04p1HdeLZtFp7FrhuLUzYmNe0FwbYnewdeu2q7aGLw8acYyWqWun9ijjK5Oh3R0zL5Rlvtyx2vbnsF0R9oYaO2n0IySIW6HHYpoSxhJOZp1aRsOuq58bjaVWk4xeunAmMWmP7mMcijijhJOcuItY2u95tr6wrYLG04Uo03vf7sSg27mpbJdeg5Niw40omB8LrWqMwUgEBErNiAxGIedu7IXiYjtb/ijRdUtaQpcEoFWTA4CrpkBLLlF/5urotGN3Yj4Ac05PX/PirYbWZtV0hY069E5AQCHxgqrimCpFdG6R8THh0kflsF7t6+8LC6u0mRmTdiFiVKyUAPBIBuLEjXZyLnrUoVVaaLp2K36Dh9E+075rn9xocvVk52Jfg0A+yfacqvBUFw9WFKTG/oiH0T7Tlm8JR5erLXZKpMHhDmuDTdpDhxnbQbhXhhKSaaW3eybmiicu1AktViCQzYumm9DNnVoQCAiVqAw+I+dO7LV4eJf+rfgjRdUs6Q6KtySU0qyYFgq6ZBU1uLtMzqcA5mNbI46ZbOJDR16LTZXNaS1uWW5IXc49HvK2wi+ItiNjTrvOQEAFAecU1c2DEMSlcCWsaCQ21zxmDS/WvNUlGrUk+4wTtKTJ+Ebpo6tzmsY9pa3Nd+XUXtyEq0K0al7IvCopE2SSyicrGyVyO5yxbLiQ5AS6ZysgWkBWqJJjSrgfiK2pMzkLW5UEBErUBhsT86d2WrwsX2p+CNF1SxpSs7kj7pLKyZKRBqq0haRLWMzg0uaerf0xx37LHOI8Quipojansb7ce3R56vitsItzLEcDRLtOYFAAqQeb4dQNkxiqeSQYTnba1iS0Ms642Wcdll5sYJ4iT5GCjeo+4Ruh/rWl/wAP/wCyrV/fj4fkmX7iLubalTc6UN2VCQyoSSacKyBaQLRFiY0rQDsJV4OzKSHl1GYICJWoDC4r507stXg4ztT8Eax6pPpTosWyQnerosU9dN/PQtoklLuXN4pn/eTyH1NysHuW9U3grHpm5Nto3HnI8B+q6cKtGc+I3ReLrOcEBwlAeXuqHw4nWzhx3uHjysG2RhDWhovp5RaeTYvLu415yvotznu1NsKOqFfXxzRhzGwR8YPtmNy8cXKSPtjuURkqtVSXBEp553RqJ4tQtKq1R0xGt6KysWFCFTYkfhjUpEk+Jq0RJJYrIDse1WRWWxIXWndGQKQRK1AYXFvOndlq8DG9qfgjWPVJdOdFztlkNVD1pEsUeISWuebXuF10U90SQtyYtRxX2uu4/wDe8lbVdzaB6pubZaEdJPwC7cMvh+py1+sWi6DEEA29yhkEaSVUuBtxuoDGJotiwrLYtAjzSRsNnvY07bOc1ptz2JWDcVuy+ZLdjYq4fvYvxGfNRnhzXmM8eaHG1kP3sX4jPmpzw5rzGePNEumka4XY5rhsu0hwvzXHqV009i6aexJCsBQKkhokhdVN6GLOq4IlagMJjHnTuy1fP4/tL8Eax6o/C7Rc1y6QxUPWkSxmMfnyxSnmY7xC66O4J+BxZaenbzMZ+W/xWlTrG8dEeoYK20Lem58V6FBfAjiq9cnLYzBARpyqsgrppdVm2QcjmRMC66bLE54tdrXOF9l2tJF+5Y4h2hcmLsm+4wlRWGrni3wBtyyPiXGhft1J14xXjym6s1fuXqc7l0klc0f7HQ+nL3s/hXX7nDm/T8HT7tHmxqr3JRNje5rpS5rXFouw3cASBYNubnmVZYSKi2m/8+hWWHik2rkLc9UVEJbGIHZHyAuc6OS4DsrXG+gAAF9VnQlUh8Kjo3yZWk5x0tx5G2XonYCAlRnRdFJmMtxS2KkStQGCxrzl3Zavnsf2l+CNY9UcjK5LmqItW9awBkN1sn1eTps3vIC7sPuDW0sVjG30QB3AD4K0usdC2PSMObaJg/shenRVoI4Kj+JkhaFAQEWdUZBUVG1ZSIEMKIDmKO+rydh/5CssT+0yVs/BmCww/wBNF/iM/OF4sOsvFfc5afXXij0bf162Y9Q4agAXJAA1JOwAbSVGYjYRHicRIAkjJOgGdtyTsA1RVY80RnjzRMDlcsdugJNOdFtSepjNajq6ShErUBgsb85d2W+5fO+0e0vwRtDYGO0XEmaEKqet4EmS3QcbemenNG3xBK9DD7Nko3MAvJ3+N1L6xtwPR4m2aBzADwXqxVkkec9xSsQCAYmaqsgrZ4Vm0QNthUWAV0eaNzTscC0222Isbd6yrq8LF4K+hi66gMMjDEHvAs+5GbjBx0OUdAXjzhkksuphOk4SWVNksYvU/df+OT5rTpqny+jNOmq/L6MTNidS5rmmE2cC02jkvYix5VDq1GrZfRkOrVaay+jFYBhAdZ8m+Ncx4IFsoOXK4Egi+2/cpo0b6u6syaNC/wAUrp3NlE5d6OseCuB+nVoOzRnMfXYZEStQGBxzzl3ZavnPaXaX4I2p7DbXLhNCBWPW8GSZ6ZgfVUrdtpC/2Bdenh1aDLLc2dK6zidtraXF+7lUbM14GspN0zCbSDKf55CuyGLT6yOWWHfAuYKhr/JcD69e5dUZxlszFxa3HVYqJc1QQMPiVbATvKWBBxEWaVz1+qaU9yke7VcBuSadXiSSiFcg4wKECRFINg1PQpzrZE5XxLCCM7SLLaFOctXoZTkuA+AuiNJLcyuLWxBErUB5/j/nLuy33L5v2n2h+CN6ewwCuBM0K+rcuimCjw678RiA+zE482p02r16StTJjubWaK+roXjpYQ4LOUTVPvIjw0bJHt6Hsdb5Kli1xUE0jf3b43dl4ae66lNrYOzLWm3VzxfvGOI6RfxC2jiZx3MpUIsvcP3XU8uhdkdzFdcMVCW+hhKhJbal7HI1wu0gjnBuuhNPYxatuKIUkFfiEd2nqXNWXwstDrIoJY157R0io3WVkBL8QGxup8O/lVXUS2LqD4jtOC/yr25hoFCvLcOy2L6jjAGgsuqlG2xzTbe5LdIBtIHWQF2JpLUzs3sNNq2E2Dgeo3Venhe1y3Ry5D62RQiVqA8/x/zl3Zb7l817T7Q/BG9PYjgLz7mpW1wK6qTIKTc676/M6xOWIDTrC9dL+mi0esap1QfRd6tPcsrNGtxH0i8cknep+IaCHYiTtjcetrT8FGoOMxBo/wCE9vZDm/lKkA+sjd5TJD1szfC/ilkBymrGxm8Uk0Z6Gvt3G6tHTZkNX3ReUG7J7bB7o5R64n+OhW8cTKO+pjKjF7aGjgxuGYEBwa4g8VxAOzk51s6sZxZl0cosp63EGDybOPPfTw2riZ0KPMqZqjNq4ud0eS3xWbg3uXVlsN/SQb5IYOtzfmmSwHI8Zd6bR1PYFbUiy5D7cUc77QP+bfwBTXn6kqKXAW2pP9jwJ8Sq5CSRFWSD7VuzlUq62ZDSZd4XWtsTI5+n2nE5R8AuvDz+ZnPVh8qLCtXccxgMe85d2Wr5j2r2h+CNqexyFlwvLzGoiakBV41GgYw4fXwTSvgaOOdoyG7doFnL3qWLouCuyylzOuq8X5u5sXzWnvNB/wDL7kZmNGfFz6XqEQ+KdPQ+b7jM+Y044sfvfVvfzVuno8yMz5jZZiv9/wCos+anpqXNE37xp0GKf9R3t+anpKXNEZu8adR4lbUVHt2+KlVKfMjNoMOhrWEF8dQ4Dku91+ccXVWvFk57HJm1gdmY2oAJuM0byW9FyORE49wd76Mksr8QcOKyUAaWaw7eU6jwS0SVJrcVwjEORtR+Hf8A9VNok51zFtrcQH2Z/wAIfJRaIzodbidf6M/rp7/BMsSVJcxRxauB/cuPXSk+4dSjJEZu8cjxqs/5dvrpZB7lHRRJz24k2mx+rG2nYP8AJnHucodKJOfvLx+6Csni3l1O7kI3uKdp025i64IVrPLlRWyTzXPU61egcJ5/j/nDuy1fMe1v334I2hsKp147NCgxfHnxVcUYtvRA3zQaF7srDfk1su6hhozoylx4fTczlO0rHKrH3itjibbetGv0Bu9wc4a8lgB3q8MOnQc3vw8A6jzWLXEMcjhliicCTKbXHks5Glx6ToFlToSnByXAs52dhOK462B4ZvbpCWOk4paNG7fKI51pSpOcczduBWU7Cpd0UTY4nta55mtkY0DOdLnboLDlV40pZmnpbcOY47HWsidJLG+OzsrWcVznk2y5Q0naTZSqbcrJ3IzaXFYfjzZJd6fG+J5GZodlIeBts5pIuOZXdNqOZO6CmnoO45jXBm5zG57QCSWlumwAWJ5b8itTjndrkylYaqN0gjjY90L7veGNZdl+NsN72A9a0jC73K5iRUboGxwiWRjmknK2PRz3OJs1rcpsSetTGOtkM2hA3N4wS98VRnErs0ozhmXJoMseQnRumhN9Vq+aIjIfwzdbHLIxhiewSF4Y9xYWuLL3GhuNitZ8wpk5u6SENqHOu1tM/I4m3GOVruLbnzgdatZ6d4zDmHY8X3L4JIWBufPIY7WGtiA4kG2uxTfvIzXIsO7VnEc6GVkMjgxszg0N4xsxxbfMATykK6YuanPorJklbilRZvrCpWk1H6hI01PJdeqUOVg0QHn+6NhE9/SaLeravm/a0H01+aXoaw2GaaVeI0aGaxXC3SyVDreUxjYzpqWZjfvsvSoV404QXe7mM4ttsjQYVLkje4Xl35sr9RoLgEA9DQtJV4ZnFbWsv88SuV7himGTzPmfxRms1lwS4CO5YWkGwJcbq1KtTgox8/ruGm3c7jmGzVDonWykREHXTPcHK621pU0asIJrv9OfiHdk+pppPq8rIxmiBBiuBo8AENOzSwVITj8UW9+IaejsScYY+eJjmx5HxyNkDHkHNkOty0m1xdKTjCVm7plpaoKSKSWpjlcze2xNcALhznOfa500AFvFXzRjBpO9yFqyz3WUzpaaRjBdxGgvt1HyVaEssk2XnsV+6Whc+KENZnyyNc5umrRtGui2pSSbM5LRCKyhc6CExRCN0UgkERLQDYm4u24BNyfWrRkr6sNaC4aeSWoEzmb22ONzGtuC5xfbMTbQDiiyvdJWI32K3czg0sE7XvZmDs4NzrES4kFutrOFtmqu5XRCvcmVGCyvZWN8kyTb5GTsOVkdr22C7SFOZXXgTYuWSvqIJIpITEXRuaX5mubdwLTlsb9OoQngU5pKiWGOmdEGZSwPlzAtLWEWLG7bm3LaysmuBU3oms0KyNCoxGbMWtGpc4LLESvlgt20SjZ0S9ozJUzbhAZvHcKEreYjVp5ly4vCrEQts1sy0ZWMfNTvjNntI6QLtPUV8xWwtSnK0oteqNVJM4Jug9xXP0UuRNxQn6D3KejlyJO7+OY9xVskuXoRoG/jmPcVbK+Q0O8JHMe4qUny9CDoqRzHuVteT8gKbVgch7irX7n5MCuGjmd3FWUu5+QA1g5j3FWz+PkyLHRWt5ndxVukXJ+TFhTa9o5HeyVbpVyfkxYV9IN5j7JVlWjyfkyLChiTeZ3slWVePJ+TFjrcSYOR3cVPvEe/yYsd+kmczu4q6xMO/wAiLCX4gXaMa5x6invPCEW34CxY4Phjs2+SeVyDkb+q7sJhZKXS1etwXIiUuCNdSMsvRKEpAMyw3QEJ9GgE8EQBwVAHBUAcFQBwVAHBUAcFQBwVAHBUAcFQBwVAHBUAcFQBwVAcNIgAUSAlQ0tkBJYyyAWgBACALIAsgCyALIAsgCyALIAsgCyALIAsgCyALIAsgCyALIAQAgP/2Q=="/>
          <p:cNvSpPr>
            <a:spLocks noChangeAspect="1" noChangeArrowheads="1"/>
          </p:cNvSpPr>
          <p:nvPr/>
        </p:nvSpPr>
        <p:spPr bwMode="auto">
          <a:xfrm>
            <a:off x="155575" y="-1042988"/>
            <a:ext cx="1990725" cy="2181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339" y="3260849"/>
            <a:ext cx="2577246" cy="2824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06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TM03457496[[fn=Paralaje]]</Template>
  <TotalTime>1873</TotalTime>
  <Words>3450</Words>
  <Application>Microsoft Office PowerPoint</Application>
  <PresentationFormat>Panorámica</PresentationFormat>
  <Paragraphs>264</Paragraphs>
  <Slides>52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52</vt:i4>
      </vt:variant>
    </vt:vector>
  </HeadingPairs>
  <TitlesOfParts>
    <vt:vector size="60" baseType="lpstr">
      <vt:lpstr>Arial</vt:lpstr>
      <vt:lpstr>Britannic Bold</vt:lpstr>
      <vt:lpstr>Broadway</vt:lpstr>
      <vt:lpstr>Calibri</vt:lpstr>
      <vt:lpstr>Corbel</vt:lpstr>
      <vt:lpstr>Tahoma</vt:lpstr>
      <vt:lpstr>Times New Roman</vt:lpstr>
      <vt:lpstr>Parallax</vt:lpstr>
      <vt:lpstr>UNIVERSIDAD DE LAS FUERZAS ARMADAS “ESPE”</vt:lpstr>
      <vt:lpstr>Presentación de PowerPoint</vt:lpstr>
      <vt:lpstr>Presentación de PowerPoint</vt:lpstr>
      <vt:lpstr>Definición del Problema</vt:lpstr>
      <vt:lpstr>Presentación de PowerPoint</vt:lpstr>
      <vt:lpstr>Objetivos</vt:lpstr>
      <vt:lpstr>Presentación de PowerPoint</vt:lpstr>
      <vt:lpstr>Presentación de PowerPoint</vt:lpstr>
      <vt:lpstr>Marco Teórico</vt:lpstr>
      <vt:lpstr>Presentación de PowerPoint</vt:lpstr>
      <vt:lpstr>Presentación de PowerPoint</vt:lpstr>
      <vt:lpstr>Análisis Situacional</vt:lpstr>
      <vt:lpstr>Presentación de PowerPoint</vt:lpstr>
      <vt:lpstr>Presentación de PowerPoint</vt:lpstr>
      <vt:lpstr>Presentación de PowerPoint</vt:lpstr>
      <vt:lpstr>FODA </vt:lpstr>
      <vt:lpstr>Presentación de PowerPoint</vt:lpstr>
      <vt:lpstr>Presentación de PowerPoint</vt:lpstr>
      <vt:lpstr>Presentación de PowerPoint</vt:lpstr>
      <vt:lpstr>Presentación de PowerPoint</vt:lpstr>
      <vt:lpstr>CLIENTES </vt:lpstr>
      <vt:lpstr>¿Qué Centros comerciales Mayoristas y BBB de Quito ha visitado?</vt:lpstr>
      <vt:lpstr>¿Con qué frecuencia visita un Centro Comercial Mayorista?</vt:lpstr>
      <vt:lpstr>¿Qué tipo de producto adquiere usted en los Centros Comerciales Mayoristas?</vt:lpstr>
      <vt:lpstr>¿De qué origen o procedencia prefiere usted los productos?</vt:lpstr>
      <vt:lpstr>¿Cuánto es el promedio de compra en los Centros Comerciales Mayoristas y BBB? </vt:lpstr>
      <vt:lpstr>¿Qué tipo de producto usted quisiera encontrar en los Centro Comerciales Mayoristas? </vt:lpstr>
      <vt:lpstr>Califique la calidad de los productos que se ofertan en los Centros Comerciales Mayoristas y BBB </vt:lpstr>
      <vt:lpstr>Califique el espacio con el que cuentan los Centros Comerciales Mayoristas para su funcionamiento</vt:lpstr>
      <vt:lpstr>¿Por qué medios usted conoce de los Centros Comerciales Mayoristas?</vt:lpstr>
      <vt:lpstr>COMERCIANTES </vt:lpstr>
      <vt:lpstr>¿Se encuentra usted afiliado a alguna organización de la pequeña industria o asociación comercial?  </vt:lpstr>
      <vt:lpstr>Indique con qué frecuencia vuelven a comprar sus clientes</vt:lpstr>
      <vt:lpstr>¿Qué tipo de productos comercializa usted?</vt:lpstr>
      <vt:lpstr>Los productos que usted comercializa son de origen</vt:lpstr>
      <vt:lpstr>Sus ventas mensuales están entre:</vt:lpstr>
      <vt:lpstr>Señale qué productos incrementaría usted en su local o negocio</vt:lpstr>
      <vt:lpstr>¿El espacio es el adecuado?</vt:lpstr>
      <vt:lpstr>Mediante qué medios publicitarios promocionan sus productos </vt:lpstr>
      <vt:lpstr>¿Los dirigentes de los Centros Comerciales Mayoristas realizan o generan capacitaciones a los asociados?</vt:lpstr>
      <vt:lpstr>ANALISIS </vt:lpstr>
      <vt:lpstr>PROPUESTA</vt:lpstr>
      <vt:lpstr>MODELO BABSON</vt:lpstr>
      <vt:lpstr>Presentación de PowerPoint</vt:lpstr>
      <vt:lpstr>Presentación de PowerPoint</vt:lpstr>
      <vt:lpstr>MODELO ACTUAL </vt:lpstr>
      <vt:lpstr>PROPUESTA</vt:lpstr>
      <vt:lpstr>Presentación de PowerPoint</vt:lpstr>
      <vt:lpstr>CONCLUSIONES </vt:lpstr>
      <vt:lpstr>Presentación de PowerPoint</vt:lpstr>
      <vt:lpstr>RECOMENDACIONES </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dc:creator>ClauEstrella</dc:creator>
  <cp:lastModifiedBy>DAVID GRANDA</cp:lastModifiedBy>
  <cp:revision>124</cp:revision>
  <dcterms:created xsi:type="dcterms:W3CDTF">2014-11-23T07:08:06Z</dcterms:created>
  <dcterms:modified xsi:type="dcterms:W3CDTF">2016-03-10T22:37:44Z</dcterms:modified>
</cp:coreProperties>
</file>