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300" r:id="rId4"/>
    <p:sldId id="298" r:id="rId5"/>
    <p:sldId id="258" r:id="rId6"/>
    <p:sldId id="259" r:id="rId7"/>
    <p:sldId id="261" r:id="rId8"/>
    <p:sldId id="299" r:id="rId9"/>
    <p:sldId id="294" r:id="rId10"/>
    <p:sldId id="295" r:id="rId11"/>
    <p:sldId id="267" r:id="rId12"/>
    <p:sldId id="268" r:id="rId13"/>
    <p:sldId id="270" r:id="rId14"/>
    <p:sldId id="271" r:id="rId15"/>
    <p:sldId id="272" r:id="rId16"/>
    <p:sldId id="291" r:id="rId17"/>
    <p:sldId id="274" r:id="rId18"/>
    <p:sldId id="277" r:id="rId19"/>
    <p:sldId id="278" r:id="rId20"/>
    <p:sldId id="292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9" r:id="rId29"/>
    <p:sldId id="290" r:id="rId30"/>
    <p:sldId id="30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citos\Desktop\TESIS\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citos\Desktop\TESIS\Statisti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oncitos\Desktop\TESIS\Statistic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oncitos\Desktop\TESIS\Statistic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opbox\tesis%20second\TESIS%20FINAL\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8642684729411"/>
          <c:y val="0.30338892170789611"/>
          <c:w val="0.58619411283267031"/>
          <c:h val="0.69207203266258499"/>
        </c:manualLayout>
      </c:layout>
      <c:pie3DChart>
        <c:varyColors val="1"/>
        <c:ser>
          <c:idx val="0"/>
          <c:order val="0"/>
          <c:tx>
            <c:v>CONTROL GROUP</c:v>
          </c:tx>
          <c:dLbls>
            <c:dLbl>
              <c:idx val="1"/>
              <c:layout>
                <c:manualLayout>
                  <c:x val="8.3455427200185867E-2"/>
                  <c:y val="-1.16492292400366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42767352404221"/>
                  <c:y val="0.12313118015120821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673805171652682"/>
                  <c:y val="-0.12420152004801509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'Post-Test'!$J$6:$K$10</c:f>
              <c:multiLvlStrCache>
                <c:ptCount val="5"/>
                <c:lvl>
                  <c:pt idx="0">
                    <c:v>10</c:v>
                  </c:pt>
                  <c:pt idx="1">
                    <c:v>9</c:v>
                  </c:pt>
                  <c:pt idx="2">
                    <c:v>7 - 8</c:v>
                  </c:pt>
                  <c:pt idx="3">
                    <c:v>5 - 6</c:v>
                  </c:pt>
                  <c:pt idx="4">
                    <c:v>≤5</c:v>
                  </c:pt>
                </c:lvl>
                <c:lvl>
                  <c:pt idx="0">
                    <c:v>overcomes</c:v>
                  </c:pt>
                  <c:pt idx="1">
                    <c:v>masters</c:v>
                  </c:pt>
                  <c:pt idx="2">
                    <c:v>achieves</c:v>
                  </c:pt>
                  <c:pt idx="3">
                    <c:v>close to achieving</c:v>
                  </c:pt>
                  <c:pt idx="4">
                    <c:v>does not reach</c:v>
                  </c:pt>
                </c:lvl>
              </c:multiLvlStrCache>
            </c:multiLvlStrRef>
          </c:cat>
          <c:val>
            <c:numRef>
              <c:f>'Pre-Test'!$O$6:$O$10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0.27272727272727282</c:v>
                </c:pt>
                <c:pt idx="3">
                  <c:v>0.72727272727272729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12017046256398E-2"/>
          <c:y val="0.20558435403907846"/>
          <c:w val="0.58619411283267009"/>
          <c:h val="0.69207203266258477"/>
        </c:manualLayout>
      </c:layout>
      <c:pie3DChart>
        <c:varyColors val="1"/>
        <c:ser>
          <c:idx val="0"/>
          <c:order val="0"/>
          <c:tx>
            <c:v>EXPERIMENTAL GROUP</c:v>
          </c:tx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5.2530771985517775E-2"/>
                  <c:y val="-1.814434059038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009636750446034E-2"/>
                  <c:y val="0.13744998284374446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067334463002428"/>
                  <c:y val="-0.22443313889576874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04386982847921E-2"/>
                  <c:y val="-9.59035172412545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'Post-Test'!$J$6:$K$10</c:f>
              <c:multiLvlStrCache>
                <c:ptCount val="5"/>
                <c:lvl>
                  <c:pt idx="0">
                    <c:v>10</c:v>
                  </c:pt>
                  <c:pt idx="1">
                    <c:v>9</c:v>
                  </c:pt>
                  <c:pt idx="2">
                    <c:v>7 - 8</c:v>
                  </c:pt>
                  <c:pt idx="3">
                    <c:v>5 - 6</c:v>
                  </c:pt>
                  <c:pt idx="4">
                    <c:v>≤5</c:v>
                  </c:pt>
                </c:lvl>
                <c:lvl>
                  <c:pt idx="0">
                    <c:v>overcomes</c:v>
                  </c:pt>
                  <c:pt idx="1">
                    <c:v>masters</c:v>
                  </c:pt>
                  <c:pt idx="2">
                    <c:v>achieves</c:v>
                  </c:pt>
                  <c:pt idx="3">
                    <c:v>close to achieving</c:v>
                  </c:pt>
                  <c:pt idx="4">
                    <c:v>does not reach</c:v>
                  </c:pt>
                </c:lvl>
              </c:multiLvlStrCache>
            </c:multiLvlStrRef>
          </c:cat>
          <c:val>
            <c:numRef>
              <c:f>'Pre-Test'!$R$6:$R$10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0.13636363636363635</c:v>
                </c:pt>
                <c:pt idx="3">
                  <c:v>0.86363636363636354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12017046256398E-2"/>
          <c:y val="0.20558435403907846"/>
          <c:w val="0.92658797179644015"/>
          <c:h val="0.79441569130874379"/>
        </c:manualLayout>
      </c:layout>
      <c:pie3DChart>
        <c:varyColors val="1"/>
        <c:ser>
          <c:idx val="0"/>
          <c:order val="0"/>
          <c:tx>
            <c:v>CONTROL GROUP</c:v>
          </c:tx>
          <c:dLbls>
            <c:dLbl>
              <c:idx val="0"/>
              <c:layout>
                <c:manualLayout>
                  <c:x val="5.2486100527756645E-2"/>
                  <c:y val="-3.00185914260717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378258382679049E-2"/>
                  <c:y val="0.14498226155817379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320794233540186"/>
                  <c:y val="-7.96199492259197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4947692993602708"/>
                  <c:y val="-8.518401384041241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510315242852711E-2"/>
                  <c:y val="-2.84740449110527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'Post-Test'!$J$6:$K$10</c:f>
              <c:multiLvlStrCache>
                <c:ptCount val="5"/>
                <c:lvl>
                  <c:pt idx="0">
                    <c:v>10</c:v>
                  </c:pt>
                  <c:pt idx="1">
                    <c:v>9</c:v>
                  </c:pt>
                  <c:pt idx="2">
                    <c:v>7 - 8</c:v>
                  </c:pt>
                  <c:pt idx="3">
                    <c:v>5 - 6</c:v>
                  </c:pt>
                  <c:pt idx="4">
                    <c:v>≤5</c:v>
                  </c:pt>
                </c:lvl>
                <c:lvl>
                  <c:pt idx="0">
                    <c:v>overcomes</c:v>
                  </c:pt>
                  <c:pt idx="1">
                    <c:v>masters</c:v>
                  </c:pt>
                  <c:pt idx="2">
                    <c:v>achieves</c:v>
                  </c:pt>
                  <c:pt idx="3">
                    <c:v>close to achieving</c:v>
                  </c:pt>
                  <c:pt idx="4">
                    <c:v>does not reach</c:v>
                  </c:pt>
                </c:lvl>
              </c:multiLvlStrCache>
            </c:multiLvlStrRef>
          </c:cat>
          <c:val>
            <c:numRef>
              <c:f>'Post-Test'!$M$6:$M$10</c:f>
              <c:numCache>
                <c:formatCode>0%</c:formatCode>
                <c:ptCount val="5"/>
                <c:pt idx="0">
                  <c:v>0</c:v>
                </c:pt>
                <c:pt idx="1">
                  <c:v>9.0909090909091037E-2</c:v>
                </c:pt>
                <c:pt idx="2">
                  <c:v>0.40909090909090939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12017046256398E-2"/>
          <c:y val="0.20558435403907846"/>
          <c:w val="0.79237294899993749"/>
          <c:h val="0.79441574178596375"/>
        </c:manualLayout>
      </c:layout>
      <c:pie3DChart>
        <c:varyColors val="1"/>
        <c:ser>
          <c:idx val="0"/>
          <c:order val="0"/>
          <c:tx>
            <c:v>EXPERIMENTAL GROUP</c:v>
          </c:tx>
          <c:dLbls>
            <c:dLbl>
              <c:idx val="0"/>
              <c:layout>
                <c:manualLayout>
                  <c:x val="-9.1383517061781869E-2"/>
                  <c:y val="0.1728320197754710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591482516298407E-2"/>
                  <c:y val="-0.1953452172645086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512072393162902"/>
                  <c:y val="0.15029742169490884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38991900206021E-2"/>
                  <c:y val="-4.26315981335666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091835294781714E-2"/>
                  <c:y val="-3.65758967629046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'Post-Test'!$J$6:$K$10</c:f>
              <c:multiLvlStrCache>
                <c:ptCount val="5"/>
                <c:lvl>
                  <c:pt idx="0">
                    <c:v>10</c:v>
                  </c:pt>
                  <c:pt idx="1">
                    <c:v>9</c:v>
                  </c:pt>
                  <c:pt idx="2">
                    <c:v>7 - 8</c:v>
                  </c:pt>
                  <c:pt idx="3">
                    <c:v>5 - 6</c:v>
                  </c:pt>
                  <c:pt idx="4">
                    <c:v>≤5</c:v>
                  </c:pt>
                </c:lvl>
                <c:lvl>
                  <c:pt idx="0">
                    <c:v>overcomes</c:v>
                  </c:pt>
                  <c:pt idx="1">
                    <c:v>masters</c:v>
                  </c:pt>
                  <c:pt idx="2">
                    <c:v>achieves</c:v>
                  </c:pt>
                  <c:pt idx="3">
                    <c:v>close to achieving</c:v>
                  </c:pt>
                  <c:pt idx="4">
                    <c:v>does not reach</c:v>
                  </c:pt>
                </c:lvl>
              </c:multiLvlStrCache>
            </c:multiLvlStrRef>
          </c:cat>
          <c:val>
            <c:numRef>
              <c:f>'Post-Test'!$P$6:$P$10</c:f>
              <c:numCache>
                <c:formatCode>0%</c:formatCode>
                <c:ptCount val="5"/>
                <c:pt idx="0">
                  <c:v>0.13636363636363635</c:v>
                </c:pt>
                <c:pt idx="1">
                  <c:v>0.68181818181818177</c:v>
                </c:pt>
                <c:pt idx="2">
                  <c:v>0.18181818181818199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'Sytatistical Analysis'!$N$80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'Sytatistical Analysis'!$O$79:$P$79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'Sytatistical Analysis'!$O$80:$P$80</c:f>
              <c:numCache>
                <c:formatCode>General</c:formatCode>
                <c:ptCount val="2"/>
                <c:pt idx="0" formatCode="0.00">
                  <c:v>6.52</c:v>
                </c:pt>
                <c:pt idx="1">
                  <c:v>6.46</c:v>
                </c:pt>
              </c:numCache>
            </c:numRef>
          </c:val>
        </c:ser>
        <c:ser>
          <c:idx val="1"/>
          <c:order val="1"/>
          <c:tx>
            <c:strRef>
              <c:f>'Sytatistical Analysis'!$N$81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'Sytatistical Analysis'!$O$79:$P$79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'Sytatistical Analysis'!$O$81:$P$81</c:f>
              <c:numCache>
                <c:formatCode>General</c:formatCode>
                <c:ptCount val="2"/>
                <c:pt idx="0" formatCode="0.00">
                  <c:v>6.98</c:v>
                </c:pt>
                <c:pt idx="1">
                  <c:v>8.51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9811952"/>
        <c:axId val="259802704"/>
      </c:barChart>
      <c:catAx>
        <c:axId val="2598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02704"/>
        <c:crosses val="autoZero"/>
        <c:auto val="1"/>
        <c:lblAlgn val="ctr"/>
        <c:lblOffset val="100"/>
        <c:noMultiLvlLbl val="0"/>
      </c:catAx>
      <c:valAx>
        <c:axId val="2598027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1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6A571-48B5-4977-AC31-0921AD243B1B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AA23D7-F223-4172-B98F-D75D1332085A}">
      <dgm:prSet phldrT="[Text]" custT="1"/>
      <dgm:spPr/>
      <dgm:t>
        <a:bodyPr/>
        <a:lstStyle/>
        <a:p>
          <a:r>
            <a:rPr lang="es-419" sz="4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CONSTRUCTIVISM</a:t>
          </a:r>
          <a:endParaRPr lang="en-US" sz="4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9415B7-50F1-431E-8F4B-87ADD25107CF}" type="parTrans" cxnId="{3952B829-DA54-4B97-9E6B-6B369AB3A6B6}">
      <dgm:prSet/>
      <dgm:spPr/>
      <dgm:t>
        <a:bodyPr/>
        <a:lstStyle/>
        <a:p>
          <a:endParaRPr lang="en-US"/>
        </a:p>
      </dgm:t>
    </dgm:pt>
    <dgm:pt modelId="{0039A7AB-8CC6-4972-AAED-8BB487FCCE71}" type="sibTrans" cxnId="{3952B829-DA54-4B97-9E6B-6B369AB3A6B6}">
      <dgm:prSet/>
      <dgm:spPr/>
      <dgm:t>
        <a:bodyPr/>
        <a:lstStyle/>
        <a:p>
          <a:endParaRPr lang="en-US"/>
        </a:p>
      </dgm:t>
    </dgm:pt>
    <dgm:pt modelId="{AC73AFA9-B4C5-41D8-9628-4D3863BBA5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419" sz="32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Piaget</a:t>
          </a:r>
          <a:endParaRPr lang="en-US" sz="32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06042CDF-F729-4B88-BE75-EF66E4A93363}" type="parTrans" cxnId="{B07437C1-7C0B-4A74-8882-A1876454753C}">
      <dgm:prSet/>
      <dgm:spPr/>
      <dgm:t>
        <a:bodyPr/>
        <a:lstStyle/>
        <a:p>
          <a:endParaRPr lang="en-US"/>
        </a:p>
      </dgm:t>
    </dgm:pt>
    <dgm:pt modelId="{65156F34-A68B-4DB7-BED9-D53B8E924040}" type="sibTrans" cxnId="{B07437C1-7C0B-4A74-8882-A1876454753C}">
      <dgm:prSet/>
      <dgm:spPr/>
      <dgm:t>
        <a:bodyPr/>
        <a:lstStyle/>
        <a:p>
          <a:endParaRPr lang="en-US"/>
        </a:p>
      </dgm:t>
    </dgm:pt>
    <dgm:pt modelId="{69D9A9D4-112B-4EBE-A874-32A1B4CA515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419" sz="32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Vigotsky</a:t>
          </a:r>
          <a:endParaRPr lang="en-US" sz="32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93F08568-A1CA-46B3-BD76-2F101D5CF0FB}" type="parTrans" cxnId="{1C2DED7D-07A9-4654-9582-4A23710EDD86}">
      <dgm:prSet/>
      <dgm:spPr/>
      <dgm:t>
        <a:bodyPr/>
        <a:lstStyle/>
        <a:p>
          <a:endParaRPr lang="en-US"/>
        </a:p>
      </dgm:t>
    </dgm:pt>
    <dgm:pt modelId="{14C93ACE-B397-45F3-8548-DDE94B943DFA}" type="sibTrans" cxnId="{1C2DED7D-07A9-4654-9582-4A23710EDD86}">
      <dgm:prSet/>
      <dgm:spPr/>
      <dgm:t>
        <a:bodyPr/>
        <a:lstStyle/>
        <a:p>
          <a:endParaRPr lang="en-US"/>
        </a:p>
      </dgm:t>
    </dgm:pt>
    <dgm:pt modelId="{44668DF7-2187-4E3B-A4D6-D19F8B14760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419" sz="32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Ausubel</a:t>
          </a:r>
          <a:endParaRPr lang="en-US" sz="32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A61222AD-B3A6-46B5-B129-3F2648C3BB9F}" type="parTrans" cxnId="{D381C48C-DFBF-479B-B050-B2559D1C474F}">
      <dgm:prSet/>
      <dgm:spPr/>
      <dgm:t>
        <a:bodyPr/>
        <a:lstStyle/>
        <a:p>
          <a:endParaRPr lang="en-US"/>
        </a:p>
      </dgm:t>
    </dgm:pt>
    <dgm:pt modelId="{F72DA01C-EDA1-444B-B0E4-2604F6A8DCB2}" type="sibTrans" cxnId="{D381C48C-DFBF-479B-B050-B2559D1C474F}">
      <dgm:prSet/>
      <dgm:spPr/>
      <dgm:t>
        <a:bodyPr/>
        <a:lstStyle/>
        <a:p>
          <a:endParaRPr lang="en-US"/>
        </a:p>
      </dgm:t>
    </dgm:pt>
    <dgm:pt modelId="{D0A0016B-88F8-4EE1-A9AD-CE41D2B5F07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419" sz="48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Kolb</a:t>
          </a:r>
          <a:endParaRPr lang="en-US" sz="48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A289C7B9-614F-4C6F-862A-EC5A1DC28ED3}" type="parTrans" cxnId="{4343E79F-B0AD-49AF-A187-6A2E88976601}">
      <dgm:prSet/>
      <dgm:spPr/>
      <dgm:t>
        <a:bodyPr/>
        <a:lstStyle/>
        <a:p>
          <a:endParaRPr lang="en-US"/>
        </a:p>
      </dgm:t>
    </dgm:pt>
    <dgm:pt modelId="{D1577382-8370-4CF3-8F6C-227427B94330}" type="sibTrans" cxnId="{4343E79F-B0AD-49AF-A187-6A2E88976601}">
      <dgm:prSet/>
      <dgm:spPr/>
      <dgm:t>
        <a:bodyPr/>
        <a:lstStyle/>
        <a:p>
          <a:endParaRPr lang="en-US"/>
        </a:p>
      </dgm:t>
    </dgm:pt>
    <dgm:pt modelId="{78976354-FD4E-43B8-9C39-45FB6A948AE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lIns="144000" tIns="0" rIns="144000" bIns="0"/>
        <a:lstStyle/>
        <a:p>
          <a:pPr algn="just"/>
          <a:r>
            <a:rPr lang="es-419" sz="2000" dirty="0" smtClean="0">
              <a:solidFill>
                <a:schemeClr val="tx1"/>
              </a:solidFill>
            </a:rPr>
            <a:t>Individual – </a:t>
          </a:r>
          <a:r>
            <a:rPr lang="es-419" sz="2000" dirty="0" err="1" smtClean="0">
              <a:solidFill>
                <a:schemeClr val="tx1"/>
              </a:solidFill>
            </a:rPr>
            <a:t>Cognitive</a:t>
          </a:r>
          <a:r>
            <a:rPr lang="es-419" sz="2000" dirty="0" smtClean="0">
              <a:solidFill>
                <a:schemeClr val="tx1"/>
              </a:solidFill>
            </a:rPr>
            <a:t> </a:t>
          </a:r>
          <a:r>
            <a:rPr lang="es-419" sz="2000" dirty="0" err="1" smtClean="0">
              <a:solidFill>
                <a:schemeClr val="tx1"/>
              </a:solidFill>
            </a:rPr>
            <a:t>constructivism</a:t>
          </a:r>
          <a:r>
            <a:rPr lang="es-419" sz="2000" dirty="0" smtClean="0">
              <a:solidFill>
                <a:schemeClr val="tx1"/>
              </a:solidFill>
            </a:rPr>
            <a:t> – </a:t>
          </a:r>
          <a:r>
            <a:rPr lang="es-419" sz="2000" dirty="0" err="1" smtClean="0">
              <a:solidFill>
                <a:schemeClr val="tx1"/>
              </a:solidFill>
            </a:rPr>
            <a:t>Children</a:t>
          </a:r>
          <a:r>
            <a:rPr lang="es-419" sz="2000" dirty="0" smtClean="0">
              <a:solidFill>
                <a:schemeClr val="tx1"/>
              </a:solidFill>
            </a:rPr>
            <a:t> </a:t>
          </a:r>
          <a:r>
            <a:rPr lang="es-419" sz="2000" dirty="0" err="1" smtClean="0">
              <a:solidFill>
                <a:schemeClr val="tx1"/>
              </a:solidFill>
            </a:rPr>
            <a:t>cognitive</a:t>
          </a:r>
          <a:r>
            <a:rPr lang="es-419" sz="2000" dirty="0" smtClean="0">
              <a:solidFill>
                <a:schemeClr val="tx1"/>
              </a:solidFill>
            </a:rPr>
            <a:t> </a:t>
          </a:r>
          <a:r>
            <a:rPr lang="es-419" sz="2000" dirty="0" err="1" smtClean="0">
              <a:solidFill>
                <a:schemeClr val="tx1"/>
              </a:solidFill>
            </a:rPr>
            <a:t>development</a:t>
          </a:r>
          <a:r>
            <a:rPr lang="es-419" sz="2000" dirty="0" smtClean="0">
              <a:solidFill>
                <a:schemeClr val="tx1"/>
              </a:solidFill>
            </a:rPr>
            <a:t> - </a:t>
          </a:r>
          <a:r>
            <a:rPr lang="es-419" sz="2000" dirty="0" err="1" smtClean="0">
              <a:solidFill>
                <a:schemeClr val="tx1"/>
              </a:solidFill>
            </a:rPr>
            <a:t>Experience</a:t>
          </a:r>
          <a:endParaRPr lang="en-US" sz="2000" dirty="0">
            <a:solidFill>
              <a:schemeClr val="tx1"/>
            </a:solidFill>
          </a:endParaRPr>
        </a:p>
      </dgm:t>
    </dgm:pt>
    <dgm:pt modelId="{22347033-5968-429C-863E-361BC5EAE3F0}" type="parTrans" cxnId="{882E6C63-3338-4BF0-B092-B745234E91FB}">
      <dgm:prSet/>
      <dgm:spPr/>
      <dgm:t>
        <a:bodyPr/>
        <a:lstStyle/>
        <a:p>
          <a:endParaRPr lang="en-US"/>
        </a:p>
      </dgm:t>
    </dgm:pt>
    <dgm:pt modelId="{BF081154-CF64-4911-826A-3FD952F209A9}" type="sibTrans" cxnId="{882E6C63-3338-4BF0-B092-B745234E91FB}">
      <dgm:prSet/>
      <dgm:spPr/>
      <dgm:t>
        <a:bodyPr/>
        <a:lstStyle/>
        <a:p>
          <a:endParaRPr lang="en-US"/>
        </a:p>
      </dgm:t>
    </dgm:pt>
    <dgm:pt modelId="{52C24AAC-355A-4867-8D53-38E2024EB13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lIns="144000" tIns="0" rIns="144000" bIns="0"/>
        <a:lstStyle/>
        <a:p>
          <a:pPr algn="just"/>
          <a:r>
            <a:rPr lang="es-419" sz="2800" dirty="0" smtClean="0">
              <a:solidFill>
                <a:schemeClr val="tx1"/>
              </a:solidFill>
            </a:rPr>
            <a:t>Social </a:t>
          </a:r>
          <a:r>
            <a:rPr lang="es-419" sz="2800" dirty="0" err="1" smtClean="0">
              <a:solidFill>
                <a:schemeClr val="tx1"/>
              </a:solidFill>
            </a:rPr>
            <a:t>Constructivism</a:t>
          </a:r>
          <a:r>
            <a:rPr lang="es-419" sz="2800" dirty="0" smtClean="0">
              <a:solidFill>
                <a:schemeClr val="tx1"/>
              </a:solidFill>
            </a:rPr>
            <a:t> – Social </a:t>
          </a:r>
          <a:r>
            <a:rPr lang="es-419" sz="2800" dirty="0" err="1" smtClean="0">
              <a:solidFill>
                <a:schemeClr val="tx1"/>
              </a:solidFill>
            </a:rPr>
            <a:t>interaction</a:t>
          </a:r>
          <a:endParaRPr lang="en-US" sz="2800" dirty="0">
            <a:solidFill>
              <a:schemeClr val="tx1"/>
            </a:solidFill>
          </a:endParaRPr>
        </a:p>
      </dgm:t>
    </dgm:pt>
    <dgm:pt modelId="{559A6E54-3719-4EF1-8291-34FE3159CAD9}" type="parTrans" cxnId="{66332216-1BAD-443B-94B9-C2C55479A5E3}">
      <dgm:prSet/>
      <dgm:spPr/>
      <dgm:t>
        <a:bodyPr/>
        <a:lstStyle/>
        <a:p>
          <a:endParaRPr lang="en-US"/>
        </a:p>
      </dgm:t>
    </dgm:pt>
    <dgm:pt modelId="{73E4BB4B-1A56-414C-BB83-4E03E208C00D}" type="sibTrans" cxnId="{66332216-1BAD-443B-94B9-C2C55479A5E3}">
      <dgm:prSet/>
      <dgm:spPr/>
      <dgm:t>
        <a:bodyPr/>
        <a:lstStyle/>
        <a:p>
          <a:endParaRPr lang="en-US"/>
        </a:p>
      </dgm:t>
    </dgm:pt>
    <dgm:pt modelId="{3E027138-9B1F-4E7D-8AF4-139737611B1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lIns="144000" tIns="0" rIns="144000" bIns="0"/>
        <a:lstStyle/>
        <a:p>
          <a:pPr algn="just"/>
          <a:r>
            <a:rPr lang="es-419" sz="3200" dirty="0" err="1" smtClean="0">
              <a:solidFill>
                <a:schemeClr val="tx1"/>
              </a:solidFill>
            </a:rPr>
            <a:t>Meaningful</a:t>
          </a:r>
          <a:r>
            <a:rPr lang="es-419" sz="3200" dirty="0" smtClean="0">
              <a:solidFill>
                <a:schemeClr val="tx1"/>
              </a:solidFill>
            </a:rPr>
            <a:t> </a:t>
          </a:r>
          <a:r>
            <a:rPr lang="es-419" sz="3200" dirty="0" err="1" smtClean="0">
              <a:solidFill>
                <a:schemeClr val="tx1"/>
              </a:solidFill>
            </a:rPr>
            <a:t>Learning</a:t>
          </a:r>
          <a:r>
            <a:rPr lang="es-419" sz="3200" dirty="0" smtClean="0">
              <a:solidFill>
                <a:schemeClr val="tx1"/>
              </a:solidFill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4A9A8A5C-AE56-4EB8-8C50-5A3616F5BEB9}" type="parTrans" cxnId="{1F955274-58BA-4D62-9C3C-BBA15606E5D3}">
      <dgm:prSet/>
      <dgm:spPr/>
      <dgm:t>
        <a:bodyPr/>
        <a:lstStyle/>
        <a:p>
          <a:endParaRPr lang="en-US"/>
        </a:p>
      </dgm:t>
    </dgm:pt>
    <dgm:pt modelId="{4B8F7F86-097F-4135-B74D-DA1B92CE47E1}" type="sibTrans" cxnId="{1F955274-58BA-4D62-9C3C-BBA15606E5D3}">
      <dgm:prSet/>
      <dgm:spPr/>
      <dgm:t>
        <a:bodyPr/>
        <a:lstStyle/>
        <a:p>
          <a:endParaRPr lang="en-US"/>
        </a:p>
      </dgm:t>
    </dgm:pt>
    <dgm:pt modelId="{3FC64ABB-1F7D-43E2-8295-0EAE5B97FBE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144000" tIns="0" rIns="144000" bIns="0"/>
        <a:lstStyle/>
        <a:p>
          <a:pPr algn="just"/>
          <a:r>
            <a:rPr lang="es-419" sz="2400" dirty="0" smtClean="0"/>
            <a:t>Concrete </a:t>
          </a:r>
          <a:r>
            <a:rPr lang="es-419" sz="2400" dirty="0" err="1" smtClean="0"/>
            <a:t>Experience</a:t>
          </a:r>
          <a:r>
            <a:rPr lang="es-419" sz="2400" dirty="0" smtClean="0"/>
            <a:t> – </a:t>
          </a:r>
          <a:r>
            <a:rPr lang="es-419" sz="2400" dirty="0" err="1" smtClean="0"/>
            <a:t>Reflection</a:t>
          </a:r>
          <a:r>
            <a:rPr lang="es-419" sz="2400" dirty="0" smtClean="0"/>
            <a:t> – </a:t>
          </a:r>
          <a:r>
            <a:rPr lang="es-419" sz="2400" dirty="0" err="1" smtClean="0"/>
            <a:t>Abstract</a:t>
          </a:r>
          <a:r>
            <a:rPr lang="es-419" sz="2400" dirty="0" smtClean="0"/>
            <a:t> </a:t>
          </a:r>
          <a:r>
            <a:rPr lang="es-419" sz="2400" dirty="0" err="1" smtClean="0"/>
            <a:t>Conceptualisation</a:t>
          </a:r>
          <a:r>
            <a:rPr lang="es-419" sz="2400" dirty="0" smtClean="0"/>
            <a:t> - </a:t>
          </a:r>
          <a:r>
            <a:rPr lang="es-419" sz="2400" dirty="0" err="1" smtClean="0"/>
            <a:t>Experimentation</a:t>
          </a:r>
          <a:endParaRPr lang="en-US" sz="2400" dirty="0"/>
        </a:p>
      </dgm:t>
    </dgm:pt>
    <dgm:pt modelId="{A23D8DE4-7E77-4E15-89E1-592726F87FBE}" type="parTrans" cxnId="{AD64503A-A968-4D59-963A-8888FB313343}">
      <dgm:prSet/>
      <dgm:spPr/>
      <dgm:t>
        <a:bodyPr/>
        <a:lstStyle/>
        <a:p>
          <a:endParaRPr lang="en-US"/>
        </a:p>
      </dgm:t>
    </dgm:pt>
    <dgm:pt modelId="{9C848EB1-AFE6-4306-942A-89646E7AD9B1}" type="sibTrans" cxnId="{AD64503A-A968-4D59-963A-8888FB313343}">
      <dgm:prSet/>
      <dgm:spPr/>
      <dgm:t>
        <a:bodyPr/>
        <a:lstStyle/>
        <a:p>
          <a:endParaRPr lang="en-US"/>
        </a:p>
      </dgm:t>
    </dgm:pt>
    <dgm:pt modelId="{4B7F1CF5-0228-439B-A071-34134C516261}" type="pres">
      <dgm:prSet presAssocID="{AEF6A571-48B5-4977-AC31-0921AD243B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BD59D-C311-4391-9735-DFC011263079}" type="pres">
      <dgm:prSet presAssocID="{83AA23D7-F223-4172-B98F-D75D1332085A}" presName="root1" presStyleCnt="0"/>
      <dgm:spPr/>
    </dgm:pt>
    <dgm:pt modelId="{FED55B21-516C-4B6A-82E9-13003E8CE1CB}" type="pres">
      <dgm:prSet presAssocID="{83AA23D7-F223-4172-B98F-D75D1332085A}" presName="LevelOneTextNode" presStyleLbl="node0" presStyleIdx="0" presStyleCnt="1" custLinFactX="-32154" custLinFactNeighborX="-100000" custLinFactNeighborY="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AEA53-BEBB-4A66-8B32-C92F80C8D659}" type="pres">
      <dgm:prSet presAssocID="{83AA23D7-F223-4172-B98F-D75D1332085A}" presName="level2hierChild" presStyleCnt="0"/>
      <dgm:spPr/>
    </dgm:pt>
    <dgm:pt modelId="{040B3DF0-712F-43B4-B8E2-C9534E382E83}" type="pres">
      <dgm:prSet presAssocID="{06042CDF-F729-4B88-BE75-EF66E4A9336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833C079-7ABE-48E0-9F7D-69EB2E3E04A7}" type="pres">
      <dgm:prSet presAssocID="{06042CDF-F729-4B88-BE75-EF66E4A933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BB38BED-78AF-43DB-9AD3-07A18678D093}" type="pres">
      <dgm:prSet presAssocID="{AC73AFA9-B4C5-41D8-9628-4D3863BBA5B8}" presName="root2" presStyleCnt="0"/>
      <dgm:spPr/>
    </dgm:pt>
    <dgm:pt modelId="{D387D891-E3FE-478A-B1E6-A4CBA6DDCFF7}" type="pres">
      <dgm:prSet presAssocID="{AC73AFA9-B4C5-41D8-9628-4D3863BBA5B8}" presName="LevelTwoTextNode" presStyleLbl="node2" presStyleIdx="0" presStyleCnt="4" custScaleX="7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BA86C-8B79-48A4-AB93-F7AE5DD84970}" type="pres">
      <dgm:prSet presAssocID="{AC73AFA9-B4C5-41D8-9628-4D3863BBA5B8}" presName="level3hierChild" presStyleCnt="0"/>
      <dgm:spPr/>
    </dgm:pt>
    <dgm:pt modelId="{41A335C9-8E4B-4E49-BAA1-E371DB1C2464}" type="pres">
      <dgm:prSet presAssocID="{22347033-5968-429C-863E-361BC5EAE3F0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470433EF-27CB-4DF4-9749-CD1EBC5E4ABD}" type="pres">
      <dgm:prSet presAssocID="{22347033-5968-429C-863E-361BC5EAE3F0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0E409D0-AD1D-4E9D-A64E-1F6B26DE3677}" type="pres">
      <dgm:prSet presAssocID="{78976354-FD4E-43B8-9C39-45FB6A948AE6}" presName="root2" presStyleCnt="0"/>
      <dgm:spPr/>
    </dgm:pt>
    <dgm:pt modelId="{5ED68981-8DE2-4C54-945A-D086E31DD6CF}" type="pres">
      <dgm:prSet presAssocID="{78976354-FD4E-43B8-9C39-45FB6A948AE6}" presName="LevelTwoTextNode" presStyleLbl="node3" presStyleIdx="0" presStyleCnt="4" custScaleX="144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73AED-4B34-4501-A54B-53AD7D0A57D9}" type="pres">
      <dgm:prSet presAssocID="{78976354-FD4E-43B8-9C39-45FB6A948AE6}" presName="level3hierChild" presStyleCnt="0"/>
      <dgm:spPr/>
    </dgm:pt>
    <dgm:pt modelId="{62BBF6EC-3863-4DF1-B62F-68626DC8396D}" type="pres">
      <dgm:prSet presAssocID="{93F08568-A1CA-46B3-BD76-2F101D5CF0F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91AC51B-EEC9-459D-8165-DB863D7CF481}" type="pres">
      <dgm:prSet presAssocID="{93F08568-A1CA-46B3-BD76-2F101D5CF0F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7C454B3-D243-4689-8952-0DE2BEDFF23F}" type="pres">
      <dgm:prSet presAssocID="{69D9A9D4-112B-4EBE-A874-32A1B4CA5151}" presName="root2" presStyleCnt="0"/>
      <dgm:spPr/>
    </dgm:pt>
    <dgm:pt modelId="{143BEFAB-99E0-466A-B1BF-2A2E55D84BA3}" type="pres">
      <dgm:prSet presAssocID="{69D9A9D4-112B-4EBE-A874-32A1B4CA5151}" presName="LevelTwoTextNode" presStyleLbl="node2" presStyleIdx="1" presStyleCnt="4" custScaleX="7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BAEE8-EADC-47B0-96E2-044694CAD89F}" type="pres">
      <dgm:prSet presAssocID="{69D9A9D4-112B-4EBE-A874-32A1B4CA5151}" presName="level3hierChild" presStyleCnt="0"/>
      <dgm:spPr/>
    </dgm:pt>
    <dgm:pt modelId="{8417DD93-77FA-44FE-AE56-DF7C6AA91182}" type="pres">
      <dgm:prSet presAssocID="{559A6E54-3719-4EF1-8291-34FE3159CAD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E58E7E1-838B-417E-B175-2C613DC6EAAB}" type="pres">
      <dgm:prSet presAssocID="{559A6E54-3719-4EF1-8291-34FE3159CAD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A3A6333F-52BD-4F6A-A058-A8800F60A0BD}" type="pres">
      <dgm:prSet presAssocID="{52C24AAC-355A-4867-8D53-38E2024EB137}" presName="root2" presStyleCnt="0"/>
      <dgm:spPr/>
    </dgm:pt>
    <dgm:pt modelId="{FBAEC44F-E7DB-40B1-A862-AC9982A05017}" type="pres">
      <dgm:prSet presAssocID="{52C24AAC-355A-4867-8D53-38E2024EB137}" presName="LevelTwoTextNode" presStyleLbl="node3" presStyleIdx="1" presStyleCnt="4" custScaleX="144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F57B8-6B27-4EEA-A02D-90A5C6E8E721}" type="pres">
      <dgm:prSet presAssocID="{52C24AAC-355A-4867-8D53-38E2024EB137}" presName="level3hierChild" presStyleCnt="0"/>
      <dgm:spPr/>
    </dgm:pt>
    <dgm:pt modelId="{70D4FE1E-45C8-49E4-8E77-3E76E3C5DDA3}" type="pres">
      <dgm:prSet presAssocID="{A61222AD-B3A6-46B5-B129-3F2648C3BB9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D1B38C7-A516-4195-B189-675D5B2F721B}" type="pres">
      <dgm:prSet presAssocID="{A61222AD-B3A6-46B5-B129-3F2648C3BB9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DC1D59C-99CE-4050-97C4-AA8BCDE4E4F5}" type="pres">
      <dgm:prSet presAssocID="{44668DF7-2187-4E3B-A4D6-D19F8B14760B}" presName="root2" presStyleCnt="0"/>
      <dgm:spPr/>
    </dgm:pt>
    <dgm:pt modelId="{02514C7C-E506-486D-B649-FE5839A34B30}" type="pres">
      <dgm:prSet presAssocID="{44668DF7-2187-4E3B-A4D6-D19F8B14760B}" presName="LevelTwoTextNode" presStyleLbl="node2" presStyleIdx="2" presStyleCnt="4" custScaleX="7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468D0-10FE-4C19-9CD7-8049A49A9CED}" type="pres">
      <dgm:prSet presAssocID="{44668DF7-2187-4E3B-A4D6-D19F8B14760B}" presName="level3hierChild" presStyleCnt="0"/>
      <dgm:spPr/>
    </dgm:pt>
    <dgm:pt modelId="{3B8869D3-F6E3-47FA-9CD0-EC259AC48DA3}" type="pres">
      <dgm:prSet presAssocID="{4A9A8A5C-AE56-4EB8-8C50-5A3616F5BEB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EA4F2C1-F765-4B30-BD6E-C67995976DB2}" type="pres">
      <dgm:prSet presAssocID="{4A9A8A5C-AE56-4EB8-8C50-5A3616F5BEB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5942FAE-C34C-429E-95EB-00EEC32812A6}" type="pres">
      <dgm:prSet presAssocID="{3E027138-9B1F-4E7D-8AF4-139737611B1B}" presName="root2" presStyleCnt="0"/>
      <dgm:spPr/>
    </dgm:pt>
    <dgm:pt modelId="{6DBF7163-E204-4825-96BC-3430CB7F6914}" type="pres">
      <dgm:prSet presAssocID="{3E027138-9B1F-4E7D-8AF4-139737611B1B}" presName="LevelTwoTextNode" presStyleLbl="node3" presStyleIdx="2" presStyleCnt="4" custScaleX="144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26F58-CE33-4E0D-8D4E-863B2D9080AE}" type="pres">
      <dgm:prSet presAssocID="{3E027138-9B1F-4E7D-8AF4-139737611B1B}" presName="level3hierChild" presStyleCnt="0"/>
      <dgm:spPr/>
    </dgm:pt>
    <dgm:pt modelId="{361B84DE-866E-44BE-9907-9FF8B8C58DAE}" type="pres">
      <dgm:prSet presAssocID="{A289C7B9-614F-4C6F-862A-EC5A1DC28ED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949F06E5-FB8E-48D2-B05B-2C0B27B9A1DC}" type="pres">
      <dgm:prSet presAssocID="{A289C7B9-614F-4C6F-862A-EC5A1DC28ED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3C4783D-8179-4804-BAA8-F98AFB864DDA}" type="pres">
      <dgm:prSet presAssocID="{D0A0016B-88F8-4EE1-A9AD-CE41D2B5F07E}" presName="root2" presStyleCnt="0"/>
      <dgm:spPr/>
    </dgm:pt>
    <dgm:pt modelId="{A03EC484-653E-4D21-B962-42942B6E4FA2}" type="pres">
      <dgm:prSet presAssocID="{D0A0016B-88F8-4EE1-A9AD-CE41D2B5F07E}" presName="LevelTwoTextNode" presStyleLbl="node2" presStyleIdx="3" presStyleCnt="4" custScaleX="7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181FE7-46FF-43DC-A3F8-3B0493609DD2}" type="pres">
      <dgm:prSet presAssocID="{D0A0016B-88F8-4EE1-A9AD-CE41D2B5F07E}" presName="level3hierChild" presStyleCnt="0"/>
      <dgm:spPr/>
    </dgm:pt>
    <dgm:pt modelId="{470F65DC-BCAB-4D5F-9E08-673905665D7A}" type="pres">
      <dgm:prSet presAssocID="{A23D8DE4-7E77-4E15-89E1-592726F87FB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C4DBD571-E009-49A4-8338-EC236401FC35}" type="pres">
      <dgm:prSet presAssocID="{A23D8DE4-7E77-4E15-89E1-592726F87FB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501E73E-B490-445C-8A9C-BF2DC673C034}" type="pres">
      <dgm:prSet presAssocID="{3FC64ABB-1F7D-43E2-8295-0EAE5B97FBE7}" presName="root2" presStyleCnt="0"/>
      <dgm:spPr/>
    </dgm:pt>
    <dgm:pt modelId="{C2F6A17C-1E04-495C-8896-5B83E5FBFDCA}" type="pres">
      <dgm:prSet presAssocID="{3FC64ABB-1F7D-43E2-8295-0EAE5B97FBE7}" presName="LevelTwoTextNode" presStyleLbl="node3" presStyleIdx="3" presStyleCnt="4" custScaleX="144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32B96-C18D-44B4-B096-4D63D65B5AC1}" type="pres">
      <dgm:prSet presAssocID="{3FC64ABB-1F7D-43E2-8295-0EAE5B97FBE7}" presName="level3hierChild" presStyleCnt="0"/>
      <dgm:spPr/>
    </dgm:pt>
  </dgm:ptLst>
  <dgm:cxnLst>
    <dgm:cxn modelId="{D381C48C-DFBF-479B-B050-B2559D1C474F}" srcId="{83AA23D7-F223-4172-B98F-D75D1332085A}" destId="{44668DF7-2187-4E3B-A4D6-D19F8B14760B}" srcOrd="2" destOrd="0" parTransId="{A61222AD-B3A6-46B5-B129-3F2648C3BB9F}" sibTransId="{F72DA01C-EDA1-444B-B0E4-2604F6A8DCB2}"/>
    <dgm:cxn modelId="{18CAB986-83A3-489C-AC68-6448736C8836}" type="presOf" srcId="{06042CDF-F729-4B88-BE75-EF66E4A93363}" destId="{040B3DF0-712F-43B4-B8E2-C9534E382E83}" srcOrd="0" destOrd="0" presId="urn:microsoft.com/office/officeart/2008/layout/HorizontalMultiLevelHierarchy"/>
    <dgm:cxn modelId="{60918DC8-A49A-4D41-B019-D413660BAC57}" type="presOf" srcId="{559A6E54-3719-4EF1-8291-34FE3159CAD9}" destId="{8417DD93-77FA-44FE-AE56-DF7C6AA91182}" srcOrd="0" destOrd="0" presId="urn:microsoft.com/office/officeart/2008/layout/HorizontalMultiLevelHierarchy"/>
    <dgm:cxn modelId="{02B5769D-5597-400E-AFB4-58E3D049E441}" type="presOf" srcId="{A289C7B9-614F-4C6F-862A-EC5A1DC28ED3}" destId="{949F06E5-FB8E-48D2-B05B-2C0B27B9A1DC}" srcOrd="1" destOrd="0" presId="urn:microsoft.com/office/officeart/2008/layout/HorizontalMultiLevelHierarchy"/>
    <dgm:cxn modelId="{3165C99C-0041-4DB4-858F-FC06E6FF728F}" type="presOf" srcId="{22347033-5968-429C-863E-361BC5EAE3F0}" destId="{470433EF-27CB-4DF4-9749-CD1EBC5E4ABD}" srcOrd="1" destOrd="0" presId="urn:microsoft.com/office/officeart/2008/layout/HorizontalMultiLevelHierarchy"/>
    <dgm:cxn modelId="{732ED694-3574-4256-A18F-9D505BB91A3F}" type="presOf" srcId="{A289C7B9-614F-4C6F-862A-EC5A1DC28ED3}" destId="{361B84DE-866E-44BE-9907-9FF8B8C58DAE}" srcOrd="0" destOrd="0" presId="urn:microsoft.com/office/officeart/2008/layout/HorizontalMultiLevelHierarchy"/>
    <dgm:cxn modelId="{C7EEF0FE-FC1D-40B1-B405-351017468058}" type="presOf" srcId="{A23D8DE4-7E77-4E15-89E1-592726F87FBE}" destId="{C4DBD571-E009-49A4-8338-EC236401FC35}" srcOrd="1" destOrd="0" presId="urn:microsoft.com/office/officeart/2008/layout/HorizontalMultiLevelHierarchy"/>
    <dgm:cxn modelId="{535B4578-B3A5-4972-A1E4-0804896559C5}" type="presOf" srcId="{AEF6A571-48B5-4977-AC31-0921AD243B1B}" destId="{4B7F1CF5-0228-439B-A071-34134C516261}" srcOrd="0" destOrd="0" presId="urn:microsoft.com/office/officeart/2008/layout/HorizontalMultiLevelHierarchy"/>
    <dgm:cxn modelId="{1C2DED7D-07A9-4654-9582-4A23710EDD86}" srcId="{83AA23D7-F223-4172-B98F-D75D1332085A}" destId="{69D9A9D4-112B-4EBE-A874-32A1B4CA5151}" srcOrd="1" destOrd="0" parTransId="{93F08568-A1CA-46B3-BD76-2F101D5CF0FB}" sibTransId="{14C93ACE-B397-45F3-8548-DDE94B943DFA}"/>
    <dgm:cxn modelId="{AD64503A-A968-4D59-963A-8888FB313343}" srcId="{D0A0016B-88F8-4EE1-A9AD-CE41D2B5F07E}" destId="{3FC64ABB-1F7D-43E2-8295-0EAE5B97FBE7}" srcOrd="0" destOrd="0" parTransId="{A23D8DE4-7E77-4E15-89E1-592726F87FBE}" sibTransId="{9C848EB1-AFE6-4306-942A-89646E7AD9B1}"/>
    <dgm:cxn modelId="{89536BCA-6DF5-4996-AB48-BB0CFB72ABAF}" type="presOf" srcId="{06042CDF-F729-4B88-BE75-EF66E4A93363}" destId="{3833C079-7ABE-48E0-9F7D-69EB2E3E04A7}" srcOrd="1" destOrd="0" presId="urn:microsoft.com/office/officeart/2008/layout/HorizontalMultiLevelHierarchy"/>
    <dgm:cxn modelId="{882E6C63-3338-4BF0-B092-B745234E91FB}" srcId="{AC73AFA9-B4C5-41D8-9628-4D3863BBA5B8}" destId="{78976354-FD4E-43B8-9C39-45FB6A948AE6}" srcOrd="0" destOrd="0" parTransId="{22347033-5968-429C-863E-361BC5EAE3F0}" sibTransId="{BF081154-CF64-4911-826A-3FD952F209A9}"/>
    <dgm:cxn modelId="{3952B829-DA54-4B97-9E6B-6B369AB3A6B6}" srcId="{AEF6A571-48B5-4977-AC31-0921AD243B1B}" destId="{83AA23D7-F223-4172-B98F-D75D1332085A}" srcOrd="0" destOrd="0" parTransId="{4D9415B7-50F1-431E-8F4B-87ADD25107CF}" sibTransId="{0039A7AB-8CC6-4972-AAED-8BB487FCCE71}"/>
    <dgm:cxn modelId="{66332216-1BAD-443B-94B9-C2C55479A5E3}" srcId="{69D9A9D4-112B-4EBE-A874-32A1B4CA5151}" destId="{52C24AAC-355A-4867-8D53-38E2024EB137}" srcOrd="0" destOrd="0" parTransId="{559A6E54-3719-4EF1-8291-34FE3159CAD9}" sibTransId="{73E4BB4B-1A56-414C-BB83-4E03E208C00D}"/>
    <dgm:cxn modelId="{96078DA8-ED10-4D5F-A0C8-3EE6FEE72527}" type="presOf" srcId="{78976354-FD4E-43B8-9C39-45FB6A948AE6}" destId="{5ED68981-8DE2-4C54-945A-D086E31DD6CF}" srcOrd="0" destOrd="0" presId="urn:microsoft.com/office/officeart/2008/layout/HorizontalMultiLevelHierarchy"/>
    <dgm:cxn modelId="{A35E91E8-2107-4F69-9A28-5AF40A39F8D2}" type="presOf" srcId="{3FC64ABB-1F7D-43E2-8295-0EAE5B97FBE7}" destId="{C2F6A17C-1E04-495C-8896-5B83E5FBFDCA}" srcOrd="0" destOrd="0" presId="urn:microsoft.com/office/officeart/2008/layout/HorizontalMultiLevelHierarchy"/>
    <dgm:cxn modelId="{FD9C4680-CDF5-45C8-9C52-CBB44A8F384A}" type="presOf" srcId="{69D9A9D4-112B-4EBE-A874-32A1B4CA5151}" destId="{143BEFAB-99E0-466A-B1BF-2A2E55D84BA3}" srcOrd="0" destOrd="0" presId="urn:microsoft.com/office/officeart/2008/layout/HorizontalMultiLevelHierarchy"/>
    <dgm:cxn modelId="{791CADBB-3726-4ECA-8174-9A41CA1E6746}" type="presOf" srcId="{93F08568-A1CA-46B3-BD76-2F101D5CF0FB}" destId="{62BBF6EC-3863-4DF1-B62F-68626DC8396D}" srcOrd="0" destOrd="0" presId="urn:microsoft.com/office/officeart/2008/layout/HorizontalMultiLevelHierarchy"/>
    <dgm:cxn modelId="{4FC9A340-1A15-49FE-90C0-605539675876}" type="presOf" srcId="{A23D8DE4-7E77-4E15-89E1-592726F87FBE}" destId="{470F65DC-BCAB-4D5F-9E08-673905665D7A}" srcOrd="0" destOrd="0" presId="urn:microsoft.com/office/officeart/2008/layout/HorizontalMultiLevelHierarchy"/>
    <dgm:cxn modelId="{EDD44A9B-8B2D-429C-833E-600A1E29ED8D}" type="presOf" srcId="{A61222AD-B3A6-46B5-B129-3F2648C3BB9F}" destId="{ED1B38C7-A516-4195-B189-675D5B2F721B}" srcOrd="1" destOrd="0" presId="urn:microsoft.com/office/officeart/2008/layout/HorizontalMultiLevelHierarchy"/>
    <dgm:cxn modelId="{33FB0B4D-2428-4DC0-9192-587F66FA14FA}" type="presOf" srcId="{4A9A8A5C-AE56-4EB8-8C50-5A3616F5BEB9}" destId="{3B8869D3-F6E3-47FA-9CD0-EC259AC48DA3}" srcOrd="0" destOrd="0" presId="urn:microsoft.com/office/officeart/2008/layout/HorizontalMultiLevelHierarchy"/>
    <dgm:cxn modelId="{B07437C1-7C0B-4A74-8882-A1876454753C}" srcId="{83AA23D7-F223-4172-B98F-D75D1332085A}" destId="{AC73AFA9-B4C5-41D8-9628-4D3863BBA5B8}" srcOrd="0" destOrd="0" parTransId="{06042CDF-F729-4B88-BE75-EF66E4A93363}" sibTransId="{65156F34-A68B-4DB7-BED9-D53B8E924040}"/>
    <dgm:cxn modelId="{1F955274-58BA-4D62-9C3C-BBA15606E5D3}" srcId="{44668DF7-2187-4E3B-A4D6-D19F8B14760B}" destId="{3E027138-9B1F-4E7D-8AF4-139737611B1B}" srcOrd="0" destOrd="0" parTransId="{4A9A8A5C-AE56-4EB8-8C50-5A3616F5BEB9}" sibTransId="{4B8F7F86-097F-4135-B74D-DA1B92CE47E1}"/>
    <dgm:cxn modelId="{929996B2-4E3B-413C-AABE-971932F7ECA7}" type="presOf" srcId="{44668DF7-2187-4E3B-A4D6-D19F8B14760B}" destId="{02514C7C-E506-486D-B649-FE5839A34B30}" srcOrd="0" destOrd="0" presId="urn:microsoft.com/office/officeart/2008/layout/HorizontalMultiLevelHierarchy"/>
    <dgm:cxn modelId="{662F1BC0-3201-4371-B42C-2D47D12F5C37}" type="presOf" srcId="{D0A0016B-88F8-4EE1-A9AD-CE41D2B5F07E}" destId="{A03EC484-653E-4D21-B962-42942B6E4FA2}" srcOrd="0" destOrd="0" presId="urn:microsoft.com/office/officeart/2008/layout/HorizontalMultiLevelHierarchy"/>
    <dgm:cxn modelId="{8F677910-8C7F-407A-A586-94183184965C}" type="presOf" srcId="{4A9A8A5C-AE56-4EB8-8C50-5A3616F5BEB9}" destId="{AEA4F2C1-F765-4B30-BD6E-C67995976DB2}" srcOrd="1" destOrd="0" presId="urn:microsoft.com/office/officeart/2008/layout/HorizontalMultiLevelHierarchy"/>
    <dgm:cxn modelId="{B18AB280-355E-4280-8AC1-D62423DC2987}" type="presOf" srcId="{A61222AD-B3A6-46B5-B129-3F2648C3BB9F}" destId="{70D4FE1E-45C8-49E4-8E77-3E76E3C5DDA3}" srcOrd="0" destOrd="0" presId="urn:microsoft.com/office/officeart/2008/layout/HorizontalMultiLevelHierarchy"/>
    <dgm:cxn modelId="{2A7C6E51-939B-46BC-9BBA-3E4D95ADB53B}" type="presOf" srcId="{AC73AFA9-B4C5-41D8-9628-4D3863BBA5B8}" destId="{D387D891-E3FE-478A-B1E6-A4CBA6DDCFF7}" srcOrd="0" destOrd="0" presId="urn:microsoft.com/office/officeart/2008/layout/HorizontalMultiLevelHierarchy"/>
    <dgm:cxn modelId="{D497D509-B7F7-4745-BE37-74C44B0AB3DD}" type="presOf" srcId="{3E027138-9B1F-4E7D-8AF4-139737611B1B}" destId="{6DBF7163-E204-4825-96BC-3430CB7F6914}" srcOrd="0" destOrd="0" presId="urn:microsoft.com/office/officeart/2008/layout/HorizontalMultiLevelHierarchy"/>
    <dgm:cxn modelId="{3BED37A1-8299-419D-86C6-6FF9F8845979}" type="presOf" srcId="{52C24AAC-355A-4867-8D53-38E2024EB137}" destId="{FBAEC44F-E7DB-40B1-A862-AC9982A05017}" srcOrd="0" destOrd="0" presId="urn:microsoft.com/office/officeart/2008/layout/HorizontalMultiLevelHierarchy"/>
    <dgm:cxn modelId="{81A9DF40-D6C8-43ED-A513-D256D8CF87A8}" type="presOf" srcId="{22347033-5968-429C-863E-361BC5EAE3F0}" destId="{41A335C9-8E4B-4E49-BAA1-E371DB1C2464}" srcOrd="0" destOrd="0" presId="urn:microsoft.com/office/officeart/2008/layout/HorizontalMultiLevelHierarchy"/>
    <dgm:cxn modelId="{4343E79F-B0AD-49AF-A187-6A2E88976601}" srcId="{83AA23D7-F223-4172-B98F-D75D1332085A}" destId="{D0A0016B-88F8-4EE1-A9AD-CE41D2B5F07E}" srcOrd="3" destOrd="0" parTransId="{A289C7B9-614F-4C6F-862A-EC5A1DC28ED3}" sibTransId="{D1577382-8370-4CF3-8F6C-227427B94330}"/>
    <dgm:cxn modelId="{282C3AEB-9020-4E5F-9436-319C061B6FA8}" type="presOf" srcId="{559A6E54-3719-4EF1-8291-34FE3159CAD9}" destId="{1E58E7E1-838B-417E-B175-2C613DC6EAAB}" srcOrd="1" destOrd="0" presId="urn:microsoft.com/office/officeart/2008/layout/HorizontalMultiLevelHierarchy"/>
    <dgm:cxn modelId="{A28C5CDD-8212-4794-969C-37A9C94A84CC}" type="presOf" srcId="{83AA23D7-F223-4172-B98F-D75D1332085A}" destId="{FED55B21-516C-4B6A-82E9-13003E8CE1CB}" srcOrd="0" destOrd="0" presId="urn:microsoft.com/office/officeart/2008/layout/HorizontalMultiLevelHierarchy"/>
    <dgm:cxn modelId="{CE95D16A-C4CD-42D4-A616-D7E4B116D5E9}" type="presOf" srcId="{93F08568-A1CA-46B3-BD76-2F101D5CF0FB}" destId="{191AC51B-EEC9-459D-8165-DB863D7CF481}" srcOrd="1" destOrd="0" presId="urn:microsoft.com/office/officeart/2008/layout/HorizontalMultiLevelHierarchy"/>
    <dgm:cxn modelId="{04B43880-504A-4E08-8321-B20E49146926}" type="presParOf" srcId="{4B7F1CF5-0228-439B-A071-34134C516261}" destId="{321BD59D-C311-4391-9735-DFC011263079}" srcOrd="0" destOrd="0" presId="urn:microsoft.com/office/officeart/2008/layout/HorizontalMultiLevelHierarchy"/>
    <dgm:cxn modelId="{B84B0CA8-8572-4B33-9714-F7694B453EDD}" type="presParOf" srcId="{321BD59D-C311-4391-9735-DFC011263079}" destId="{FED55B21-516C-4B6A-82E9-13003E8CE1CB}" srcOrd="0" destOrd="0" presId="urn:microsoft.com/office/officeart/2008/layout/HorizontalMultiLevelHierarchy"/>
    <dgm:cxn modelId="{68B827DA-206F-4E38-8EF9-A30066F79139}" type="presParOf" srcId="{321BD59D-C311-4391-9735-DFC011263079}" destId="{56EAEA53-BEBB-4A66-8B32-C92F80C8D659}" srcOrd="1" destOrd="0" presId="urn:microsoft.com/office/officeart/2008/layout/HorizontalMultiLevelHierarchy"/>
    <dgm:cxn modelId="{0912933B-CBD6-4EE7-9A39-D7ACAA905AAB}" type="presParOf" srcId="{56EAEA53-BEBB-4A66-8B32-C92F80C8D659}" destId="{040B3DF0-712F-43B4-B8E2-C9534E382E83}" srcOrd="0" destOrd="0" presId="urn:microsoft.com/office/officeart/2008/layout/HorizontalMultiLevelHierarchy"/>
    <dgm:cxn modelId="{E341B3CA-02A5-410E-BB81-D029A44C6C77}" type="presParOf" srcId="{040B3DF0-712F-43B4-B8E2-C9534E382E83}" destId="{3833C079-7ABE-48E0-9F7D-69EB2E3E04A7}" srcOrd="0" destOrd="0" presId="urn:microsoft.com/office/officeart/2008/layout/HorizontalMultiLevelHierarchy"/>
    <dgm:cxn modelId="{8D11B71B-209E-48BD-81A2-04F606161598}" type="presParOf" srcId="{56EAEA53-BEBB-4A66-8B32-C92F80C8D659}" destId="{0BB38BED-78AF-43DB-9AD3-07A18678D093}" srcOrd="1" destOrd="0" presId="urn:microsoft.com/office/officeart/2008/layout/HorizontalMultiLevelHierarchy"/>
    <dgm:cxn modelId="{0395B345-63F3-4FB7-92CB-E8A6D4CAA089}" type="presParOf" srcId="{0BB38BED-78AF-43DB-9AD3-07A18678D093}" destId="{D387D891-E3FE-478A-B1E6-A4CBA6DDCFF7}" srcOrd="0" destOrd="0" presId="urn:microsoft.com/office/officeart/2008/layout/HorizontalMultiLevelHierarchy"/>
    <dgm:cxn modelId="{9324B64C-3D1E-4B4D-97E2-455451DDA746}" type="presParOf" srcId="{0BB38BED-78AF-43DB-9AD3-07A18678D093}" destId="{EC1BA86C-8B79-48A4-AB93-F7AE5DD84970}" srcOrd="1" destOrd="0" presId="urn:microsoft.com/office/officeart/2008/layout/HorizontalMultiLevelHierarchy"/>
    <dgm:cxn modelId="{04D7DC4E-2919-492D-9A3A-8F8FECC80EAF}" type="presParOf" srcId="{EC1BA86C-8B79-48A4-AB93-F7AE5DD84970}" destId="{41A335C9-8E4B-4E49-BAA1-E371DB1C2464}" srcOrd="0" destOrd="0" presId="urn:microsoft.com/office/officeart/2008/layout/HorizontalMultiLevelHierarchy"/>
    <dgm:cxn modelId="{F09B7B40-09B9-41AB-A314-7E8033B3C297}" type="presParOf" srcId="{41A335C9-8E4B-4E49-BAA1-E371DB1C2464}" destId="{470433EF-27CB-4DF4-9749-CD1EBC5E4ABD}" srcOrd="0" destOrd="0" presId="urn:microsoft.com/office/officeart/2008/layout/HorizontalMultiLevelHierarchy"/>
    <dgm:cxn modelId="{A66F6D1C-3A70-432D-803C-0FB761ED08D0}" type="presParOf" srcId="{EC1BA86C-8B79-48A4-AB93-F7AE5DD84970}" destId="{10E409D0-AD1D-4E9D-A64E-1F6B26DE3677}" srcOrd="1" destOrd="0" presId="urn:microsoft.com/office/officeart/2008/layout/HorizontalMultiLevelHierarchy"/>
    <dgm:cxn modelId="{2074D940-A2BC-4A28-9552-50844343CC9F}" type="presParOf" srcId="{10E409D0-AD1D-4E9D-A64E-1F6B26DE3677}" destId="{5ED68981-8DE2-4C54-945A-D086E31DD6CF}" srcOrd="0" destOrd="0" presId="urn:microsoft.com/office/officeart/2008/layout/HorizontalMultiLevelHierarchy"/>
    <dgm:cxn modelId="{24FC7CD5-004F-404B-83C5-F936BCCA62E9}" type="presParOf" srcId="{10E409D0-AD1D-4E9D-A64E-1F6B26DE3677}" destId="{D0B73AED-4B34-4501-A54B-53AD7D0A57D9}" srcOrd="1" destOrd="0" presId="urn:microsoft.com/office/officeart/2008/layout/HorizontalMultiLevelHierarchy"/>
    <dgm:cxn modelId="{161915A1-CFF9-4D93-B356-52022903C7E6}" type="presParOf" srcId="{56EAEA53-BEBB-4A66-8B32-C92F80C8D659}" destId="{62BBF6EC-3863-4DF1-B62F-68626DC8396D}" srcOrd="2" destOrd="0" presId="urn:microsoft.com/office/officeart/2008/layout/HorizontalMultiLevelHierarchy"/>
    <dgm:cxn modelId="{B65BA6CC-4626-42F1-924E-3BFE718898C2}" type="presParOf" srcId="{62BBF6EC-3863-4DF1-B62F-68626DC8396D}" destId="{191AC51B-EEC9-459D-8165-DB863D7CF481}" srcOrd="0" destOrd="0" presId="urn:microsoft.com/office/officeart/2008/layout/HorizontalMultiLevelHierarchy"/>
    <dgm:cxn modelId="{681CB937-3A64-4EF5-BF6B-429C913FD21A}" type="presParOf" srcId="{56EAEA53-BEBB-4A66-8B32-C92F80C8D659}" destId="{B7C454B3-D243-4689-8952-0DE2BEDFF23F}" srcOrd="3" destOrd="0" presId="urn:microsoft.com/office/officeart/2008/layout/HorizontalMultiLevelHierarchy"/>
    <dgm:cxn modelId="{4AD0F7CD-37A5-4A95-AB21-10EFC2997E65}" type="presParOf" srcId="{B7C454B3-D243-4689-8952-0DE2BEDFF23F}" destId="{143BEFAB-99E0-466A-B1BF-2A2E55D84BA3}" srcOrd="0" destOrd="0" presId="urn:microsoft.com/office/officeart/2008/layout/HorizontalMultiLevelHierarchy"/>
    <dgm:cxn modelId="{1AD5BAB7-F95D-4D78-8340-D6956F08673A}" type="presParOf" srcId="{B7C454B3-D243-4689-8952-0DE2BEDFF23F}" destId="{42ABAEE8-EADC-47B0-96E2-044694CAD89F}" srcOrd="1" destOrd="0" presId="urn:microsoft.com/office/officeart/2008/layout/HorizontalMultiLevelHierarchy"/>
    <dgm:cxn modelId="{EF929EDC-2180-4794-BE47-A421FA1072B3}" type="presParOf" srcId="{42ABAEE8-EADC-47B0-96E2-044694CAD89F}" destId="{8417DD93-77FA-44FE-AE56-DF7C6AA91182}" srcOrd="0" destOrd="0" presId="urn:microsoft.com/office/officeart/2008/layout/HorizontalMultiLevelHierarchy"/>
    <dgm:cxn modelId="{CB41E058-26C8-4178-A4E0-0D9C69EE7A84}" type="presParOf" srcId="{8417DD93-77FA-44FE-AE56-DF7C6AA91182}" destId="{1E58E7E1-838B-417E-B175-2C613DC6EAAB}" srcOrd="0" destOrd="0" presId="urn:microsoft.com/office/officeart/2008/layout/HorizontalMultiLevelHierarchy"/>
    <dgm:cxn modelId="{04AFC59C-4C5D-451A-B694-3C89E1ADF837}" type="presParOf" srcId="{42ABAEE8-EADC-47B0-96E2-044694CAD89F}" destId="{A3A6333F-52BD-4F6A-A058-A8800F60A0BD}" srcOrd="1" destOrd="0" presId="urn:microsoft.com/office/officeart/2008/layout/HorizontalMultiLevelHierarchy"/>
    <dgm:cxn modelId="{27CC85A2-819C-460B-9BB1-842C4466DC10}" type="presParOf" srcId="{A3A6333F-52BD-4F6A-A058-A8800F60A0BD}" destId="{FBAEC44F-E7DB-40B1-A862-AC9982A05017}" srcOrd="0" destOrd="0" presId="urn:microsoft.com/office/officeart/2008/layout/HorizontalMultiLevelHierarchy"/>
    <dgm:cxn modelId="{AA3BAE7A-E2B4-4F08-AB71-43756D50F03D}" type="presParOf" srcId="{A3A6333F-52BD-4F6A-A058-A8800F60A0BD}" destId="{D19F57B8-6B27-4EEA-A02D-90A5C6E8E721}" srcOrd="1" destOrd="0" presId="urn:microsoft.com/office/officeart/2008/layout/HorizontalMultiLevelHierarchy"/>
    <dgm:cxn modelId="{222ADA0D-B528-493E-BB2C-97807690F621}" type="presParOf" srcId="{56EAEA53-BEBB-4A66-8B32-C92F80C8D659}" destId="{70D4FE1E-45C8-49E4-8E77-3E76E3C5DDA3}" srcOrd="4" destOrd="0" presId="urn:microsoft.com/office/officeart/2008/layout/HorizontalMultiLevelHierarchy"/>
    <dgm:cxn modelId="{AEB5176B-DF9A-4C40-8CFD-2524F1C3883D}" type="presParOf" srcId="{70D4FE1E-45C8-49E4-8E77-3E76E3C5DDA3}" destId="{ED1B38C7-A516-4195-B189-675D5B2F721B}" srcOrd="0" destOrd="0" presId="urn:microsoft.com/office/officeart/2008/layout/HorizontalMultiLevelHierarchy"/>
    <dgm:cxn modelId="{FB6CD86B-3E97-4A98-A5D4-8F0EEA051B33}" type="presParOf" srcId="{56EAEA53-BEBB-4A66-8B32-C92F80C8D659}" destId="{0DC1D59C-99CE-4050-97C4-AA8BCDE4E4F5}" srcOrd="5" destOrd="0" presId="urn:microsoft.com/office/officeart/2008/layout/HorizontalMultiLevelHierarchy"/>
    <dgm:cxn modelId="{BB60DF2F-7C51-4636-840B-6EEA1AEA69B1}" type="presParOf" srcId="{0DC1D59C-99CE-4050-97C4-AA8BCDE4E4F5}" destId="{02514C7C-E506-486D-B649-FE5839A34B30}" srcOrd="0" destOrd="0" presId="urn:microsoft.com/office/officeart/2008/layout/HorizontalMultiLevelHierarchy"/>
    <dgm:cxn modelId="{28714A33-EB06-45BC-9663-D64DC263D06C}" type="presParOf" srcId="{0DC1D59C-99CE-4050-97C4-AA8BCDE4E4F5}" destId="{2AB468D0-10FE-4C19-9CD7-8049A49A9CED}" srcOrd="1" destOrd="0" presId="urn:microsoft.com/office/officeart/2008/layout/HorizontalMultiLevelHierarchy"/>
    <dgm:cxn modelId="{ECA83BE1-84CE-4C9D-9FFD-21C271BCA7B6}" type="presParOf" srcId="{2AB468D0-10FE-4C19-9CD7-8049A49A9CED}" destId="{3B8869D3-F6E3-47FA-9CD0-EC259AC48DA3}" srcOrd="0" destOrd="0" presId="urn:microsoft.com/office/officeart/2008/layout/HorizontalMultiLevelHierarchy"/>
    <dgm:cxn modelId="{3D73D8C0-2297-4C79-9FD5-DACC962EBB71}" type="presParOf" srcId="{3B8869D3-F6E3-47FA-9CD0-EC259AC48DA3}" destId="{AEA4F2C1-F765-4B30-BD6E-C67995976DB2}" srcOrd="0" destOrd="0" presId="urn:microsoft.com/office/officeart/2008/layout/HorizontalMultiLevelHierarchy"/>
    <dgm:cxn modelId="{F7EFDB21-AA10-4244-8E0B-6D4B71921762}" type="presParOf" srcId="{2AB468D0-10FE-4C19-9CD7-8049A49A9CED}" destId="{45942FAE-C34C-429E-95EB-00EEC32812A6}" srcOrd="1" destOrd="0" presId="urn:microsoft.com/office/officeart/2008/layout/HorizontalMultiLevelHierarchy"/>
    <dgm:cxn modelId="{0B43D526-3BFB-4A66-855E-6D3ACABE7325}" type="presParOf" srcId="{45942FAE-C34C-429E-95EB-00EEC32812A6}" destId="{6DBF7163-E204-4825-96BC-3430CB7F6914}" srcOrd="0" destOrd="0" presId="urn:microsoft.com/office/officeart/2008/layout/HorizontalMultiLevelHierarchy"/>
    <dgm:cxn modelId="{7A7BE030-D681-4F6E-B3FB-80C7697D0062}" type="presParOf" srcId="{45942FAE-C34C-429E-95EB-00EEC32812A6}" destId="{AAB26F58-CE33-4E0D-8D4E-863B2D9080AE}" srcOrd="1" destOrd="0" presId="urn:microsoft.com/office/officeart/2008/layout/HorizontalMultiLevelHierarchy"/>
    <dgm:cxn modelId="{50807D5F-920A-4AC3-A050-D6A97E7D06FD}" type="presParOf" srcId="{56EAEA53-BEBB-4A66-8B32-C92F80C8D659}" destId="{361B84DE-866E-44BE-9907-9FF8B8C58DAE}" srcOrd="6" destOrd="0" presId="urn:microsoft.com/office/officeart/2008/layout/HorizontalMultiLevelHierarchy"/>
    <dgm:cxn modelId="{872B6436-7B74-4E94-8CFC-D683941D38D1}" type="presParOf" srcId="{361B84DE-866E-44BE-9907-9FF8B8C58DAE}" destId="{949F06E5-FB8E-48D2-B05B-2C0B27B9A1DC}" srcOrd="0" destOrd="0" presId="urn:microsoft.com/office/officeart/2008/layout/HorizontalMultiLevelHierarchy"/>
    <dgm:cxn modelId="{68CA24D9-95DC-40F0-8ED2-B63853890261}" type="presParOf" srcId="{56EAEA53-BEBB-4A66-8B32-C92F80C8D659}" destId="{13C4783D-8179-4804-BAA8-F98AFB864DDA}" srcOrd="7" destOrd="0" presId="urn:microsoft.com/office/officeart/2008/layout/HorizontalMultiLevelHierarchy"/>
    <dgm:cxn modelId="{D1987377-F419-46ED-BE5A-D74CA511151E}" type="presParOf" srcId="{13C4783D-8179-4804-BAA8-F98AFB864DDA}" destId="{A03EC484-653E-4D21-B962-42942B6E4FA2}" srcOrd="0" destOrd="0" presId="urn:microsoft.com/office/officeart/2008/layout/HorizontalMultiLevelHierarchy"/>
    <dgm:cxn modelId="{6902D419-D1DB-4F6B-9A85-2A0F3FC79A2C}" type="presParOf" srcId="{13C4783D-8179-4804-BAA8-F98AFB864DDA}" destId="{66181FE7-46FF-43DC-A3F8-3B0493609DD2}" srcOrd="1" destOrd="0" presId="urn:microsoft.com/office/officeart/2008/layout/HorizontalMultiLevelHierarchy"/>
    <dgm:cxn modelId="{523D665B-42A4-42EF-A650-248397153EE4}" type="presParOf" srcId="{66181FE7-46FF-43DC-A3F8-3B0493609DD2}" destId="{470F65DC-BCAB-4D5F-9E08-673905665D7A}" srcOrd="0" destOrd="0" presId="urn:microsoft.com/office/officeart/2008/layout/HorizontalMultiLevelHierarchy"/>
    <dgm:cxn modelId="{6F530D62-751F-4190-A7A6-0A6964AF1A27}" type="presParOf" srcId="{470F65DC-BCAB-4D5F-9E08-673905665D7A}" destId="{C4DBD571-E009-49A4-8338-EC236401FC35}" srcOrd="0" destOrd="0" presId="urn:microsoft.com/office/officeart/2008/layout/HorizontalMultiLevelHierarchy"/>
    <dgm:cxn modelId="{4C669782-37E9-43EE-B589-25F0C24DAB45}" type="presParOf" srcId="{66181FE7-46FF-43DC-A3F8-3B0493609DD2}" destId="{1501E73E-B490-445C-8A9C-BF2DC673C034}" srcOrd="1" destOrd="0" presId="urn:microsoft.com/office/officeart/2008/layout/HorizontalMultiLevelHierarchy"/>
    <dgm:cxn modelId="{D0CD7518-83DF-4FDA-8B77-5B1590FB7B48}" type="presParOf" srcId="{1501E73E-B490-445C-8A9C-BF2DC673C034}" destId="{C2F6A17C-1E04-495C-8896-5B83E5FBFDCA}" srcOrd="0" destOrd="0" presId="urn:microsoft.com/office/officeart/2008/layout/HorizontalMultiLevelHierarchy"/>
    <dgm:cxn modelId="{961BA5C2-6B61-4099-B0BE-8C0093E95CDB}" type="presParOf" srcId="{1501E73E-B490-445C-8A9C-BF2DC673C034}" destId="{FC432B96-C18D-44B4-B096-4D63D65B5A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3EB4A-4937-48C0-A786-496646F1398E}" type="doc">
      <dgm:prSet loTypeId="urn:microsoft.com/office/officeart/2005/8/layout/hierarchy2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D805A9-D8F8-48AC-BB4E-7813608AA031}">
      <dgm:prSet phldrT="[Text]" custT="1"/>
      <dgm:spPr/>
      <dgm:t>
        <a:bodyPr/>
        <a:lstStyle/>
        <a:p>
          <a:r>
            <a:rPr lang="en-US" sz="4000" b="1" dirty="0" smtClean="0">
              <a:latin typeface="Calibri" panose="020F0502020204030204" pitchFamily="34" charset="0"/>
            </a:rPr>
            <a:t>Excel 2013</a:t>
          </a:r>
          <a:endParaRPr lang="en-US" sz="4000" b="1" dirty="0">
            <a:latin typeface="Calibri" panose="020F0502020204030204" pitchFamily="34" charset="0"/>
          </a:endParaRPr>
        </a:p>
      </dgm:t>
    </dgm:pt>
    <dgm:pt modelId="{8F4E55EF-E4FF-4CE1-8A6A-D56E2ABFBF20}" type="parTrans" cxnId="{917E8000-47F1-4CA0-AD5B-E57B7BF6D63B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D05A9060-8691-41C5-97C8-DF1A86EB70A9}" type="sibTrans" cxnId="{917E8000-47F1-4CA0-AD5B-E57B7BF6D63B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59208DC4-BEAD-4377-8CA1-CFE67C53533E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Calculations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C424C47B-8174-4852-862B-371A1BE89F08}" type="parTrans" cxnId="{4A8D1394-8E73-421F-AA65-B3EBAFBE99C0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4EE0D45C-B7D6-4D32-9C0F-7D9CDA61C8BA}" type="sibTrans" cxnId="{4A8D1394-8E73-421F-AA65-B3EBAFBE99C0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4DBF9BB9-4829-43E5-8A03-A0B673513C96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Means</a:t>
          </a:r>
          <a:endParaRPr lang="en-US" sz="4000" b="1" dirty="0">
            <a:solidFill>
              <a:schemeClr val="tx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6C62BF3F-B46C-46E7-AAF1-6098AD894165}" type="parTrans" cxnId="{01923EF9-288E-4238-8B0A-6012E0377059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6CA77202-D0DA-4D09-9BE0-1A5BD36AC426}" type="sibTrans" cxnId="{01923EF9-288E-4238-8B0A-6012E0377059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DBBA0CB7-38C7-4649-8A1A-0E751E345FDF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Frequencies</a:t>
          </a:r>
          <a:endParaRPr lang="en-US" sz="4000" b="1" dirty="0">
            <a:solidFill>
              <a:schemeClr val="tx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5626E8AE-59B6-41D5-A709-C4763CDC9D5D}" type="parTrans" cxnId="{16CE709E-0439-48DE-9653-24B0919E3867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19611FA5-9F07-4AA6-ACA0-5872C229D41A}" type="sibTrans" cxnId="{16CE709E-0439-48DE-9653-24B0919E3867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1EE46C1B-B805-4043-9EAF-DE576D32DEE3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Charts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BE485824-1C58-4FAF-BDB4-8C20A4994A10}" type="parTrans" cxnId="{4881E3A2-EF68-44C0-B2CE-8A81FFB250FF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31A7D39F-D687-46ED-A5CE-C78F5F1AB2CD}" type="sibTrans" cxnId="{4881E3A2-EF68-44C0-B2CE-8A81FFB250FF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9684E146-22CE-4C1B-96CE-FAADC0C59775}">
      <dgm:prSet phldrT="[Text]" custT="1"/>
      <dgm:spPr/>
      <dgm:t>
        <a:bodyPr/>
        <a:lstStyle/>
        <a:p>
          <a:r>
            <a:rPr lang="en-US" sz="4000" dirty="0" smtClean="0">
              <a:solidFill>
                <a:srgbClr val="FFFF00"/>
              </a:solidFill>
              <a:latin typeface="Calibri" panose="020F0502020204030204" pitchFamily="34" charset="0"/>
            </a:rPr>
            <a:t>Bars</a:t>
          </a:r>
          <a:endParaRPr lang="en-US" sz="4000" dirty="0">
            <a:solidFill>
              <a:srgbClr val="FFFF00"/>
            </a:solidFill>
            <a:latin typeface="Calibri" panose="020F0502020204030204" pitchFamily="34" charset="0"/>
          </a:endParaRPr>
        </a:p>
      </dgm:t>
    </dgm:pt>
    <dgm:pt modelId="{A34BCB83-C44E-46BD-943C-07747DA7EE03}" type="parTrans" cxnId="{25F49B86-7124-4F13-924A-ADC3A83A3609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3C6CEA9E-9FC1-429B-80D1-D4D803C0DF48}" type="sibTrans" cxnId="{25F49B86-7124-4F13-924A-ADC3A83A3609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F09A475E-63F6-4C81-8B2E-B880F7AF0595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Variance</a:t>
          </a:r>
          <a:endParaRPr lang="en-US" sz="4000" b="1" dirty="0">
            <a:solidFill>
              <a:schemeClr val="tx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6C7656B0-244F-4342-B22C-E77DA1594C44}" type="parTrans" cxnId="{1D10F71C-8B48-4F31-B692-71C410C6F0B2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943685BB-A971-450D-B3ED-22DBB5691643}" type="sibTrans" cxnId="{1D10F71C-8B48-4F31-B692-71C410C6F0B2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A59FA75D-A643-4AD4-96F0-89B5518B76D6}">
      <dgm:prSet phldrT="[Text]" custT="1"/>
      <dgm:spPr/>
      <dgm:t>
        <a:bodyPr/>
        <a:lstStyle/>
        <a:p>
          <a:r>
            <a:rPr lang="en-US" sz="4000" dirty="0" smtClean="0">
              <a:solidFill>
                <a:srgbClr val="FFFF00"/>
              </a:solidFill>
              <a:latin typeface="Calibri" panose="020F0502020204030204" pitchFamily="34" charset="0"/>
            </a:rPr>
            <a:t>Pies</a:t>
          </a:r>
          <a:endParaRPr lang="en-US" sz="4000" dirty="0">
            <a:solidFill>
              <a:srgbClr val="FFFF00"/>
            </a:solidFill>
            <a:latin typeface="Calibri" panose="020F0502020204030204" pitchFamily="34" charset="0"/>
          </a:endParaRPr>
        </a:p>
      </dgm:t>
    </dgm:pt>
    <dgm:pt modelId="{5FDC9551-DA08-46D5-9056-EB1B3541AE8C}" type="parTrans" cxnId="{C5A5FF3B-02FE-4D1B-ADC0-9B0E0C9DEE25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CE3B7FFE-77B4-4C8E-8647-0826CB99D9D7}" type="sibTrans" cxnId="{C5A5FF3B-02FE-4D1B-ADC0-9B0E0C9DEE25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3C8D95E0-D280-402C-9AE1-E8571C30BDC4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Data Analysis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09CAB870-FFF6-4C30-B167-DBFAA0C4D459}" type="parTrans" cxnId="{2892E83A-33A0-4815-ADDE-2D70D253F1C9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40D0846E-E8B4-4FAA-A50B-1445E07AF2BE}" type="sibTrans" cxnId="{2892E83A-33A0-4815-ADDE-2D70D253F1C9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C9445F3F-A675-4697-B74A-BB48F0A28C73}">
      <dgm:prSet phldrT="[Text]" custT="1"/>
      <dgm:spPr/>
      <dgm:t>
        <a:bodyPr/>
        <a:lstStyle/>
        <a:p>
          <a:r>
            <a:rPr lang="en-US" sz="4000" i="1" dirty="0" smtClean="0">
              <a:solidFill>
                <a:schemeClr val="bg1"/>
              </a:solidFill>
              <a:latin typeface="Calibri" panose="020F0502020204030204" pitchFamily="34" charset="0"/>
            </a:rPr>
            <a:t>f</a:t>
          </a:r>
          <a:r>
            <a:rPr lang="en-US" sz="4000" dirty="0" smtClean="0">
              <a:solidFill>
                <a:schemeClr val="bg1"/>
              </a:solidFill>
              <a:latin typeface="Calibri" panose="020F0502020204030204" pitchFamily="34" charset="0"/>
            </a:rPr>
            <a:t>-test</a:t>
          </a:r>
          <a:endParaRPr lang="en-US" sz="4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C77738F-5391-4D96-A365-7D4B85D6D259}" type="parTrans" cxnId="{D118FD9A-323F-4B9A-AEF4-CD60E8843B2E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9EAE7E6F-D1CF-410D-AAD9-6EA4BA5168A6}" type="sibTrans" cxnId="{D118FD9A-323F-4B9A-AEF4-CD60E8843B2E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0A3977D5-B334-4989-B3BE-AF13F482A767}">
      <dgm:prSet phldrT="[Text]" custT="1"/>
      <dgm:spPr/>
      <dgm:t>
        <a:bodyPr/>
        <a:lstStyle/>
        <a:p>
          <a:r>
            <a:rPr lang="en-US" sz="4000" i="1" dirty="0" smtClean="0">
              <a:solidFill>
                <a:schemeClr val="bg1"/>
              </a:solidFill>
              <a:latin typeface="Calibri" panose="020F0502020204030204" pitchFamily="34" charset="0"/>
            </a:rPr>
            <a:t>t</a:t>
          </a:r>
          <a:r>
            <a:rPr lang="en-US" sz="4000" dirty="0" smtClean="0">
              <a:solidFill>
                <a:schemeClr val="bg1"/>
              </a:solidFill>
              <a:latin typeface="Calibri" panose="020F0502020204030204" pitchFamily="34" charset="0"/>
            </a:rPr>
            <a:t>-student</a:t>
          </a:r>
          <a:endParaRPr lang="en-US" sz="4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51151A9-8F8E-43BE-B0C4-541939E2BA77}" type="parTrans" cxnId="{18A25653-E60F-4A9E-9532-4A165ABC8283}">
      <dgm:prSet custT="1"/>
      <dgm:spPr/>
      <dgm:t>
        <a:bodyPr/>
        <a:lstStyle/>
        <a:p>
          <a:endParaRPr lang="en-US" sz="1100">
            <a:latin typeface="Calibri" panose="020F0502020204030204" pitchFamily="34" charset="0"/>
          </a:endParaRPr>
        </a:p>
      </dgm:t>
    </dgm:pt>
    <dgm:pt modelId="{C704B331-0263-4387-B106-9C1CC864B9C9}" type="sibTrans" cxnId="{18A25653-E60F-4A9E-9532-4A165ABC8283}">
      <dgm:prSet/>
      <dgm:spPr/>
      <dgm:t>
        <a:bodyPr/>
        <a:lstStyle/>
        <a:p>
          <a:endParaRPr lang="en-US" sz="4400">
            <a:latin typeface="Calibri" panose="020F0502020204030204" pitchFamily="34" charset="0"/>
          </a:endParaRPr>
        </a:p>
      </dgm:t>
    </dgm:pt>
    <dgm:pt modelId="{A8DD0F5F-11D3-407C-A351-FF9B360B2280}" type="pres">
      <dgm:prSet presAssocID="{95A3EB4A-4937-48C0-A786-496646F139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1E86D-E809-4914-8ACD-60C86B83B6FD}" type="pres">
      <dgm:prSet presAssocID="{15D805A9-D8F8-48AC-BB4E-7813608AA031}" presName="root1" presStyleCnt="0"/>
      <dgm:spPr/>
    </dgm:pt>
    <dgm:pt modelId="{C268A67E-80D6-4824-A57E-C984CA478903}" type="pres">
      <dgm:prSet presAssocID="{15D805A9-D8F8-48AC-BB4E-7813608AA031}" presName="LevelOneTextNode" presStyleLbl="node0" presStyleIdx="0" presStyleCnt="1" custScaleX="257952" custScaleY="249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69712-8541-410E-B27E-62F081A2E579}" type="pres">
      <dgm:prSet presAssocID="{15D805A9-D8F8-48AC-BB4E-7813608AA031}" presName="level2hierChild" presStyleCnt="0"/>
      <dgm:spPr/>
    </dgm:pt>
    <dgm:pt modelId="{B519FC02-A8F4-4F2E-A19D-78EF6DCE3403}" type="pres">
      <dgm:prSet presAssocID="{C424C47B-8174-4852-862B-371A1BE89F0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A3424EB-EF8C-4661-848F-7BFEE7FA7C06}" type="pres">
      <dgm:prSet presAssocID="{C424C47B-8174-4852-862B-371A1BE89F0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E93A48B-33D7-4A20-92B7-0CE14FA0F9E3}" type="pres">
      <dgm:prSet presAssocID="{59208DC4-BEAD-4377-8CA1-CFE67C53533E}" presName="root2" presStyleCnt="0"/>
      <dgm:spPr/>
    </dgm:pt>
    <dgm:pt modelId="{F99DADFA-F3C0-45B6-A0C6-168AC860BB18}" type="pres">
      <dgm:prSet presAssocID="{59208DC4-BEAD-4377-8CA1-CFE67C53533E}" presName="LevelTwoTextNode" presStyleLbl="node2" presStyleIdx="0" presStyleCnt="3" custScaleX="257952" custScaleY="249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15736-4D96-4927-9874-3ABB9AC29FC0}" type="pres">
      <dgm:prSet presAssocID="{59208DC4-BEAD-4377-8CA1-CFE67C53533E}" presName="level3hierChild" presStyleCnt="0"/>
      <dgm:spPr/>
    </dgm:pt>
    <dgm:pt modelId="{F7EAD95A-8A66-4D37-BFB0-2D56138C75D6}" type="pres">
      <dgm:prSet presAssocID="{6C62BF3F-B46C-46E7-AAF1-6098AD894165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6DC578B1-7A37-43D1-9C51-E245D8F2347F}" type="pres">
      <dgm:prSet presAssocID="{6C62BF3F-B46C-46E7-AAF1-6098AD894165}" presName="connTx" presStyleLbl="parChTrans1D3" presStyleIdx="0" presStyleCnt="7"/>
      <dgm:spPr/>
      <dgm:t>
        <a:bodyPr/>
        <a:lstStyle/>
        <a:p>
          <a:endParaRPr lang="en-US"/>
        </a:p>
      </dgm:t>
    </dgm:pt>
    <dgm:pt modelId="{12FE19C8-0E72-4B6B-8F9E-27F2BFD1E777}" type="pres">
      <dgm:prSet presAssocID="{4DBF9BB9-4829-43E5-8A03-A0B673513C96}" presName="root2" presStyleCnt="0"/>
      <dgm:spPr/>
    </dgm:pt>
    <dgm:pt modelId="{AE2C4546-37FC-45DB-A007-EA6B45285920}" type="pres">
      <dgm:prSet presAssocID="{4DBF9BB9-4829-43E5-8A03-A0B673513C96}" presName="LevelTwoTextNode" presStyleLbl="node3" presStyleIdx="0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C74C7-9412-4304-8EC7-7F6134A42A62}" type="pres">
      <dgm:prSet presAssocID="{4DBF9BB9-4829-43E5-8A03-A0B673513C96}" presName="level3hierChild" presStyleCnt="0"/>
      <dgm:spPr/>
    </dgm:pt>
    <dgm:pt modelId="{CA689579-79BF-45D4-B075-B4F6B1487CF1}" type="pres">
      <dgm:prSet presAssocID="{5626E8AE-59B6-41D5-A709-C4763CDC9D5D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08CF779D-DC9E-464F-8497-4569EFF17C94}" type="pres">
      <dgm:prSet presAssocID="{5626E8AE-59B6-41D5-A709-C4763CDC9D5D}" presName="connTx" presStyleLbl="parChTrans1D3" presStyleIdx="1" presStyleCnt="7"/>
      <dgm:spPr/>
      <dgm:t>
        <a:bodyPr/>
        <a:lstStyle/>
        <a:p>
          <a:endParaRPr lang="en-US"/>
        </a:p>
      </dgm:t>
    </dgm:pt>
    <dgm:pt modelId="{854D392A-A174-42C0-9296-2A26F86618D4}" type="pres">
      <dgm:prSet presAssocID="{DBBA0CB7-38C7-4649-8A1A-0E751E345FDF}" presName="root2" presStyleCnt="0"/>
      <dgm:spPr/>
    </dgm:pt>
    <dgm:pt modelId="{519C4E98-48AF-49D3-8154-E376937FF83E}" type="pres">
      <dgm:prSet presAssocID="{DBBA0CB7-38C7-4649-8A1A-0E751E345FDF}" presName="LevelTwoTextNode" presStyleLbl="node3" presStyleIdx="1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CCB8C-43E2-4259-8A9B-1D46E63B62CA}" type="pres">
      <dgm:prSet presAssocID="{DBBA0CB7-38C7-4649-8A1A-0E751E345FDF}" presName="level3hierChild" presStyleCnt="0"/>
      <dgm:spPr/>
    </dgm:pt>
    <dgm:pt modelId="{442F11F0-1942-475A-8A34-738BDE905D8B}" type="pres">
      <dgm:prSet presAssocID="{6C7656B0-244F-4342-B22C-E77DA1594C44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209E026E-31BD-41EC-B000-8C89318B99D3}" type="pres">
      <dgm:prSet presAssocID="{6C7656B0-244F-4342-B22C-E77DA1594C44}" presName="connTx" presStyleLbl="parChTrans1D3" presStyleIdx="2" presStyleCnt="7"/>
      <dgm:spPr/>
      <dgm:t>
        <a:bodyPr/>
        <a:lstStyle/>
        <a:p>
          <a:endParaRPr lang="en-US"/>
        </a:p>
      </dgm:t>
    </dgm:pt>
    <dgm:pt modelId="{BAE327A5-CB87-466E-8D94-1D0B84EA4D61}" type="pres">
      <dgm:prSet presAssocID="{F09A475E-63F6-4C81-8B2E-B880F7AF0595}" presName="root2" presStyleCnt="0"/>
      <dgm:spPr/>
    </dgm:pt>
    <dgm:pt modelId="{01C30207-57CF-4626-A6DF-9AE2C30289BB}" type="pres">
      <dgm:prSet presAssocID="{F09A475E-63F6-4C81-8B2E-B880F7AF0595}" presName="LevelTwoTextNode" presStyleLbl="node3" presStyleIdx="2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963C9A-7176-4287-81E2-3477EEAEC209}" type="pres">
      <dgm:prSet presAssocID="{F09A475E-63F6-4C81-8B2E-B880F7AF0595}" presName="level3hierChild" presStyleCnt="0"/>
      <dgm:spPr/>
    </dgm:pt>
    <dgm:pt modelId="{E44897D7-8404-44F6-84A2-9EF17D55592A}" type="pres">
      <dgm:prSet presAssocID="{BE485824-1C58-4FAF-BDB4-8C20A4994A1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6F8771B-3C80-4898-96F2-0DDBAA4EEA4F}" type="pres">
      <dgm:prSet presAssocID="{BE485824-1C58-4FAF-BDB4-8C20A4994A1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E55E9FE-0102-4E2F-9409-B0B7305BFEC9}" type="pres">
      <dgm:prSet presAssocID="{1EE46C1B-B805-4043-9EAF-DE576D32DEE3}" presName="root2" presStyleCnt="0"/>
      <dgm:spPr/>
    </dgm:pt>
    <dgm:pt modelId="{BA2AB111-4608-4AF0-B386-E0A2638C4BA5}" type="pres">
      <dgm:prSet presAssocID="{1EE46C1B-B805-4043-9EAF-DE576D32DEE3}" presName="LevelTwoTextNode" presStyleLbl="node2" presStyleIdx="1" presStyleCnt="3" custScaleX="257952" custScaleY="249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78154-CC8A-4792-8D75-2DC1E3BB6FE0}" type="pres">
      <dgm:prSet presAssocID="{1EE46C1B-B805-4043-9EAF-DE576D32DEE3}" presName="level3hierChild" presStyleCnt="0"/>
      <dgm:spPr/>
    </dgm:pt>
    <dgm:pt modelId="{B8C81D18-869A-4C35-A64B-73E82A8BE57B}" type="pres">
      <dgm:prSet presAssocID="{A34BCB83-C44E-46BD-943C-07747DA7EE03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D1F0AB76-60E8-4F2B-8BBC-571954099CFD}" type="pres">
      <dgm:prSet presAssocID="{A34BCB83-C44E-46BD-943C-07747DA7EE03}" presName="connTx" presStyleLbl="parChTrans1D3" presStyleIdx="3" presStyleCnt="7"/>
      <dgm:spPr/>
      <dgm:t>
        <a:bodyPr/>
        <a:lstStyle/>
        <a:p>
          <a:endParaRPr lang="en-US"/>
        </a:p>
      </dgm:t>
    </dgm:pt>
    <dgm:pt modelId="{2FB4DD6B-65C0-486E-A1AE-24C84639F1AB}" type="pres">
      <dgm:prSet presAssocID="{9684E146-22CE-4C1B-96CE-FAADC0C59775}" presName="root2" presStyleCnt="0"/>
      <dgm:spPr/>
    </dgm:pt>
    <dgm:pt modelId="{07205E5B-1F19-4634-BAAA-725083F4BAC0}" type="pres">
      <dgm:prSet presAssocID="{9684E146-22CE-4C1B-96CE-FAADC0C59775}" presName="LevelTwoTextNode" presStyleLbl="node3" presStyleIdx="3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FF74D-C834-471D-B5E4-7FBA1F27A189}" type="pres">
      <dgm:prSet presAssocID="{9684E146-22CE-4C1B-96CE-FAADC0C59775}" presName="level3hierChild" presStyleCnt="0"/>
      <dgm:spPr/>
    </dgm:pt>
    <dgm:pt modelId="{2B7F1CBB-6A41-4D2B-9014-00338D36F65A}" type="pres">
      <dgm:prSet presAssocID="{5FDC9551-DA08-46D5-9056-EB1B3541AE8C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86D707A8-C0BA-40CA-98BA-E854C2741FDD}" type="pres">
      <dgm:prSet presAssocID="{5FDC9551-DA08-46D5-9056-EB1B3541AE8C}" presName="connTx" presStyleLbl="parChTrans1D3" presStyleIdx="4" presStyleCnt="7"/>
      <dgm:spPr/>
      <dgm:t>
        <a:bodyPr/>
        <a:lstStyle/>
        <a:p>
          <a:endParaRPr lang="en-US"/>
        </a:p>
      </dgm:t>
    </dgm:pt>
    <dgm:pt modelId="{79D765F3-9F8D-41E3-A7E5-D4861C93B8D0}" type="pres">
      <dgm:prSet presAssocID="{A59FA75D-A643-4AD4-96F0-89B5518B76D6}" presName="root2" presStyleCnt="0"/>
      <dgm:spPr/>
    </dgm:pt>
    <dgm:pt modelId="{E5A00E1C-2390-40CB-8D2F-60D268D7B49D}" type="pres">
      <dgm:prSet presAssocID="{A59FA75D-A643-4AD4-96F0-89B5518B76D6}" presName="LevelTwoTextNode" presStyleLbl="node3" presStyleIdx="4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3B356-62C6-403E-828C-D059DDCE06F5}" type="pres">
      <dgm:prSet presAssocID="{A59FA75D-A643-4AD4-96F0-89B5518B76D6}" presName="level3hierChild" presStyleCnt="0"/>
      <dgm:spPr/>
    </dgm:pt>
    <dgm:pt modelId="{D70C2C1A-898B-46E4-A5C0-4DD5D4B52DAC}" type="pres">
      <dgm:prSet presAssocID="{09CAB870-FFF6-4C30-B167-DBFAA0C4D45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3327107-15F7-42F0-9FF2-F6A19CF05E0C}" type="pres">
      <dgm:prSet presAssocID="{09CAB870-FFF6-4C30-B167-DBFAA0C4D45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EEF2698-0535-45BD-A2D4-2B16471B812D}" type="pres">
      <dgm:prSet presAssocID="{3C8D95E0-D280-402C-9AE1-E8571C30BDC4}" presName="root2" presStyleCnt="0"/>
      <dgm:spPr/>
    </dgm:pt>
    <dgm:pt modelId="{22A0C6BF-002A-4737-8D22-DD4066C08E3C}" type="pres">
      <dgm:prSet presAssocID="{3C8D95E0-D280-402C-9AE1-E8571C30BDC4}" presName="LevelTwoTextNode" presStyleLbl="node2" presStyleIdx="2" presStyleCnt="3" custScaleX="257952" custScaleY="249321" custLinFactNeighborX="2788" custLinFactNeighborY="63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85AF5-FF5F-4904-93B0-BEA62726EF02}" type="pres">
      <dgm:prSet presAssocID="{3C8D95E0-D280-402C-9AE1-E8571C30BDC4}" presName="level3hierChild" presStyleCnt="0"/>
      <dgm:spPr/>
    </dgm:pt>
    <dgm:pt modelId="{7144F69A-0C16-4AA6-A41E-AB4AC629E861}" type="pres">
      <dgm:prSet presAssocID="{0C77738F-5391-4D96-A365-7D4B85D6D25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8E9A5248-AC9C-465F-88DD-46AE3C380C99}" type="pres">
      <dgm:prSet presAssocID="{0C77738F-5391-4D96-A365-7D4B85D6D25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07424F32-D616-41E9-8F37-147DD2DAF2D6}" type="pres">
      <dgm:prSet presAssocID="{C9445F3F-A675-4697-B74A-BB48F0A28C73}" presName="root2" presStyleCnt="0"/>
      <dgm:spPr/>
    </dgm:pt>
    <dgm:pt modelId="{377D3585-D3FF-4E0C-8BF8-684CAEFFC5A3}" type="pres">
      <dgm:prSet presAssocID="{C9445F3F-A675-4697-B74A-BB48F0A28C73}" presName="LevelTwoTextNode" presStyleLbl="node3" presStyleIdx="5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70313-E819-494D-9797-D0D241A223EC}" type="pres">
      <dgm:prSet presAssocID="{C9445F3F-A675-4697-B74A-BB48F0A28C73}" presName="level3hierChild" presStyleCnt="0"/>
      <dgm:spPr/>
    </dgm:pt>
    <dgm:pt modelId="{E013BF00-ECCA-498B-8B8E-434A6C9D772E}" type="pres">
      <dgm:prSet presAssocID="{451151A9-8F8E-43BE-B0C4-541939E2BA77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154D31AA-E25A-440D-A902-41CAD693232F}" type="pres">
      <dgm:prSet presAssocID="{451151A9-8F8E-43BE-B0C4-541939E2BA77}" presName="connTx" presStyleLbl="parChTrans1D3" presStyleIdx="6" presStyleCnt="7"/>
      <dgm:spPr/>
      <dgm:t>
        <a:bodyPr/>
        <a:lstStyle/>
        <a:p>
          <a:endParaRPr lang="en-US"/>
        </a:p>
      </dgm:t>
    </dgm:pt>
    <dgm:pt modelId="{1DC5CD69-5E54-4122-B3D5-2AFA386EB679}" type="pres">
      <dgm:prSet presAssocID="{0A3977D5-B334-4989-B3BE-AF13F482A767}" presName="root2" presStyleCnt="0"/>
      <dgm:spPr/>
    </dgm:pt>
    <dgm:pt modelId="{919A953D-0512-4B8F-811A-BAA08A527F28}" type="pres">
      <dgm:prSet presAssocID="{0A3977D5-B334-4989-B3BE-AF13F482A767}" presName="LevelTwoTextNode" presStyleLbl="node3" presStyleIdx="6" presStyleCnt="7" custScaleX="263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75E86-DA74-47AE-9FD2-EE369B6F7439}" type="pres">
      <dgm:prSet presAssocID="{0A3977D5-B334-4989-B3BE-AF13F482A767}" presName="level3hierChild" presStyleCnt="0"/>
      <dgm:spPr/>
    </dgm:pt>
  </dgm:ptLst>
  <dgm:cxnLst>
    <dgm:cxn modelId="{96CDDC81-E50A-4044-9B8F-AFD3A01616B1}" type="presOf" srcId="{BE485824-1C58-4FAF-BDB4-8C20A4994A10}" destId="{76F8771B-3C80-4898-96F2-0DDBAA4EEA4F}" srcOrd="1" destOrd="0" presId="urn:microsoft.com/office/officeart/2005/8/layout/hierarchy2"/>
    <dgm:cxn modelId="{75F8B9DB-6158-4D57-BCD5-BA0112BE9848}" type="presOf" srcId="{95A3EB4A-4937-48C0-A786-496646F1398E}" destId="{A8DD0F5F-11D3-407C-A351-FF9B360B2280}" srcOrd="0" destOrd="0" presId="urn:microsoft.com/office/officeart/2005/8/layout/hierarchy2"/>
    <dgm:cxn modelId="{BD2F5DC7-E6F3-4FDA-A230-08DE478EB3F4}" type="presOf" srcId="{C424C47B-8174-4852-862B-371A1BE89F08}" destId="{DA3424EB-EF8C-4661-848F-7BFEE7FA7C06}" srcOrd="1" destOrd="0" presId="urn:microsoft.com/office/officeart/2005/8/layout/hierarchy2"/>
    <dgm:cxn modelId="{B58C75F7-B3A9-42B4-A0AC-8DD56430E811}" type="presOf" srcId="{5FDC9551-DA08-46D5-9056-EB1B3541AE8C}" destId="{2B7F1CBB-6A41-4D2B-9014-00338D36F65A}" srcOrd="0" destOrd="0" presId="urn:microsoft.com/office/officeart/2005/8/layout/hierarchy2"/>
    <dgm:cxn modelId="{B7BAD3E2-4845-4EFB-9C8B-70130A70F0C6}" type="presOf" srcId="{451151A9-8F8E-43BE-B0C4-541939E2BA77}" destId="{154D31AA-E25A-440D-A902-41CAD693232F}" srcOrd="1" destOrd="0" presId="urn:microsoft.com/office/officeart/2005/8/layout/hierarchy2"/>
    <dgm:cxn modelId="{577E379C-6A16-4359-8FEC-A7E204AC5782}" type="presOf" srcId="{C424C47B-8174-4852-862B-371A1BE89F08}" destId="{B519FC02-A8F4-4F2E-A19D-78EF6DCE3403}" srcOrd="0" destOrd="0" presId="urn:microsoft.com/office/officeart/2005/8/layout/hierarchy2"/>
    <dgm:cxn modelId="{324DC865-FEE3-4561-A892-D09E458E9E23}" type="presOf" srcId="{0C77738F-5391-4D96-A365-7D4B85D6D259}" destId="{7144F69A-0C16-4AA6-A41E-AB4AC629E861}" srcOrd="0" destOrd="0" presId="urn:microsoft.com/office/officeart/2005/8/layout/hierarchy2"/>
    <dgm:cxn modelId="{C5A5FF3B-02FE-4D1B-ADC0-9B0E0C9DEE25}" srcId="{1EE46C1B-B805-4043-9EAF-DE576D32DEE3}" destId="{A59FA75D-A643-4AD4-96F0-89B5518B76D6}" srcOrd="1" destOrd="0" parTransId="{5FDC9551-DA08-46D5-9056-EB1B3541AE8C}" sibTransId="{CE3B7FFE-77B4-4C8E-8647-0826CB99D9D7}"/>
    <dgm:cxn modelId="{79160D72-36F6-41DA-946B-5F046C6BA04D}" type="presOf" srcId="{BE485824-1C58-4FAF-BDB4-8C20A4994A10}" destId="{E44897D7-8404-44F6-84A2-9EF17D55592A}" srcOrd="0" destOrd="0" presId="urn:microsoft.com/office/officeart/2005/8/layout/hierarchy2"/>
    <dgm:cxn modelId="{64F64A42-2E3D-44A9-8119-87868DBAD167}" type="presOf" srcId="{6C7656B0-244F-4342-B22C-E77DA1594C44}" destId="{442F11F0-1942-475A-8A34-738BDE905D8B}" srcOrd="0" destOrd="0" presId="urn:microsoft.com/office/officeart/2005/8/layout/hierarchy2"/>
    <dgm:cxn modelId="{64BBE04E-E165-4AA8-ADBE-F269E032EFFF}" type="presOf" srcId="{59208DC4-BEAD-4377-8CA1-CFE67C53533E}" destId="{F99DADFA-F3C0-45B6-A0C6-168AC860BB18}" srcOrd="0" destOrd="0" presId="urn:microsoft.com/office/officeart/2005/8/layout/hierarchy2"/>
    <dgm:cxn modelId="{18A25653-E60F-4A9E-9532-4A165ABC8283}" srcId="{3C8D95E0-D280-402C-9AE1-E8571C30BDC4}" destId="{0A3977D5-B334-4989-B3BE-AF13F482A767}" srcOrd="1" destOrd="0" parTransId="{451151A9-8F8E-43BE-B0C4-541939E2BA77}" sibTransId="{C704B331-0263-4387-B106-9C1CC864B9C9}"/>
    <dgm:cxn modelId="{CAD865C6-0E04-4700-BDE0-E295C1B65A54}" type="presOf" srcId="{6C62BF3F-B46C-46E7-AAF1-6098AD894165}" destId="{6DC578B1-7A37-43D1-9C51-E245D8F2347F}" srcOrd="1" destOrd="0" presId="urn:microsoft.com/office/officeart/2005/8/layout/hierarchy2"/>
    <dgm:cxn modelId="{25F49B86-7124-4F13-924A-ADC3A83A3609}" srcId="{1EE46C1B-B805-4043-9EAF-DE576D32DEE3}" destId="{9684E146-22CE-4C1B-96CE-FAADC0C59775}" srcOrd="0" destOrd="0" parTransId="{A34BCB83-C44E-46BD-943C-07747DA7EE03}" sibTransId="{3C6CEA9E-9FC1-429B-80D1-D4D803C0DF48}"/>
    <dgm:cxn modelId="{33502460-EC94-4F5D-8B28-31DA423DFC30}" type="presOf" srcId="{15D805A9-D8F8-48AC-BB4E-7813608AA031}" destId="{C268A67E-80D6-4824-A57E-C984CA478903}" srcOrd="0" destOrd="0" presId="urn:microsoft.com/office/officeart/2005/8/layout/hierarchy2"/>
    <dgm:cxn modelId="{BD8A9687-7B9C-42E2-A701-845E8713134B}" type="presOf" srcId="{DBBA0CB7-38C7-4649-8A1A-0E751E345FDF}" destId="{519C4E98-48AF-49D3-8154-E376937FF83E}" srcOrd="0" destOrd="0" presId="urn:microsoft.com/office/officeart/2005/8/layout/hierarchy2"/>
    <dgm:cxn modelId="{01923EF9-288E-4238-8B0A-6012E0377059}" srcId="{59208DC4-BEAD-4377-8CA1-CFE67C53533E}" destId="{4DBF9BB9-4829-43E5-8A03-A0B673513C96}" srcOrd="0" destOrd="0" parTransId="{6C62BF3F-B46C-46E7-AAF1-6098AD894165}" sibTransId="{6CA77202-D0DA-4D09-9BE0-1A5BD36AC426}"/>
    <dgm:cxn modelId="{3AA194A3-5E9C-40B4-8FD9-55541651F961}" type="presOf" srcId="{C9445F3F-A675-4697-B74A-BB48F0A28C73}" destId="{377D3585-D3FF-4E0C-8BF8-684CAEFFC5A3}" srcOrd="0" destOrd="0" presId="urn:microsoft.com/office/officeart/2005/8/layout/hierarchy2"/>
    <dgm:cxn modelId="{2892E83A-33A0-4815-ADDE-2D70D253F1C9}" srcId="{15D805A9-D8F8-48AC-BB4E-7813608AA031}" destId="{3C8D95E0-D280-402C-9AE1-E8571C30BDC4}" srcOrd="2" destOrd="0" parTransId="{09CAB870-FFF6-4C30-B167-DBFAA0C4D459}" sibTransId="{40D0846E-E8B4-4FAA-A50B-1445E07AF2BE}"/>
    <dgm:cxn modelId="{1D10F71C-8B48-4F31-B692-71C410C6F0B2}" srcId="{59208DC4-BEAD-4377-8CA1-CFE67C53533E}" destId="{F09A475E-63F6-4C81-8B2E-B880F7AF0595}" srcOrd="2" destOrd="0" parTransId="{6C7656B0-244F-4342-B22C-E77DA1594C44}" sibTransId="{943685BB-A971-450D-B3ED-22DBB5691643}"/>
    <dgm:cxn modelId="{16CE709E-0439-48DE-9653-24B0919E3867}" srcId="{59208DC4-BEAD-4377-8CA1-CFE67C53533E}" destId="{DBBA0CB7-38C7-4649-8A1A-0E751E345FDF}" srcOrd="1" destOrd="0" parTransId="{5626E8AE-59B6-41D5-A709-C4763CDC9D5D}" sibTransId="{19611FA5-9F07-4AA6-ACA0-5872C229D41A}"/>
    <dgm:cxn modelId="{0B55914C-AF81-4C59-B7E9-B6B91C6690AC}" type="presOf" srcId="{0A3977D5-B334-4989-B3BE-AF13F482A767}" destId="{919A953D-0512-4B8F-811A-BAA08A527F28}" srcOrd="0" destOrd="0" presId="urn:microsoft.com/office/officeart/2005/8/layout/hierarchy2"/>
    <dgm:cxn modelId="{917E8000-47F1-4CA0-AD5B-E57B7BF6D63B}" srcId="{95A3EB4A-4937-48C0-A786-496646F1398E}" destId="{15D805A9-D8F8-48AC-BB4E-7813608AA031}" srcOrd="0" destOrd="0" parTransId="{8F4E55EF-E4FF-4CE1-8A6A-D56E2ABFBF20}" sibTransId="{D05A9060-8691-41C5-97C8-DF1A86EB70A9}"/>
    <dgm:cxn modelId="{EAD457A5-3763-4F7E-8BEF-8941DBBD6E5E}" type="presOf" srcId="{09CAB870-FFF6-4C30-B167-DBFAA0C4D459}" destId="{83327107-15F7-42F0-9FF2-F6A19CF05E0C}" srcOrd="1" destOrd="0" presId="urn:microsoft.com/office/officeart/2005/8/layout/hierarchy2"/>
    <dgm:cxn modelId="{FF7A2562-7DD1-4772-AAF6-8A127A504E32}" type="presOf" srcId="{5FDC9551-DA08-46D5-9056-EB1B3541AE8C}" destId="{86D707A8-C0BA-40CA-98BA-E854C2741FDD}" srcOrd="1" destOrd="0" presId="urn:microsoft.com/office/officeart/2005/8/layout/hierarchy2"/>
    <dgm:cxn modelId="{B0BCE527-2F0F-47F5-86D1-8EF5EE79A6AF}" type="presOf" srcId="{6C7656B0-244F-4342-B22C-E77DA1594C44}" destId="{209E026E-31BD-41EC-B000-8C89318B99D3}" srcOrd="1" destOrd="0" presId="urn:microsoft.com/office/officeart/2005/8/layout/hierarchy2"/>
    <dgm:cxn modelId="{9F93460B-72B5-4B9F-9800-BF29FF8BF641}" type="presOf" srcId="{A34BCB83-C44E-46BD-943C-07747DA7EE03}" destId="{D1F0AB76-60E8-4F2B-8BBC-571954099CFD}" srcOrd="1" destOrd="0" presId="urn:microsoft.com/office/officeart/2005/8/layout/hierarchy2"/>
    <dgm:cxn modelId="{4881E3A2-EF68-44C0-B2CE-8A81FFB250FF}" srcId="{15D805A9-D8F8-48AC-BB4E-7813608AA031}" destId="{1EE46C1B-B805-4043-9EAF-DE576D32DEE3}" srcOrd="1" destOrd="0" parTransId="{BE485824-1C58-4FAF-BDB4-8C20A4994A10}" sibTransId="{31A7D39F-D687-46ED-A5CE-C78F5F1AB2CD}"/>
    <dgm:cxn modelId="{1A02F91C-2ECB-4FAC-B5CB-C6B092F8D412}" type="presOf" srcId="{451151A9-8F8E-43BE-B0C4-541939E2BA77}" destId="{E013BF00-ECCA-498B-8B8E-434A6C9D772E}" srcOrd="0" destOrd="0" presId="urn:microsoft.com/office/officeart/2005/8/layout/hierarchy2"/>
    <dgm:cxn modelId="{C2D351C0-746B-4CF3-82AD-B1148C3AC0F3}" type="presOf" srcId="{3C8D95E0-D280-402C-9AE1-E8571C30BDC4}" destId="{22A0C6BF-002A-4737-8D22-DD4066C08E3C}" srcOrd="0" destOrd="0" presId="urn:microsoft.com/office/officeart/2005/8/layout/hierarchy2"/>
    <dgm:cxn modelId="{D118FD9A-323F-4B9A-AEF4-CD60E8843B2E}" srcId="{3C8D95E0-D280-402C-9AE1-E8571C30BDC4}" destId="{C9445F3F-A675-4697-B74A-BB48F0A28C73}" srcOrd="0" destOrd="0" parTransId="{0C77738F-5391-4D96-A365-7D4B85D6D259}" sibTransId="{9EAE7E6F-D1CF-410D-AAD9-6EA4BA5168A6}"/>
    <dgm:cxn modelId="{EA54A848-D619-4C4B-A975-C8D6F040C326}" type="presOf" srcId="{0C77738F-5391-4D96-A365-7D4B85D6D259}" destId="{8E9A5248-AC9C-465F-88DD-46AE3C380C99}" srcOrd="1" destOrd="0" presId="urn:microsoft.com/office/officeart/2005/8/layout/hierarchy2"/>
    <dgm:cxn modelId="{4A8D1394-8E73-421F-AA65-B3EBAFBE99C0}" srcId="{15D805A9-D8F8-48AC-BB4E-7813608AA031}" destId="{59208DC4-BEAD-4377-8CA1-CFE67C53533E}" srcOrd="0" destOrd="0" parTransId="{C424C47B-8174-4852-862B-371A1BE89F08}" sibTransId="{4EE0D45C-B7D6-4D32-9C0F-7D9CDA61C8BA}"/>
    <dgm:cxn modelId="{4EC11414-D65E-438B-96E9-B1398D5B0535}" type="presOf" srcId="{9684E146-22CE-4C1B-96CE-FAADC0C59775}" destId="{07205E5B-1F19-4634-BAAA-725083F4BAC0}" srcOrd="0" destOrd="0" presId="urn:microsoft.com/office/officeart/2005/8/layout/hierarchy2"/>
    <dgm:cxn modelId="{34ECBD19-4E2C-48B9-935D-8F26AA3796A6}" type="presOf" srcId="{A59FA75D-A643-4AD4-96F0-89B5518B76D6}" destId="{E5A00E1C-2390-40CB-8D2F-60D268D7B49D}" srcOrd="0" destOrd="0" presId="urn:microsoft.com/office/officeart/2005/8/layout/hierarchy2"/>
    <dgm:cxn modelId="{4E2380DA-74C9-4CD8-8A4F-580EEEF11AF7}" type="presOf" srcId="{09CAB870-FFF6-4C30-B167-DBFAA0C4D459}" destId="{D70C2C1A-898B-46E4-A5C0-4DD5D4B52DAC}" srcOrd="0" destOrd="0" presId="urn:microsoft.com/office/officeart/2005/8/layout/hierarchy2"/>
    <dgm:cxn modelId="{67D0CDF5-630E-4983-9440-BB7B515EBB17}" type="presOf" srcId="{1EE46C1B-B805-4043-9EAF-DE576D32DEE3}" destId="{BA2AB111-4608-4AF0-B386-E0A2638C4BA5}" srcOrd="0" destOrd="0" presId="urn:microsoft.com/office/officeart/2005/8/layout/hierarchy2"/>
    <dgm:cxn modelId="{E9D6F399-C521-4CCB-9CF3-64C566FAB950}" type="presOf" srcId="{5626E8AE-59B6-41D5-A709-C4763CDC9D5D}" destId="{08CF779D-DC9E-464F-8497-4569EFF17C94}" srcOrd="1" destOrd="0" presId="urn:microsoft.com/office/officeart/2005/8/layout/hierarchy2"/>
    <dgm:cxn modelId="{6FCF26E3-83FE-4FA9-A92B-CF84A2A3A544}" type="presOf" srcId="{F09A475E-63F6-4C81-8B2E-B880F7AF0595}" destId="{01C30207-57CF-4626-A6DF-9AE2C30289BB}" srcOrd="0" destOrd="0" presId="urn:microsoft.com/office/officeart/2005/8/layout/hierarchy2"/>
    <dgm:cxn modelId="{014F7158-F609-412C-BB0D-ADFE7B293DA7}" type="presOf" srcId="{4DBF9BB9-4829-43E5-8A03-A0B673513C96}" destId="{AE2C4546-37FC-45DB-A007-EA6B45285920}" srcOrd="0" destOrd="0" presId="urn:microsoft.com/office/officeart/2005/8/layout/hierarchy2"/>
    <dgm:cxn modelId="{13E1E7C6-9627-4F01-8DA5-849CA3D16B8A}" type="presOf" srcId="{6C62BF3F-B46C-46E7-AAF1-6098AD894165}" destId="{F7EAD95A-8A66-4D37-BFB0-2D56138C75D6}" srcOrd="0" destOrd="0" presId="urn:microsoft.com/office/officeart/2005/8/layout/hierarchy2"/>
    <dgm:cxn modelId="{0C29FAC9-B01C-4A3B-A07A-6E1EF9D1D9A5}" type="presOf" srcId="{A34BCB83-C44E-46BD-943C-07747DA7EE03}" destId="{B8C81D18-869A-4C35-A64B-73E82A8BE57B}" srcOrd="0" destOrd="0" presId="urn:microsoft.com/office/officeart/2005/8/layout/hierarchy2"/>
    <dgm:cxn modelId="{99741C81-682D-4589-9EC0-148E4B942CE0}" type="presOf" srcId="{5626E8AE-59B6-41D5-A709-C4763CDC9D5D}" destId="{CA689579-79BF-45D4-B075-B4F6B1487CF1}" srcOrd="0" destOrd="0" presId="urn:microsoft.com/office/officeart/2005/8/layout/hierarchy2"/>
    <dgm:cxn modelId="{1CB67069-446F-43F8-94EA-902D219A2A49}" type="presParOf" srcId="{A8DD0F5F-11D3-407C-A351-FF9B360B2280}" destId="{2D81E86D-E809-4914-8ACD-60C86B83B6FD}" srcOrd="0" destOrd="0" presId="urn:microsoft.com/office/officeart/2005/8/layout/hierarchy2"/>
    <dgm:cxn modelId="{47FE1B89-AEA5-49B9-8EC8-D625420FBF2C}" type="presParOf" srcId="{2D81E86D-E809-4914-8ACD-60C86B83B6FD}" destId="{C268A67E-80D6-4824-A57E-C984CA478903}" srcOrd="0" destOrd="0" presId="urn:microsoft.com/office/officeart/2005/8/layout/hierarchy2"/>
    <dgm:cxn modelId="{A10A3595-F4F4-4952-B0C9-AE0D717BA08A}" type="presParOf" srcId="{2D81E86D-E809-4914-8ACD-60C86B83B6FD}" destId="{B2069712-8541-410E-B27E-62F081A2E579}" srcOrd="1" destOrd="0" presId="urn:microsoft.com/office/officeart/2005/8/layout/hierarchy2"/>
    <dgm:cxn modelId="{A74E13EB-AB1A-4E83-94F3-438FE229D162}" type="presParOf" srcId="{B2069712-8541-410E-B27E-62F081A2E579}" destId="{B519FC02-A8F4-4F2E-A19D-78EF6DCE3403}" srcOrd="0" destOrd="0" presId="urn:microsoft.com/office/officeart/2005/8/layout/hierarchy2"/>
    <dgm:cxn modelId="{D1E7C36F-1743-4F1C-8A73-0FBBD3436B31}" type="presParOf" srcId="{B519FC02-A8F4-4F2E-A19D-78EF6DCE3403}" destId="{DA3424EB-EF8C-4661-848F-7BFEE7FA7C06}" srcOrd="0" destOrd="0" presId="urn:microsoft.com/office/officeart/2005/8/layout/hierarchy2"/>
    <dgm:cxn modelId="{DA934879-F748-41B3-AFAD-632D4AE4CCAD}" type="presParOf" srcId="{B2069712-8541-410E-B27E-62F081A2E579}" destId="{1E93A48B-33D7-4A20-92B7-0CE14FA0F9E3}" srcOrd="1" destOrd="0" presId="urn:microsoft.com/office/officeart/2005/8/layout/hierarchy2"/>
    <dgm:cxn modelId="{8CE15458-11E3-4ACF-85FE-E3A1F82A28D7}" type="presParOf" srcId="{1E93A48B-33D7-4A20-92B7-0CE14FA0F9E3}" destId="{F99DADFA-F3C0-45B6-A0C6-168AC860BB18}" srcOrd="0" destOrd="0" presId="urn:microsoft.com/office/officeart/2005/8/layout/hierarchy2"/>
    <dgm:cxn modelId="{170260A8-19C3-440B-BB6C-51698799E937}" type="presParOf" srcId="{1E93A48B-33D7-4A20-92B7-0CE14FA0F9E3}" destId="{42615736-4D96-4927-9874-3ABB9AC29FC0}" srcOrd="1" destOrd="0" presId="urn:microsoft.com/office/officeart/2005/8/layout/hierarchy2"/>
    <dgm:cxn modelId="{264F8ECA-9BAE-4749-821A-F5091B092894}" type="presParOf" srcId="{42615736-4D96-4927-9874-3ABB9AC29FC0}" destId="{F7EAD95A-8A66-4D37-BFB0-2D56138C75D6}" srcOrd="0" destOrd="0" presId="urn:microsoft.com/office/officeart/2005/8/layout/hierarchy2"/>
    <dgm:cxn modelId="{6D2D5369-ED8C-402D-9F67-C02508F79AE7}" type="presParOf" srcId="{F7EAD95A-8A66-4D37-BFB0-2D56138C75D6}" destId="{6DC578B1-7A37-43D1-9C51-E245D8F2347F}" srcOrd="0" destOrd="0" presId="urn:microsoft.com/office/officeart/2005/8/layout/hierarchy2"/>
    <dgm:cxn modelId="{2C1DD684-8E2F-468F-A955-EAB583EEDC93}" type="presParOf" srcId="{42615736-4D96-4927-9874-3ABB9AC29FC0}" destId="{12FE19C8-0E72-4B6B-8F9E-27F2BFD1E777}" srcOrd="1" destOrd="0" presId="urn:microsoft.com/office/officeart/2005/8/layout/hierarchy2"/>
    <dgm:cxn modelId="{6E775594-E4BF-47F0-8BC9-E11B531B1577}" type="presParOf" srcId="{12FE19C8-0E72-4B6B-8F9E-27F2BFD1E777}" destId="{AE2C4546-37FC-45DB-A007-EA6B45285920}" srcOrd="0" destOrd="0" presId="urn:microsoft.com/office/officeart/2005/8/layout/hierarchy2"/>
    <dgm:cxn modelId="{1E547982-AA6A-4F12-904C-5ECF38B071D1}" type="presParOf" srcId="{12FE19C8-0E72-4B6B-8F9E-27F2BFD1E777}" destId="{3CAC74C7-9412-4304-8EC7-7F6134A42A62}" srcOrd="1" destOrd="0" presId="urn:microsoft.com/office/officeart/2005/8/layout/hierarchy2"/>
    <dgm:cxn modelId="{3CB91957-72B5-4CAE-AE24-19B99F6277BE}" type="presParOf" srcId="{42615736-4D96-4927-9874-3ABB9AC29FC0}" destId="{CA689579-79BF-45D4-B075-B4F6B1487CF1}" srcOrd="2" destOrd="0" presId="urn:microsoft.com/office/officeart/2005/8/layout/hierarchy2"/>
    <dgm:cxn modelId="{7B6CCFA6-B594-4983-943F-D718864684B4}" type="presParOf" srcId="{CA689579-79BF-45D4-B075-B4F6B1487CF1}" destId="{08CF779D-DC9E-464F-8497-4569EFF17C94}" srcOrd="0" destOrd="0" presId="urn:microsoft.com/office/officeart/2005/8/layout/hierarchy2"/>
    <dgm:cxn modelId="{31D69CEE-4412-40B1-A063-D0BB7790497C}" type="presParOf" srcId="{42615736-4D96-4927-9874-3ABB9AC29FC0}" destId="{854D392A-A174-42C0-9296-2A26F86618D4}" srcOrd="3" destOrd="0" presId="urn:microsoft.com/office/officeart/2005/8/layout/hierarchy2"/>
    <dgm:cxn modelId="{95F306A6-C988-46E0-8A1A-68D49F8F57BA}" type="presParOf" srcId="{854D392A-A174-42C0-9296-2A26F86618D4}" destId="{519C4E98-48AF-49D3-8154-E376937FF83E}" srcOrd="0" destOrd="0" presId="urn:microsoft.com/office/officeart/2005/8/layout/hierarchy2"/>
    <dgm:cxn modelId="{B53DAFC4-BC82-4164-8925-40645EDB25EC}" type="presParOf" srcId="{854D392A-A174-42C0-9296-2A26F86618D4}" destId="{EBACCB8C-43E2-4259-8A9B-1D46E63B62CA}" srcOrd="1" destOrd="0" presId="urn:microsoft.com/office/officeart/2005/8/layout/hierarchy2"/>
    <dgm:cxn modelId="{A9833915-6CA1-4BE1-B14F-262B721D7A0C}" type="presParOf" srcId="{42615736-4D96-4927-9874-3ABB9AC29FC0}" destId="{442F11F0-1942-475A-8A34-738BDE905D8B}" srcOrd="4" destOrd="0" presId="urn:microsoft.com/office/officeart/2005/8/layout/hierarchy2"/>
    <dgm:cxn modelId="{D00423FE-B7B3-464A-B02E-D347D06871ED}" type="presParOf" srcId="{442F11F0-1942-475A-8A34-738BDE905D8B}" destId="{209E026E-31BD-41EC-B000-8C89318B99D3}" srcOrd="0" destOrd="0" presId="urn:microsoft.com/office/officeart/2005/8/layout/hierarchy2"/>
    <dgm:cxn modelId="{A10F9CFB-9E52-471E-87BB-C78FD2B96FB7}" type="presParOf" srcId="{42615736-4D96-4927-9874-3ABB9AC29FC0}" destId="{BAE327A5-CB87-466E-8D94-1D0B84EA4D61}" srcOrd="5" destOrd="0" presId="urn:microsoft.com/office/officeart/2005/8/layout/hierarchy2"/>
    <dgm:cxn modelId="{C08D4C99-BEDE-4550-924A-471ECE0A1DAA}" type="presParOf" srcId="{BAE327A5-CB87-466E-8D94-1D0B84EA4D61}" destId="{01C30207-57CF-4626-A6DF-9AE2C30289BB}" srcOrd="0" destOrd="0" presId="urn:microsoft.com/office/officeart/2005/8/layout/hierarchy2"/>
    <dgm:cxn modelId="{73DCCF71-AA60-4CD2-9A46-6132283B4B5E}" type="presParOf" srcId="{BAE327A5-CB87-466E-8D94-1D0B84EA4D61}" destId="{37963C9A-7176-4287-81E2-3477EEAEC209}" srcOrd="1" destOrd="0" presId="urn:microsoft.com/office/officeart/2005/8/layout/hierarchy2"/>
    <dgm:cxn modelId="{3ACF5AA1-466E-493C-87B9-174DA477977A}" type="presParOf" srcId="{B2069712-8541-410E-B27E-62F081A2E579}" destId="{E44897D7-8404-44F6-84A2-9EF17D55592A}" srcOrd="2" destOrd="0" presId="urn:microsoft.com/office/officeart/2005/8/layout/hierarchy2"/>
    <dgm:cxn modelId="{92210C6A-B6F5-44CF-80F1-264B36488CBD}" type="presParOf" srcId="{E44897D7-8404-44F6-84A2-9EF17D55592A}" destId="{76F8771B-3C80-4898-96F2-0DDBAA4EEA4F}" srcOrd="0" destOrd="0" presId="urn:microsoft.com/office/officeart/2005/8/layout/hierarchy2"/>
    <dgm:cxn modelId="{1C358915-1306-4E21-8697-FF3ADA4F53CF}" type="presParOf" srcId="{B2069712-8541-410E-B27E-62F081A2E579}" destId="{4E55E9FE-0102-4E2F-9409-B0B7305BFEC9}" srcOrd="3" destOrd="0" presId="urn:microsoft.com/office/officeart/2005/8/layout/hierarchy2"/>
    <dgm:cxn modelId="{37ACB5E6-0F0C-41FB-B151-6D81D4FBC1FB}" type="presParOf" srcId="{4E55E9FE-0102-4E2F-9409-B0B7305BFEC9}" destId="{BA2AB111-4608-4AF0-B386-E0A2638C4BA5}" srcOrd="0" destOrd="0" presId="urn:microsoft.com/office/officeart/2005/8/layout/hierarchy2"/>
    <dgm:cxn modelId="{0988CDED-6664-4028-8C8F-93E8EDDF9D24}" type="presParOf" srcId="{4E55E9FE-0102-4E2F-9409-B0B7305BFEC9}" destId="{60878154-CC8A-4792-8D75-2DC1E3BB6FE0}" srcOrd="1" destOrd="0" presId="urn:microsoft.com/office/officeart/2005/8/layout/hierarchy2"/>
    <dgm:cxn modelId="{FC82D81F-2C57-40F2-93F8-8683247C36C8}" type="presParOf" srcId="{60878154-CC8A-4792-8D75-2DC1E3BB6FE0}" destId="{B8C81D18-869A-4C35-A64B-73E82A8BE57B}" srcOrd="0" destOrd="0" presId="urn:microsoft.com/office/officeart/2005/8/layout/hierarchy2"/>
    <dgm:cxn modelId="{6DF0880E-B1A7-425B-B294-8370DB5F8990}" type="presParOf" srcId="{B8C81D18-869A-4C35-A64B-73E82A8BE57B}" destId="{D1F0AB76-60E8-4F2B-8BBC-571954099CFD}" srcOrd="0" destOrd="0" presId="urn:microsoft.com/office/officeart/2005/8/layout/hierarchy2"/>
    <dgm:cxn modelId="{FC71EC21-F066-4A94-9AAD-29A229204B41}" type="presParOf" srcId="{60878154-CC8A-4792-8D75-2DC1E3BB6FE0}" destId="{2FB4DD6B-65C0-486E-A1AE-24C84639F1AB}" srcOrd="1" destOrd="0" presId="urn:microsoft.com/office/officeart/2005/8/layout/hierarchy2"/>
    <dgm:cxn modelId="{6A030308-8EBA-4C48-85B0-EEF01C6CDE0B}" type="presParOf" srcId="{2FB4DD6B-65C0-486E-A1AE-24C84639F1AB}" destId="{07205E5B-1F19-4634-BAAA-725083F4BAC0}" srcOrd="0" destOrd="0" presId="urn:microsoft.com/office/officeart/2005/8/layout/hierarchy2"/>
    <dgm:cxn modelId="{3EE57B91-0184-4F04-ACD1-97899A783550}" type="presParOf" srcId="{2FB4DD6B-65C0-486E-A1AE-24C84639F1AB}" destId="{797FF74D-C834-471D-B5E4-7FBA1F27A189}" srcOrd="1" destOrd="0" presId="urn:microsoft.com/office/officeart/2005/8/layout/hierarchy2"/>
    <dgm:cxn modelId="{2A65A922-568D-447B-8233-6B9855385023}" type="presParOf" srcId="{60878154-CC8A-4792-8D75-2DC1E3BB6FE0}" destId="{2B7F1CBB-6A41-4D2B-9014-00338D36F65A}" srcOrd="2" destOrd="0" presId="urn:microsoft.com/office/officeart/2005/8/layout/hierarchy2"/>
    <dgm:cxn modelId="{4E10C0EA-2779-4B34-9634-9EBE290F7717}" type="presParOf" srcId="{2B7F1CBB-6A41-4D2B-9014-00338D36F65A}" destId="{86D707A8-C0BA-40CA-98BA-E854C2741FDD}" srcOrd="0" destOrd="0" presId="urn:microsoft.com/office/officeart/2005/8/layout/hierarchy2"/>
    <dgm:cxn modelId="{431C497F-2ED8-4039-9BB6-98011AF60E9B}" type="presParOf" srcId="{60878154-CC8A-4792-8D75-2DC1E3BB6FE0}" destId="{79D765F3-9F8D-41E3-A7E5-D4861C93B8D0}" srcOrd="3" destOrd="0" presId="urn:microsoft.com/office/officeart/2005/8/layout/hierarchy2"/>
    <dgm:cxn modelId="{B0E4CF51-DB9C-46D0-BEDD-28C64F4C14D6}" type="presParOf" srcId="{79D765F3-9F8D-41E3-A7E5-D4861C93B8D0}" destId="{E5A00E1C-2390-40CB-8D2F-60D268D7B49D}" srcOrd="0" destOrd="0" presId="urn:microsoft.com/office/officeart/2005/8/layout/hierarchy2"/>
    <dgm:cxn modelId="{23C19288-E3AB-4C6C-9BB2-10A295049F9A}" type="presParOf" srcId="{79D765F3-9F8D-41E3-A7E5-D4861C93B8D0}" destId="{CDC3B356-62C6-403E-828C-D059DDCE06F5}" srcOrd="1" destOrd="0" presId="urn:microsoft.com/office/officeart/2005/8/layout/hierarchy2"/>
    <dgm:cxn modelId="{11F34914-67FB-49C2-BF55-E761E6F96807}" type="presParOf" srcId="{B2069712-8541-410E-B27E-62F081A2E579}" destId="{D70C2C1A-898B-46E4-A5C0-4DD5D4B52DAC}" srcOrd="4" destOrd="0" presId="urn:microsoft.com/office/officeart/2005/8/layout/hierarchy2"/>
    <dgm:cxn modelId="{CF5896B9-5934-4492-A2A4-35A2C9223DF0}" type="presParOf" srcId="{D70C2C1A-898B-46E4-A5C0-4DD5D4B52DAC}" destId="{83327107-15F7-42F0-9FF2-F6A19CF05E0C}" srcOrd="0" destOrd="0" presId="urn:microsoft.com/office/officeart/2005/8/layout/hierarchy2"/>
    <dgm:cxn modelId="{E78F8EAA-5B10-4433-954F-A66D701C4276}" type="presParOf" srcId="{B2069712-8541-410E-B27E-62F081A2E579}" destId="{7EEF2698-0535-45BD-A2D4-2B16471B812D}" srcOrd="5" destOrd="0" presId="urn:microsoft.com/office/officeart/2005/8/layout/hierarchy2"/>
    <dgm:cxn modelId="{8787E06E-F692-48C0-8D1B-2B23ABF43D2C}" type="presParOf" srcId="{7EEF2698-0535-45BD-A2D4-2B16471B812D}" destId="{22A0C6BF-002A-4737-8D22-DD4066C08E3C}" srcOrd="0" destOrd="0" presId="urn:microsoft.com/office/officeart/2005/8/layout/hierarchy2"/>
    <dgm:cxn modelId="{24F9E6C8-6FE1-46C4-9670-7818E26801A2}" type="presParOf" srcId="{7EEF2698-0535-45BD-A2D4-2B16471B812D}" destId="{99C85AF5-FF5F-4904-93B0-BEA62726EF02}" srcOrd="1" destOrd="0" presId="urn:microsoft.com/office/officeart/2005/8/layout/hierarchy2"/>
    <dgm:cxn modelId="{40D322B8-309F-46AB-89F5-75801BB0E7AE}" type="presParOf" srcId="{99C85AF5-FF5F-4904-93B0-BEA62726EF02}" destId="{7144F69A-0C16-4AA6-A41E-AB4AC629E861}" srcOrd="0" destOrd="0" presId="urn:microsoft.com/office/officeart/2005/8/layout/hierarchy2"/>
    <dgm:cxn modelId="{A813DB7B-EE9A-479E-852D-D28C639F69C7}" type="presParOf" srcId="{7144F69A-0C16-4AA6-A41E-AB4AC629E861}" destId="{8E9A5248-AC9C-465F-88DD-46AE3C380C99}" srcOrd="0" destOrd="0" presId="urn:microsoft.com/office/officeart/2005/8/layout/hierarchy2"/>
    <dgm:cxn modelId="{989211E7-1258-43C3-8E0B-2F2007B7D4D4}" type="presParOf" srcId="{99C85AF5-FF5F-4904-93B0-BEA62726EF02}" destId="{07424F32-D616-41E9-8F37-147DD2DAF2D6}" srcOrd="1" destOrd="0" presId="urn:microsoft.com/office/officeart/2005/8/layout/hierarchy2"/>
    <dgm:cxn modelId="{DE46D19D-C27E-4C50-B02F-DA3482DA4C52}" type="presParOf" srcId="{07424F32-D616-41E9-8F37-147DD2DAF2D6}" destId="{377D3585-D3FF-4E0C-8BF8-684CAEFFC5A3}" srcOrd="0" destOrd="0" presId="urn:microsoft.com/office/officeart/2005/8/layout/hierarchy2"/>
    <dgm:cxn modelId="{8515C208-61E2-43C7-B195-42D49505EB2C}" type="presParOf" srcId="{07424F32-D616-41E9-8F37-147DD2DAF2D6}" destId="{04570313-E819-494D-9797-D0D241A223EC}" srcOrd="1" destOrd="0" presId="urn:microsoft.com/office/officeart/2005/8/layout/hierarchy2"/>
    <dgm:cxn modelId="{4B1AC40C-558B-48BE-A796-B9536F87F64A}" type="presParOf" srcId="{99C85AF5-FF5F-4904-93B0-BEA62726EF02}" destId="{E013BF00-ECCA-498B-8B8E-434A6C9D772E}" srcOrd="2" destOrd="0" presId="urn:microsoft.com/office/officeart/2005/8/layout/hierarchy2"/>
    <dgm:cxn modelId="{D83DA3D4-2425-4FB0-989C-2B93E2194A82}" type="presParOf" srcId="{E013BF00-ECCA-498B-8B8E-434A6C9D772E}" destId="{154D31AA-E25A-440D-A902-41CAD693232F}" srcOrd="0" destOrd="0" presId="urn:microsoft.com/office/officeart/2005/8/layout/hierarchy2"/>
    <dgm:cxn modelId="{BF6F8063-289C-4647-A70D-202FF790E73D}" type="presParOf" srcId="{99C85AF5-FF5F-4904-93B0-BEA62726EF02}" destId="{1DC5CD69-5E54-4122-B3D5-2AFA386EB679}" srcOrd="3" destOrd="0" presId="urn:microsoft.com/office/officeart/2005/8/layout/hierarchy2"/>
    <dgm:cxn modelId="{3206C310-1E30-4908-8A4A-64976157D608}" type="presParOf" srcId="{1DC5CD69-5E54-4122-B3D5-2AFA386EB679}" destId="{919A953D-0512-4B8F-811A-BAA08A527F28}" srcOrd="0" destOrd="0" presId="urn:microsoft.com/office/officeart/2005/8/layout/hierarchy2"/>
    <dgm:cxn modelId="{84C28DAC-7FCE-4633-940C-034E9C9E9F60}" type="presParOf" srcId="{1DC5CD69-5E54-4122-B3D5-2AFA386EB679}" destId="{7AB75E86-DA74-47AE-9FD2-EE369B6F74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08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52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8669-A225-46C8-A084-25A29539076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A3203B-B604-4162-A099-B99D47CF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C:\Users\oswaldo\Pictures\escudo\espe logo nuev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30" y="118044"/>
            <a:ext cx="7096547" cy="21369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94651" y="2254966"/>
            <a:ext cx="5671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LINGUISTICS IN ENGLISH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304" y="3246097"/>
            <a:ext cx="8102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APPLICATION OF THE GOOGLE DRIVE AS AN E-LEARNING TOOL TO DEVELOP THE WRITING SKILL ON STUDENTS ATTENDING THE EIGHTH GRADES AT UNIDAD EDUCATIVA MARTIM CERERÊ DURING THE FIRST QUIMESTRE OF THE 2013-2014 SCHOOL 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343" y="5200974"/>
            <a:ext cx="356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  <a:endParaRPr lang="es-E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LEÓN PAZMIÑO JORGE IGNACIO</a:t>
            </a:r>
            <a:endParaRPr lang="en-US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ALMEIDA LARA DAYSI MARIBEL </a:t>
            </a:r>
            <a:endParaRPr lang="en-US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6395" y="5570306"/>
            <a:ext cx="3848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DIRECTOR: DR. VILLA OSWALDO</a:t>
            </a:r>
            <a:endParaRPr lang="en-US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CO-DIRECTOR: DR. PUMA GONZALO</a:t>
            </a:r>
            <a:endParaRPr lang="en-US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631966" y="1651379"/>
            <a:ext cx="25757" cy="3953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617965" y="281978"/>
            <a:ext cx="3883924" cy="562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965" y="1151297"/>
            <a:ext cx="4608937" cy="6132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Writ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Development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657723" y="2671503"/>
            <a:ext cx="682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657723" y="4122928"/>
            <a:ext cx="708338" cy="12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340304" y="1932490"/>
            <a:ext cx="9574192" cy="12084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es-EC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an essential for effective communication, that it is represented by signs and symbols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40304" y="3428894"/>
            <a:ext cx="9574192" cy="12753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Writing relies on many of the same structures as speech such as vocabulary, grammar, semantics and other important structures 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40304" y="4974211"/>
            <a:ext cx="9574192" cy="12260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Teachers teach writing using traditional methods, students rarely interact with others except teachers and classmates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ector recto de flecha 9"/>
          <p:cNvCxnSpPr>
            <a:endCxn id="9" idx="1"/>
          </p:cNvCxnSpPr>
          <p:nvPr/>
        </p:nvCxnSpPr>
        <p:spPr>
          <a:xfrm flipV="1">
            <a:off x="1631966" y="5587231"/>
            <a:ext cx="708338" cy="17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10857"/>
            <a:ext cx="10402156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application of Google Drive as an e-learning tool does not improve the writing skill in the eighth graders at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Unidad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Educativa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Martim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Cererê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during the first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quimestre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of the 2013-2014 school year.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76200"/>
            <a:ext cx="7007275" cy="652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NULL HYPOTHESIS</a:t>
            </a:r>
            <a:r>
              <a:rPr lang="es-4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419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4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6839" y="3596491"/>
            <a:ext cx="7540675" cy="652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ALTERNATIVE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HYPOTHESIS</a:t>
            </a:r>
            <a:r>
              <a:rPr lang="es-4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(H</a:t>
            </a:r>
            <a:r>
              <a:rPr lang="es-419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4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839" y="4343400"/>
            <a:ext cx="10402156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application of Google Drive as an e-learning tool improves the writing skill in the eighth graders at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Unidad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Educativa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Martim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Cererê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during the first 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quimestre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of the 2013-2014 school year.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09684"/>
            <a:ext cx="10515600" cy="454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THREE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 DESIGN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7138" y="1840194"/>
            <a:ext cx="2177955" cy="5629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Type: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00" y="2616331"/>
            <a:ext cx="4699000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Descriptive Qualitative 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(describe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Descriptive </a:t>
            </a:r>
            <a:r>
              <a:rPr lang="en-US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Quantitative 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(measure)</a:t>
            </a:r>
            <a:endParaRPr lang="en-US" sz="4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ield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55894" y="1852393"/>
            <a:ext cx="2519150" cy="5629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2462" y="2618545"/>
            <a:ext cx="561813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Longitudinal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Quasi-experimental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9333" y="370876"/>
            <a:ext cx="3793667" cy="8847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0528" y="793509"/>
            <a:ext cx="2710218" cy="7820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Population: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701" y="806152"/>
            <a:ext cx="28629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44 students</a:t>
            </a:r>
            <a:endParaRPr lang="en-US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528" y="2206567"/>
            <a:ext cx="2710218" cy="7820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Sample: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701" y="2219210"/>
            <a:ext cx="28629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44 students</a:t>
            </a:r>
            <a:endParaRPr lang="en-US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528" y="3803355"/>
            <a:ext cx="2710218" cy="7004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Fielding: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701" y="3815998"/>
            <a:ext cx="7560860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Unidad</a:t>
            </a:r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Educativa</a:t>
            </a:r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Martim</a:t>
            </a:r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Cererê</a:t>
            </a:r>
            <a:r>
              <a:rPr lang="en-US" sz="4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which is located in the city of Quito</a:t>
            </a:r>
            <a:r>
              <a:rPr lang="en-US" sz="4400" dirty="0">
                <a:latin typeface="Calibri" panose="020F0502020204030204" pitchFamily="34" charset="0"/>
                <a:cs typeface="Times New Roman" panose="02020603050405020304" pitchFamily="18" charset="0"/>
              </a:rPr>
              <a:t>, in San Isidro del Inca´s neighborhood</a:t>
            </a:r>
          </a:p>
        </p:txBody>
      </p:sp>
    </p:spTree>
    <p:extLst>
      <p:ext uri="{BB962C8B-B14F-4D97-AF65-F5344CB8AC3E}">
        <p14:creationId xmlns:p14="http://schemas.microsoft.com/office/powerpoint/2010/main" val="2821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de flecha 7"/>
          <p:cNvCxnSpPr/>
          <p:nvPr/>
        </p:nvCxnSpPr>
        <p:spPr>
          <a:xfrm>
            <a:off x="4597402" y="2375685"/>
            <a:ext cx="1894" cy="680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7806519" y="2377151"/>
            <a:ext cx="21610" cy="678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3009901" y="349591"/>
            <a:ext cx="5839060" cy="562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Instruments of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 Collection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1" y="1298468"/>
            <a:ext cx="5579091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Pre-test: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had to write a paragraph about daily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routines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2561" y="1298467"/>
            <a:ext cx="5511231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Post-test: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students had to write a paragraph </a:t>
            </a: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describing a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429" y="5887866"/>
            <a:ext cx="972232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Scoring: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Both tests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were scored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a rating ability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rubric.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24596" y="3056021"/>
            <a:ext cx="4855380" cy="255454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Learners show </a:t>
            </a:r>
            <a:r>
              <a:rPr lang="en-US" sz="3200" dirty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their abilities in mechanics, content, grammar, vocabulary, coherence, and organization.</a:t>
            </a:r>
            <a:endParaRPr lang="es-EC" sz="3200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3218" y="305392"/>
            <a:ext cx="5224251" cy="841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Statistical Procedures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91598847"/>
              </p:ext>
            </p:extLst>
          </p:nvPr>
        </p:nvGraphicFramePr>
        <p:xfrm>
          <a:off x="-1336060" y="1015075"/>
          <a:ext cx="12116370" cy="553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1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09684"/>
            <a:ext cx="10515600" cy="454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RESULTS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46700"/>
              </p:ext>
            </p:extLst>
          </p:nvPr>
        </p:nvGraphicFramePr>
        <p:xfrm>
          <a:off x="447770" y="627573"/>
          <a:ext cx="6754023" cy="562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954"/>
                <a:gridCol w="737539"/>
                <a:gridCol w="193166"/>
                <a:gridCol w="1099555"/>
                <a:gridCol w="683507"/>
                <a:gridCol w="182358"/>
                <a:gridCol w="1444011"/>
                <a:gridCol w="896933"/>
              </a:tblGrid>
              <a:tr h="583569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REQUIRED LEARNING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PRE-TEST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57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CONTROL GROUP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EXPERIMENTAL GROUP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57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</a:tr>
              <a:tr h="538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Overcomes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</a:tr>
              <a:tr h="504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Masters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</a:tr>
              <a:tr h="4448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Achieves</a:t>
                      </a:r>
                      <a:endParaRPr lang="en-US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7 - 8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979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lose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achieving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5 - 6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14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oes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not reach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</a:tr>
              <a:tr h="35484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57" marR="684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16001856"/>
              </p:ext>
            </p:extLst>
          </p:nvPr>
        </p:nvGraphicFramePr>
        <p:xfrm>
          <a:off x="6976820" y="-634999"/>
          <a:ext cx="4118809" cy="388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7883556"/>
              </p:ext>
            </p:extLst>
          </p:nvPr>
        </p:nvGraphicFramePr>
        <p:xfrm>
          <a:off x="7201793" y="3442762"/>
          <a:ext cx="4490113" cy="357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207116" y="4557407"/>
            <a:ext cx="1777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EXPERIMENTAL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GROUP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1722" y="1210191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CONTROL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GROUP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19139"/>
              </p:ext>
            </p:extLst>
          </p:nvPr>
        </p:nvGraphicFramePr>
        <p:xfrm>
          <a:off x="304087" y="246554"/>
          <a:ext cx="7188533" cy="5458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838"/>
                <a:gridCol w="914534"/>
                <a:gridCol w="162560"/>
                <a:gridCol w="1188435"/>
                <a:gridCol w="801790"/>
                <a:gridCol w="290031"/>
                <a:gridCol w="1279829"/>
                <a:gridCol w="876516"/>
              </a:tblGrid>
              <a:tr h="79008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REQUIRED LEARNING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POST-TEST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58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  <a:endParaRPr lang="en-US" sz="1800" b="1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EXPERIMENTAL GROUP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Scores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Overcomes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Masters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68%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Achieves</a:t>
                      </a:r>
                      <a:endParaRPr lang="en-US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7 - 8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933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lose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achieving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5 - 6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oes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not reach</a:t>
                      </a:r>
                      <a:endParaRPr lang="en-US" sz="1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2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99148036"/>
              </p:ext>
            </p:extLst>
          </p:nvPr>
        </p:nvGraphicFramePr>
        <p:xfrm>
          <a:off x="7184916" y="176615"/>
          <a:ext cx="3337507" cy="313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6950528"/>
              </p:ext>
            </p:extLst>
          </p:nvPr>
        </p:nvGraphicFramePr>
        <p:xfrm>
          <a:off x="7276981" y="3207224"/>
          <a:ext cx="3859591" cy="328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340124" y="4953192"/>
            <a:ext cx="1777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EXPERIMENTAL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GROUP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4730" y="1605976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CONTROL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GROUP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683"/>
            <a:ext cx="10515600" cy="5540991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7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011691"/>
              </p:ext>
            </p:extLst>
          </p:nvPr>
        </p:nvGraphicFramePr>
        <p:xfrm>
          <a:off x="841716" y="664698"/>
          <a:ext cx="8682112" cy="584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134772" y="295335"/>
            <a:ext cx="51382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Both Groups</a:t>
            </a:r>
          </a:p>
          <a:p>
            <a:pPr algn="ctr"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Means </a:t>
            </a:r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37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27288"/>
              </p:ext>
            </p:extLst>
          </p:nvPr>
        </p:nvGraphicFramePr>
        <p:xfrm>
          <a:off x="173824" y="10467"/>
          <a:ext cx="6499929" cy="6856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98"/>
                <a:gridCol w="876855"/>
                <a:gridCol w="1040320"/>
                <a:gridCol w="245660"/>
                <a:gridCol w="1856095"/>
                <a:gridCol w="1228299"/>
                <a:gridCol w="887102"/>
              </a:tblGrid>
              <a:tr h="39736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T-STUDENT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Post-test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t-Test: Two-Sample Assuming Equal Variances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42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control (var1)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experimental (var2)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Var2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Var1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8.5091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6.9818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0.2847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0.4758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Pooled Variance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0.3803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Hypothesized Mean Difference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Df (degrees of freedom)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 Stat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8.2143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P(T&lt;=t) one-tail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1.41E-10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 Critical one-tail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1.6820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P(T&lt;=t) two-tail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0.000000000281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t Critical two-tail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2.0181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6.20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5.80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  <a:tr h="23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370" marR="62370" marT="0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24" y="1141200"/>
            <a:ext cx="5328607" cy="510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14300">
              <a:schemeClr val="accent5">
                <a:satMod val="175000"/>
                <a:alpha val="99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33418" y="1564280"/>
            <a:ext cx="4962963" cy="424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8365" y="0"/>
            <a:ext cx="4353635" cy="562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365" y="723330"/>
            <a:ext cx="10863618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statistical result of pre-test let us know that both groups, control and experimental, had a similar level of writing competence which is very low. On the other hand, the instrument, Google Drive, as an e-learning tool to develop the writing skill was really effective, since it allowed measuring the writing production.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endParaRPr lang="en-US" sz="20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 the experimental group showed a considerable increase in their results. This leads to affirm that students had a good way to develop their writing skill implementing Google Drive in class.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we reject the null hypothesis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Application of Google drive in the Meaningful Learning of the English Language allows not only teachers develop an excellent curriculum based on the students´ needs, but also students enhance their writing skill as it was shown by the post-test results. The students felt really motivated and comfortable with this tool, and students had plenty of opportunities to share their works.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98611" y="232909"/>
            <a:ext cx="5932986" cy="7530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364" y="1482013"/>
            <a:ext cx="1045404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 proved that Google Drive is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helpful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effective tool. Therefore we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firmly suggest use this tool not only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English teachers, but also teachers from other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subjects.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362" y="3316150"/>
            <a:ext cx="10454045" cy="181588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Unidad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Educativa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Martim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Cererê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doesn’t have an English Lab. The existing computer lab is used only for Computer Science classes. We recommend that English classes be held in this lab at least once a week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362" y="5439335"/>
            <a:ext cx="10454045" cy="95410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We recommend that Google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Drive should</a:t>
            </a:r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be part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the English curriculum.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09684"/>
            <a:ext cx="10515600" cy="454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FIVE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97933"/>
              </p:ext>
            </p:extLst>
          </p:nvPr>
        </p:nvGraphicFramePr>
        <p:xfrm>
          <a:off x="177421" y="304800"/>
          <a:ext cx="11641541" cy="64160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927979"/>
                <a:gridCol w="1700136"/>
                <a:gridCol w="2531677"/>
                <a:gridCol w="2481749"/>
              </a:tblGrid>
              <a:tr h="8146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UNIDAD EDUCATIVA “MARTIM 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CERERE”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LESSON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9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English Teachers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Date: 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Time:  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en-US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min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Teachers: 3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4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Recent topic work: Parts of the speech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Recent Language work: nouns, verbs, adjectives</a:t>
                      </a:r>
                      <a:endParaRPr lang="en-US" sz="24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823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Aims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Sharing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– Commenting – Chatting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will use a students activity (Grammar on the Go) to understand this process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Objectives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Teachers 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will be able 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share documents with others</a:t>
                      </a:r>
                      <a:endParaRPr lang="en-US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will learn how</a:t>
                      </a:r>
                      <a:r>
                        <a:rPr lang="en-US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and how to give feedback without talking.</a:t>
                      </a:r>
                      <a:r>
                        <a:rPr lang="en-US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Using comments and chatroom</a:t>
                      </a:r>
                      <a:endParaRPr lang="en-US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40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Teachers 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identify nouns, verbs, and adjectives correctly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use the comment tool and the chatroom to stablish</a:t>
                      </a:r>
                      <a:r>
                        <a:rPr lang="en-US" sz="2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written communication with trainer and co-workers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Materials: Google 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accounts, computers</a:t>
                      </a:r>
                      <a:r>
                        <a:rPr lang="en-US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Internet, Projector</a:t>
                      </a:r>
                      <a:endParaRPr 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5659" y="386687"/>
            <a:ext cx="11505064" cy="6823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Workshop for Teachers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30345"/>
              </p:ext>
            </p:extLst>
          </p:nvPr>
        </p:nvGraphicFramePr>
        <p:xfrm>
          <a:off x="228600" y="228600"/>
          <a:ext cx="11734800" cy="6375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9314"/>
                <a:gridCol w="6045486"/>
              </a:tblGrid>
              <a:tr h="466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C T I V I T I E 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 anchor="ctr"/>
                </a:tc>
              </a:tr>
              <a:tr h="588789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 Google Drive -&gt; www.drive.google.com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Sign in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using your Gmail account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If you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don´t have one, refers to the user manual.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Create a New Activity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Click on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endParaRPr lang="en-US" sz="18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Select Docs, Sheets, Slides, Maps,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GeoGebra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 etc.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Type the title of the document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Document is saved automatically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Sharing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the Activity – you are the owner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Click on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option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Type the email addresses of the persons you want to share this document with.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Give them access to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Edit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, or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Using a shared Activity – you are the guest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Click on </a:t>
                      </a:r>
                      <a:r>
                        <a:rPr lang="en-US" sz="1800" b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Shared With Me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option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 the Shared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Document you want to work with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Just the owner can give you rights. You cannot delete de document. You only can Edit, Comment, or View</a:t>
                      </a:r>
                    </a:p>
                  </a:txBody>
                  <a:tcPr marL="34245" marR="3424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Doing The Activity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 the activity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GRAMMAR ON THE GO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 the instructions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You have 10 minutes to complete the activity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If you have questions for the trainer or co-workers, use the 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Chat room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If you want to correct, give feedback,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ask the meaning of a word; highlight the text and click on 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Evaluation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Feedback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Click on 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and/or 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Chat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You can chat in private – just select the user you want to chat with.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ENHANCE STUDENTS´ WRITING SKILL AVOIDING SPOKEN LANGUAGE DURING THE WRITING PROCESS.  ENCOURAGE THEM TO USE THE COMMENT AND CHATROOM TOOLS.</a:t>
                      </a:r>
                    </a:p>
                  </a:txBody>
                  <a:tcPr marL="34245" marR="34245" marT="0" marB="0"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80" y="3752142"/>
            <a:ext cx="3453902" cy="259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942" y="955039"/>
            <a:ext cx="4474609" cy="5713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4" y="974445"/>
            <a:ext cx="3290068" cy="2467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2049813" y="93630"/>
            <a:ext cx="9115790" cy="666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A TRADITIONAL WRITING </a:t>
            </a:r>
            <a:r>
              <a:rPr lang="es-419" sz="3600" dirty="0" smtClean="0">
                <a:solidFill>
                  <a:schemeClr val="tx1"/>
                </a:solidFill>
              </a:rPr>
              <a:t>ACTIVITY IN </a:t>
            </a:r>
            <a:r>
              <a:rPr lang="es-EC" sz="3600" dirty="0" smtClean="0">
                <a:solidFill>
                  <a:schemeClr val="tx1"/>
                </a:solidFill>
              </a:rPr>
              <a:t>CLASS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7715" r="2413" b="22519"/>
          <a:stretch/>
        </p:blipFill>
        <p:spPr>
          <a:xfrm>
            <a:off x="214299" y="3789751"/>
            <a:ext cx="3183319" cy="25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3" y="1046865"/>
            <a:ext cx="3481827" cy="232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7" y="3909938"/>
            <a:ext cx="5008098" cy="281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3" y="873448"/>
            <a:ext cx="5022332" cy="282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6" y="969884"/>
            <a:ext cx="5008098" cy="281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1" b="-1"/>
          <a:stretch/>
        </p:blipFill>
        <p:spPr>
          <a:xfrm>
            <a:off x="6246056" y="3973310"/>
            <a:ext cx="5008098" cy="288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3248167" y="122999"/>
            <a:ext cx="8183408" cy="5868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tx1"/>
                </a:solidFill>
              </a:rPr>
              <a:t>GOOGLE DRIVE:A CANVAS OF OPPORTUNITY</a:t>
            </a:r>
            <a:endParaRPr lang="es-EC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48" y="3743250"/>
            <a:ext cx="5275068" cy="2967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/>
          <a:stretch/>
        </p:blipFill>
        <p:spPr>
          <a:xfrm>
            <a:off x="564698" y="3756532"/>
            <a:ext cx="4851570" cy="302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18" y="358166"/>
            <a:ext cx="5155101" cy="2899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8" y="358166"/>
            <a:ext cx="5176254" cy="29116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2990483" y="3013166"/>
            <a:ext cx="5648263" cy="973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A BROAD PATH IN THE GALLERY OF UNDERSTANDING</a:t>
            </a:r>
            <a:endParaRPr lang="es-EC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0530" y="310534"/>
            <a:ext cx="4129583" cy="781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530" y="1415534"/>
            <a:ext cx="10325667" cy="48320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is without doubt the actual universal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endParaRPr lang="es-419" sz="4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419" sz="4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ducation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focusing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endParaRPr lang="es-419" sz="4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Nowdays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es-419" sz="4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s-419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4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study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46912" y="1187355"/>
            <a:ext cx="7847463" cy="4353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THANKS</a:t>
            </a:r>
            <a:r>
              <a:rPr lang="es-EC" sz="5400" dirty="0" smtClean="0"/>
              <a:t> </a:t>
            </a:r>
            <a:r>
              <a:rPr lang="es-EC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YOUR ATTENTION </a:t>
            </a:r>
          </a:p>
          <a:p>
            <a:pPr algn="ctr"/>
            <a:r>
              <a:rPr lang="es-EC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A WONDERFUL DAY</a:t>
            </a:r>
            <a:endParaRPr lang="es-EC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0530" y="310534"/>
            <a:ext cx="5207758" cy="781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Identification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530" y="1543992"/>
            <a:ext cx="24782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Teachers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409" y="1359327"/>
            <a:ext cx="779002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English teachers complain</a:t>
            </a:r>
            <a:r>
              <a:rPr lang="es-419" sz="2800" dirty="0" smtClean="0"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low </a:t>
            </a:r>
            <a:r>
              <a:rPr lang="en-US" sz="2800" dirty="0">
                <a:latin typeface="Calibri" panose="020F0502020204030204" pitchFamily="34" charset="0"/>
              </a:rPr>
              <a:t>production in </a:t>
            </a:r>
            <a:r>
              <a:rPr lang="en-US" sz="2800" dirty="0" smtClean="0">
                <a:latin typeface="Calibri" panose="020F0502020204030204" pitchFamily="34" charset="0"/>
              </a:rPr>
              <a:t>writing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530" y="3365770"/>
            <a:ext cx="247820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Class Observation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4409" y="2780994"/>
            <a:ext cx="7790027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Actors </a:t>
            </a:r>
            <a:r>
              <a:rPr lang="en-US" sz="2800" dirty="0">
                <a:latin typeface="Calibri" panose="020F0502020204030204" pitchFamily="34" charset="0"/>
              </a:rPr>
              <a:t>were pressed by the </a:t>
            </a:r>
            <a:r>
              <a:rPr lang="en-US" sz="2800" dirty="0" smtClean="0">
                <a:latin typeface="Calibri" panose="020F0502020204030204" pitchFamily="34" charset="0"/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Limited access to authentic resources</a:t>
            </a:r>
            <a:r>
              <a:rPr lang="es-419" sz="2800" dirty="0" smtClean="0">
                <a:latin typeface="Calibri" panose="020F0502020204030204" pitchFamily="34" charset="0"/>
              </a:rPr>
              <a:t>: </a:t>
            </a:r>
            <a:r>
              <a:rPr lang="en-US" sz="2800" dirty="0" smtClean="0">
                <a:latin typeface="Calibri" panose="020F0502020204030204" pitchFamily="34" charset="0"/>
              </a:rPr>
              <a:t>workbook</a:t>
            </a:r>
            <a:r>
              <a:rPr lang="es-419" sz="2800" dirty="0" smtClean="0">
                <a:latin typeface="Calibri" panose="020F0502020204030204" pitchFamily="34" charset="0"/>
              </a:rPr>
              <a:t> and </a:t>
            </a:r>
            <a:r>
              <a:rPr lang="en-US" sz="2800" dirty="0" smtClean="0">
                <a:latin typeface="Calibri" panose="020F0502020204030204" pitchFamily="34" charset="0"/>
              </a:rPr>
              <a:t>dictionary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Questions, answers, corrections, and feedback are verbally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530" y="5679991"/>
            <a:ext cx="24782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Results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4409" y="5495326"/>
            <a:ext cx="779002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Frustration - Low motivation - Distractions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Students are academically affected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827" y="90677"/>
            <a:ext cx="37086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s-419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2" grpId="0" animBg="1"/>
      <p:bldP spid="1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187166" y="189027"/>
            <a:ext cx="10430038" cy="6266363"/>
            <a:chOff x="2933" y="2513"/>
            <a:chExt cx="10996" cy="793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4637" y="8003"/>
              <a:ext cx="7902" cy="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4659" y="3691"/>
              <a:ext cx="0" cy="2931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12567" y="3691"/>
              <a:ext cx="1" cy="2931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4659" y="8011"/>
              <a:ext cx="0" cy="244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2567" y="8011"/>
              <a:ext cx="0" cy="244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8665" y="7540"/>
              <a:ext cx="0" cy="281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8665" y="3377"/>
              <a:ext cx="0" cy="3573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 Box 4"/>
            <p:cNvSpPr txBox="1">
              <a:spLocks/>
            </p:cNvSpPr>
            <p:nvPr/>
          </p:nvSpPr>
          <p:spPr bwMode="auto">
            <a:xfrm>
              <a:off x="5871" y="7003"/>
              <a:ext cx="5822" cy="57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</a:t>
              </a:r>
              <a:r>
                <a:rPr lang="es-419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WRITING PRODUCTION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6"/>
            <p:cNvSpPr txBox="1">
              <a:spLocks/>
            </p:cNvSpPr>
            <p:nvPr/>
          </p:nvSpPr>
          <p:spPr bwMode="auto">
            <a:xfrm>
              <a:off x="2933" y="8299"/>
              <a:ext cx="3658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are not allowed to use computers lab during English classes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7"/>
            <p:cNvSpPr txBox="1">
              <a:spLocks/>
            </p:cNvSpPr>
            <p:nvPr/>
          </p:nvSpPr>
          <p:spPr bwMode="auto">
            <a:xfrm>
              <a:off x="7212" y="8299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Teacher does not have proper E-learning training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8"/>
            <p:cNvSpPr txBox="1">
              <a:spLocks/>
            </p:cNvSpPr>
            <p:nvPr/>
          </p:nvSpPr>
          <p:spPr bwMode="auto">
            <a:xfrm>
              <a:off x="11022" y="8299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do not know how to skim information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10"/>
            <p:cNvSpPr txBox="1">
              <a:spLocks/>
            </p:cNvSpPr>
            <p:nvPr/>
          </p:nvSpPr>
          <p:spPr bwMode="auto">
            <a:xfrm>
              <a:off x="2933" y="5445"/>
              <a:ext cx="3658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Lack of authentic resources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1"/>
            <p:cNvSpPr txBox="1">
              <a:spLocks/>
            </p:cNvSpPr>
            <p:nvPr/>
          </p:nvSpPr>
          <p:spPr bwMode="auto">
            <a:xfrm>
              <a:off x="7212" y="5445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 output production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12"/>
            <p:cNvSpPr txBox="1">
              <a:spLocks/>
            </p:cNvSpPr>
            <p:nvPr/>
          </p:nvSpPr>
          <p:spPr bwMode="auto">
            <a:xfrm>
              <a:off x="11022" y="5445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Copy and paste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4"/>
            <p:cNvSpPr txBox="1">
              <a:spLocks/>
            </p:cNvSpPr>
            <p:nvPr/>
          </p:nvSpPr>
          <p:spPr bwMode="auto">
            <a:xfrm>
              <a:off x="2933" y="4097"/>
              <a:ext cx="3658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 contact with the language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5"/>
            <p:cNvSpPr txBox="1">
              <a:spLocks/>
            </p:cNvSpPr>
            <p:nvPr/>
          </p:nvSpPr>
          <p:spPr bwMode="auto">
            <a:xfrm>
              <a:off x="7212" y="4097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are limited to teacher´s production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16"/>
            <p:cNvSpPr txBox="1">
              <a:spLocks/>
            </p:cNvSpPr>
            <p:nvPr/>
          </p:nvSpPr>
          <p:spPr bwMode="auto">
            <a:xfrm>
              <a:off x="7212" y="2513"/>
              <a:ext cx="2907" cy="86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are unmotivated and affected academically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8"/>
            <p:cNvSpPr txBox="1">
              <a:spLocks/>
            </p:cNvSpPr>
            <p:nvPr/>
          </p:nvSpPr>
          <p:spPr bwMode="auto">
            <a:xfrm>
              <a:off x="2933" y="9582"/>
              <a:ext cx="3658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only use workbooks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9"/>
            <p:cNvSpPr txBox="1">
              <a:spLocks/>
            </p:cNvSpPr>
            <p:nvPr/>
          </p:nvSpPr>
          <p:spPr bwMode="auto">
            <a:xfrm>
              <a:off x="7212" y="9582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Traditional method applied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0"/>
            <p:cNvSpPr txBox="1">
              <a:spLocks/>
            </p:cNvSpPr>
            <p:nvPr/>
          </p:nvSpPr>
          <p:spPr bwMode="auto">
            <a:xfrm>
              <a:off x="11022" y="9582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They do not digest information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2"/>
            <p:cNvSpPr txBox="1">
              <a:spLocks/>
            </p:cNvSpPr>
            <p:nvPr/>
          </p:nvSpPr>
          <p:spPr bwMode="auto">
            <a:xfrm>
              <a:off x="11022" y="4097"/>
              <a:ext cx="2907" cy="8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Plagiarism</a:t>
              </a:r>
              <a:endPara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23"/>
            <p:cNvSpPr txBox="1">
              <a:spLocks/>
            </p:cNvSpPr>
            <p:nvPr/>
          </p:nvSpPr>
          <p:spPr bwMode="auto">
            <a:xfrm>
              <a:off x="8639" y="7658"/>
              <a:ext cx="126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CAUSES</a:t>
              </a:r>
              <a:endPara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4"/>
            <p:cNvSpPr txBox="1">
              <a:spLocks/>
            </p:cNvSpPr>
            <p:nvPr/>
          </p:nvSpPr>
          <p:spPr bwMode="auto">
            <a:xfrm>
              <a:off x="8639" y="6597"/>
              <a:ext cx="126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EFFECTS</a:t>
              </a:r>
              <a:endPara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>
              <a:off x="4673" y="6623"/>
              <a:ext cx="7902" cy="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4673" y="3691"/>
              <a:ext cx="7902" cy="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/>
          <p:nvPr/>
        </p:nvSpPr>
        <p:spPr>
          <a:xfrm>
            <a:off x="-47504" y="-94735"/>
            <a:ext cx="402145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TREE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79" y="109184"/>
            <a:ext cx="3583675" cy="600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81" y="812716"/>
            <a:ext cx="11458431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analyze the incidence of the application of the Google Drive as an e-learning tool to develop the writing skill on students attending the eighth grades at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Unidad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Educativa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Martim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Cererê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during the first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quimestre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the 2013-2014 school year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882" y="2658903"/>
            <a:ext cx="11458430" cy="3939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SPECIFICS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To identify what is the relationship between Google Drive and the writing skill on the students attending the 8</a:t>
            </a:r>
            <a:r>
              <a:rPr lang="en-US" sz="2500" baseline="30000" dirty="0">
                <a:latin typeface="Calibri" panose="020F0502020204030204" pitchFamily="34" charset="0"/>
              </a:rPr>
              <a:t>th</a:t>
            </a:r>
            <a:r>
              <a:rPr lang="en-US" sz="2500" dirty="0">
                <a:latin typeface="Calibri" panose="020F0502020204030204" pitchFamily="34" charset="0"/>
              </a:rPr>
              <a:t> year of Basic Education at </a:t>
            </a:r>
            <a:r>
              <a:rPr lang="en-US" sz="2500" dirty="0" err="1">
                <a:latin typeface="Calibri" panose="020F0502020204030204" pitchFamily="34" charset="0"/>
              </a:rPr>
              <a:t>Martim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Cererê</a:t>
            </a:r>
            <a:r>
              <a:rPr lang="en-US" sz="2500" dirty="0"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To provide plenty of information about the use of multimedia lab that let teachers establish a good environment where students attending the 8</a:t>
            </a:r>
            <a:r>
              <a:rPr lang="en-US" sz="2500" baseline="30000" dirty="0">
                <a:latin typeface="Calibri" panose="020F0502020204030204" pitchFamily="34" charset="0"/>
              </a:rPr>
              <a:t>th</a:t>
            </a:r>
            <a:r>
              <a:rPr lang="en-US" sz="2500" dirty="0">
                <a:latin typeface="Calibri" panose="020F0502020204030204" pitchFamily="34" charset="0"/>
              </a:rPr>
              <a:t> year of Basic Education at </a:t>
            </a:r>
            <a:r>
              <a:rPr lang="en-US" sz="2500" dirty="0" err="1">
                <a:latin typeface="Calibri" panose="020F0502020204030204" pitchFamily="34" charset="0"/>
              </a:rPr>
              <a:t>Martim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Cererê</a:t>
            </a:r>
            <a:r>
              <a:rPr lang="en-US" sz="2500" dirty="0">
                <a:latin typeface="Calibri" panose="020F0502020204030204" pitchFamily="34" charset="0"/>
              </a:rPr>
              <a:t> can interact among them and with the technology to develop writing skill</a:t>
            </a:r>
            <a:r>
              <a:rPr lang="en-US" sz="25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To use an </a:t>
            </a:r>
            <a:r>
              <a:rPr lang="en-US" sz="2500" dirty="0" smtClean="0">
                <a:latin typeface="Calibri" panose="020F0502020204030204" pitchFamily="34" charset="0"/>
              </a:rPr>
              <a:t>appropriate </a:t>
            </a:r>
            <a:r>
              <a:rPr lang="en-US" sz="2500" dirty="0">
                <a:latin typeface="Calibri" panose="020F0502020204030204" pitchFamily="34" charset="0"/>
              </a:rPr>
              <a:t>performance of Google </a:t>
            </a:r>
            <a:r>
              <a:rPr lang="en-US" sz="2500" dirty="0" smtClean="0">
                <a:latin typeface="Calibri" panose="020F0502020204030204" pitchFamily="34" charset="0"/>
              </a:rPr>
              <a:t>Drive </a:t>
            </a:r>
            <a:r>
              <a:rPr lang="en-US" sz="2500" dirty="0">
                <a:latin typeface="Calibri" panose="020F0502020204030204" pitchFamily="34" charset="0"/>
              </a:rPr>
              <a:t>and their tools in order to facilitate the good production of writing competence on students attending the 8</a:t>
            </a:r>
            <a:r>
              <a:rPr lang="en-US" sz="2500" baseline="30000" dirty="0">
                <a:latin typeface="Calibri" panose="020F0502020204030204" pitchFamily="34" charset="0"/>
              </a:rPr>
              <a:t>th</a:t>
            </a:r>
            <a:r>
              <a:rPr lang="en-US" sz="2500" dirty="0">
                <a:latin typeface="Calibri" panose="020F0502020204030204" pitchFamily="34" charset="0"/>
              </a:rPr>
              <a:t> year of Basic Education at </a:t>
            </a:r>
            <a:r>
              <a:rPr lang="en-US" sz="2500" dirty="0" err="1">
                <a:latin typeface="Calibri" panose="020F0502020204030204" pitchFamily="34" charset="0"/>
              </a:rPr>
              <a:t>Martim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Cererê</a:t>
            </a:r>
            <a:r>
              <a:rPr lang="en-US" sz="2500" dirty="0" smtClean="0">
                <a:latin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4427" y="1528548"/>
            <a:ext cx="10515600" cy="36166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4061505"/>
              </p:ext>
            </p:extLst>
          </p:nvPr>
        </p:nvGraphicFramePr>
        <p:xfrm>
          <a:off x="-871288" y="466391"/>
          <a:ext cx="12021509" cy="576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9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9687" y="215963"/>
            <a:ext cx="3883924" cy="562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19687" y="1014800"/>
            <a:ext cx="5775715" cy="5480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e-Learning Tool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H="1">
            <a:off x="965011" y="1562899"/>
            <a:ext cx="1" cy="4062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965011" y="2543289"/>
            <a:ext cx="683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988682" y="4378226"/>
            <a:ext cx="683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86533" y="5625362"/>
            <a:ext cx="683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645962" y="1785092"/>
            <a:ext cx="9367781" cy="1460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can work simultaneously with partners or colleagues on a same document, everyone can view and edit the document at the same time 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45962" y="3712704"/>
            <a:ext cx="9367781" cy="9635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hanges appear in real time and they are saved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s-419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419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es-419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45962" y="5143577"/>
            <a:ext cx="9367781" cy="963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become active and autonomous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lernears</a:t>
            </a:r>
            <a:endParaRPr lang="es-EC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1901</TotalTime>
  <Words>1598</Words>
  <Application>Microsoft Office PowerPoint</Application>
  <PresentationFormat>Widescreen</PresentationFormat>
  <Paragraphs>396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PART ONE RESEARCH PROBLEM</vt:lpstr>
      <vt:lpstr>PowerPoint Presentation</vt:lpstr>
      <vt:lpstr>PowerPoint Presentation</vt:lpstr>
      <vt:lpstr>PowerPoint Presentation</vt:lpstr>
      <vt:lpstr>OBJECTIVES</vt:lpstr>
      <vt:lpstr>PART TWO   THEORETICAL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Leon;Daysi Almeida</dc:creator>
  <cp:lastModifiedBy>Administrador</cp:lastModifiedBy>
  <cp:revision>359</cp:revision>
  <cp:lastPrinted>2015-11-29T16:31:45Z</cp:lastPrinted>
  <dcterms:created xsi:type="dcterms:W3CDTF">2015-11-21T17:13:11Z</dcterms:created>
  <dcterms:modified xsi:type="dcterms:W3CDTF">2016-02-11T23:33:43Z</dcterms:modified>
</cp:coreProperties>
</file>