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0" r:id="rId22"/>
    <p:sldId id="278" r:id="rId23"/>
    <p:sldId id="279" r:id="rId24"/>
    <p:sldId id="281" r:id="rId25"/>
    <p:sldId id="276" r:id="rId26"/>
    <p:sldId id="283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ODOS%20LOS%20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ODOS%20LOS%20DA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ODOS%20LOS%20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5.3779010382534194E-2"/>
          <c:y val="2.150537634408602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0000"/>
                        </a:solidFill>
                      </a:defRPr>
                    </a:pPr>
                    <a:r>
                      <a:rPr lang="en-US" sz="1200" b="1">
                        <a:solidFill>
                          <a:srgbClr val="FF0000"/>
                        </a:solidFill>
                      </a:rPr>
                      <a:t>51.11%</a:t>
                    </a:r>
                    <a:endParaRPr lang="en-US" sz="2000" b="1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10.56%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22.22%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/>
                      <a:t>5.00%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/>
                      <a:t>2.78%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/>
                      <a:t>15.56%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0000"/>
                        </a:solidFill>
                      </a:defRPr>
                    </a:pPr>
                    <a:r>
                      <a:rPr lang="en-US" sz="1200" b="1">
                        <a:solidFill>
                          <a:srgbClr val="FF0000"/>
                        </a:solidFill>
                      </a:rPr>
                      <a:t>29.44%</a:t>
                    </a:r>
                    <a:endParaRPr lang="en-US" sz="2000" b="1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0000"/>
                        </a:solidFill>
                      </a:defRPr>
                    </a:pPr>
                    <a:r>
                      <a:rPr lang="en-US" sz="1200" b="1">
                        <a:solidFill>
                          <a:srgbClr val="FF0000"/>
                        </a:solidFill>
                      </a:rPr>
                      <a:t>87.78%</a:t>
                    </a:r>
                    <a:endParaRPr lang="en-US" sz="2000" b="1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100"/>
                      <a:t>20.56%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100"/>
                      <a:t>23.89%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'p3'!$E$13:$E$22</c:f>
              <c:strCache>
                <c:ptCount val="10"/>
                <c:pt idx="0">
                  <c:v>Alimentos</c:v>
                </c:pt>
                <c:pt idx="1">
                  <c:v>Bebidas y Licores</c:v>
                </c:pt>
                <c:pt idx="2">
                  <c:v>Calzado</c:v>
                </c:pt>
                <c:pt idx="3">
                  <c:v>Electrodomésticos</c:v>
                </c:pt>
                <c:pt idx="4">
                  <c:v>Joyería</c:v>
                </c:pt>
                <c:pt idx="5">
                  <c:v>Muebles y enseres</c:v>
                </c:pt>
                <c:pt idx="6">
                  <c:v>Construcción</c:v>
                </c:pt>
                <c:pt idx="7">
                  <c:v>Hotelería y turismo</c:v>
                </c:pt>
                <c:pt idx="8">
                  <c:v>Editoriales</c:v>
                </c:pt>
                <c:pt idx="9">
                  <c:v>Manufactura</c:v>
                </c:pt>
              </c:strCache>
            </c:strRef>
          </c:cat>
          <c:val>
            <c:numRef>
              <c:f>'p3'!$F$13:$F$22</c:f>
              <c:numCache>
                <c:formatCode>###0.00</c:formatCode>
                <c:ptCount val="10"/>
                <c:pt idx="0">
                  <c:v>51.1111111111111</c:v>
                </c:pt>
                <c:pt idx="1">
                  <c:v>10.555555555555555</c:v>
                </c:pt>
                <c:pt idx="2">
                  <c:v>22.222222222222221</c:v>
                </c:pt>
                <c:pt idx="3">
                  <c:v>5</c:v>
                </c:pt>
                <c:pt idx="4">
                  <c:v>2.7777777777777777</c:v>
                </c:pt>
                <c:pt idx="5">
                  <c:v>15.555555555555555</c:v>
                </c:pt>
                <c:pt idx="6">
                  <c:v>29.444444444444443</c:v>
                </c:pt>
                <c:pt idx="7">
                  <c:v>87.777777777777771</c:v>
                </c:pt>
                <c:pt idx="8">
                  <c:v>20.555555555555557</c:v>
                </c:pt>
                <c:pt idx="9">
                  <c:v>23.888888888888889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736768"/>
        <c:axId val="118738304"/>
      </c:barChart>
      <c:catAx>
        <c:axId val="1187367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118738304"/>
        <c:crossesAt val="0"/>
        <c:auto val="1"/>
        <c:lblAlgn val="ctr"/>
        <c:lblOffset val="100"/>
        <c:noMultiLvlLbl val="0"/>
      </c:catAx>
      <c:valAx>
        <c:axId val="118738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873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49.4%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76.7%</a:t>
                    </a:r>
                    <a:endParaRPr lang="en-US" sz="1600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27.8%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44.4%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67.8%</a:t>
                    </a:r>
                    <a:endParaRPr lang="en-US" sz="1600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22.2%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'pregunt 5'!$L$3:$L$8</c:f>
              <c:strCache>
                <c:ptCount val="6"/>
                <c:pt idx="0">
                  <c:v>Prensa</c:v>
                </c:pt>
                <c:pt idx="1">
                  <c:v>Televisión</c:v>
                </c:pt>
                <c:pt idx="2">
                  <c:v>Radio</c:v>
                </c:pt>
                <c:pt idx="3">
                  <c:v>Internet</c:v>
                </c:pt>
                <c:pt idx="4">
                  <c:v>Vallas Publicitarias</c:v>
                </c:pt>
                <c:pt idx="5">
                  <c:v>Folletos</c:v>
                </c:pt>
              </c:strCache>
            </c:strRef>
          </c:cat>
          <c:val>
            <c:numRef>
              <c:f>'pregunt 5'!$M$3:$M$8</c:f>
              <c:numCache>
                <c:formatCode>###0.0</c:formatCode>
                <c:ptCount val="6"/>
                <c:pt idx="0">
                  <c:v>49.444444444444443</c:v>
                </c:pt>
                <c:pt idx="1">
                  <c:v>76.666666666666671</c:v>
                </c:pt>
                <c:pt idx="2">
                  <c:v>27.777777777777779</c:v>
                </c:pt>
                <c:pt idx="3">
                  <c:v>44.444444444444443</c:v>
                </c:pt>
                <c:pt idx="4">
                  <c:v>67.777777777777771</c:v>
                </c:pt>
                <c:pt idx="5">
                  <c:v>22.222222222222221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812672"/>
        <c:axId val="118815360"/>
      </c:barChart>
      <c:catAx>
        <c:axId val="1188126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18815360"/>
        <c:crossesAt val="0"/>
        <c:auto val="1"/>
        <c:lblAlgn val="ctr"/>
        <c:lblOffset val="100"/>
        <c:noMultiLvlLbl val="0"/>
      </c:catAx>
      <c:valAx>
        <c:axId val="1188153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1881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6747513898703"/>
          <c:y val="0.26016387374655092"/>
          <c:w val="0.47149875359101223"/>
          <c:h val="0.5757725957332257"/>
        </c:manualLayout>
      </c:layout>
      <c:radarChart>
        <c:radarStyle val="marker"/>
        <c:varyColors val="0"/>
        <c:ser>
          <c:idx val="0"/>
          <c:order val="0"/>
          <c:tx>
            <c:strRef>
              <c:f>Hoja9!$C$2</c:f>
              <c:strCache>
                <c:ptCount val="1"/>
                <c:pt idx="0">
                  <c:v>PRECIO</c:v>
                </c:pt>
              </c:strCache>
            </c:strRef>
          </c:tx>
          <c:cat>
            <c:strRef>
              <c:f>Hoja9!$B$3:$B$7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Neutro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Hoja9!$C$3:$C$7</c:f>
              <c:numCache>
                <c:formatCode>###0</c:formatCode>
                <c:ptCount val="5"/>
                <c:pt idx="0">
                  <c:v>4</c:v>
                </c:pt>
                <c:pt idx="1">
                  <c:v>9</c:v>
                </c:pt>
                <c:pt idx="2">
                  <c:v>41</c:v>
                </c:pt>
                <c:pt idx="3">
                  <c:v>59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Hoja9!$D$2</c:f>
              <c:strCache>
                <c:ptCount val="1"/>
                <c:pt idx="0">
                  <c:v>CALIDAD</c:v>
                </c:pt>
              </c:strCache>
            </c:strRef>
          </c:tx>
          <c:cat>
            <c:strRef>
              <c:f>Hoja9!$B$3:$B$7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Neutro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Hoja9!$D$3:$D$7</c:f>
              <c:numCache>
                <c:formatCode>###0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12</c:v>
                </c:pt>
                <c:pt idx="3">
                  <c:v>45</c:v>
                </c:pt>
                <c:pt idx="4">
                  <c:v>119</c:v>
                </c:pt>
              </c:numCache>
            </c:numRef>
          </c:val>
        </c:ser>
        <c:ser>
          <c:idx val="2"/>
          <c:order val="2"/>
          <c:tx>
            <c:strRef>
              <c:f>Hoja9!$E$2</c:f>
              <c:strCache>
                <c:ptCount val="1"/>
                <c:pt idx="0">
                  <c:v>DISEÑO FORMA TAMAÑO</c:v>
                </c:pt>
              </c:strCache>
            </c:strRef>
          </c:tx>
          <c:cat>
            <c:strRef>
              <c:f>Hoja9!$B$3:$B$7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Neutro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Hoja9!$E$3:$E$7</c:f>
              <c:numCache>
                <c:formatCode>###0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48</c:v>
                </c:pt>
                <c:pt idx="3">
                  <c:v>74</c:v>
                </c:pt>
                <c:pt idx="4">
                  <c:v>41</c:v>
                </c:pt>
              </c:numCache>
            </c:numRef>
          </c:val>
        </c:ser>
        <c:ser>
          <c:idx val="3"/>
          <c:order val="3"/>
          <c:tx>
            <c:strRef>
              <c:f>Hoja9!$F$2</c:f>
              <c:strCache>
                <c:ptCount val="1"/>
                <c:pt idx="0">
                  <c:v>MARCA PAÍS </c:v>
                </c:pt>
              </c:strCache>
            </c:strRef>
          </c:tx>
          <c:cat>
            <c:strRef>
              <c:f>Hoja9!$B$3:$B$7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Neutro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Hoja9!$F$3:$F$7</c:f>
              <c:numCache>
                <c:formatCode>###0</c:formatCode>
                <c:ptCount val="5"/>
                <c:pt idx="0">
                  <c:v>6</c:v>
                </c:pt>
                <c:pt idx="1">
                  <c:v>31</c:v>
                </c:pt>
                <c:pt idx="2">
                  <c:v>60</c:v>
                </c:pt>
                <c:pt idx="3">
                  <c:v>43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247616"/>
        <c:axId val="121249152"/>
      </c:radarChart>
      <c:catAx>
        <c:axId val="12124761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100" b="1" i="1"/>
            </a:pPr>
            <a:endParaRPr lang="es-EC"/>
          </a:p>
        </c:txPr>
        <c:crossAx val="121249152"/>
        <c:crosses val="autoZero"/>
        <c:auto val="1"/>
        <c:lblAlgn val="ctr"/>
        <c:lblOffset val="100"/>
        <c:noMultiLvlLbl val="0"/>
      </c:catAx>
      <c:valAx>
        <c:axId val="121249152"/>
        <c:scaling>
          <c:orientation val="minMax"/>
        </c:scaling>
        <c:delete val="1"/>
        <c:axPos val="l"/>
        <c:majorGridlines/>
        <c:numFmt formatCode="###0" sourceLinked="1"/>
        <c:majorTickMark val="none"/>
        <c:minorTickMark val="none"/>
        <c:tickLblPos val="nextTo"/>
        <c:crossAx val="12124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64158656366563"/>
          <c:y val="0.14598643919510063"/>
          <c:w val="0.23586235478367398"/>
          <c:h val="0.49359533511414205"/>
        </c:manualLayout>
      </c:layout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../slides/slide4.xml"/><Relationship Id="rId7" Type="http://schemas.openxmlformats.org/officeDocument/2006/relationships/image" Target="../media/image9.png"/><Relationship Id="rId2" Type="http://schemas.openxmlformats.org/officeDocument/2006/relationships/slide" Target="../slides/slide5.xml"/><Relationship Id="rId1" Type="http://schemas.openxmlformats.org/officeDocument/2006/relationships/slide" Target="../slides/slide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989B6-21AE-4966-9B94-F7EC3DE426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DC39F44B-2712-4222-88E5-DC7B9DA1A5C0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ANTECEDENTES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1843EBF-15EC-4AD2-B4FE-A266C0211E8D}" type="parTrans" cxnId="{3F911DE3-2D2B-481F-BAA0-2FE3308DCECD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85D78B9D-28BA-44FF-B90E-CF3ED879D0C8}" type="sibTrans" cxnId="{3F911DE3-2D2B-481F-BAA0-2FE3308DCECD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5FA10261-42A9-46CE-B429-E80C0A1689E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MARCO TEÓRICO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A51C652-F3E8-4B2A-9DFF-9C50222A0777}" type="parTrans" cxnId="{80960206-9910-443A-B93E-7516293DA3EB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0207426F-2D9C-4A75-89B9-DFD7752D52E5}" type="sibTrans" cxnId="{80960206-9910-443A-B93E-7516293DA3EB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9370C630-41B5-4389-B704-DA897E6884AF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MARCO METODOLÓGICO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2B79547-41B0-40D2-A6A5-D7ED63BBD1EC}" type="parTrans" cxnId="{6DB1D390-EC0E-421D-9659-885EB110D6A6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09858900-A8FB-44D8-951A-72D47158C5EF}" type="sibTrans" cxnId="{6DB1D390-EC0E-421D-9659-885EB110D6A6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DCFFA5A2-A645-47A0-9B57-F7FB73A2533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ESTUDIO DE MERCADO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1784B44-DAB5-493B-BEB3-007E4E001ADB}" type="parTrans" cxnId="{29205582-98B6-4283-9B69-45EBDF08B419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30D663C8-489E-4363-BEE7-13FB21C2C48F}" type="sibTrans" cxnId="{29205582-98B6-4283-9B69-45EBDF08B419}">
      <dgm:prSet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C7037444-A9D7-4C75-A055-4D269C0F2D18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CONCLUSIONES Y RECOMENDACIONES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7315525B-37CA-4BC6-A657-76FF4C636ED3}" type="parTrans" cxnId="{4DC8B9F7-61F2-4B44-8531-015653AAA94E}">
      <dgm:prSet/>
      <dgm:spPr/>
      <dgm:t>
        <a:bodyPr/>
        <a:lstStyle/>
        <a:p>
          <a:endParaRPr lang="es-EC" sz="1400"/>
        </a:p>
      </dgm:t>
    </dgm:pt>
    <dgm:pt modelId="{74125FF9-268D-4982-9885-520C93C40426}" type="sibTrans" cxnId="{4DC8B9F7-61F2-4B44-8531-015653AAA94E}">
      <dgm:prSet/>
      <dgm:spPr/>
      <dgm:t>
        <a:bodyPr/>
        <a:lstStyle/>
        <a:p>
          <a:endParaRPr lang="es-EC" sz="1400"/>
        </a:p>
      </dgm:t>
    </dgm:pt>
    <dgm:pt modelId="{CD31D621-F60C-4A24-8375-CC804A99612D}" type="pres">
      <dgm:prSet presAssocID="{840989B6-21AE-4966-9B94-F7EC3DE426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E022285-97BC-4B2E-82D5-4798C83438EA}" type="pres">
      <dgm:prSet presAssocID="{840989B6-21AE-4966-9B94-F7EC3DE426F6}" presName="Name1" presStyleCnt="0"/>
      <dgm:spPr/>
    </dgm:pt>
    <dgm:pt modelId="{CD201702-1C81-42BB-9420-9B552466D63E}" type="pres">
      <dgm:prSet presAssocID="{840989B6-21AE-4966-9B94-F7EC3DE426F6}" presName="cycle" presStyleCnt="0"/>
      <dgm:spPr/>
    </dgm:pt>
    <dgm:pt modelId="{F4987E6F-A8CC-4625-A382-5E3184D62F4A}" type="pres">
      <dgm:prSet presAssocID="{840989B6-21AE-4966-9B94-F7EC3DE426F6}" presName="srcNode" presStyleLbl="node1" presStyleIdx="0" presStyleCnt="5"/>
      <dgm:spPr/>
    </dgm:pt>
    <dgm:pt modelId="{B7DB88FA-B287-4924-BD79-06F8C8DF6D67}" type="pres">
      <dgm:prSet presAssocID="{840989B6-21AE-4966-9B94-F7EC3DE426F6}" presName="conn" presStyleLbl="parChTrans1D2" presStyleIdx="0" presStyleCnt="1"/>
      <dgm:spPr/>
      <dgm:t>
        <a:bodyPr/>
        <a:lstStyle/>
        <a:p>
          <a:endParaRPr lang="es-EC"/>
        </a:p>
      </dgm:t>
    </dgm:pt>
    <dgm:pt modelId="{79292267-75EB-41F0-8078-B82BC9547CB2}" type="pres">
      <dgm:prSet presAssocID="{840989B6-21AE-4966-9B94-F7EC3DE426F6}" presName="extraNode" presStyleLbl="node1" presStyleIdx="0" presStyleCnt="5"/>
      <dgm:spPr/>
    </dgm:pt>
    <dgm:pt modelId="{C0EF5C94-47D4-4F02-A76C-409188E4820C}" type="pres">
      <dgm:prSet presAssocID="{840989B6-21AE-4966-9B94-F7EC3DE426F6}" presName="dstNode" presStyleLbl="node1" presStyleIdx="0" presStyleCnt="5"/>
      <dgm:spPr/>
    </dgm:pt>
    <dgm:pt modelId="{4FA20D40-3D39-4635-8EF2-BF04EFD292AE}" type="pres">
      <dgm:prSet presAssocID="{DC39F44B-2712-4222-88E5-DC7B9DA1A5C0}" presName="text_1" presStyleLbl="node1" presStyleIdx="0" presStyleCnt="5" custScaleX="615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F3EC9C-A49A-41DC-BF72-DFB1D57AA261}" type="pres">
      <dgm:prSet presAssocID="{DC39F44B-2712-4222-88E5-DC7B9DA1A5C0}" presName="accent_1" presStyleCnt="0"/>
      <dgm:spPr/>
    </dgm:pt>
    <dgm:pt modelId="{72D71292-F8A9-4DB8-8CAA-5C7B9158E982}" type="pres">
      <dgm:prSet presAssocID="{DC39F44B-2712-4222-88E5-DC7B9DA1A5C0}" presName="accentRepeatNode" presStyleLbl="solidFgAcc1" presStyleIdx="0" presStyleCnt="5" custLinFactNeighborX="8240" custLinFactNeighborY="45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AD039CD-B561-4A21-91EE-29B32783302F}" type="pres">
      <dgm:prSet presAssocID="{5FA10261-42A9-46CE-B429-E80C0A1689E9}" presName="text_2" presStyleLbl="node1" presStyleIdx="1" presStyleCnt="5" custScaleX="615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FA4A6A-7921-452B-B33E-03E9AD369EA1}" type="pres">
      <dgm:prSet presAssocID="{5FA10261-42A9-46CE-B429-E80C0A1689E9}" presName="accent_2" presStyleCnt="0"/>
      <dgm:spPr/>
    </dgm:pt>
    <dgm:pt modelId="{741CD813-FDB6-4DB0-9480-3227A3B120FE}" type="pres">
      <dgm:prSet presAssocID="{5FA10261-42A9-46CE-B429-E80C0A1689E9}" presName="accentRepeatNode" presStyleLbl="solidFgAcc1" presStyleIdx="1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ED1038F-EFF6-4BED-9CF9-0992C644D9B1}" type="pres">
      <dgm:prSet presAssocID="{9370C630-41B5-4389-B704-DA897E6884AF}" presName="text_3" presStyleLbl="node1" presStyleIdx="2" presStyleCnt="5" custScaleX="61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C33AA-E1ED-40A4-9688-CDA802C09F14}" type="pres">
      <dgm:prSet presAssocID="{9370C630-41B5-4389-B704-DA897E6884AF}" presName="accent_3" presStyleCnt="0"/>
      <dgm:spPr/>
    </dgm:pt>
    <dgm:pt modelId="{7BC97D4E-0F7A-4E16-9B25-FA94A814502F}" type="pres">
      <dgm:prSet presAssocID="{9370C630-41B5-4389-B704-DA897E6884AF}" presName="accentRepeatNode" presStyleLbl="solidFgAcc1" presStyleIdx="2" presStyleCnt="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6B17CB6-CA91-4B94-A982-2DF97DF0F095}" type="pres">
      <dgm:prSet presAssocID="{DCFFA5A2-A645-47A0-9B57-F7FB73A25331}" presName="text_4" presStyleLbl="node1" presStyleIdx="3" presStyleCnt="5" custScaleX="615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411634-E291-4E1C-BBB8-54F80F3DCB1D}" type="pres">
      <dgm:prSet presAssocID="{DCFFA5A2-A645-47A0-9B57-F7FB73A25331}" presName="accent_4" presStyleCnt="0"/>
      <dgm:spPr/>
    </dgm:pt>
    <dgm:pt modelId="{20846FC5-D62F-433A-B9D6-635EA6C97813}" type="pres">
      <dgm:prSet presAssocID="{DCFFA5A2-A645-47A0-9B57-F7FB73A25331}" presName="accentRepeatNode" presStyleLbl="solidFgAcc1" presStyleIdx="3" presStyleCnt="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3707843-762B-48A4-A493-65DC0F8DE061}" type="pres">
      <dgm:prSet presAssocID="{C7037444-A9D7-4C75-A055-4D269C0F2D18}" presName="text_5" presStyleLbl="node1" presStyleIdx="4" presStyleCnt="5" custScaleX="615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D8300-00DC-46FD-8AB6-6E0E4CE264F4}" type="pres">
      <dgm:prSet presAssocID="{C7037444-A9D7-4C75-A055-4D269C0F2D18}" presName="accent_5" presStyleCnt="0"/>
      <dgm:spPr/>
    </dgm:pt>
    <dgm:pt modelId="{85E12810-FC6F-4358-A09E-2D086D7CC835}" type="pres">
      <dgm:prSet presAssocID="{C7037444-A9D7-4C75-A055-4D269C0F2D18}" presName="accentRepeatNode" presStyleLbl="solidFgAcc1" presStyleIdx="4" presStyleCnt="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8BCE8A5F-43C4-4A54-9A70-95CC4780C8CC}" type="presOf" srcId="{9370C630-41B5-4389-B704-DA897E6884AF}" destId="{7ED1038F-EFF6-4BED-9CF9-0992C644D9B1}" srcOrd="0" destOrd="0" presId="urn:microsoft.com/office/officeart/2008/layout/VerticalCurvedList"/>
    <dgm:cxn modelId="{80960206-9910-443A-B93E-7516293DA3EB}" srcId="{840989B6-21AE-4966-9B94-F7EC3DE426F6}" destId="{5FA10261-42A9-46CE-B429-E80C0A1689E9}" srcOrd="1" destOrd="0" parTransId="{1A51C652-F3E8-4B2A-9DFF-9C50222A0777}" sibTransId="{0207426F-2D9C-4A75-89B9-DFD7752D52E5}"/>
    <dgm:cxn modelId="{4A1A589E-7708-4D98-AED2-4BD5F739145A}" type="presOf" srcId="{C7037444-A9D7-4C75-A055-4D269C0F2D18}" destId="{43707843-762B-48A4-A493-65DC0F8DE061}" srcOrd="0" destOrd="0" presId="urn:microsoft.com/office/officeart/2008/layout/VerticalCurvedList"/>
    <dgm:cxn modelId="{6EA99BE3-BEA2-443F-860D-50FC3809E533}" type="presOf" srcId="{5FA10261-42A9-46CE-B429-E80C0A1689E9}" destId="{EAD039CD-B561-4A21-91EE-29B32783302F}" srcOrd="0" destOrd="0" presId="urn:microsoft.com/office/officeart/2008/layout/VerticalCurvedList"/>
    <dgm:cxn modelId="{059331FF-C4D8-4BC2-92E0-3A880D8290F3}" type="presOf" srcId="{DCFFA5A2-A645-47A0-9B57-F7FB73A25331}" destId="{96B17CB6-CA91-4B94-A982-2DF97DF0F095}" srcOrd="0" destOrd="0" presId="urn:microsoft.com/office/officeart/2008/layout/VerticalCurvedList"/>
    <dgm:cxn modelId="{4DC8B9F7-61F2-4B44-8531-015653AAA94E}" srcId="{840989B6-21AE-4966-9B94-F7EC3DE426F6}" destId="{C7037444-A9D7-4C75-A055-4D269C0F2D18}" srcOrd="4" destOrd="0" parTransId="{7315525B-37CA-4BC6-A657-76FF4C636ED3}" sibTransId="{74125FF9-268D-4982-9885-520C93C40426}"/>
    <dgm:cxn modelId="{29205582-98B6-4283-9B69-45EBDF08B419}" srcId="{840989B6-21AE-4966-9B94-F7EC3DE426F6}" destId="{DCFFA5A2-A645-47A0-9B57-F7FB73A25331}" srcOrd="3" destOrd="0" parTransId="{01784B44-DAB5-493B-BEB3-007E4E001ADB}" sibTransId="{30D663C8-489E-4363-BEE7-13FB21C2C48F}"/>
    <dgm:cxn modelId="{3EA58FB9-713E-467E-8A79-AA1FBAF5B76D}" type="presOf" srcId="{840989B6-21AE-4966-9B94-F7EC3DE426F6}" destId="{CD31D621-F60C-4A24-8375-CC804A99612D}" srcOrd="0" destOrd="0" presId="urn:microsoft.com/office/officeart/2008/layout/VerticalCurvedList"/>
    <dgm:cxn modelId="{0FD21D34-3D8E-41C1-8CB0-798C9B13ABA4}" type="presOf" srcId="{DC39F44B-2712-4222-88E5-DC7B9DA1A5C0}" destId="{4FA20D40-3D39-4635-8EF2-BF04EFD292AE}" srcOrd="0" destOrd="0" presId="urn:microsoft.com/office/officeart/2008/layout/VerticalCurvedList"/>
    <dgm:cxn modelId="{3F911DE3-2D2B-481F-BAA0-2FE3308DCECD}" srcId="{840989B6-21AE-4966-9B94-F7EC3DE426F6}" destId="{DC39F44B-2712-4222-88E5-DC7B9DA1A5C0}" srcOrd="0" destOrd="0" parTransId="{01843EBF-15EC-4AD2-B4FE-A266C0211E8D}" sibTransId="{85D78B9D-28BA-44FF-B90E-CF3ED879D0C8}"/>
    <dgm:cxn modelId="{6DB1D390-EC0E-421D-9659-885EB110D6A6}" srcId="{840989B6-21AE-4966-9B94-F7EC3DE426F6}" destId="{9370C630-41B5-4389-B704-DA897E6884AF}" srcOrd="2" destOrd="0" parTransId="{B2B79547-41B0-40D2-A6A5-D7ED63BBD1EC}" sibTransId="{09858900-A8FB-44D8-951A-72D47158C5EF}"/>
    <dgm:cxn modelId="{E64B1876-C6E0-4C05-A332-8F00ECA662BE}" type="presOf" srcId="{85D78B9D-28BA-44FF-B90E-CF3ED879D0C8}" destId="{B7DB88FA-B287-4924-BD79-06F8C8DF6D67}" srcOrd="0" destOrd="0" presId="urn:microsoft.com/office/officeart/2008/layout/VerticalCurvedList"/>
    <dgm:cxn modelId="{192BA26D-D602-4DCA-9DD5-57B9582D535A}" type="presParOf" srcId="{CD31D621-F60C-4A24-8375-CC804A99612D}" destId="{5E022285-97BC-4B2E-82D5-4798C83438EA}" srcOrd="0" destOrd="0" presId="urn:microsoft.com/office/officeart/2008/layout/VerticalCurvedList"/>
    <dgm:cxn modelId="{6C17F769-6E5B-4093-8FFE-B0D48F5AA72F}" type="presParOf" srcId="{5E022285-97BC-4B2E-82D5-4798C83438EA}" destId="{CD201702-1C81-42BB-9420-9B552466D63E}" srcOrd="0" destOrd="0" presId="urn:microsoft.com/office/officeart/2008/layout/VerticalCurvedList"/>
    <dgm:cxn modelId="{5713922F-98FC-426B-A1FB-1A64C3A6C215}" type="presParOf" srcId="{CD201702-1C81-42BB-9420-9B552466D63E}" destId="{F4987E6F-A8CC-4625-A382-5E3184D62F4A}" srcOrd="0" destOrd="0" presId="urn:microsoft.com/office/officeart/2008/layout/VerticalCurvedList"/>
    <dgm:cxn modelId="{E19EE569-91E5-4E01-A3D6-31E8C7CC157B}" type="presParOf" srcId="{CD201702-1C81-42BB-9420-9B552466D63E}" destId="{B7DB88FA-B287-4924-BD79-06F8C8DF6D67}" srcOrd="1" destOrd="0" presId="urn:microsoft.com/office/officeart/2008/layout/VerticalCurvedList"/>
    <dgm:cxn modelId="{AD65CB0C-966F-44F5-941F-BCFB37E6B2AD}" type="presParOf" srcId="{CD201702-1C81-42BB-9420-9B552466D63E}" destId="{79292267-75EB-41F0-8078-B82BC9547CB2}" srcOrd="2" destOrd="0" presId="urn:microsoft.com/office/officeart/2008/layout/VerticalCurvedList"/>
    <dgm:cxn modelId="{E080E373-1F95-4623-96B3-14765040E4CA}" type="presParOf" srcId="{CD201702-1C81-42BB-9420-9B552466D63E}" destId="{C0EF5C94-47D4-4F02-A76C-409188E4820C}" srcOrd="3" destOrd="0" presId="urn:microsoft.com/office/officeart/2008/layout/VerticalCurvedList"/>
    <dgm:cxn modelId="{E27A1168-0694-4F44-9055-F72F1EF4DD17}" type="presParOf" srcId="{5E022285-97BC-4B2E-82D5-4798C83438EA}" destId="{4FA20D40-3D39-4635-8EF2-BF04EFD292AE}" srcOrd="1" destOrd="0" presId="urn:microsoft.com/office/officeart/2008/layout/VerticalCurvedList"/>
    <dgm:cxn modelId="{1F947A82-6747-40A0-A963-969D19D84AEE}" type="presParOf" srcId="{5E022285-97BC-4B2E-82D5-4798C83438EA}" destId="{8CF3EC9C-A49A-41DC-BF72-DFB1D57AA261}" srcOrd="2" destOrd="0" presId="urn:microsoft.com/office/officeart/2008/layout/VerticalCurvedList"/>
    <dgm:cxn modelId="{403777D8-694A-4CC5-A607-B00755E16038}" type="presParOf" srcId="{8CF3EC9C-A49A-41DC-BF72-DFB1D57AA261}" destId="{72D71292-F8A9-4DB8-8CAA-5C7B9158E982}" srcOrd="0" destOrd="0" presId="urn:microsoft.com/office/officeart/2008/layout/VerticalCurvedList"/>
    <dgm:cxn modelId="{1A035707-1301-48C4-899A-FE8B97B5AEF2}" type="presParOf" srcId="{5E022285-97BC-4B2E-82D5-4798C83438EA}" destId="{EAD039CD-B561-4A21-91EE-29B32783302F}" srcOrd="3" destOrd="0" presId="urn:microsoft.com/office/officeart/2008/layout/VerticalCurvedList"/>
    <dgm:cxn modelId="{A4A0CBF8-F0B6-4F92-93C5-A5763A555E60}" type="presParOf" srcId="{5E022285-97BC-4B2E-82D5-4798C83438EA}" destId="{D8FA4A6A-7921-452B-B33E-03E9AD369EA1}" srcOrd="4" destOrd="0" presId="urn:microsoft.com/office/officeart/2008/layout/VerticalCurvedList"/>
    <dgm:cxn modelId="{797D006B-F8DF-474F-8A12-D786D4CCD06F}" type="presParOf" srcId="{D8FA4A6A-7921-452B-B33E-03E9AD369EA1}" destId="{741CD813-FDB6-4DB0-9480-3227A3B120FE}" srcOrd="0" destOrd="0" presId="urn:microsoft.com/office/officeart/2008/layout/VerticalCurvedList"/>
    <dgm:cxn modelId="{662C5641-64AD-4C15-A702-9B1F5B38BC1D}" type="presParOf" srcId="{5E022285-97BC-4B2E-82D5-4798C83438EA}" destId="{7ED1038F-EFF6-4BED-9CF9-0992C644D9B1}" srcOrd="5" destOrd="0" presId="urn:microsoft.com/office/officeart/2008/layout/VerticalCurvedList"/>
    <dgm:cxn modelId="{B12BED6B-AF63-48B6-835C-4C5E1B7D59B9}" type="presParOf" srcId="{5E022285-97BC-4B2E-82D5-4798C83438EA}" destId="{5AEC33AA-E1ED-40A4-9688-CDA802C09F14}" srcOrd="6" destOrd="0" presId="urn:microsoft.com/office/officeart/2008/layout/VerticalCurvedList"/>
    <dgm:cxn modelId="{1EAE9BD4-CC1E-459C-BFAA-B9E8349C64BF}" type="presParOf" srcId="{5AEC33AA-E1ED-40A4-9688-CDA802C09F14}" destId="{7BC97D4E-0F7A-4E16-9B25-FA94A814502F}" srcOrd="0" destOrd="0" presId="urn:microsoft.com/office/officeart/2008/layout/VerticalCurvedList"/>
    <dgm:cxn modelId="{31E10FDB-4924-4F1F-9CAD-BCFB410BDE29}" type="presParOf" srcId="{5E022285-97BC-4B2E-82D5-4798C83438EA}" destId="{96B17CB6-CA91-4B94-A982-2DF97DF0F095}" srcOrd="7" destOrd="0" presId="urn:microsoft.com/office/officeart/2008/layout/VerticalCurvedList"/>
    <dgm:cxn modelId="{2C062DC6-64BA-43B7-B547-0AD6D5C4B3AD}" type="presParOf" srcId="{5E022285-97BC-4B2E-82D5-4798C83438EA}" destId="{06411634-E291-4E1C-BBB8-54F80F3DCB1D}" srcOrd="8" destOrd="0" presId="urn:microsoft.com/office/officeart/2008/layout/VerticalCurvedList"/>
    <dgm:cxn modelId="{4C4DE374-2631-422C-9851-B78A01E53212}" type="presParOf" srcId="{06411634-E291-4E1C-BBB8-54F80F3DCB1D}" destId="{20846FC5-D62F-433A-B9D6-635EA6C97813}" srcOrd="0" destOrd="0" presId="urn:microsoft.com/office/officeart/2008/layout/VerticalCurvedList"/>
    <dgm:cxn modelId="{A7F90545-EC67-49ED-A0CE-7B5FFC625BBB}" type="presParOf" srcId="{5E022285-97BC-4B2E-82D5-4798C83438EA}" destId="{43707843-762B-48A4-A493-65DC0F8DE061}" srcOrd="9" destOrd="0" presId="urn:microsoft.com/office/officeart/2008/layout/VerticalCurvedList"/>
    <dgm:cxn modelId="{004247D2-DE9A-4AE4-9DC1-4FC604D3DDED}" type="presParOf" srcId="{5E022285-97BC-4B2E-82D5-4798C83438EA}" destId="{3B5D8300-00DC-46FD-8AB6-6E0E4CE264F4}" srcOrd="10" destOrd="0" presId="urn:microsoft.com/office/officeart/2008/layout/VerticalCurvedList"/>
    <dgm:cxn modelId="{6C4877DE-D24F-4ADA-AA4B-9715CC932A7A}" type="presParOf" srcId="{3B5D8300-00DC-46FD-8AB6-6E0E4CE264F4}" destId="{85E12810-FC6F-4358-A09E-2D086D7CC8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F1ED00-3C0F-4688-9C7A-A74E84A848C4}" type="doc">
      <dgm:prSet loTypeId="urn:microsoft.com/office/officeart/2005/8/layout/process1" loCatId="process" qsTypeId="urn:microsoft.com/office/officeart/2005/8/quickstyle/simple4" qsCatId="simple" csTypeId="urn:microsoft.com/office/officeart/2005/8/colors/accent0_3" csCatId="mainScheme" phldr="1"/>
      <dgm:spPr/>
    </dgm:pt>
    <dgm:pt modelId="{1295E9AD-EF60-4D85-8330-6D813E427EC6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</a:p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16 - 26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años</a:t>
          </a:r>
        </a:p>
        <a:p>
          <a:pPr algn="ctr"/>
          <a:r>
            <a:rPr lang="es-EC" sz="1400" dirty="0" smtClean="0"/>
            <a:t>43,89%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2AF2E-98B0-4B84-9544-7B770036C536}" type="parTrans" cxnId="{99A1F7BA-80D7-426A-867A-D1F5D589DE96}">
      <dgm:prSet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2D4B4-D5ED-4B70-8F21-9BC5A4FFB735}" type="sibTrans" cxnId="{99A1F7BA-80D7-426A-867A-D1F5D589DE96}">
      <dgm:prSet custT="1"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9F5D5-AAEA-4166-AFCA-EC43C9EF1373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GÉNERO</a:t>
          </a:r>
        </a:p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Masculino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>
          <a:pPr algn="ctr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Femenino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2B35-B370-4A1A-A1E9-ED4BB362FF68}" type="parTrans" cxnId="{988A8AD1-E41D-431B-9B29-15D9D01ADD13}">
      <dgm:prSet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69496-012E-4523-B599-9B8388D05359}" type="sibTrans" cxnId="{988A8AD1-E41D-431B-9B29-15D9D01ADD13}">
      <dgm:prSet custT="1"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D4DB0-89AA-463B-B0B7-31251845C548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OCUPACIÓN</a:t>
          </a:r>
        </a:p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Con relación de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dependencia</a:t>
          </a:r>
        </a:p>
        <a:p>
          <a:pPr algn="ctr"/>
          <a:r>
            <a:rPr lang="es-EC" sz="1400" dirty="0" smtClean="0"/>
            <a:t>53,33%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D92BD-FC4B-4923-9FE0-94AE92E9CA82}" type="parTrans" cxnId="{00949734-1600-4C56-94A3-CADABCE19A90}">
      <dgm:prSet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5590B-3083-4241-881E-3AC26D57FEC6}" type="sibTrans" cxnId="{00949734-1600-4C56-94A3-CADABCE19A90}">
      <dgm:prSet custT="1"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43C22-7C97-4EDB-80EC-E25FD9552A77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INGRESOS</a:t>
          </a:r>
        </a:p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$601 - $900 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mensual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</a:p>
        <a:p>
          <a:pPr algn="ctr"/>
          <a:r>
            <a:rPr lang="es-EC" sz="1200" dirty="0" smtClean="0"/>
            <a:t>34,44%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74274-B67C-49B7-BBAA-818B8398A086}" type="parTrans" cxnId="{25F30DE0-D767-451B-96F8-1DD0C1516A63}">
      <dgm:prSet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9DF32-81BA-4076-A619-B5F599A634D7}" type="sibTrans" cxnId="{25F30DE0-D767-451B-96F8-1DD0C1516A63}">
      <dgm:prSet/>
      <dgm:spPr/>
      <dgm:t>
        <a:bodyPr/>
        <a:lstStyle/>
        <a:p>
          <a:pPr algn="ctr"/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6BDFD-9A22-494A-A2EA-35394C85DF7D}" type="pres">
      <dgm:prSet presAssocID="{A3F1ED00-3C0F-4688-9C7A-A74E84A848C4}" presName="Name0" presStyleCnt="0">
        <dgm:presLayoutVars>
          <dgm:dir/>
          <dgm:resizeHandles val="exact"/>
        </dgm:presLayoutVars>
      </dgm:prSet>
      <dgm:spPr/>
    </dgm:pt>
    <dgm:pt modelId="{D547737D-E1BD-48BB-9A8F-30F5B2186665}" type="pres">
      <dgm:prSet presAssocID="{1295E9AD-EF60-4D85-8330-6D813E427E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21A27B-7E7A-4067-8DAD-CC079B457E4B}" type="pres">
      <dgm:prSet presAssocID="{8602D4B4-D5ED-4B70-8F21-9BC5A4FFB73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3C2683EB-8DCF-4F61-A3E5-CB75AE43C107}" type="pres">
      <dgm:prSet presAssocID="{8602D4B4-D5ED-4B70-8F21-9BC5A4FFB735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8B645A4-B323-4A61-A42B-C4BD1D92B1C7}" type="pres">
      <dgm:prSet presAssocID="{C359F5D5-AAEA-4166-AFCA-EC43C9EF1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2CC1AB-BA1A-419C-A4C3-282F7F9C34D3}" type="pres">
      <dgm:prSet presAssocID="{FBB69496-012E-4523-B599-9B8388D0535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030F716C-9675-4553-8CC1-5A064A712B59}" type="pres">
      <dgm:prSet presAssocID="{FBB69496-012E-4523-B599-9B8388D0535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07960A0C-292D-447C-9C76-8F1E304DA22D}" type="pres">
      <dgm:prSet presAssocID="{DC8D4DB0-89AA-463B-B0B7-31251845C5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AA7CD6-96C4-43DB-A5BD-1BA55B819B9C}" type="pres">
      <dgm:prSet presAssocID="{DDE5590B-3083-4241-881E-3AC26D57FEC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D9C967FC-6556-4634-A00D-55EEDF26FDD7}" type="pres">
      <dgm:prSet presAssocID="{DDE5590B-3083-4241-881E-3AC26D57FEC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5F6C4B4A-907C-4DC1-89DE-605042F47C7D}" type="pres">
      <dgm:prSet presAssocID="{7A843C22-7C97-4EDB-80EC-E25FD9552A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8A8AD1-E41D-431B-9B29-15D9D01ADD13}" srcId="{A3F1ED00-3C0F-4688-9C7A-A74E84A848C4}" destId="{C359F5D5-AAEA-4166-AFCA-EC43C9EF1373}" srcOrd="1" destOrd="0" parTransId="{AB772B35-B370-4A1A-A1E9-ED4BB362FF68}" sibTransId="{FBB69496-012E-4523-B599-9B8388D05359}"/>
    <dgm:cxn modelId="{27DA1223-8BCE-49A3-BFFC-19B029E2172C}" type="presOf" srcId="{8602D4B4-D5ED-4B70-8F21-9BC5A4FFB735}" destId="{3C2683EB-8DCF-4F61-A3E5-CB75AE43C107}" srcOrd="1" destOrd="0" presId="urn:microsoft.com/office/officeart/2005/8/layout/process1"/>
    <dgm:cxn modelId="{FDF8C056-E5C8-4CAD-AF25-C10A0F651804}" type="presOf" srcId="{DDE5590B-3083-4241-881E-3AC26D57FEC6}" destId="{85AA7CD6-96C4-43DB-A5BD-1BA55B819B9C}" srcOrd="0" destOrd="0" presId="urn:microsoft.com/office/officeart/2005/8/layout/process1"/>
    <dgm:cxn modelId="{2DD8C71D-FDB2-4B7E-9AC3-08496CA14119}" type="presOf" srcId="{C359F5D5-AAEA-4166-AFCA-EC43C9EF1373}" destId="{78B645A4-B323-4A61-A42B-C4BD1D92B1C7}" srcOrd="0" destOrd="0" presId="urn:microsoft.com/office/officeart/2005/8/layout/process1"/>
    <dgm:cxn modelId="{220C45C6-C6B4-4D7C-82DA-850CF227F1F3}" type="presOf" srcId="{7A843C22-7C97-4EDB-80EC-E25FD9552A77}" destId="{5F6C4B4A-907C-4DC1-89DE-605042F47C7D}" srcOrd="0" destOrd="0" presId="urn:microsoft.com/office/officeart/2005/8/layout/process1"/>
    <dgm:cxn modelId="{25F30DE0-D767-451B-96F8-1DD0C1516A63}" srcId="{A3F1ED00-3C0F-4688-9C7A-A74E84A848C4}" destId="{7A843C22-7C97-4EDB-80EC-E25FD9552A77}" srcOrd="3" destOrd="0" parTransId="{00874274-B67C-49B7-BBAA-818B8398A086}" sibTransId="{1D39DF32-81BA-4076-A619-B5F599A634D7}"/>
    <dgm:cxn modelId="{99A1F7BA-80D7-426A-867A-D1F5D589DE96}" srcId="{A3F1ED00-3C0F-4688-9C7A-A74E84A848C4}" destId="{1295E9AD-EF60-4D85-8330-6D813E427EC6}" srcOrd="0" destOrd="0" parTransId="{DBC2AF2E-98B0-4B84-9544-7B770036C536}" sibTransId="{8602D4B4-D5ED-4B70-8F21-9BC5A4FFB735}"/>
    <dgm:cxn modelId="{55EFDDE0-3132-4401-9607-7F60B09994F5}" type="presOf" srcId="{DC8D4DB0-89AA-463B-B0B7-31251845C548}" destId="{07960A0C-292D-447C-9C76-8F1E304DA22D}" srcOrd="0" destOrd="0" presId="urn:microsoft.com/office/officeart/2005/8/layout/process1"/>
    <dgm:cxn modelId="{123C28AC-8BBF-4C3A-A0FB-A846CB8CA134}" type="presOf" srcId="{8602D4B4-D5ED-4B70-8F21-9BC5A4FFB735}" destId="{3721A27B-7E7A-4067-8DAD-CC079B457E4B}" srcOrd="0" destOrd="0" presId="urn:microsoft.com/office/officeart/2005/8/layout/process1"/>
    <dgm:cxn modelId="{1F2E3CA0-E554-419A-8C43-94CC60F3F9A3}" type="presOf" srcId="{A3F1ED00-3C0F-4688-9C7A-A74E84A848C4}" destId="{73B6BDFD-9A22-494A-A2EA-35394C85DF7D}" srcOrd="0" destOrd="0" presId="urn:microsoft.com/office/officeart/2005/8/layout/process1"/>
    <dgm:cxn modelId="{ACC67495-8609-4B17-98F9-21AE0BE10FF8}" type="presOf" srcId="{FBB69496-012E-4523-B599-9B8388D05359}" destId="{030F716C-9675-4553-8CC1-5A064A712B59}" srcOrd="1" destOrd="0" presId="urn:microsoft.com/office/officeart/2005/8/layout/process1"/>
    <dgm:cxn modelId="{F1B5D619-6DD6-4B08-A5B1-DD6C68522A50}" type="presOf" srcId="{DDE5590B-3083-4241-881E-3AC26D57FEC6}" destId="{D9C967FC-6556-4634-A00D-55EEDF26FDD7}" srcOrd="1" destOrd="0" presId="urn:microsoft.com/office/officeart/2005/8/layout/process1"/>
    <dgm:cxn modelId="{FA5C17A5-E0CA-4594-99EA-5A94A64F838B}" type="presOf" srcId="{FBB69496-012E-4523-B599-9B8388D05359}" destId="{542CC1AB-BA1A-419C-A4C3-282F7F9C34D3}" srcOrd="0" destOrd="0" presId="urn:microsoft.com/office/officeart/2005/8/layout/process1"/>
    <dgm:cxn modelId="{046E35A9-3C77-4DF0-9B17-DB35DB6037B4}" type="presOf" srcId="{1295E9AD-EF60-4D85-8330-6D813E427EC6}" destId="{D547737D-E1BD-48BB-9A8F-30F5B2186665}" srcOrd="0" destOrd="0" presId="urn:microsoft.com/office/officeart/2005/8/layout/process1"/>
    <dgm:cxn modelId="{00949734-1600-4C56-94A3-CADABCE19A90}" srcId="{A3F1ED00-3C0F-4688-9C7A-A74E84A848C4}" destId="{DC8D4DB0-89AA-463B-B0B7-31251845C548}" srcOrd="2" destOrd="0" parTransId="{0B3D92BD-FC4B-4923-9FE0-94AE92E9CA82}" sibTransId="{DDE5590B-3083-4241-881E-3AC26D57FEC6}"/>
    <dgm:cxn modelId="{9E82165D-24CC-4710-9B13-593D10B2407D}" type="presParOf" srcId="{73B6BDFD-9A22-494A-A2EA-35394C85DF7D}" destId="{D547737D-E1BD-48BB-9A8F-30F5B2186665}" srcOrd="0" destOrd="0" presId="urn:microsoft.com/office/officeart/2005/8/layout/process1"/>
    <dgm:cxn modelId="{ABFA0463-9063-403A-8C4A-C61741596D29}" type="presParOf" srcId="{73B6BDFD-9A22-494A-A2EA-35394C85DF7D}" destId="{3721A27B-7E7A-4067-8DAD-CC079B457E4B}" srcOrd="1" destOrd="0" presId="urn:microsoft.com/office/officeart/2005/8/layout/process1"/>
    <dgm:cxn modelId="{8C4B495F-FFBB-4F83-A81F-7F8E0A6BB18D}" type="presParOf" srcId="{3721A27B-7E7A-4067-8DAD-CC079B457E4B}" destId="{3C2683EB-8DCF-4F61-A3E5-CB75AE43C107}" srcOrd="0" destOrd="0" presId="urn:microsoft.com/office/officeart/2005/8/layout/process1"/>
    <dgm:cxn modelId="{01EE4CE2-26C4-4BE5-8AE2-3998265484F7}" type="presParOf" srcId="{73B6BDFD-9A22-494A-A2EA-35394C85DF7D}" destId="{78B645A4-B323-4A61-A42B-C4BD1D92B1C7}" srcOrd="2" destOrd="0" presId="urn:microsoft.com/office/officeart/2005/8/layout/process1"/>
    <dgm:cxn modelId="{D7133A3B-2029-42F2-A970-9F35714B1589}" type="presParOf" srcId="{73B6BDFD-9A22-494A-A2EA-35394C85DF7D}" destId="{542CC1AB-BA1A-419C-A4C3-282F7F9C34D3}" srcOrd="3" destOrd="0" presId="urn:microsoft.com/office/officeart/2005/8/layout/process1"/>
    <dgm:cxn modelId="{7B5338EF-5BAE-4A1C-A1C0-5E75EC49399A}" type="presParOf" srcId="{542CC1AB-BA1A-419C-A4C3-282F7F9C34D3}" destId="{030F716C-9675-4553-8CC1-5A064A712B59}" srcOrd="0" destOrd="0" presId="urn:microsoft.com/office/officeart/2005/8/layout/process1"/>
    <dgm:cxn modelId="{E4C77DA0-3A06-4DEA-926C-36BDA81A8520}" type="presParOf" srcId="{73B6BDFD-9A22-494A-A2EA-35394C85DF7D}" destId="{07960A0C-292D-447C-9C76-8F1E304DA22D}" srcOrd="4" destOrd="0" presId="urn:microsoft.com/office/officeart/2005/8/layout/process1"/>
    <dgm:cxn modelId="{CC1FEACF-71D8-4698-8D14-1E4531B4C26D}" type="presParOf" srcId="{73B6BDFD-9A22-494A-A2EA-35394C85DF7D}" destId="{85AA7CD6-96C4-43DB-A5BD-1BA55B819B9C}" srcOrd="5" destOrd="0" presId="urn:microsoft.com/office/officeart/2005/8/layout/process1"/>
    <dgm:cxn modelId="{D10AE703-B82E-4BC7-B034-65AABB7ABA70}" type="presParOf" srcId="{85AA7CD6-96C4-43DB-A5BD-1BA55B819B9C}" destId="{D9C967FC-6556-4634-A00D-55EEDF26FDD7}" srcOrd="0" destOrd="0" presId="urn:microsoft.com/office/officeart/2005/8/layout/process1"/>
    <dgm:cxn modelId="{C9970063-338E-4321-BCD6-E2ED948B4041}" type="presParOf" srcId="{73B6BDFD-9A22-494A-A2EA-35394C85DF7D}" destId="{5F6C4B4A-907C-4DC1-89DE-605042F47C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D18160-E29C-458E-B54B-7DB25E27E3DC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085972DF-D44A-4F44-A035-14D081C53C98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E77B460B-B37F-4104-97D7-E874774A293E}" type="parTrans" cxnId="{1319A75F-B841-42E4-B886-A7F51A29A5C0}">
      <dgm:prSet/>
      <dgm:spPr/>
      <dgm:t>
        <a:bodyPr/>
        <a:lstStyle/>
        <a:p>
          <a:endParaRPr lang="es-EC"/>
        </a:p>
      </dgm:t>
    </dgm:pt>
    <dgm:pt modelId="{46867E53-F3B9-47D7-BC52-83D454ECF09E}" type="sibTrans" cxnId="{1319A75F-B841-42E4-B886-A7F51A29A5C0}">
      <dgm:prSet/>
      <dgm:spPr/>
      <dgm:t>
        <a:bodyPr/>
        <a:lstStyle/>
        <a:p>
          <a:endParaRPr lang="es-EC"/>
        </a:p>
      </dgm:t>
    </dgm:pt>
    <dgm:pt modelId="{A56C70E9-12B7-442B-BD44-7699B8244946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Título</a:t>
          </a:r>
          <a:endParaRPr lang="es-EC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para el posicionamiento de la marca país “ecuador ama la vida”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B7AAC-FBCA-47F5-A642-85A1E74BE7EF}" type="parTrans" cxnId="{EF1FF6F0-1AA5-4860-9343-84F9D5B66CD2}">
      <dgm:prSet/>
      <dgm:spPr/>
      <dgm:t>
        <a:bodyPr/>
        <a:lstStyle/>
        <a:p>
          <a:endParaRPr lang="es-EC"/>
        </a:p>
      </dgm:t>
    </dgm:pt>
    <dgm:pt modelId="{193B8C4F-118B-4F4F-9A8D-DDEEA323A9F7}" type="sibTrans" cxnId="{EF1FF6F0-1AA5-4860-9343-84F9D5B66CD2}">
      <dgm:prSet/>
      <dgm:spPr/>
      <dgm:t>
        <a:bodyPr/>
        <a:lstStyle/>
        <a:p>
          <a:endParaRPr lang="es-EC"/>
        </a:p>
      </dgm:t>
    </dgm:pt>
    <dgm:pt modelId="{ED360EE5-EF8F-4745-8885-F45692581378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</a:p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Definir una propuesta clara y en tiempo real para el correcto posicionamiento de la marca país “ecuador ama la vida” en el periodo 2016-2017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FBF30-C90C-4F54-BF00-4118756229D8}" type="parTrans" cxnId="{82B917E7-AB15-4981-8997-61ECA3CF9A11}">
      <dgm:prSet/>
      <dgm:spPr/>
      <dgm:t>
        <a:bodyPr/>
        <a:lstStyle/>
        <a:p>
          <a:endParaRPr lang="es-EC"/>
        </a:p>
      </dgm:t>
    </dgm:pt>
    <dgm:pt modelId="{6E7FC370-B5F7-4C9C-9E71-6EF8F855B7A1}" type="sibTrans" cxnId="{82B917E7-AB15-4981-8997-61ECA3CF9A11}">
      <dgm:prSet/>
      <dgm:spPr/>
      <dgm:t>
        <a:bodyPr/>
        <a:lstStyle/>
        <a:p>
          <a:endParaRPr lang="es-EC"/>
        </a:p>
      </dgm:t>
    </dgm:pt>
    <dgm:pt modelId="{C78DFF47-CA9A-4129-9618-06F8379CC96D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</a:p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-Aumentar el reconocimiento de marca país en los demás productos y servicios que pueden obtener la licencia.</a:t>
          </a:r>
        </a:p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-Socialización del concepto de la marca país “ecuador ama la vida” como representación de calidad total.</a:t>
          </a:r>
        </a:p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-Crear conocimiento sobre los beneficios de la marca país.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A2B4A-815C-4B9D-B26B-C3A68FD210C8}" type="parTrans" cxnId="{FBDE7D48-19F5-4876-9817-FB35F3EAAD1A}">
      <dgm:prSet/>
      <dgm:spPr/>
      <dgm:t>
        <a:bodyPr/>
        <a:lstStyle/>
        <a:p>
          <a:endParaRPr lang="es-EC"/>
        </a:p>
      </dgm:t>
    </dgm:pt>
    <dgm:pt modelId="{9B6206AE-096F-4470-A1C7-5B4BFA606280}" type="sibTrans" cxnId="{FBDE7D48-19F5-4876-9817-FB35F3EAAD1A}">
      <dgm:prSet/>
      <dgm:spPr/>
      <dgm:t>
        <a:bodyPr/>
        <a:lstStyle/>
        <a:p>
          <a:endParaRPr lang="es-EC"/>
        </a:p>
      </dgm:t>
    </dgm:pt>
    <dgm:pt modelId="{FC16D52B-28EF-49E9-BF96-2D6E21BC2DB7}" type="pres">
      <dgm:prSet presAssocID="{59D18160-E29C-458E-B54B-7DB25E27E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3833375-2F58-44AF-B324-871F3BDB49E8}" type="pres">
      <dgm:prSet presAssocID="{085972DF-D44A-4F44-A035-14D081C53C98}" presName="thickLine" presStyleLbl="alignNode1" presStyleIdx="0" presStyleCnt="1"/>
      <dgm:spPr/>
    </dgm:pt>
    <dgm:pt modelId="{5962D8CB-EBFC-4F94-A272-99EE0851B989}" type="pres">
      <dgm:prSet presAssocID="{085972DF-D44A-4F44-A035-14D081C53C98}" presName="horz1" presStyleCnt="0"/>
      <dgm:spPr/>
    </dgm:pt>
    <dgm:pt modelId="{F0397FA2-D2D8-480E-BA91-5D66EA1C08A6}" type="pres">
      <dgm:prSet presAssocID="{085972DF-D44A-4F44-A035-14D081C53C98}" presName="tx1" presStyleLbl="revTx" presStyleIdx="0" presStyleCnt="4"/>
      <dgm:spPr/>
      <dgm:t>
        <a:bodyPr/>
        <a:lstStyle/>
        <a:p>
          <a:endParaRPr lang="es-EC"/>
        </a:p>
      </dgm:t>
    </dgm:pt>
    <dgm:pt modelId="{494FEBB6-1F06-4A8D-B36A-94335F60874E}" type="pres">
      <dgm:prSet presAssocID="{085972DF-D44A-4F44-A035-14D081C53C98}" presName="vert1" presStyleCnt="0"/>
      <dgm:spPr/>
    </dgm:pt>
    <dgm:pt modelId="{EFF5F877-1AFB-4D46-8503-038E5ADE3A61}" type="pres">
      <dgm:prSet presAssocID="{A56C70E9-12B7-442B-BD44-7699B8244946}" presName="vertSpace2a" presStyleCnt="0"/>
      <dgm:spPr/>
    </dgm:pt>
    <dgm:pt modelId="{C2AAFD47-365E-48F3-B314-C47912370550}" type="pres">
      <dgm:prSet presAssocID="{A56C70E9-12B7-442B-BD44-7699B8244946}" presName="horz2" presStyleCnt="0"/>
      <dgm:spPr/>
    </dgm:pt>
    <dgm:pt modelId="{F38D2A4A-4074-49FB-8956-1E6A106F851B}" type="pres">
      <dgm:prSet presAssocID="{A56C70E9-12B7-442B-BD44-7699B8244946}" presName="horzSpace2" presStyleCnt="0"/>
      <dgm:spPr/>
    </dgm:pt>
    <dgm:pt modelId="{DA064D9B-3125-4798-88FA-7AA727C9ABFB}" type="pres">
      <dgm:prSet presAssocID="{A56C70E9-12B7-442B-BD44-7699B8244946}" presName="tx2" presStyleLbl="revTx" presStyleIdx="1" presStyleCnt="4"/>
      <dgm:spPr/>
      <dgm:t>
        <a:bodyPr/>
        <a:lstStyle/>
        <a:p>
          <a:endParaRPr lang="es-EC"/>
        </a:p>
      </dgm:t>
    </dgm:pt>
    <dgm:pt modelId="{ADED4CF4-7F57-4B3D-8D93-5E4DE1402C42}" type="pres">
      <dgm:prSet presAssocID="{A56C70E9-12B7-442B-BD44-7699B8244946}" presName="vert2" presStyleCnt="0"/>
      <dgm:spPr/>
    </dgm:pt>
    <dgm:pt modelId="{129B1499-FA00-4999-B9A5-DE438DB94C54}" type="pres">
      <dgm:prSet presAssocID="{A56C70E9-12B7-442B-BD44-7699B8244946}" presName="thinLine2b" presStyleLbl="callout" presStyleIdx="0" presStyleCnt="3"/>
      <dgm:spPr/>
    </dgm:pt>
    <dgm:pt modelId="{2151881C-6390-41E0-8CC0-B233B2B58845}" type="pres">
      <dgm:prSet presAssocID="{A56C70E9-12B7-442B-BD44-7699B8244946}" presName="vertSpace2b" presStyleCnt="0"/>
      <dgm:spPr/>
    </dgm:pt>
    <dgm:pt modelId="{E15641E9-3A6C-4D15-ACD7-E374141DBEA2}" type="pres">
      <dgm:prSet presAssocID="{ED360EE5-EF8F-4745-8885-F45692581378}" presName="horz2" presStyleCnt="0"/>
      <dgm:spPr/>
    </dgm:pt>
    <dgm:pt modelId="{8BD5D110-14F0-4450-A07F-DD388E7A6CA4}" type="pres">
      <dgm:prSet presAssocID="{ED360EE5-EF8F-4745-8885-F45692581378}" presName="horzSpace2" presStyleCnt="0"/>
      <dgm:spPr/>
    </dgm:pt>
    <dgm:pt modelId="{BA51B76B-22E2-4937-8308-6F2983505736}" type="pres">
      <dgm:prSet presAssocID="{ED360EE5-EF8F-4745-8885-F45692581378}" presName="tx2" presStyleLbl="revTx" presStyleIdx="2" presStyleCnt="4"/>
      <dgm:spPr/>
      <dgm:t>
        <a:bodyPr/>
        <a:lstStyle/>
        <a:p>
          <a:endParaRPr lang="es-EC"/>
        </a:p>
      </dgm:t>
    </dgm:pt>
    <dgm:pt modelId="{4D25C191-7D09-4C21-BA8B-42CC0B75EDBD}" type="pres">
      <dgm:prSet presAssocID="{ED360EE5-EF8F-4745-8885-F45692581378}" presName="vert2" presStyleCnt="0"/>
      <dgm:spPr/>
    </dgm:pt>
    <dgm:pt modelId="{9BFF87D8-8BC0-4349-B31E-66AE125C7A05}" type="pres">
      <dgm:prSet presAssocID="{ED360EE5-EF8F-4745-8885-F45692581378}" presName="thinLine2b" presStyleLbl="callout" presStyleIdx="1" presStyleCnt="3"/>
      <dgm:spPr/>
    </dgm:pt>
    <dgm:pt modelId="{16DEA2A9-C958-40F7-8030-CEDAA2632FFF}" type="pres">
      <dgm:prSet presAssocID="{ED360EE5-EF8F-4745-8885-F45692581378}" presName="vertSpace2b" presStyleCnt="0"/>
      <dgm:spPr/>
    </dgm:pt>
    <dgm:pt modelId="{BC6B745F-330A-44C0-BC46-B0B87D6920F0}" type="pres">
      <dgm:prSet presAssocID="{C78DFF47-CA9A-4129-9618-06F8379CC96D}" presName="horz2" presStyleCnt="0"/>
      <dgm:spPr/>
    </dgm:pt>
    <dgm:pt modelId="{7260B5EC-5394-4B65-BE31-FF0112F53848}" type="pres">
      <dgm:prSet presAssocID="{C78DFF47-CA9A-4129-9618-06F8379CC96D}" presName="horzSpace2" presStyleCnt="0"/>
      <dgm:spPr/>
    </dgm:pt>
    <dgm:pt modelId="{E8FF133C-475F-4E7F-9E2A-4EFC3CD81D59}" type="pres">
      <dgm:prSet presAssocID="{C78DFF47-CA9A-4129-9618-06F8379CC96D}" presName="tx2" presStyleLbl="revTx" presStyleIdx="3" presStyleCnt="4"/>
      <dgm:spPr/>
      <dgm:t>
        <a:bodyPr/>
        <a:lstStyle/>
        <a:p>
          <a:endParaRPr lang="es-EC"/>
        </a:p>
      </dgm:t>
    </dgm:pt>
    <dgm:pt modelId="{B54E4885-96DA-4253-B612-53052E270142}" type="pres">
      <dgm:prSet presAssocID="{C78DFF47-CA9A-4129-9618-06F8379CC96D}" presName="vert2" presStyleCnt="0"/>
      <dgm:spPr/>
    </dgm:pt>
    <dgm:pt modelId="{587845F4-5226-45D3-9256-09EB4AEB8F29}" type="pres">
      <dgm:prSet presAssocID="{C78DFF47-CA9A-4129-9618-06F8379CC96D}" presName="thinLine2b" presStyleLbl="callout" presStyleIdx="2" presStyleCnt="3"/>
      <dgm:spPr/>
    </dgm:pt>
    <dgm:pt modelId="{1C67C10E-F827-4A52-BEFB-42EA769C00A3}" type="pres">
      <dgm:prSet presAssocID="{C78DFF47-CA9A-4129-9618-06F8379CC96D}" presName="vertSpace2b" presStyleCnt="0"/>
      <dgm:spPr/>
    </dgm:pt>
  </dgm:ptLst>
  <dgm:cxnLst>
    <dgm:cxn modelId="{F4B898E8-4F1D-45EE-AA7B-022AACDB9567}" type="presOf" srcId="{59D18160-E29C-458E-B54B-7DB25E27E3DC}" destId="{FC16D52B-28EF-49E9-BF96-2D6E21BC2DB7}" srcOrd="0" destOrd="0" presId="urn:microsoft.com/office/officeart/2008/layout/LinedList"/>
    <dgm:cxn modelId="{B09BC8F4-ED70-464E-B75B-32B4DBA02B9E}" type="presOf" srcId="{085972DF-D44A-4F44-A035-14D081C53C98}" destId="{F0397FA2-D2D8-480E-BA91-5D66EA1C08A6}" srcOrd="0" destOrd="0" presId="urn:microsoft.com/office/officeart/2008/layout/LinedList"/>
    <dgm:cxn modelId="{1319A75F-B841-42E4-B886-A7F51A29A5C0}" srcId="{59D18160-E29C-458E-B54B-7DB25E27E3DC}" destId="{085972DF-D44A-4F44-A035-14D081C53C98}" srcOrd="0" destOrd="0" parTransId="{E77B460B-B37F-4104-97D7-E874774A293E}" sibTransId="{46867E53-F3B9-47D7-BC52-83D454ECF09E}"/>
    <dgm:cxn modelId="{82B917E7-AB15-4981-8997-61ECA3CF9A11}" srcId="{085972DF-D44A-4F44-A035-14D081C53C98}" destId="{ED360EE5-EF8F-4745-8885-F45692581378}" srcOrd="1" destOrd="0" parTransId="{825FBF30-C90C-4F54-BF00-4118756229D8}" sibTransId="{6E7FC370-B5F7-4C9C-9E71-6EF8F855B7A1}"/>
    <dgm:cxn modelId="{DFED1F93-08ED-43FE-8AE9-5E345EB326BA}" type="presOf" srcId="{A56C70E9-12B7-442B-BD44-7699B8244946}" destId="{DA064D9B-3125-4798-88FA-7AA727C9ABFB}" srcOrd="0" destOrd="0" presId="urn:microsoft.com/office/officeart/2008/layout/LinedList"/>
    <dgm:cxn modelId="{EF1FF6F0-1AA5-4860-9343-84F9D5B66CD2}" srcId="{085972DF-D44A-4F44-A035-14D081C53C98}" destId="{A56C70E9-12B7-442B-BD44-7699B8244946}" srcOrd="0" destOrd="0" parTransId="{EB8B7AAC-FBCA-47F5-A642-85A1E74BE7EF}" sibTransId="{193B8C4F-118B-4F4F-9A8D-DDEEA323A9F7}"/>
    <dgm:cxn modelId="{FBDE7D48-19F5-4876-9817-FB35F3EAAD1A}" srcId="{085972DF-D44A-4F44-A035-14D081C53C98}" destId="{C78DFF47-CA9A-4129-9618-06F8379CC96D}" srcOrd="2" destOrd="0" parTransId="{8A5A2B4A-815C-4B9D-B26B-C3A68FD210C8}" sibTransId="{9B6206AE-096F-4470-A1C7-5B4BFA606280}"/>
    <dgm:cxn modelId="{ABC9F565-32E1-4305-9CF4-DBCFE1D8725F}" type="presOf" srcId="{C78DFF47-CA9A-4129-9618-06F8379CC96D}" destId="{E8FF133C-475F-4E7F-9E2A-4EFC3CD81D59}" srcOrd="0" destOrd="0" presId="urn:microsoft.com/office/officeart/2008/layout/LinedList"/>
    <dgm:cxn modelId="{2EC91375-9F47-44FB-962A-5612E592727B}" type="presOf" srcId="{ED360EE5-EF8F-4745-8885-F45692581378}" destId="{BA51B76B-22E2-4937-8308-6F2983505736}" srcOrd="0" destOrd="0" presId="urn:microsoft.com/office/officeart/2008/layout/LinedList"/>
    <dgm:cxn modelId="{8EDA1AA5-D8EC-417C-B221-7A862ED73FBA}" type="presParOf" srcId="{FC16D52B-28EF-49E9-BF96-2D6E21BC2DB7}" destId="{43833375-2F58-44AF-B324-871F3BDB49E8}" srcOrd="0" destOrd="0" presId="urn:microsoft.com/office/officeart/2008/layout/LinedList"/>
    <dgm:cxn modelId="{28E69820-CAA3-4291-B808-B0E146B2E9EF}" type="presParOf" srcId="{FC16D52B-28EF-49E9-BF96-2D6E21BC2DB7}" destId="{5962D8CB-EBFC-4F94-A272-99EE0851B989}" srcOrd="1" destOrd="0" presId="urn:microsoft.com/office/officeart/2008/layout/LinedList"/>
    <dgm:cxn modelId="{CD8E7446-1B88-43F3-B6B2-DFD91655DBFB}" type="presParOf" srcId="{5962D8CB-EBFC-4F94-A272-99EE0851B989}" destId="{F0397FA2-D2D8-480E-BA91-5D66EA1C08A6}" srcOrd="0" destOrd="0" presId="urn:microsoft.com/office/officeart/2008/layout/LinedList"/>
    <dgm:cxn modelId="{542422AC-9FBA-482C-BD0F-409E0C85078E}" type="presParOf" srcId="{5962D8CB-EBFC-4F94-A272-99EE0851B989}" destId="{494FEBB6-1F06-4A8D-B36A-94335F60874E}" srcOrd="1" destOrd="0" presId="urn:microsoft.com/office/officeart/2008/layout/LinedList"/>
    <dgm:cxn modelId="{B6224B0D-A4D0-4687-96C4-A0C6B966EF6A}" type="presParOf" srcId="{494FEBB6-1F06-4A8D-B36A-94335F60874E}" destId="{EFF5F877-1AFB-4D46-8503-038E5ADE3A61}" srcOrd="0" destOrd="0" presId="urn:microsoft.com/office/officeart/2008/layout/LinedList"/>
    <dgm:cxn modelId="{6AEF4FA9-8563-4C59-9EF2-1F4F0A46B584}" type="presParOf" srcId="{494FEBB6-1F06-4A8D-B36A-94335F60874E}" destId="{C2AAFD47-365E-48F3-B314-C47912370550}" srcOrd="1" destOrd="0" presId="urn:microsoft.com/office/officeart/2008/layout/LinedList"/>
    <dgm:cxn modelId="{FCDF651E-B262-4021-95D1-1BF918BE1526}" type="presParOf" srcId="{C2AAFD47-365E-48F3-B314-C47912370550}" destId="{F38D2A4A-4074-49FB-8956-1E6A106F851B}" srcOrd="0" destOrd="0" presId="urn:microsoft.com/office/officeart/2008/layout/LinedList"/>
    <dgm:cxn modelId="{80D97A42-8E7D-43F0-B257-FBC9B0710110}" type="presParOf" srcId="{C2AAFD47-365E-48F3-B314-C47912370550}" destId="{DA064D9B-3125-4798-88FA-7AA727C9ABFB}" srcOrd="1" destOrd="0" presId="urn:microsoft.com/office/officeart/2008/layout/LinedList"/>
    <dgm:cxn modelId="{3FAF48C7-B528-4F25-8662-4CF773821918}" type="presParOf" srcId="{C2AAFD47-365E-48F3-B314-C47912370550}" destId="{ADED4CF4-7F57-4B3D-8D93-5E4DE1402C42}" srcOrd="2" destOrd="0" presId="urn:microsoft.com/office/officeart/2008/layout/LinedList"/>
    <dgm:cxn modelId="{DED2EF0B-B32B-4321-9D36-871A878A8423}" type="presParOf" srcId="{494FEBB6-1F06-4A8D-B36A-94335F60874E}" destId="{129B1499-FA00-4999-B9A5-DE438DB94C54}" srcOrd="2" destOrd="0" presId="urn:microsoft.com/office/officeart/2008/layout/LinedList"/>
    <dgm:cxn modelId="{7936C9D8-EA79-4796-B8ED-47B5EFC607DA}" type="presParOf" srcId="{494FEBB6-1F06-4A8D-B36A-94335F60874E}" destId="{2151881C-6390-41E0-8CC0-B233B2B58845}" srcOrd="3" destOrd="0" presId="urn:microsoft.com/office/officeart/2008/layout/LinedList"/>
    <dgm:cxn modelId="{75B844C9-986C-4D0D-9DF2-C4B1B4CFCB6C}" type="presParOf" srcId="{494FEBB6-1F06-4A8D-B36A-94335F60874E}" destId="{E15641E9-3A6C-4D15-ACD7-E374141DBEA2}" srcOrd="4" destOrd="0" presId="urn:microsoft.com/office/officeart/2008/layout/LinedList"/>
    <dgm:cxn modelId="{E767DBD8-5AE5-44B3-A690-B9FD3F80C6D9}" type="presParOf" srcId="{E15641E9-3A6C-4D15-ACD7-E374141DBEA2}" destId="{8BD5D110-14F0-4450-A07F-DD388E7A6CA4}" srcOrd="0" destOrd="0" presId="urn:microsoft.com/office/officeart/2008/layout/LinedList"/>
    <dgm:cxn modelId="{91371A71-FEC9-47BF-8BE2-0B7991D69076}" type="presParOf" srcId="{E15641E9-3A6C-4D15-ACD7-E374141DBEA2}" destId="{BA51B76B-22E2-4937-8308-6F2983505736}" srcOrd="1" destOrd="0" presId="urn:microsoft.com/office/officeart/2008/layout/LinedList"/>
    <dgm:cxn modelId="{66CA4AA6-B4FF-4BA5-BF0B-0C7721A0F0B7}" type="presParOf" srcId="{E15641E9-3A6C-4D15-ACD7-E374141DBEA2}" destId="{4D25C191-7D09-4C21-BA8B-42CC0B75EDBD}" srcOrd="2" destOrd="0" presId="urn:microsoft.com/office/officeart/2008/layout/LinedList"/>
    <dgm:cxn modelId="{FC8BE302-503B-4180-89B5-52ECD98512F0}" type="presParOf" srcId="{494FEBB6-1F06-4A8D-B36A-94335F60874E}" destId="{9BFF87D8-8BC0-4349-B31E-66AE125C7A05}" srcOrd="5" destOrd="0" presId="urn:microsoft.com/office/officeart/2008/layout/LinedList"/>
    <dgm:cxn modelId="{F1B11764-724E-41F4-A823-B48B0C3D8266}" type="presParOf" srcId="{494FEBB6-1F06-4A8D-B36A-94335F60874E}" destId="{16DEA2A9-C958-40F7-8030-CEDAA2632FFF}" srcOrd="6" destOrd="0" presId="urn:microsoft.com/office/officeart/2008/layout/LinedList"/>
    <dgm:cxn modelId="{065E55A9-69CC-41BB-81D6-0996E5D30ECA}" type="presParOf" srcId="{494FEBB6-1F06-4A8D-B36A-94335F60874E}" destId="{BC6B745F-330A-44C0-BC46-B0B87D6920F0}" srcOrd="7" destOrd="0" presId="urn:microsoft.com/office/officeart/2008/layout/LinedList"/>
    <dgm:cxn modelId="{85B316E2-60E5-4AC1-8D37-04B2C5A73AE5}" type="presParOf" srcId="{BC6B745F-330A-44C0-BC46-B0B87D6920F0}" destId="{7260B5EC-5394-4B65-BE31-FF0112F53848}" srcOrd="0" destOrd="0" presId="urn:microsoft.com/office/officeart/2008/layout/LinedList"/>
    <dgm:cxn modelId="{6AE2376F-8F70-42D1-AF97-58B5A4BCA48C}" type="presParOf" srcId="{BC6B745F-330A-44C0-BC46-B0B87D6920F0}" destId="{E8FF133C-475F-4E7F-9E2A-4EFC3CD81D59}" srcOrd="1" destOrd="0" presId="urn:microsoft.com/office/officeart/2008/layout/LinedList"/>
    <dgm:cxn modelId="{A6653D60-E39D-4CD7-A9E7-2E9F71158FD3}" type="presParOf" srcId="{BC6B745F-330A-44C0-BC46-B0B87D6920F0}" destId="{B54E4885-96DA-4253-B612-53052E270142}" srcOrd="2" destOrd="0" presId="urn:microsoft.com/office/officeart/2008/layout/LinedList"/>
    <dgm:cxn modelId="{4531B522-1122-45DC-928C-CCEC72A6C394}" type="presParOf" srcId="{494FEBB6-1F06-4A8D-B36A-94335F60874E}" destId="{587845F4-5226-45D3-9256-09EB4AEB8F29}" srcOrd="8" destOrd="0" presId="urn:microsoft.com/office/officeart/2008/layout/LinedList"/>
    <dgm:cxn modelId="{3E9242C7-B867-40EA-855F-243C289BDFBC}" type="presParOf" srcId="{494FEBB6-1F06-4A8D-B36A-94335F60874E}" destId="{1C67C10E-F827-4A52-BEFB-42EA769C00A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499D09-FFA7-4671-9836-D3635375A56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8261251-0A33-40A9-9727-0B2DB467D180}">
      <dgm:prSet phldrT="[Texto]"/>
      <dgm:spPr/>
      <dgm:t>
        <a:bodyPr/>
        <a:lstStyle/>
        <a:p>
          <a:r>
            <a:rPr lang="es-EC" dirty="0" smtClean="0"/>
            <a:t>La Marca país  no es reconocida por los ciudadanos,  la mayoría identifica el logotipo de la marca como “algo” que pertenece al Gobierno y  al país, pero no conocen cual es el propósito ni la importancia de la misma.</a:t>
          </a:r>
          <a:endParaRPr lang="es-EC" dirty="0"/>
        </a:p>
      </dgm:t>
    </dgm:pt>
    <dgm:pt modelId="{B9BC39E4-7A17-41BC-9DF7-171BA428C1CF}" type="parTrans" cxnId="{89B9EB1F-F453-409A-8A7A-4EFD681FFC62}">
      <dgm:prSet/>
      <dgm:spPr/>
      <dgm:t>
        <a:bodyPr/>
        <a:lstStyle/>
        <a:p>
          <a:endParaRPr lang="es-EC"/>
        </a:p>
      </dgm:t>
    </dgm:pt>
    <dgm:pt modelId="{E4D61D5D-3012-45F4-8863-4065048D64D2}" type="sibTrans" cxnId="{89B9EB1F-F453-409A-8A7A-4EFD681FFC62}">
      <dgm:prSet/>
      <dgm:spPr/>
      <dgm:t>
        <a:bodyPr/>
        <a:lstStyle/>
        <a:p>
          <a:endParaRPr lang="es-EC"/>
        </a:p>
      </dgm:t>
    </dgm:pt>
    <dgm:pt modelId="{85D5DDB5-5721-406C-8278-4FBD93EA8B84}">
      <dgm:prSet phldrT="[Texto]"/>
      <dgm:spPr/>
      <dgm:t>
        <a:bodyPr/>
        <a:lstStyle/>
        <a:p>
          <a:endParaRPr lang="es-EC" dirty="0"/>
        </a:p>
      </dgm:t>
    </dgm:pt>
    <dgm:pt modelId="{5629945F-C6F2-436C-B1A6-9780C5D5BDE7}" type="parTrans" cxnId="{3B18CF7F-D816-4740-A671-3D6D321B29DB}">
      <dgm:prSet/>
      <dgm:spPr/>
      <dgm:t>
        <a:bodyPr/>
        <a:lstStyle/>
        <a:p>
          <a:endParaRPr lang="es-EC"/>
        </a:p>
      </dgm:t>
    </dgm:pt>
    <dgm:pt modelId="{D07C5D14-237C-4320-B66A-502C83AAE584}" type="sibTrans" cxnId="{3B18CF7F-D816-4740-A671-3D6D321B29DB}">
      <dgm:prSet/>
      <dgm:spPr/>
      <dgm:t>
        <a:bodyPr/>
        <a:lstStyle/>
        <a:p>
          <a:endParaRPr lang="es-EC"/>
        </a:p>
      </dgm:t>
    </dgm:pt>
    <dgm:pt modelId="{B291FC74-1ECB-4DAA-8106-A7A23072E2F2}">
      <dgm:prSet phldrT="[Texto]"/>
      <dgm:spPr/>
      <dgm:t>
        <a:bodyPr/>
        <a:lstStyle/>
        <a:p>
          <a:endParaRPr lang="es-EC" dirty="0"/>
        </a:p>
      </dgm:t>
    </dgm:pt>
    <dgm:pt modelId="{53225B55-CE64-444E-AE4D-DF5F04EB1442}" type="sibTrans" cxnId="{85545E11-C443-46AC-A6E3-FF7CDE45AF0A}">
      <dgm:prSet/>
      <dgm:spPr/>
      <dgm:t>
        <a:bodyPr/>
        <a:lstStyle/>
        <a:p>
          <a:endParaRPr lang="es-EC"/>
        </a:p>
      </dgm:t>
    </dgm:pt>
    <dgm:pt modelId="{A1404A25-03CA-4B0D-A85B-C2C5F7BE2B40}" type="parTrans" cxnId="{85545E11-C443-46AC-A6E3-FF7CDE45AF0A}">
      <dgm:prSet/>
      <dgm:spPr/>
      <dgm:t>
        <a:bodyPr/>
        <a:lstStyle/>
        <a:p>
          <a:endParaRPr lang="es-EC"/>
        </a:p>
      </dgm:t>
    </dgm:pt>
    <dgm:pt modelId="{AC9B084A-7EEB-4CA8-8C2F-1C307B6A28C6}">
      <dgm:prSet phldrT="[Texto]"/>
      <dgm:spPr/>
      <dgm:t>
        <a:bodyPr/>
        <a:lstStyle/>
        <a:p>
          <a:r>
            <a:rPr lang="es-EC" dirty="0" smtClean="0"/>
            <a:t>Los medios por los cuales los clientes reciben información de la marca “ecuador ama la vida” son televisión y vallas publicitarias.</a:t>
          </a:r>
          <a:endParaRPr lang="es-EC" dirty="0"/>
        </a:p>
      </dgm:t>
    </dgm:pt>
    <dgm:pt modelId="{AFA2847F-3D34-4829-B00B-ABA7968090E9}" type="sibTrans" cxnId="{568AB87C-2AB3-40A0-BFCC-5B9D2190C459}">
      <dgm:prSet/>
      <dgm:spPr/>
      <dgm:t>
        <a:bodyPr/>
        <a:lstStyle/>
        <a:p>
          <a:endParaRPr lang="es-EC"/>
        </a:p>
      </dgm:t>
    </dgm:pt>
    <dgm:pt modelId="{4BCD0C1D-8C7D-43B9-B984-1FC7842B835B}" type="parTrans" cxnId="{568AB87C-2AB3-40A0-BFCC-5B9D2190C459}">
      <dgm:prSet/>
      <dgm:spPr/>
      <dgm:t>
        <a:bodyPr/>
        <a:lstStyle/>
        <a:p>
          <a:endParaRPr lang="es-EC"/>
        </a:p>
      </dgm:t>
    </dgm:pt>
    <dgm:pt modelId="{C11EB9B4-7A29-4609-B4B3-3C8CA7D2715F}">
      <dgm:prSet phldrT="[Texto]"/>
      <dgm:spPr/>
      <dgm:t>
        <a:bodyPr/>
        <a:lstStyle/>
        <a:p>
          <a:r>
            <a:rPr lang="es-EC" dirty="0" smtClean="0"/>
            <a:t>El principal factor motivante en la compra de productos es la CALIDAD, está por encima de otros factores, incluyendo la marca país “ecuador ama la vida</a:t>
          </a:r>
          <a:endParaRPr lang="es-EC" dirty="0"/>
        </a:p>
      </dgm:t>
    </dgm:pt>
    <dgm:pt modelId="{57282FF9-A0F6-46C4-A777-112AEDA26039}" type="sibTrans" cxnId="{91C6B6DD-BE36-4921-8434-2D7E20A11C54}">
      <dgm:prSet/>
      <dgm:spPr/>
      <dgm:t>
        <a:bodyPr/>
        <a:lstStyle/>
        <a:p>
          <a:endParaRPr lang="es-EC"/>
        </a:p>
      </dgm:t>
    </dgm:pt>
    <dgm:pt modelId="{799A96A0-5CBD-40ED-AF03-2C66E0E4A4A0}" type="parTrans" cxnId="{91C6B6DD-BE36-4921-8434-2D7E20A11C54}">
      <dgm:prSet/>
      <dgm:spPr/>
      <dgm:t>
        <a:bodyPr/>
        <a:lstStyle/>
        <a:p>
          <a:endParaRPr lang="es-EC"/>
        </a:p>
      </dgm:t>
    </dgm:pt>
    <dgm:pt modelId="{3FCD1119-ED07-41AA-9250-A71DCCEFE1FE}">
      <dgm:prSet phldrT="[Texto]"/>
      <dgm:spPr/>
      <dgm:t>
        <a:bodyPr/>
        <a:lstStyle/>
        <a:p>
          <a:r>
            <a:rPr lang="es-EC" dirty="0" smtClean="0"/>
            <a:t>El logotipo de marca país “ecuador ama la vida” es mayormente identificado en las áreas de Hotelería y turismo, alimentos y construcción.</a:t>
          </a:r>
          <a:endParaRPr lang="es-EC" dirty="0"/>
        </a:p>
      </dgm:t>
    </dgm:pt>
    <dgm:pt modelId="{6B571F67-E3B3-4281-942E-7AC31A1C5FAA}" type="sibTrans" cxnId="{BE7EEDD7-7EBD-48CE-984F-19B53FA5A8ED}">
      <dgm:prSet/>
      <dgm:spPr/>
      <dgm:t>
        <a:bodyPr/>
        <a:lstStyle/>
        <a:p>
          <a:endParaRPr lang="es-EC"/>
        </a:p>
      </dgm:t>
    </dgm:pt>
    <dgm:pt modelId="{E2966B71-9824-4D1F-B895-49066B4A8AB1}" type="parTrans" cxnId="{BE7EEDD7-7EBD-48CE-984F-19B53FA5A8ED}">
      <dgm:prSet/>
      <dgm:spPr/>
      <dgm:t>
        <a:bodyPr/>
        <a:lstStyle/>
        <a:p>
          <a:endParaRPr lang="es-EC"/>
        </a:p>
      </dgm:t>
    </dgm:pt>
    <dgm:pt modelId="{90563A74-ACD9-4F49-AF88-E0309D77404F}">
      <dgm:prSet/>
      <dgm:spPr/>
      <dgm:t>
        <a:bodyPr/>
        <a:lstStyle/>
        <a:p>
          <a:endParaRPr lang="es-EC" dirty="0"/>
        </a:p>
      </dgm:t>
    </dgm:pt>
    <dgm:pt modelId="{B3008167-884C-488B-9A24-4452D7EDBBEC}" type="parTrans" cxnId="{C6AE6968-65AC-42A1-8FAB-0200AB5A1CC1}">
      <dgm:prSet/>
      <dgm:spPr/>
      <dgm:t>
        <a:bodyPr/>
        <a:lstStyle/>
        <a:p>
          <a:endParaRPr lang="es-EC"/>
        </a:p>
      </dgm:t>
    </dgm:pt>
    <dgm:pt modelId="{E730CFE7-3DCC-400D-AC08-9E86E4290AAC}" type="sibTrans" cxnId="{C6AE6968-65AC-42A1-8FAB-0200AB5A1CC1}">
      <dgm:prSet/>
      <dgm:spPr/>
      <dgm:t>
        <a:bodyPr/>
        <a:lstStyle/>
        <a:p>
          <a:endParaRPr lang="es-EC"/>
        </a:p>
      </dgm:t>
    </dgm:pt>
    <dgm:pt modelId="{0ADD3299-DE53-437E-AF8F-78149CFCA8F4}">
      <dgm:prSet/>
      <dgm:spPr/>
      <dgm:t>
        <a:bodyPr/>
        <a:lstStyle/>
        <a:p>
          <a:r>
            <a:rPr lang="es-EC" dirty="0" smtClean="0"/>
            <a:t>Los ciudadanos, se identifican nacionalmente, aceptan y respaldan la importancia de tener una marca ecuatoriana, pese a esto, hay otros factores motivacionales (Calidad, Precio, Diseño) que intervienen en su comportamiento de  para definir la compra</a:t>
          </a:r>
          <a:endParaRPr lang="es-EC" dirty="0"/>
        </a:p>
      </dgm:t>
    </dgm:pt>
    <dgm:pt modelId="{13715A9A-DBA4-4763-8F0F-7DCAE6FD7193}" type="parTrans" cxnId="{5B99DA93-6C5B-4B07-843F-714F46FC57C5}">
      <dgm:prSet/>
      <dgm:spPr/>
      <dgm:t>
        <a:bodyPr/>
        <a:lstStyle/>
        <a:p>
          <a:endParaRPr lang="es-EC"/>
        </a:p>
      </dgm:t>
    </dgm:pt>
    <dgm:pt modelId="{5CE83ACA-6250-4FFE-85C8-A2932E1EB892}" type="sibTrans" cxnId="{5B99DA93-6C5B-4B07-843F-714F46FC57C5}">
      <dgm:prSet/>
      <dgm:spPr/>
      <dgm:t>
        <a:bodyPr/>
        <a:lstStyle/>
        <a:p>
          <a:endParaRPr lang="es-EC"/>
        </a:p>
      </dgm:t>
    </dgm:pt>
    <dgm:pt modelId="{4EDB63D5-646E-4AD3-8D80-786DB8CF3DA1}" type="pres">
      <dgm:prSet presAssocID="{26499D09-FFA7-4671-9836-D3635375A56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A3F92832-F7D4-4167-9BFB-0F4E819465B0}" type="pres">
      <dgm:prSet presAssocID="{B291FC74-1ECB-4DAA-8106-A7A23072E2F2}" presName="parenttextcomposite" presStyleCnt="0"/>
      <dgm:spPr/>
    </dgm:pt>
    <dgm:pt modelId="{15F70729-2A49-4820-99F0-6C60DC1374AD}" type="pres">
      <dgm:prSet presAssocID="{B291FC74-1ECB-4DAA-8106-A7A23072E2F2}" presName="parenttext" presStyleLbl="revTx" presStyleIdx="0" presStyleCnt="3" custScaleX="15801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0E00C-D759-40A5-ADC6-4689260544CF}" type="pres">
      <dgm:prSet presAssocID="{B291FC74-1ECB-4DAA-8106-A7A23072E2F2}" presName="composite" presStyleCnt="0"/>
      <dgm:spPr/>
    </dgm:pt>
    <dgm:pt modelId="{F2355959-2ED9-4099-A66F-AB3B9D47DB21}" type="pres">
      <dgm:prSet presAssocID="{B291FC74-1ECB-4DAA-8106-A7A23072E2F2}" presName="chevron1" presStyleLbl="alignNode1" presStyleIdx="0" presStyleCnt="21"/>
      <dgm:spPr/>
    </dgm:pt>
    <dgm:pt modelId="{E8D7A8E9-51F3-456A-AB76-611BCF452D40}" type="pres">
      <dgm:prSet presAssocID="{B291FC74-1ECB-4DAA-8106-A7A23072E2F2}" presName="chevron2" presStyleLbl="alignNode1" presStyleIdx="1" presStyleCnt="21"/>
      <dgm:spPr/>
    </dgm:pt>
    <dgm:pt modelId="{F17005AB-908D-4ED9-A607-8AA49B42345E}" type="pres">
      <dgm:prSet presAssocID="{B291FC74-1ECB-4DAA-8106-A7A23072E2F2}" presName="chevron3" presStyleLbl="alignNode1" presStyleIdx="2" presStyleCnt="21"/>
      <dgm:spPr/>
    </dgm:pt>
    <dgm:pt modelId="{0957B280-CADE-49DF-8901-44C1973940D6}" type="pres">
      <dgm:prSet presAssocID="{B291FC74-1ECB-4DAA-8106-A7A23072E2F2}" presName="chevron4" presStyleLbl="alignNode1" presStyleIdx="3" presStyleCnt="21"/>
      <dgm:spPr/>
    </dgm:pt>
    <dgm:pt modelId="{9CC9D6D6-A139-41D2-BA60-CF4127617C13}" type="pres">
      <dgm:prSet presAssocID="{B291FC74-1ECB-4DAA-8106-A7A23072E2F2}" presName="chevron5" presStyleLbl="alignNode1" presStyleIdx="4" presStyleCnt="21"/>
      <dgm:spPr/>
    </dgm:pt>
    <dgm:pt modelId="{B34336C6-A29B-4ADB-B6F7-510E3A746D63}" type="pres">
      <dgm:prSet presAssocID="{B291FC74-1ECB-4DAA-8106-A7A23072E2F2}" presName="chevron6" presStyleLbl="alignNode1" presStyleIdx="5" presStyleCnt="21"/>
      <dgm:spPr/>
    </dgm:pt>
    <dgm:pt modelId="{64001E71-65F4-44B4-880A-5B4081657333}" type="pres">
      <dgm:prSet presAssocID="{B291FC74-1ECB-4DAA-8106-A7A23072E2F2}" presName="chevron7" presStyleLbl="alignNode1" presStyleIdx="6" presStyleCnt="21"/>
      <dgm:spPr/>
    </dgm:pt>
    <dgm:pt modelId="{F9F8283B-9732-4104-AA0F-68AEAF0A047B}" type="pres">
      <dgm:prSet presAssocID="{B291FC74-1ECB-4DAA-8106-A7A23072E2F2}" presName="childtext" presStyleLbl="solidFgAcc1" presStyleIdx="0" presStyleCnt="3" custScaleX="14092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ABA863-4643-427E-8DA9-FEF95E745687}" type="pres">
      <dgm:prSet presAssocID="{53225B55-CE64-444E-AE4D-DF5F04EB1442}" presName="sibTrans" presStyleCnt="0"/>
      <dgm:spPr/>
    </dgm:pt>
    <dgm:pt modelId="{D5331B3A-79CF-40C2-AD74-71DFB56C1829}" type="pres">
      <dgm:prSet presAssocID="{3FCD1119-ED07-41AA-9250-A71DCCEFE1FE}" presName="parenttextcomposite" presStyleCnt="0"/>
      <dgm:spPr/>
    </dgm:pt>
    <dgm:pt modelId="{FA777AE8-7F37-45FB-A4DA-7EA21CDCFB91}" type="pres">
      <dgm:prSet presAssocID="{3FCD1119-ED07-41AA-9250-A71DCCEFE1FE}" presName="parenttext" presStyleLbl="revTx" presStyleIdx="1" presStyleCnt="3" custScaleX="14092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A5693-311B-4A84-8762-3C32677097C6}" type="pres">
      <dgm:prSet presAssocID="{3FCD1119-ED07-41AA-9250-A71DCCEFE1FE}" presName="composite" presStyleCnt="0"/>
      <dgm:spPr/>
    </dgm:pt>
    <dgm:pt modelId="{57D79DE7-CE70-467B-B50A-6B99FE34DDA2}" type="pres">
      <dgm:prSet presAssocID="{3FCD1119-ED07-41AA-9250-A71DCCEFE1FE}" presName="chevron1" presStyleLbl="alignNode1" presStyleIdx="7" presStyleCnt="21"/>
      <dgm:spPr/>
    </dgm:pt>
    <dgm:pt modelId="{DB3E4D55-46A3-407C-BC07-D71BAF97309F}" type="pres">
      <dgm:prSet presAssocID="{3FCD1119-ED07-41AA-9250-A71DCCEFE1FE}" presName="chevron2" presStyleLbl="alignNode1" presStyleIdx="8" presStyleCnt="21"/>
      <dgm:spPr/>
    </dgm:pt>
    <dgm:pt modelId="{038883E2-F484-4AFF-B96A-7D065649DB8C}" type="pres">
      <dgm:prSet presAssocID="{3FCD1119-ED07-41AA-9250-A71DCCEFE1FE}" presName="chevron3" presStyleLbl="alignNode1" presStyleIdx="9" presStyleCnt="21"/>
      <dgm:spPr/>
    </dgm:pt>
    <dgm:pt modelId="{50BAE1A2-661E-4F90-9604-3E552591A433}" type="pres">
      <dgm:prSet presAssocID="{3FCD1119-ED07-41AA-9250-A71DCCEFE1FE}" presName="chevron4" presStyleLbl="alignNode1" presStyleIdx="10" presStyleCnt="21"/>
      <dgm:spPr/>
    </dgm:pt>
    <dgm:pt modelId="{CAC63335-E97B-439E-9048-D99EB52B70A9}" type="pres">
      <dgm:prSet presAssocID="{3FCD1119-ED07-41AA-9250-A71DCCEFE1FE}" presName="chevron5" presStyleLbl="alignNode1" presStyleIdx="11" presStyleCnt="21"/>
      <dgm:spPr/>
    </dgm:pt>
    <dgm:pt modelId="{577DB3FC-AF1E-4B2B-9B98-76F6982D07EB}" type="pres">
      <dgm:prSet presAssocID="{3FCD1119-ED07-41AA-9250-A71DCCEFE1FE}" presName="chevron6" presStyleLbl="alignNode1" presStyleIdx="12" presStyleCnt="21"/>
      <dgm:spPr/>
    </dgm:pt>
    <dgm:pt modelId="{44B452C1-43A5-40FE-8891-B116EB4B0E4D}" type="pres">
      <dgm:prSet presAssocID="{3FCD1119-ED07-41AA-9250-A71DCCEFE1FE}" presName="chevron7" presStyleLbl="alignNode1" presStyleIdx="13" presStyleCnt="21"/>
      <dgm:spPr/>
    </dgm:pt>
    <dgm:pt modelId="{90F1E2F8-23BD-4894-A8D4-87BFDEB39354}" type="pres">
      <dgm:prSet presAssocID="{3FCD1119-ED07-41AA-9250-A71DCCEFE1FE}" presName="childtext" presStyleLbl="solidFgAcc1" presStyleIdx="1" presStyleCnt="3" custScaleX="14092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45A37E-0B5E-4CE2-A59C-A94C37E96AD6}" type="pres">
      <dgm:prSet presAssocID="{6B571F67-E3B3-4281-942E-7AC31A1C5FAA}" presName="sibTrans" presStyleCnt="0"/>
      <dgm:spPr/>
    </dgm:pt>
    <dgm:pt modelId="{23E132FA-0E8E-4B98-80C5-B2325CD2F4D6}" type="pres">
      <dgm:prSet presAssocID="{AC9B084A-7EEB-4CA8-8C2F-1C307B6A28C6}" presName="parenttextcomposite" presStyleCnt="0"/>
      <dgm:spPr/>
    </dgm:pt>
    <dgm:pt modelId="{27FF5228-0525-4259-82ED-C170C6000DC1}" type="pres">
      <dgm:prSet presAssocID="{AC9B084A-7EEB-4CA8-8C2F-1C307B6A28C6}" presName="parenttext" presStyleLbl="revTx" presStyleIdx="2" presStyleCnt="3" custScaleX="14092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0C5C2-A8DD-4D4F-B9E3-528778AF8D55}" type="pres">
      <dgm:prSet presAssocID="{AC9B084A-7EEB-4CA8-8C2F-1C307B6A28C6}" presName="composite" presStyleCnt="0"/>
      <dgm:spPr/>
    </dgm:pt>
    <dgm:pt modelId="{AADD63DC-A56E-426A-8E22-EA93CCC11B61}" type="pres">
      <dgm:prSet presAssocID="{AC9B084A-7EEB-4CA8-8C2F-1C307B6A28C6}" presName="chevron1" presStyleLbl="alignNode1" presStyleIdx="14" presStyleCnt="21"/>
      <dgm:spPr/>
    </dgm:pt>
    <dgm:pt modelId="{3C13BF3B-15EF-478E-972F-9C18C4E2D0E6}" type="pres">
      <dgm:prSet presAssocID="{AC9B084A-7EEB-4CA8-8C2F-1C307B6A28C6}" presName="chevron2" presStyleLbl="alignNode1" presStyleIdx="15" presStyleCnt="21"/>
      <dgm:spPr/>
    </dgm:pt>
    <dgm:pt modelId="{969514E2-0CB7-4A91-9928-BAA06AC6DBEC}" type="pres">
      <dgm:prSet presAssocID="{AC9B084A-7EEB-4CA8-8C2F-1C307B6A28C6}" presName="chevron3" presStyleLbl="alignNode1" presStyleIdx="16" presStyleCnt="21"/>
      <dgm:spPr/>
    </dgm:pt>
    <dgm:pt modelId="{DDDFD412-A6A5-4C92-8549-ED8C1E631AA1}" type="pres">
      <dgm:prSet presAssocID="{AC9B084A-7EEB-4CA8-8C2F-1C307B6A28C6}" presName="chevron4" presStyleLbl="alignNode1" presStyleIdx="17" presStyleCnt="21"/>
      <dgm:spPr/>
    </dgm:pt>
    <dgm:pt modelId="{9EB20709-78EA-4D65-B56A-2A2C6159942D}" type="pres">
      <dgm:prSet presAssocID="{AC9B084A-7EEB-4CA8-8C2F-1C307B6A28C6}" presName="chevron5" presStyleLbl="alignNode1" presStyleIdx="18" presStyleCnt="21"/>
      <dgm:spPr/>
    </dgm:pt>
    <dgm:pt modelId="{6E5E3278-54A9-47CB-B038-AD98FE71C566}" type="pres">
      <dgm:prSet presAssocID="{AC9B084A-7EEB-4CA8-8C2F-1C307B6A28C6}" presName="chevron6" presStyleLbl="alignNode1" presStyleIdx="19" presStyleCnt="21"/>
      <dgm:spPr/>
    </dgm:pt>
    <dgm:pt modelId="{C1FB775E-60B0-4C69-A477-3689580EB533}" type="pres">
      <dgm:prSet presAssocID="{AC9B084A-7EEB-4CA8-8C2F-1C307B6A28C6}" presName="chevron7" presStyleLbl="alignNode1" presStyleIdx="20" presStyleCnt="21"/>
      <dgm:spPr/>
    </dgm:pt>
    <dgm:pt modelId="{DF7ADE4C-BAE6-46FF-841F-68FA050766DC}" type="pres">
      <dgm:prSet presAssocID="{AC9B084A-7EEB-4CA8-8C2F-1C307B6A28C6}" presName="childtext" presStyleLbl="solidFgAcc1" presStyleIdx="2" presStyleCnt="3" custScaleX="14092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E55A57-910E-4122-86D5-D5ED52C44C07}" type="presOf" srcId="{C11EB9B4-7A29-4609-B4B3-3C8CA7D2715F}" destId="{90F1E2F8-23BD-4894-A8D4-87BFDEB39354}" srcOrd="0" destOrd="0" presId="urn:microsoft.com/office/officeart/2008/layout/VerticalAccentList"/>
    <dgm:cxn modelId="{AB692FAD-4E32-46BD-A52E-92ECB4A48913}" type="presOf" srcId="{B291FC74-1ECB-4DAA-8106-A7A23072E2F2}" destId="{15F70729-2A49-4820-99F0-6C60DC1374AD}" srcOrd="0" destOrd="0" presId="urn:microsoft.com/office/officeart/2008/layout/VerticalAccentList"/>
    <dgm:cxn modelId="{89B9EB1F-F453-409A-8A7A-4EFD681FFC62}" srcId="{B291FC74-1ECB-4DAA-8106-A7A23072E2F2}" destId="{28261251-0A33-40A9-9727-0B2DB467D180}" srcOrd="0" destOrd="0" parTransId="{B9BC39E4-7A17-41BC-9DF7-171BA428C1CF}" sibTransId="{E4D61D5D-3012-45F4-8863-4065048D64D2}"/>
    <dgm:cxn modelId="{9A54A13C-D1B9-4023-91C6-C36604332275}" type="presOf" srcId="{90563A74-ACD9-4F49-AF88-E0309D77404F}" destId="{90F1E2F8-23BD-4894-A8D4-87BFDEB39354}" srcOrd="0" destOrd="1" presId="urn:microsoft.com/office/officeart/2008/layout/VerticalAccentList"/>
    <dgm:cxn modelId="{7F7A27D3-A9C2-430A-A6F4-0947572909FF}" type="presOf" srcId="{28261251-0A33-40A9-9727-0B2DB467D180}" destId="{F9F8283B-9732-4104-AA0F-68AEAF0A047B}" srcOrd="0" destOrd="0" presId="urn:microsoft.com/office/officeart/2008/layout/VerticalAccentList"/>
    <dgm:cxn modelId="{85545E11-C443-46AC-A6E3-FF7CDE45AF0A}" srcId="{26499D09-FFA7-4671-9836-D3635375A562}" destId="{B291FC74-1ECB-4DAA-8106-A7A23072E2F2}" srcOrd="0" destOrd="0" parTransId="{A1404A25-03CA-4B0D-A85B-C2C5F7BE2B40}" sibTransId="{53225B55-CE64-444E-AE4D-DF5F04EB1442}"/>
    <dgm:cxn modelId="{81592888-D691-48CA-8208-89A6A10D0F5E}" type="presOf" srcId="{AC9B084A-7EEB-4CA8-8C2F-1C307B6A28C6}" destId="{27FF5228-0525-4259-82ED-C170C6000DC1}" srcOrd="0" destOrd="0" presId="urn:microsoft.com/office/officeart/2008/layout/VerticalAccentList"/>
    <dgm:cxn modelId="{568AB87C-2AB3-40A0-BFCC-5B9D2190C459}" srcId="{26499D09-FFA7-4671-9836-D3635375A562}" destId="{AC9B084A-7EEB-4CA8-8C2F-1C307B6A28C6}" srcOrd="2" destOrd="0" parTransId="{4BCD0C1D-8C7D-43B9-B984-1FC7842B835B}" sibTransId="{AFA2847F-3D34-4829-B00B-ABA7968090E9}"/>
    <dgm:cxn modelId="{A7C7A362-25B7-468B-B70B-A32B8476AD2F}" type="presOf" srcId="{0ADD3299-DE53-437E-AF8F-78149CFCA8F4}" destId="{DF7ADE4C-BAE6-46FF-841F-68FA050766DC}" srcOrd="0" destOrd="1" presId="urn:microsoft.com/office/officeart/2008/layout/VerticalAccentList"/>
    <dgm:cxn modelId="{5B99DA93-6C5B-4B07-843F-714F46FC57C5}" srcId="{AC9B084A-7EEB-4CA8-8C2F-1C307B6A28C6}" destId="{0ADD3299-DE53-437E-AF8F-78149CFCA8F4}" srcOrd="1" destOrd="0" parTransId="{13715A9A-DBA4-4763-8F0F-7DCAE6FD7193}" sibTransId="{5CE83ACA-6250-4FFE-85C8-A2932E1EB892}"/>
    <dgm:cxn modelId="{DCD59426-5E38-428E-9380-B99BECF18B6C}" type="presOf" srcId="{85D5DDB5-5721-406C-8278-4FBD93EA8B84}" destId="{DF7ADE4C-BAE6-46FF-841F-68FA050766DC}" srcOrd="0" destOrd="0" presId="urn:microsoft.com/office/officeart/2008/layout/VerticalAccentList"/>
    <dgm:cxn modelId="{C6AE6968-65AC-42A1-8FAB-0200AB5A1CC1}" srcId="{3FCD1119-ED07-41AA-9250-A71DCCEFE1FE}" destId="{90563A74-ACD9-4F49-AF88-E0309D77404F}" srcOrd="1" destOrd="0" parTransId="{B3008167-884C-488B-9A24-4452D7EDBBEC}" sibTransId="{E730CFE7-3DCC-400D-AC08-9E86E4290AAC}"/>
    <dgm:cxn modelId="{3B18CF7F-D816-4740-A671-3D6D321B29DB}" srcId="{AC9B084A-7EEB-4CA8-8C2F-1C307B6A28C6}" destId="{85D5DDB5-5721-406C-8278-4FBD93EA8B84}" srcOrd="0" destOrd="0" parTransId="{5629945F-C6F2-436C-B1A6-9780C5D5BDE7}" sibTransId="{D07C5D14-237C-4320-B66A-502C83AAE584}"/>
    <dgm:cxn modelId="{B592F17E-1535-46F7-A950-91E2933D3ACE}" type="presOf" srcId="{26499D09-FFA7-4671-9836-D3635375A562}" destId="{4EDB63D5-646E-4AD3-8D80-786DB8CF3DA1}" srcOrd="0" destOrd="0" presId="urn:microsoft.com/office/officeart/2008/layout/VerticalAccentList"/>
    <dgm:cxn modelId="{91C6B6DD-BE36-4921-8434-2D7E20A11C54}" srcId="{3FCD1119-ED07-41AA-9250-A71DCCEFE1FE}" destId="{C11EB9B4-7A29-4609-B4B3-3C8CA7D2715F}" srcOrd="0" destOrd="0" parTransId="{799A96A0-5CBD-40ED-AF03-2C66E0E4A4A0}" sibTransId="{57282FF9-A0F6-46C4-A777-112AEDA26039}"/>
    <dgm:cxn modelId="{9688C798-A969-41EA-8641-70C1C5AFE97F}" type="presOf" srcId="{3FCD1119-ED07-41AA-9250-A71DCCEFE1FE}" destId="{FA777AE8-7F37-45FB-A4DA-7EA21CDCFB91}" srcOrd="0" destOrd="0" presId="urn:microsoft.com/office/officeart/2008/layout/VerticalAccentList"/>
    <dgm:cxn modelId="{BE7EEDD7-7EBD-48CE-984F-19B53FA5A8ED}" srcId="{26499D09-FFA7-4671-9836-D3635375A562}" destId="{3FCD1119-ED07-41AA-9250-A71DCCEFE1FE}" srcOrd="1" destOrd="0" parTransId="{E2966B71-9824-4D1F-B895-49066B4A8AB1}" sibTransId="{6B571F67-E3B3-4281-942E-7AC31A1C5FAA}"/>
    <dgm:cxn modelId="{F0399C1D-D21B-4C06-B138-9BA57DDE8E5A}" type="presParOf" srcId="{4EDB63D5-646E-4AD3-8D80-786DB8CF3DA1}" destId="{A3F92832-F7D4-4167-9BFB-0F4E819465B0}" srcOrd="0" destOrd="0" presId="urn:microsoft.com/office/officeart/2008/layout/VerticalAccentList"/>
    <dgm:cxn modelId="{ED991B63-1183-4E78-9092-41B7211C19F4}" type="presParOf" srcId="{A3F92832-F7D4-4167-9BFB-0F4E819465B0}" destId="{15F70729-2A49-4820-99F0-6C60DC1374AD}" srcOrd="0" destOrd="0" presId="urn:microsoft.com/office/officeart/2008/layout/VerticalAccentList"/>
    <dgm:cxn modelId="{DCA46316-5048-439B-8B5A-3BE80F581444}" type="presParOf" srcId="{4EDB63D5-646E-4AD3-8D80-786DB8CF3DA1}" destId="{5590E00C-D759-40A5-ADC6-4689260544CF}" srcOrd="1" destOrd="0" presId="urn:microsoft.com/office/officeart/2008/layout/VerticalAccentList"/>
    <dgm:cxn modelId="{91229F71-9CAA-4F48-BC7C-E892AD984AD7}" type="presParOf" srcId="{5590E00C-D759-40A5-ADC6-4689260544CF}" destId="{F2355959-2ED9-4099-A66F-AB3B9D47DB21}" srcOrd="0" destOrd="0" presId="urn:microsoft.com/office/officeart/2008/layout/VerticalAccentList"/>
    <dgm:cxn modelId="{FBE1DAAA-B563-464B-B6E6-45C4976732AE}" type="presParOf" srcId="{5590E00C-D759-40A5-ADC6-4689260544CF}" destId="{E8D7A8E9-51F3-456A-AB76-611BCF452D40}" srcOrd="1" destOrd="0" presId="urn:microsoft.com/office/officeart/2008/layout/VerticalAccentList"/>
    <dgm:cxn modelId="{132C65A4-923B-4D84-A504-7F17385E38C5}" type="presParOf" srcId="{5590E00C-D759-40A5-ADC6-4689260544CF}" destId="{F17005AB-908D-4ED9-A607-8AA49B42345E}" srcOrd="2" destOrd="0" presId="urn:microsoft.com/office/officeart/2008/layout/VerticalAccentList"/>
    <dgm:cxn modelId="{B4050FBC-4F65-4D91-AEB6-1C698BBCBF65}" type="presParOf" srcId="{5590E00C-D759-40A5-ADC6-4689260544CF}" destId="{0957B280-CADE-49DF-8901-44C1973940D6}" srcOrd="3" destOrd="0" presId="urn:microsoft.com/office/officeart/2008/layout/VerticalAccentList"/>
    <dgm:cxn modelId="{FA8F96E7-FE6D-4DF0-B3FA-6EDD681EFBC9}" type="presParOf" srcId="{5590E00C-D759-40A5-ADC6-4689260544CF}" destId="{9CC9D6D6-A139-41D2-BA60-CF4127617C13}" srcOrd="4" destOrd="0" presId="urn:microsoft.com/office/officeart/2008/layout/VerticalAccentList"/>
    <dgm:cxn modelId="{CDBE0F0F-3200-4E6D-A895-0B776FB32FDB}" type="presParOf" srcId="{5590E00C-D759-40A5-ADC6-4689260544CF}" destId="{B34336C6-A29B-4ADB-B6F7-510E3A746D63}" srcOrd="5" destOrd="0" presId="urn:microsoft.com/office/officeart/2008/layout/VerticalAccentList"/>
    <dgm:cxn modelId="{D4FF1C50-FD0D-4593-986D-F531D7CB19D2}" type="presParOf" srcId="{5590E00C-D759-40A5-ADC6-4689260544CF}" destId="{64001E71-65F4-44B4-880A-5B4081657333}" srcOrd="6" destOrd="0" presId="urn:microsoft.com/office/officeart/2008/layout/VerticalAccentList"/>
    <dgm:cxn modelId="{D931D47B-CEAD-4A57-A9DC-7355898EC018}" type="presParOf" srcId="{5590E00C-D759-40A5-ADC6-4689260544CF}" destId="{F9F8283B-9732-4104-AA0F-68AEAF0A047B}" srcOrd="7" destOrd="0" presId="urn:microsoft.com/office/officeart/2008/layout/VerticalAccentList"/>
    <dgm:cxn modelId="{56C3876F-A51B-438F-8041-FECA735757B6}" type="presParOf" srcId="{4EDB63D5-646E-4AD3-8D80-786DB8CF3DA1}" destId="{75ABA863-4643-427E-8DA9-FEF95E745687}" srcOrd="2" destOrd="0" presId="urn:microsoft.com/office/officeart/2008/layout/VerticalAccentList"/>
    <dgm:cxn modelId="{C6669EB4-56CB-43FA-B870-72D4F1052E4B}" type="presParOf" srcId="{4EDB63D5-646E-4AD3-8D80-786DB8CF3DA1}" destId="{D5331B3A-79CF-40C2-AD74-71DFB56C1829}" srcOrd="3" destOrd="0" presId="urn:microsoft.com/office/officeart/2008/layout/VerticalAccentList"/>
    <dgm:cxn modelId="{94148874-BAD4-485D-B862-E272CF0D8E0B}" type="presParOf" srcId="{D5331B3A-79CF-40C2-AD74-71DFB56C1829}" destId="{FA777AE8-7F37-45FB-A4DA-7EA21CDCFB91}" srcOrd="0" destOrd="0" presId="urn:microsoft.com/office/officeart/2008/layout/VerticalAccentList"/>
    <dgm:cxn modelId="{E510E35F-F0BD-4D8B-93CE-549F04958762}" type="presParOf" srcId="{4EDB63D5-646E-4AD3-8D80-786DB8CF3DA1}" destId="{798A5693-311B-4A84-8762-3C32677097C6}" srcOrd="4" destOrd="0" presId="urn:microsoft.com/office/officeart/2008/layout/VerticalAccentList"/>
    <dgm:cxn modelId="{FD0E095A-CE7F-4772-B885-C37C5D7A0474}" type="presParOf" srcId="{798A5693-311B-4A84-8762-3C32677097C6}" destId="{57D79DE7-CE70-467B-B50A-6B99FE34DDA2}" srcOrd="0" destOrd="0" presId="urn:microsoft.com/office/officeart/2008/layout/VerticalAccentList"/>
    <dgm:cxn modelId="{4EC3DE98-028A-4E0C-971B-30BB18A0A451}" type="presParOf" srcId="{798A5693-311B-4A84-8762-3C32677097C6}" destId="{DB3E4D55-46A3-407C-BC07-D71BAF97309F}" srcOrd="1" destOrd="0" presId="urn:microsoft.com/office/officeart/2008/layout/VerticalAccentList"/>
    <dgm:cxn modelId="{A361F200-1120-4C0F-99D0-701DC0C022EC}" type="presParOf" srcId="{798A5693-311B-4A84-8762-3C32677097C6}" destId="{038883E2-F484-4AFF-B96A-7D065649DB8C}" srcOrd="2" destOrd="0" presId="urn:microsoft.com/office/officeart/2008/layout/VerticalAccentList"/>
    <dgm:cxn modelId="{A4DB218B-DBCE-4E60-8DD8-8DAFD5D7FA5C}" type="presParOf" srcId="{798A5693-311B-4A84-8762-3C32677097C6}" destId="{50BAE1A2-661E-4F90-9604-3E552591A433}" srcOrd="3" destOrd="0" presId="urn:microsoft.com/office/officeart/2008/layout/VerticalAccentList"/>
    <dgm:cxn modelId="{1B793E86-2A14-4D64-9062-426F58017966}" type="presParOf" srcId="{798A5693-311B-4A84-8762-3C32677097C6}" destId="{CAC63335-E97B-439E-9048-D99EB52B70A9}" srcOrd="4" destOrd="0" presId="urn:microsoft.com/office/officeart/2008/layout/VerticalAccentList"/>
    <dgm:cxn modelId="{557E3658-8DCF-4FFE-B7F7-C4277D990994}" type="presParOf" srcId="{798A5693-311B-4A84-8762-3C32677097C6}" destId="{577DB3FC-AF1E-4B2B-9B98-76F6982D07EB}" srcOrd="5" destOrd="0" presId="urn:microsoft.com/office/officeart/2008/layout/VerticalAccentList"/>
    <dgm:cxn modelId="{DD896A53-A373-4C39-9861-E5D5C6F1E5FE}" type="presParOf" srcId="{798A5693-311B-4A84-8762-3C32677097C6}" destId="{44B452C1-43A5-40FE-8891-B116EB4B0E4D}" srcOrd="6" destOrd="0" presId="urn:microsoft.com/office/officeart/2008/layout/VerticalAccentList"/>
    <dgm:cxn modelId="{034C00F5-56D4-45E4-B6F7-36F888E2BFFE}" type="presParOf" srcId="{798A5693-311B-4A84-8762-3C32677097C6}" destId="{90F1E2F8-23BD-4894-A8D4-87BFDEB39354}" srcOrd="7" destOrd="0" presId="urn:microsoft.com/office/officeart/2008/layout/VerticalAccentList"/>
    <dgm:cxn modelId="{B42C8C1E-6019-4FDC-A172-B0512A89E126}" type="presParOf" srcId="{4EDB63D5-646E-4AD3-8D80-786DB8CF3DA1}" destId="{6B45A37E-0B5E-4CE2-A59C-A94C37E96AD6}" srcOrd="5" destOrd="0" presId="urn:microsoft.com/office/officeart/2008/layout/VerticalAccentList"/>
    <dgm:cxn modelId="{0402E401-F40F-4D43-A652-4C815C526FB3}" type="presParOf" srcId="{4EDB63D5-646E-4AD3-8D80-786DB8CF3DA1}" destId="{23E132FA-0E8E-4B98-80C5-B2325CD2F4D6}" srcOrd="6" destOrd="0" presId="urn:microsoft.com/office/officeart/2008/layout/VerticalAccentList"/>
    <dgm:cxn modelId="{4A989359-A29F-41D1-B53D-A66806E322F5}" type="presParOf" srcId="{23E132FA-0E8E-4B98-80C5-B2325CD2F4D6}" destId="{27FF5228-0525-4259-82ED-C170C6000DC1}" srcOrd="0" destOrd="0" presId="urn:microsoft.com/office/officeart/2008/layout/VerticalAccentList"/>
    <dgm:cxn modelId="{D2E564E9-3FA4-4F4B-BB70-612CA76C626C}" type="presParOf" srcId="{4EDB63D5-646E-4AD3-8D80-786DB8CF3DA1}" destId="{79C0C5C2-A8DD-4D4F-B9E3-528778AF8D55}" srcOrd="7" destOrd="0" presId="urn:microsoft.com/office/officeart/2008/layout/VerticalAccentList"/>
    <dgm:cxn modelId="{0AE48F36-1A81-425C-8E06-2E4DFE125345}" type="presParOf" srcId="{79C0C5C2-A8DD-4D4F-B9E3-528778AF8D55}" destId="{AADD63DC-A56E-426A-8E22-EA93CCC11B61}" srcOrd="0" destOrd="0" presId="urn:microsoft.com/office/officeart/2008/layout/VerticalAccentList"/>
    <dgm:cxn modelId="{C9867C40-D3C5-4233-84F6-CBC252A764DF}" type="presParOf" srcId="{79C0C5C2-A8DD-4D4F-B9E3-528778AF8D55}" destId="{3C13BF3B-15EF-478E-972F-9C18C4E2D0E6}" srcOrd="1" destOrd="0" presId="urn:microsoft.com/office/officeart/2008/layout/VerticalAccentList"/>
    <dgm:cxn modelId="{7AF0CDCC-8497-4C6E-A353-BF05D4CDF467}" type="presParOf" srcId="{79C0C5C2-A8DD-4D4F-B9E3-528778AF8D55}" destId="{969514E2-0CB7-4A91-9928-BAA06AC6DBEC}" srcOrd="2" destOrd="0" presId="urn:microsoft.com/office/officeart/2008/layout/VerticalAccentList"/>
    <dgm:cxn modelId="{22D5DC8A-2818-476D-A98D-4B057122A2E6}" type="presParOf" srcId="{79C0C5C2-A8DD-4D4F-B9E3-528778AF8D55}" destId="{DDDFD412-A6A5-4C92-8549-ED8C1E631AA1}" srcOrd="3" destOrd="0" presId="urn:microsoft.com/office/officeart/2008/layout/VerticalAccentList"/>
    <dgm:cxn modelId="{9667EF54-204C-4D8B-A535-C41BC0A5CDFC}" type="presParOf" srcId="{79C0C5C2-A8DD-4D4F-B9E3-528778AF8D55}" destId="{9EB20709-78EA-4D65-B56A-2A2C6159942D}" srcOrd="4" destOrd="0" presId="urn:microsoft.com/office/officeart/2008/layout/VerticalAccentList"/>
    <dgm:cxn modelId="{F98008B6-8A25-482F-B3B9-7CF1C01C70BF}" type="presParOf" srcId="{79C0C5C2-A8DD-4D4F-B9E3-528778AF8D55}" destId="{6E5E3278-54A9-47CB-B038-AD98FE71C566}" srcOrd="5" destOrd="0" presId="urn:microsoft.com/office/officeart/2008/layout/VerticalAccentList"/>
    <dgm:cxn modelId="{F938AFA8-DD26-42BF-8C01-FE61FDB7C441}" type="presParOf" srcId="{79C0C5C2-A8DD-4D4F-B9E3-528778AF8D55}" destId="{C1FB775E-60B0-4C69-A477-3689580EB533}" srcOrd="6" destOrd="0" presId="urn:microsoft.com/office/officeart/2008/layout/VerticalAccentList"/>
    <dgm:cxn modelId="{07A74501-CAD7-405E-83B1-AF682BD16543}" type="presParOf" srcId="{79C0C5C2-A8DD-4D4F-B9E3-528778AF8D55}" destId="{DF7ADE4C-BAE6-46FF-841F-68FA050766D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EDD86F-FACB-4992-A2BA-20BED6BD4A9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B42354E-B858-4698-B2B0-9E1B1056A4CD}">
      <dgm:prSet phldrT="[Texto]"/>
      <dgm:spPr/>
      <dgm:t>
        <a:bodyPr/>
        <a:lstStyle/>
        <a:p>
          <a:r>
            <a:rPr lang="es-EC" dirty="0" smtClean="0"/>
            <a:t>Desarrollar un plan de identificación de marca, invertir los recursos asignados para la misma, en hacer que los ciudadanos conozcan con que fines se creó, logrando:</a:t>
          </a:r>
          <a:endParaRPr lang="es-EC" dirty="0"/>
        </a:p>
      </dgm:t>
    </dgm:pt>
    <dgm:pt modelId="{43D4F6B7-81D4-4CA3-951C-DF7859482C7E}" type="parTrans" cxnId="{75ED807B-99C5-4FF7-8034-E81DD4C5E4C8}">
      <dgm:prSet/>
      <dgm:spPr/>
      <dgm:t>
        <a:bodyPr/>
        <a:lstStyle/>
        <a:p>
          <a:endParaRPr lang="es-EC"/>
        </a:p>
      </dgm:t>
    </dgm:pt>
    <dgm:pt modelId="{306289A6-D361-43CD-ACD9-EAAB2117FB08}" type="sibTrans" cxnId="{75ED807B-99C5-4FF7-8034-E81DD4C5E4C8}">
      <dgm:prSet/>
      <dgm:spPr/>
      <dgm:t>
        <a:bodyPr/>
        <a:lstStyle/>
        <a:p>
          <a:endParaRPr lang="es-EC"/>
        </a:p>
      </dgm:t>
    </dgm:pt>
    <dgm:pt modelId="{9AF7D2D8-F050-442C-B411-0F44A93523DF}">
      <dgm:prSet phldrT="[Texto]" custT="1"/>
      <dgm:spPr/>
      <dgm:t>
        <a:bodyPr/>
        <a:lstStyle/>
        <a:p>
          <a:r>
            <a:rPr lang="es-EC" sz="1400" dirty="0" smtClean="0"/>
            <a:t>Enfocar las campañas de promoción de la marca en los demás categorías de productos que también tienen la licencia.</a:t>
          </a:r>
          <a:endParaRPr lang="es-EC" sz="1400" dirty="0"/>
        </a:p>
      </dgm:t>
    </dgm:pt>
    <dgm:pt modelId="{A30ABD26-CF65-43E9-8C1B-54A1485E2B44}" type="parTrans" cxnId="{465C0D63-39B5-48D6-956A-8E59AEBC421F}">
      <dgm:prSet/>
      <dgm:spPr/>
      <dgm:t>
        <a:bodyPr/>
        <a:lstStyle/>
        <a:p>
          <a:endParaRPr lang="es-EC"/>
        </a:p>
      </dgm:t>
    </dgm:pt>
    <dgm:pt modelId="{FFCE205D-F061-4D4F-82B9-7FBBC15A1A20}" type="sibTrans" cxnId="{465C0D63-39B5-48D6-956A-8E59AEBC421F}">
      <dgm:prSet/>
      <dgm:spPr/>
      <dgm:t>
        <a:bodyPr/>
        <a:lstStyle/>
        <a:p>
          <a:endParaRPr lang="es-EC"/>
        </a:p>
      </dgm:t>
    </dgm:pt>
    <dgm:pt modelId="{0ABEF459-858F-4517-998B-5F43D1DFC01A}">
      <dgm:prSet phldrT="[Texto]"/>
      <dgm:spPr/>
      <dgm:t>
        <a:bodyPr/>
        <a:lstStyle/>
        <a:p>
          <a:r>
            <a:rPr lang="es-EC" dirty="0" smtClean="0"/>
            <a:t>Además de aplicar los medios de información comunes, utilizar otros como el internet que permitan llegar a más clientes con menos costo.</a:t>
          </a:r>
          <a:endParaRPr lang="es-EC" dirty="0"/>
        </a:p>
      </dgm:t>
    </dgm:pt>
    <dgm:pt modelId="{B9FA687D-4F7B-414B-AD6A-3167CDBE9870}" type="parTrans" cxnId="{ABD8CDDE-ACEC-4F94-A5E1-36873F680590}">
      <dgm:prSet/>
      <dgm:spPr/>
      <dgm:t>
        <a:bodyPr/>
        <a:lstStyle/>
        <a:p>
          <a:endParaRPr lang="es-EC"/>
        </a:p>
      </dgm:t>
    </dgm:pt>
    <dgm:pt modelId="{5A8AD631-678E-411A-8ECA-F36EB5D2F5FB}" type="sibTrans" cxnId="{ABD8CDDE-ACEC-4F94-A5E1-36873F680590}">
      <dgm:prSet/>
      <dgm:spPr/>
      <dgm:t>
        <a:bodyPr/>
        <a:lstStyle/>
        <a:p>
          <a:endParaRPr lang="es-EC"/>
        </a:p>
      </dgm:t>
    </dgm:pt>
    <dgm:pt modelId="{ACCF04EE-C9CF-4BE8-B269-051D8020BFD2}">
      <dgm:prSet phldrT="[Texto]" custT="1"/>
      <dgm:spPr/>
      <dgm:t>
        <a:bodyPr/>
        <a:lstStyle/>
        <a:p>
          <a:r>
            <a:rPr lang="es-EC" sz="1400" dirty="0" smtClean="0"/>
            <a:t>No descuidar el factor motivante de compra  más importante la  Calidad, es lo que debe representar la marca país “ecuador ama la vida</a:t>
          </a:r>
          <a:endParaRPr lang="es-EC" sz="1400" dirty="0"/>
        </a:p>
      </dgm:t>
    </dgm:pt>
    <dgm:pt modelId="{43875569-4058-4E67-B6DD-062A8990976E}" type="parTrans" cxnId="{4E47DD96-8A7D-462B-8AD1-65589EC86487}">
      <dgm:prSet/>
      <dgm:spPr/>
      <dgm:t>
        <a:bodyPr/>
        <a:lstStyle/>
        <a:p>
          <a:endParaRPr lang="es-EC"/>
        </a:p>
      </dgm:t>
    </dgm:pt>
    <dgm:pt modelId="{5304DF0D-7074-4F09-84D0-C4BEE6D51376}" type="sibTrans" cxnId="{4E47DD96-8A7D-462B-8AD1-65589EC86487}">
      <dgm:prSet/>
      <dgm:spPr/>
      <dgm:t>
        <a:bodyPr/>
        <a:lstStyle/>
        <a:p>
          <a:endParaRPr lang="es-EC"/>
        </a:p>
      </dgm:t>
    </dgm:pt>
    <dgm:pt modelId="{B03F53BE-5CDA-459C-A01D-4E75704CC1CE}">
      <dgm:prSet phldrT="[Texto]"/>
      <dgm:spPr/>
      <dgm:t>
        <a:bodyPr/>
        <a:lstStyle/>
        <a:p>
          <a:r>
            <a:rPr lang="es-EC" dirty="0" smtClean="0"/>
            <a:t>Después de aplicar las recomendaciones antes mencionadas, realizar un estudio ampliado, no solamente en la ciudad de Quito, expandirlo a otras provincias y porque no, internacionalmente con el fin de conocer la posición de la marca país “ecuador ama la vida” en mercados internacionales</a:t>
          </a:r>
          <a:endParaRPr lang="es-EC" dirty="0"/>
        </a:p>
      </dgm:t>
    </dgm:pt>
    <dgm:pt modelId="{91602102-F763-4202-A8D9-1999E6F95E74}" type="parTrans" cxnId="{CF368446-60E2-449D-ABB7-927C88F452F1}">
      <dgm:prSet/>
      <dgm:spPr/>
      <dgm:t>
        <a:bodyPr/>
        <a:lstStyle/>
        <a:p>
          <a:endParaRPr lang="es-EC"/>
        </a:p>
      </dgm:t>
    </dgm:pt>
    <dgm:pt modelId="{1797D569-E171-45BF-AE2C-8A6265F78AB4}" type="sibTrans" cxnId="{CF368446-60E2-449D-ABB7-927C88F452F1}">
      <dgm:prSet/>
      <dgm:spPr/>
      <dgm:t>
        <a:bodyPr/>
        <a:lstStyle/>
        <a:p>
          <a:endParaRPr lang="es-EC"/>
        </a:p>
      </dgm:t>
    </dgm:pt>
    <dgm:pt modelId="{F5C66758-A918-49C4-8266-C1EB91DFE54B}">
      <dgm:prSet/>
      <dgm:spPr/>
      <dgm:t>
        <a:bodyPr/>
        <a:lstStyle/>
        <a:p>
          <a:r>
            <a:rPr lang="es-EC" dirty="0" smtClean="0"/>
            <a:t>-Capturar y crear va</a:t>
          </a:r>
          <a:r>
            <a:rPr lang="es-EC" b="1" dirty="0" smtClean="0"/>
            <a:t>l</a:t>
          </a:r>
          <a:r>
            <a:rPr lang="es-EC" dirty="0" smtClean="0"/>
            <a:t>or</a:t>
          </a:r>
          <a:endParaRPr lang="es-EC" dirty="0"/>
        </a:p>
      </dgm:t>
    </dgm:pt>
    <dgm:pt modelId="{571D3D96-2F5E-41C1-B0A1-40E1FEBAF828}" type="parTrans" cxnId="{A8510056-E237-4FFC-A456-EF88DE8D1B91}">
      <dgm:prSet/>
      <dgm:spPr/>
      <dgm:t>
        <a:bodyPr/>
        <a:lstStyle/>
        <a:p>
          <a:endParaRPr lang="es-EC"/>
        </a:p>
      </dgm:t>
    </dgm:pt>
    <dgm:pt modelId="{17571BCF-BA89-4FF8-B318-C9FC3429D0A1}" type="sibTrans" cxnId="{A8510056-E237-4FFC-A456-EF88DE8D1B91}">
      <dgm:prSet/>
      <dgm:spPr/>
      <dgm:t>
        <a:bodyPr/>
        <a:lstStyle/>
        <a:p>
          <a:endParaRPr lang="es-EC"/>
        </a:p>
      </dgm:t>
    </dgm:pt>
    <dgm:pt modelId="{A7703672-FE46-4C4B-8593-3066481E0A59}">
      <dgm:prSet/>
      <dgm:spPr/>
      <dgm:t>
        <a:bodyPr/>
        <a:lstStyle/>
        <a:p>
          <a:r>
            <a:rPr lang="es-EC" dirty="0" smtClean="0"/>
            <a:t>-Obtener una percepción positiva de la misma.</a:t>
          </a:r>
          <a:endParaRPr lang="es-EC" dirty="0"/>
        </a:p>
      </dgm:t>
    </dgm:pt>
    <dgm:pt modelId="{D3E4D89C-8050-430B-AEC9-87C26A73EC27}" type="parTrans" cxnId="{62D5B442-81C2-4D1E-91B6-D73407B27FC9}">
      <dgm:prSet/>
      <dgm:spPr/>
      <dgm:t>
        <a:bodyPr/>
        <a:lstStyle/>
        <a:p>
          <a:endParaRPr lang="es-EC"/>
        </a:p>
      </dgm:t>
    </dgm:pt>
    <dgm:pt modelId="{A625E8E2-A18B-46EB-8353-0D8D944A487A}" type="sibTrans" cxnId="{62D5B442-81C2-4D1E-91B6-D73407B27FC9}">
      <dgm:prSet/>
      <dgm:spPr/>
      <dgm:t>
        <a:bodyPr/>
        <a:lstStyle/>
        <a:p>
          <a:endParaRPr lang="es-EC"/>
        </a:p>
      </dgm:t>
    </dgm:pt>
    <dgm:pt modelId="{506EEBCB-C209-4013-9C81-D0B8C04533CC}">
      <dgm:prSet/>
      <dgm:spPr/>
      <dgm:t>
        <a:bodyPr/>
        <a:lstStyle/>
        <a:p>
          <a:r>
            <a:rPr lang="es-EC" dirty="0" smtClean="0"/>
            <a:t>-Comunicar correctamente la estrategia</a:t>
          </a:r>
          <a:endParaRPr lang="es-EC" dirty="0"/>
        </a:p>
      </dgm:t>
    </dgm:pt>
    <dgm:pt modelId="{A44A406A-AE1A-4B0E-A35E-DDC676C8F9E2}" type="parTrans" cxnId="{E6D17B54-1AB4-40DC-BC80-0EFE2CCEEC01}">
      <dgm:prSet/>
      <dgm:spPr/>
      <dgm:t>
        <a:bodyPr/>
        <a:lstStyle/>
        <a:p>
          <a:endParaRPr lang="es-EC"/>
        </a:p>
      </dgm:t>
    </dgm:pt>
    <dgm:pt modelId="{1040CC3F-7949-444A-A01D-E2A4428E8D64}" type="sibTrans" cxnId="{E6D17B54-1AB4-40DC-BC80-0EFE2CCEEC01}">
      <dgm:prSet/>
      <dgm:spPr/>
      <dgm:t>
        <a:bodyPr/>
        <a:lstStyle/>
        <a:p>
          <a:endParaRPr lang="es-EC"/>
        </a:p>
      </dgm:t>
    </dgm:pt>
    <dgm:pt modelId="{CA10DDC0-71C7-4D94-A3E3-7B707CC110C7}" type="pres">
      <dgm:prSet presAssocID="{FDEDD86F-FACB-4992-A2BA-20BED6BD4A9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5D168C35-243A-4D51-809D-A462639D4D25}" type="pres">
      <dgm:prSet presAssocID="{5B42354E-B858-4698-B2B0-9E1B1056A4CD}" presName="parenttextcomposite" presStyleCnt="0"/>
      <dgm:spPr/>
    </dgm:pt>
    <dgm:pt modelId="{44F2F4C4-B8D8-4118-8851-FDB604F4D03D}" type="pres">
      <dgm:prSet presAssocID="{5B42354E-B858-4698-B2B0-9E1B1056A4C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DBDD9A-ADFD-4CDE-9BAD-3DB51C1C84F1}" type="pres">
      <dgm:prSet presAssocID="{5B42354E-B858-4698-B2B0-9E1B1056A4CD}" presName="composite" presStyleCnt="0"/>
      <dgm:spPr/>
    </dgm:pt>
    <dgm:pt modelId="{2B328EE5-FA7A-4C81-A025-62FFD745F5AC}" type="pres">
      <dgm:prSet presAssocID="{5B42354E-B858-4698-B2B0-9E1B1056A4CD}" presName="chevron1" presStyleLbl="alignNode1" presStyleIdx="0" presStyleCnt="21"/>
      <dgm:spPr/>
    </dgm:pt>
    <dgm:pt modelId="{39D1B50F-98CC-4E2D-A78C-4EF3B9FA9D0E}" type="pres">
      <dgm:prSet presAssocID="{5B42354E-B858-4698-B2B0-9E1B1056A4CD}" presName="chevron2" presStyleLbl="alignNode1" presStyleIdx="1" presStyleCnt="21"/>
      <dgm:spPr/>
    </dgm:pt>
    <dgm:pt modelId="{5E8CE315-FB60-4136-84A5-9084E27A96D4}" type="pres">
      <dgm:prSet presAssocID="{5B42354E-B858-4698-B2B0-9E1B1056A4CD}" presName="chevron3" presStyleLbl="alignNode1" presStyleIdx="2" presStyleCnt="21"/>
      <dgm:spPr/>
    </dgm:pt>
    <dgm:pt modelId="{F7D1128C-BEFB-40FA-93CB-708E9D765143}" type="pres">
      <dgm:prSet presAssocID="{5B42354E-B858-4698-B2B0-9E1B1056A4CD}" presName="chevron4" presStyleLbl="alignNode1" presStyleIdx="3" presStyleCnt="21"/>
      <dgm:spPr/>
    </dgm:pt>
    <dgm:pt modelId="{FD3EC08E-7022-404A-85A2-A917CE6364B3}" type="pres">
      <dgm:prSet presAssocID="{5B42354E-B858-4698-B2B0-9E1B1056A4CD}" presName="chevron5" presStyleLbl="alignNode1" presStyleIdx="4" presStyleCnt="21"/>
      <dgm:spPr/>
    </dgm:pt>
    <dgm:pt modelId="{2D75EF58-4BA8-4B8F-B0B3-33DCFCB98627}" type="pres">
      <dgm:prSet presAssocID="{5B42354E-B858-4698-B2B0-9E1B1056A4CD}" presName="chevron6" presStyleLbl="alignNode1" presStyleIdx="5" presStyleCnt="21"/>
      <dgm:spPr/>
    </dgm:pt>
    <dgm:pt modelId="{37DCA207-D5E6-4C8A-BBA8-06552AD868E8}" type="pres">
      <dgm:prSet presAssocID="{5B42354E-B858-4698-B2B0-9E1B1056A4CD}" presName="chevron7" presStyleLbl="alignNode1" presStyleIdx="6" presStyleCnt="21"/>
      <dgm:spPr/>
    </dgm:pt>
    <dgm:pt modelId="{80974967-44CC-4979-87FB-DA67ED990593}" type="pres">
      <dgm:prSet presAssocID="{5B42354E-B858-4698-B2B0-9E1B1056A4C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F93966-038E-4D3B-99C0-80296429B49F}" type="pres">
      <dgm:prSet presAssocID="{306289A6-D361-43CD-ACD9-EAAB2117FB08}" presName="sibTrans" presStyleCnt="0"/>
      <dgm:spPr/>
    </dgm:pt>
    <dgm:pt modelId="{AE995C39-D533-43FF-9F97-63C93324FBB3}" type="pres">
      <dgm:prSet presAssocID="{9AF7D2D8-F050-442C-B411-0F44A93523DF}" presName="parenttextcomposite" presStyleCnt="0"/>
      <dgm:spPr/>
    </dgm:pt>
    <dgm:pt modelId="{9D2256EF-9745-4922-97A0-94707B917A6A}" type="pres">
      <dgm:prSet presAssocID="{9AF7D2D8-F050-442C-B411-0F44A93523D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17CFA-E781-4D4D-ACDD-A0A5FF2547E4}" type="pres">
      <dgm:prSet presAssocID="{9AF7D2D8-F050-442C-B411-0F44A93523DF}" presName="composite" presStyleCnt="0"/>
      <dgm:spPr/>
    </dgm:pt>
    <dgm:pt modelId="{9F6AA895-678F-4790-A020-B16C8CA9B2BA}" type="pres">
      <dgm:prSet presAssocID="{9AF7D2D8-F050-442C-B411-0F44A93523DF}" presName="chevron1" presStyleLbl="alignNode1" presStyleIdx="7" presStyleCnt="21"/>
      <dgm:spPr/>
    </dgm:pt>
    <dgm:pt modelId="{EC03B7AF-01F4-41B3-A7D7-045A0EDDA8EC}" type="pres">
      <dgm:prSet presAssocID="{9AF7D2D8-F050-442C-B411-0F44A93523DF}" presName="chevron2" presStyleLbl="alignNode1" presStyleIdx="8" presStyleCnt="21"/>
      <dgm:spPr/>
    </dgm:pt>
    <dgm:pt modelId="{5AB587D4-FB13-4D90-9D2C-517C5F070A7A}" type="pres">
      <dgm:prSet presAssocID="{9AF7D2D8-F050-442C-B411-0F44A93523DF}" presName="chevron3" presStyleLbl="alignNode1" presStyleIdx="9" presStyleCnt="21"/>
      <dgm:spPr/>
    </dgm:pt>
    <dgm:pt modelId="{A783CB90-C68F-43CB-904D-0D88E4033555}" type="pres">
      <dgm:prSet presAssocID="{9AF7D2D8-F050-442C-B411-0F44A93523DF}" presName="chevron4" presStyleLbl="alignNode1" presStyleIdx="10" presStyleCnt="21"/>
      <dgm:spPr/>
    </dgm:pt>
    <dgm:pt modelId="{7605E4D5-2617-4CC7-9A69-D6970B16E0C8}" type="pres">
      <dgm:prSet presAssocID="{9AF7D2D8-F050-442C-B411-0F44A93523DF}" presName="chevron5" presStyleLbl="alignNode1" presStyleIdx="11" presStyleCnt="21"/>
      <dgm:spPr/>
    </dgm:pt>
    <dgm:pt modelId="{FCDB5C14-BBB1-4C00-9DA3-04FFF0F2715F}" type="pres">
      <dgm:prSet presAssocID="{9AF7D2D8-F050-442C-B411-0F44A93523DF}" presName="chevron6" presStyleLbl="alignNode1" presStyleIdx="12" presStyleCnt="21"/>
      <dgm:spPr/>
    </dgm:pt>
    <dgm:pt modelId="{32B20793-A2D4-484C-A95B-FF5196CDF08C}" type="pres">
      <dgm:prSet presAssocID="{9AF7D2D8-F050-442C-B411-0F44A93523DF}" presName="chevron7" presStyleLbl="alignNode1" presStyleIdx="13" presStyleCnt="21"/>
      <dgm:spPr/>
    </dgm:pt>
    <dgm:pt modelId="{605FBB1B-094B-4750-B2B7-E193244B2498}" type="pres">
      <dgm:prSet presAssocID="{9AF7D2D8-F050-442C-B411-0F44A93523D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777F2B-2D7E-40BE-A111-30F2FF63549F}" type="pres">
      <dgm:prSet presAssocID="{FFCE205D-F061-4D4F-82B9-7FBBC15A1A20}" presName="sibTrans" presStyleCnt="0"/>
      <dgm:spPr/>
    </dgm:pt>
    <dgm:pt modelId="{39143C24-1088-4D1F-87E4-EC989B9A2EEC}" type="pres">
      <dgm:prSet presAssocID="{ACCF04EE-C9CF-4BE8-B269-051D8020BFD2}" presName="parenttextcomposite" presStyleCnt="0"/>
      <dgm:spPr/>
    </dgm:pt>
    <dgm:pt modelId="{D3EA71DF-D03F-4F1B-8801-A64D7C5114C3}" type="pres">
      <dgm:prSet presAssocID="{ACCF04EE-C9CF-4BE8-B269-051D8020BFD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E709B6-A06B-4728-87CB-C5BC8B8A842B}" type="pres">
      <dgm:prSet presAssocID="{ACCF04EE-C9CF-4BE8-B269-051D8020BFD2}" presName="composite" presStyleCnt="0"/>
      <dgm:spPr/>
    </dgm:pt>
    <dgm:pt modelId="{A11320FE-27DA-48B6-BB2A-33D31CFA080F}" type="pres">
      <dgm:prSet presAssocID="{ACCF04EE-C9CF-4BE8-B269-051D8020BFD2}" presName="chevron1" presStyleLbl="alignNode1" presStyleIdx="14" presStyleCnt="21"/>
      <dgm:spPr/>
    </dgm:pt>
    <dgm:pt modelId="{F649D72A-4E81-432E-A1E7-C717835F7D4B}" type="pres">
      <dgm:prSet presAssocID="{ACCF04EE-C9CF-4BE8-B269-051D8020BFD2}" presName="chevron2" presStyleLbl="alignNode1" presStyleIdx="15" presStyleCnt="21"/>
      <dgm:spPr/>
    </dgm:pt>
    <dgm:pt modelId="{D2DB5760-6DFC-421A-AE49-69638DED6A54}" type="pres">
      <dgm:prSet presAssocID="{ACCF04EE-C9CF-4BE8-B269-051D8020BFD2}" presName="chevron3" presStyleLbl="alignNode1" presStyleIdx="16" presStyleCnt="21"/>
      <dgm:spPr/>
    </dgm:pt>
    <dgm:pt modelId="{35C5F3C6-35F3-4DDA-91C4-4BC73F4EA9DA}" type="pres">
      <dgm:prSet presAssocID="{ACCF04EE-C9CF-4BE8-B269-051D8020BFD2}" presName="chevron4" presStyleLbl="alignNode1" presStyleIdx="17" presStyleCnt="21"/>
      <dgm:spPr/>
    </dgm:pt>
    <dgm:pt modelId="{AA2A64A8-3E8B-4CBE-9E77-F7443243A578}" type="pres">
      <dgm:prSet presAssocID="{ACCF04EE-C9CF-4BE8-B269-051D8020BFD2}" presName="chevron5" presStyleLbl="alignNode1" presStyleIdx="18" presStyleCnt="21"/>
      <dgm:spPr/>
    </dgm:pt>
    <dgm:pt modelId="{77F5F950-9758-45D9-9D59-12CB0AC2F08B}" type="pres">
      <dgm:prSet presAssocID="{ACCF04EE-C9CF-4BE8-B269-051D8020BFD2}" presName="chevron6" presStyleLbl="alignNode1" presStyleIdx="19" presStyleCnt="21"/>
      <dgm:spPr/>
    </dgm:pt>
    <dgm:pt modelId="{D52FEB3E-1A0F-42CF-A57C-9541B287ECBF}" type="pres">
      <dgm:prSet presAssocID="{ACCF04EE-C9CF-4BE8-B269-051D8020BFD2}" presName="chevron7" presStyleLbl="alignNode1" presStyleIdx="20" presStyleCnt="21"/>
      <dgm:spPr/>
    </dgm:pt>
    <dgm:pt modelId="{3E38452D-7409-434D-B7AD-8CC1EA82CEF7}" type="pres">
      <dgm:prSet presAssocID="{ACCF04EE-C9CF-4BE8-B269-051D8020BFD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D1DFF4-DCFE-4B91-A0FC-FF6A8B524EFF}" type="presOf" srcId="{A7703672-FE46-4C4B-8593-3066481E0A59}" destId="{80974967-44CC-4979-87FB-DA67ED990593}" srcOrd="0" destOrd="1" presId="urn:microsoft.com/office/officeart/2008/layout/VerticalAccentList"/>
    <dgm:cxn modelId="{62D5B442-81C2-4D1E-91B6-D73407B27FC9}" srcId="{5B42354E-B858-4698-B2B0-9E1B1056A4CD}" destId="{A7703672-FE46-4C4B-8593-3066481E0A59}" srcOrd="1" destOrd="0" parTransId="{D3E4D89C-8050-430B-AEC9-87C26A73EC27}" sibTransId="{A625E8E2-A18B-46EB-8353-0D8D944A487A}"/>
    <dgm:cxn modelId="{A4E8093E-C675-45D0-B192-FDB6B55DF2E8}" type="presOf" srcId="{0ABEF459-858F-4517-998B-5F43D1DFC01A}" destId="{605FBB1B-094B-4750-B2B7-E193244B2498}" srcOrd="0" destOrd="0" presId="urn:microsoft.com/office/officeart/2008/layout/VerticalAccentList"/>
    <dgm:cxn modelId="{ABD8CDDE-ACEC-4F94-A5E1-36873F680590}" srcId="{9AF7D2D8-F050-442C-B411-0F44A93523DF}" destId="{0ABEF459-858F-4517-998B-5F43D1DFC01A}" srcOrd="0" destOrd="0" parTransId="{B9FA687D-4F7B-414B-AD6A-3167CDBE9870}" sibTransId="{5A8AD631-678E-411A-8ECA-F36EB5D2F5FB}"/>
    <dgm:cxn modelId="{A6F71B86-4B7E-4F79-A751-B8FAE5285CD9}" type="presOf" srcId="{B03F53BE-5CDA-459C-A01D-4E75704CC1CE}" destId="{3E38452D-7409-434D-B7AD-8CC1EA82CEF7}" srcOrd="0" destOrd="0" presId="urn:microsoft.com/office/officeart/2008/layout/VerticalAccentList"/>
    <dgm:cxn modelId="{CF368446-60E2-449D-ABB7-927C88F452F1}" srcId="{ACCF04EE-C9CF-4BE8-B269-051D8020BFD2}" destId="{B03F53BE-5CDA-459C-A01D-4E75704CC1CE}" srcOrd="0" destOrd="0" parTransId="{91602102-F763-4202-A8D9-1999E6F95E74}" sibTransId="{1797D569-E171-45BF-AE2C-8A6265F78AB4}"/>
    <dgm:cxn modelId="{465C0D63-39B5-48D6-956A-8E59AEBC421F}" srcId="{FDEDD86F-FACB-4992-A2BA-20BED6BD4A91}" destId="{9AF7D2D8-F050-442C-B411-0F44A93523DF}" srcOrd="1" destOrd="0" parTransId="{A30ABD26-CF65-43E9-8C1B-54A1485E2B44}" sibTransId="{FFCE205D-F061-4D4F-82B9-7FBBC15A1A20}"/>
    <dgm:cxn modelId="{E6D17B54-1AB4-40DC-BC80-0EFE2CCEEC01}" srcId="{5B42354E-B858-4698-B2B0-9E1B1056A4CD}" destId="{506EEBCB-C209-4013-9C81-D0B8C04533CC}" srcOrd="2" destOrd="0" parTransId="{A44A406A-AE1A-4B0E-A35E-DDC676C8F9E2}" sibTransId="{1040CC3F-7949-444A-A01D-E2A4428E8D64}"/>
    <dgm:cxn modelId="{EACD6522-9BA9-46E3-A9BC-D724A81D0BEC}" type="presOf" srcId="{506EEBCB-C209-4013-9C81-D0B8C04533CC}" destId="{80974967-44CC-4979-87FB-DA67ED990593}" srcOrd="0" destOrd="2" presId="urn:microsoft.com/office/officeart/2008/layout/VerticalAccentList"/>
    <dgm:cxn modelId="{AE9DC210-AC55-48A4-8BE5-E91D0C541C8D}" type="presOf" srcId="{5B42354E-B858-4698-B2B0-9E1B1056A4CD}" destId="{44F2F4C4-B8D8-4118-8851-FDB604F4D03D}" srcOrd="0" destOrd="0" presId="urn:microsoft.com/office/officeart/2008/layout/VerticalAccentList"/>
    <dgm:cxn modelId="{474279F9-CE28-4121-BE3D-B0B264024E2B}" type="presOf" srcId="{FDEDD86F-FACB-4992-A2BA-20BED6BD4A91}" destId="{CA10DDC0-71C7-4D94-A3E3-7B707CC110C7}" srcOrd="0" destOrd="0" presId="urn:microsoft.com/office/officeart/2008/layout/VerticalAccentList"/>
    <dgm:cxn modelId="{FFF522F2-D548-4F2E-BA07-E234429B9FDD}" type="presOf" srcId="{ACCF04EE-C9CF-4BE8-B269-051D8020BFD2}" destId="{D3EA71DF-D03F-4F1B-8801-A64D7C5114C3}" srcOrd="0" destOrd="0" presId="urn:microsoft.com/office/officeart/2008/layout/VerticalAccentList"/>
    <dgm:cxn modelId="{4E47DD96-8A7D-462B-8AD1-65589EC86487}" srcId="{FDEDD86F-FACB-4992-A2BA-20BED6BD4A91}" destId="{ACCF04EE-C9CF-4BE8-B269-051D8020BFD2}" srcOrd="2" destOrd="0" parTransId="{43875569-4058-4E67-B6DD-062A8990976E}" sibTransId="{5304DF0D-7074-4F09-84D0-C4BEE6D51376}"/>
    <dgm:cxn modelId="{59BE90C8-5DEB-4A86-9225-A0F88CAA3BA8}" type="presOf" srcId="{9AF7D2D8-F050-442C-B411-0F44A93523DF}" destId="{9D2256EF-9745-4922-97A0-94707B917A6A}" srcOrd="0" destOrd="0" presId="urn:microsoft.com/office/officeart/2008/layout/VerticalAccentList"/>
    <dgm:cxn modelId="{EACCCE10-ED32-40B4-96CA-7CD15063DCFA}" type="presOf" srcId="{F5C66758-A918-49C4-8266-C1EB91DFE54B}" destId="{80974967-44CC-4979-87FB-DA67ED990593}" srcOrd="0" destOrd="0" presId="urn:microsoft.com/office/officeart/2008/layout/VerticalAccentList"/>
    <dgm:cxn modelId="{75ED807B-99C5-4FF7-8034-E81DD4C5E4C8}" srcId="{FDEDD86F-FACB-4992-A2BA-20BED6BD4A91}" destId="{5B42354E-B858-4698-B2B0-9E1B1056A4CD}" srcOrd="0" destOrd="0" parTransId="{43D4F6B7-81D4-4CA3-951C-DF7859482C7E}" sibTransId="{306289A6-D361-43CD-ACD9-EAAB2117FB08}"/>
    <dgm:cxn modelId="{A8510056-E237-4FFC-A456-EF88DE8D1B91}" srcId="{5B42354E-B858-4698-B2B0-9E1B1056A4CD}" destId="{F5C66758-A918-49C4-8266-C1EB91DFE54B}" srcOrd="0" destOrd="0" parTransId="{571D3D96-2F5E-41C1-B0A1-40E1FEBAF828}" sibTransId="{17571BCF-BA89-4FF8-B318-C9FC3429D0A1}"/>
    <dgm:cxn modelId="{E2539668-8056-454E-BD8A-C59173801D3A}" type="presParOf" srcId="{CA10DDC0-71C7-4D94-A3E3-7B707CC110C7}" destId="{5D168C35-243A-4D51-809D-A462639D4D25}" srcOrd="0" destOrd="0" presId="urn:microsoft.com/office/officeart/2008/layout/VerticalAccentList"/>
    <dgm:cxn modelId="{2C8179EB-088C-465E-8869-27F0FF2E90B0}" type="presParOf" srcId="{5D168C35-243A-4D51-809D-A462639D4D25}" destId="{44F2F4C4-B8D8-4118-8851-FDB604F4D03D}" srcOrd="0" destOrd="0" presId="urn:microsoft.com/office/officeart/2008/layout/VerticalAccentList"/>
    <dgm:cxn modelId="{8A52AFC8-C386-4B56-A0B8-EE2D048C74AD}" type="presParOf" srcId="{CA10DDC0-71C7-4D94-A3E3-7B707CC110C7}" destId="{BDDBDD9A-ADFD-4CDE-9BAD-3DB51C1C84F1}" srcOrd="1" destOrd="0" presId="urn:microsoft.com/office/officeart/2008/layout/VerticalAccentList"/>
    <dgm:cxn modelId="{E4780EA5-1FD9-4476-B546-F128B4E63EAC}" type="presParOf" srcId="{BDDBDD9A-ADFD-4CDE-9BAD-3DB51C1C84F1}" destId="{2B328EE5-FA7A-4C81-A025-62FFD745F5AC}" srcOrd="0" destOrd="0" presId="urn:microsoft.com/office/officeart/2008/layout/VerticalAccentList"/>
    <dgm:cxn modelId="{8CF0F93E-3508-4984-ABD5-F6C7CCDF4F40}" type="presParOf" srcId="{BDDBDD9A-ADFD-4CDE-9BAD-3DB51C1C84F1}" destId="{39D1B50F-98CC-4E2D-A78C-4EF3B9FA9D0E}" srcOrd="1" destOrd="0" presId="urn:microsoft.com/office/officeart/2008/layout/VerticalAccentList"/>
    <dgm:cxn modelId="{978E14E7-F67E-4B00-A775-CC86711EDEAB}" type="presParOf" srcId="{BDDBDD9A-ADFD-4CDE-9BAD-3DB51C1C84F1}" destId="{5E8CE315-FB60-4136-84A5-9084E27A96D4}" srcOrd="2" destOrd="0" presId="urn:microsoft.com/office/officeart/2008/layout/VerticalAccentList"/>
    <dgm:cxn modelId="{940EE23E-D4E1-4F87-AC23-B90BF2F4B463}" type="presParOf" srcId="{BDDBDD9A-ADFD-4CDE-9BAD-3DB51C1C84F1}" destId="{F7D1128C-BEFB-40FA-93CB-708E9D765143}" srcOrd="3" destOrd="0" presId="urn:microsoft.com/office/officeart/2008/layout/VerticalAccentList"/>
    <dgm:cxn modelId="{F4A3F2D5-C244-4421-896D-8D3A651B53B0}" type="presParOf" srcId="{BDDBDD9A-ADFD-4CDE-9BAD-3DB51C1C84F1}" destId="{FD3EC08E-7022-404A-85A2-A917CE6364B3}" srcOrd="4" destOrd="0" presId="urn:microsoft.com/office/officeart/2008/layout/VerticalAccentList"/>
    <dgm:cxn modelId="{B8769F1C-DCFF-41CA-994D-4BFAFB9D67D4}" type="presParOf" srcId="{BDDBDD9A-ADFD-4CDE-9BAD-3DB51C1C84F1}" destId="{2D75EF58-4BA8-4B8F-B0B3-33DCFCB98627}" srcOrd="5" destOrd="0" presId="urn:microsoft.com/office/officeart/2008/layout/VerticalAccentList"/>
    <dgm:cxn modelId="{1AC46B84-CDEE-4310-9FF0-B2627B7F63BD}" type="presParOf" srcId="{BDDBDD9A-ADFD-4CDE-9BAD-3DB51C1C84F1}" destId="{37DCA207-D5E6-4C8A-BBA8-06552AD868E8}" srcOrd="6" destOrd="0" presId="urn:microsoft.com/office/officeart/2008/layout/VerticalAccentList"/>
    <dgm:cxn modelId="{CBD8FBB1-2BCE-415B-99F5-1C89C02BCABA}" type="presParOf" srcId="{BDDBDD9A-ADFD-4CDE-9BAD-3DB51C1C84F1}" destId="{80974967-44CC-4979-87FB-DA67ED990593}" srcOrd="7" destOrd="0" presId="urn:microsoft.com/office/officeart/2008/layout/VerticalAccentList"/>
    <dgm:cxn modelId="{B2BA93C7-745F-4F66-931C-6195A18D235C}" type="presParOf" srcId="{CA10DDC0-71C7-4D94-A3E3-7B707CC110C7}" destId="{D3F93966-038E-4D3B-99C0-80296429B49F}" srcOrd="2" destOrd="0" presId="urn:microsoft.com/office/officeart/2008/layout/VerticalAccentList"/>
    <dgm:cxn modelId="{AF48292A-779B-4AC5-83F7-20FB6112E430}" type="presParOf" srcId="{CA10DDC0-71C7-4D94-A3E3-7B707CC110C7}" destId="{AE995C39-D533-43FF-9F97-63C93324FBB3}" srcOrd="3" destOrd="0" presId="urn:microsoft.com/office/officeart/2008/layout/VerticalAccentList"/>
    <dgm:cxn modelId="{F8F1C32B-DBD8-46C7-87BC-DA8EB2293115}" type="presParOf" srcId="{AE995C39-D533-43FF-9F97-63C93324FBB3}" destId="{9D2256EF-9745-4922-97A0-94707B917A6A}" srcOrd="0" destOrd="0" presId="urn:microsoft.com/office/officeart/2008/layout/VerticalAccentList"/>
    <dgm:cxn modelId="{25752EC0-F529-4C12-876D-BEBB1FFA3BDF}" type="presParOf" srcId="{CA10DDC0-71C7-4D94-A3E3-7B707CC110C7}" destId="{44317CFA-E781-4D4D-ACDD-A0A5FF2547E4}" srcOrd="4" destOrd="0" presId="urn:microsoft.com/office/officeart/2008/layout/VerticalAccentList"/>
    <dgm:cxn modelId="{A1399A4A-9448-46AB-9F4C-383164F2DCD1}" type="presParOf" srcId="{44317CFA-E781-4D4D-ACDD-A0A5FF2547E4}" destId="{9F6AA895-678F-4790-A020-B16C8CA9B2BA}" srcOrd="0" destOrd="0" presId="urn:microsoft.com/office/officeart/2008/layout/VerticalAccentList"/>
    <dgm:cxn modelId="{86FC6510-DB9D-4B43-8D4A-5E484DEF1983}" type="presParOf" srcId="{44317CFA-E781-4D4D-ACDD-A0A5FF2547E4}" destId="{EC03B7AF-01F4-41B3-A7D7-045A0EDDA8EC}" srcOrd="1" destOrd="0" presId="urn:microsoft.com/office/officeart/2008/layout/VerticalAccentList"/>
    <dgm:cxn modelId="{BD4919D0-FF5D-4614-A780-FFDBF56CAC2C}" type="presParOf" srcId="{44317CFA-E781-4D4D-ACDD-A0A5FF2547E4}" destId="{5AB587D4-FB13-4D90-9D2C-517C5F070A7A}" srcOrd="2" destOrd="0" presId="urn:microsoft.com/office/officeart/2008/layout/VerticalAccentList"/>
    <dgm:cxn modelId="{255E2BFC-A6F1-43F5-BF85-99E55BF4CE17}" type="presParOf" srcId="{44317CFA-E781-4D4D-ACDD-A0A5FF2547E4}" destId="{A783CB90-C68F-43CB-904D-0D88E4033555}" srcOrd="3" destOrd="0" presId="urn:microsoft.com/office/officeart/2008/layout/VerticalAccentList"/>
    <dgm:cxn modelId="{652DD243-EC29-4565-8A8A-F2AD79551C9F}" type="presParOf" srcId="{44317CFA-E781-4D4D-ACDD-A0A5FF2547E4}" destId="{7605E4D5-2617-4CC7-9A69-D6970B16E0C8}" srcOrd="4" destOrd="0" presId="urn:microsoft.com/office/officeart/2008/layout/VerticalAccentList"/>
    <dgm:cxn modelId="{407E1F93-2E22-49B5-A836-61E9B87CFD03}" type="presParOf" srcId="{44317CFA-E781-4D4D-ACDD-A0A5FF2547E4}" destId="{FCDB5C14-BBB1-4C00-9DA3-04FFF0F2715F}" srcOrd="5" destOrd="0" presId="urn:microsoft.com/office/officeart/2008/layout/VerticalAccentList"/>
    <dgm:cxn modelId="{AF9B72DB-34A5-4C7C-AE0A-5CAE4133D222}" type="presParOf" srcId="{44317CFA-E781-4D4D-ACDD-A0A5FF2547E4}" destId="{32B20793-A2D4-484C-A95B-FF5196CDF08C}" srcOrd="6" destOrd="0" presId="urn:microsoft.com/office/officeart/2008/layout/VerticalAccentList"/>
    <dgm:cxn modelId="{2CA292FB-D5E9-4C96-8956-5BB7F07081D1}" type="presParOf" srcId="{44317CFA-E781-4D4D-ACDD-A0A5FF2547E4}" destId="{605FBB1B-094B-4750-B2B7-E193244B2498}" srcOrd="7" destOrd="0" presId="urn:microsoft.com/office/officeart/2008/layout/VerticalAccentList"/>
    <dgm:cxn modelId="{1DFC0154-DD81-4DE4-99D2-7F0C72496955}" type="presParOf" srcId="{CA10DDC0-71C7-4D94-A3E3-7B707CC110C7}" destId="{D2777F2B-2D7E-40BE-A111-30F2FF63549F}" srcOrd="5" destOrd="0" presId="urn:microsoft.com/office/officeart/2008/layout/VerticalAccentList"/>
    <dgm:cxn modelId="{67F0F41B-3A0C-40B5-839D-C767B05476C8}" type="presParOf" srcId="{CA10DDC0-71C7-4D94-A3E3-7B707CC110C7}" destId="{39143C24-1088-4D1F-87E4-EC989B9A2EEC}" srcOrd="6" destOrd="0" presId="urn:microsoft.com/office/officeart/2008/layout/VerticalAccentList"/>
    <dgm:cxn modelId="{8FB3AF2A-E4BB-4C44-BE9A-1C1DDCE19CD6}" type="presParOf" srcId="{39143C24-1088-4D1F-87E4-EC989B9A2EEC}" destId="{D3EA71DF-D03F-4F1B-8801-A64D7C5114C3}" srcOrd="0" destOrd="0" presId="urn:microsoft.com/office/officeart/2008/layout/VerticalAccentList"/>
    <dgm:cxn modelId="{CA4AEEE2-3050-429C-A329-55D568E7DEED}" type="presParOf" srcId="{CA10DDC0-71C7-4D94-A3E3-7B707CC110C7}" destId="{03E709B6-A06B-4728-87CB-C5BC8B8A842B}" srcOrd="7" destOrd="0" presId="urn:microsoft.com/office/officeart/2008/layout/VerticalAccentList"/>
    <dgm:cxn modelId="{D76163E4-D541-4A4A-BEF6-24DA8BD434EA}" type="presParOf" srcId="{03E709B6-A06B-4728-87CB-C5BC8B8A842B}" destId="{A11320FE-27DA-48B6-BB2A-33D31CFA080F}" srcOrd="0" destOrd="0" presId="urn:microsoft.com/office/officeart/2008/layout/VerticalAccentList"/>
    <dgm:cxn modelId="{FEDBA8E3-EDB3-4C60-BFE4-A2678D257C23}" type="presParOf" srcId="{03E709B6-A06B-4728-87CB-C5BC8B8A842B}" destId="{F649D72A-4E81-432E-A1E7-C717835F7D4B}" srcOrd="1" destOrd="0" presId="urn:microsoft.com/office/officeart/2008/layout/VerticalAccentList"/>
    <dgm:cxn modelId="{C9DECFF4-5F8D-477E-9893-733CCBFF8C67}" type="presParOf" srcId="{03E709B6-A06B-4728-87CB-C5BC8B8A842B}" destId="{D2DB5760-6DFC-421A-AE49-69638DED6A54}" srcOrd="2" destOrd="0" presId="urn:microsoft.com/office/officeart/2008/layout/VerticalAccentList"/>
    <dgm:cxn modelId="{A56DB998-E257-44E4-8C26-921CD108A4ED}" type="presParOf" srcId="{03E709B6-A06B-4728-87CB-C5BC8B8A842B}" destId="{35C5F3C6-35F3-4DDA-91C4-4BC73F4EA9DA}" srcOrd="3" destOrd="0" presId="urn:microsoft.com/office/officeart/2008/layout/VerticalAccentList"/>
    <dgm:cxn modelId="{0830C8EF-AB9F-47A1-98DB-21D0CD331FE2}" type="presParOf" srcId="{03E709B6-A06B-4728-87CB-C5BC8B8A842B}" destId="{AA2A64A8-3E8B-4CBE-9E77-F7443243A578}" srcOrd="4" destOrd="0" presId="urn:microsoft.com/office/officeart/2008/layout/VerticalAccentList"/>
    <dgm:cxn modelId="{C8C56B3C-4E63-4916-886F-A06ED3C64B09}" type="presParOf" srcId="{03E709B6-A06B-4728-87CB-C5BC8B8A842B}" destId="{77F5F950-9758-45D9-9D59-12CB0AC2F08B}" srcOrd="5" destOrd="0" presId="urn:microsoft.com/office/officeart/2008/layout/VerticalAccentList"/>
    <dgm:cxn modelId="{9DDCD01D-B736-413A-A49C-E004259F68C0}" type="presParOf" srcId="{03E709B6-A06B-4728-87CB-C5BC8B8A842B}" destId="{D52FEB3E-1A0F-42CF-A57C-9541B287ECBF}" srcOrd="6" destOrd="0" presId="urn:microsoft.com/office/officeart/2008/layout/VerticalAccentList"/>
    <dgm:cxn modelId="{A94D289F-D6FE-4A47-97AB-7CC8AC2A3BE7}" type="presParOf" srcId="{03E709B6-A06B-4728-87CB-C5BC8B8A842B}" destId="{3E38452D-7409-434D-B7AD-8CC1EA82CEF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56796-7ED6-4ABF-BF10-9A1E6706EDA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1AC37DF2-F2A1-4C53-9C9F-E436D7B2AB60}">
      <dgm:prSet phldrT="[Texto]"/>
      <dgm:spPr/>
      <dgm:t>
        <a:bodyPr/>
        <a:lstStyle/>
        <a:p>
          <a:r>
            <a:rPr lang="es-EC" dirty="0" smtClean="0"/>
            <a:t>2001</a:t>
          </a:r>
          <a:endParaRPr lang="es-EC" dirty="0"/>
        </a:p>
      </dgm:t>
    </dgm:pt>
    <dgm:pt modelId="{66DA1D0A-D85D-49D0-AB28-4A21170E3D23}" type="parTrans" cxnId="{86CC904A-7403-4575-98D5-A0D0E0661A1E}">
      <dgm:prSet/>
      <dgm:spPr/>
      <dgm:t>
        <a:bodyPr/>
        <a:lstStyle/>
        <a:p>
          <a:endParaRPr lang="es-EC"/>
        </a:p>
      </dgm:t>
    </dgm:pt>
    <dgm:pt modelId="{3BFF0C7E-0180-4CDD-B137-ED6784C0752B}" type="sibTrans" cxnId="{86CC904A-7403-4575-98D5-A0D0E0661A1E}">
      <dgm:prSet/>
      <dgm:spPr/>
      <dgm:t>
        <a:bodyPr/>
        <a:lstStyle/>
        <a:p>
          <a:endParaRPr lang="es-EC"/>
        </a:p>
      </dgm:t>
    </dgm:pt>
    <dgm:pt modelId="{60F15B70-AD14-4A70-A1B2-900628FE8FB0}">
      <dgm:prSet phldrT="[Texto]"/>
      <dgm:spPr/>
      <dgm:t>
        <a:bodyPr/>
        <a:lstStyle/>
        <a:p>
          <a:r>
            <a:rPr lang="es-EC" dirty="0" smtClean="0"/>
            <a:t>2010</a:t>
          </a:r>
          <a:endParaRPr lang="es-EC" dirty="0"/>
        </a:p>
      </dgm:t>
    </dgm:pt>
    <dgm:pt modelId="{8D83CE38-B0E1-4FEE-A75C-697BEF4AABB8}" type="parTrans" cxnId="{FB667E2B-0B9A-47C8-A8AD-8F3BA4E27D8B}">
      <dgm:prSet/>
      <dgm:spPr/>
      <dgm:t>
        <a:bodyPr/>
        <a:lstStyle/>
        <a:p>
          <a:endParaRPr lang="es-EC"/>
        </a:p>
      </dgm:t>
    </dgm:pt>
    <dgm:pt modelId="{96EF8A82-1F8A-4B79-B1A2-FE32CC96D869}" type="sibTrans" cxnId="{FB667E2B-0B9A-47C8-A8AD-8F3BA4E27D8B}">
      <dgm:prSet/>
      <dgm:spPr/>
      <dgm:t>
        <a:bodyPr/>
        <a:lstStyle/>
        <a:p>
          <a:endParaRPr lang="es-EC"/>
        </a:p>
      </dgm:t>
    </dgm:pt>
    <dgm:pt modelId="{D1830976-6D4C-460E-AD03-CE0C1E443B99}">
      <dgm:prSet phldrT="[Texto]"/>
      <dgm:spPr/>
      <dgm:t>
        <a:bodyPr/>
        <a:lstStyle/>
        <a:p>
          <a:r>
            <a:rPr lang="es-EC" dirty="0" smtClean="0"/>
            <a:t>2013</a:t>
          </a:r>
          <a:endParaRPr lang="es-EC" dirty="0"/>
        </a:p>
      </dgm:t>
    </dgm:pt>
    <dgm:pt modelId="{71A01332-E329-41EB-B9B9-AF874E3846CF}" type="parTrans" cxnId="{A0B99292-9565-421A-95BD-730EA73AB73C}">
      <dgm:prSet/>
      <dgm:spPr/>
      <dgm:t>
        <a:bodyPr/>
        <a:lstStyle/>
        <a:p>
          <a:endParaRPr lang="es-EC"/>
        </a:p>
      </dgm:t>
    </dgm:pt>
    <dgm:pt modelId="{3CAEFE72-DC89-4A26-ABF8-C1868B52A3F4}" type="sibTrans" cxnId="{A0B99292-9565-421A-95BD-730EA73AB73C}">
      <dgm:prSet/>
      <dgm:spPr/>
      <dgm:t>
        <a:bodyPr/>
        <a:lstStyle/>
        <a:p>
          <a:endParaRPr lang="es-EC"/>
        </a:p>
      </dgm:t>
    </dgm:pt>
    <dgm:pt modelId="{18BC9230-65E4-4E0C-85FA-6DBFF3F80DC6}" type="pres">
      <dgm:prSet presAssocID="{73C56796-7ED6-4ABF-BF10-9A1E6706ED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0C9B120-F1EF-46EB-9F11-3205422E7948}" type="pres">
      <dgm:prSet presAssocID="{1AC37DF2-F2A1-4C53-9C9F-E436D7B2AB60}" presName="composite" presStyleCnt="0"/>
      <dgm:spPr/>
    </dgm:pt>
    <dgm:pt modelId="{19A3EDD0-F5A7-4C0D-A39C-A61FB9C0CD15}" type="pres">
      <dgm:prSet presAssocID="{1AC37DF2-F2A1-4C53-9C9F-E436D7B2AB60}" presName="LShape" presStyleLbl="alignNode1" presStyleIdx="0" presStyleCnt="5"/>
      <dgm:spPr/>
    </dgm:pt>
    <dgm:pt modelId="{0E5B02BA-2D51-4191-82BC-307DF62B30F6}" type="pres">
      <dgm:prSet presAssocID="{1AC37DF2-F2A1-4C53-9C9F-E436D7B2AB6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EEE53E-18DB-4851-BC04-63AF462E7837}" type="pres">
      <dgm:prSet presAssocID="{1AC37DF2-F2A1-4C53-9C9F-E436D7B2AB60}" presName="Triangle" presStyleLbl="alignNode1" presStyleIdx="1" presStyleCnt="5"/>
      <dgm:spPr/>
    </dgm:pt>
    <dgm:pt modelId="{B14D3176-93B6-450B-94F0-696D4CCCE89D}" type="pres">
      <dgm:prSet presAssocID="{3BFF0C7E-0180-4CDD-B137-ED6784C0752B}" presName="sibTrans" presStyleCnt="0"/>
      <dgm:spPr/>
    </dgm:pt>
    <dgm:pt modelId="{0155930F-5A81-471C-8C64-BA1918846238}" type="pres">
      <dgm:prSet presAssocID="{3BFF0C7E-0180-4CDD-B137-ED6784C0752B}" presName="space" presStyleCnt="0"/>
      <dgm:spPr/>
    </dgm:pt>
    <dgm:pt modelId="{2D6E768D-CD68-4E06-98BD-2E0ABF97E7CD}" type="pres">
      <dgm:prSet presAssocID="{60F15B70-AD14-4A70-A1B2-900628FE8FB0}" presName="composite" presStyleCnt="0"/>
      <dgm:spPr/>
    </dgm:pt>
    <dgm:pt modelId="{E8ABC611-E113-4ED6-A975-7E3394797AAC}" type="pres">
      <dgm:prSet presAssocID="{60F15B70-AD14-4A70-A1B2-900628FE8FB0}" presName="LShape" presStyleLbl="alignNode1" presStyleIdx="2" presStyleCnt="5"/>
      <dgm:spPr/>
    </dgm:pt>
    <dgm:pt modelId="{C1A3E7CE-62FE-4CD2-BFE2-C0DABA87A6D2}" type="pres">
      <dgm:prSet presAssocID="{60F15B70-AD14-4A70-A1B2-900628FE8FB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804D5-2F2B-4E96-BCE7-019255834754}" type="pres">
      <dgm:prSet presAssocID="{60F15B70-AD14-4A70-A1B2-900628FE8FB0}" presName="Triangle" presStyleLbl="alignNode1" presStyleIdx="3" presStyleCnt="5"/>
      <dgm:spPr/>
    </dgm:pt>
    <dgm:pt modelId="{21D324FC-9335-4800-8131-DF6DAD09FD60}" type="pres">
      <dgm:prSet presAssocID="{96EF8A82-1F8A-4B79-B1A2-FE32CC96D869}" presName="sibTrans" presStyleCnt="0"/>
      <dgm:spPr/>
    </dgm:pt>
    <dgm:pt modelId="{D4FAA4CB-4FE5-4418-8228-FD60C4F5DC0B}" type="pres">
      <dgm:prSet presAssocID="{96EF8A82-1F8A-4B79-B1A2-FE32CC96D869}" presName="space" presStyleCnt="0"/>
      <dgm:spPr/>
    </dgm:pt>
    <dgm:pt modelId="{5AAC59DC-D2D9-42CF-A0F8-50539B85E8C3}" type="pres">
      <dgm:prSet presAssocID="{D1830976-6D4C-460E-AD03-CE0C1E443B99}" presName="composite" presStyleCnt="0"/>
      <dgm:spPr/>
    </dgm:pt>
    <dgm:pt modelId="{365BDE28-4C9C-4012-8B27-FBD41083A4FD}" type="pres">
      <dgm:prSet presAssocID="{D1830976-6D4C-460E-AD03-CE0C1E443B99}" presName="LShape" presStyleLbl="alignNode1" presStyleIdx="4" presStyleCnt="5"/>
      <dgm:spPr/>
    </dgm:pt>
    <dgm:pt modelId="{C66F2B27-AC81-4348-9A9A-2023CD2ADB3E}" type="pres">
      <dgm:prSet presAssocID="{D1830976-6D4C-460E-AD03-CE0C1E443B9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B99292-9565-421A-95BD-730EA73AB73C}" srcId="{73C56796-7ED6-4ABF-BF10-9A1E6706EDA1}" destId="{D1830976-6D4C-460E-AD03-CE0C1E443B99}" srcOrd="2" destOrd="0" parTransId="{71A01332-E329-41EB-B9B9-AF874E3846CF}" sibTransId="{3CAEFE72-DC89-4A26-ABF8-C1868B52A3F4}"/>
    <dgm:cxn modelId="{86CC904A-7403-4575-98D5-A0D0E0661A1E}" srcId="{73C56796-7ED6-4ABF-BF10-9A1E6706EDA1}" destId="{1AC37DF2-F2A1-4C53-9C9F-E436D7B2AB60}" srcOrd="0" destOrd="0" parTransId="{66DA1D0A-D85D-49D0-AB28-4A21170E3D23}" sibTransId="{3BFF0C7E-0180-4CDD-B137-ED6784C0752B}"/>
    <dgm:cxn modelId="{E3FB0AC5-6CE0-46D8-845E-CCF37CC6491F}" type="presOf" srcId="{73C56796-7ED6-4ABF-BF10-9A1E6706EDA1}" destId="{18BC9230-65E4-4E0C-85FA-6DBFF3F80DC6}" srcOrd="0" destOrd="0" presId="urn:microsoft.com/office/officeart/2009/3/layout/StepUpProcess"/>
    <dgm:cxn modelId="{D45899C6-E145-4D0D-A3D9-6CA2C73A40CD}" type="presOf" srcId="{D1830976-6D4C-460E-AD03-CE0C1E443B99}" destId="{C66F2B27-AC81-4348-9A9A-2023CD2ADB3E}" srcOrd="0" destOrd="0" presId="urn:microsoft.com/office/officeart/2009/3/layout/StepUpProcess"/>
    <dgm:cxn modelId="{6C008B28-E0BF-49D0-9ECF-0436BFE78D0A}" type="presOf" srcId="{1AC37DF2-F2A1-4C53-9C9F-E436D7B2AB60}" destId="{0E5B02BA-2D51-4191-82BC-307DF62B30F6}" srcOrd="0" destOrd="0" presId="urn:microsoft.com/office/officeart/2009/3/layout/StepUpProcess"/>
    <dgm:cxn modelId="{FB667E2B-0B9A-47C8-A8AD-8F3BA4E27D8B}" srcId="{73C56796-7ED6-4ABF-BF10-9A1E6706EDA1}" destId="{60F15B70-AD14-4A70-A1B2-900628FE8FB0}" srcOrd="1" destOrd="0" parTransId="{8D83CE38-B0E1-4FEE-A75C-697BEF4AABB8}" sibTransId="{96EF8A82-1F8A-4B79-B1A2-FE32CC96D869}"/>
    <dgm:cxn modelId="{29788C7E-0719-494A-A1D5-EACC2AFC748C}" type="presOf" srcId="{60F15B70-AD14-4A70-A1B2-900628FE8FB0}" destId="{C1A3E7CE-62FE-4CD2-BFE2-C0DABA87A6D2}" srcOrd="0" destOrd="0" presId="urn:microsoft.com/office/officeart/2009/3/layout/StepUpProcess"/>
    <dgm:cxn modelId="{1A9CCC84-CC43-4C54-BC39-EA2B2E649B35}" type="presParOf" srcId="{18BC9230-65E4-4E0C-85FA-6DBFF3F80DC6}" destId="{40C9B120-F1EF-46EB-9F11-3205422E7948}" srcOrd="0" destOrd="0" presId="urn:microsoft.com/office/officeart/2009/3/layout/StepUpProcess"/>
    <dgm:cxn modelId="{36C1027E-96DE-4696-BB3D-6F1608EE7807}" type="presParOf" srcId="{40C9B120-F1EF-46EB-9F11-3205422E7948}" destId="{19A3EDD0-F5A7-4C0D-A39C-A61FB9C0CD15}" srcOrd="0" destOrd="0" presId="urn:microsoft.com/office/officeart/2009/3/layout/StepUpProcess"/>
    <dgm:cxn modelId="{AA55D4BD-784F-49E2-9663-0F61DDC4C902}" type="presParOf" srcId="{40C9B120-F1EF-46EB-9F11-3205422E7948}" destId="{0E5B02BA-2D51-4191-82BC-307DF62B30F6}" srcOrd="1" destOrd="0" presId="urn:microsoft.com/office/officeart/2009/3/layout/StepUpProcess"/>
    <dgm:cxn modelId="{79090BF2-6BC1-489D-8027-EC0C903F5002}" type="presParOf" srcId="{40C9B120-F1EF-46EB-9F11-3205422E7948}" destId="{0BEEE53E-18DB-4851-BC04-63AF462E7837}" srcOrd="2" destOrd="0" presId="urn:microsoft.com/office/officeart/2009/3/layout/StepUpProcess"/>
    <dgm:cxn modelId="{03105D2D-516E-4CD5-B751-CBA34D467ECC}" type="presParOf" srcId="{18BC9230-65E4-4E0C-85FA-6DBFF3F80DC6}" destId="{B14D3176-93B6-450B-94F0-696D4CCCE89D}" srcOrd="1" destOrd="0" presId="urn:microsoft.com/office/officeart/2009/3/layout/StepUpProcess"/>
    <dgm:cxn modelId="{D2F84134-83ED-438B-9D37-95548C9A7FE6}" type="presParOf" srcId="{B14D3176-93B6-450B-94F0-696D4CCCE89D}" destId="{0155930F-5A81-471C-8C64-BA1918846238}" srcOrd="0" destOrd="0" presId="urn:microsoft.com/office/officeart/2009/3/layout/StepUpProcess"/>
    <dgm:cxn modelId="{C0B4BA75-791B-4630-8708-35D035892521}" type="presParOf" srcId="{18BC9230-65E4-4E0C-85FA-6DBFF3F80DC6}" destId="{2D6E768D-CD68-4E06-98BD-2E0ABF97E7CD}" srcOrd="2" destOrd="0" presId="urn:microsoft.com/office/officeart/2009/3/layout/StepUpProcess"/>
    <dgm:cxn modelId="{26E3A151-03AC-4016-A017-755124A61B98}" type="presParOf" srcId="{2D6E768D-CD68-4E06-98BD-2E0ABF97E7CD}" destId="{E8ABC611-E113-4ED6-A975-7E3394797AAC}" srcOrd="0" destOrd="0" presId="urn:microsoft.com/office/officeart/2009/3/layout/StepUpProcess"/>
    <dgm:cxn modelId="{B46D78D5-DAA6-4D54-9F1F-688BAF9F5383}" type="presParOf" srcId="{2D6E768D-CD68-4E06-98BD-2E0ABF97E7CD}" destId="{C1A3E7CE-62FE-4CD2-BFE2-C0DABA87A6D2}" srcOrd="1" destOrd="0" presId="urn:microsoft.com/office/officeart/2009/3/layout/StepUpProcess"/>
    <dgm:cxn modelId="{A1EC988E-E3F5-426F-A4CC-BFAB22917A9F}" type="presParOf" srcId="{2D6E768D-CD68-4E06-98BD-2E0ABF97E7CD}" destId="{3D3804D5-2F2B-4E96-BCE7-019255834754}" srcOrd="2" destOrd="0" presId="urn:microsoft.com/office/officeart/2009/3/layout/StepUpProcess"/>
    <dgm:cxn modelId="{CF180F7F-C883-4116-9BFB-403A101846C6}" type="presParOf" srcId="{18BC9230-65E4-4E0C-85FA-6DBFF3F80DC6}" destId="{21D324FC-9335-4800-8131-DF6DAD09FD60}" srcOrd="3" destOrd="0" presId="urn:microsoft.com/office/officeart/2009/3/layout/StepUpProcess"/>
    <dgm:cxn modelId="{20810484-01B5-4F89-A1B2-4F716AEAC7FA}" type="presParOf" srcId="{21D324FC-9335-4800-8131-DF6DAD09FD60}" destId="{D4FAA4CB-4FE5-4418-8228-FD60C4F5DC0B}" srcOrd="0" destOrd="0" presId="urn:microsoft.com/office/officeart/2009/3/layout/StepUpProcess"/>
    <dgm:cxn modelId="{6C1777D8-CA80-4644-B337-4054D5E2AA4C}" type="presParOf" srcId="{18BC9230-65E4-4E0C-85FA-6DBFF3F80DC6}" destId="{5AAC59DC-D2D9-42CF-A0F8-50539B85E8C3}" srcOrd="4" destOrd="0" presId="urn:microsoft.com/office/officeart/2009/3/layout/StepUpProcess"/>
    <dgm:cxn modelId="{C2BAD56F-F908-4068-A9CE-831CC665A852}" type="presParOf" srcId="{5AAC59DC-D2D9-42CF-A0F8-50539B85E8C3}" destId="{365BDE28-4C9C-4012-8B27-FBD41083A4FD}" srcOrd="0" destOrd="0" presId="urn:microsoft.com/office/officeart/2009/3/layout/StepUpProcess"/>
    <dgm:cxn modelId="{E3B1D8EE-2520-4F89-B06A-BD4CCF4D3AE4}" type="presParOf" srcId="{5AAC59DC-D2D9-42CF-A0F8-50539B85E8C3}" destId="{C66F2B27-AC81-4348-9A9A-2023CD2ADB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270BB9-09BE-4211-A0D2-7AF8D759A86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654F4C6-92FE-4E51-919D-7F0AEFB8977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5DA4CBE-0795-45DA-97B4-6DB26598CC2E}" type="parTrans" cxnId="{0ACFBA6A-10D4-40D9-B94B-25D521603700}">
      <dgm:prSet/>
      <dgm:spPr/>
      <dgm:t>
        <a:bodyPr/>
        <a:lstStyle/>
        <a:p>
          <a:endParaRPr lang="es-EC"/>
        </a:p>
      </dgm:t>
    </dgm:pt>
    <dgm:pt modelId="{9F682B0B-514B-4E51-943F-E3686381025A}" type="sibTrans" cxnId="{0ACFBA6A-10D4-40D9-B94B-25D521603700}">
      <dgm:prSet/>
      <dgm:spPr/>
      <dgm:t>
        <a:bodyPr/>
        <a:lstStyle/>
        <a:p>
          <a:endParaRPr lang="es-EC"/>
        </a:p>
      </dgm:t>
    </dgm:pt>
    <dgm:pt modelId="{6889B700-BB33-4FAD-A9D0-91A8F47A8906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Exportaciones</a:t>
          </a:r>
          <a:endParaRPr lang="es-EC" sz="1200" dirty="0">
            <a:solidFill>
              <a:schemeClr val="tx1"/>
            </a:solidFill>
          </a:endParaRPr>
        </a:p>
      </dgm:t>
    </dgm:pt>
    <dgm:pt modelId="{51C7C8C0-5C52-48A1-B6EC-9559069BE74D}" type="parTrans" cxnId="{537B6BCC-CE5B-415D-92C1-8BFB4C7880E8}">
      <dgm:prSet/>
      <dgm:spPr/>
      <dgm:t>
        <a:bodyPr/>
        <a:lstStyle/>
        <a:p>
          <a:endParaRPr lang="es-EC"/>
        </a:p>
      </dgm:t>
    </dgm:pt>
    <dgm:pt modelId="{44E55450-FC36-450E-9AC8-9C179BA544DF}" type="sibTrans" cxnId="{537B6BCC-CE5B-415D-92C1-8BFB4C7880E8}">
      <dgm:prSet/>
      <dgm:spPr/>
      <dgm:t>
        <a:bodyPr/>
        <a:lstStyle/>
        <a:p>
          <a:endParaRPr lang="es-EC"/>
        </a:p>
      </dgm:t>
    </dgm:pt>
    <dgm:pt modelId="{60FC667D-5EE7-495C-89B0-036BA0FA644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Turismo</a:t>
          </a:r>
          <a:endParaRPr lang="es-EC" sz="1400" dirty="0">
            <a:solidFill>
              <a:schemeClr val="tx1"/>
            </a:solidFill>
          </a:endParaRPr>
        </a:p>
      </dgm:t>
    </dgm:pt>
    <dgm:pt modelId="{69310B23-64E8-45B6-8E93-9ABA878BD43B}" type="sibTrans" cxnId="{2DDD7AF7-A38B-4515-AFAC-FB144B694096}">
      <dgm:prSet/>
      <dgm:spPr/>
      <dgm:t>
        <a:bodyPr/>
        <a:lstStyle/>
        <a:p>
          <a:endParaRPr lang="es-EC"/>
        </a:p>
      </dgm:t>
    </dgm:pt>
    <dgm:pt modelId="{D58092A5-1179-45C9-848A-74F6FB5901A7}" type="parTrans" cxnId="{2DDD7AF7-A38B-4515-AFAC-FB144B694096}">
      <dgm:prSet/>
      <dgm:spPr/>
      <dgm:t>
        <a:bodyPr/>
        <a:lstStyle/>
        <a:p>
          <a:endParaRPr lang="es-EC"/>
        </a:p>
      </dgm:t>
    </dgm:pt>
    <dgm:pt modelId="{D4E0210D-3C8B-4935-BAE2-DAC2D0616AEC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Inversiones</a:t>
          </a:r>
          <a:endParaRPr lang="es-EC" sz="1400" dirty="0">
            <a:solidFill>
              <a:schemeClr val="tx1"/>
            </a:solidFill>
          </a:endParaRPr>
        </a:p>
      </dgm:t>
    </dgm:pt>
    <dgm:pt modelId="{E3711A29-9EA2-44CB-A3AE-38C6A466B76E}" type="parTrans" cxnId="{712829C2-E2AA-46D0-9164-63EC567AA4D8}">
      <dgm:prSet/>
      <dgm:spPr/>
      <dgm:t>
        <a:bodyPr/>
        <a:lstStyle/>
        <a:p>
          <a:endParaRPr lang="es-EC"/>
        </a:p>
      </dgm:t>
    </dgm:pt>
    <dgm:pt modelId="{02564E0F-5D7C-4F99-97FC-8B655BE872AE}" type="sibTrans" cxnId="{712829C2-E2AA-46D0-9164-63EC567AA4D8}">
      <dgm:prSet/>
      <dgm:spPr/>
      <dgm:t>
        <a:bodyPr/>
        <a:lstStyle/>
        <a:p>
          <a:endParaRPr lang="es-EC"/>
        </a:p>
      </dgm:t>
    </dgm:pt>
    <dgm:pt modelId="{E2989D77-AE24-461E-BFFE-5FD6588799A4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Cultura y Sociedad</a:t>
          </a:r>
          <a:endParaRPr lang="es-EC" sz="1400" dirty="0">
            <a:solidFill>
              <a:schemeClr val="tx1"/>
            </a:solidFill>
          </a:endParaRPr>
        </a:p>
      </dgm:t>
    </dgm:pt>
    <dgm:pt modelId="{DAAAE33C-00DB-4278-927A-616D317C809F}" type="parTrans" cxnId="{F856FE60-695A-440A-8A9D-AAE0E6AFD297}">
      <dgm:prSet/>
      <dgm:spPr/>
      <dgm:t>
        <a:bodyPr/>
        <a:lstStyle/>
        <a:p>
          <a:endParaRPr lang="es-EC"/>
        </a:p>
      </dgm:t>
    </dgm:pt>
    <dgm:pt modelId="{0CCC2242-067F-40BB-A4D4-80733F05206A}" type="sibTrans" cxnId="{F856FE60-695A-440A-8A9D-AAE0E6AFD297}">
      <dgm:prSet/>
      <dgm:spPr/>
      <dgm:t>
        <a:bodyPr/>
        <a:lstStyle/>
        <a:p>
          <a:endParaRPr lang="es-EC"/>
        </a:p>
      </dgm:t>
    </dgm:pt>
    <dgm:pt modelId="{C0CAAD24-36D9-4606-81BD-19BCD4AFA7B1}" type="pres">
      <dgm:prSet presAssocID="{8C270BB9-09BE-4211-A0D2-7AF8D759A86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1684B953-6EBD-4166-AB8E-194741178B29}" type="pres">
      <dgm:prSet presAssocID="{6654F4C6-92FE-4E51-919D-7F0AEFB8977C}" presName="Parent" presStyleLbl="node0" presStyleIdx="0" presStyleCnt="1" custScaleX="112808">
        <dgm:presLayoutVars>
          <dgm:chMax val="5"/>
          <dgm:chPref val="5"/>
        </dgm:presLayoutVars>
      </dgm:prSet>
      <dgm:spPr/>
      <dgm:t>
        <a:bodyPr/>
        <a:lstStyle/>
        <a:p>
          <a:endParaRPr lang="es-EC"/>
        </a:p>
      </dgm:t>
    </dgm:pt>
    <dgm:pt modelId="{7F9D86EC-BF96-4B79-AE7C-1FE84B47E5FD}" type="pres">
      <dgm:prSet presAssocID="{6654F4C6-92FE-4E51-919D-7F0AEFB8977C}" presName="Accent1" presStyleLbl="node1" presStyleIdx="0" presStyleCnt="17" custScaleX="280432" custScaleY="280023" custLinFactY="400000" custLinFactNeighborX="55518" custLinFactNeighborY="4231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38298B-4E0F-4BFC-A192-09FE642DC381}" type="pres">
      <dgm:prSet presAssocID="{6654F4C6-92FE-4E51-919D-7F0AEFB8977C}" presName="Accent2" presStyleLbl="node1" presStyleIdx="1" presStyleCnt="17"/>
      <dgm:spPr/>
    </dgm:pt>
    <dgm:pt modelId="{02A9DCD6-848A-425E-BCEE-E1B9397DAAFB}" type="pres">
      <dgm:prSet presAssocID="{6654F4C6-92FE-4E51-919D-7F0AEFB8977C}" presName="Accent3" presStyleLbl="node1" presStyleIdx="2" presStyleCnt="17"/>
      <dgm:spPr/>
    </dgm:pt>
    <dgm:pt modelId="{07F60E66-50D5-4DA9-95C4-6A5887EDABA9}" type="pres">
      <dgm:prSet presAssocID="{6654F4C6-92FE-4E51-919D-7F0AEFB8977C}" presName="Accent4" presStyleLbl="node1" presStyleIdx="3" presStyleCnt="17" custScaleX="375541" custScaleY="337513" custLinFactX="109680" custLinFactY="10944" custLinFactNeighborX="200000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1384F9-9D3C-4FB9-94E2-A0FAA96BC22A}" type="pres">
      <dgm:prSet presAssocID="{6654F4C6-92FE-4E51-919D-7F0AEFB8977C}" presName="Accent5" presStyleLbl="node1" presStyleIdx="4" presStyleCnt="17"/>
      <dgm:spPr/>
    </dgm:pt>
    <dgm:pt modelId="{645F2670-5405-4CCF-BABE-7C8529B5C7D4}" type="pres">
      <dgm:prSet presAssocID="{6654F4C6-92FE-4E51-919D-7F0AEFB8977C}" presName="Accent6" presStyleLbl="node1" presStyleIdx="5" presStyleCnt="17"/>
      <dgm:spPr/>
    </dgm:pt>
    <dgm:pt modelId="{E4316559-EEA1-4A4C-A25D-2E5AE292FE03}" type="pres">
      <dgm:prSet presAssocID="{6889B700-BB33-4FAD-A9D0-91A8F47A8906}" presName="Child1" presStyleLbl="node1" presStyleIdx="6" presStyleCnt="17" custScaleX="128630" custScaleY="12525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6C828F1-CE9A-4E70-BA49-F47BBD2737DB}" type="pres">
      <dgm:prSet presAssocID="{6889B700-BB33-4FAD-A9D0-91A8F47A8906}" presName="Accent7" presStyleCnt="0"/>
      <dgm:spPr/>
    </dgm:pt>
    <dgm:pt modelId="{25F3328D-F80D-43ED-9923-A69D2C75F544}" type="pres">
      <dgm:prSet presAssocID="{6889B700-BB33-4FAD-A9D0-91A8F47A8906}" presName="AccentHold1" presStyleLbl="node1" presStyleIdx="7" presStyleCnt="17"/>
      <dgm:spPr/>
    </dgm:pt>
    <dgm:pt modelId="{A9A5B085-32B8-465B-B656-A8A8AE6FCB55}" type="pres">
      <dgm:prSet presAssocID="{6889B700-BB33-4FAD-A9D0-91A8F47A8906}" presName="Accent8" presStyleCnt="0"/>
      <dgm:spPr/>
    </dgm:pt>
    <dgm:pt modelId="{CDD0378E-7225-4EC8-B62C-171723C6FD91}" type="pres">
      <dgm:prSet presAssocID="{6889B700-BB33-4FAD-A9D0-91A8F47A8906}" presName="AccentHold2" presStyleLbl="node1" presStyleIdx="8" presStyleCnt="17" custScaleX="144787" custScaleY="142485" custLinFactNeighborX="-92051" custLinFactNeighborY="-2288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74C8A72-173B-476C-BB71-18696C2A1A69}" type="pres">
      <dgm:prSet presAssocID="{E2989D77-AE24-461E-BFFE-5FD6588799A4}" presName="Child2" presStyleLbl="node1" presStyleIdx="9" presStyleCnt="17" custScaleX="128630" custScaleY="12525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02C99851-F97A-4379-8C4A-1FE2EC512D4C}" type="pres">
      <dgm:prSet presAssocID="{E2989D77-AE24-461E-BFFE-5FD6588799A4}" presName="Accent9" presStyleCnt="0"/>
      <dgm:spPr/>
    </dgm:pt>
    <dgm:pt modelId="{E44C9703-C635-4178-B8F2-8E165F05D5B4}" type="pres">
      <dgm:prSet presAssocID="{E2989D77-AE24-461E-BFFE-5FD6588799A4}" presName="AccentHold1" presStyleLbl="node1" presStyleIdx="10" presStyleCnt="17" custScaleX="327987" custScaleY="280021" custLinFactY="-100000" custLinFactNeighborX="-93219" custLinFactNeighborY="-17681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EC83CD1-33F1-4B84-A52C-30FAFD0A944E}" type="pres">
      <dgm:prSet presAssocID="{E2989D77-AE24-461E-BFFE-5FD6588799A4}" presName="Accent10" presStyleCnt="0"/>
      <dgm:spPr/>
    </dgm:pt>
    <dgm:pt modelId="{17022B18-F1E2-4D4A-BB23-D6176EA67E1B}" type="pres">
      <dgm:prSet presAssocID="{E2989D77-AE24-461E-BFFE-5FD6588799A4}" presName="AccentHold2" presStyleLbl="node1" presStyleIdx="11" presStyleCnt="17"/>
      <dgm:spPr/>
    </dgm:pt>
    <dgm:pt modelId="{590CB566-686E-4585-9F75-2AFB0FD23EA4}" type="pres">
      <dgm:prSet presAssocID="{E2989D77-AE24-461E-BFFE-5FD6588799A4}" presName="Accent11" presStyleCnt="0"/>
      <dgm:spPr/>
    </dgm:pt>
    <dgm:pt modelId="{1081863F-45FA-4DC3-9638-C8CF4C4104FB}" type="pres">
      <dgm:prSet presAssocID="{E2989D77-AE24-461E-BFFE-5FD6588799A4}" presName="AccentHold3" presStyleLbl="node1" presStyleIdx="12" presStyleCnt="17"/>
      <dgm:spPr/>
    </dgm:pt>
    <dgm:pt modelId="{92D21D77-601C-4E78-9546-39D9D68FD954}" type="pres">
      <dgm:prSet presAssocID="{D4E0210D-3C8B-4935-BAE2-DAC2D0616AEC}" presName="Child3" presStyleLbl="node1" presStyleIdx="13" presStyleCnt="17" custScaleX="128630" custScaleY="12525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484B3C7-47BA-454C-8525-7CFD0D28ED9B}" type="pres">
      <dgm:prSet presAssocID="{D4E0210D-3C8B-4935-BAE2-DAC2D0616AEC}" presName="Accent12" presStyleCnt="0"/>
      <dgm:spPr/>
    </dgm:pt>
    <dgm:pt modelId="{934758B9-6E0A-48A9-A05A-57D780060E3A}" type="pres">
      <dgm:prSet presAssocID="{D4E0210D-3C8B-4935-BAE2-DAC2D0616AEC}" presName="AccentHold1" presStyleLbl="node1" presStyleIdx="14" presStyleCnt="17"/>
      <dgm:spPr/>
    </dgm:pt>
    <dgm:pt modelId="{DE01DD48-1CE6-4D98-A858-247396EE85C3}" type="pres">
      <dgm:prSet presAssocID="{60FC667D-5EE7-495C-89B0-036BA0FA644E}" presName="Child4" presStyleLbl="node1" presStyleIdx="15" presStyleCnt="17" custScaleX="128630" custScaleY="12525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DC0FDB1-F230-4066-BEE4-3819E5447643}" type="pres">
      <dgm:prSet presAssocID="{60FC667D-5EE7-495C-89B0-036BA0FA644E}" presName="Accent13" presStyleCnt="0"/>
      <dgm:spPr/>
    </dgm:pt>
    <dgm:pt modelId="{BC1FDD6A-859E-401F-8EDC-99BC132D92B2}" type="pres">
      <dgm:prSet presAssocID="{60FC667D-5EE7-495C-89B0-036BA0FA644E}" presName="AccentHold1" presStyleLbl="node1" presStyleIdx="16" presStyleCnt="17"/>
      <dgm:spPr/>
    </dgm:pt>
  </dgm:ptLst>
  <dgm:cxnLst>
    <dgm:cxn modelId="{7DA0D4E4-173A-4AD7-8F5C-3A65719DD306}" type="presOf" srcId="{60FC667D-5EE7-495C-89B0-036BA0FA644E}" destId="{DE01DD48-1CE6-4D98-A858-247396EE85C3}" srcOrd="0" destOrd="0" presId="urn:microsoft.com/office/officeart/2009/3/layout/CircleRelationship"/>
    <dgm:cxn modelId="{0ACFBA6A-10D4-40D9-B94B-25D521603700}" srcId="{8C270BB9-09BE-4211-A0D2-7AF8D759A869}" destId="{6654F4C6-92FE-4E51-919D-7F0AEFB8977C}" srcOrd="0" destOrd="0" parTransId="{F5DA4CBE-0795-45DA-97B4-6DB26598CC2E}" sibTransId="{9F682B0B-514B-4E51-943F-E3686381025A}"/>
    <dgm:cxn modelId="{2DDD7AF7-A38B-4515-AFAC-FB144B694096}" srcId="{6654F4C6-92FE-4E51-919D-7F0AEFB8977C}" destId="{60FC667D-5EE7-495C-89B0-036BA0FA644E}" srcOrd="3" destOrd="0" parTransId="{D58092A5-1179-45C9-848A-74F6FB5901A7}" sibTransId="{69310B23-64E8-45B6-8E93-9ABA878BD43B}"/>
    <dgm:cxn modelId="{F856FE60-695A-440A-8A9D-AAE0E6AFD297}" srcId="{6654F4C6-92FE-4E51-919D-7F0AEFB8977C}" destId="{E2989D77-AE24-461E-BFFE-5FD6588799A4}" srcOrd="1" destOrd="0" parTransId="{DAAAE33C-00DB-4278-927A-616D317C809F}" sibTransId="{0CCC2242-067F-40BB-A4D4-80733F05206A}"/>
    <dgm:cxn modelId="{712829C2-E2AA-46D0-9164-63EC567AA4D8}" srcId="{6654F4C6-92FE-4E51-919D-7F0AEFB8977C}" destId="{D4E0210D-3C8B-4935-BAE2-DAC2D0616AEC}" srcOrd="2" destOrd="0" parTransId="{E3711A29-9EA2-44CB-A3AE-38C6A466B76E}" sibTransId="{02564E0F-5D7C-4F99-97FC-8B655BE872AE}"/>
    <dgm:cxn modelId="{7C071E39-C099-47C2-AD4F-8315BAF864F6}" type="presOf" srcId="{D4E0210D-3C8B-4935-BAE2-DAC2D0616AEC}" destId="{92D21D77-601C-4E78-9546-39D9D68FD954}" srcOrd="0" destOrd="0" presId="urn:microsoft.com/office/officeart/2009/3/layout/CircleRelationship"/>
    <dgm:cxn modelId="{09FA592F-3FC5-454B-B8B4-1FD477C380A4}" type="presOf" srcId="{8C270BB9-09BE-4211-A0D2-7AF8D759A869}" destId="{C0CAAD24-36D9-4606-81BD-19BCD4AFA7B1}" srcOrd="0" destOrd="0" presId="urn:microsoft.com/office/officeart/2009/3/layout/CircleRelationship"/>
    <dgm:cxn modelId="{7296B940-DC3D-4DA3-A549-F7F6D6B9F439}" type="presOf" srcId="{E2989D77-AE24-461E-BFFE-5FD6588799A4}" destId="{B74C8A72-173B-476C-BB71-18696C2A1A69}" srcOrd="0" destOrd="0" presId="urn:microsoft.com/office/officeart/2009/3/layout/CircleRelationship"/>
    <dgm:cxn modelId="{F6C27477-8AAF-4A44-B4E8-263844CB7AF1}" type="presOf" srcId="{6654F4C6-92FE-4E51-919D-7F0AEFB8977C}" destId="{1684B953-6EBD-4166-AB8E-194741178B29}" srcOrd="0" destOrd="0" presId="urn:microsoft.com/office/officeart/2009/3/layout/CircleRelationship"/>
    <dgm:cxn modelId="{537B6BCC-CE5B-415D-92C1-8BFB4C7880E8}" srcId="{6654F4C6-92FE-4E51-919D-7F0AEFB8977C}" destId="{6889B700-BB33-4FAD-A9D0-91A8F47A8906}" srcOrd="0" destOrd="0" parTransId="{51C7C8C0-5C52-48A1-B6EC-9559069BE74D}" sibTransId="{44E55450-FC36-450E-9AC8-9C179BA544DF}"/>
    <dgm:cxn modelId="{1F0ED083-6759-4E58-9051-6F7005230A93}" type="presOf" srcId="{6889B700-BB33-4FAD-A9D0-91A8F47A8906}" destId="{E4316559-EEA1-4A4C-A25D-2E5AE292FE03}" srcOrd="0" destOrd="0" presId="urn:microsoft.com/office/officeart/2009/3/layout/CircleRelationship"/>
    <dgm:cxn modelId="{C2F47524-5B5A-4DEF-872F-FD6BE44366F3}" type="presParOf" srcId="{C0CAAD24-36D9-4606-81BD-19BCD4AFA7B1}" destId="{1684B953-6EBD-4166-AB8E-194741178B29}" srcOrd="0" destOrd="0" presId="urn:microsoft.com/office/officeart/2009/3/layout/CircleRelationship"/>
    <dgm:cxn modelId="{B8E69C5F-7071-4601-BA6D-60299150BC7F}" type="presParOf" srcId="{C0CAAD24-36D9-4606-81BD-19BCD4AFA7B1}" destId="{7F9D86EC-BF96-4B79-AE7C-1FE84B47E5FD}" srcOrd="1" destOrd="0" presId="urn:microsoft.com/office/officeart/2009/3/layout/CircleRelationship"/>
    <dgm:cxn modelId="{775BB2A2-5A5A-4940-BD1C-A60BAED34F50}" type="presParOf" srcId="{C0CAAD24-36D9-4606-81BD-19BCD4AFA7B1}" destId="{5338298B-4E0F-4BFC-A192-09FE642DC381}" srcOrd="2" destOrd="0" presId="urn:microsoft.com/office/officeart/2009/3/layout/CircleRelationship"/>
    <dgm:cxn modelId="{BE048F34-F26C-478F-B06E-5BD88852A6DD}" type="presParOf" srcId="{C0CAAD24-36D9-4606-81BD-19BCD4AFA7B1}" destId="{02A9DCD6-848A-425E-BCEE-E1B9397DAAFB}" srcOrd="3" destOrd="0" presId="urn:microsoft.com/office/officeart/2009/3/layout/CircleRelationship"/>
    <dgm:cxn modelId="{882DDF2A-C566-49E4-810C-9D45A3EA90EF}" type="presParOf" srcId="{C0CAAD24-36D9-4606-81BD-19BCD4AFA7B1}" destId="{07F60E66-50D5-4DA9-95C4-6A5887EDABA9}" srcOrd="4" destOrd="0" presId="urn:microsoft.com/office/officeart/2009/3/layout/CircleRelationship"/>
    <dgm:cxn modelId="{A4293844-2C2A-4C2F-BCE4-F7D3DD2F7F10}" type="presParOf" srcId="{C0CAAD24-36D9-4606-81BD-19BCD4AFA7B1}" destId="{0B1384F9-9D3C-4FB9-94E2-A0FAA96BC22A}" srcOrd="5" destOrd="0" presId="urn:microsoft.com/office/officeart/2009/3/layout/CircleRelationship"/>
    <dgm:cxn modelId="{8724F506-92BC-4C14-80AE-5C6E006EC466}" type="presParOf" srcId="{C0CAAD24-36D9-4606-81BD-19BCD4AFA7B1}" destId="{645F2670-5405-4CCF-BABE-7C8529B5C7D4}" srcOrd="6" destOrd="0" presId="urn:microsoft.com/office/officeart/2009/3/layout/CircleRelationship"/>
    <dgm:cxn modelId="{2A20F562-5FB3-4336-8AB4-294735C51588}" type="presParOf" srcId="{C0CAAD24-36D9-4606-81BD-19BCD4AFA7B1}" destId="{E4316559-EEA1-4A4C-A25D-2E5AE292FE03}" srcOrd="7" destOrd="0" presId="urn:microsoft.com/office/officeart/2009/3/layout/CircleRelationship"/>
    <dgm:cxn modelId="{8FE4C2A2-7276-4AAE-A449-5E13E2CD399F}" type="presParOf" srcId="{C0CAAD24-36D9-4606-81BD-19BCD4AFA7B1}" destId="{36C828F1-CE9A-4E70-BA49-F47BBD2737DB}" srcOrd="8" destOrd="0" presId="urn:microsoft.com/office/officeart/2009/3/layout/CircleRelationship"/>
    <dgm:cxn modelId="{4F6AE0CB-AC6F-41D1-AEFA-966D02FA43D1}" type="presParOf" srcId="{36C828F1-CE9A-4E70-BA49-F47BBD2737DB}" destId="{25F3328D-F80D-43ED-9923-A69D2C75F544}" srcOrd="0" destOrd="0" presId="urn:microsoft.com/office/officeart/2009/3/layout/CircleRelationship"/>
    <dgm:cxn modelId="{6F4D624E-1C1B-4863-AB4A-A5CFDA59946D}" type="presParOf" srcId="{C0CAAD24-36D9-4606-81BD-19BCD4AFA7B1}" destId="{A9A5B085-32B8-465B-B656-A8A8AE6FCB55}" srcOrd="9" destOrd="0" presId="urn:microsoft.com/office/officeart/2009/3/layout/CircleRelationship"/>
    <dgm:cxn modelId="{32C6BF82-6CFE-4653-AD8D-4D22D629A31F}" type="presParOf" srcId="{A9A5B085-32B8-465B-B656-A8A8AE6FCB55}" destId="{CDD0378E-7225-4EC8-B62C-171723C6FD91}" srcOrd="0" destOrd="0" presId="urn:microsoft.com/office/officeart/2009/3/layout/CircleRelationship"/>
    <dgm:cxn modelId="{FDDF68DA-EE4A-46F8-85EB-A0213EA891D8}" type="presParOf" srcId="{C0CAAD24-36D9-4606-81BD-19BCD4AFA7B1}" destId="{B74C8A72-173B-476C-BB71-18696C2A1A69}" srcOrd="10" destOrd="0" presId="urn:microsoft.com/office/officeart/2009/3/layout/CircleRelationship"/>
    <dgm:cxn modelId="{6DB4A31E-8911-4BCD-B835-B9C5F0575F12}" type="presParOf" srcId="{C0CAAD24-36D9-4606-81BD-19BCD4AFA7B1}" destId="{02C99851-F97A-4379-8C4A-1FE2EC512D4C}" srcOrd="11" destOrd="0" presId="urn:microsoft.com/office/officeart/2009/3/layout/CircleRelationship"/>
    <dgm:cxn modelId="{9E55177A-08C4-4B2A-9861-F1C28C41FF72}" type="presParOf" srcId="{02C99851-F97A-4379-8C4A-1FE2EC512D4C}" destId="{E44C9703-C635-4178-B8F2-8E165F05D5B4}" srcOrd="0" destOrd="0" presId="urn:microsoft.com/office/officeart/2009/3/layout/CircleRelationship"/>
    <dgm:cxn modelId="{2ADEAB42-62AB-4C43-ACD6-AAC8AED27F9D}" type="presParOf" srcId="{C0CAAD24-36D9-4606-81BD-19BCD4AFA7B1}" destId="{9EC83CD1-33F1-4B84-A52C-30FAFD0A944E}" srcOrd="12" destOrd="0" presId="urn:microsoft.com/office/officeart/2009/3/layout/CircleRelationship"/>
    <dgm:cxn modelId="{9823FA4F-A3D0-4469-802C-D65790942994}" type="presParOf" srcId="{9EC83CD1-33F1-4B84-A52C-30FAFD0A944E}" destId="{17022B18-F1E2-4D4A-BB23-D6176EA67E1B}" srcOrd="0" destOrd="0" presId="urn:microsoft.com/office/officeart/2009/3/layout/CircleRelationship"/>
    <dgm:cxn modelId="{E666C5C8-F14F-4773-8058-9998399C2B37}" type="presParOf" srcId="{C0CAAD24-36D9-4606-81BD-19BCD4AFA7B1}" destId="{590CB566-686E-4585-9F75-2AFB0FD23EA4}" srcOrd="13" destOrd="0" presId="urn:microsoft.com/office/officeart/2009/3/layout/CircleRelationship"/>
    <dgm:cxn modelId="{0F0D3690-43E6-4EA5-A11C-49000997AAB9}" type="presParOf" srcId="{590CB566-686E-4585-9F75-2AFB0FD23EA4}" destId="{1081863F-45FA-4DC3-9638-C8CF4C4104FB}" srcOrd="0" destOrd="0" presId="urn:microsoft.com/office/officeart/2009/3/layout/CircleRelationship"/>
    <dgm:cxn modelId="{C8C87253-CFCA-4022-9C89-980C3ED30D8C}" type="presParOf" srcId="{C0CAAD24-36D9-4606-81BD-19BCD4AFA7B1}" destId="{92D21D77-601C-4E78-9546-39D9D68FD954}" srcOrd="14" destOrd="0" presId="urn:microsoft.com/office/officeart/2009/3/layout/CircleRelationship"/>
    <dgm:cxn modelId="{743E80DF-05B7-4FD8-8C55-907420E02DB7}" type="presParOf" srcId="{C0CAAD24-36D9-4606-81BD-19BCD4AFA7B1}" destId="{2484B3C7-47BA-454C-8525-7CFD0D28ED9B}" srcOrd="15" destOrd="0" presId="urn:microsoft.com/office/officeart/2009/3/layout/CircleRelationship"/>
    <dgm:cxn modelId="{DB917FAA-58B5-48D5-94DA-DD62133477AA}" type="presParOf" srcId="{2484B3C7-47BA-454C-8525-7CFD0D28ED9B}" destId="{934758B9-6E0A-48A9-A05A-57D780060E3A}" srcOrd="0" destOrd="0" presId="urn:microsoft.com/office/officeart/2009/3/layout/CircleRelationship"/>
    <dgm:cxn modelId="{FD448668-0D51-4BAC-8DC9-100DCAE8BF9F}" type="presParOf" srcId="{C0CAAD24-36D9-4606-81BD-19BCD4AFA7B1}" destId="{DE01DD48-1CE6-4D98-A858-247396EE85C3}" srcOrd="16" destOrd="0" presId="urn:microsoft.com/office/officeart/2009/3/layout/CircleRelationship"/>
    <dgm:cxn modelId="{5BB157DD-44E1-43F0-8BF7-BD7FA60A19C4}" type="presParOf" srcId="{C0CAAD24-36D9-4606-81BD-19BCD4AFA7B1}" destId="{DDC0FDB1-F230-4066-BEE4-3819E5447643}" srcOrd="17" destOrd="0" presId="urn:microsoft.com/office/officeart/2009/3/layout/CircleRelationship"/>
    <dgm:cxn modelId="{736C62A9-0E9A-4B06-9E77-8F9B8FBE7325}" type="presParOf" srcId="{DDC0FDB1-F230-4066-BEE4-3819E5447643}" destId="{BC1FDD6A-859E-401F-8EDC-99BC132D92B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E9D62-B006-41A6-8363-6A6C09E76749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</dgm:pt>
    <dgm:pt modelId="{40A2BE68-1DC2-45B4-82E8-BC7F92424F85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Identificación del problema</a:t>
          </a:r>
        </a:p>
      </dgm:t>
    </dgm:pt>
    <dgm:pt modelId="{D39969BE-ED26-4A8D-876D-6519B203664D}" type="parTrans" cxnId="{7734E4F3-4B0E-4E50-BD4E-8642E093BD52}">
      <dgm:prSet/>
      <dgm:spPr/>
      <dgm:t>
        <a:bodyPr/>
        <a:lstStyle/>
        <a:p>
          <a:pPr algn="ctr"/>
          <a:endParaRPr lang="es-EC"/>
        </a:p>
      </dgm:t>
    </dgm:pt>
    <dgm:pt modelId="{D88797AC-D2B1-409E-AC8B-524522BCF840}" type="sibTrans" cxnId="{7734E4F3-4B0E-4E50-BD4E-8642E093BD52}">
      <dgm:prSet/>
      <dgm:spPr/>
      <dgm:t>
        <a:bodyPr/>
        <a:lstStyle/>
        <a:p>
          <a:pPr algn="ctr"/>
          <a:endParaRPr lang="es-EC"/>
        </a:p>
      </dgm:t>
    </dgm:pt>
    <dgm:pt modelId="{FE7A33D1-96EA-4B19-B148-CD5D9FBFB41A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Búsqueda de información</a:t>
          </a:r>
        </a:p>
      </dgm:t>
    </dgm:pt>
    <dgm:pt modelId="{0FD84854-C787-448C-A014-876C999ADD77}" type="parTrans" cxnId="{36DED563-3625-49E4-8E18-972E140B94C2}">
      <dgm:prSet/>
      <dgm:spPr/>
      <dgm:t>
        <a:bodyPr/>
        <a:lstStyle/>
        <a:p>
          <a:pPr algn="ctr"/>
          <a:endParaRPr lang="es-EC"/>
        </a:p>
      </dgm:t>
    </dgm:pt>
    <dgm:pt modelId="{AF26E4D7-289A-4A94-AE93-06F03ADA78AF}" type="sibTrans" cxnId="{36DED563-3625-49E4-8E18-972E140B94C2}">
      <dgm:prSet/>
      <dgm:spPr/>
      <dgm:t>
        <a:bodyPr/>
        <a:lstStyle/>
        <a:p>
          <a:pPr algn="ctr"/>
          <a:endParaRPr lang="es-EC"/>
        </a:p>
      </dgm:t>
    </dgm:pt>
    <dgm:pt modelId="{25AA607F-FE78-42CD-BEC2-C891BADA1006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Evaluación de alternativa</a:t>
          </a:r>
        </a:p>
      </dgm:t>
    </dgm:pt>
    <dgm:pt modelId="{81F1A9F1-4695-46D5-A555-5C625A81BF54}" type="parTrans" cxnId="{3752F184-17BD-45EF-B6D3-8AFF94519C01}">
      <dgm:prSet/>
      <dgm:spPr/>
      <dgm:t>
        <a:bodyPr/>
        <a:lstStyle/>
        <a:p>
          <a:pPr algn="ctr"/>
          <a:endParaRPr lang="es-EC"/>
        </a:p>
      </dgm:t>
    </dgm:pt>
    <dgm:pt modelId="{670E6F4F-D5E6-4EF2-B92A-B7D13D1DB8C5}" type="sibTrans" cxnId="{3752F184-17BD-45EF-B6D3-8AFF94519C01}">
      <dgm:prSet/>
      <dgm:spPr/>
      <dgm:t>
        <a:bodyPr/>
        <a:lstStyle/>
        <a:p>
          <a:pPr algn="ctr"/>
          <a:endParaRPr lang="es-EC"/>
        </a:p>
      </dgm:t>
    </dgm:pt>
    <dgm:pt modelId="{9BD2B328-FA1F-45DB-9DBD-1863242780F8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Decisión </a:t>
          </a:r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de compra</a:t>
          </a:r>
        </a:p>
      </dgm:t>
    </dgm:pt>
    <dgm:pt modelId="{65138A96-E373-4E6D-B5C4-43E154D34645}" type="parTrans" cxnId="{8A39C90F-633C-4752-9A18-142E8BEA3C95}">
      <dgm:prSet/>
      <dgm:spPr/>
      <dgm:t>
        <a:bodyPr/>
        <a:lstStyle/>
        <a:p>
          <a:pPr algn="ctr"/>
          <a:endParaRPr lang="es-EC"/>
        </a:p>
      </dgm:t>
    </dgm:pt>
    <dgm:pt modelId="{C4C812AC-CE6E-459D-A787-CDE518BC6CA6}" type="sibTrans" cxnId="{8A39C90F-633C-4752-9A18-142E8BEA3C95}">
      <dgm:prSet/>
      <dgm:spPr/>
      <dgm:t>
        <a:bodyPr/>
        <a:lstStyle/>
        <a:p>
          <a:pPr algn="ctr"/>
          <a:endParaRPr lang="es-EC"/>
        </a:p>
      </dgm:t>
    </dgm:pt>
    <dgm:pt modelId="{D2AFC628-E766-4618-9A07-FB2A7E987994}">
      <dgm:prSet phldrT="[Texto]" custT="1"/>
      <dgm:spPr/>
      <dgm:t>
        <a:bodyPr/>
        <a:lstStyle/>
        <a:p>
          <a:pPr algn="ctr"/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Comportamiento post - compra</a:t>
          </a:r>
        </a:p>
      </dgm:t>
    </dgm:pt>
    <dgm:pt modelId="{C29A9AC3-FBE5-4C51-89C6-24AE63FCF4EE}" type="parTrans" cxnId="{21EC7DFB-5B9B-4AC2-A934-E830780F2C95}">
      <dgm:prSet/>
      <dgm:spPr/>
      <dgm:t>
        <a:bodyPr/>
        <a:lstStyle/>
        <a:p>
          <a:pPr algn="ctr"/>
          <a:endParaRPr lang="es-EC"/>
        </a:p>
      </dgm:t>
    </dgm:pt>
    <dgm:pt modelId="{D981D1D7-7459-4ECA-8C34-BE6817B43AE7}" type="sibTrans" cxnId="{21EC7DFB-5B9B-4AC2-A934-E830780F2C95}">
      <dgm:prSet/>
      <dgm:spPr/>
      <dgm:t>
        <a:bodyPr/>
        <a:lstStyle/>
        <a:p>
          <a:pPr algn="ctr"/>
          <a:endParaRPr lang="es-EC"/>
        </a:p>
      </dgm:t>
    </dgm:pt>
    <dgm:pt modelId="{4BD9FC40-8FBA-4AF0-A1F6-5E8D7389DABB}" type="pres">
      <dgm:prSet presAssocID="{322E9D62-B006-41A6-8363-6A6C09E76749}" presName="linearFlow" presStyleCnt="0">
        <dgm:presLayoutVars>
          <dgm:resizeHandles val="exact"/>
        </dgm:presLayoutVars>
      </dgm:prSet>
      <dgm:spPr/>
    </dgm:pt>
    <dgm:pt modelId="{9E181883-676A-4C14-B20F-F7035762651A}" type="pres">
      <dgm:prSet presAssocID="{40A2BE68-1DC2-45B4-82E8-BC7F92424F85}" presName="node" presStyleLbl="node1" presStyleIdx="0" presStyleCnt="5" custScaleX="199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6F194D-2BF6-4536-8634-74E7FDB23CFB}" type="pres">
      <dgm:prSet presAssocID="{D88797AC-D2B1-409E-AC8B-524522BCF840}" presName="sibTrans" presStyleLbl="sibTrans2D1" presStyleIdx="0" presStyleCnt="4"/>
      <dgm:spPr/>
      <dgm:t>
        <a:bodyPr/>
        <a:lstStyle/>
        <a:p>
          <a:endParaRPr lang="es-EC"/>
        </a:p>
      </dgm:t>
    </dgm:pt>
    <dgm:pt modelId="{B1B297D6-C82B-49D5-9991-3248FBE13720}" type="pres">
      <dgm:prSet presAssocID="{D88797AC-D2B1-409E-AC8B-524522BCF840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FA3946AD-F273-4DD7-811B-06D4A72D0660}" type="pres">
      <dgm:prSet presAssocID="{FE7A33D1-96EA-4B19-B148-CD5D9FBFB41A}" presName="node" presStyleLbl="node1" presStyleIdx="1" presStyleCnt="5" custScaleX="199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F87050-E0AE-41AB-8CE5-2970D4DB99AA}" type="pres">
      <dgm:prSet presAssocID="{AF26E4D7-289A-4A94-AE93-06F03ADA78A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4F9A450-4AFB-4B53-AEAF-5B1B24B45D09}" type="pres">
      <dgm:prSet presAssocID="{AF26E4D7-289A-4A94-AE93-06F03ADA78A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4454F42-0165-4138-BD5A-344FEC541C9E}" type="pres">
      <dgm:prSet presAssocID="{25AA607F-FE78-42CD-BEC2-C891BADA1006}" presName="node" presStyleLbl="node1" presStyleIdx="2" presStyleCnt="5" custScaleX="199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90D193-87ED-4060-8A7C-7A0F358A56F1}" type="pres">
      <dgm:prSet presAssocID="{670E6F4F-D5E6-4EF2-B92A-B7D13D1DB8C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6E64625-EA5E-4AB4-9095-0ADB996C269F}" type="pres">
      <dgm:prSet presAssocID="{670E6F4F-D5E6-4EF2-B92A-B7D13D1DB8C5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F8A74F2-895E-4154-B762-806FBA7420DD}" type="pres">
      <dgm:prSet presAssocID="{9BD2B328-FA1F-45DB-9DBD-1863242780F8}" presName="node" presStyleLbl="node1" presStyleIdx="3" presStyleCnt="5" custScaleX="199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4AF989-2533-43BF-ADBF-D6A04265792E}" type="pres">
      <dgm:prSet presAssocID="{C4C812AC-CE6E-459D-A787-CDE518BC6CA6}" presName="sibTrans" presStyleLbl="sibTrans2D1" presStyleIdx="3" presStyleCnt="4"/>
      <dgm:spPr/>
      <dgm:t>
        <a:bodyPr/>
        <a:lstStyle/>
        <a:p>
          <a:endParaRPr lang="es-EC"/>
        </a:p>
      </dgm:t>
    </dgm:pt>
    <dgm:pt modelId="{92958E4A-7FD2-4300-B447-128FB4994DC4}" type="pres">
      <dgm:prSet presAssocID="{C4C812AC-CE6E-459D-A787-CDE518BC6CA6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D300A63B-F33E-45A0-95B4-61773589C675}" type="pres">
      <dgm:prSet presAssocID="{D2AFC628-E766-4618-9A07-FB2A7E987994}" presName="node" presStyleLbl="node1" presStyleIdx="4" presStyleCnt="5" custScaleX="199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DED563-3625-49E4-8E18-972E140B94C2}" srcId="{322E9D62-B006-41A6-8363-6A6C09E76749}" destId="{FE7A33D1-96EA-4B19-B148-CD5D9FBFB41A}" srcOrd="1" destOrd="0" parTransId="{0FD84854-C787-448C-A014-876C999ADD77}" sibTransId="{AF26E4D7-289A-4A94-AE93-06F03ADA78AF}"/>
    <dgm:cxn modelId="{324F1908-DDB5-4471-BC55-98AE2042F36C}" type="presOf" srcId="{670E6F4F-D5E6-4EF2-B92A-B7D13D1DB8C5}" destId="{7B90D193-87ED-4060-8A7C-7A0F358A56F1}" srcOrd="0" destOrd="0" presId="urn:microsoft.com/office/officeart/2005/8/layout/process2"/>
    <dgm:cxn modelId="{24158FC0-7740-42BE-BD0C-6E27926E1E62}" type="presOf" srcId="{9BD2B328-FA1F-45DB-9DBD-1863242780F8}" destId="{8F8A74F2-895E-4154-B762-806FBA7420DD}" srcOrd="0" destOrd="0" presId="urn:microsoft.com/office/officeart/2005/8/layout/process2"/>
    <dgm:cxn modelId="{3752F184-17BD-45EF-B6D3-8AFF94519C01}" srcId="{322E9D62-B006-41A6-8363-6A6C09E76749}" destId="{25AA607F-FE78-42CD-BEC2-C891BADA1006}" srcOrd="2" destOrd="0" parTransId="{81F1A9F1-4695-46D5-A555-5C625A81BF54}" sibTransId="{670E6F4F-D5E6-4EF2-B92A-B7D13D1DB8C5}"/>
    <dgm:cxn modelId="{5D4C7279-E5FF-4A8D-8A0D-C91B9D5BBE4B}" type="presOf" srcId="{C4C812AC-CE6E-459D-A787-CDE518BC6CA6}" destId="{AC4AF989-2533-43BF-ADBF-D6A04265792E}" srcOrd="0" destOrd="0" presId="urn:microsoft.com/office/officeart/2005/8/layout/process2"/>
    <dgm:cxn modelId="{495CB0EE-E997-4FE7-A221-E6EE95691A95}" type="presOf" srcId="{40A2BE68-1DC2-45B4-82E8-BC7F92424F85}" destId="{9E181883-676A-4C14-B20F-F7035762651A}" srcOrd="0" destOrd="0" presId="urn:microsoft.com/office/officeart/2005/8/layout/process2"/>
    <dgm:cxn modelId="{14D9CAE4-BE31-46BC-BFBD-ABC3123775DD}" type="presOf" srcId="{C4C812AC-CE6E-459D-A787-CDE518BC6CA6}" destId="{92958E4A-7FD2-4300-B447-128FB4994DC4}" srcOrd="1" destOrd="0" presId="urn:microsoft.com/office/officeart/2005/8/layout/process2"/>
    <dgm:cxn modelId="{6A4C31E5-B019-4B86-A34F-8243FAC5DBF3}" type="presOf" srcId="{FE7A33D1-96EA-4B19-B148-CD5D9FBFB41A}" destId="{FA3946AD-F273-4DD7-811B-06D4A72D0660}" srcOrd="0" destOrd="0" presId="urn:microsoft.com/office/officeart/2005/8/layout/process2"/>
    <dgm:cxn modelId="{D59D798A-B818-4CF0-B35E-923AFBBCF9CE}" type="presOf" srcId="{AF26E4D7-289A-4A94-AE93-06F03ADA78AF}" destId="{FCF87050-E0AE-41AB-8CE5-2970D4DB99AA}" srcOrd="0" destOrd="0" presId="urn:microsoft.com/office/officeart/2005/8/layout/process2"/>
    <dgm:cxn modelId="{0F046D03-C6D8-41A9-8904-C8B2660BC5A1}" type="presOf" srcId="{D88797AC-D2B1-409E-AC8B-524522BCF840}" destId="{B1B297D6-C82B-49D5-9991-3248FBE13720}" srcOrd="1" destOrd="0" presId="urn:microsoft.com/office/officeart/2005/8/layout/process2"/>
    <dgm:cxn modelId="{8A39C90F-633C-4752-9A18-142E8BEA3C95}" srcId="{322E9D62-B006-41A6-8363-6A6C09E76749}" destId="{9BD2B328-FA1F-45DB-9DBD-1863242780F8}" srcOrd="3" destOrd="0" parTransId="{65138A96-E373-4E6D-B5C4-43E154D34645}" sibTransId="{C4C812AC-CE6E-459D-A787-CDE518BC6CA6}"/>
    <dgm:cxn modelId="{61A4F9AE-1176-4475-AEA5-C1CBC3082115}" type="presOf" srcId="{670E6F4F-D5E6-4EF2-B92A-B7D13D1DB8C5}" destId="{F6E64625-EA5E-4AB4-9095-0ADB996C269F}" srcOrd="1" destOrd="0" presId="urn:microsoft.com/office/officeart/2005/8/layout/process2"/>
    <dgm:cxn modelId="{EB3B0B68-5CA2-44E9-9F8C-38B8C741CC9B}" type="presOf" srcId="{AF26E4D7-289A-4A94-AE93-06F03ADA78AF}" destId="{24F9A450-4AFB-4B53-AEAF-5B1B24B45D09}" srcOrd="1" destOrd="0" presId="urn:microsoft.com/office/officeart/2005/8/layout/process2"/>
    <dgm:cxn modelId="{5646D0D1-2B27-40D6-91E5-3E98E3087399}" type="presOf" srcId="{D2AFC628-E766-4618-9A07-FB2A7E987994}" destId="{D300A63B-F33E-45A0-95B4-61773589C675}" srcOrd="0" destOrd="0" presId="urn:microsoft.com/office/officeart/2005/8/layout/process2"/>
    <dgm:cxn modelId="{BFD59FA6-0475-4047-BA67-3485877F21B7}" type="presOf" srcId="{322E9D62-B006-41A6-8363-6A6C09E76749}" destId="{4BD9FC40-8FBA-4AF0-A1F6-5E8D7389DABB}" srcOrd="0" destOrd="0" presId="urn:microsoft.com/office/officeart/2005/8/layout/process2"/>
    <dgm:cxn modelId="{7734E4F3-4B0E-4E50-BD4E-8642E093BD52}" srcId="{322E9D62-B006-41A6-8363-6A6C09E76749}" destId="{40A2BE68-1DC2-45B4-82E8-BC7F92424F85}" srcOrd="0" destOrd="0" parTransId="{D39969BE-ED26-4A8D-876D-6519B203664D}" sibTransId="{D88797AC-D2B1-409E-AC8B-524522BCF840}"/>
    <dgm:cxn modelId="{C53EE86A-0FD8-4A24-B999-7A0FA7FCE9A3}" type="presOf" srcId="{25AA607F-FE78-42CD-BEC2-C891BADA1006}" destId="{E4454F42-0165-4138-BD5A-344FEC541C9E}" srcOrd="0" destOrd="0" presId="urn:microsoft.com/office/officeart/2005/8/layout/process2"/>
    <dgm:cxn modelId="{21EC7DFB-5B9B-4AC2-A934-E830780F2C95}" srcId="{322E9D62-B006-41A6-8363-6A6C09E76749}" destId="{D2AFC628-E766-4618-9A07-FB2A7E987994}" srcOrd="4" destOrd="0" parTransId="{C29A9AC3-FBE5-4C51-89C6-24AE63FCF4EE}" sibTransId="{D981D1D7-7459-4ECA-8C34-BE6817B43AE7}"/>
    <dgm:cxn modelId="{D727A905-3235-42F9-B10F-C00D6F9EE240}" type="presOf" srcId="{D88797AC-D2B1-409E-AC8B-524522BCF840}" destId="{736F194D-2BF6-4536-8634-74E7FDB23CFB}" srcOrd="0" destOrd="0" presId="urn:microsoft.com/office/officeart/2005/8/layout/process2"/>
    <dgm:cxn modelId="{102E6D65-4A59-4F6E-8FAA-C50E0D195E9F}" type="presParOf" srcId="{4BD9FC40-8FBA-4AF0-A1F6-5E8D7389DABB}" destId="{9E181883-676A-4C14-B20F-F7035762651A}" srcOrd="0" destOrd="0" presId="urn:microsoft.com/office/officeart/2005/8/layout/process2"/>
    <dgm:cxn modelId="{E3ED4468-1426-4A6E-9F26-698AECB70DC3}" type="presParOf" srcId="{4BD9FC40-8FBA-4AF0-A1F6-5E8D7389DABB}" destId="{736F194D-2BF6-4536-8634-74E7FDB23CFB}" srcOrd="1" destOrd="0" presId="urn:microsoft.com/office/officeart/2005/8/layout/process2"/>
    <dgm:cxn modelId="{A5E413DD-5E6A-4194-8EDD-9E78C2AE675C}" type="presParOf" srcId="{736F194D-2BF6-4536-8634-74E7FDB23CFB}" destId="{B1B297D6-C82B-49D5-9991-3248FBE13720}" srcOrd="0" destOrd="0" presId="urn:microsoft.com/office/officeart/2005/8/layout/process2"/>
    <dgm:cxn modelId="{C7C09DD5-7D2B-4D8D-9A0E-25BEBCAACCE6}" type="presParOf" srcId="{4BD9FC40-8FBA-4AF0-A1F6-5E8D7389DABB}" destId="{FA3946AD-F273-4DD7-811B-06D4A72D0660}" srcOrd="2" destOrd="0" presId="urn:microsoft.com/office/officeart/2005/8/layout/process2"/>
    <dgm:cxn modelId="{B178EE92-A3EF-486D-8C14-98BF7819095F}" type="presParOf" srcId="{4BD9FC40-8FBA-4AF0-A1F6-5E8D7389DABB}" destId="{FCF87050-E0AE-41AB-8CE5-2970D4DB99AA}" srcOrd="3" destOrd="0" presId="urn:microsoft.com/office/officeart/2005/8/layout/process2"/>
    <dgm:cxn modelId="{237529DD-8FD7-4482-A361-C9642D81875D}" type="presParOf" srcId="{FCF87050-E0AE-41AB-8CE5-2970D4DB99AA}" destId="{24F9A450-4AFB-4B53-AEAF-5B1B24B45D09}" srcOrd="0" destOrd="0" presId="urn:microsoft.com/office/officeart/2005/8/layout/process2"/>
    <dgm:cxn modelId="{C7B5AD3D-5700-4A9A-B49D-5FD79922FCCE}" type="presParOf" srcId="{4BD9FC40-8FBA-4AF0-A1F6-5E8D7389DABB}" destId="{E4454F42-0165-4138-BD5A-344FEC541C9E}" srcOrd="4" destOrd="0" presId="urn:microsoft.com/office/officeart/2005/8/layout/process2"/>
    <dgm:cxn modelId="{DAF92686-8D3F-433A-B14B-7EE3388329A6}" type="presParOf" srcId="{4BD9FC40-8FBA-4AF0-A1F6-5E8D7389DABB}" destId="{7B90D193-87ED-4060-8A7C-7A0F358A56F1}" srcOrd="5" destOrd="0" presId="urn:microsoft.com/office/officeart/2005/8/layout/process2"/>
    <dgm:cxn modelId="{438F1907-07C4-4F9B-8A22-171D5E8EFE40}" type="presParOf" srcId="{7B90D193-87ED-4060-8A7C-7A0F358A56F1}" destId="{F6E64625-EA5E-4AB4-9095-0ADB996C269F}" srcOrd="0" destOrd="0" presId="urn:microsoft.com/office/officeart/2005/8/layout/process2"/>
    <dgm:cxn modelId="{D60145F4-9939-4AB2-9DF9-E580EFC4B254}" type="presParOf" srcId="{4BD9FC40-8FBA-4AF0-A1F6-5E8D7389DABB}" destId="{8F8A74F2-895E-4154-B762-806FBA7420DD}" srcOrd="6" destOrd="0" presId="urn:microsoft.com/office/officeart/2005/8/layout/process2"/>
    <dgm:cxn modelId="{6E1819E1-A302-48DA-8F81-75FF6264E00C}" type="presParOf" srcId="{4BD9FC40-8FBA-4AF0-A1F6-5E8D7389DABB}" destId="{AC4AF989-2533-43BF-ADBF-D6A04265792E}" srcOrd="7" destOrd="0" presId="urn:microsoft.com/office/officeart/2005/8/layout/process2"/>
    <dgm:cxn modelId="{43A8D580-998B-48B3-B541-EAE6ED87C2DF}" type="presParOf" srcId="{AC4AF989-2533-43BF-ADBF-D6A04265792E}" destId="{92958E4A-7FD2-4300-B447-128FB4994DC4}" srcOrd="0" destOrd="0" presId="urn:microsoft.com/office/officeart/2005/8/layout/process2"/>
    <dgm:cxn modelId="{497EE19C-324D-499F-832C-57A2B60ED024}" type="presParOf" srcId="{4BD9FC40-8FBA-4AF0-A1F6-5E8D7389DABB}" destId="{D300A63B-F33E-45A0-95B4-61773589C67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1FEB6-FD59-4723-8E2F-08382BBC5CAE}" type="doc">
      <dgm:prSet loTypeId="urn:microsoft.com/office/officeart/2005/8/layout/arrow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6B25EB9-A735-4837-B8B5-AD4616986675}">
      <dgm:prSet phldrT="[Texto]"/>
      <dgm:spPr/>
      <dgm:t>
        <a:bodyPr/>
        <a:lstStyle/>
        <a:p>
          <a:r>
            <a:rPr lang="es-EC" dirty="0" smtClean="0"/>
            <a:t>INTERNOS</a:t>
          </a:r>
          <a:endParaRPr lang="es-EC" dirty="0"/>
        </a:p>
      </dgm:t>
    </dgm:pt>
    <dgm:pt modelId="{7F272A2A-E408-4CBA-85C8-65E14F54BF68}" type="parTrans" cxnId="{948E4715-74B4-44A6-A9EF-953A2CCC5CDA}">
      <dgm:prSet/>
      <dgm:spPr/>
      <dgm:t>
        <a:bodyPr/>
        <a:lstStyle/>
        <a:p>
          <a:endParaRPr lang="es-EC"/>
        </a:p>
      </dgm:t>
    </dgm:pt>
    <dgm:pt modelId="{DF69F4CF-5141-441C-A0FE-A48DF3F1E3B8}" type="sibTrans" cxnId="{948E4715-74B4-44A6-A9EF-953A2CCC5CDA}">
      <dgm:prSet/>
      <dgm:spPr/>
      <dgm:t>
        <a:bodyPr/>
        <a:lstStyle/>
        <a:p>
          <a:endParaRPr lang="es-EC"/>
        </a:p>
      </dgm:t>
    </dgm:pt>
    <dgm:pt modelId="{DA2EAFF9-2635-425A-8AA4-A765B9873D42}">
      <dgm:prSet phldrT="[Texto]"/>
      <dgm:spPr/>
      <dgm:t>
        <a:bodyPr/>
        <a:lstStyle/>
        <a:p>
          <a:r>
            <a:rPr lang="es-EC" dirty="0" smtClean="0"/>
            <a:t>EXTERNOS</a:t>
          </a:r>
          <a:endParaRPr lang="es-EC" dirty="0"/>
        </a:p>
      </dgm:t>
    </dgm:pt>
    <dgm:pt modelId="{2C7DB1A0-3768-4B7B-A36E-48ACBB0E66EF}" type="parTrans" cxnId="{8E81BBC9-CD92-45F9-B19F-A220690B21CB}">
      <dgm:prSet/>
      <dgm:spPr/>
      <dgm:t>
        <a:bodyPr/>
        <a:lstStyle/>
        <a:p>
          <a:endParaRPr lang="es-EC"/>
        </a:p>
      </dgm:t>
    </dgm:pt>
    <dgm:pt modelId="{D4652B65-F122-42C8-AC58-34FA6ACE7C96}" type="sibTrans" cxnId="{8E81BBC9-CD92-45F9-B19F-A220690B21CB}">
      <dgm:prSet/>
      <dgm:spPr/>
      <dgm:t>
        <a:bodyPr/>
        <a:lstStyle/>
        <a:p>
          <a:endParaRPr lang="es-EC"/>
        </a:p>
      </dgm:t>
    </dgm:pt>
    <dgm:pt modelId="{4AA8DF4C-0ECB-42B9-8574-CE23F970EDB8}" type="pres">
      <dgm:prSet presAssocID="{2421FEB6-FD59-4723-8E2F-08382BBC5C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FF5E840-FE96-4E91-B211-1C76B0AF90A2}" type="pres">
      <dgm:prSet presAssocID="{36B25EB9-A735-4837-B8B5-AD4616986675}" presName="arrow" presStyleLbl="node1" presStyleIdx="0" presStyleCnt="2" custScaleY="1003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81D774-F5F4-49AC-A511-6DC0BB8540FD}" type="pres">
      <dgm:prSet presAssocID="{DA2EAFF9-2635-425A-8AA4-A765B9873D42}" presName="arrow" presStyleLbl="node1" presStyleIdx="1" presStyleCnt="2" custScaleY="100353" custRadScaleRad="48471" custRadScaleInc="-24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8E4715-74B4-44A6-A9EF-953A2CCC5CDA}" srcId="{2421FEB6-FD59-4723-8E2F-08382BBC5CAE}" destId="{36B25EB9-A735-4837-B8B5-AD4616986675}" srcOrd="0" destOrd="0" parTransId="{7F272A2A-E408-4CBA-85C8-65E14F54BF68}" sibTransId="{DF69F4CF-5141-441C-A0FE-A48DF3F1E3B8}"/>
    <dgm:cxn modelId="{63E982E2-7AED-4DF7-9AD7-411E964E42B5}" type="presOf" srcId="{36B25EB9-A735-4837-B8B5-AD4616986675}" destId="{9FF5E840-FE96-4E91-B211-1C76B0AF90A2}" srcOrd="0" destOrd="0" presId="urn:microsoft.com/office/officeart/2005/8/layout/arrow1"/>
    <dgm:cxn modelId="{5B8BF3B4-0059-408B-A490-1D1FD52C2644}" type="presOf" srcId="{DA2EAFF9-2635-425A-8AA4-A765B9873D42}" destId="{1681D774-F5F4-49AC-A511-6DC0BB8540FD}" srcOrd="0" destOrd="0" presId="urn:microsoft.com/office/officeart/2005/8/layout/arrow1"/>
    <dgm:cxn modelId="{8E81BBC9-CD92-45F9-B19F-A220690B21CB}" srcId="{2421FEB6-FD59-4723-8E2F-08382BBC5CAE}" destId="{DA2EAFF9-2635-425A-8AA4-A765B9873D42}" srcOrd="1" destOrd="0" parTransId="{2C7DB1A0-3768-4B7B-A36E-48ACBB0E66EF}" sibTransId="{D4652B65-F122-42C8-AC58-34FA6ACE7C96}"/>
    <dgm:cxn modelId="{62FCD7FC-D26A-4133-8C72-B444EC48E84A}" type="presOf" srcId="{2421FEB6-FD59-4723-8E2F-08382BBC5CAE}" destId="{4AA8DF4C-0ECB-42B9-8574-CE23F970EDB8}" srcOrd="0" destOrd="0" presId="urn:microsoft.com/office/officeart/2005/8/layout/arrow1"/>
    <dgm:cxn modelId="{71208D82-3133-4922-A074-81E9E2059659}" type="presParOf" srcId="{4AA8DF4C-0ECB-42B9-8574-CE23F970EDB8}" destId="{9FF5E840-FE96-4E91-B211-1C76B0AF90A2}" srcOrd="0" destOrd="0" presId="urn:microsoft.com/office/officeart/2005/8/layout/arrow1"/>
    <dgm:cxn modelId="{3874BCE2-6C1C-4749-BF72-463576932450}" type="presParOf" srcId="{4AA8DF4C-0ECB-42B9-8574-CE23F970EDB8}" destId="{1681D774-F5F4-49AC-A511-6DC0BB8540F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CE188-3F80-4C73-B8E6-7C56B4BABBF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82A4A93-3916-4FAA-B236-38095AB7CB08}">
      <dgm:prSet phldrT="[Texto]"/>
      <dgm:spPr/>
      <dgm:t>
        <a:bodyPr/>
        <a:lstStyle/>
        <a:p>
          <a:r>
            <a:rPr lang="es-EC" dirty="0" smtClean="0"/>
            <a:t>Mercado Meta</a:t>
          </a:r>
          <a:endParaRPr lang="es-EC" dirty="0"/>
        </a:p>
      </dgm:t>
    </dgm:pt>
    <dgm:pt modelId="{1C4A44DB-0B4F-47D4-A3DD-3A883AA92A53}" type="parTrans" cxnId="{73C21953-60E8-40E9-9F55-DD1FDFC1781D}">
      <dgm:prSet/>
      <dgm:spPr/>
      <dgm:t>
        <a:bodyPr/>
        <a:lstStyle/>
        <a:p>
          <a:endParaRPr lang="es-EC"/>
        </a:p>
      </dgm:t>
    </dgm:pt>
    <dgm:pt modelId="{5A924491-7016-4196-9934-122BD114C6BE}" type="sibTrans" cxnId="{73C21953-60E8-40E9-9F55-DD1FDFC1781D}">
      <dgm:prSet/>
      <dgm:spPr/>
      <dgm:t>
        <a:bodyPr/>
        <a:lstStyle/>
        <a:p>
          <a:endParaRPr lang="es-EC"/>
        </a:p>
      </dgm:t>
    </dgm:pt>
    <dgm:pt modelId="{D815EE80-979F-42C4-9FD6-14003B4FB070}">
      <dgm:prSet phldrT="[Texto]"/>
      <dgm:spPr/>
      <dgm:t>
        <a:bodyPr/>
        <a:lstStyle/>
        <a:p>
          <a:r>
            <a:rPr lang="es-EC" dirty="0" smtClean="0"/>
            <a:t>Negocio al que pertenece</a:t>
          </a:r>
          <a:endParaRPr lang="es-EC" dirty="0"/>
        </a:p>
      </dgm:t>
    </dgm:pt>
    <dgm:pt modelId="{90BC6525-3F71-4F92-9ABA-66BCEAFAA665}" type="parTrans" cxnId="{AE2440AE-780B-4FC8-8211-4342692D78FE}">
      <dgm:prSet/>
      <dgm:spPr/>
      <dgm:t>
        <a:bodyPr/>
        <a:lstStyle/>
        <a:p>
          <a:endParaRPr lang="es-EC"/>
        </a:p>
      </dgm:t>
    </dgm:pt>
    <dgm:pt modelId="{6D90357C-7946-4D53-9CC9-9BBD47150369}" type="sibTrans" cxnId="{AE2440AE-780B-4FC8-8211-4342692D78FE}">
      <dgm:prSet/>
      <dgm:spPr/>
      <dgm:t>
        <a:bodyPr/>
        <a:lstStyle/>
        <a:p>
          <a:endParaRPr lang="es-EC"/>
        </a:p>
      </dgm:t>
    </dgm:pt>
    <dgm:pt modelId="{4E871A19-DC1A-439F-B76E-1600C0B08105}">
      <dgm:prSet phldrT="[Texto]"/>
      <dgm:spPr/>
      <dgm:t>
        <a:bodyPr/>
        <a:lstStyle/>
        <a:p>
          <a:r>
            <a:rPr lang="es-EC" dirty="0" smtClean="0"/>
            <a:t>Punto de diferencia, beneficios</a:t>
          </a:r>
          <a:endParaRPr lang="es-EC" dirty="0"/>
        </a:p>
      </dgm:t>
    </dgm:pt>
    <dgm:pt modelId="{8B4DF28E-9081-49B6-96A9-FF22E05D55A3}" type="parTrans" cxnId="{7148A81A-C081-4628-BACE-D644AA91EA08}">
      <dgm:prSet/>
      <dgm:spPr/>
      <dgm:t>
        <a:bodyPr/>
        <a:lstStyle/>
        <a:p>
          <a:endParaRPr lang="es-EC"/>
        </a:p>
      </dgm:t>
    </dgm:pt>
    <dgm:pt modelId="{8F5C1468-F089-40A6-8039-88123BBF5F60}" type="sibTrans" cxnId="{7148A81A-C081-4628-BACE-D644AA91EA08}">
      <dgm:prSet/>
      <dgm:spPr/>
      <dgm:t>
        <a:bodyPr/>
        <a:lstStyle/>
        <a:p>
          <a:endParaRPr lang="es-EC"/>
        </a:p>
      </dgm:t>
    </dgm:pt>
    <dgm:pt modelId="{6FD6F73B-D3B9-4925-9CD6-A82D4BBF68FE}" type="pres">
      <dgm:prSet presAssocID="{043CE188-3F80-4C73-B8E6-7C56B4BABBF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C985162-DB42-4544-87C2-EBFCEBB3F350}" type="pres">
      <dgm:prSet presAssocID="{E82A4A93-3916-4FAA-B236-38095AB7CB08}" presName="Accent1" presStyleCnt="0"/>
      <dgm:spPr/>
    </dgm:pt>
    <dgm:pt modelId="{EC367C10-60E4-4C5B-8399-D2D45502148B}" type="pres">
      <dgm:prSet presAssocID="{E82A4A93-3916-4FAA-B236-38095AB7CB08}" presName="Accent" presStyleLbl="node1" presStyleIdx="0" presStyleCnt="3"/>
      <dgm:spPr/>
    </dgm:pt>
    <dgm:pt modelId="{999DC805-98A9-41D3-9E9C-971523C57978}" type="pres">
      <dgm:prSet presAssocID="{E82A4A93-3916-4FAA-B236-38095AB7CB0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97D594-E6CD-4ACD-A332-8D016F224580}" type="pres">
      <dgm:prSet presAssocID="{D815EE80-979F-42C4-9FD6-14003B4FB070}" presName="Accent2" presStyleCnt="0"/>
      <dgm:spPr/>
    </dgm:pt>
    <dgm:pt modelId="{194B66B3-15D4-4D64-853C-086E86FBD69B}" type="pres">
      <dgm:prSet presAssocID="{D815EE80-979F-42C4-9FD6-14003B4FB070}" presName="Accent" presStyleLbl="node1" presStyleIdx="1" presStyleCnt="3"/>
      <dgm:spPr/>
    </dgm:pt>
    <dgm:pt modelId="{55E6EB97-DB89-462B-AEF9-979C3C84AE75}" type="pres">
      <dgm:prSet presAssocID="{D815EE80-979F-42C4-9FD6-14003B4FB07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04650-B307-4C90-A20C-A0968900E580}" type="pres">
      <dgm:prSet presAssocID="{4E871A19-DC1A-439F-B76E-1600C0B08105}" presName="Accent3" presStyleCnt="0"/>
      <dgm:spPr/>
    </dgm:pt>
    <dgm:pt modelId="{70290042-3C03-4932-B8C1-C038A4CCBBB6}" type="pres">
      <dgm:prSet presAssocID="{4E871A19-DC1A-439F-B76E-1600C0B08105}" presName="Accent" presStyleLbl="node1" presStyleIdx="2" presStyleCnt="3"/>
      <dgm:spPr/>
    </dgm:pt>
    <dgm:pt modelId="{983A1504-C974-4756-8521-A2D431AB2A52}" type="pres">
      <dgm:prSet presAssocID="{4E871A19-DC1A-439F-B76E-1600C0B0810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2440AE-780B-4FC8-8211-4342692D78FE}" srcId="{043CE188-3F80-4C73-B8E6-7C56B4BABBF2}" destId="{D815EE80-979F-42C4-9FD6-14003B4FB070}" srcOrd="1" destOrd="0" parTransId="{90BC6525-3F71-4F92-9ABA-66BCEAFAA665}" sibTransId="{6D90357C-7946-4D53-9CC9-9BBD47150369}"/>
    <dgm:cxn modelId="{73C21953-60E8-40E9-9F55-DD1FDFC1781D}" srcId="{043CE188-3F80-4C73-B8E6-7C56B4BABBF2}" destId="{E82A4A93-3916-4FAA-B236-38095AB7CB08}" srcOrd="0" destOrd="0" parTransId="{1C4A44DB-0B4F-47D4-A3DD-3A883AA92A53}" sibTransId="{5A924491-7016-4196-9934-122BD114C6BE}"/>
    <dgm:cxn modelId="{35CFD8F4-316A-4A95-A309-5899C3C4CAE8}" type="presOf" srcId="{D815EE80-979F-42C4-9FD6-14003B4FB070}" destId="{55E6EB97-DB89-462B-AEF9-979C3C84AE75}" srcOrd="0" destOrd="0" presId="urn:microsoft.com/office/officeart/2009/layout/CircleArrowProcess"/>
    <dgm:cxn modelId="{57CDF4FA-A660-48EA-AEA8-7398C4863204}" type="presOf" srcId="{043CE188-3F80-4C73-B8E6-7C56B4BABBF2}" destId="{6FD6F73B-D3B9-4925-9CD6-A82D4BBF68FE}" srcOrd="0" destOrd="0" presId="urn:microsoft.com/office/officeart/2009/layout/CircleArrowProcess"/>
    <dgm:cxn modelId="{F868A07D-AC13-415E-BC69-65F5F4E90827}" type="presOf" srcId="{E82A4A93-3916-4FAA-B236-38095AB7CB08}" destId="{999DC805-98A9-41D3-9E9C-971523C57978}" srcOrd="0" destOrd="0" presId="urn:microsoft.com/office/officeart/2009/layout/CircleArrowProcess"/>
    <dgm:cxn modelId="{95136C90-EA69-402F-8C89-0F17BFD1AEE3}" type="presOf" srcId="{4E871A19-DC1A-439F-B76E-1600C0B08105}" destId="{983A1504-C974-4756-8521-A2D431AB2A52}" srcOrd="0" destOrd="0" presId="urn:microsoft.com/office/officeart/2009/layout/CircleArrowProcess"/>
    <dgm:cxn modelId="{7148A81A-C081-4628-BACE-D644AA91EA08}" srcId="{043CE188-3F80-4C73-B8E6-7C56B4BABBF2}" destId="{4E871A19-DC1A-439F-B76E-1600C0B08105}" srcOrd="2" destOrd="0" parTransId="{8B4DF28E-9081-49B6-96A9-FF22E05D55A3}" sibTransId="{8F5C1468-F089-40A6-8039-88123BBF5F60}"/>
    <dgm:cxn modelId="{A47F64FA-0CBB-4903-8C8F-8190985A26E9}" type="presParOf" srcId="{6FD6F73B-D3B9-4925-9CD6-A82D4BBF68FE}" destId="{EC985162-DB42-4544-87C2-EBFCEBB3F350}" srcOrd="0" destOrd="0" presId="urn:microsoft.com/office/officeart/2009/layout/CircleArrowProcess"/>
    <dgm:cxn modelId="{2CDEB793-5CB7-47E6-A23C-A7AAE5201AB7}" type="presParOf" srcId="{EC985162-DB42-4544-87C2-EBFCEBB3F350}" destId="{EC367C10-60E4-4C5B-8399-D2D45502148B}" srcOrd="0" destOrd="0" presId="urn:microsoft.com/office/officeart/2009/layout/CircleArrowProcess"/>
    <dgm:cxn modelId="{77D12BE9-2596-4248-A1F2-3A4B8464EF83}" type="presParOf" srcId="{6FD6F73B-D3B9-4925-9CD6-A82D4BBF68FE}" destId="{999DC805-98A9-41D3-9E9C-971523C57978}" srcOrd="1" destOrd="0" presId="urn:microsoft.com/office/officeart/2009/layout/CircleArrowProcess"/>
    <dgm:cxn modelId="{9D8DDF05-F666-47FE-87BE-8604C0925D76}" type="presParOf" srcId="{6FD6F73B-D3B9-4925-9CD6-A82D4BBF68FE}" destId="{CC97D594-E6CD-4ACD-A332-8D016F224580}" srcOrd="2" destOrd="0" presId="urn:microsoft.com/office/officeart/2009/layout/CircleArrowProcess"/>
    <dgm:cxn modelId="{733B7AD1-B991-43B0-96A0-2FF207784FA1}" type="presParOf" srcId="{CC97D594-E6CD-4ACD-A332-8D016F224580}" destId="{194B66B3-15D4-4D64-853C-086E86FBD69B}" srcOrd="0" destOrd="0" presId="urn:microsoft.com/office/officeart/2009/layout/CircleArrowProcess"/>
    <dgm:cxn modelId="{90DCA2B8-DE5E-40D7-A012-BD4BA57713C8}" type="presParOf" srcId="{6FD6F73B-D3B9-4925-9CD6-A82D4BBF68FE}" destId="{55E6EB97-DB89-462B-AEF9-979C3C84AE75}" srcOrd="3" destOrd="0" presId="urn:microsoft.com/office/officeart/2009/layout/CircleArrowProcess"/>
    <dgm:cxn modelId="{73E4B147-2130-4A04-A94A-26B3DEC10A85}" type="presParOf" srcId="{6FD6F73B-D3B9-4925-9CD6-A82D4BBF68FE}" destId="{71804650-B307-4C90-A20C-A0968900E580}" srcOrd="4" destOrd="0" presId="urn:microsoft.com/office/officeart/2009/layout/CircleArrowProcess"/>
    <dgm:cxn modelId="{5FAD9CA1-3414-491A-9F24-7B5532A3420E}" type="presParOf" srcId="{71804650-B307-4C90-A20C-A0968900E580}" destId="{70290042-3C03-4932-B8C1-C038A4CCBBB6}" srcOrd="0" destOrd="0" presId="urn:microsoft.com/office/officeart/2009/layout/CircleArrowProcess"/>
    <dgm:cxn modelId="{16242994-E968-428F-AE81-9EFFF40C6A59}" type="presParOf" srcId="{6FD6F73B-D3B9-4925-9CD6-A82D4BBF68FE}" destId="{983A1504-C974-4756-8521-A2D431AB2A5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8F0918-841F-414B-A44D-5340008B5D36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09C169E-A8B7-40CC-8C28-68673422A13F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  <a:endParaRPr lang="es-EC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E6229-27EA-40A3-A2F9-DAAE619568E4}" type="parTrans" cxnId="{BB70952C-F436-43C7-B8A7-40F639B87A0F}">
      <dgm:prSet/>
      <dgm:spPr/>
      <dgm:t>
        <a:bodyPr/>
        <a:lstStyle/>
        <a:p>
          <a:endParaRPr lang="es-EC"/>
        </a:p>
      </dgm:t>
    </dgm:pt>
    <dgm:pt modelId="{6A666F9B-3FFE-4AB1-9A33-84F3F1EE0451}" type="sibTrans" cxnId="{BB70952C-F436-43C7-B8A7-40F639B87A0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3506882-2C4E-4B78-96C9-732BE3CAB7D7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Llegar a conocer mediante la descripción </a:t>
          </a:r>
          <a:endParaRPr lang="es-EC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8FBFF-5849-408B-8C88-51722AC80DE3}" type="parTrans" cxnId="{D4BEF17E-AD8A-413F-B2D7-C233A60AB94D}">
      <dgm:prSet/>
      <dgm:spPr/>
      <dgm:t>
        <a:bodyPr/>
        <a:lstStyle/>
        <a:p>
          <a:endParaRPr lang="es-EC"/>
        </a:p>
      </dgm:t>
    </dgm:pt>
    <dgm:pt modelId="{BD40200C-BF3C-4E39-A25A-DE4565C21CA6}" type="sibTrans" cxnId="{D4BEF17E-AD8A-413F-B2D7-C233A60AB94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28D9C1C-956B-4EAD-A6DA-D1B39407D56F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Descriptiva</a:t>
          </a:r>
          <a:endParaRPr lang="es-EC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0C445-05DC-4B83-ABA5-CA568430350F}" type="parTrans" cxnId="{05612152-A436-4F0B-94FE-47F85620AB00}">
      <dgm:prSet/>
      <dgm:spPr/>
      <dgm:t>
        <a:bodyPr/>
        <a:lstStyle/>
        <a:p>
          <a:endParaRPr lang="es-EC"/>
        </a:p>
      </dgm:t>
    </dgm:pt>
    <dgm:pt modelId="{1D108F1C-F9F8-40A7-97FC-B518D655D871}" type="sibTrans" cxnId="{05612152-A436-4F0B-94FE-47F85620AB0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29B15B0-FC8F-4D1C-B95B-D3E3002DAED5}" type="pres">
      <dgm:prSet presAssocID="{E38F0918-841F-414B-A44D-5340008B5D3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941283EC-90BA-467B-B269-7E7C6846834A}" type="pres">
      <dgm:prSet presAssocID="{409C169E-A8B7-40CC-8C28-68673422A13F}" presName="text1" presStyleCnt="0"/>
      <dgm:spPr/>
    </dgm:pt>
    <dgm:pt modelId="{DF94F5F7-2D7A-4C1A-870C-6B15053949D5}" type="pres">
      <dgm:prSet presAssocID="{409C169E-A8B7-40CC-8C28-68673422A13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4EF4B-98C0-4E73-ADA4-4EEA5B971F9C}" type="pres">
      <dgm:prSet presAssocID="{409C169E-A8B7-40CC-8C28-68673422A13F}" presName="textaccent1" presStyleCnt="0"/>
      <dgm:spPr/>
    </dgm:pt>
    <dgm:pt modelId="{076CB6BC-FC71-4DB4-ACF2-96ADE2D7F096}" type="pres">
      <dgm:prSet presAssocID="{409C169E-A8B7-40CC-8C28-68673422A13F}" presName="accentRepeatNode" presStyleLbl="solidAlignAcc1" presStyleIdx="0" presStyleCnt="6"/>
      <dgm:spPr/>
    </dgm:pt>
    <dgm:pt modelId="{CD3CEA06-5F91-4C3A-97AC-B5647D78C68B}" type="pres">
      <dgm:prSet presAssocID="{6A666F9B-3FFE-4AB1-9A33-84F3F1EE0451}" presName="image1" presStyleCnt="0"/>
      <dgm:spPr/>
    </dgm:pt>
    <dgm:pt modelId="{A0FE1606-A764-4A9A-8BBC-D8E350777FE3}" type="pres">
      <dgm:prSet presAssocID="{6A666F9B-3FFE-4AB1-9A33-84F3F1EE0451}" presName="imageRepeatNode" presStyleLbl="alignAcc1" presStyleIdx="0" presStyleCnt="3"/>
      <dgm:spPr/>
      <dgm:t>
        <a:bodyPr/>
        <a:lstStyle/>
        <a:p>
          <a:endParaRPr lang="es-EC"/>
        </a:p>
      </dgm:t>
    </dgm:pt>
    <dgm:pt modelId="{A476DEF7-AE6F-450E-BE89-2AC3B6E02CA5}" type="pres">
      <dgm:prSet presAssocID="{6A666F9B-3FFE-4AB1-9A33-84F3F1EE0451}" presName="imageaccent1" presStyleCnt="0"/>
      <dgm:spPr/>
    </dgm:pt>
    <dgm:pt modelId="{5B06D6AF-813A-43CD-9D38-43DFE39C45A7}" type="pres">
      <dgm:prSet presAssocID="{6A666F9B-3FFE-4AB1-9A33-84F3F1EE0451}" presName="accentRepeatNode" presStyleLbl="solidAlignAcc1" presStyleIdx="1" presStyleCnt="6"/>
      <dgm:spPr/>
    </dgm:pt>
    <dgm:pt modelId="{3542C848-7ECC-42DC-A7B6-ACBCD12A6CC7}" type="pres">
      <dgm:prSet presAssocID="{C3506882-2C4E-4B78-96C9-732BE3CAB7D7}" presName="text2" presStyleCnt="0"/>
      <dgm:spPr/>
    </dgm:pt>
    <dgm:pt modelId="{7D0DDC7F-6DD0-4344-93F4-BCA8D06FF933}" type="pres">
      <dgm:prSet presAssocID="{C3506882-2C4E-4B78-96C9-732BE3CAB7D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2CCFD4-0D88-4529-A303-7D0B9A94BB41}" type="pres">
      <dgm:prSet presAssocID="{C3506882-2C4E-4B78-96C9-732BE3CAB7D7}" presName="textaccent2" presStyleCnt="0"/>
      <dgm:spPr/>
    </dgm:pt>
    <dgm:pt modelId="{1960EE87-42CD-42D4-87E7-973E4788FF69}" type="pres">
      <dgm:prSet presAssocID="{C3506882-2C4E-4B78-96C9-732BE3CAB7D7}" presName="accentRepeatNode" presStyleLbl="solidAlignAcc1" presStyleIdx="2" presStyleCnt="6"/>
      <dgm:spPr/>
    </dgm:pt>
    <dgm:pt modelId="{4703BF5C-F682-47B5-B22E-47E368097958}" type="pres">
      <dgm:prSet presAssocID="{BD40200C-BF3C-4E39-A25A-DE4565C21CA6}" presName="image2" presStyleCnt="0"/>
      <dgm:spPr/>
    </dgm:pt>
    <dgm:pt modelId="{AAF1DB5F-6EAF-4301-8273-905C74A711CC}" type="pres">
      <dgm:prSet presAssocID="{BD40200C-BF3C-4E39-A25A-DE4565C21CA6}" presName="imageRepeatNode" presStyleLbl="alignAcc1" presStyleIdx="1" presStyleCnt="3"/>
      <dgm:spPr/>
      <dgm:t>
        <a:bodyPr/>
        <a:lstStyle/>
        <a:p>
          <a:endParaRPr lang="es-EC"/>
        </a:p>
      </dgm:t>
    </dgm:pt>
    <dgm:pt modelId="{6A669963-5355-4FC6-80C7-7F4CEDAFC0F6}" type="pres">
      <dgm:prSet presAssocID="{BD40200C-BF3C-4E39-A25A-DE4565C21CA6}" presName="imageaccent2" presStyleCnt="0"/>
      <dgm:spPr/>
    </dgm:pt>
    <dgm:pt modelId="{3E3D4D51-B5FB-427A-9376-D95023198ACB}" type="pres">
      <dgm:prSet presAssocID="{BD40200C-BF3C-4E39-A25A-DE4565C21CA6}" presName="accentRepeatNode" presStyleLbl="solidAlignAcc1" presStyleIdx="3" presStyleCnt="6"/>
      <dgm:spPr/>
    </dgm:pt>
    <dgm:pt modelId="{7FACB51D-A3BA-49B1-AA41-B042D31ACEF7}" type="pres">
      <dgm:prSet presAssocID="{A28D9C1C-956B-4EAD-A6DA-D1B39407D56F}" presName="text3" presStyleCnt="0"/>
      <dgm:spPr/>
    </dgm:pt>
    <dgm:pt modelId="{A241A0A4-330C-4754-96EE-AAB086E89A14}" type="pres">
      <dgm:prSet presAssocID="{A28D9C1C-956B-4EAD-A6DA-D1B39407D56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C431A3-028B-49E7-B90A-A3CC4E6E35A8}" type="pres">
      <dgm:prSet presAssocID="{A28D9C1C-956B-4EAD-A6DA-D1B39407D56F}" presName="textaccent3" presStyleCnt="0"/>
      <dgm:spPr/>
    </dgm:pt>
    <dgm:pt modelId="{936DD271-B4EC-460A-942C-F3A5BB411C1C}" type="pres">
      <dgm:prSet presAssocID="{A28D9C1C-956B-4EAD-A6DA-D1B39407D56F}" presName="accentRepeatNode" presStyleLbl="solidAlignAcc1" presStyleIdx="4" presStyleCnt="6"/>
      <dgm:spPr/>
    </dgm:pt>
    <dgm:pt modelId="{AAB792C7-C7A7-46D3-9AE2-1DE391072E3C}" type="pres">
      <dgm:prSet presAssocID="{1D108F1C-F9F8-40A7-97FC-B518D655D871}" presName="image3" presStyleCnt="0"/>
      <dgm:spPr/>
    </dgm:pt>
    <dgm:pt modelId="{60C2C1E3-AB01-468F-B749-46B286D1A46E}" type="pres">
      <dgm:prSet presAssocID="{1D108F1C-F9F8-40A7-97FC-B518D655D871}" presName="imageRepeatNode" presStyleLbl="alignAcc1" presStyleIdx="2" presStyleCnt="3"/>
      <dgm:spPr/>
      <dgm:t>
        <a:bodyPr/>
        <a:lstStyle/>
        <a:p>
          <a:endParaRPr lang="es-EC"/>
        </a:p>
      </dgm:t>
    </dgm:pt>
    <dgm:pt modelId="{5FC002C9-A559-4F23-949E-9ED67196E154}" type="pres">
      <dgm:prSet presAssocID="{1D108F1C-F9F8-40A7-97FC-B518D655D871}" presName="imageaccent3" presStyleCnt="0"/>
      <dgm:spPr/>
    </dgm:pt>
    <dgm:pt modelId="{882021ED-3FFB-4345-B38F-68EE4F53F236}" type="pres">
      <dgm:prSet presAssocID="{1D108F1C-F9F8-40A7-97FC-B518D655D871}" presName="accentRepeatNode" presStyleLbl="solidAlignAcc1" presStyleIdx="5" presStyleCnt="6"/>
      <dgm:spPr/>
    </dgm:pt>
  </dgm:ptLst>
  <dgm:cxnLst>
    <dgm:cxn modelId="{4BADCB94-CB27-4B12-9506-557D8D0B0063}" type="presOf" srcId="{C3506882-2C4E-4B78-96C9-732BE3CAB7D7}" destId="{7D0DDC7F-6DD0-4344-93F4-BCA8D06FF933}" srcOrd="0" destOrd="0" presId="urn:microsoft.com/office/officeart/2008/layout/HexagonCluster"/>
    <dgm:cxn modelId="{6B3D3F95-7E8D-44E8-816B-9FB66ABD5ABD}" type="presOf" srcId="{A28D9C1C-956B-4EAD-A6DA-D1B39407D56F}" destId="{A241A0A4-330C-4754-96EE-AAB086E89A14}" srcOrd="0" destOrd="0" presId="urn:microsoft.com/office/officeart/2008/layout/HexagonCluster"/>
    <dgm:cxn modelId="{96B90435-6F0A-4838-982C-2BDDA8068FF8}" type="presOf" srcId="{6A666F9B-3FFE-4AB1-9A33-84F3F1EE0451}" destId="{A0FE1606-A764-4A9A-8BBC-D8E350777FE3}" srcOrd="0" destOrd="0" presId="urn:microsoft.com/office/officeart/2008/layout/HexagonCluster"/>
    <dgm:cxn modelId="{05612152-A436-4F0B-94FE-47F85620AB00}" srcId="{E38F0918-841F-414B-A44D-5340008B5D36}" destId="{A28D9C1C-956B-4EAD-A6DA-D1B39407D56F}" srcOrd="2" destOrd="0" parTransId="{2B70C445-05DC-4B83-ABA5-CA568430350F}" sibTransId="{1D108F1C-F9F8-40A7-97FC-B518D655D871}"/>
    <dgm:cxn modelId="{5744B578-08CD-40F0-9F8B-C714043E5250}" type="presOf" srcId="{1D108F1C-F9F8-40A7-97FC-B518D655D871}" destId="{60C2C1E3-AB01-468F-B749-46B286D1A46E}" srcOrd="0" destOrd="0" presId="urn:microsoft.com/office/officeart/2008/layout/HexagonCluster"/>
    <dgm:cxn modelId="{C115A50F-FF76-4A56-88DF-FA4AC2ADBACF}" type="presOf" srcId="{E38F0918-841F-414B-A44D-5340008B5D36}" destId="{929B15B0-FC8F-4D1C-B95B-D3E3002DAED5}" srcOrd="0" destOrd="0" presId="urn:microsoft.com/office/officeart/2008/layout/HexagonCluster"/>
    <dgm:cxn modelId="{BB70952C-F436-43C7-B8A7-40F639B87A0F}" srcId="{E38F0918-841F-414B-A44D-5340008B5D36}" destId="{409C169E-A8B7-40CC-8C28-68673422A13F}" srcOrd="0" destOrd="0" parTransId="{A25E6229-27EA-40A3-A2F9-DAAE619568E4}" sibTransId="{6A666F9B-3FFE-4AB1-9A33-84F3F1EE0451}"/>
    <dgm:cxn modelId="{F820C55C-9947-4393-B359-9FB3CC3C33C5}" type="presOf" srcId="{409C169E-A8B7-40CC-8C28-68673422A13F}" destId="{DF94F5F7-2D7A-4C1A-870C-6B15053949D5}" srcOrd="0" destOrd="0" presId="urn:microsoft.com/office/officeart/2008/layout/HexagonCluster"/>
    <dgm:cxn modelId="{BEE255E0-8928-449C-8CED-B3A15D1F3C3C}" type="presOf" srcId="{BD40200C-BF3C-4E39-A25A-DE4565C21CA6}" destId="{AAF1DB5F-6EAF-4301-8273-905C74A711CC}" srcOrd="0" destOrd="0" presId="urn:microsoft.com/office/officeart/2008/layout/HexagonCluster"/>
    <dgm:cxn modelId="{D4BEF17E-AD8A-413F-B2D7-C233A60AB94D}" srcId="{E38F0918-841F-414B-A44D-5340008B5D36}" destId="{C3506882-2C4E-4B78-96C9-732BE3CAB7D7}" srcOrd="1" destOrd="0" parTransId="{33E8FBFF-5849-408B-8C88-51722AC80DE3}" sibTransId="{BD40200C-BF3C-4E39-A25A-DE4565C21CA6}"/>
    <dgm:cxn modelId="{41B6A40F-D3ED-4D6E-88F7-EF56B241AC8A}" type="presParOf" srcId="{929B15B0-FC8F-4D1C-B95B-D3E3002DAED5}" destId="{941283EC-90BA-467B-B269-7E7C6846834A}" srcOrd="0" destOrd="0" presId="urn:microsoft.com/office/officeart/2008/layout/HexagonCluster"/>
    <dgm:cxn modelId="{6AC873E4-2501-49F2-860B-67125CC7F52F}" type="presParOf" srcId="{941283EC-90BA-467B-B269-7E7C6846834A}" destId="{DF94F5F7-2D7A-4C1A-870C-6B15053949D5}" srcOrd="0" destOrd="0" presId="urn:microsoft.com/office/officeart/2008/layout/HexagonCluster"/>
    <dgm:cxn modelId="{C5A25187-C06E-46A8-B1D1-9C52017B02D5}" type="presParOf" srcId="{929B15B0-FC8F-4D1C-B95B-D3E3002DAED5}" destId="{C304EF4B-98C0-4E73-ADA4-4EEA5B971F9C}" srcOrd="1" destOrd="0" presId="urn:microsoft.com/office/officeart/2008/layout/HexagonCluster"/>
    <dgm:cxn modelId="{B0873288-7BC7-4832-83B1-1DD3AD07CE5A}" type="presParOf" srcId="{C304EF4B-98C0-4E73-ADA4-4EEA5B971F9C}" destId="{076CB6BC-FC71-4DB4-ACF2-96ADE2D7F096}" srcOrd="0" destOrd="0" presId="urn:microsoft.com/office/officeart/2008/layout/HexagonCluster"/>
    <dgm:cxn modelId="{97A987C0-301D-4588-8E11-D5923BE14EA4}" type="presParOf" srcId="{929B15B0-FC8F-4D1C-B95B-D3E3002DAED5}" destId="{CD3CEA06-5F91-4C3A-97AC-B5647D78C68B}" srcOrd="2" destOrd="0" presId="urn:microsoft.com/office/officeart/2008/layout/HexagonCluster"/>
    <dgm:cxn modelId="{3443A923-1299-4CD7-9594-A7805D8596BD}" type="presParOf" srcId="{CD3CEA06-5F91-4C3A-97AC-B5647D78C68B}" destId="{A0FE1606-A764-4A9A-8BBC-D8E350777FE3}" srcOrd="0" destOrd="0" presId="urn:microsoft.com/office/officeart/2008/layout/HexagonCluster"/>
    <dgm:cxn modelId="{2493F822-751E-45A4-92BE-C080360C69A1}" type="presParOf" srcId="{929B15B0-FC8F-4D1C-B95B-D3E3002DAED5}" destId="{A476DEF7-AE6F-450E-BE89-2AC3B6E02CA5}" srcOrd="3" destOrd="0" presId="urn:microsoft.com/office/officeart/2008/layout/HexagonCluster"/>
    <dgm:cxn modelId="{96667EB7-0B2C-4DAF-A1FB-A532DAE512B5}" type="presParOf" srcId="{A476DEF7-AE6F-450E-BE89-2AC3B6E02CA5}" destId="{5B06D6AF-813A-43CD-9D38-43DFE39C45A7}" srcOrd="0" destOrd="0" presId="urn:microsoft.com/office/officeart/2008/layout/HexagonCluster"/>
    <dgm:cxn modelId="{A58797BF-9266-4114-8B65-8057D1CAD1FC}" type="presParOf" srcId="{929B15B0-FC8F-4D1C-B95B-D3E3002DAED5}" destId="{3542C848-7ECC-42DC-A7B6-ACBCD12A6CC7}" srcOrd="4" destOrd="0" presId="urn:microsoft.com/office/officeart/2008/layout/HexagonCluster"/>
    <dgm:cxn modelId="{E4094279-5716-472F-A325-6E7FEDFC436B}" type="presParOf" srcId="{3542C848-7ECC-42DC-A7B6-ACBCD12A6CC7}" destId="{7D0DDC7F-6DD0-4344-93F4-BCA8D06FF933}" srcOrd="0" destOrd="0" presId="urn:microsoft.com/office/officeart/2008/layout/HexagonCluster"/>
    <dgm:cxn modelId="{50013EAC-B5F1-462E-8C4C-963BAC1008E6}" type="presParOf" srcId="{929B15B0-FC8F-4D1C-B95B-D3E3002DAED5}" destId="{7D2CCFD4-0D88-4529-A303-7D0B9A94BB41}" srcOrd="5" destOrd="0" presId="urn:microsoft.com/office/officeart/2008/layout/HexagonCluster"/>
    <dgm:cxn modelId="{6169BBAD-704E-462E-A975-69A09C97095A}" type="presParOf" srcId="{7D2CCFD4-0D88-4529-A303-7D0B9A94BB41}" destId="{1960EE87-42CD-42D4-87E7-973E4788FF69}" srcOrd="0" destOrd="0" presId="urn:microsoft.com/office/officeart/2008/layout/HexagonCluster"/>
    <dgm:cxn modelId="{2853DAC2-C237-4C8B-8353-915D85E15E24}" type="presParOf" srcId="{929B15B0-FC8F-4D1C-B95B-D3E3002DAED5}" destId="{4703BF5C-F682-47B5-B22E-47E368097958}" srcOrd="6" destOrd="0" presId="urn:microsoft.com/office/officeart/2008/layout/HexagonCluster"/>
    <dgm:cxn modelId="{F8A6C08E-5B99-4C11-9DED-47172434A1B1}" type="presParOf" srcId="{4703BF5C-F682-47B5-B22E-47E368097958}" destId="{AAF1DB5F-6EAF-4301-8273-905C74A711CC}" srcOrd="0" destOrd="0" presId="urn:microsoft.com/office/officeart/2008/layout/HexagonCluster"/>
    <dgm:cxn modelId="{821C065D-389C-4B92-90A5-109B66EEB318}" type="presParOf" srcId="{929B15B0-FC8F-4D1C-B95B-D3E3002DAED5}" destId="{6A669963-5355-4FC6-80C7-7F4CEDAFC0F6}" srcOrd="7" destOrd="0" presId="urn:microsoft.com/office/officeart/2008/layout/HexagonCluster"/>
    <dgm:cxn modelId="{D40A734C-D691-4788-B96A-5CCB1352322E}" type="presParOf" srcId="{6A669963-5355-4FC6-80C7-7F4CEDAFC0F6}" destId="{3E3D4D51-B5FB-427A-9376-D95023198ACB}" srcOrd="0" destOrd="0" presId="urn:microsoft.com/office/officeart/2008/layout/HexagonCluster"/>
    <dgm:cxn modelId="{C787835A-A0C8-4377-AF61-1AB3036ED9DA}" type="presParOf" srcId="{929B15B0-FC8F-4D1C-B95B-D3E3002DAED5}" destId="{7FACB51D-A3BA-49B1-AA41-B042D31ACEF7}" srcOrd="8" destOrd="0" presId="urn:microsoft.com/office/officeart/2008/layout/HexagonCluster"/>
    <dgm:cxn modelId="{F43C9892-427F-4D60-A060-F25BFA65ACF4}" type="presParOf" srcId="{7FACB51D-A3BA-49B1-AA41-B042D31ACEF7}" destId="{A241A0A4-330C-4754-96EE-AAB086E89A14}" srcOrd="0" destOrd="0" presId="urn:microsoft.com/office/officeart/2008/layout/HexagonCluster"/>
    <dgm:cxn modelId="{DDBF5AB5-9D30-4ECD-9B8E-815BD4E204F1}" type="presParOf" srcId="{929B15B0-FC8F-4D1C-B95B-D3E3002DAED5}" destId="{94C431A3-028B-49E7-B90A-A3CC4E6E35A8}" srcOrd="9" destOrd="0" presId="urn:microsoft.com/office/officeart/2008/layout/HexagonCluster"/>
    <dgm:cxn modelId="{08E981D6-CCBE-4FD6-AAD5-B37913CD14A9}" type="presParOf" srcId="{94C431A3-028B-49E7-B90A-A3CC4E6E35A8}" destId="{936DD271-B4EC-460A-942C-F3A5BB411C1C}" srcOrd="0" destOrd="0" presId="urn:microsoft.com/office/officeart/2008/layout/HexagonCluster"/>
    <dgm:cxn modelId="{A8DF2E9E-CCFA-427B-A244-0C39D2CA3A9C}" type="presParOf" srcId="{929B15B0-FC8F-4D1C-B95B-D3E3002DAED5}" destId="{AAB792C7-C7A7-46D3-9AE2-1DE391072E3C}" srcOrd="10" destOrd="0" presId="urn:microsoft.com/office/officeart/2008/layout/HexagonCluster"/>
    <dgm:cxn modelId="{221ABADE-C16C-4FD9-9B34-DA2FC46042E2}" type="presParOf" srcId="{AAB792C7-C7A7-46D3-9AE2-1DE391072E3C}" destId="{60C2C1E3-AB01-468F-B749-46B286D1A46E}" srcOrd="0" destOrd="0" presId="urn:microsoft.com/office/officeart/2008/layout/HexagonCluster"/>
    <dgm:cxn modelId="{527C4432-7FD9-41CA-B3B5-30F15002DC5B}" type="presParOf" srcId="{929B15B0-FC8F-4D1C-B95B-D3E3002DAED5}" destId="{5FC002C9-A559-4F23-949E-9ED67196E154}" srcOrd="11" destOrd="0" presId="urn:microsoft.com/office/officeart/2008/layout/HexagonCluster"/>
    <dgm:cxn modelId="{76142517-7DFC-401A-B623-7035A5E95DA5}" type="presParOf" srcId="{5FC002C9-A559-4F23-949E-9ED67196E154}" destId="{882021ED-3FFB-4345-B38F-68EE4F53F23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783834-0EA8-4F0F-84F3-7FCB156A3A6A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A244DF5-9CF1-45A6-93D7-E64A0FE7816B}">
      <dgm:prSet phldrT="[Texto]" custT="1"/>
      <dgm:spPr/>
      <dgm:t>
        <a:bodyPr/>
        <a:lstStyle/>
        <a:p>
          <a:r>
            <a:rPr lang="es-EC" sz="1200" b="1" dirty="0" smtClean="0"/>
            <a:t>ELEMENTOS MUESTRALES</a:t>
          </a:r>
          <a:endParaRPr lang="es-EC" sz="1200" b="1" dirty="0"/>
        </a:p>
      </dgm:t>
    </dgm:pt>
    <dgm:pt modelId="{97EC8C76-071A-49AC-97C2-4AA7A20E45F0}" type="parTrans" cxnId="{E887731E-E35E-40AA-B068-D6173068BD9E}">
      <dgm:prSet/>
      <dgm:spPr/>
      <dgm:t>
        <a:bodyPr/>
        <a:lstStyle/>
        <a:p>
          <a:endParaRPr lang="es-EC"/>
        </a:p>
      </dgm:t>
    </dgm:pt>
    <dgm:pt modelId="{4A4A0828-5B4E-401D-B685-EDD6FA87FB87}" type="sibTrans" cxnId="{E887731E-E35E-40AA-B068-D6173068BD9E}">
      <dgm:prSet/>
      <dgm:spPr/>
      <dgm:t>
        <a:bodyPr/>
        <a:lstStyle/>
        <a:p>
          <a:endParaRPr lang="es-EC"/>
        </a:p>
      </dgm:t>
    </dgm:pt>
    <dgm:pt modelId="{87FF1ED0-6B19-458A-B366-E53D4C28CC95}">
      <dgm:prSet phldrT="[Texto]"/>
      <dgm:spPr/>
      <dgm:t>
        <a:bodyPr/>
        <a:lstStyle/>
        <a:p>
          <a:r>
            <a:rPr lang="es-EC" dirty="0" smtClean="0"/>
            <a:t>DMQ</a:t>
          </a:r>
          <a:endParaRPr lang="es-EC" dirty="0"/>
        </a:p>
      </dgm:t>
    </dgm:pt>
    <dgm:pt modelId="{464C0607-0B03-4652-B61F-6FDDE661E1BD}" type="parTrans" cxnId="{41577DCE-B32C-4237-9A62-B1222439882D}">
      <dgm:prSet/>
      <dgm:spPr/>
      <dgm:t>
        <a:bodyPr/>
        <a:lstStyle/>
        <a:p>
          <a:endParaRPr lang="es-EC"/>
        </a:p>
      </dgm:t>
    </dgm:pt>
    <dgm:pt modelId="{8FF79D71-771E-49FE-A111-859A197732B6}" type="sibTrans" cxnId="{41577DCE-B32C-4237-9A62-B1222439882D}">
      <dgm:prSet/>
      <dgm:spPr/>
      <dgm:t>
        <a:bodyPr/>
        <a:lstStyle/>
        <a:p>
          <a:endParaRPr lang="es-EC"/>
        </a:p>
      </dgm:t>
    </dgm:pt>
    <dgm:pt modelId="{46484A2B-6479-4AE4-95A4-ADFFC41A0633}">
      <dgm:prSet phldrT="[Texto]"/>
      <dgm:spPr/>
      <dgm:t>
        <a:bodyPr/>
        <a:lstStyle/>
        <a:p>
          <a:r>
            <a:rPr lang="es-EC" dirty="0" smtClean="0"/>
            <a:t>Sector</a:t>
          </a:r>
          <a:endParaRPr lang="es-EC" dirty="0"/>
        </a:p>
      </dgm:t>
    </dgm:pt>
    <dgm:pt modelId="{0F524A28-5724-49F9-8648-6639CF2CE660}" type="parTrans" cxnId="{F76F1BC4-C851-4C05-8847-9AA8A29862BB}">
      <dgm:prSet/>
      <dgm:spPr/>
      <dgm:t>
        <a:bodyPr/>
        <a:lstStyle/>
        <a:p>
          <a:endParaRPr lang="es-EC"/>
        </a:p>
      </dgm:t>
    </dgm:pt>
    <dgm:pt modelId="{3E3B23E9-A6A2-4381-95CA-889AB459B6BF}" type="sibTrans" cxnId="{F76F1BC4-C851-4C05-8847-9AA8A29862BB}">
      <dgm:prSet/>
      <dgm:spPr/>
      <dgm:t>
        <a:bodyPr/>
        <a:lstStyle/>
        <a:p>
          <a:endParaRPr lang="es-EC"/>
        </a:p>
      </dgm:t>
    </dgm:pt>
    <dgm:pt modelId="{F2A48451-903C-4485-AE96-CB074588B54F}">
      <dgm:prSet phldrT="[Texto]"/>
      <dgm:spPr/>
      <dgm:t>
        <a:bodyPr/>
        <a:lstStyle/>
        <a:p>
          <a:r>
            <a:rPr lang="es-EC" dirty="0" smtClean="0"/>
            <a:t>NORTE</a:t>
          </a:r>
          <a:endParaRPr lang="es-EC" dirty="0"/>
        </a:p>
      </dgm:t>
    </dgm:pt>
    <dgm:pt modelId="{FD484852-63AA-4855-B275-2A9475D9015A}" type="parTrans" cxnId="{6E6D3EFE-00F2-4DE3-9193-C215898785D5}">
      <dgm:prSet/>
      <dgm:spPr/>
      <dgm:t>
        <a:bodyPr/>
        <a:lstStyle/>
        <a:p>
          <a:endParaRPr lang="es-EC"/>
        </a:p>
      </dgm:t>
    </dgm:pt>
    <dgm:pt modelId="{593C31A8-910F-4B32-AD17-5B8EE11FF294}" type="sibTrans" cxnId="{6E6D3EFE-00F2-4DE3-9193-C215898785D5}">
      <dgm:prSet/>
      <dgm:spPr/>
      <dgm:t>
        <a:bodyPr/>
        <a:lstStyle/>
        <a:p>
          <a:endParaRPr lang="es-EC"/>
        </a:p>
      </dgm:t>
    </dgm:pt>
    <dgm:pt modelId="{4C00C6CE-33B0-4DAD-835D-CFCC080791B0}">
      <dgm:prSet phldrT="[Texto]" custT="1"/>
      <dgm:spPr/>
      <dgm:t>
        <a:bodyPr/>
        <a:lstStyle/>
        <a:p>
          <a:r>
            <a:rPr lang="es-EC" sz="1200" b="1" dirty="0" smtClean="0"/>
            <a:t>TÉCNICA DE MUESTREO</a:t>
          </a:r>
          <a:endParaRPr lang="es-EC" sz="1200" b="1" dirty="0"/>
        </a:p>
      </dgm:t>
    </dgm:pt>
    <dgm:pt modelId="{04F0755B-C930-4F08-89BA-6F83FDF35BF2}" type="parTrans" cxnId="{BD414650-9354-4B0C-9C78-6A7BB8BA6401}">
      <dgm:prSet/>
      <dgm:spPr/>
      <dgm:t>
        <a:bodyPr/>
        <a:lstStyle/>
        <a:p>
          <a:endParaRPr lang="es-EC"/>
        </a:p>
      </dgm:t>
    </dgm:pt>
    <dgm:pt modelId="{23D2308A-E2FC-407F-BA96-7C8C6FDFC07F}" type="sibTrans" cxnId="{BD414650-9354-4B0C-9C78-6A7BB8BA6401}">
      <dgm:prSet/>
      <dgm:spPr/>
      <dgm:t>
        <a:bodyPr/>
        <a:lstStyle/>
        <a:p>
          <a:endParaRPr lang="es-EC"/>
        </a:p>
      </dgm:t>
    </dgm:pt>
    <dgm:pt modelId="{C6CB7FAB-6430-4B54-BF98-CE08F753EAAC}">
      <dgm:prSet phldrT="[Texto]"/>
      <dgm:spPr/>
      <dgm:t>
        <a:bodyPr/>
        <a:lstStyle/>
        <a:p>
          <a:r>
            <a:rPr lang="es-EC" dirty="0" smtClean="0"/>
            <a:t>Muestreo aleatorio simple</a:t>
          </a:r>
          <a:endParaRPr lang="es-EC" dirty="0"/>
        </a:p>
      </dgm:t>
    </dgm:pt>
    <dgm:pt modelId="{3080AF57-129B-4E7A-A75F-C3449A15B613}" type="parTrans" cxnId="{0436023C-879C-4585-A1FA-37F103189D32}">
      <dgm:prSet/>
      <dgm:spPr/>
      <dgm:t>
        <a:bodyPr/>
        <a:lstStyle/>
        <a:p>
          <a:endParaRPr lang="es-EC"/>
        </a:p>
      </dgm:t>
    </dgm:pt>
    <dgm:pt modelId="{2F4084C5-DD81-42DD-88B8-FBABFB431C6E}" type="sibTrans" cxnId="{0436023C-879C-4585-A1FA-37F103189D32}">
      <dgm:prSet/>
      <dgm:spPr/>
      <dgm:t>
        <a:bodyPr/>
        <a:lstStyle/>
        <a:p>
          <a:endParaRPr lang="es-EC"/>
        </a:p>
      </dgm:t>
    </dgm:pt>
    <dgm:pt modelId="{15AC8A48-EBE8-4314-91E9-D06A586071B8}">
      <dgm:prSet phldrT="[Texto]" custT="1"/>
      <dgm:spPr/>
      <dgm:t>
        <a:bodyPr/>
        <a:lstStyle/>
        <a:p>
          <a:r>
            <a:rPr lang="es-EC" sz="1200" b="1" dirty="0" smtClean="0"/>
            <a:t>TAMAÑO DE LA MUESTRA</a:t>
          </a:r>
          <a:endParaRPr lang="es-EC" sz="1200" b="1" dirty="0"/>
        </a:p>
      </dgm:t>
    </dgm:pt>
    <dgm:pt modelId="{DB854C9F-B840-4E10-B22E-9B007B25CDAD}" type="parTrans" cxnId="{EB8BFAA2-8966-4817-ABF1-6392AD82A52E}">
      <dgm:prSet/>
      <dgm:spPr/>
      <dgm:t>
        <a:bodyPr/>
        <a:lstStyle/>
        <a:p>
          <a:endParaRPr lang="es-EC"/>
        </a:p>
      </dgm:t>
    </dgm:pt>
    <dgm:pt modelId="{34B17878-63B4-43E3-8AEC-8496402750B6}" type="sibTrans" cxnId="{EB8BFAA2-8966-4817-ABF1-6392AD82A52E}">
      <dgm:prSet/>
      <dgm:spPr/>
      <dgm:t>
        <a:bodyPr/>
        <a:lstStyle/>
        <a:p>
          <a:endParaRPr lang="es-EC"/>
        </a:p>
      </dgm:t>
    </dgm:pt>
    <dgm:pt modelId="{856792B5-42E4-45AE-9F00-EAEBA28784F3}">
      <dgm:prSet phldrT="[Texto]"/>
      <dgm:spPr/>
      <dgm:t>
        <a:bodyPr/>
        <a:lstStyle/>
        <a:p>
          <a:r>
            <a:rPr lang="es-EC" dirty="0" smtClean="0"/>
            <a:t>192</a:t>
          </a:r>
          <a:endParaRPr lang="es-EC" dirty="0"/>
        </a:p>
      </dgm:t>
    </dgm:pt>
    <dgm:pt modelId="{A25B974F-40D1-4B78-9EF1-F81314904D27}" type="parTrans" cxnId="{06455527-63D8-4218-8508-F2C16AA899F6}">
      <dgm:prSet/>
      <dgm:spPr/>
      <dgm:t>
        <a:bodyPr/>
        <a:lstStyle/>
        <a:p>
          <a:endParaRPr lang="es-EC"/>
        </a:p>
      </dgm:t>
    </dgm:pt>
    <dgm:pt modelId="{FFE689CD-2348-4628-86E3-967F79D92CE9}" type="sibTrans" cxnId="{06455527-63D8-4218-8508-F2C16AA899F6}">
      <dgm:prSet/>
      <dgm:spPr/>
      <dgm:t>
        <a:bodyPr/>
        <a:lstStyle/>
        <a:p>
          <a:endParaRPr lang="es-EC"/>
        </a:p>
      </dgm:t>
    </dgm:pt>
    <dgm:pt modelId="{62D7210F-5BFA-4478-9EE4-77D45BC10076}" type="pres">
      <dgm:prSet presAssocID="{BA783834-0EA8-4F0F-84F3-7FCB156A3A6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CEA8666-B661-4F54-A8F4-9417FC322707}" type="pres">
      <dgm:prSet presAssocID="{BA783834-0EA8-4F0F-84F3-7FCB156A3A6A}" presName="arc1" presStyleLbl="node1" presStyleIdx="0" presStyleCnt="4"/>
      <dgm:spPr/>
    </dgm:pt>
    <dgm:pt modelId="{0FC56481-C4BC-4279-99D0-FCE09785CBF7}" type="pres">
      <dgm:prSet presAssocID="{BA783834-0EA8-4F0F-84F3-7FCB156A3A6A}" presName="arc3" presStyleLbl="node1" presStyleIdx="1" presStyleCnt="4"/>
      <dgm:spPr/>
    </dgm:pt>
    <dgm:pt modelId="{23A48987-98AE-4F83-87BA-1824BA6C0E84}" type="pres">
      <dgm:prSet presAssocID="{BA783834-0EA8-4F0F-84F3-7FCB156A3A6A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AD9DC-8E5A-4D04-A8FA-42857CB73E8D}" type="pres">
      <dgm:prSet presAssocID="{BA783834-0EA8-4F0F-84F3-7FCB156A3A6A}" presName="arc2" presStyleLbl="node1" presStyleIdx="2" presStyleCnt="4"/>
      <dgm:spPr/>
    </dgm:pt>
    <dgm:pt modelId="{5FED8362-87FC-4B5F-8849-9F0F86B02D2D}" type="pres">
      <dgm:prSet presAssocID="{BA783834-0EA8-4F0F-84F3-7FCB156A3A6A}" presName="arc4" presStyleLbl="node1" presStyleIdx="3" presStyleCnt="4"/>
      <dgm:spPr/>
    </dgm:pt>
    <dgm:pt modelId="{5D205DDC-E4EA-4786-812D-4FE328B3D60B}" type="pres">
      <dgm:prSet presAssocID="{BA783834-0EA8-4F0F-84F3-7FCB156A3A6A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12ECC1-C194-4DAD-ADD5-07A2B0FAF5AF}" type="pres">
      <dgm:prSet presAssocID="{BA783834-0EA8-4F0F-84F3-7FCB156A3A6A}" presName="middleComposite" presStyleCnt="0"/>
      <dgm:spPr/>
    </dgm:pt>
    <dgm:pt modelId="{7BA721A2-4D2A-42DD-BEDB-4403636CF538}" type="pres">
      <dgm:prSet presAssocID="{C6CB7FAB-6430-4B54-BF98-CE08F753EAAC}" presName="circ1" presStyleLbl="vennNode1" presStyleIdx="0" presStyleCnt="7"/>
      <dgm:spPr/>
      <dgm:t>
        <a:bodyPr/>
        <a:lstStyle/>
        <a:p>
          <a:endParaRPr lang="es-EC"/>
        </a:p>
      </dgm:t>
    </dgm:pt>
    <dgm:pt modelId="{4B0342CB-80F5-4961-B35F-70ED9C0DADEF}" type="pres">
      <dgm:prSet presAssocID="{C6CB7FAB-6430-4B54-BF98-CE08F753EAAC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96B5773-C0CE-4FB9-860B-D118BA71C8F2}" type="pres">
      <dgm:prSet presAssocID="{BA783834-0EA8-4F0F-84F3-7FCB156A3A6A}" presName="leftComposite" presStyleCnt="0"/>
      <dgm:spPr/>
    </dgm:pt>
    <dgm:pt modelId="{3D0043BB-38E7-4609-8EB6-5D2C8B2AD2A0}" type="pres">
      <dgm:prSet presAssocID="{87FF1ED0-6B19-458A-B366-E53D4C28CC95}" presName="childText1_1" presStyleLbl="vennNode1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9D568C4-7E17-4DAB-87CE-0666690B1F09}" type="pres">
      <dgm:prSet presAssocID="{87FF1ED0-6B19-458A-B366-E53D4C28CC95}" presName="ellipse1" presStyleLbl="vennNode1" presStyleIdx="2" presStyleCnt="7"/>
      <dgm:spPr/>
    </dgm:pt>
    <dgm:pt modelId="{12A32551-5AFE-4808-8043-D6B0C4F0CADA}" type="pres">
      <dgm:prSet presAssocID="{87FF1ED0-6B19-458A-B366-E53D4C28CC95}" presName="ellipse2" presStyleLbl="vennNode1" presStyleIdx="3" presStyleCnt="7"/>
      <dgm:spPr/>
    </dgm:pt>
    <dgm:pt modelId="{8E3E905D-32E7-4553-9C72-4201AC7FDA28}" type="pres">
      <dgm:prSet presAssocID="{46484A2B-6479-4AE4-95A4-ADFFC41A0633}" presName="childText1_2" presStyleLbl="vennNode1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3C053F0-E0D6-44A3-80DE-E43BA665C3D9}" type="pres">
      <dgm:prSet presAssocID="{46484A2B-6479-4AE4-95A4-ADFFC41A0633}" presName="ellipse3" presStyleLbl="vennNode1" presStyleIdx="5" presStyleCnt="7"/>
      <dgm:spPr/>
    </dgm:pt>
    <dgm:pt modelId="{E98634B9-D306-41BA-83E9-E732875FD44D}" type="pres">
      <dgm:prSet presAssocID="{F2A48451-903C-4485-AE96-CB074588B54F}" presName="childText1_3" presStyleLbl="vennNode1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4EE29F2-CE5D-4B6A-87DF-E541BFD04084}" type="pres">
      <dgm:prSet presAssocID="{BA783834-0EA8-4F0F-84F3-7FCB156A3A6A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B97733C-5228-4607-BCAE-D5728801C485}" type="pres">
      <dgm:prSet presAssocID="{BA783834-0EA8-4F0F-84F3-7FCB156A3A6A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33B462-0422-4B36-9944-16B6006C0539}" type="presOf" srcId="{856792B5-42E4-45AE-9F00-EAEBA28784F3}" destId="{84EE29F2-CE5D-4B6A-87DF-E541BFD04084}" srcOrd="0" destOrd="0" presId="urn:microsoft.com/office/officeart/2009/3/layout/PhasedProcess"/>
    <dgm:cxn modelId="{D6F76901-2F52-43FF-AAA2-40E02C727205}" type="presOf" srcId="{BA783834-0EA8-4F0F-84F3-7FCB156A3A6A}" destId="{62D7210F-5BFA-4478-9EE4-77D45BC10076}" srcOrd="0" destOrd="0" presId="urn:microsoft.com/office/officeart/2009/3/layout/PhasedProcess"/>
    <dgm:cxn modelId="{CC83F094-F4B2-4320-9343-691197B062FC}" type="presOf" srcId="{F2A48451-903C-4485-AE96-CB074588B54F}" destId="{E98634B9-D306-41BA-83E9-E732875FD44D}" srcOrd="0" destOrd="0" presId="urn:microsoft.com/office/officeart/2009/3/layout/PhasedProcess"/>
    <dgm:cxn modelId="{22EEF709-BF4B-4A70-BF02-E650AE5B7D49}" type="presOf" srcId="{C6CB7FAB-6430-4B54-BF98-CE08F753EAAC}" destId="{4B0342CB-80F5-4961-B35F-70ED9C0DADEF}" srcOrd="1" destOrd="0" presId="urn:microsoft.com/office/officeart/2009/3/layout/PhasedProcess"/>
    <dgm:cxn modelId="{91CE0565-9B3C-427D-9101-D3DB13443ADA}" type="presOf" srcId="{46484A2B-6479-4AE4-95A4-ADFFC41A0633}" destId="{8E3E905D-32E7-4553-9C72-4201AC7FDA28}" srcOrd="0" destOrd="0" presId="urn:microsoft.com/office/officeart/2009/3/layout/PhasedProcess"/>
    <dgm:cxn modelId="{06455527-63D8-4218-8508-F2C16AA899F6}" srcId="{15AC8A48-EBE8-4314-91E9-D06A586071B8}" destId="{856792B5-42E4-45AE-9F00-EAEBA28784F3}" srcOrd="0" destOrd="0" parTransId="{A25B974F-40D1-4B78-9EF1-F81314904D27}" sibTransId="{FFE689CD-2348-4628-86E3-967F79D92CE9}"/>
    <dgm:cxn modelId="{0436023C-879C-4585-A1FA-37F103189D32}" srcId="{4C00C6CE-33B0-4DAD-835D-CFCC080791B0}" destId="{C6CB7FAB-6430-4B54-BF98-CE08F753EAAC}" srcOrd="0" destOrd="0" parTransId="{3080AF57-129B-4E7A-A75F-C3449A15B613}" sibTransId="{2F4084C5-DD81-42DD-88B8-FBABFB431C6E}"/>
    <dgm:cxn modelId="{BD414650-9354-4B0C-9C78-6A7BB8BA6401}" srcId="{BA783834-0EA8-4F0F-84F3-7FCB156A3A6A}" destId="{4C00C6CE-33B0-4DAD-835D-CFCC080791B0}" srcOrd="1" destOrd="0" parTransId="{04F0755B-C930-4F08-89BA-6F83FDF35BF2}" sibTransId="{23D2308A-E2FC-407F-BA96-7C8C6FDFC07F}"/>
    <dgm:cxn modelId="{F76F1BC4-C851-4C05-8847-9AA8A29862BB}" srcId="{4A244DF5-9CF1-45A6-93D7-E64A0FE7816B}" destId="{46484A2B-6479-4AE4-95A4-ADFFC41A0633}" srcOrd="1" destOrd="0" parTransId="{0F524A28-5724-49F9-8648-6639CF2CE660}" sibTransId="{3E3B23E9-A6A2-4381-95CA-889AB459B6BF}"/>
    <dgm:cxn modelId="{3ACBEFE3-958E-4259-BFEA-72DDE2F28A61}" type="presOf" srcId="{4A244DF5-9CF1-45A6-93D7-E64A0FE7816B}" destId="{7B97733C-5228-4607-BCAE-D5728801C485}" srcOrd="0" destOrd="0" presId="urn:microsoft.com/office/officeart/2009/3/layout/PhasedProcess"/>
    <dgm:cxn modelId="{EB8BFAA2-8966-4817-ABF1-6392AD82A52E}" srcId="{BA783834-0EA8-4F0F-84F3-7FCB156A3A6A}" destId="{15AC8A48-EBE8-4314-91E9-D06A586071B8}" srcOrd="2" destOrd="0" parTransId="{DB854C9F-B840-4E10-B22E-9B007B25CDAD}" sibTransId="{34B17878-63B4-43E3-8AEC-8496402750B6}"/>
    <dgm:cxn modelId="{41577DCE-B32C-4237-9A62-B1222439882D}" srcId="{4A244DF5-9CF1-45A6-93D7-E64A0FE7816B}" destId="{87FF1ED0-6B19-458A-B366-E53D4C28CC95}" srcOrd="0" destOrd="0" parTransId="{464C0607-0B03-4652-B61F-6FDDE661E1BD}" sibTransId="{8FF79D71-771E-49FE-A111-859A197732B6}"/>
    <dgm:cxn modelId="{6E6D3EFE-00F2-4DE3-9193-C215898785D5}" srcId="{4A244DF5-9CF1-45A6-93D7-E64A0FE7816B}" destId="{F2A48451-903C-4485-AE96-CB074588B54F}" srcOrd="2" destOrd="0" parTransId="{FD484852-63AA-4855-B275-2A9475D9015A}" sibTransId="{593C31A8-910F-4B32-AD17-5B8EE11FF294}"/>
    <dgm:cxn modelId="{CAD7B8E1-C25E-4F2E-8EA8-726E8A8DACE0}" type="presOf" srcId="{C6CB7FAB-6430-4B54-BF98-CE08F753EAAC}" destId="{7BA721A2-4D2A-42DD-BEDB-4403636CF538}" srcOrd="0" destOrd="0" presId="urn:microsoft.com/office/officeart/2009/3/layout/PhasedProcess"/>
    <dgm:cxn modelId="{F2EDC117-663F-4490-B296-F893F6E631C4}" type="presOf" srcId="{4C00C6CE-33B0-4DAD-835D-CFCC080791B0}" destId="{23A48987-98AE-4F83-87BA-1824BA6C0E84}" srcOrd="0" destOrd="0" presId="urn:microsoft.com/office/officeart/2009/3/layout/PhasedProcess"/>
    <dgm:cxn modelId="{E887731E-E35E-40AA-B068-D6173068BD9E}" srcId="{BA783834-0EA8-4F0F-84F3-7FCB156A3A6A}" destId="{4A244DF5-9CF1-45A6-93D7-E64A0FE7816B}" srcOrd="0" destOrd="0" parTransId="{97EC8C76-071A-49AC-97C2-4AA7A20E45F0}" sibTransId="{4A4A0828-5B4E-401D-B685-EDD6FA87FB87}"/>
    <dgm:cxn modelId="{7D02C704-03F9-4A38-A590-E865F99D99E5}" type="presOf" srcId="{87FF1ED0-6B19-458A-B366-E53D4C28CC95}" destId="{3D0043BB-38E7-4609-8EB6-5D2C8B2AD2A0}" srcOrd="0" destOrd="0" presId="urn:microsoft.com/office/officeart/2009/3/layout/PhasedProcess"/>
    <dgm:cxn modelId="{D1A0867F-BCAA-44AB-9704-ABC41C6E9DD1}" type="presOf" srcId="{15AC8A48-EBE8-4314-91E9-D06A586071B8}" destId="{5D205DDC-E4EA-4786-812D-4FE328B3D60B}" srcOrd="0" destOrd="0" presId="urn:microsoft.com/office/officeart/2009/3/layout/PhasedProcess"/>
    <dgm:cxn modelId="{426D4189-673C-4393-8E4C-AFD741F28A71}" type="presParOf" srcId="{62D7210F-5BFA-4478-9EE4-77D45BC10076}" destId="{1CEA8666-B661-4F54-A8F4-9417FC322707}" srcOrd="0" destOrd="0" presId="urn:microsoft.com/office/officeart/2009/3/layout/PhasedProcess"/>
    <dgm:cxn modelId="{180A9C55-CF04-4EB7-9237-A7C97EA46AD9}" type="presParOf" srcId="{62D7210F-5BFA-4478-9EE4-77D45BC10076}" destId="{0FC56481-C4BC-4279-99D0-FCE09785CBF7}" srcOrd="1" destOrd="0" presId="urn:microsoft.com/office/officeart/2009/3/layout/PhasedProcess"/>
    <dgm:cxn modelId="{939D82FD-FB36-4E49-A25A-59BC183FEDD3}" type="presParOf" srcId="{62D7210F-5BFA-4478-9EE4-77D45BC10076}" destId="{23A48987-98AE-4F83-87BA-1824BA6C0E84}" srcOrd="2" destOrd="0" presId="urn:microsoft.com/office/officeart/2009/3/layout/PhasedProcess"/>
    <dgm:cxn modelId="{1D677BC3-A3C5-4425-9F56-405CA3F15F6C}" type="presParOf" srcId="{62D7210F-5BFA-4478-9EE4-77D45BC10076}" destId="{C29AD9DC-8E5A-4D04-A8FA-42857CB73E8D}" srcOrd="3" destOrd="0" presId="urn:microsoft.com/office/officeart/2009/3/layout/PhasedProcess"/>
    <dgm:cxn modelId="{4F904A04-67DA-4C44-B436-8516EB424E58}" type="presParOf" srcId="{62D7210F-5BFA-4478-9EE4-77D45BC10076}" destId="{5FED8362-87FC-4B5F-8849-9F0F86B02D2D}" srcOrd="4" destOrd="0" presId="urn:microsoft.com/office/officeart/2009/3/layout/PhasedProcess"/>
    <dgm:cxn modelId="{CCD5A61E-86EB-4311-97A9-C1B3CA992258}" type="presParOf" srcId="{62D7210F-5BFA-4478-9EE4-77D45BC10076}" destId="{5D205DDC-E4EA-4786-812D-4FE328B3D60B}" srcOrd="5" destOrd="0" presId="urn:microsoft.com/office/officeart/2009/3/layout/PhasedProcess"/>
    <dgm:cxn modelId="{96D4C986-E7F9-4211-9B64-4BA2FAEF87FF}" type="presParOf" srcId="{62D7210F-5BFA-4478-9EE4-77D45BC10076}" destId="{5112ECC1-C194-4DAD-ADD5-07A2B0FAF5AF}" srcOrd="6" destOrd="0" presId="urn:microsoft.com/office/officeart/2009/3/layout/PhasedProcess"/>
    <dgm:cxn modelId="{48DAC556-A256-4D5D-B023-BE49CE94F6B3}" type="presParOf" srcId="{5112ECC1-C194-4DAD-ADD5-07A2B0FAF5AF}" destId="{7BA721A2-4D2A-42DD-BEDB-4403636CF538}" srcOrd="0" destOrd="0" presId="urn:microsoft.com/office/officeart/2009/3/layout/PhasedProcess"/>
    <dgm:cxn modelId="{2D366567-295D-4AB4-89E0-A7E8EC53A57C}" type="presParOf" srcId="{5112ECC1-C194-4DAD-ADD5-07A2B0FAF5AF}" destId="{4B0342CB-80F5-4961-B35F-70ED9C0DADEF}" srcOrd="1" destOrd="0" presId="urn:microsoft.com/office/officeart/2009/3/layout/PhasedProcess"/>
    <dgm:cxn modelId="{75D213CA-02F0-4562-9A21-8D186114D2BB}" type="presParOf" srcId="{62D7210F-5BFA-4478-9EE4-77D45BC10076}" destId="{A96B5773-C0CE-4FB9-860B-D118BA71C8F2}" srcOrd="7" destOrd="0" presId="urn:microsoft.com/office/officeart/2009/3/layout/PhasedProcess"/>
    <dgm:cxn modelId="{BF8DE9C1-49E6-4BD7-9783-504D04919CA6}" type="presParOf" srcId="{A96B5773-C0CE-4FB9-860B-D118BA71C8F2}" destId="{3D0043BB-38E7-4609-8EB6-5D2C8B2AD2A0}" srcOrd="0" destOrd="0" presId="urn:microsoft.com/office/officeart/2009/3/layout/PhasedProcess"/>
    <dgm:cxn modelId="{05A5B968-94F4-43E6-9A8D-21AF3A6BA68F}" type="presParOf" srcId="{A96B5773-C0CE-4FB9-860B-D118BA71C8F2}" destId="{F9D568C4-7E17-4DAB-87CE-0666690B1F09}" srcOrd="1" destOrd="0" presId="urn:microsoft.com/office/officeart/2009/3/layout/PhasedProcess"/>
    <dgm:cxn modelId="{B251A3C4-5818-439D-AC3A-B56E8B17F0CC}" type="presParOf" srcId="{A96B5773-C0CE-4FB9-860B-D118BA71C8F2}" destId="{12A32551-5AFE-4808-8043-D6B0C4F0CADA}" srcOrd="2" destOrd="0" presId="urn:microsoft.com/office/officeart/2009/3/layout/PhasedProcess"/>
    <dgm:cxn modelId="{6BC5463D-8E9F-408A-9150-84723C3362EE}" type="presParOf" srcId="{A96B5773-C0CE-4FB9-860B-D118BA71C8F2}" destId="{8E3E905D-32E7-4553-9C72-4201AC7FDA28}" srcOrd="3" destOrd="0" presId="urn:microsoft.com/office/officeart/2009/3/layout/PhasedProcess"/>
    <dgm:cxn modelId="{555AB4F0-E45D-4F56-AB16-1DB107042438}" type="presParOf" srcId="{A96B5773-C0CE-4FB9-860B-D118BA71C8F2}" destId="{E3C053F0-E0D6-44A3-80DE-E43BA665C3D9}" srcOrd="4" destOrd="0" presId="urn:microsoft.com/office/officeart/2009/3/layout/PhasedProcess"/>
    <dgm:cxn modelId="{67615605-6B80-4EF5-ACB7-827CD32CD430}" type="presParOf" srcId="{A96B5773-C0CE-4FB9-860B-D118BA71C8F2}" destId="{E98634B9-D306-41BA-83E9-E732875FD44D}" srcOrd="5" destOrd="0" presId="urn:microsoft.com/office/officeart/2009/3/layout/PhasedProcess"/>
    <dgm:cxn modelId="{7900011E-9901-4540-A914-8AD21F516D7A}" type="presParOf" srcId="{62D7210F-5BFA-4478-9EE4-77D45BC10076}" destId="{84EE29F2-CE5D-4B6A-87DF-E541BFD04084}" srcOrd="8" destOrd="0" presId="urn:microsoft.com/office/officeart/2009/3/layout/PhasedProcess"/>
    <dgm:cxn modelId="{CAD38D77-2273-4E82-8DF7-A3BB81E2C9A1}" type="presParOf" srcId="{62D7210F-5BFA-4478-9EE4-77D45BC10076}" destId="{7B97733C-5228-4607-BCAE-D5728801C485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B51CB4-7366-421F-BCEC-F9CCF42102EB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38336D2-55EA-47C8-A104-2F63037C6716}">
      <dgm:prSet phldrT="[Texto]" custT="1"/>
      <dgm:spPr/>
      <dgm:t>
        <a:bodyPr/>
        <a:lstStyle/>
        <a:p>
          <a:r>
            <a:rPr lang="es-EC" sz="1200" smtClean="0"/>
            <a:t>Levantamiento de información</a:t>
          </a:r>
          <a:endParaRPr lang="es-EC" sz="1200" dirty="0"/>
        </a:p>
      </dgm:t>
    </dgm:pt>
    <dgm:pt modelId="{2FE6B568-5766-41DE-8515-10E28079739B}" type="parTrans" cxnId="{3AAC73FD-008E-41AE-8AE4-2DC69CF50DB5}">
      <dgm:prSet/>
      <dgm:spPr/>
      <dgm:t>
        <a:bodyPr/>
        <a:lstStyle/>
        <a:p>
          <a:endParaRPr lang="es-EC" sz="1400"/>
        </a:p>
      </dgm:t>
    </dgm:pt>
    <dgm:pt modelId="{E333EE7D-2B75-41A2-92C9-C0B310F2D9CD}" type="sibTrans" cxnId="{3AAC73FD-008E-41AE-8AE4-2DC69CF50DB5}">
      <dgm:prSet custT="1"/>
      <dgm:spPr/>
      <dgm:t>
        <a:bodyPr/>
        <a:lstStyle/>
        <a:p>
          <a:endParaRPr lang="es-EC" sz="1050"/>
        </a:p>
      </dgm:t>
    </dgm:pt>
    <dgm:pt modelId="{D6087E23-9FAD-4966-A427-E4F5DA4D1BE1}">
      <dgm:prSet phldrT="[Texto]" custT="1"/>
      <dgm:spPr/>
      <dgm:t>
        <a:bodyPr/>
        <a:lstStyle/>
        <a:p>
          <a:r>
            <a:rPr lang="es-EC" sz="1200" smtClean="0"/>
            <a:t>Ruta de levantamiento de datos</a:t>
          </a:r>
          <a:endParaRPr lang="es-EC" sz="1200" dirty="0" smtClean="0"/>
        </a:p>
      </dgm:t>
    </dgm:pt>
    <dgm:pt modelId="{DC094C70-A58D-4985-928C-0011D5766BDA}" type="parTrans" cxnId="{BD4C0FBE-F79F-465A-A96F-56C9A92BC48A}">
      <dgm:prSet/>
      <dgm:spPr/>
      <dgm:t>
        <a:bodyPr/>
        <a:lstStyle/>
        <a:p>
          <a:endParaRPr lang="es-EC" sz="1400"/>
        </a:p>
      </dgm:t>
    </dgm:pt>
    <dgm:pt modelId="{CEA9ECB8-A588-4D47-96C6-7A493604A9D0}" type="sibTrans" cxnId="{BD4C0FBE-F79F-465A-A96F-56C9A92BC48A}">
      <dgm:prSet custT="1"/>
      <dgm:spPr/>
      <dgm:t>
        <a:bodyPr/>
        <a:lstStyle/>
        <a:p>
          <a:endParaRPr lang="es-EC" sz="1050"/>
        </a:p>
      </dgm:t>
    </dgm:pt>
    <dgm:pt modelId="{88C799FE-89DE-47CE-84EC-9EFCF3444BEE}">
      <dgm:prSet phldrT="[Texto]" custT="1"/>
      <dgm:spPr/>
      <dgm:t>
        <a:bodyPr/>
        <a:lstStyle/>
        <a:p>
          <a:r>
            <a:rPr lang="es-EC" sz="1200" smtClean="0"/>
            <a:t>Procesamiento de datos e investigación de mercados</a:t>
          </a:r>
          <a:endParaRPr lang="es-EC" sz="1200" dirty="0" smtClean="0"/>
        </a:p>
      </dgm:t>
    </dgm:pt>
    <dgm:pt modelId="{AD22FB6A-7D5F-4AF3-BA5B-FF67DD0A2C3A}" type="parTrans" cxnId="{8D73D49B-357A-4862-B1DA-1D6D6BE97BC3}">
      <dgm:prSet/>
      <dgm:spPr/>
      <dgm:t>
        <a:bodyPr/>
        <a:lstStyle/>
        <a:p>
          <a:endParaRPr lang="es-EC" sz="1400"/>
        </a:p>
      </dgm:t>
    </dgm:pt>
    <dgm:pt modelId="{8394FBD0-C9DD-4C8E-8A95-24583F6244EA}" type="sibTrans" cxnId="{8D73D49B-357A-4862-B1DA-1D6D6BE97BC3}">
      <dgm:prSet custT="1"/>
      <dgm:spPr/>
      <dgm:t>
        <a:bodyPr/>
        <a:lstStyle/>
        <a:p>
          <a:endParaRPr lang="es-EC" sz="1050"/>
        </a:p>
      </dgm:t>
    </dgm:pt>
    <dgm:pt modelId="{FEB78B20-205B-4135-A496-94B00BFA316D}">
      <dgm:prSet phldrT="[Texto]" custT="1"/>
      <dgm:spPr/>
      <dgm:t>
        <a:bodyPr/>
        <a:lstStyle/>
        <a:p>
          <a:r>
            <a:rPr lang="es-EC" sz="1200" dirty="0" smtClean="0"/>
            <a:t>Ejecución del análisis y síntesis de información.</a:t>
          </a:r>
        </a:p>
      </dgm:t>
    </dgm:pt>
    <dgm:pt modelId="{30AF82EA-E64F-4058-9C40-E417EA69643A}" type="parTrans" cxnId="{1909E35A-81A1-4B81-86D4-5597B5F61465}">
      <dgm:prSet/>
      <dgm:spPr/>
      <dgm:t>
        <a:bodyPr/>
        <a:lstStyle/>
        <a:p>
          <a:endParaRPr lang="es-EC" sz="1400"/>
        </a:p>
      </dgm:t>
    </dgm:pt>
    <dgm:pt modelId="{5A1FB5FC-F0B4-4C01-9798-8486483034CA}" type="sibTrans" cxnId="{1909E35A-81A1-4B81-86D4-5597B5F61465}">
      <dgm:prSet/>
      <dgm:spPr/>
      <dgm:t>
        <a:bodyPr/>
        <a:lstStyle/>
        <a:p>
          <a:endParaRPr lang="es-EC" sz="1400"/>
        </a:p>
      </dgm:t>
    </dgm:pt>
    <dgm:pt modelId="{1CB61B89-F179-4B81-BD8F-94F3A9B058AC}" type="pres">
      <dgm:prSet presAssocID="{0BB51CB4-7366-421F-BCEC-F9CCF42102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102DBE-80F7-4068-B65A-2D233CF7B6C5}" type="pres">
      <dgm:prSet presAssocID="{438336D2-55EA-47C8-A104-2F63037C67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798769-066E-448E-81AF-3FF4DEA00DFF}" type="pres">
      <dgm:prSet presAssocID="{E333EE7D-2B75-41A2-92C9-C0B310F2D9C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8288D60B-9F7A-4E5D-936C-5FDE80086C4B}" type="pres">
      <dgm:prSet presAssocID="{E333EE7D-2B75-41A2-92C9-C0B310F2D9C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7F0FAE5-EB39-46C1-91BD-83D1EB87F775}" type="pres">
      <dgm:prSet presAssocID="{D6087E23-9FAD-4966-A427-E4F5DA4D1B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14F250-3976-409D-AEF0-337979F59543}" type="pres">
      <dgm:prSet presAssocID="{CEA9ECB8-A588-4D47-96C6-7A493604A9D0}" presName="sibTrans" presStyleLbl="sibTrans2D1" presStyleIdx="1" presStyleCnt="3"/>
      <dgm:spPr/>
      <dgm:t>
        <a:bodyPr/>
        <a:lstStyle/>
        <a:p>
          <a:endParaRPr lang="es-EC"/>
        </a:p>
      </dgm:t>
    </dgm:pt>
    <dgm:pt modelId="{3498FAE7-00AD-48B5-B4CB-BD57A2961F30}" type="pres">
      <dgm:prSet presAssocID="{CEA9ECB8-A588-4D47-96C6-7A493604A9D0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7BED4E9-4F0B-444B-B5CF-14AF36A2D9AA}" type="pres">
      <dgm:prSet presAssocID="{88C799FE-89DE-47CE-84EC-9EFCF3444B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D188BD-4568-4897-B47C-AFA6C677235B}" type="pres">
      <dgm:prSet presAssocID="{8394FBD0-C9DD-4C8E-8A95-24583F6244EA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EC3D6D4-B8A9-4EA5-9F4C-93AC8EAF59C6}" type="pres">
      <dgm:prSet presAssocID="{8394FBD0-C9DD-4C8E-8A95-24583F6244EA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487A3C8-68EF-459C-A529-BBE649C25356}" type="pres">
      <dgm:prSet presAssocID="{FEB78B20-205B-4135-A496-94B00BFA31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4A3E62-9115-4335-BA30-DDA4D3116E17}" type="presOf" srcId="{E333EE7D-2B75-41A2-92C9-C0B310F2D9CD}" destId="{8288D60B-9F7A-4E5D-936C-5FDE80086C4B}" srcOrd="1" destOrd="0" presId="urn:microsoft.com/office/officeart/2005/8/layout/process1"/>
    <dgm:cxn modelId="{43A642E2-3513-45D5-AF3D-825E98273B1D}" type="presOf" srcId="{CEA9ECB8-A588-4D47-96C6-7A493604A9D0}" destId="{3498FAE7-00AD-48B5-B4CB-BD57A2961F30}" srcOrd="1" destOrd="0" presId="urn:microsoft.com/office/officeart/2005/8/layout/process1"/>
    <dgm:cxn modelId="{8D73D49B-357A-4862-B1DA-1D6D6BE97BC3}" srcId="{0BB51CB4-7366-421F-BCEC-F9CCF42102EB}" destId="{88C799FE-89DE-47CE-84EC-9EFCF3444BEE}" srcOrd="2" destOrd="0" parTransId="{AD22FB6A-7D5F-4AF3-BA5B-FF67DD0A2C3A}" sibTransId="{8394FBD0-C9DD-4C8E-8A95-24583F6244EA}"/>
    <dgm:cxn modelId="{E10C2319-934E-4398-9C26-C91EAFB8F708}" type="presOf" srcId="{438336D2-55EA-47C8-A104-2F63037C6716}" destId="{F3102DBE-80F7-4068-B65A-2D233CF7B6C5}" srcOrd="0" destOrd="0" presId="urn:microsoft.com/office/officeart/2005/8/layout/process1"/>
    <dgm:cxn modelId="{F955F7B4-D77B-4933-B14F-30DBBB580CE3}" type="presOf" srcId="{D6087E23-9FAD-4966-A427-E4F5DA4D1BE1}" destId="{87F0FAE5-EB39-46C1-91BD-83D1EB87F775}" srcOrd="0" destOrd="0" presId="urn:microsoft.com/office/officeart/2005/8/layout/process1"/>
    <dgm:cxn modelId="{1983A695-531B-4608-90E3-51A05A2C94DC}" type="presOf" srcId="{CEA9ECB8-A588-4D47-96C6-7A493604A9D0}" destId="{AA14F250-3976-409D-AEF0-337979F59543}" srcOrd="0" destOrd="0" presId="urn:microsoft.com/office/officeart/2005/8/layout/process1"/>
    <dgm:cxn modelId="{68D52648-E192-4D3F-ABF4-929893FBEAE9}" type="presOf" srcId="{FEB78B20-205B-4135-A496-94B00BFA316D}" destId="{1487A3C8-68EF-459C-A529-BBE649C25356}" srcOrd="0" destOrd="0" presId="urn:microsoft.com/office/officeart/2005/8/layout/process1"/>
    <dgm:cxn modelId="{72E3765E-E088-44EE-96C1-B4C819F2CEA9}" type="presOf" srcId="{0BB51CB4-7366-421F-BCEC-F9CCF42102EB}" destId="{1CB61B89-F179-4B81-BD8F-94F3A9B058AC}" srcOrd="0" destOrd="0" presId="urn:microsoft.com/office/officeart/2005/8/layout/process1"/>
    <dgm:cxn modelId="{BD4C0FBE-F79F-465A-A96F-56C9A92BC48A}" srcId="{0BB51CB4-7366-421F-BCEC-F9CCF42102EB}" destId="{D6087E23-9FAD-4966-A427-E4F5DA4D1BE1}" srcOrd="1" destOrd="0" parTransId="{DC094C70-A58D-4985-928C-0011D5766BDA}" sibTransId="{CEA9ECB8-A588-4D47-96C6-7A493604A9D0}"/>
    <dgm:cxn modelId="{1909E35A-81A1-4B81-86D4-5597B5F61465}" srcId="{0BB51CB4-7366-421F-BCEC-F9CCF42102EB}" destId="{FEB78B20-205B-4135-A496-94B00BFA316D}" srcOrd="3" destOrd="0" parTransId="{30AF82EA-E64F-4058-9C40-E417EA69643A}" sibTransId="{5A1FB5FC-F0B4-4C01-9798-8486483034CA}"/>
    <dgm:cxn modelId="{3AAC73FD-008E-41AE-8AE4-2DC69CF50DB5}" srcId="{0BB51CB4-7366-421F-BCEC-F9CCF42102EB}" destId="{438336D2-55EA-47C8-A104-2F63037C6716}" srcOrd="0" destOrd="0" parTransId="{2FE6B568-5766-41DE-8515-10E28079739B}" sibTransId="{E333EE7D-2B75-41A2-92C9-C0B310F2D9CD}"/>
    <dgm:cxn modelId="{C06CCF03-5900-4B82-BE07-06DBE6FBBCCC}" type="presOf" srcId="{88C799FE-89DE-47CE-84EC-9EFCF3444BEE}" destId="{87BED4E9-4F0B-444B-B5CF-14AF36A2D9AA}" srcOrd="0" destOrd="0" presId="urn:microsoft.com/office/officeart/2005/8/layout/process1"/>
    <dgm:cxn modelId="{5BE12C51-E026-4ADD-B3A3-018362D3E046}" type="presOf" srcId="{8394FBD0-C9DD-4C8E-8A95-24583F6244EA}" destId="{13D188BD-4568-4897-B47C-AFA6C677235B}" srcOrd="0" destOrd="0" presId="urn:microsoft.com/office/officeart/2005/8/layout/process1"/>
    <dgm:cxn modelId="{FD4C725E-77DF-4E11-ADD4-F32C8804DB49}" type="presOf" srcId="{8394FBD0-C9DD-4C8E-8A95-24583F6244EA}" destId="{AEC3D6D4-B8A9-4EA5-9F4C-93AC8EAF59C6}" srcOrd="1" destOrd="0" presId="urn:microsoft.com/office/officeart/2005/8/layout/process1"/>
    <dgm:cxn modelId="{5AE901AE-93FA-407F-B52D-39A1F3922914}" type="presOf" srcId="{E333EE7D-2B75-41A2-92C9-C0B310F2D9CD}" destId="{5B798769-066E-448E-81AF-3FF4DEA00DFF}" srcOrd="0" destOrd="0" presId="urn:microsoft.com/office/officeart/2005/8/layout/process1"/>
    <dgm:cxn modelId="{E1E96153-C689-4DBB-9E55-04CA3C845AA3}" type="presParOf" srcId="{1CB61B89-F179-4B81-BD8F-94F3A9B058AC}" destId="{F3102DBE-80F7-4068-B65A-2D233CF7B6C5}" srcOrd="0" destOrd="0" presId="urn:microsoft.com/office/officeart/2005/8/layout/process1"/>
    <dgm:cxn modelId="{53222AF8-8778-48D3-A2B1-AB9ACC05A0F8}" type="presParOf" srcId="{1CB61B89-F179-4B81-BD8F-94F3A9B058AC}" destId="{5B798769-066E-448E-81AF-3FF4DEA00DFF}" srcOrd="1" destOrd="0" presId="urn:microsoft.com/office/officeart/2005/8/layout/process1"/>
    <dgm:cxn modelId="{AF109AF6-6B7A-445D-9002-8321DFE01AB3}" type="presParOf" srcId="{5B798769-066E-448E-81AF-3FF4DEA00DFF}" destId="{8288D60B-9F7A-4E5D-936C-5FDE80086C4B}" srcOrd="0" destOrd="0" presId="urn:microsoft.com/office/officeart/2005/8/layout/process1"/>
    <dgm:cxn modelId="{3E5040A5-2194-4078-8F7C-AA650A204E59}" type="presParOf" srcId="{1CB61B89-F179-4B81-BD8F-94F3A9B058AC}" destId="{87F0FAE5-EB39-46C1-91BD-83D1EB87F775}" srcOrd="2" destOrd="0" presId="urn:microsoft.com/office/officeart/2005/8/layout/process1"/>
    <dgm:cxn modelId="{176574B1-18A9-4688-A5E5-658EE99F1E03}" type="presParOf" srcId="{1CB61B89-F179-4B81-BD8F-94F3A9B058AC}" destId="{AA14F250-3976-409D-AEF0-337979F59543}" srcOrd="3" destOrd="0" presId="urn:microsoft.com/office/officeart/2005/8/layout/process1"/>
    <dgm:cxn modelId="{2DBF8B73-5CCF-42A4-B2E0-05ABFD2952FD}" type="presParOf" srcId="{AA14F250-3976-409D-AEF0-337979F59543}" destId="{3498FAE7-00AD-48B5-B4CB-BD57A2961F30}" srcOrd="0" destOrd="0" presId="urn:microsoft.com/office/officeart/2005/8/layout/process1"/>
    <dgm:cxn modelId="{DCB32559-E988-43BF-9BD3-6E527AB29A78}" type="presParOf" srcId="{1CB61B89-F179-4B81-BD8F-94F3A9B058AC}" destId="{87BED4E9-4F0B-444B-B5CF-14AF36A2D9AA}" srcOrd="4" destOrd="0" presId="urn:microsoft.com/office/officeart/2005/8/layout/process1"/>
    <dgm:cxn modelId="{1DC106DB-EE1D-4349-AC54-9A7241EF5077}" type="presParOf" srcId="{1CB61B89-F179-4B81-BD8F-94F3A9B058AC}" destId="{13D188BD-4568-4897-B47C-AFA6C677235B}" srcOrd="5" destOrd="0" presId="urn:microsoft.com/office/officeart/2005/8/layout/process1"/>
    <dgm:cxn modelId="{F5CD3A84-4915-4F5E-B24A-466A391684CE}" type="presParOf" srcId="{13D188BD-4568-4897-B47C-AFA6C677235B}" destId="{AEC3D6D4-B8A9-4EA5-9F4C-93AC8EAF59C6}" srcOrd="0" destOrd="0" presId="urn:microsoft.com/office/officeart/2005/8/layout/process1"/>
    <dgm:cxn modelId="{9FB4A5B8-ADEC-4C1B-B8B3-DB2AFB752A93}" type="presParOf" srcId="{1CB61B89-F179-4B81-BD8F-94F3A9B058AC}" destId="{1487A3C8-68EF-459C-A529-BBE649C2535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88FA-B287-4924-BD79-06F8C8DF6D67}">
      <dsp:nvSpPr>
        <dsp:cNvPr id="0" name=""/>
        <dsp:cNvSpPr/>
      </dsp:nvSpPr>
      <dsp:spPr>
        <a:xfrm>
          <a:off x="-5102068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20D40-3D39-4635-8EF2-BF04EFD292AE}">
      <dsp:nvSpPr>
        <dsp:cNvPr id="0" name=""/>
        <dsp:cNvSpPr/>
      </dsp:nvSpPr>
      <dsp:spPr>
        <a:xfrm>
          <a:off x="1874340" y="305936"/>
          <a:ext cx="3129461" cy="6122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ANTECEDENTES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4340" y="305936"/>
        <a:ext cx="3129461" cy="612263"/>
      </dsp:txXfrm>
    </dsp:sp>
    <dsp:sp modelId="{72D71292-F8A9-4DB8-8CAA-5C7B9158E982}">
      <dsp:nvSpPr>
        <dsp:cNvPr id="0" name=""/>
        <dsp:cNvSpPr/>
      </dsp:nvSpPr>
      <dsp:spPr>
        <a:xfrm>
          <a:off x="576060" y="264455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039CD-B561-4A21-91EE-29B32783302F}">
      <dsp:nvSpPr>
        <dsp:cNvPr id="0" name=""/>
        <dsp:cNvSpPr/>
      </dsp:nvSpPr>
      <dsp:spPr>
        <a:xfrm>
          <a:off x="2228661" y="1224038"/>
          <a:ext cx="2859549" cy="6122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MARCO TEÓRICO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8661" y="1224038"/>
        <a:ext cx="2859549" cy="612263"/>
      </dsp:txXfrm>
    </dsp:sp>
    <dsp:sp modelId="{741CD813-FDB6-4DB0-9480-3227A3B120FE}">
      <dsp:nvSpPr>
        <dsp:cNvPr id="0" name=""/>
        <dsp:cNvSpPr/>
      </dsp:nvSpPr>
      <dsp:spPr>
        <a:xfrm>
          <a:off x="951727" y="1147505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1038F-EFF6-4BED-9CF9-0992C644D9B1}">
      <dsp:nvSpPr>
        <dsp:cNvPr id="0" name=""/>
        <dsp:cNvSpPr/>
      </dsp:nvSpPr>
      <dsp:spPr>
        <a:xfrm>
          <a:off x="2337432" y="2142140"/>
          <a:ext cx="2776663" cy="6122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MARCO METODOLÓGICO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432" y="2142140"/>
        <a:ext cx="2776663" cy="612263"/>
      </dsp:txXfrm>
    </dsp:sp>
    <dsp:sp modelId="{7BC97D4E-0F7A-4E16-9B25-FA94A814502F}">
      <dsp:nvSpPr>
        <dsp:cNvPr id="0" name=""/>
        <dsp:cNvSpPr/>
      </dsp:nvSpPr>
      <dsp:spPr>
        <a:xfrm>
          <a:off x="1086382" y="2065607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17CB6-CA91-4B94-A982-2DF97DF0F095}">
      <dsp:nvSpPr>
        <dsp:cNvPr id="0" name=""/>
        <dsp:cNvSpPr/>
      </dsp:nvSpPr>
      <dsp:spPr>
        <a:xfrm>
          <a:off x="2228661" y="3060242"/>
          <a:ext cx="2859549" cy="6122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ESTUDIO DE MERCADO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8661" y="3060242"/>
        <a:ext cx="2859549" cy="612263"/>
      </dsp:txXfrm>
    </dsp:sp>
    <dsp:sp modelId="{20846FC5-D62F-433A-B9D6-635EA6C97813}">
      <dsp:nvSpPr>
        <dsp:cNvPr id="0" name=""/>
        <dsp:cNvSpPr/>
      </dsp:nvSpPr>
      <dsp:spPr>
        <a:xfrm>
          <a:off x="951727" y="2983709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07843-762B-48A4-A493-65DC0F8DE061}">
      <dsp:nvSpPr>
        <dsp:cNvPr id="0" name=""/>
        <dsp:cNvSpPr/>
      </dsp:nvSpPr>
      <dsp:spPr>
        <a:xfrm>
          <a:off x="1874340" y="3978344"/>
          <a:ext cx="3129461" cy="6122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CONCLUSIONES Y RECOMENDACIONES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4340" y="3978344"/>
        <a:ext cx="3129461" cy="612263"/>
      </dsp:txXfrm>
    </dsp:sp>
    <dsp:sp modelId="{85E12810-FC6F-4358-A09E-2D086D7CC835}">
      <dsp:nvSpPr>
        <dsp:cNvPr id="0" name=""/>
        <dsp:cNvSpPr/>
      </dsp:nvSpPr>
      <dsp:spPr>
        <a:xfrm>
          <a:off x="512997" y="3901811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737D-E1BD-48BB-9A8F-30F5B2186665}">
      <dsp:nvSpPr>
        <dsp:cNvPr id="0" name=""/>
        <dsp:cNvSpPr/>
      </dsp:nvSpPr>
      <dsp:spPr>
        <a:xfrm>
          <a:off x="3639" y="103622"/>
          <a:ext cx="1591084" cy="108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16 - 26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43,89%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32" y="135515"/>
        <a:ext cx="1527298" cy="1025112"/>
      </dsp:txXfrm>
    </dsp:sp>
    <dsp:sp modelId="{3721A27B-7E7A-4067-8DAD-CC079B457E4B}">
      <dsp:nvSpPr>
        <dsp:cNvPr id="0" name=""/>
        <dsp:cNvSpPr/>
      </dsp:nvSpPr>
      <dsp:spPr>
        <a:xfrm>
          <a:off x="1753832" y="450777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832" y="529695"/>
        <a:ext cx="236117" cy="236753"/>
      </dsp:txXfrm>
    </dsp:sp>
    <dsp:sp modelId="{78B645A4-B323-4A61-A42B-C4BD1D92B1C7}">
      <dsp:nvSpPr>
        <dsp:cNvPr id="0" name=""/>
        <dsp:cNvSpPr/>
      </dsp:nvSpPr>
      <dsp:spPr>
        <a:xfrm>
          <a:off x="2231158" y="103622"/>
          <a:ext cx="1591084" cy="108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GÉNERO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Masculino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Femenino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051" y="135515"/>
        <a:ext cx="1527298" cy="1025112"/>
      </dsp:txXfrm>
    </dsp:sp>
    <dsp:sp modelId="{542CC1AB-BA1A-419C-A4C3-282F7F9C34D3}">
      <dsp:nvSpPr>
        <dsp:cNvPr id="0" name=""/>
        <dsp:cNvSpPr/>
      </dsp:nvSpPr>
      <dsp:spPr>
        <a:xfrm>
          <a:off x="3981351" y="450777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351" y="529695"/>
        <a:ext cx="236117" cy="236753"/>
      </dsp:txXfrm>
    </dsp:sp>
    <dsp:sp modelId="{07960A0C-292D-447C-9C76-8F1E304DA22D}">
      <dsp:nvSpPr>
        <dsp:cNvPr id="0" name=""/>
        <dsp:cNvSpPr/>
      </dsp:nvSpPr>
      <dsp:spPr>
        <a:xfrm>
          <a:off x="4458676" y="103622"/>
          <a:ext cx="1591084" cy="108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OCUPACIÓN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 relación de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dependencia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53,33%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569" y="135515"/>
        <a:ext cx="1527298" cy="1025112"/>
      </dsp:txXfrm>
    </dsp:sp>
    <dsp:sp modelId="{85AA7CD6-96C4-43DB-A5BD-1BA55B819B9C}">
      <dsp:nvSpPr>
        <dsp:cNvPr id="0" name=""/>
        <dsp:cNvSpPr/>
      </dsp:nvSpPr>
      <dsp:spPr>
        <a:xfrm>
          <a:off x="6208870" y="450777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8870" y="529695"/>
        <a:ext cx="236117" cy="236753"/>
      </dsp:txXfrm>
    </dsp:sp>
    <dsp:sp modelId="{5F6C4B4A-907C-4DC1-89DE-605042F47C7D}">
      <dsp:nvSpPr>
        <dsp:cNvPr id="0" name=""/>
        <dsp:cNvSpPr/>
      </dsp:nvSpPr>
      <dsp:spPr>
        <a:xfrm>
          <a:off x="6686195" y="103622"/>
          <a:ext cx="1591084" cy="108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INGRESOS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$601 - $900 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mensual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34,44%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088" y="135515"/>
        <a:ext cx="1527298" cy="10251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33375-2F58-44AF-B324-871F3BDB49E8}">
      <dsp:nvSpPr>
        <dsp:cNvPr id="0" name=""/>
        <dsp:cNvSpPr/>
      </dsp:nvSpPr>
      <dsp:spPr>
        <a:xfrm>
          <a:off x="0" y="2223"/>
          <a:ext cx="6432376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97FA2-D2D8-480E-BA91-5D66EA1C08A6}">
      <dsp:nvSpPr>
        <dsp:cNvPr id="0" name=""/>
        <dsp:cNvSpPr/>
      </dsp:nvSpPr>
      <dsp:spPr>
        <a:xfrm>
          <a:off x="0" y="2223"/>
          <a:ext cx="1286475" cy="45485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0" y="2223"/>
        <a:ext cx="1286475" cy="4548503"/>
      </dsp:txXfrm>
    </dsp:sp>
    <dsp:sp modelId="{DA064D9B-3125-4798-88FA-7AA727C9ABFB}">
      <dsp:nvSpPr>
        <dsp:cNvPr id="0" name=""/>
        <dsp:cNvSpPr/>
      </dsp:nvSpPr>
      <dsp:spPr>
        <a:xfrm>
          <a:off x="1382960" y="73293"/>
          <a:ext cx="5049415" cy="14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Título</a:t>
          </a:r>
          <a:endParaRPr lang="es-EC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para el posicionamiento de la marca país “ecuador ama la vida”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2960" y="73293"/>
        <a:ext cx="5049415" cy="1421407"/>
      </dsp:txXfrm>
    </dsp:sp>
    <dsp:sp modelId="{129B1499-FA00-4999-B9A5-DE438DB94C54}">
      <dsp:nvSpPr>
        <dsp:cNvPr id="0" name=""/>
        <dsp:cNvSpPr/>
      </dsp:nvSpPr>
      <dsp:spPr>
        <a:xfrm>
          <a:off x="1286475" y="1494700"/>
          <a:ext cx="51459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1B76B-22E2-4937-8308-6F2983505736}">
      <dsp:nvSpPr>
        <dsp:cNvPr id="0" name=""/>
        <dsp:cNvSpPr/>
      </dsp:nvSpPr>
      <dsp:spPr>
        <a:xfrm>
          <a:off x="1382960" y="1565771"/>
          <a:ext cx="5049415" cy="14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Definir una propuesta clara y en tiempo real para el correcto posicionamiento de la marca país “ecuador ama la vida” en el periodo 2016-2017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2960" y="1565771"/>
        <a:ext cx="5049415" cy="1421407"/>
      </dsp:txXfrm>
    </dsp:sp>
    <dsp:sp modelId="{9BFF87D8-8BC0-4349-B31E-66AE125C7A05}">
      <dsp:nvSpPr>
        <dsp:cNvPr id="0" name=""/>
        <dsp:cNvSpPr/>
      </dsp:nvSpPr>
      <dsp:spPr>
        <a:xfrm>
          <a:off x="1286475" y="2987178"/>
          <a:ext cx="51459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F133C-475F-4E7F-9E2A-4EFC3CD81D59}">
      <dsp:nvSpPr>
        <dsp:cNvPr id="0" name=""/>
        <dsp:cNvSpPr/>
      </dsp:nvSpPr>
      <dsp:spPr>
        <a:xfrm>
          <a:off x="1382960" y="3058249"/>
          <a:ext cx="5049415" cy="14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-Aumentar el reconocimiento de marca país en los demás productos y servicios que pueden obtener la licencia.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-Socialización del concepto de la marca país “ecuador ama la vida” como representación de calidad total.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-Crear conocimiento sobre los beneficios de la marca país.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2960" y="3058249"/>
        <a:ext cx="5049415" cy="1421407"/>
      </dsp:txXfrm>
    </dsp:sp>
    <dsp:sp modelId="{587845F4-5226-45D3-9256-09EB4AEB8F29}">
      <dsp:nvSpPr>
        <dsp:cNvPr id="0" name=""/>
        <dsp:cNvSpPr/>
      </dsp:nvSpPr>
      <dsp:spPr>
        <a:xfrm>
          <a:off x="1286475" y="4479656"/>
          <a:ext cx="51459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70729-2A49-4820-99F0-6C60DC1374AD}">
      <dsp:nvSpPr>
        <dsp:cNvPr id="0" name=""/>
        <dsp:cNvSpPr/>
      </dsp:nvSpPr>
      <dsp:spPr>
        <a:xfrm>
          <a:off x="239235" y="14"/>
          <a:ext cx="8826114" cy="50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239235" y="14"/>
        <a:ext cx="8826114" cy="507770"/>
      </dsp:txXfrm>
    </dsp:sp>
    <dsp:sp modelId="{F2355959-2ED9-4099-A66F-AB3B9D47DB21}">
      <dsp:nvSpPr>
        <dsp:cNvPr id="0" name=""/>
        <dsp:cNvSpPr/>
      </dsp:nvSpPr>
      <dsp:spPr>
        <a:xfrm>
          <a:off x="1397021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7A8E9-51F3-456A-AB76-611BCF452D40}">
      <dsp:nvSpPr>
        <dsp:cNvPr id="0" name=""/>
        <dsp:cNvSpPr/>
      </dsp:nvSpPr>
      <dsp:spPr>
        <a:xfrm>
          <a:off x="2182091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005AB-908D-4ED9-A607-8AA49B42345E}">
      <dsp:nvSpPr>
        <dsp:cNvPr id="0" name=""/>
        <dsp:cNvSpPr/>
      </dsp:nvSpPr>
      <dsp:spPr>
        <a:xfrm>
          <a:off x="2967781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B280-CADE-49DF-8901-44C1973940D6}">
      <dsp:nvSpPr>
        <dsp:cNvPr id="0" name=""/>
        <dsp:cNvSpPr/>
      </dsp:nvSpPr>
      <dsp:spPr>
        <a:xfrm>
          <a:off x="3752851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9D6D6-A139-41D2-BA60-CF4127617C13}">
      <dsp:nvSpPr>
        <dsp:cNvPr id="0" name=""/>
        <dsp:cNvSpPr/>
      </dsp:nvSpPr>
      <dsp:spPr>
        <a:xfrm>
          <a:off x="4538541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336C6-A29B-4ADB-B6F7-510E3A746D63}">
      <dsp:nvSpPr>
        <dsp:cNvPr id="0" name=""/>
        <dsp:cNvSpPr/>
      </dsp:nvSpPr>
      <dsp:spPr>
        <a:xfrm>
          <a:off x="5323611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1E71-65F4-44B4-880A-5B4081657333}">
      <dsp:nvSpPr>
        <dsp:cNvPr id="0" name=""/>
        <dsp:cNvSpPr/>
      </dsp:nvSpPr>
      <dsp:spPr>
        <a:xfrm>
          <a:off x="6109302" y="507785"/>
          <a:ext cx="1307001" cy="103434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8283B-9732-4104-AA0F-68AEAF0A047B}">
      <dsp:nvSpPr>
        <dsp:cNvPr id="0" name=""/>
        <dsp:cNvSpPr/>
      </dsp:nvSpPr>
      <dsp:spPr>
        <a:xfrm>
          <a:off x="239235" y="611220"/>
          <a:ext cx="7973660" cy="827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Marca país  no es reconocida por los ciudadanos,  la mayoría identifica el logotipo de la marca como “algo” que pertenece al Gobierno y  al país, pero no conocen cual es el propósito ni la importancia de la misma.</a:t>
          </a:r>
          <a:endParaRPr lang="es-EC" sz="1300" kern="1200" dirty="0"/>
        </a:p>
      </dsp:txBody>
      <dsp:txXfrm>
        <a:off x="239235" y="611220"/>
        <a:ext cx="7973660" cy="827478"/>
      </dsp:txXfrm>
    </dsp:sp>
    <dsp:sp modelId="{FA777AE8-7F37-45FB-A4DA-7EA21CDCFB91}">
      <dsp:nvSpPr>
        <dsp:cNvPr id="0" name=""/>
        <dsp:cNvSpPr/>
      </dsp:nvSpPr>
      <dsp:spPr>
        <a:xfrm>
          <a:off x="239235" y="1605539"/>
          <a:ext cx="7871333" cy="50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logotipo de marca país “ecuador ama la vida” es mayormente identificado en las áreas de Hotelería y turismo, alimentos y construcción.</a:t>
          </a:r>
          <a:endParaRPr lang="es-EC" sz="1400" kern="1200" dirty="0"/>
        </a:p>
      </dsp:txBody>
      <dsp:txXfrm>
        <a:off x="239235" y="1605539"/>
        <a:ext cx="7871333" cy="507770"/>
      </dsp:txXfrm>
    </dsp:sp>
    <dsp:sp modelId="{57D79DE7-CE70-467B-B50A-6B99FE34DDA2}">
      <dsp:nvSpPr>
        <dsp:cNvPr id="0" name=""/>
        <dsp:cNvSpPr/>
      </dsp:nvSpPr>
      <dsp:spPr>
        <a:xfrm>
          <a:off x="1397021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E4D55-46A3-407C-BC07-D71BAF97309F}">
      <dsp:nvSpPr>
        <dsp:cNvPr id="0" name=""/>
        <dsp:cNvSpPr/>
      </dsp:nvSpPr>
      <dsp:spPr>
        <a:xfrm>
          <a:off x="2182091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883E2-F484-4AFF-B96A-7D065649DB8C}">
      <dsp:nvSpPr>
        <dsp:cNvPr id="0" name=""/>
        <dsp:cNvSpPr/>
      </dsp:nvSpPr>
      <dsp:spPr>
        <a:xfrm>
          <a:off x="2967781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AE1A2-661E-4F90-9604-3E552591A433}">
      <dsp:nvSpPr>
        <dsp:cNvPr id="0" name=""/>
        <dsp:cNvSpPr/>
      </dsp:nvSpPr>
      <dsp:spPr>
        <a:xfrm>
          <a:off x="3752851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63335-E97B-439E-9048-D99EB52B70A9}">
      <dsp:nvSpPr>
        <dsp:cNvPr id="0" name=""/>
        <dsp:cNvSpPr/>
      </dsp:nvSpPr>
      <dsp:spPr>
        <a:xfrm>
          <a:off x="4538541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DB3FC-AF1E-4B2B-9B98-76F6982D07EB}">
      <dsp:nvSpPr>
        <dsp:cNvPr id="0" name=""/>
        <dsp:cNvSpPr/>
      </dsp:nvSpPr>
      <dsp:spPr>
        <a:xfrm>
          <a:off x="5323611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452C1-43A5-40FE-8891-B116EB4B0E4D}">
      <dsp:nvSpPr>
        <dsp:cNvPr id="0" name=""/>
        <dsp:cNvSpPr/>
      </dsp:nvSpPr>
      <dsp:spPr>
        <a:xfrm>
          <a:off x="6109302" y="2113310"/>
          <a:ext cx="1307001" cy="103434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1E2F8-23BD-4894-A8D4-87BFDEB39354}">
      <dsp:nvSpPr>
        <dsp:cNvPr id="0" name=""/>
        <dsp:cNvSpPr/>
      </dsp:nvSpPr>
      <dsp:spPr>
        <a:xfrm>
          <a:off x="239235" y="2216745"/>
          <a:ext cx="7973660" cy="827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principal factor motivante en la compra de productos es la CALIDAD, está por encima de otros factores, incluyendo la marca país “ecuador ama la vida</a:t>
          </a:r>
          <a:endParaRPr lang="es-EC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239235" y="2216745"/>
        <a:ext cx="7973660" cy="827478"/>
      </dsp:txXfrm>
    </dsp:sp>
    <dsp:sp modelId="{27FF5228-0525-4259-82ED-C170C6000DC1}">
      <dsp:nvSpPr>
        <dsp:cNvPr id="0" name=""/>
        <dsp:cNvSpPr/>
      </dsp:nvSpPr>
      <dsp:spPr>
        <a:xfrm>
          <a:off x="239235" y="3211065"/>
          <a:ext cx="7871333" cy="50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medios por los cuales los clientes reciben información de la marca “ecuador ama la vida” son televisión y vallas publicitarias.</a:t>
          </a:r>
          <a:endParaRPr lang="es-EC" sz="1400" kern="1200" dirty="0"/>
        </a:p>
      </dsp:txBody>
      <dsp:txXfrm>
        <a:off x="239235" y="3211065"/>
        <a:ext cx="7871333" cy="507770"/>
      </dsp:txXfrm>
    </dsp:sp>
    <dsp:sp modelId="{AADD63DC-A56E-426A-8E22-EA93CCC11B61}">
      <dsp:nvSpPr>
        <dsp:cNvPr id="0" name=""/>
        <dsp:cNvSpPr/>
      </dsp:nvSpPr>
      <dsp:spPr>
        <a:xfrm>
          <a:off x="1397021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3BF3B-15EF-478E-972F-9C18C4E2D0E6}">
      <dsp:nvSpPr>
        <dsp:cNvPr id="0" name=""/>
        <dsp:cNvSpPr/>
      </dsp:nvSpPr>
      <dsp:spPr>
        <a:xfrm>
          <a:off x="2182091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514E2-0CB7-4A91-9928-BAA06AC6DBEC}">
      <dsp:nvSpPr>
        <dsp:cNvPr id="0" name=""/>
        <dsp:cNvSpPr/>
      </dsp:nvSpPr>
      <dsp:spPr>
        <a:xfrm>
          <a:off x="2967781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FD412-A6A5-4C92-8549-ED8C1E631AA1}">
      <dsp:nvSpPr>
        <dsp:cNvPr id="0" name=""/>
        <dsp:cNvSpPr/>
      </dsp:nvSpPr>
      <dsp:spPr>
        <a:xfrm>
          <a:off x="3752851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0709-78EA-4D65-B56A-2A2C6159942D}">
      <dsp:nvSpPr>
        <dsp:cNvPr id="0" name=""/>
        <dsp:cNvSpPr/>
      </dsp:nvSpPr>
      <dsp:spPr>
        <a:xfrm>
          <a:off x="4538541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E3278-54A9-47CB-B038-AD98FE71C566}">
      <dsp:nvSpPr>
        <dsp:cNvPr id="0" name=""/>
        <dsp:cNvSpPr/>
      </dsp:nvSpPr>
      <dsp:spPr>
        <a:xfrm>
          <a:off x="5323611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B775E-60B0-4C69-A477-3689580EB533}">
      <dsp:nvSpPr>
        <dsp:cNvPr id="0" name=""/>
        <dsp:cNvSpPr/>
      </dsp:nvSpPr>
      <dsp:spPr>
        <a:xfrm>
          <a:off x="6109302" y="3718835"/>
          <a:ext cx="1307001" cy="103434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DE4C-BAE6-46FF-841F-68FA050766DC}">
      <dsp:nvSpPr>
        <dsp:cNvPr id="0" name=""/>
        <dsp:cNvSpPr/>
      </dsp:nvSpPr>
      <dsp:spPr>
        <a:xfrm>
          <a:off x="239235" y="3822270"/>
          <a:ext cx="7973660" cy="827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Los ciudadanos, se identifican nacionalmente, aceptan y respaldan la importancia de tener una marca ecuatoriana, pese a esto, hay otros factores motivacionales (Calidad, Precio, Diseño) que intervienen en su comportamiento de  para definir la compra</a:t>
          </a:r>
          <a:endParaRPr lang="es-EC" sz="1300" kern="1200" dirty="0"/>
        </a:p>
      </dsp:txBody>
      <dsp:txXfrm>
        <a:off x="239235" y="3822270"/>
        <a:ext cx="7973660" cy="8274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2F4C4-B8D8-4118-8851-FDB604F4D03D}">
      <dsp:nvSpPr>
        <dsp:cNvPr id="0" name=""/>
        <dsp:cNvSpPr/>
      </dsp:nvSpPr>
      <dsp:spPr>
        <a:xfrm>
          <a:off x="846184" y="2933"/>
          <a:ext cx="6447810" cy="58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Desarrollar un plan de identificación de marca, invertir los recursos asignados para la misma, en hacer que los ciudadanos conozcan con que fines se creó, logrando:</a:t>
          </a:r>
          <a:endParaRPr lang="es-EC" sz="1400" kern="1200" dirty="0"/>
        </a:p>
      </dsp:txBody>
      <dsp:txXfrm>
        <a:off x="846184" y="2933"/>
        <a:ext cx="6447810" cy="586164"/>
      </dsp:txXfrm>
    </dsp:sp>
    <dsp:sp modelId="{2B328EE5-FA7A-4C81-A025-62FFD745F5AC}">
      <dsp:nvSpPr>
        <dsp:cNvPr id="0" name=""/>
        <dsp:cNvSpPr/>
      </dsp:nvSpPr>
      <dsp:spPr>
        <a:xfrm>
          <a:off x="846184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1B50F-98CC-4E2D-A78C-4EF3B9FA9D0E}">
      <dsp:nvSpPr>
        <dsp:cNvPr id="0" name=""/>
        <dsp:cNvSpPr/>
      </dsp:nvSpPr>
      <dsp:spPr>
        <a:xfrm>
          <a:off x="1752460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CE315-FB60-4136-84A5-9084E27A96D4}">
      <dsp:nvSpPr>
        <dsp:cNvPr id="0" name=""/>
        <dsp:cNvSpPr/>
      </dsp:nvSpPr>
      <dsp:spPr>
        <a:xfrm>
          <a:off x="2659452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1128C-BEFB-40FA-93CB-708E9D765143}">
      <dsp:nvSpPr>
        <dsp:cNvPr id="0" name=""/>
        <dsp:cNvSpPr/>
      </dsp:nvSpPr>
      <dsp:spPr>
        <a:xfrm>
          <a:off x="3565728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C08E-7022-404A-85A2-A917CE6364B3}">
      <dsp:nvSpPr>
        <dsp:cNvPr id="0" name=""/>
        <dsp:cNvSpPr/>
      </dsp:nvSpPr>
      <dsp:spPr>
        <a:xfrm>
          <a:off x="4472719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5EF58-4BA8-4B8F-B0B3-33DCFCB98627}">
      <dsp:nvSpPr>
        <dsp:cNvPr id="0" name=""/>
        <dsp:cNvSpPr/>
      </dsp:nvSpPr>
      <dsp:spPr>
        <a:xfrm>
          <a:off x="5378995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CA207-D5E6-4C8A-BBA8-06552AD868E8}">
      <dsp:nvSpPr>
        <dsp:cNvPr id="0" name=""/>
        <dsp:cNvSpPr/>
      </dsp:nvSpPr>
      <dsp:spPr>
        <a:xfrm>
          <a:off x="6285987" y="589097"/>
          <a:ext cx="1508787" cy="119403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74967-44CC-4979-87FB-DA67ED990593}">
      <dsp:nvSpPr>
        <dsp:cNvPr id="0" name=""/>
        <dsp:cNvSpPr/>
      </dsp:nvSpPr>
      <dsp:spPr>
        <a:xfrm>
          <a:off x="846184" y="708501"/>
          <a:ext cx="6531631" cy="95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-Capturar y crear va</a:t>
          </a:r>
          <a:r>
            <a:rPr lang="es-EC" sz="1400" b="1" kern="1200" dirty="0" smtClean="0"/>
            <a:t>l</a:t>
          </a:r>
          <a:r>
            <a:rPr lang="es-EC" sz="1400" kern="1200" dirty="0" smtClean="0"/>
            <a:t>or</a:t>
          </a:r>
          <a:endParaRPr lang="es-EC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-Obtener una percepción positiva de la misma.</a:t>
          </a:r>
          <a:endParaRPr lang="es-EC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-Comunicar correctamente la estrategia</a:t>
          </a:r>
          <a:endParaRPr lang="es-EC" sz="1400" kern="1200" dirty="0"/>
        </a:p>
      </dsp:txBody>
      <dsp:txXfrm>
        <a:off x="846184" y="708501"/>
        <a:ext cx="6531631" cy="955231"/>
      </dsp:txXfrm>
    </dsp:sp>
    <dsp:sp modelId="{9D2256EF-9745-4922-97A0-94707B917A6A}">
      <dsp:nvSpPr>
        <dsp:cNvPr id="0" name=""/>
        <dsp:cNvSpPr/>
      </dsp:nvSpPr>
      <dsp:spPr>
        <a:xfrm>
          <a:off x="846184" y="1874833"/>
          <a:ext cx="6447810" cy="58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Enfocar las campañas de promoción de la marca en los demás categorías de productos que también tienen la licencia.</a:t>
          </a:r>
          <a:endParaRPr lang="es-EC" sz="1400" kern="1200" dirty="0"/>
        </a:p>
      </dsp:txBody>
      <dsp:txXfrm>
        <a:off x="846184" y="1874833"/>
        <a:ext cx="6447810" cy="586164"/>
      </dsp:txXfrm>
    </dsp:sp>
    <dsp:sp modelId="{9F6AA895-678F-4790-A020-B16C8CA9B2BA}">
      <dsp:nvSpPr>
        <dsp:cNvPr id="0" name=""/>
        <dsp:cNvSpPr/>
      </dsp:nvSpPr>
      <dsp:spPr>
        <a:xfrm>
          <a:off x="846184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3B7AF-01F4-41B3-A7D7-045A0EDDA8EC}">
      <dsp:nvSpPr>
        <dsp:cNvPr id="0" name=""/>
        <dsp:cNvSpPr/>
      </dsp:nvSpPr>
      <dsp:spPr>
        <a:xfrm>
          <a:off x="1752460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87D4-FB13-4D90-9D2C-517C5F070A7A}">
      <dsp:nvSpPr>
        <dsp:cNvPr id="0" name=""/>
        <dsp:cNvSpPr/>
      </dsp:nvSpPr>
      <dsp:spPr>
        <a:xfrm>
          <a:off x="2659452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CB90-C68F-43CB-904D-0D88E4033555}">
      <dsp:nvSpPr>
        <dsp:cNvPr id="0" name=""/>
        <dsp:cNvSpPr/>
      </dsp:nvSpPr>
      <dsp:spPr>
        <a:xfrm>
          <a:off x="3565728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5E4D5-2617-4CC7-9A69-D6970B16E0C8}">
      <dsp:nvSpPr>
        <dsp:cNvPr id="0" name=""/>
        <dsp:cNvSpPr/>
      </dsp:nvSpPr>
      <dsp:spPr>
        <a:xfrm>
          <a:off x="4472719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B5C14-BBB1-4C00-9DA3-04FFF0F2715F}">
      <dsp:nvSpPr>
        <dsp:cNvPr id="0" name=""/>
        <dsp:cNvSpPr/>
      </dsp:nvSpPr>
      <dsp:spPr>
        <a:xfrm>
          <a:off x="5378995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0793-A2D4-484C-A95B-FF5196CDF08C}">
      <dsp:nvSpPr>
        <dsp:cNvPr id="0" name=""/>
        <dsp:cNvSpPr/>
      </dsp:nvSpPr>
      <dsp:spPr>
        <a:xfrm>
          <a:off x="6285987" y="2460997"/>
          <a:ext cx="1508787" cy="119403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BB1B-094B-4750-B2B7-E193244B2498}">
      <dsp:nvSpPr>
        <dsp:cNvPr id="0" name=""/>
        <dsp:cNvSpPr/>
      </dsp:nvSpPr>
      <dsp:spPr>
        <a:xfrm>
          <a:off x="846184" y="2580401"/>
          <a:ext cx="6531631" cy="95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Además de aplicar los medios de información comunes, utilizar otros como el internet que permitan llegar a más clientes con menos costo.</a:t>
          </a:r>
          <a:endParaRPr lang="es-EC" sz="1400" kern="1200" dirty="0"/>
        </a:p>
      </dsp:txBody>
      <dsp:txXfrm>
        <a:off x="846184" y="2580401"/>
        <a:ext cx="6531631" cy="955231"/>
      </dsp:txXfrm>
    </dsp:sp>
    <dsp:sp modelId="{D3EA71DF-D03F-4F1B-8801-A64D7C5114C3}">
      <dsp:nvSpPr>
        <dsp:cNvPr id="0" name=""/>
        <dsp:cNvSpPr/>
      </dsp:nvSpPr>
      <dsp:spPr>
        <a:xfrm>
          <a:off x="846184" y="3746733"/>
          <a:ext cx="6447810" cy="58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descuidar el factor motivante de compra  más importante la  Calidad, es lo que debe representar la marca país “ecuador ama la vida</a:t>
          </a:r>
          <a:endParaRPr lang="es-EC" sz="1400" kern="1200" dirty="0"/>
        </a:p>
      </dsp:txBody>
      <dsp:txXfrm>
        <a:off x="846184" y="3746733"/>
        <a:ext cx="6447810" cy="586164"/>
      </dsp:txXfrm>
    </dsp:sp>
    <dsp:sp modelId="{A11320FE-27DA-48B6-BB2A-33D31CFA080F}">
      <dsp:nvSpPr>
        <dsp:cNvPr id="0" name=""/>
        <dsp:cNvSpPr/>
      </dsp:nvSpPr>
      <dsp:spPr>
        <a:xfrm>
          <a:off x="846184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9D72A-4E81-432E-A1E7-C717835F7D4B}">
      <dsp:nvSpPr>
        <dsp:cNvPr id="0" name=""/>
        <dsp:cNvSpPr/>
      </dsp:nvSpPr>
      <dsp:spPr>
        <a:xfrm>
          <a:off x="1752460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B5760-6DFC-421A-AE49-69638DED6A54}">
      <dsp:nvSpPr>
        <dsp:cNvPr id="0" name=""/>
        <dsp:cNvSpPr/>
      </dsp:nvSpPr>
      <dsp:spPr>
        <a:xfrm>
          <a:off x="2659452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5F3C6-35F3-4DDA-91C4-4BC73F4EA9DA}">
      <dsp:nvSpPr>
        <dsp:cNvPr id="0" name=""/>
        <dsp:cNvSpPr/>
      </dsp:nvSpPr>
      <dsp:spPr>
        <a:xfrm>
          <a:off x="3565728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64A8-3E8B-4CBE-9E77-F7443243A578}">
      <dsp:nvSpPr>
        <dsp:cNvPr id="0" name=""/>
        <dsp:cNvSpPr/>
      </dsp:nvSpPr>
      <dsp:spPr>
        <a:xfrm>
          <a:off x="4472719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F950-9758-45D9-9D59-12CB0AC2F08B}">
      <dsp:nvSpPr>
        <dsp:cNvPr id="0" name=""/>
        <dsp:cNvSpPr/>
      </dsp:nvSpPr>
      <dsp:spPr>
        <a:xfrm>
          <a:off x="5378995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FEB3E-1A0F-42CF-A57C-9541B287ECBF}">
      <dsp:nvSpPr>
        <dsp:cNvPr id="0" name=""/>
        <dsp:cNvSpPr/>
      </dsp:nvSpPr>
      <dsp:spPr>
        <a:xfrm>
          <a:off x="6285987" y="4332897"/>
          <a:ext cx="1508787" cy="1194038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8452D-7409-434D-B7AD-8CC1EA82CEF7}">
      <dsp:nvSpPr>
        <dsp:cNvPr id="0" name=""/>
        <dsp:cNvSpPr/>
      </dsp:nvSpPr>
      <dsp:spPr>
        <a:xfrm>
          <a:off x="846184" y="4452301"/>
          <a:ext cx="6531631" cy="95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Después de aplicar las recomendaciones antes mencionadas, realizar un estudio ampliado, no solamente en la ciudad de Quito, expandirlo a otras provincias y porque no, internacionalmente con el fin de conocer la posición de la marca país “ecuador ama la vida” en mercados internacionales</a:t>
          </a:r>
          <a:endParaRPr lang="es-EC" sz="1400" kern="1200" dirty="0"/>
        </a:p>
      </dsp:txBody>
      <dsp:txXfrm>
        <a:off x="846184" y="4452301"/>
        <a:ext cx="6531631" cy="95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3EDD0-F5A7-4C0D-A39C-A61FB9C0CD15}">
      <dsp:nvSpPr>
        <dsp:cNvPr id="0" name=""/>
        <dsp:cNvSpPr/>
      </dsp:nvSpPr>
      <dsp:spPr>
        <a:xfrm rot="5400000">
          <a:off x="499571" y="1092127"/>
          <a:ext cx="1493934" cy="24858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B02BA-2D51-4191-82BC-307DF62B30F6}">
      <dsp:nvSpPr>
        <dsp:cNvPr id="0" name=""/>
        <dsp:cNvSpPr/>
      </dsp:nvSpPr>
      <dsp:spPr>
        <a:xfrm>
          <a:off x="250196" y="1834868"/>
          <a:ext cx="2244261" cy="196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2001</a:t>
          </a:r>
          <a:endParaRPr lang="es-EC" sz="6500" kern="1200" dirty="0"/>
        </a:p>
      </dsp:txBody>
      <dsp:txXfrm>
        <a:off x="250196" y="1834868"/>
        <a:ext cx="2244261" cy="1967226"/>
      </dsp:txXfrm>
    </dsp:sp>
    <dsp:sp modelId="{0BEEE53E-18DB-4851-BC04-63AF462E7837}">
      <dsp:nvSpPr>
        <dsp:cNvPr id="0" name=""/>
        <dsp:cNvSpPr/>
      </dsp:nvSpPr>
      <dsp:spPr>
        <a:xfrm>
          <a:off x="2071012" y="909115"/>
          <a:ext cx="423445" cy="4234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40596"/>
            <a:satOff val="-1003"/>
            <a:lumOff val="16080"/>
            <a:alphaOff val="0"/>
          </a:schemeClr>
        </a:solidFill>
        <a:ln w="19050" cap="flat" cmpd="sng" algn="ctr">
          <a:solidFill>
            <a:schemeClr val="accent1">
              <a:shade val="50000"/>
              <a:hueOff val="40596"/>
              <a:satOff val="-1003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BC611-E113-4ED6-A975-7E3394797AAC}">
      <dsp:nvSpPr>
        <dsp:cNvPr id="0" name=""/>
        <dsp:cNvSpPr/>
      </dsp:nvSpPr>
      <dsp:spPr>
        <a:xfrm rot="5400000">
          <a:off x="3246985" y="412277"/>
          <a:ext cx="1493934" cy="24858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81191"/>
            <a:satOff val="-2006"/>
            <a:lumOff val="32159"/>
            <a:alphaOff val="0"/>
          </a:schemeClr>
        </a:solidFill>
        <a:ln w="19050" cap="flat" cmpd="sng" algn="ctr">
          <a:solidFill>
            <a:schemeClr val="accent1">
              <a:shade val="50000"/>
              <a:hueOff val="81191"/>
              <a:satOff val="-2006"/>
              <a:lumOff val="3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3E7CE-62FE-4CD2-BFE2-C0DABA87A6D2}">
      <dsp:nvSpPr>
        <dsp:cNvPr id="0" name=""/>
        <dsp:cNvSpPr/>
      </dsp:nvSpPr>
      <dsp:spPr>
        <a:xfrm>
          <a:off x="2997610" y="1155018"/>
          <a:ext cx="2244261" cy="196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2010</a:t>
          </a:r>
          <a:endParaRPr lang="es-EC" sz="6500" kern="1200" dirty="0"/>
        </a:p>
      </dsp:txBody>
      <dsp:txXfrm>
        <a:off x="2997610" y="1155018"/>
        <a:ext cx="2244261" cy="1967226"/>
      </dsp:txXfrm>
    </dsp:sp>
    <dsp:sp modelId="{3D3804D5-2F2B-4E96-BCE7-019255834754}">
      <dsp:nvSpPr>
        <dsp:cNvPr id="0" name=""/>
        <dsp:cNvSpPr/>
      </dsp:nvSpPr>
      <dsp:spPr>
        <a:xfrm>
          <a:off x="4818426" y="229264"/>
          <a:ext cx="423445" cy="423445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81191"/>
            <a:satOff val="-2006"/>
            <a:lumOff val="32159"/>
            <a:alphaOff val="0"/>
          </a:schemeClr>
        </a:solidFill>
        <a:ln w="19050" cap="flat" cmpd="sng" algn="ctr">
          <a:solidFill>
            <a:schemeClr val="accent1">
              <a:shade val="50000"/>
              <a:hueOff val="81191"/>
              <a:satOff val="-2006"/>
              <a:lumOff val="3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BDE28-4C9C-4012-8B27-FBD41083A4FD}">
      <dsp:nvSpPr>
        <dsp:cNvPr id="0" name=""/>
        <dsp:cNvSpPr/>
      </dsp:nvSpPr>
      <dsp:spPr>
        <a:xfrm rot="5400000">
          <a:off x="5994399" y="-267572"/>
          <a:ext cx="1493934" cy="24858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40596"/>
            <a:satOff val="-1003"/>
            <a:lumOff val="16080"/>
            <a:alphaOff val="0"/>
          </a:schemeClr>
        </a:solidFill>
        <a:ln w="19050" cap="flat" cmpd="sng" algn="ctr">
          <a:solidFill>
            <a:schemeClr val="accent1">
              <a:shade val="50000"/>
              <a:hueOff val="40596"/>
              <a:satOff val="-1003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F2B27-AC81-4348-9A9A-2023CD2ADB3E}">
      <dsp:nvSpPr>
        <dsp:cNvPr id="0" name=""/>
        <dsp:cNvSpPr/>
      </dsp:nvSpPr>
      <dsp:spPr>
        <a:xfrm>
          <a:off x="5745024" y="475168"/>
          <a:ext cx="2244261" cy="196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2013</a:t>
          </a:r>
          <a:endParaRPr lang="es-EC" sz="6500" kern="1200" dirty="0"/>
        </a:p>
      </dsp:txBody>
      <dsp:txXfrm>
        <a:off x="5745024" y="475168"/>
        <a:ext cx="2244261" cy="196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B953-6EBD-4166-AB8E-194741178B29}">
      <dsp:nvSpPr>
        <dsp:cNvPr id="0" name=""/>
        <dsp:cNvSpPr/>
      </dsp:nvSpPr>
      <dsp:spPr>
        <a:xfrm>
          <a:off x="749389" y="339815"/>
          <a:ext cx="3158467" cy="28000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800" kern="1200" dirty="0"/>
        </a:p>
      </dsp:txBody>
      <dsp:txXfrm>
        <a:off x="1211936" y="749867"/>
        <a:ext cx="2233373" cy="1979909"/>
      </dsp:txXfrm>
    </dsp:sp>
    <dsp:sp modelId="{7F9D86EC-BF96-4B79-AE7C-1FE84B47E5FD}">
      <dsp:nvSpPr>
        <dsp:cNvPr id="0" name=""/>
        <dsp:cNvSpPr/>
      </dsp:nvSpPr>
      <dsp:spPr>
        <a:xfrm>
          <a:off x="2418469" y="2496657"/>
          <a:ext cx="872948" cy="8726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8298B-4E0F-4BFC-A192-09FE642DC381}">
      <dsp:nvSpPr>
        <dsp:cNvPr id="0" name=""/>
        <dsp:cNvSpPr/>
      </dsp:nvSpPr>
      <dsp:spPr>
        <a:xfrm>
          <a:off x="1789614" y="2931801"/>
          <a:ext cx="225711" cy="225571"/>
        </a:xfrm>
        <a:prstGeom prst="ellipse">
          <a:avLst/>
        </a:prstGeom>
        <a:solidFill>
          <a:schemeClr val="accent2">
            <a:hueOff val="-533968"/>
            <a:satOff val="1560"/>
            <a:lumOff val="-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CD6-848A-425E-BCEE-E1B9397DAAFB}">
      <dsp:nvSpPr>
        <dsp:cNvPr id="0" name=""/>
        <dsp:cNvSpPr/>
      </dsp:nvSpPr>
      <dsp:spPr>
        <a:xfrm>
          <a:off x="3908894" y="1476028"/>
          <a:ext cx="225711" cy="225571"/>
        </a:xfrm>
        <a:prstGeom prst="ellipse">
          <a:avLst/>
        </a:prstGeom>
        <a:solidFill>
          <a:schemeClr val="accent2">
            <a:hueOff val="-1067936"/>
            <a:satOff val="3120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60E66-50D5-4DA9-95C4-6A5887EDABA9}">
      <dsp:nvSpPr>
        <dsp:cNvPr id="0" name=""/>
        <dsp:cNvSpPr/>
      </dsp:nvSpPr>
      <dsp:spPr>
        <a:xfrm>
          <a:off x="3365433" y="3147230"/>
          <a:ext cx="1169011" cy="10517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384F9-9D3C-4FB9-94E2-A0FAA96BC22A}">
      <dsp:nvSpPr>
        <dsp:cNvPr id="0" name=""/>
        <dsp:cNvSpPr/>
      </dsp:nvSpPr>
      <dsp:spPr>
        <a:xfrm>
          <a:off x="1852790" y="654362"/>
          <a:ext cx="225711" cy="225571"/>
        </a:xfrm>
        <a:prstGeom prst="ellipse">
          <a:avLst/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F2670-5405-4CCF-BABE-7C8529B5C7D4}">
      <dsp:nvSpPr>
        <dsp:cNvPr id="0" name=""/>
        <dsp:cNvSpPr/>
      </dsp:nvSpPr>
      <dsp:spPr>
        <a:xfrm>
          <a:off x="1142343" y="1945969"/>
          <a:ext cx="225711" cy="225571"/>
        </a:xfrm>
        <a:prstGeom prst="ellipse">
          <a:avLst/>
        </a:prstGeom>
        <a:solidFill>
          <a:schemeClr val="accent2">
            <a:hueOff val="-2669840"/>
            <a:satOff val="7801"/>
            <a:lumOff val="-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16559-EEA1-4A4C-A25D-2E5AE292FE03}">
      <dsp:nvSpPr>
        <dsp:cNvPr id="0" name=""/>
        <dsp:cNvSpPr/>
      </dsp:nvSpPr>
      <dsp:spPr>
        <a:xfrm>
          <a:off x="-109538" y="701089"/>
          <a:ext cx="1464225" cy="1425813"/>
        </a:xfrm>
        <a:prstGeom prst="ellipse">
          <a:avLst/>
        </a:prstGeom>
        <a:solidFill>
          <a:schemeClr val="accent2">
            <a:hueOff val="-3203808"/>
            <a:satOff val="9361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Exportaciones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04893" y="909894"/>
        <a:ext cx="1035363" cy="1008203"/>
      </dsp:txXfrm>
    </dsp:sp>
    <dsp:sp modelId="{25F3328D-F80D-43ED-9923-A69D2C75F544}">
      <dsp:nvSpPr>
        <dsp:cNvPr id="0" name=""/>
        <dsp:cNvSpPr/>
      </dsp:nvSpPr>
      <dsp:spPr>
        <a:xfrm>
          <a:off x="2211747" y="664388"/>
          <a:ext cx="311287" cy="311623"/>
        </a:xfrm>
        <a:prstGeom prst="ellipse">
          <a:avLst/>
        </a:prstGeom>
        <a:solidFill>
          <a:schemeClr val="accent2">
            <a:hueOff val="-3737775"/>
            <a:satOff val="10921"/>
            <a:lumOff val="-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0378E-7225-4EC8-B62C-171723C6FD91}">
      <dsp:nvSpPr>
        <dsp:cNvPr id="0" name=""/>
        <dsp:cNvSpPr/>
      </dsp:nvSpPr>
      <dsp:spPr>
        <a:xfrm>
          <a:off x="0" y="2068001"/>
          <a:ext cx="814924" cy="8023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8A72-173B-476C-BB71-18696C2A1A69}">
      <dsp:nvSpPr>
        <dsp:cNvPr id="0" name=""/>
        <dsp:cNvSpPr/>
      </dsp:nvSpPr>
      <dsp:spPr>
        <a:xfrm>
          <a:off x="3853342" y="165565"/>
          <a:ext cx="1464225" cy="1425813"/>
        </a:xfrm>
        <a:prstGeom prst="ellipse">
          <a:avLst/>
        </a:prstGeom>
        <a:solidFill>
          <a:schemeClr val="accent2">
            <a:hueOff val="-4805712"/>
            <a:satOff val="14041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Cultura y Sociedad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067773" y="374370"/>
        <a:ext cx="1035363" cy="1008203"/>
      </dsp:txXfrm>
    </dsp:sp>
    <dsp:sp modelId="{E44C9703-C635-4178-B8F2-8E165F05D5B4}">
      <dsp:nvSpPr>
        <dsp:cNvPr id="0" name=""/>
        <dsp:cNvSpPr/>
      </dsp:nvSpPr>
      <dsp:spPr>
        <a:xfrm>
          <a:off x="2862985" y="0"/>
          <a:ext cx="1020981" cy="8726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22B18-F1E2-4D4A-BB23-D6176EA67E1B}">
      <dsp:nvSpPr>
        <dsp:cNvPr id="0" name=""/>
        <dsp:cNvSpPr/>
      </dsp:nvSpPr>
      <dsp:spPr>
        <a:xfrm>
          <a:off x="-53412" y="2986523"/>
          <a:ext cx="225711" cy="225571"/>
        </a:xfrm>
        <a:prstGeom prst="ellipse">
          <a:avLst/>
        </a:prstGeom>
        <a:solidFill>
          <a:schemeClr val="accent2">
            <a:hueOff val="-5873647"/>
            <a:satOff val="17161"/>
            <a:lumOff val="-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1863F-45FA-4DC3-9638-C8CF4C4104FB}">
      <dsp:nvSpPr>
        <dsp:cNvPr id="0" name=""/>
        <dsp:cNvSpPr/>
      </dsp:nvSpPr>
      <dsp:spPr>
        <a:xfrm>
          <a:off x="2195665" y="2665292"/>
          <a:ext cx="225711" cy="225571"/>
        </a:xfrm>
        <a:prstGeom prst="ellipse">
          <a:avLst/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21D77-601C-4E78-9546-39D9D68FD954}">
      <dsp:nvSpPr>
        <dsp:cNvPr id="0" name=""/>
        <dsp:cNvSpPr/>
      </dsp:nvSpPr>
      <dsp:spPr>
        <a:xfrm>
          <a:off x="4388619" y="2133051"/>
          <a:ext cx="1464225" cy="1425813"/>
        </a:xfrm>
        <a:prstGeom prst="ellipse">
          <a:avLst/>
        </a:prstGeom>
        <a:solidFill>
          <a:schemeClr val="accent2">
            <a:hueOff val="-6941583"/>
            <a:satOff val="20282"/>
            <a:lumOff val="-3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Inversiones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03050" y="2341856"/>
        <a:ext cx="1035363" cy="1008203"/>
      </dsp:txXfrm>
    </dsp:sp>
    <dsp:sp modelId="{934758B9-6E0A-48A9-A05A-57D780060E3A}">
      <dsp:nvSpPr>
        <dsp:cNvPr id="0" name=""/>
        <dsp:cNvSpPr/>
      </dsp:nvSpPr>
      <dsp:spPr>
        <a:xfrm>
          <a:off x="4230519" y="2237124"/>
          <a:ext cx="225711" cy="225571"/>
        </a:xfrm>
        <a:prstGeom prst="ellipse">
          <a:avLst/>
        </a:prstGeom>
        <a:solidFill>
          <a:schemeClr val="accent2">
            <a:hueOff val="-7475551"/>
            <a:satOff val="21842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1DD48-1CE6-4D98-A858-247396EE85C3}">
      <dsp:nvSpPr>
        <dsp:cNvPr id="0" name=""/>
        <dsp:cNvSpPr/>
      </dsp:nvSpPr>
      <dsp:spPr>
        <a:xfrm>
          <a:off x="1121252" y="3107187"/>
          <a:ext cx="1464225" cy="1425813"/>
        </a:xfrm>
        <a:prstGeom prst="ellipse">
          <a:avLst/>
        </a:prstGeom>
        <a:solidFill>
          <a:schemeClr val="accent2">
            <a:hueOff val="-8009519"/>
            <a:satOff val="23402"/>
            <a:lumOff val="-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Turismo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335683" y="3315992"/>
        <a:ext cx="1035363" cy="1008203"/>
      </dsp:txXfrm>
    </dsp:sp>
    <dsp:sp modelId="{BC1FDD6A-859E-401F-8EDC-99BC132D92B2}">
      <dsp:nvSpPr>
        <dsp:cNvPr id="0" name=""/>
        <dsp:cNvSpPr/>
      </dsp:nvSpPr>
      <dsp:spPr>
        <a:xfrm>
          <a:off x="2300768" y="3212512"/>
          <a:ext cx="225711" cy="225571"/>
        </a:xfrm>
        <a:prstGeom prst="ellipse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81883-676A-4C14-B20F-F7035762651A}">
      <dsp:nvSpPr>
        <dsp:cNvPr id="0" name=""/>
        <dsp:cNvSpPr/>
      </dsp:nvSpPr>
      <dsp:spPr>
        <a:xfrm>
          <a:off x="0" y="2065"/>
          <a:ext cx="2867616" cy="482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Identificación del problema</a:t>
          </a:r>
        </a:p>
      </dsp:txBody>
      <dsp:txXfrm>
        <a:off x="14143" y="16208"/>
        <a:ext cx="2839330" cy="454606"/>
      </dsp:txXfrm>
    </dsp:sp>
    <dsp:sp modelId="{736F194D-2BF6-4536-8634-74E7FDB23CFB}">
      <dsp:nvSpPr>
        <dsp:cNvPr id="0" name=""/>
        <dsp:cNvSpPr/>
      </dsp:nvSpPr>
      <dsp:spPr>
        <a:xfrm rot="5400000">
          <a:off x="1343265" y="497029"/>
          <a:ext cx="181084" cy="217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-5400000">
        <a:off x="1368617" y="515138"/>
        <a:ext cx="130381" cy="126759"/>
      </dsp:txXfrm>
    </dsp:sp>
    <dsp:sp modelId="{FA3946AD-F273-4DD7-811B-06D4A72D0660}">
      <dsp:nvSpPr>
        <dsp:cNvPr id="0" name=""/>
        <dsp:cNvSpPr/>
      </dsp:nvSpPr>
      <dsp:spPr>
        <a:xfrm>
          <a:off x="0" y="726403"/>
          <a:ext cx="2867616" cy="482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Búsqueda de información</a:t>
          </a:r>
        </a:p>
      </dsp:txBody>
      <dsp:txXfrm>
        <a:off x="14143" y="740546"/>
        <a:ext cx="2839330" cy="454606"/>
      </dsp:txXfrm>
    </dsp:sp>
    <dsp:sp modelId="{FCF87050-E0AE-41AB-8CE5-2970D4DB99AA}">
      <dsp:nvSpPr>
        <dsp:cNvPr id="0" name=""/>
        <dsp:cNvSpPr/>
      </dsp:nvSpPr>
      <dsp:spPr>
        <a:xfrm rot="5400000">
          <a:off x="1343265" y="1221368"/>
          <a:ext cx="181084" cy="217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-5400000">
        <a:off x="1368617" y="1239477"/>
        <a:ext cx="130381" cy="126759"/>
      </dsp:txXfrm>
    </dsp:sp>
    <dsp:sp modelId="{E4454F42-0165-4138-BD5A-344FEC541C9E}">
      <dsp:nvSpPr>
        <dsp:cNvPr id="0" name=""/>
        <dsp:cNvSpPr/>
      </dsp:nvSpPr>
      <dsp:spPr>
        <a:xfrm>
          <a:off x="0" y="1450741"/>
          <a:ext cx="2867616" cy="482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Evaluación de alternativa</a:t>
          </a:r>
        </a:p>
      </dsp:txBody>
      <dsp:txXfrm>
        <a:off x="14143" y="1464884"/>
        <a:ext cx="2839330" cy="454606"/>
      </dsp:txXfrm>
    </dsp:sp>
    <dsp:sp modelId="{7B90D193-87ED-4060-8A7C-7A0F358A56F1}">
      <dsp:nvSpPr>
        <dsp:cNvPr id="0" name=""/>
        <dsp:cNvSpPr/>
      </dsp:nvSpPr>
      <dsp:spPr>
        <a:xfrm rot="5400000">
          <a:off x="1343265" y="1945706"/>
          <a:ext cx="181084" cy="217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-5400000">
        <a:off x="1368617" y="1963815"/>
        <a:ext cx="130381" cy="126759"/>
      </dsp:txXfrm>
    </dsp:sp>
    <dsp:sp modelId="{8F8A74F2-895E-4154-B762-806FBA7420DD}">
      <dsp:nvSpPr>
        <dsp:cNvPr id="0" name=""/>
        <dsp:cNvSpPr/>
      </dsp:nvSpPr>
      <dsp:spPr>
        <a:xfrm>
          <a:off x="0" y="2175080"/>
          <a:ext cx="2867616" cy="482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Decisión </a:t>
          </a: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compra</a:t>
          </a:r>
        </a:p>
      </dsp:txBody>
      <dsp:txXfrm>
        <a:off x="14143" y="2189223"/>
        <a:ext cx="2839330" cy="454606"/>
      </dsp:txXfrm>
    </dsp:sp>
    <dsp:sp modelId="{AC4AF989-2533-43BF-ADBF-D6A04265792E}">
      <dsp:nvSpPr>
        <dsp:cNvPr id="0" name=""/>
        <dsp:cNvSpPr/>
      </dsp:nvSpPr>
      <dsp:spPr>
        <a:xfrm rot="5400000">
          <a:off x="1343265" y="2670044"/>
          <a:ext cx="181084" cy="217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-5400000">
        <a:off x="1368617" y="2688153"/>
        <a:ext cx="130381" cy="126759"/>
      </dsp:txXfrm>
    </dsp:sp>
    <dsp:sp modelId="{D300A63B-F33E-45A0-95B4-61773589C675}">
      <dsp:nvSpPr>
        <dsp:cNvPr id="0" name=""/>
        <dsp:cNvSpPr/>
      </dsp:nvSpPr>
      <dsp:spPr>
        <a:xfrm>
          <a:off x="0" y="2899418"/>
          <a:ext cx="2867616" cy="482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Comportamiento post - compra</a:t>
          </a:r>
        </a:p>
      </dsp:txBody>
      <dsp:txXfrm>
        <a:off x="14143" y="2913561"/>
        <a:ext cx="2839330" cy="454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E840-FE96-4E91-B211-1C76B0AF90A2}">
      <dsp:nvSpPr>
        <dsp:cNvPr id="0" name=""/>
        <dsp:cNvSpPr/>
      </dsp:nvSpPr>
      <dsp:spPr>
        <a:xfrm rot="16200000">
          <a:off x="802" y="0"/>
          <a:ext cx="1092039" cy="109589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INTERNOS</a:t>
          </a:r>
          <a:endParaRPr lang="es-EC" sz="1100" kern="1200" dirty="0"/>
        </a:p>
      </dsp:txBody>
      <dsp:txXfrm rot="5400000">
        <a:off x="189982" y="274937"/>
        <a:ext cx="904787" cy="546019"/>
      </dsp:txXfrm>
    </dsp:sp>
    <dsp:sp modelId="{1681D774-F5F4-49AC-A511-6DC0BB8540FD}">
      <dsp:nvSpPr>
        <dsp:cNvPr id="0" name=""/>
        <dsp:cNvSpPr/>
      </dsp:nvSpPr>
      <dsp:spPr>
        <a:xfrm rot="5400000">
          <a:off x="1913322" y="-1927"/>
          <a:ext cx="1092039" cy="109589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EXTERNOS</a:t>
          </a:r>
          <a:endParaRPr lang="es-EC" sz="1100" kern="1200" dirty="0"/>
        </a:p>
      </dsp:txBody>
      <dsp:txXfrm rot="-5400000">
        <a:off x="1911395" y="273011"/>
        <a:ext cx="904787" cy="546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67C10-60E4-4C5B-8399-D2D45502148B}">
      <dsp:nvSpPr>
        <dsp:cNvPr id="0" name=""/>
        <dsp:cNvSpPr/>
      </dsp:nvSpPr>
      <dsp:spPr>
        <a:xfrm>
          <a:off x="1285097" y="66017"/>
          <a:ext cx="2223967" cy="22243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DC805-98A9-41D3-9E9C-971523C57978}">
      <dsp:nvSpPr>
        <dsp:cNvPr id="0" name=""/>
        <dsp:cNvSpPr/>
      </dsp:nvSpPr>
      <dsp:spPr>
        <a:xfrm>
          <a:off x="1776667" y="869059"/>
          <a:ext cx="1235815" cy="6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Mercado Meta</a:t>
          </a:r>
          <a:endParaRPr lang="es-EC" sz="1500" kern="1200" dirty="0"/>
        </a:p>
      </dsp:txBody>
      <dsp:txXfrm>
        <a:off x="1776667" y="869059"/>
        <a:ext cx="1235815" cy="617759"/>
      </dsp:txXfrm>
    </dsp:sp>
    <dsp:sp modelId="{194B66B3-15D4-4D64-853C-086E86FBD69B}">
      <dsp:nvSpPr>
        <dsp:cNvPr id="0" name=""/>
        <dsp:cNvSpPr/>
      </dsp:nvSpPr>
      <dsp:spPr>
        <a:xfrm>
          <a:off x="667398" y="1344045"/>
          <a:ext cx="2223967" cy="22243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6EB97-DB89-462B-AEF9-979C3C84AE75}">
      <dsp:nvSpPr>
        <dsp:cNvPr id="0" name=""/>
        <dsp:cNvSpPr/>
      </dsp:nvSpPr>
      <dsp:spPr>
        <a:xfrm>
          <a:off x="1161474" y="2154480"/>
          <a:ext cx="1235815" cy="6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Negocio al que pertenece</a:t>
          </a:r>
          <a:endParaRPr lang="es-EC" sz="1500" kern="1200" dirty="0"/>
        </a:p>
      </dsp:txBody>
      <dsp:txXfrm>
        <a:off x="1161474" y="2154480"/>
        <a:ext cx="1235815" cy="617759"/>
      </dsp:txXfrm>
    </dsp:sp>
    <dsp:sp modelId="{70290042-3C03-4932-B8C1-C038A4CCBBB6}">
      <dsp:nvSpPr>
        <dsp:cNvPr id="0" name=""/>
        <dsp:cNvSpPr/>
      </dsp:nvSpPr>
      <dsp:spPr>
        <a:xfrm>
          <a:off x="1443385" y="2775012"/>
          <a:ext cx="1910732" cy="19114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A1504-C974-4756-8521-A2D431AB2A52}">
      <dsp:nvSpPr>
        <dsp:cNvPr id="0" name=""/>
        <dsp:cNvSpPr/>
      </dsp:nvSpPr>
      <dsp:spPr>
        <a:xfrm>
          <a:off x="1779591" y="3441749"/>
          <a:ext cx="1235815" cy="61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Punto de diferencia, beneficios</a:t>
          </a:r>
          <a:endParaRPr lang="es-EC" sz="1500" kern="1200" dirty="0"/>
        </a:p>
      </dsp:txBody>
      <dsp:txXfrm>
        <a:off x="1779591" y="3441749"/>
        <a:ext cx="1235815" cy="617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4F5F7-2D7A-4C1A-870C-6B15053949D5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  <a:endParaRPr lang="es-EC" sz="15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081" y="2735270"/>
        <a:ext cx="1181332" cy="1018514"/>
      </dsp:txXfrm>
    </dsp:sp>
    <dsp:sp modelId="{076CB6BC-FC71-4DB4-ACF2-96ADE2D7F096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FE1606-A764-4A9A-8BBC-D8E350777FE3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06D6AF-813A-43CD-9D38-43DFE39C45A7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0DDC7F-6DD0-4344-93F4-BCA8D06FF933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Llegar a conocer mediante la descripción </a:t>
          </a:r>
          <a:endParaRPr lang="es-EC" sz="15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9463" y="1924447"/>
        <a:ext cx="1181332" cy="1018514"/>
      </dsp:txXfrm>
    </dsp:sp>
    <dsp:sp modelId="{1960EE87-42CD-42D4-87E7-973E4788FF69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F1DB5F-6EAF-4301-8273-905C74A711CC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3D4D51-B5FB-427A-9376-D95023198ACB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41A0A4-330C-4754-96EE-AAB086E89A14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Descriptiva</a:t>
          </a:r>
          <a:endParaRPr lang="es-EC" sz="15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081" y="1117136"/>
        <a:ext cx="1181332" cy="1018514"/>
      </dsp:txXfrm>
    </dsp:sp>
    <dsp:sp modelId="{936DD271-B4EC-460A-942C-F3A5BB411C1C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C2C1E3-AB01-468F-B749-46B286D1A46E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2021ED-3FFB-4345-B38F-68EE4F53F236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8666-B661-4F54-A8F4-9417FC322707}">
      <dsp:nvSpPr>
        <dsp:cNvPr id="0" name=""/>
        <dsp:cNvSpPr/>
      </dsp:nvSpPr>
      <dsp:spPr>
        <a:xfrm rot="5400000">
          <a:off x="177" y="250795"/>
          <a:ext cx="2308113" cy="230846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C56481-C4BC-4279-99D0-FCE09785CBF7}">
      <dsp:nvSpPr>
        <dsp:cNvPr id="0" name=""/>
        <dsp:cNvSpPr/>
      </dsp:nvSpPr>
      <dsp:spPr>
        <a:xfrm rot="16200000">
          <a:off x="2375699" y="250795"/>
          <a:ext cx="2308113" cy="230846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-591430"/>
                <a:satOff val="-19911"/>
                <a:lumOff val="-4837"/>
                <a:alphaOff val="0"/>
                <a:shade val="63000"/>
              </a:schemeClr>
            </a:gs>
            <a:gs pos="30000">
              <a:schemeClr val="accent4">
                <a:hueOff val="-591430"/>
                <a:satOff val="-19911"/>
                <a:lumOff val="-4837"/>
                <a:alphaOff val="0"/>
                <a:shade val="90000"/>
                <a:satMod val="110000"/>
              </a:schemeClr>
            </a:gs>
            <a:gs pos="45000">
              <a:schemeClr val="accent4">
                <a:hueOff val="-591430"/>
                <a:satOff val="-19911"/>
                <a:lumOff val="-4837"/>
                <a:alphaOff val="0"/>
                <a:shade val="100000"/>
                <a:satMod val="118000"/>
              </a:schemeClr>
            </a:gs>
            <a:gs pos="55000">
              <a:schemeClr val="accent4">
                <a:hueOff val="-591430"/>
                <a:satOff val="-19911"/>
                <a:lumOff val="-4837"/>
                <a:alphaOff val="0"/>
                <a:shade val="100000"/>
                <a:satMod val="118000"/>
              </a:schemeClr>
            </a:gs>
            <a:gs pos="73000">
              <a:schemeClr val="accent4">
                <a:hueOff val="-591430"/>
                <a:satOff val="-19911"/>
                <a:lumOff val="-4837"/>
                <a:alphaOff val="0"/>
                <a:shade val="90000"/>
                <a:satMod val="110000"/>
              </a:schemeClr>
            </a:gs>
            <a:gs pos="100000">
              <a:schemeClr val="accent4">
                <a:hueOff val="-591430"/>
                <a:satOff val="-19911"/>
                <a:lumOff val="-4837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591430"/>
              <a:satOff val="-19911"/>
              <a:lumOff val="-4837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A48987-98AE-4F83-87BA-1824BA6C0E84}">
      <dsp:nvSpPr>
        <dsp:cNvPr id="0" name=""/>
        <dsp:cNvSpPr/>
      </dsp:nvSpPr>
      <dsp:spPr>
        <a:xfrm>
          <a:off x="2648627" y="2255925"/>
          <a:ext cx="1752480" cy="46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TÉCNICA DE MUESTREO</a:t>
          </a:r>
          <a:endParaRPr lang="es-EC" sz="1200" b="1" kern="1200" dirty="0"/>
        </a:p>
      </dsp:txBody>
      <dsp:txXfrm>
        <a:off x="2648627" y="2255925"/>
        <a:ext cx="1752480" cy="461770"/>
      </dsp:txXfrm>
    </dsp:sp>
    <dsp:sp modelId="{C29AD9DC-8E5A-4D04-A8FA-42857CB73E8D}">
      <dsp:nvSpPr>
        <dsp:cNvPr id="0" name=""/>
        <dsp:cNvSpPr/>
      </dsp:nvSpPr>
      <dsp:spPr>
        <a:xfrm rot="5400000">
          <a:off x="2301661" y="250795"/>
          <a:ext cx="2308113" cy="230846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-1182860"/>
                <a:satOff val="-39823"/>
                <a:lumOff val="-9673"/>
                <a:alphaOff val="0"/>
                <a:shade val="63000"/>
              </a:schemeClr>
            </a:gs>
            <a:gs pos="30000">
              <a:schemeClr val="accent4">
                <a:hueOff val="-1182860"/>
                <a:satOff val="-39823"/>
                <a:lumOff val="-9673"/>
                <a:alphaOff val="0"/>
                <a:shade val="90000"/>
                <a:satMod val="110000"/>
              </a:schemeClr>
            </a:gs>
            <a:gs pos="45000">
              <a:schemeClr val="accent4">
                <a:hueOff val="-1182860"/>
                <a:satOff val="-39823"/>
                <a:lumOff val="-9673"/>
                <a:alphaOff val="0"/>
                <a:shade val="100000"/>
                <a:satMod val="118000"/>
              </a:schemeClr>
            </a:gs>
            <a:gs pos="55000">
              <a:schemeClr val="accent4">
                <a:hueOff val="-1182860"/>
                <a:satOff val="-39823"/>
                <a:lumOff val="-9673"/>
                <a:alphaOff val="0"/>
                <a:shade val="100000"/>
                <a:satMod val="118000"/>
              </a:schemeClr>
            </a:gs>
            <a:gs pos="73000">
              <a:schemeClr val="accent4">
                <a:hueOff val="-1182860"/>
                <a:satOff val="-39823"/>
                <a:lumOff val="-9673"/>
                <a:alphaOff val="0"/>
                <a:shade val="90000"/>
                <a:satMod val="110000"/>
              </a:schemeClr>
            </a:gs>
            <a:gs pos="100000">
              <a:schemeClr val="accent4">
                <a:hueOff val="-1182860"/>
                <a:satOff val="-39823"/>
                <a:lumOff val="-967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1182860"/>
              <a:satOff val="-39823"/>
              <a:lumOff val="-967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D8362-87FC-4B5F-8849-9F0F86B02D2D}">
      <dsp:nvSpPr>
        <dsp:cNvPr id="0" name=""/>
        <dsp:cNvSpPr/>
      </dsp:nvSpPr>
      <dsp:spPr>
        <a:xfrm rot="16200000">
          <a:off x="4676484" y="250795"/>
          <a:ext cx="2308113" cy="230846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-1774290"/>
                <a:satOff val="-59734"/>
                <a:lumOff val="-14510"/>
                <a:alphaOff val="0"/>
                <a:shade val="63000"/>
              </a:schemeClr>
            </a:gs>
            <a:gs pos="30000">
              <a:schemeClr val="accent4">
                <a:hueOff val="-1774290"/>
                <a:satOff val="-59734"/>
                <a:lumOff val="-14510"/>
                <a:alphaOff val="0"/>
                <a:shade val="90000"/>
                <a:satMod val="110000"/>
              </a:schemeClr>
            </a:gs>
            <a:gs pos="45000">
              <a:schemeClr val="accent4">
                <a:hueOff val="-1774290"/>
                <a:satOff val="-59734"/>
                <a:lumOff val="-14510"/>
                <a:alphaOff val="0"/>
                <a:shade val="100000"/>
                <a:satMod val="118000"/>
              </a:schemeClr>
            </a:gs>
            <a:gs pos="55000">
              <a:schemeClr val="accent4">
                <a:hueOff val="-1774290"/>
                <a:satOff val="-59734"/>
                <a:lumOff val="-14510"/>
                <a:alphaOff val="0"/>
                <a:shade val="100000"/>
                <a:satMod val="118000"/>
              </a:schemeClr>
            </a:gs>
            <a:gs pos="73000">
              <a:schemeClr val="accent4">
                <a:hueOff val="-1774290"/>
                <a:satOff val="-59734"/>
                <a:lumOff val="-14510"/>
                <a:alphaOff val="0"/>
                <a:shade val="90000"/>
                <a:satMod val="110000"/>
              </a:schemeClr>
            </a:gs>
            <a:gs pos="100000">
              <a:schemeClr val="accent4">
                <a:hueOff val="-1774290"/>
                <a:satOff val="-59734"/>
                <a:lumOff val="-1451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1774290"/>
              <a:satOff val="-59734"/>
              <a:lumOff val="-1451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205DDC-E4EA-4786-812D-4FE328B3D60B}">
      <dsp:nvSpPr>
        <dsp:cNvPr id="0" name=""/>
        <dsp:cNvSpPr/>
      </dsp:nvSpPr>
      <dsp:spPr>
        <a:xfrm>
          <a:off x="4781079" y="2255925"/>
          <a:ext cx="1752480" cy="46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TAMAÑO DE LA MUESTRA</a:t>
          </a:r>
          <a:endParaRPr lang="es-EC" sz="1200" b="1" kern="1200" dirty="0"/>
        </a:p>
      </dsp:txBody>
      <dsp:txXfrm>
        <a:off x="4781079" y="2255925"/>
        <a:ext cx="1752480" cy="461770"/>
      </dsp:txXfrm>
    </dsp:sp>
    <dsp:sp modelId="{7BA721A2-4D2A-42DD-BEDB-4403636CF538}">
      <dsp:nvSpPr>
        <dsp:cNvPr id="0" name=""/>
        <dsp:cNvSpPr/>
      </dsp:nvSpPr>
      <dsp:spPr>
        <a:xfrm>
          <a:off x="2692217" y="632081"/>
          <a:ext cx="1619897" cy="16198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Muestreo aleatorio simple</a:t>
          </a:r>
          <a:endParaRPr lang="es-EC" sz="1900" kern="1200" dirty="0"/>
        </a:p>
      </dsp:txBody>
      <dsp:txXfrm>
        <a:off x="3016197" y="794071"/>
        <a:ext cx="971938" cy="1295918"/>
      </dsp:txXfrm>
    </dsp:sp>
    <dsp:sp modelId="{3D0043BB-38E7-4609-8EB6-5D2C8B2AD2A0}">
      <dsp:nvSpPr>
        <dsp:cNvPr id="0" name=""/>
        <dsp:cNvSpPr/>
      </dsp:nvSpPr>
      <dsp:spPr>
        <a:xfrm>
          <a:off x="665768" y="601358"/>
          <a:ext cx="731346" cy="73136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95715"/>
                <a:satOff val="-9956"/>
                <a:lumOff val="-2418"/>
                <a:alphaOff val="0"/>
                <a:shade val="63000"/>
              </a:schemeClr>
            </a:gs>
            <a:gs pos="30000">
              <a:schemeClr val="accent4">
                <a:alpha val="50000"/>
                <a:hueOff val="-295715"/>
                <a:satOff val="-9956"/>
                <a:lumOff val="-2418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-295715"/>
                <a:satOff val="-9956"/>
                <a:lumOff val="-2418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-295715"/>
                <a:satOff val="-9956"/>
                <a:lumOff val="-2418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-295715"/>
                <a:satOff val="-9956"/>
                <a:lumOff val="-2418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-295715"/>
                <a:satOff val="-9956"/>
                <a:lumOff val="-241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DMQ</a:t>
          </a:r>
          <a:endParaRPr lang="es-EC" sz="1000" kern="1200" dirty="0"/>
        </a:p>
      </dsp:txBody>
      <dsp:txXfrm>
        <a:off x="772871" y="708464"/>
        <a:ext cx="517140" cy="517151"/>
      </dsp:txXfrm>
    </dsp:sp>
    <dsp:sp modelId="{F9D568C4-7E17-4DAB-87CE-0666690B1F09}">
      <dsp:nvSpPr>
        <dsp:cNvPr id="0" name=""/>
        <dsp:cNvSpPr/>
      </dsp:nvSpPr>
      <dsp:spPr>
        <a:xfrm>
          <a:off x="396036" y="1212810"/>
          <a:ext cx="359242" cy="35909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591430"/>
                <a:satOff val="-19911"/>
                <a:lumOff val="-4837"/>
                <a:alphaOff val="0"/>
                <a:shade val="63000"/>
              </a:schemeClr>
            </a:gs>
            <a:gs pos="30000">
              <a:schemeClr val="accent4">
                <a:alpha val="50000"/>
                <a:hueOff val="-591430"/>
                <a:satOff val="-19911"/>
                <a:lumOff val="-4837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-591430"/>
                <a:satOff val="-19911"/>
                <a:lumOff val="-4837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-591430"/>
                <a:satOff val="-19911"/>
                <a:lumOff val="-4837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-591430"/>
                <a:satOff val="-19911"/>
                <a:lumOff val="-4837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-591430"/>
                <a:satOff val="-19911"/>
                <a:lumOff val="-4837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A32551-5AFE-4808-8043-D6B0C4F0CADA}">
      <dsp:nvSpPr>
        <dsp:cNvPr id="0" name=""/>
        <dsp:cNvSpPr/>
      </dsp:nvSpPr>
      <dsp:spPr>
        <a:xfrm>
          <a:off x="1457131" y="745220"/>
          <a:ext cx="209029" cy="20889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887145"/>
                <a:satOff val="-29867"/>
                <a:lumOff val="-7255"/>
                <a:alphaOff val="0"/>
                <a:shade val="63000"/>
              </a:schemeClr>
            </a:gs>
            <a:gs pos="30000">
              <a:schemeClr val="accent4">
                <a:alpha val="50000"/>
                <a:hueOff val="-887145"/>
                <a:satOff val="-29867"/>
                <a:lumOff val="-7255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-887145"/>
                <a:satOff val="-29867"/>
                <a:lumOff val="-7255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-887145"/>
                <a:satOff val="-29867"/>
                <a:lumOff val="-7255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-887145"/>
                <a:satOff val="-29867"/>
                <a:lumOff val="-7255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-887145"/>
                <a:satOff val="-29867"/>
                <a:lumOff val="-725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3E905D-32E7-4553-9C72-4201AC7FDA28}">
      <dsp:nvSpPr>
        <dsp:cNvPr id="0" name=""/>
        <dsp:cNvSpPr/>
      </dsp:nvSpPr>
      <dsp:spPr>
        <a:xfrm>
          <a:off x="1379453" y="1038178"/>
          <a:ext cx="731346" cy="73136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182860"/>
                <a:satOff val="-39823"/>
                <a:lumOff val="-9673"/>
                <a:alphaOff val="0"/>
                <a:shade val="63000"/>
              </a:schemeClr>
            </a:gs>
            <a:gs pos="30000">
              <a:schemeClr val="accent4">
                <a:alpha val="50000"/>
                <a:hueOff val="-1182860"/>
                <a:satOff val="-39823"/>
                <a:lumOff val="-9673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-1182860"/>
                <a:satOff val="-39823"/>
                <a:lumOff val="-9673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-1182860"/>
                <a:satOff val="-39823"/>
                <a:lumOff val="-9673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-1182860"/>
                <a:satOff val="-39823"/>
                <a:lumOff val="-9673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-1182860"/>
                <a:satOff val="-39823"/>
                <a:lumOff val="-967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Sector</a:t>
          </a:r>
          <a:endParaRPr lang="es-EC" sz="1000" kern="1200" dirty="0"/>
        </a:p>
      </dsp:txBody>
      <dsp:txXfrm>
        <a:off x="1486556" y="1145284"/>
        <a:ext cx="517140" cy="517151"/>
      </dsp:txXfrm>
    </dsp:sp>
    <dsp:sp modelId="{E3C053F0-E0D6-44A3-80DE-E43BA665C3D9}">
      <dsp:nvSpPr>
        <dsp:cNvPr id="0" name=""/>
        <dsp:cNvSpPr/>
      </dsp:nvSpPr>
      <dsp:spPr>
        <a:xfrm>
          <a:off x="1455931" y="1814270"/>
          <a:ext cx="209029" cy="20889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478575"/>
                <a:satOff val="-49778"/>
                <a:lumOff val="-12092"/>
                <a:alphaOff val="0"/>
                <a:shade val="63000"/>
              </a:schemeClr>
            </a:gs>
            <a:gs pos="30000">
              <a:schemeClr val="accent4">
                <a:alpha val="50000"/>
                <a:hueOff val="-1478575"/>
                <a:satOff val="-49778"/>
                <a:lumOff val="-12092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-1478575"/>
                <a:satOff val="-49778"/>
                <a:lumOff val="-12092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-1478575"/>
                <a:satOff val="-49778"/>
                <a:lumOff val="-12092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-1478575"/>
                <a:satOff val="-49778"/>
                <a:lumOff val="-12092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-1478575"/>
                <a:satOff val="-49778"/>
                <a:lumOff val="-1209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8634B9-D306-41BA-83E9-E732875FD44D}">
      <dsp:nvSpPr>
        <dsp:cNvPr id="0" name=""/>
        <dsp:cNvSpPr/>
      </dsp:nvSpPr>
      <dsp:spPr>
        <a:xfrm>
          <a:off x="678801" y="1456122"/>
          <a:ext cx="731346" cy="73136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774290"/>
                <a:satOff val="-59734"/>
                <a:lumOff val="-14510"/>
                <a:alphaOff val="0"/>
                <a:shade val="63000"/>
              </a:schemeClr>
            </a:gs>
            <a:gs pos="30000">
              <a:schemeClr val="accent4">
                <a:alpha val="50000"/>
                <a:hueOff val="-1774290"/>
                <a:satOff val="-59734"/>
                <a:lumOff val="-14510"/>
                <a:alphaOff val="0"/>
                <a:shade val="90000"/>
                <a:satMod val="110000"/>
              </a:schemeClr>
            </a:gs>
            <a:gs pos="45000">
              <a:schemeClr val="accent4">
                <a:alpha val="50000"/>
                <a:hueOff val="-1774290"/>
                <a:satOff val="-59734"/>
                <a:lumOff val="-14510"/>
                <a:alphaOff val="0"/>
                <a:shade val="100000"/>
                <a:satMod val="118000"/>
              </a:schemeClr>
            </a:gs>
            <a:gs pos="55000">
              <a:schemeClr val="accent4">
                <a:alpha val="50000"/>
                <a:hueOff val="-1774290"/>
                <a:satOff val="-59734"/>
                <a:lumOff val="-14510"/>
                <a:alphaOff val="0"/>
                <a:shade val="100000"/>
                <a:satMod val="118000"/>
              </a:schemeClr>
            </a:gs>
            <a:gs pos="73000">
              <a:schemeClr val="accent4">
                <a:alpha val="50000"/>
                <a:hueOff val="-1774290"/>
                <a:satOff val="-59734"/>
                <a:lumOff val="-14510"/>
                <a:alphaOff val="0"/>
                <a:shade val="90000"/>
                <a:satMod val="110000"/>
              </a:schemeClr>
            </a:gs>
            <a:gs pos="100000">
              <a:schemeClr val="accent4">
                <a:alpha val="50000"/>
                <a:hueOff val="-1774290"/>
                <a:satOff val="-59734"/>
                <a:lumOff val="-1451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NORTE</a:t>
          </a:r>
          <a:endParaRPr lang="es-EC" sz="1000" kern="1200" dirty="0"/>
        </a:p>
      </dsp:txBody>
      <dsp:txXfrm>
        <a:off x="785904" y="1563228"/>
        <a:ext cx="517140" cy="517151"/>
      </dsp:txXfrm>
    </dsp:sp>
    <dsp:sp modelId="{84EE29F2-CE5D-4B6A-87DF-E541BFD04084}">
      <dsp:nvSpPr>
        <dsp:cNvPr id="0" name=""/>
        <dsp:cNvSpPr/>
      </dsp:nvSpPr>
      <dsp:spPr>
        <a:xfrm>
          <a:off x="4980145" y="728036"/>
          <a:ext cx="1348061" cy="13478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192</a:t>
          </a:r>
          <a:endParaRPr lang="es-EC" sz="3500" kern="1200" dirty="0"/>
        </a:p>
      </dsp:txBody>
      <dsp:txXfrm>
        <a:off x="5177564" y="925419"/>
        <a:ext cx="953223" cy="953052"/>
      </dsp:txXfrm>
    </dsp:sp>
    <dsp:sp modelId="{7B97733C-5228-4607-BCAE-D5728801C485}">
      <dsp:nvSpPr>
        <dsp:cNvPr id="0" name=""/>
        <dsp:cNvSpPr/>
      </dsp:nvSpPr>
      <dsp:spPr>
        <a:xfrm>
          <a:off x="433754" y="2255925"/>
          <a:ext cx="1752480" cy="46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ELEMENTOS MUESTRALES</a:t>
          </a:r>
          <a:endParaRPr lang="es-EC" sz="1200" b="1" kern="1200" dirty="0"/>
        </a:p>
      </dsp:txBody>
      <dsp:txXfrm>
        <a:off x="433754" y="2255925"/>
        <a:ext cx="1752480" cy="4617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02DBE-80F7-4068-B65A-2D233CF7B6C5}">
      <dsp:nvSpPr>
        <dsp:cNvPr id="0" name=""/>
        <dsp:cNvSpPr/>
      </dsp:nvSpPr>
      <dsp:spPr>
        <a:xfrm>
          <a:off x="3348" y="72714"/>
          <a:ext cx="1464096" cy="878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Levantamiento de información</a:t>
          </a:r>
          <a:endParaRPr lang="es-EC" sz="1200" kern="1200" dirty="0"/>
        </a:p>
      </dsp:txBody>
      <dsp:txXfrm>
        <a:off x="29077" y="98443"/>
        <a:ext cx="1412638" cy="827000"/>
      </dsp:txXfrm>
    </dsp:sp>
    <dsp:sp modelId="{5B798769-066E-448E-81AF-3FF4DEA00DFF}">
      <dsp:nvSpPr>
        <dsp:cNvPr id="0" name=""/>
        <dsp:cNvSpPr/>
      </dsp:nvSpPr>
      <dsp:spPr>
        <a:xfrm>
          <a:off x="1613854" y="330396"/>
          <a:ext cx="310388" cy="363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1613854" y="403015"/>
        <a:ext cx="217272" cy="217857"/>
      </dsp:txXfrm>
    </dsp:sp>
    <dsp:sp modelId="{87F0FAE5-EB39-46C1-91BD-83D1EB87F775}">
      <dsp:nvSpPr>
        <dsp:cNvPr id="0" name=""/>
        <dsp:cNvSpPr/>
      </dsp:nvSpPr>
      <dsp:spPr>
        <a:xfrm>
          <a:off x="2053083" y="72714"/>
          <a:ext cx="1464096" cy="878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847829"/>
                <a:satOff val="8321"/>
                <a:lumOff val="-1569"/>
                <a:alphaOff val="0"/>
                <a:tint val="45000"/>
                <a:satMod val="200000"/>
              </a:schemeClr>
            </a:gs>
            <a:gs pos="30000">
              <a:schemeClr val="accent2">
                <a:hueOff val="-2847829"/>
                <a:satOff val="8321"/>
                <a:lumOff val="-1569"/>
                <a:alphaOff val="0"/>
                <a:tint val="61000"/>
                <a:satMod val="200000"/>
              </a:schemeClr>
            </a:gs>
            <a:gs pos="45000">
              <a:schemeClr val="accent2">
                <a:hueOff val="-2847829"/>
                <a:satOff val="8321"/>
                <a:lumOff val="-1569"/>
                <a:alphaOff val="0"/>
                <a:tint val="66000"/>
                <a:satMod val="200000"/>
              </a:schemeClr>
            </a:gs>
            <a:gs pos="55000">
              <a:schemeClr val="accent2">
                <a:hueOff val="-2847829"/>
                <a:satOff val="8321"/>
                <a:lumOff val="-1569"/>
                <a:alphaOff val="0"/>
                <a:tint val="66000"/>
                <a:satMod val="200000"/>
              </a:schemeClr>
            </a:gs>
            <a:gs pos="73000">
              <a:schemeClr val="accent2">
                <a:hueOff val="-2847829"/>
                <a:satOff val="8321"/>
                <a:lumOff val="-1569"/>
                <a:alphaOff val="0"/>
                <a:tint val="61000"/>
                <a:satMod val="200000"/>
              </a:schemeClr>
            </a:gs>
            <a:gs pos="100000">
              <a:schemeClr val="accent2">
                <a:hueOff val="-2847829"/>
                <a:satOff val="8321"/>
                <a:lumOff val="-1569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Ruta de levantamiento de datos</a:t>
          </a:r>
          <a:endParaRPr lang="es-EC" sz="1200" kern="1200" dirty="0" smtClean="0"/>
        </a:p>
      </dsp:txBody>
      <dsp:txXfrm>
        <a:off x="2078812" y="98443"/>
        <a:ext cx="1412638" cy="827000"/>
      </dsp:txXfrm>
    </dsp:sp>
    <dsp:sp modelId="{AA14F250-3976-409D-AEF0-337979F59543}">
      <dsp:nvSpPr>
        <dsp:cNvPr id="0" name=""/>
        <dsp:cNvSpPr/>
      </dsp:nvSpPr>
      <dsp:spPr>
        <a:xfrm>
          <a:off x="3663590" y="330396"/>
          <a:ext cx="310388" cy="363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271743"/>
                <a:satOff val="12481"/>
                <a:lumOff val="-2353"/>
                <a:alphaOff val="0"/>
                <a:tint val="45000"/>
                <a:satMod val="200000"/>
              </a:schemeClr>
            </a:gs>
            <a:gs pos="30000">
              <a:schemeClr val="accent2">
                <a:hueOff val="-4271743"/>
                <a:satOff val="12481"/>
                <a:lumOff val="-2353"/>
                <a:alphaOff val="0"/>
                <a:tint val="61000"/>
                <a:satMod val="200000"/>
              </a:schemeClr>
            </a:gs>
            <a:gs pos="45000">
              <a:schemeClr val="accent2">
                <a:hueOff val="-4271743"/>
                <a:satOff val="12481"/>
                <a:lumOff val="-2353"/>
                <a:alphaOff val="0"/>
                <a:tint val="66000"/>
                <a:satMod val="200000"/>
              </a:schemeClr>
            </a:gs>
            <a:gs pos="55000">
              <a:schemeClr val="accent2">
                <a:hueOff val="-4271743"/>
                <a:satOff val="12481"/>
                <a:lumOff val="-2353"/>
                <a:alphaOff val="0"/>
                <a:tint val="66000"/>
                <a:satMod val="200000"/>
              </a:schemeClr>
            </a:gs>
            <a:gs pos="73000">
              <a:schemeClr val="accent2">
                <a:hueOff val="-4271743"/>
                <a:satOff val="12481"/>
                <a:lumOff val="-2353"/>
                <a:alphaOff val="0"/>
                <a:tint val="61000"/>
                <a:satMod val="200000"/>
              </a:schemeClr>
            </a:gs>
            <a:gs pos="100000">
              <a:schemeClr val="accent2">
                <a:hueOff val="-4271743"/>
                <a:satOff val="12481"/>
                <a:lumOff val="-235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3663590" y="403015"/>
        <a:ext cx="217272" cy="217857"/>
      </dsp:txXfrm>
    </dsp:sp>
    <dsp:sp modelId="{87BED4E9-4F0B-444B-B5CF-14AF36A2D9AA}">
      <dsp:nvSpPr>
        <dsp:cNvPr id="0" name=""/>
        <dsp:cNvSpPr/>
      </dsp:nvSpPr>
      <dsp:spPr>
        <a:xfrm>
          <a:off x="4102819" y="72714"/>
          <a:ext cx="1464096" cy="878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695658"/>
                <a:satOff val="16641"/>
                <a:lumOff val="-3137"/>
                <a:alphaOff val="0"/>
                <a:tint val="45000"/>
                <a:satMod val="200000"/>
              </a:schemeClr>
            </a:gs>
            <a:gs pos="30000">
              <a:schemeClr val="accent2">
                <a:hueOff val="-5695658"/>
                <a:satOff val="16641"/>
                <a:lumOff val="-3137"/>
                <a:alphaOff val="0"/>
                <a:tint val="61000"/>
                <a:satMod val="200000"/>
              </a:schemeClr>
            </a:gs>
            <a:gs pos="45000">
              <a:schemeClr val="accent2">
                <a:hueOff val="-5695658"/>
                <a:satOff val="16641"/>
                <a:lumOff val="-3137"/>
                <a:alphaOff val="0"/>
                <a:tint val="66000"/>
                <a:satMod val="200000"/>
              </a:schemeClr>
            </a:gs>
            <a:gs pos="55000">
              <a:schemeClr val="accent2">
                <a:hueOff val="-5695658"/>
                <a:satOff val="16641"/>
                <a:lumOff val="-3137"/>
                <a:alphaOff val="0"/>
                <a:tint val="66000"/>
                <a:satMod val="200000"/>
              </a:schemeClr>
            </a:gs>
            <a:gs pos="73000">
              <a:schemeClr val="accent2">
                <a:hueOff val="-5695658"/>
                <a:satOff val="16641"/>
                <a:lumOff val="-3137"/>
                <a:alphaOff val="0"/>
                <a:tint val="61000"/>
                <a:satMod val="200000"/>
              </a:schemeClr>
            </a:gs>
            <a:gs pos="100000">
              <a:schemeClr val="accent2">
                <a:hueOff val="-5695658"/>
                <a:satOff val="16641"/>
                <a:lumOff val="-3137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Procesamiento de datos e investigación de mercados</a:t>
          </a:r>
          <a:endParaRPr lang="es-EC" sz="1200" kern="1200" dirty="0" smtClean="0"/>
        </a:p>
      </dsp:txBody>
      <dsp:txXfrm>
        <a:off x="4128548" y="98443"/>
        <a:ext cx="1412638" cy="827000"/>
      </dsp:txXfrm>
    </dsp:sp>
    <dsp:sp modelId="{13D188BD-4568-4897-B47C-AFA6C677235B}">
      <dsp:nvSpPr>
        <dsp:cNvPr id="0" name=""/>
        <dsp:cNvSpPr/>
      </dsp:nvSpPr>
      <dsp:spPr>
        <a:xfrm>
          <a:off x="5713325" y="330396"/>
          <a:ext cx="310388" cy="363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  <a:gs pos="30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4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5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73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5713325" y="403015"/>
        <a:ext cx="217272" cy="217857"/>
      </dsp:txXfrm>
    </dsp:sp>
    <dsp:sp modelId="{1487A3C8-68EF-459C-A529-BBE649C25356}">
      <dsp:nvSpPr>
        <dsp:cNvPr id="0" name=""/>
        <dsp:cNvSpPr/>
      </dsp:nvSpPr>
      <dsp:spPr>
        <a:xfrm>
          <a:off x="6152554" y="72714"/>
          <a:ext cx="1464096" cy="878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  <a:gs pos="30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4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5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73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Ejecución del análisis y síntesis de información.</a:t>
          </a:r>
        </a:p>
      </dsp:txBody>
      <dsp:txXfrm>
        <a:off x="6178283" y="98443"/>
        <a:ext cx="1412638" cy="82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E4FD9-9185-4729-8C91-A560F6D7F3CD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1042D-C7D4-4FEA-B854-CF749D7E19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99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366261-36DA-410A-99C2-AB0AEA5D0A59}" type="slidenum">
              <a:rPr lang="es-EC" altLang="es-EC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C" altLang="es-EC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042D-C7D4-4FEA-B854-CF749D7E19F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415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4960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39A476-13A1-4A81-86B1-61C5682DB950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C1D9CA-18A0-46EC-B8EC-FF8105204471}" type="slidenum">
              <a:rPr lang="es-EC" smtClean="0"/>
              <a:t>‹Nº›</a:t>
            </a:fld>
            <a:endParaRPr lang="es-EC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diagramQuickStyle" Target="../diagrams/quickStyle9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12" Type="http://schemas.openxmlformats.org/officeDocument/2006/relationships/diagramLayout" Target="../diagrams/layout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Data" Target="../diagrams/data9.xml"/><Relationship Id="rId5" Type="http://schemas.openxmlformats.org/officeDocument/2006/relationships/diagramLayout" Target="../diagrams/layout8.xml"/><Relationship Id="rId15" Type="http://schemas.microsoft.com/office/2007/relationships/diagramDrawing" Target="../diagrams/drawing9.xml"/><Relationship Id="rId10" Type="http://schemas.openxmlformats.org/officeDocument/2006/relationships/image" Target="../media/image39.png"/><Relationship Id="rId4" Type="http://schemas.openxmlformats.org/officeDocument/2006/relationships/diagramData" Target="../diagrams/data8.xml"/><Relationship Id="rId9" Type="http://schemas.openxmlformats.org/officeDocument/2006/relationships/image" Target="../media/image38.png"/><Relationship Id="rId14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42.jpe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41.png"/><Relationship Id="rId4" Type="http://schemas.openxmlformats.org/officeDocument/2006/relationships/diagramData" Target="../diagrams/data10.xm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jpeg"/><Relationship Id="rId7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chart" Target="../charts/chart2.xml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png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2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4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5.png"/><Relationship Id="rId4" Type="http://schemas.openxmlformats.org/officeDocument/2006/relationships/diagramData" Target="../diagrams/data7.xml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b="29042"/>
          <a:stretch>
            <a:fillRect/>
          </a:stretch>
        </p:blipFill>
        <p:spPr bwMode="auto">
          <a:xfrm>
            <a:off x="250825" y="141288"/>
            <a:ext cx="309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1619250" y="1700213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3076" name="1 CuadroTexto"/>
          <p:cNvSpPr txBox="1">
            <a:spLocks noChangeArrowheads="1"/>
          </p:cNvSpPr>
          <p:nvPr/>
        </p:nvSpPr>
        <p:spPr bwMode="auto">
          <a:xfrm>
            <a:off x="971550" y="2708275"/>
            <a:ext cx="7921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“ANÁLISIS DE LA PERCEPCIÓN QUE TIENEN LOS CLIENTES DEL SECTOR NORTE DEL DISTRITO METROPOLITANO DE QUITO RESPECTO A LA MARCA PAÍS, COMO FACTOR MOTIVANTE EN LA COMPRA DE PRODUCTOS QUE LLEVAN LA LICENCIA DE ECUADOR AMA LA VIDA”</a:t>
            </a:r>
            <a:endParaRPr lang="es-EC" alt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2 CuadroTexto"/>
          <p:cNvSpPr txBox="1">
            <a:spLocks noChangeArrowheads="1"/>
          </p:cNvSpPr>
          <p:nvPr/>
        </p:nvSpPr>
        <p:spPr bwMode="auto">
          <a:xfrm>
            <a:off x="4904581" y="4211638"/>
            <a:ext cx="446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S_tradnl" alt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DRA. XIMENA TAPIA</a:t>
            </a:r>
            <a:endParaRPr lang="es-EC" alt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3 Rectángulo"/>
          <p:cNvSpPr>
            <a:spLocks noChangeArrowheads="1"/>
          </p:cNvSpPr>
          <p:nvPr/>
        </p:nvSpPr>
        <p:spPr bwMode="auto">
          <a:xfrm>
            <a:off x="3995738" y="5095875"/>
            <a:ext cx="1463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SANGOLQUÍ, </a:t>
            </a:r>
            <a:r>
              <a:rPr lang="es-ES_tradnl" alt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s-EC" alt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4 CuadroTexto"/>
          <p:cNvSpPr txBox="1">
            <a:spLocks noChangeArrowheads="1"/>
          </p:cNvSpPr>
          <p:nvPr/>
        </p:nvSpPr>
        <p:spPr bwMode="auto">
          <a:xfrm>
            <a:off x="1116013" y="1249363"/>
            <a:ext cx="763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  <a:endParaRPr lang="es-EC" alt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5 Rectángulo"/>
          <p:cNvSpPr>
            <a:spLocks noChangeArrowheads="1"/>
          </p:cNvSpPr>
          <p:nvPr/>
        </p:nvSpPr>
        <p:spPr bwMode="auto">
          <a:xfrm>
            <a:off x="2573338" y="1897063"/>
            <a:ext cx="4662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MERCADOTECNIA</a:t>
            </a:r>
            <a:endParaRPr lang="es-EC" alt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8 CuadroTexto"/>
          <p:cNvSpPr txBox="1">
            <a:spLocks noChangeArrowheads="1"/>
          </p:cNvSpPr>
          <p:nvPr/>
        </p:nvSpPr>
        <p:spPr bwMode="auto">
          <a:xfrm>
            <a:off x="1692275" y="4211638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NOMBRE: </a:t>
            </a:r>
            <a:r>
              <a:rPr lang="es-ES_tradnl" alt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SAMIRA PROAÑO</a:t>
            </a:r>
            <a:endParaRPr lang="es-EC" alt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02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ENCUESTA PLANTEADA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01" y="1048366"/>
            <a:ext cx="4354174" cy="460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8" y="1048366"/>
            <a:ext cx="4488873" cy="460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6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Muestreo Estadístico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38357501"/>
              </p:ext>
            </p:extLst>
          </p:nvPr>
        </p:nvGraphicFramePr>
        <p:xfrm>
          <a:off x="0" y="1124744"/>
          <a:ext cx="6984776" cy="296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Imagen" descr="Monografias.co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23" y="1233742"/>
            <a:ext cx="1802482" cy="5563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6687797" y="2245071"/>
                <a:ext cx="2168734" cy="49564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400">
                          <a:latin typeface="Cambria Math"/>
                        </a:rPr>
                        <m:t>n</m:t>
                      </m:r>
                      <m:r>
                        <a:rPr lang="es-EC" sz="1400">
                          <a:latin typeface="Cambria Math"/>
                        </a:rPr>
                        <m:t>=384.09≅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400">
                              <a:latin typeface="Cambria Math"/>
                            </a:rPr>
                            <m:t>384</m:t>
                          </m:r>
                        </m:num>
                        <m:den>
                          <m:r>
                            <a:rPr lang="es-EC" sz="1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EC" sz="1400" i="1">
                          <a:latin typeface="Cambria Math"/>
                        </a:rPr>
                        <m:t>=192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97" y="2245071"/>
                <a:ext cx="2168734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251853682"/>
              </p:ext>
            </p:extLst>
          </p:nvPr>
        </p:nvGraphicFramePr>
        <p:xfrm>
          <a:off x="971600" y="4725144"/>
          <a:ext cx="7620000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7238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22437463"/>
              </p:ext>
            </p:extLst>
          </p:nvPr>
        </p:nvGraphicFramePr>
        <p:xfrm>
          <a:off x="539552" y="980728"/>
          <a:ext cx="82809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46468" y="2879327"/>
            <a:ext cx="218361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¿Conoce la marca país?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9" y="3303055"/>
            <a:ext cx="3024745" cy="281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5474"/>
            <a:ext cx="3174757" cy="254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454679" y="2879327"/>
            <a:ext cx="226215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 de Logo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48" y="2784616"/>
            <a:ext cx="515697" cy="505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982232512"/>
              </p:ext>
            </p:extLst>
          </p:nvPr>
        </p:nvGraphicFramePr>
        <p:xfrm>
          <a:off x="1097533" y="1807129"/>
          <a:ext cx="5507037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23" y="1170098"/>
            <a:ext cx="520006" cy="5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13" y="2564904"/>
            <a:ext cx="149312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Resultado de imagen para ali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12" y="4543434"/>
            <a:ext cx="1614914" cy="93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81" y="3301759"/>
            <a:ext cx="14144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907704" y="1227041"/>
            <a:ext cx="3089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del logotipo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702963141"/>
              </p:ext>
            </p:extLst>
          </p:nvPr>
        </p:nvGraphicFramePr>
        <p:xfrm>
          <a:off x="2705426" y="1833918"/>
          <a:ext cx="5219700" cy="340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81" y="1761910"/>
            <a:ext cx="1011036" cy="6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 descr="Resultado de imagen para vallas publicitarias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85" y="2384086"/>
            <a:ext cx="987177" cy="5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04" y="3058054"/>
            <a:ext cx="467494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02" y="3493292"/>
            <a:ext cx="765520" cy="7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36" y="3876052"/>
            <a:ext cx="763340" cy="61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74" y="4642230"/>
            <a:ext cx="841028" cy="5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036073" y="1079460"/>
            <a:ext cx="50405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Medios de Información “ecuador ama la vida”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45598382"/>
              </p:ext>
            </p:extLst>
          </p:nvPr>
        </p:nvGraphicFramePr>
        <p:xfrm>
          <a:off x="971600" y="1418014"/>
          <a:ext cx="6933460" cy="506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036073" y="1079460"/>
            <a:ext cx="50405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frente a otros atributos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14615"/>
            <a:ext cx="127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24634"/>
            <a:ext cx="127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4844" y="1401198"/>
            <a:ext cx="261048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 de compra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64380" y="1407998"/>
            <a:ext cx="261048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 de compra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24600" y="1396032"/>
            <a:ext cx="261048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veces que ha comprado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7" y="2356359"/>
            <a:ext cx="2770972" cy="230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1450084" y="4293096"/>
            <a:ext cx="38561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450084" y="542673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47,78%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01" y="2256203"/>
            <a:ext cx="2905771" cy="233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539239" y="542673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35,56%</a:t>
            </a:r>
            <a:endParaRPr lang="es-EC" sz="2800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572000" y="4418618"/>
            <a:ext cx="38561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56203"/>
            <a:ext cx="272422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516187" y="531752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37,22%</a:t>
            </a:r>
            <a:endParaRPr lang="es-EC" sz="2800" b="1" dirty="0">
              <a:solidFill>
                <a:srgbClr val="FF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7020272" y="4149080"/>
            <a:ext cx="579187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36073" y="1079460"/>
            <a:ext cx="50405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 de compra - Atributos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72461"/>
              </p:ext>
            </p:extLst>
          </p:nvPr>
        </p:nvGraphicFramePr>
        <p:xfrm>
          <a:off x="719572" y="1700808"/>
          <a:ext cx="7704855" cy="15240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64587"/>
                <a:gridCol w="744901"/>
                <a:gridCol w="1589188"/>
                <a:gridCol w="196804"/>
                <a:gridCol w="1564587"/>
                <a:gridCol w="701793"/>
                <a:gridCol w="1342995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Absoluta seguridad de compra</a:t>
                      </a:r>
                      <a:endParaRPr lang="es-EC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 de compra</a:t>
                      </a:r>
                      <a:endParaRPr lang="es-EC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PRECIO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13,33%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Indiferente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PRECIO</a:t>
                      </a:r>
                      <a:endParaRPr lang="es-EC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21,11%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Define la compra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DISPONIBILIDAD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15,50%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Define la compra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DISPONIBILIDAD</a:t>
                      </a:r>
                      <a:endParaRPr lang="es-EC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25,00%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Define la compra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CALIDAD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15,56%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Define la </a:t>
                      </a:r>
                      <a:r>
                        <a:rPr lang="es-EC" sz="1050" dirty="0" smtClean="0">
                          <a:effectLst/>
                        </a:rPr>
                        <a:t>compra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CALIDAD</a:t>
                      </a:r>
                      <a:endParaRPr lang="es-EC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46,67%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Define la compra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3"/>
            <a:ext cx="3503775" cy="279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81343"/>
            <a:ext cx="285544" cy="2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816493" y="4221086"/>
            <a:ext cx="2520280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i="1" dirty="0" smtClean="0"/>
              <a:t>”</a:t>
            </a:r>
            <a:r>
              <a:rPr lang="es-EC" sz="1600" i="1" dirty="0" smtClean="0"/>
              <a:t> Si están dispuestas a comprar productos con la marca país  “ecuador ama la vid</a:t>
            </a:r>
            <a:r>
              <a:rPr lang="es-EC" i="1" dirty="0" smtClean="0"/>
              <a:t>a</a:t>
            </a:r>
            <a:endParaRPr lang="es-EC" i="1" dirty="0"/>
          </a:p>
        </p:txBody>
      </p:sp>
      <p:sp>
        <p:nvSpPr>
          <p:cNvPr id="14" name="13 Flecha derecha"/>
          <p:cNvSpPr/>
          <p:nvPr/>
        </p:nvSpPr>
        <p:spPr>
          <a:xfrm rot="10800000">
            <a:off x="4355976" y="5229200"/>
            <a:ext cx="1296144" cy="13065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1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66625"/>
              </p:ext>
            </p:extLst>
          </p:nvPr>
        </p:nvGraphicFramePr>
        <p:xfrm>
          <a:off x="537886" y="1844824"/>
          <a:ext cx="8280920" cy="226008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808311"/>
                <a:gridCol w="1210976"/>
                <a:gridCol w="948259"/>
                <a:gridCol w="2224334"/>
                <a:gridCol w="1089040"/>
              </a:tblGrid>
              <a:tr h="2881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NACIONAL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EXTRANJERO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128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Marca país "ecuador ama la vida"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Indiferente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18,33%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Indiferente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15,00%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1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Disponibilidad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importante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21,67%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1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7030A0"/>
                          </a:solidFill>
                          <a:effectLst/>
                        </a:rPr>
                        <a:t>Calidad</a:t>
                      </a:r>
                      <a:endParaRPr lang="es-EC" sz="12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7030A0"/>
                          </a:solidFill>
                          <a:effectLst/>
                        </a:rPr>
                        <a:t>Muy importante</a:t>
                      </a:r>
                      <a:endParaRPr lang="es-EC" sz="12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7030A0"/>
                          </a:solidFill>
                          <a:effectLst/>
                        </a:rPr>
                        <a:t>32,22%</a:t>
                      </a:r>
                      <a:endParaRPr lang="es-EC" sz="12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7030A0"/>
                          </a:solidFill>
                          <a:effectLst/>
                        </a:rPr>
                        <a:t>Muy importante</a:t>
                      </a:r>
                      <a:endParaRPr lang="es-EC" sz="12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7030A0"/>
                          </a:solidFill>
                          <a:effectLst/>
                        </a:rPr>
                        <a:t>33,89%</a:t>
                      </a:r>
                      <a:endParaRPr lang="es-EC" sz="12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2881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Precio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importante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22,22%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Importante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22,22%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1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Diseño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Importante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26,11%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Indiferente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18,33%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67229" y="4164663"/>
            <a:ext cx="262496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i="1" dirty="0" smtClean="0"/>
              <a:t>En </a:t>
            </a:r>
            <a:r>
              <a:rPr lang="es-EC" sz="1200" i="1" dirty="0"/>
              <a:t>la decisión de compra, este factor no tiene ninguna relevancia  ni valor</a:t>
            </a:r>
            <a:r>
              <a:rPr lang="es-EC" sz="1200" i="1" dirty="0" smtClean="0"/>
              <a:t>.</a:t>
            </a:r>
            <a:endParaRPr lang="es-EC" sz="1200" i="1" dirty="0"/>
          </a:p>
        </p:txBody>
      </p:sp>
      <p:sp>
        <p:nvSpPr>
          <p:cNvPr id="7" name="6 Flecha doblada hacia arriba"/>
          <p:cNvSpPr/>
          <p:nvPr/>
        </p:nvSpPr>
        <p:spPr>
          <a:xfrm rot="10800000">
            <a:off x="6129533" y="3086204"/>
            <a:ext cx="390131" cy="1078459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403648" y="1079460"/>
            <a:ext cx="67123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Elección de producto| nacional o extranjero frente los atributos.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979712" y="2564904"/>
            <a:ext cx="144016" cy="158417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6519664" y="4118496"/>
            <a:ext cx="1728192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000" i="1" dirty="0" smtClean="0">
                <a:cs typeface="Times New Roman" panose="02020603050405020304" pitchFamily="18" charset="0"/>
              </a:rPr>
              <a:t>La Calidad es el factor mas importante y determinante de compra</a:t>
            </a:r>
            <a:endParaRPr lang="es-EC" sz="1000" i="1" dirty="0">
              <a:cs typeface="Times New Roman" panose="02020603050405020304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" y="964837"/>
            <a:ext cx="10858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61" y="4962102"/>
            <a:ext cx="2064910" cy="165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5" y="5018168"/>
            <a:ext cx="1879569" cy="153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98" y="4920575"/>
            <a:ext cx="1986602" cy="167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sultado de imagen para comp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" y="1583880"/>
            <a:ext cx="813276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0" y="1766533"/>
            <a:ext cx="1020844" cy="108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37778"/>
            <a:ext cx="1391170" cy="103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09807"/>
            <a:ext cx="1550839" cy="155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 de flecha"/>
          <p:cNvCxnSpPr/>
          <p:nvPr/>
        </p:nvCxnSpPr>
        <p:spPr>
          <a:xfrm flipV="1">
            <a:off x="1438241" y="2660646"/>
            <a:ext cx="4429903" cy="163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3995936" y="2660646"/>
            <a:ext cx="1872208" cy="1848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 flipV="1">
            <a:off x="1770054" y="2852936"/>
            <a:ext cx="2464924" cy="623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529" name="22528 Conector recto de flecha"/>
          <p:cNvCxnSpPr/>
          <p:nvPr/>
        </p:nvCxnSpPr>
        <p:spPr>
          <a:xfrm flipH="1" flipV="1">
            <a:off x="1770054" y="2852936"/>
            <a:ext cx="157781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538" name="22537 Conector recto de flecha"/>
          <p:cNvCxnSpPr/>
          <p:nvPr/>
        </p:nvCxnSpPr>
        <p:spPr>
          <a:xfrm flipV="1">
            <a:off x="1770054" y="2852936"/>
            <a:ext cx="0" cy="779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540" name="22539 Conector recto de flecha"/>
          <p:cNvCxnSpPr/>
          <p:nvPr/>
        </p:nvCxnSpPr>
        <p:spPr>
          <a:xfrm flipV="1">
            <a:off x="2339752" y="2204864"/>
            <a:ext cx="1199641" cy="9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542" name="22541 Conector recto de flecha"/>
          <p:cNvCxnSpPr/>
          <p:nvPr/>
        </p:nvCxnSpPr>
        <p:spPr>
          <a:xfrm flipH="1" flipV="1">
            <a:off x="3539394" y="2204864"/>
            <a:ext cx="124863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546" name="22545 Conector recto de flecha"/>
          <p:cNvCxnSpPr/>
          <p:nvPr/>
        </p:nvCxnSpPr>
        <p:spPr>
          <a:xfrm flipH="1" flipV="1">
            <a:off x="3539393" y="2204864"/>
            <a:ext cx="456543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547" name="22546 Flecha arriba"/>
          <p:cNvSpPr/>
          <p:nvPr/>
        </p:nvSpPr>
        <p:spPr>
          <a:xfrm>
            <a:off x="1013690" y="5373216"/>
            <a:ext cx="183203" cy="72008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51 Flecha arriba"/>
          <p:cNvSpPr/>
          <p:nvPr/>
        </p:nvSpPr>
        <p:spPr>
          <a:xfrm>
            <a:off x="2638298" y="5373216"/>
            <a:ext cx="183203" cy="72008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52 Flecha arriba"/>
          <p:cNvSpPr/>
          <p:nvPr/>
        </p:nvSpPr>
        <p:spPr>
          <a:xfrm>
            <a:off x="3447791" y="5373216"/>
            <a:ext cx="183203" cy="72008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53 CuadroTexto"/>
          <p:cNvSpPr txBox="1"/>
          <p:nvPr/>
        </p:nvSpPr>
        <p:spPr>
          <a:xfrm>
            <a:off x="639741" y="6369699"/>
            <a:ext cx="52284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effectLst/>
                <a:latin typeface="Times New Roman"/>
                <a:ea typeface="Calibri"/>
              </a:rPr>
              <a:t>Medios de información – Productos/servicios donde se ha identificado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48 Diagrama"/>
          <p:cNvGraphicFramePr/>
          <p:nvPr>
            <p:extLst>
              <p:ext uri="{D42A27DB-BD31-4B8C-83A1-F6EECF244321}">
                <p14:modId xmlns:p14="http://schemas.microsoft.com/office/powerpoint/2010/main" val="2782186595"/>
              </p:ext>
            </p:extLst>
          </p:nvPr>
        </p:nvGraphicFramePr>
        <p:xfrm>
          <a:off x="3131840" y="1053406"/>
          <a:ext cx="56166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1" name="3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1" y="2348880"/>
            <a:ext cx="2088232" cy="216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comp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1262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PERFIL DEMOGRÁFICO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1012086"/>
            <a:ext cx="91440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s-EC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81986"/>
              </p:ext>
            </p:extLst>
          </p:nvPr>
        </p:nvGraphicFramePr>
        <p:xfrm>
          <a:off x="971600" y="1700808"/>
          <a:ext cx="7560839" cy="145097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440159"/>
                <a:gridCol w="1152128"/>
                <a:gridCol w="576318"/>
                <a:gridCol w="160800"/>
                <a:gridCol w="1169609"/>
                <a:gridCol w="720521"/>
                <a:gridCol w="188661"/>
                <a:gridCol w="1250615"/>
                <a:gridCol w="730325"/>
                <a:gridCol w="171703"/>
              </a:tblGrid>
              <a:tr h="141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16-26 años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27-37 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38-48 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</a:tr>
              <a:tr h="1844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Interés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23,89%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Interesante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12,22%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Indiferente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</a:tr>
              <a:tr h="2626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vs Extranjero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9,44%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Extranjeros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20.56%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</a:tr>
              <a:tr h="308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de compra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26,11%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absoluta seguridad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</a:tr>
              <a:tr h="234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10,56%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EC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 compras futuras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EC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</a:tr>
              <a:tr h="308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compra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veces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22,78%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veces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13,89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567" marR="41567" marT="0" marB="0" anchor="ctr"/>
                </a:tc>
              </a:tr>
            </a:tbl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-67763" y="3598277"/>
            <a:ext cx="91440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EC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72026"/>
              </p:ext>
            </p:extLst>
          </p:nvPr>
        </p:nvGraphicFramePr>
        <p:xfrm>
          <a:off x="1533335" y="4221088"/>
          <a:ext cx="6079853" cy="128587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917366"/>
                <a:gridCol w="1458509"/>
                <a:gridCol w="573571"/>
                <a:gridCol w="147490"/>
                <a:gridCol w="1409346"/>
                <a:gridCol w="573571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Femenino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Interés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vs Extranjero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Extranjero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29,44%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de compra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20,56%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compra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veces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veces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13,89%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comp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0" y="404664"/>
            <a:ext cx="91440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Ocupación</a:t>
            </a:r>
            <a:endParaRPr lang="es-EC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642" y="3268077"/>
            <a:ext cx="91440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Ingresos</a:t>
            </a:r>
            <a:endParaRPr lang="es-EC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05717"/>
              </p:ext>
            </p:extLst>
          </p:nvPr>
        </p:nvGraphicFramePr>
        <p:xfrm>
          <a:off x="1228848" y="1196752"/>
          <a:ext cx="6686304" cy="140017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541321"/>
                <a:gridCol w="1172458"/>
                <a:gridCol w="498624"/>
                <a:gridCol w="125150"/>
                <a:gridCol w="1132937"/>
                <a:gridCol w="498624"/>
                <a:gridCol w="125150"/>
                <a:gridCol w="1093416"/>
                <a:gridCol w="498624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CUPACIÓN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relación de dependencia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negocio propio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Estudiante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Interés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18,89%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7,22%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vs Extranjero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/ Extranjero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10,55%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14,44%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de compra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Poca probabilidad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18,89%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14,44%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14,44%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18,33%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Tarifa IVA 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12,22%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compra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/ 4-6 veces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veces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8,89%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veces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3882"/>
              </p:ext>
            </p:extLst>
          </p:nvPr>
        </p:nvGraphicFramePr>
        <p:xfrm>
          <a:off x="239550" y="4077072"/>
          <a:ext cx="8664899" cy="128587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581827"/>
                <a:gridCol w="1203270"/>
                <a:gridCol w="511728"/>
                <a:gridCol w="128439"/>
                <a:gridCol w="1162711"/>
                <a:gridCol w="511728"/>
                <a:gridCol w="128439"/>
                <a:gridCol w="1162711"/>
                <a:gridCol w="511728"/>
                <a:gridCol w="128439"/>
                <a:gridCol w="1122151"/>
                <a:gridCol w="511728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$0-$300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$301-$600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$601 - $900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$901 en adelante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Interés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Indiferente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interesante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17,22%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vs Extranjero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12,77%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Extranjero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17,22%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Extranjero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de compra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Poca probabilidad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19,44%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seguro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 compras futuras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garantizada 5años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17,22%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Tarifa IVA 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compra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veces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10,56%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veces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veces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comp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0" y="314993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7286395"/>
              </p:ext>
            </p:extLst>
          </p:nvPr>
        </p:nvGraphicFramePr>
        <p:xfrm>
          <a:off x="1524000" y="1397000"/>
          <a:ext cx="6432376" cy="455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4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445283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Acción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sultado de imagen para comp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69317"/>
              </p:ext>
            </p:extLst>
          </p:nvPr>
        </p:nvGraphicFramePr>
        <p:xfrm>
          <a:off x="460375" y="1052736"/>
          <a:ext cx="8288088" cy="5746137"/>
        </p:xfrm>
        <a:graphic>
          <a:graphicData uri="http://schemas.openxmlformats.org/drawingml/2006/table">
            <a:tbl>
              <a:tblPr firstRow="1" firstCol="1" bandRow="1"/>
              <a:tblGrid>
                <a:gridCol w="2686259"/>
                <a:gridCol w="2686259"/>
                <a:gridCol w="1457785"/>
                <a:gridCol w="1457785"/>
              </a:tblGrid>
              <a:tr h="2478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Competencias 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 </a:t>
                      </a: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Objetivos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Estrategias metodológicas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Evaluación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889"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Aumentar el reconocimiento de marca país en los demás productos y servicios que pueden obtener la licencia.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Evaluar empresas nacionales de calzado y manufactura para otorgar la licencia de la marca ecuador ama la vida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$500,00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de empresas con el perfil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5402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Realización de feria literaria auspiciada por la marca país "ecuador ama la vida"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$7000,00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de asistentes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96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Difusión de imágenes y promociones de joyería, muebles y electrodomésticos con la marca país "ecuador ama la vida" a través de redes sociales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$3000,00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de “me gusta”, comentarios y seguidores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540233"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Socialización del concepto de la marca país “ecuador ama la vida” como representación de calidad total.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Implementación de la campaña "calidad total ecuador ama la vida"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$15000,00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de recordación del mensaje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26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Difundir una campaña televisiva y radial con el mensaje "si tu producto es ecuador ama la vida tu producto es de calidad"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$20000,00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02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Realización de pruebas demostrativas de calidad, con productos que  tengan la marca país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 de pruebas realizadas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233"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Crear conocimiento sobre los beneficios de la marca país.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Implementación del requisito para obtener la licencia de marca "garantía  mínimo de 1 año "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cantidad de empresas con el requisito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5402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Iniciar el proceso de evaluación de productos y servicios con marca país exentos del IVA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$100,00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tiempo de finalización del proceso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0088" marR="3008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05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0088" marR="3008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012086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sultado de imagen para comp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0" y="314993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RECONDACIONES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73704734"/>
              </p:ext>
            </p:extLst>
          </p:nvPr>
        </p:nvGraphicFramePr>
        <p:xfrm>
          <a:off x="307974" y="1196752"/>
          <a:ext cx="9304585" cy="475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06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10121099"/>
              </p:ext>
            </p:extLst>
          </p:nvPr>
        </p:nvGraphicFramePr>
        <p:xfrm>
          <a:off x="179512" y="779450"/>
          <a:ext cx="8640960" cy="552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0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4081"/>
            <a:ext cx="5873489" cy="2663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CONTENIDO</a:t>
            </a:r>
            <a:endParaRPr lang="es-EC" sz="2000" dirty="0">
              <a:solidFill>
                <a:schemeClr val="tx1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76369858"/>
              </p:ext>
            </p:extLst>
          </p:nvPr>
        </p:nvGraphicFramePr>
        <p:xfrm>
          <a:off x="539552" y="1575075"/>
          <a:ext cx="7992888" cy="403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9" y="1883068"/>
            <a:ext cx="1581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807" y="1262955"/>
            <a:ext cx="181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Ministerio de Turismo</a:t>
            </a:r>
            <a:endParaRPr lang="es-EC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3" y="4758474"/>
            <a:ext cx="1298590" cy="12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flipV="1">
            <a:off x="1626001" y="4634555"/>
            <a:ext cx="429401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608164" y="4778102"/>
            <a:ext cx="581801" cy="182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8444"/>
            <a:ext cx="1754573" cy="83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995936" y="4330551"/>
            <a:ext cx="136815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i="1" dirty="0" smtClean="0">
                <a:solidFill>
                  <a:schemeClr val="accent1">
                    <a:lumMod val="75000"/>
                  </a:schemeClr>
                </a:solidFill>
              </a:rPr>
              <a:t>Objetivo:</a:t>
            </a:r>
          </a:p>
          <a:p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Potenciar turísticamente </a:t>
            </a:r>
          </a:p>
          <a:p>
            <a:r>
              <a:rPr lang="es-EC" sz="1600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l país</a:t>
            </a:r>
            <a:endParaRPr lang="es-EC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51" y="3673810"/>
            <a:ext cx="1779789" cy="11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509498" y="990300"/>
            <a:ext cx="17213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Revalorización de la</a:t>
            </a:r>
          </a:p>
          <a:p>
            <a:pPr algn="ctr"/>
            <a:r>
              <a:rPr lang="es-EC" sz="1600" b="1" i="1" dirty="0" smtClean="0">
                <a:solidFill>
                  <a:schemeClr val="accent1">
                    <a:lumMod val="75000"/>
                  </a:schemeClr>
                </a:solidFill>
              </a:rPr>
              <a:t>MARCA</a:t>
            </a:r>
            <a:endParaRPr lang="es-EC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Flecha izquierda y arriba"/>
          <p:cNvSpPr/>
          <p:nvPr/>
        </p:nvSpPr>
        <p:spPr>
          <a:xfrm rot="16200000">
            <a:off x="1775300" y="1423522"/>
            <a:ext cx="486775" cy="35597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6456882" y="5407769"/>
            <a:ext cx="262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Ministerio de Comercio Exterior</a:t>
            </a:r>
            <a:endParaRPr lang="es-EC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19 Flecha arriba y abajo"/>
          <p:cNvSpPr/>
          <p:nvPr/>
        </p:nvSpPr>
        <p:spPr>
          <a:xfrm>
            <a:off x="7716837" y="4909714"/>
            <a:ext cx="190225" cy="414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1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CONTENIDO</a:t>
            </a:r>
            <a:endParaRPr lang="es-EC" sz="2000" dirty="0">
              <a:solidFill>
                <a:schemeClr val="tx1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63320570"/>
              </p:ext>
            </p:extLst>
          </p:nvPr>
        </p:nvGraphicFramePr>
        <p:xfrm>
          <a:off x="196846" y="1196752"/>
          <a:ext cx="574330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279568" y="1389236"/>
            <a:ext cx="27344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LICENCIA DE LA MARCA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242378" y="2021723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40 %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componente nacional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22" y="2661135"/>
            <a:ext cx="1329903" cy="136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6159686" y="866329"/>
            <a:ext cx="0" cy="550192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05" y="2772979"/>
            <a:ext cx="1267966" cy="11443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627750" y="4437112"/>
            <a:ext cx="2055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-Servicios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-Productos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-Eventos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-Instituciones Públicas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CONTENIDO</a:t>
            </a:r>
            <a:endParaRPr lang="es-EC" sz="2000" dirty="0">
              <a:solidFill>
                <a:schemeClr val="tx1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4644"/>
            <a:ext cx="1937370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4040" y="2632556"/>
            <a:ext cx="190629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 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NECESIDADES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23467" y="3928700"/>
            <a:ext cx="219284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BIENES O SERVICIOS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907704" y="335263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421434" y="1268760"/>
            <a:ext cx="161294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 o Externa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421434" y="198884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317309996"/>
              </p:ext>
            </p:extLst>
          </p:nvPr>
        </p:nvGraphicFramePr>
        <p:xfrm>
          <a:off x="6012160" y="2164504"/>
          <a:ext cx="28676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799591" y="1268760"/>
            <a:ext cx="32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Decisión de Compra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7375951" y="1609444"/>
            <a:ext cx="144016" cy="387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459494640"/>
              </p:ext>
            </p:extLst>
          </p:nvPr>
        </p:nvGraphicFramePr>
        <p:xfrm>
          <a:off x="215516" y="4941168"/>
          <a:ext cx="367240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83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CONTENIDO</a:t>
            </a:r>
            <a:endParaRPr lang="es-EC" sz="2000" dirty="0">
              <a:solidFill>
                <a:schemeClr val="tx1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3309"/>
            <a:ext cx="211788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66307" y="4146436"/>
            <a:ext cx="95410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ÚNICO</a:t>
            </a:r>
          </a:p>
        </p:txBody>
      </p:sp>
      <p:sp>
        <p:nvSpPr>
          <p:cNvPr id="6" name="AutoShape 4" descr="Resultado de imagen para origen del comportamiento del consumi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66307" y="2348880"/>
            <a:ext cx="150143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66307" y="5076280"/>
            <a:ext cx="18474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SUSTENTABLE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7953" y="3284984"/>
            <a:ext cx="12234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CREÍBLE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43360" y="1482714"/>
            <a:ext cx="29418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Arial monospaced for SAP" panose="020B0609020202030204" pitchFamily="49" charset="0"/>
              </a:rPr>
              <a:t>BUEN POSICIONAMIENTO</a:t>
            </a:r>
            <a:endParaRPr lang="es-EC" dirty="0">
              <a:solidFill>
                <a:srgbClr val="FF0000"/>
              </a:solidFill>
              <a:latin typeface="Arial monospaced for SAP" panose="020B0609020202030204" pitchFamily="49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575037792"/>
              </p:ext>
            </p:extLst>
          </p:nvPr>
        </p:nvGraphicFramePr>
        <p:xfrm>
          <a:off x="4572000" y="1052736"/>
          <a:ext cx="41764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3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CONTENIDO</a:t>
            </a:r>
            <a:endParaRPr lang="es-EC" sz="2000" dirty="0">
              <a:solidFill>
                <a:schemeClr val="tx1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ble"/>
          <p:cNvPicPr/>
          <p:nvPr/>
        </p:nvPicPr>
        <p:blipFill>
          <a:blip r:embed="rId4"/>
          <a:stretch>
            <a:fillRect/>
          </a:stretch>
        </p:blipFill>
        <p:spPr>
          <a:xfrm>
            <a:off x="802957" y="1870710"/>
            <a:ext cx="962479" cy="313154"/>
          </a:xfrm>
          <a:prstGeom prst="rect">
            <a:avLst/>
          </a:prstGeom>
        </p:spPr>
      </p:pic>
      <p:pic>
        <p:nvPicPr>
          <p:cNvPr id="6" name="table"/>
          <p:cNvPicPr/>
          <p:nvPr/>
        </p:nvPicPr>
        <p:blipFill>
          <a:blip r:embed="rId5"/>
          <a:stretch>
            <a:fillRect/>
          </a:stretch>
        </p:blipFill>
        <p:spPr>
          <a:xfrm>
            <a:off x="2963227" y="1884045"/>
            <a:ext cx="1069421" cy="313154"/>
          </a:xfrm>
          <a:prstGeom prst="rect">
            <a:avLst/>
          </a:prstGeom>
        </p:spPr>
      </p:pic>
      <p:pic>
        <p:nvPicPr>
          <p:cNvPr id="7" name="table"/>
          <p:cNvPicPr/>
          <p:nvPr/>
        </p:nvPicPr>
        <p:blipFill>
          <a:blip r:embed="rId6"/>
          <a:stretch>
            <a:fillRect/>
          </a:stretch>
        </p:blipFill>
        <p:spPr>
          <a:xfrm>
            <a:off x="5051108" y="1884045"/>
            <a:ext cx="1105068" cy="313154"/>
          </a:xfrm>
          <a:prstGeom prst="rect">
            <a:avLst/>
          </a:prstGeom>
        </p:spPr>
      </p:pic>
      <p:pic>
        <p:nvPicPr>
          <p:cNvPr id="8" name="table"/>
          <p:cNvPicPr/>
          <p:nvPr/>
        </p:nvPicPr>
        <p:blipFill>
          <a:blip r:embed="rId7"/>
          <a:stretch>
            <a:fillRect/>
          </a:stretch>
        </p:blipFill>
        <p:spPr>
          <a:xfrm>
            <a:off x="537618" y="5544344"/>
            <a:ext cx="962479" cy="328812"/>
          </a:xfrm>
          <a:prstGeom prst="rect">
            <a:avLst/>
          </a:prstGeom>
        </p:spPr>
      </p:pic>
      <p:pic>
        <p:nvPicPr>
          <p:cNvPr id="9" name="table"/>
          <p:cNvPicPr/>
          <p:nvPr/>
        </p:nvPicPr>
        <p:blipFill>
          <a:blip r:embed="rId8"/>
          <a:stretch>
            <a:fillRect/>
          </a:stretch>
        </p:blipFill>
        <p:spPr>
          <a:xfrm>
            <a:off x="2746930" y="5515888"/>
            <a:ext cx="1069421" cy="328812"/>
          </a:xfrm>
          <a:prstGeom prst="rect">
            <a:avLst/>
          </a:prstGeom>
        </p:spPr>
      </p:pic>
      <p:pic>
        <p:nvPicPr>
          <p:cNvPr id="10" name="table"/>
          <p:cNvPicPr/>
          <p:nvPr/>
        </p:nvPicPr>
        <p:blipFill>
          <a:blip r:embed="rId9"/>
          <a:stretch>
            <a:fillRect/>
          </a:stretch>
        </p:blipFill>
        <p:spPr>
          <a:xfrm>
            <a:off x="4921594" y="5544344"/>
            <a:ext cx="1105068" cy="328812"/>
          </a:xfrm>
          <a:prstGeom prst="rect">
            <a:avLst/>
          </a:prstGeom>
        </p:spPr>
      </p:pic>
      <p:cxnSp>
        <p:nvCxnSpPr>
          <p:cNvPr id="11" name="3076 Conector recto"/>
          <p:cNvCxnSpPr/>
          <p:nvPr/>
        </p:nvCxnSpPr>
        <p:spPr>
          <a:xfrm>
            <a:off x="442913" y="3806924"/>
            <a:ext cx="68465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3080 Conector recto de flecha"/>
          <p:cNvCxnSpPr/>
          <p:nvPr/>
        </p:nvCxnSpPr>
        <p:spPr>
          <a:xfrm flipH="1" flipV="1">
            <a:off x="1090613" y="2294989"/>
            <a:ext cx="359410" cy="1367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42 Conector recto de flecha"/>
          <p:cNvCxnSpPr/>
          <p:nvPr/>
        </p:nvCxnSpPr>
        <p:spPr>
          <a:xfrm flipH="1" flipV="1">
            <a:off x="5483543" y="2294989"/>
            <a:ext cx="359410" cy="1367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43 Conector recto de flecha"/>
          <p:cNvCxnSpPr/>
          <p:nvPr/>
        </p:nvCxnSpPr>
        <p:spPr>
          <a:xfrm flipH="1" flipV="1">
            <a:off x="3323273" y="2341979"/>
            <a:ext cx="359410" cy="1367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3082 Conector recto de flecha"/>
          <p:cNvCxnSpPr/>
          <p:nvPr/>
        </p:nvCxnSpPr>
        <p:spPr>
          <a:xfrm flipH="1">
            <a:off x="5339398" y="4095214"/>
            <a:ext cx="503555" cy="1296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46 Conector recto de flecha"/>
          <p:cNvCxnSpPr/>
          <p:nvPr/>
        </p:nvCxnSpPr>
        <p:spPr>
          <a:xfrm flipH="1">
            <a:off x="1018858" y="4163794"/>
            <a:ext cx="503555" cy="1296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47 Conector recto de flecha"/>
          <p:cNvCxnSpPr/>
          <p:nvPr/>
        </p:nvCxnSpPr>
        <p:spPr>
          <a:xfrm flipH="1">
            <a:off x="3179128" y="4191734"/>
            <a:ext cx="503555" cy="1296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3083 CuadroTexto"/>
          <p:cNvSpPr txBox="1"/>
          <p:nvPr/>
        </p:nvSpPr>
        <p:spPr>
          <a:xfrm>
            <a:off x="1300493" y="228101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Deficiente distribución de </a:t>
            </a:r>
            <a:endParaRPr lang="es-EC" sz="9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Información  territorial</a:t>
            </a:r>
            <a:endParaRPr lang="es-EC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3084 CuadroTexto"/>
          <p:cNvSpPr txBox="1"/>
          <p:nvPr/>
        </p:nvSpPr>
        <p:spPr>
          <a:xfrm>
            <a:off x="234666" y="2870934"/>
            <a:ext cx="10438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Lugares con </a:t>
            </a:r>
            <a:endParaRPr lang="es-EC" sz="9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des conocimiento </a:t>
            </a:r>
            <a:endParaRPr lang="es-EC" sz="9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 la marca país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0" name="3085 CuadroTexto"/>
          <p:cNvSpPr txBox="1"/>
          <p:nvPr/>
        </p:nvSpPr>
        <p:spPr>
          <a:xfrm>
            <a:off x="2693622" y="287093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TICS mal </a:t>
            </a:r>
            <a:endParaRPr lang="es-EC" sz="9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direccionadas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1" name="3086 CuadroTexto"/>
          <p:cNvSpPr txBox="1"/>
          <p:nvPr/>
        </p:nvSpPr>
        <p:spPr>
          <a:xfrm>
            <a:off x="3417325" y="255089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Desaprovechamiento de </a:t>
            </a:r>
            <a:endParaRPr lang="es-EC" sz="9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redes de comunicación virtual</a:t>
            </a:r>
            <a:endParaRPr lang="es-EC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3087 CuadroTexto"/>
          <p:cNvSpPr txBox="1"/>
          <p:nvPr/>
        </p:nvSpPr>
        <p:spPr>
          <a:xfrm>
            <a:off x="5562421" y="2381349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Escasos estudios de percepción </a:t>
            </a:r>
            <a:endParaRPr lang="es-EC" sz="9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 marca país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3" name="3088 CuadroTexto"/>
          <p:cNvSpPr txBox="1"/>
          <p:nvPr/>
        </p:nvSpPr>
        <p:spPr>
          <a:xfrm>
            <a:off x="5700693" y="284120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Inversión publicitaria sin evaluar </a:t>
            </a:r>
            <a:endParaRPr lang="es-EC" sz="9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resultados</a:t>
            </a:r>
            <a:endParaRPr lang="es-EC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3089 CuadroTexto"/>
          <p:cNvSpPr txBox="1"/>
          <p:nvPr/>
        </p:nvSpPr>
        <p:spPr>
          <a:xfrm>
            <a:off x="132401" y="4275554"/>
            <a:ext cx="1410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Educación y conocimiento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5" name="3090 CuadroTexto"/>
          <p:cNvSpPr txBox="1"/>
          <p:nvPr/>
        </p:nvSpPr>
        <p:spPr>
          <a:xfrm>
            <a:off x="1450023" y="439994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Procesos laborales </a:t>
            </a:r>
            <a:endParaRPr lang="es-EC" sz="9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caducos</a:t>
            </a:r>
            <a:endParaRPr lang="es-EC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3091 CuadroTexto"/>
          <p:cNvSpPr txBox="1"/>
          <p:nvPr/>
        </p:nvSpPr>
        <p:spPr>
          <a:xfrm>
            <a:off x="1125034" y="4928969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Mano de obra no calificada 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7" name="3092 CuadroTexto"/>
          <p:cNvSpPr txBox="1"/>
          <p:nvPr/>
        </p:nvSpPr>
        <p:spPr>
          <a:xfrm>
            <a:off x="2536164" y="4253964"/>
            <a:ext cx="10230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Poco volumen de </a:t>
            </a:r>
            <a:endParaRPr lang="es-EC" sz="9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productos en el </a:t>
            </a:r>
            <a:endParaRPr lang="es-EC" sz="9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mercado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8" name="3093 CuadroTexto"/>
          <p:cNvSpPr txBox="1"/>
          <p:nvPr/>
        </p:nvSpPr>
        <p:spPr>
          <a:xfrm>
            <a:off x="3447612" y="4538444"/>
            <a:ext cx="15680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Escasa variedad de productos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29" name="3095 CuadroTexto"/>
          <p:cNvSpPr txBox="1"/>
          <p:nvPr/>
        </p:nvSpPr>
        <p:spPr>
          <a:xfrm>
            <a:off x="3304350" y="4937224"/>
            <a:ext cx="1385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Productos de baja calidad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30" name="3096 CuadroTexto"/>
          <p:cNvSpPr txBox="1"/>
          <p:nvPr/>
        </p:nvSpPr>
        <p:spPr>
          <a:xfrm>
            <a:off x="4647853" y="409521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Falta de identidad </a:t>
            </a:r>
            <a:endParaRPr lang="es-EC" sz="9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C" sz="9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ecuatoriana</a:t>
            </a:r>
            <a:endParaRPr lang="es-EC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3097 CuadroTexto"/>
          <p:cNvSpPr txBox="1"/>
          <p:nvPr/>
        </p:nvSpPr>
        <p:spPr>
          <a:xfrm>
            <a:off x="5617221" y="4484469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Fidelidad a marcas extranjeras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sp>
        <p:nvSpPr>
          <p:cNvPr id="32" name="3098 CuadroTexto"/>
          <p:cNvSpPr txBox="1"/>
          <p:nvPr/>
        </p:nvSpPr>
        <p:spPr>
          <a:xfrm>
            <a:off x="5474128" y="4914364"/>
            <a:ext cx="17828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9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Desconocimiento de la marca país</a:t>
            </a:r>
            <a:endParaRPr lang="es-EC" sz="900">
              <a:effectLst/>
              <a:latin typeface="Times New Roman"/>
              <a:ea typeface="Times New Roman"/>
            </a:endParaRPr>
          </a:p>
        </p:txBody>
      </p:sp>
      <p:cxnSp>
        <p:nvCxnSpPr>
          <p:cNvPr id="33" name="3100 Conector recto de flecha"/>
          <p:cNvCxnSpPr/>
          <p:nvPr/>
        </p:nvCxnSpPr>
        <p:spPr>
          <a:xfrm>
            <a:off x="298768" y="3332579"/>
            <a:ext cx="894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65 Conector recto de flecha"/>
          <p:cNvCxnSpPr/>
          <p:nvPr/>
        </p:nvCxnSpPr>
        <p:spPr>
          <a:xfrm>
            <a:off x="2583498" y="3240504"/>
            <a:ext cx="894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66 Conector recto de flecha"/>
          <p:cNvCxnSpPr/>
          <p:nvPr/>
        </p:nvCxnSpPr>
        <p:spPr>
          <a:xfrm>
            <a:off x="347028" y="4510504"/>
            <a:ext cx="894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67 Conector recto de flecha"/>
          <p:cNvCxnSpPr/>
          <p:nvPr/>
        </p:nvCxnSpPr>
        <p:spPr>
          <a:xfrm>
            <a:off x="2549208" y="4699734"/>
            <a:ext cx="894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68 Conector recto de flecha"/>
          <p:cNvCxnSpPr/>
          <p:nvPr/>
        </p:nvCxnSpPr>
        <p:spPr>
          <a:xfrm>
            <a:off x="4729163" y="4484469"/>
            <a:ext cx="894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102 Conector recto de flecha"/>
          <p:cNvCxnSpPr/>
          <p:nvPr/>
        </p:nvCxnSpPr>
        <p:spPr>
          <a:xfrm flipH="1">
            <a:off x="1270953" y="2719804"/>
            <a:ext cx="971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71 Conector recto de flecha"/>
          <p:cNvCxnSpPr/>
          <p:nvPr/>
        </p:nvCxnSpPr>
        <p:spPr>
          <a:xfrm flipH="1">
            <a:off x="3529648" y="2895699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75 Conector recto de flecha"/>
          <p:cNvCxnSpPr/>
          <p:nvPr/>
        </p:nvCxnSpPr>
        <p:spPr>
          <a:xfrm flipH="1">
            <a:off x="5774373" y="2731869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76 Conector recto de flecha"/>
          <p:cNvCxnSpPr/>
          <p:nvPr/>
        </p:nvCxnSpPr>
        <p:spPr>
          <a:xfrm flipH="1">
            <a:off x="5801995" y="3228439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77 Conector recto de flecha"/>
          <p:cNvCxnSpPr/>
          <p:nvPr/>
        </p:nvCxnSpPr>
        <p:spPr>
          <a:xfrm flipH="1">
            <a:off x="5717858" y="4704814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78 Conector recto de flecha"/>
          <p:cNvCxnSpPr/>
          <p:nvPr/>
        </p:nvCxnSpPr>
        <p:spPr>
          <a:xfrm flipH="1">
            <a:off x="5651183" y="5191224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79 Conector recto de flecha"/>
          <p:cNvCxnSpPr/>
          <p:nvPr/>
        </p:nvCxnSpPr>
        <p:spPr>
          <a:xfrm flipH="1">
            <a:off x="3502978" y="4754344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80 Conector recto de flecha"/>
          <p:cNvCxnSpPr/>
          <p:nvPr/>
        </p:nvCxnSpPr>
        <p:spPr>
          <a:xfrm flipH="1">
            <a:off x="3375343" y="5152489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81 Conector recto de flecha"/>
          <p:cNvCxnSpPr/>
          <p:nvPr/>
        </p:nvCxnSpPr>
        <p:spPr>
          <a:xfrm flipH="1">
            <a:off x="1157288" y="5193129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7289483" y="3102709"/>
            <a:ext cx="1675006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sz="1100" dirty="0" smtClean="0"/>
          </a:p>
          <a:p>
            <a:pPr algn="ctr"/>
            <a:r>
              <a:rPr lang="es-EC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Desconocimiento </a:t>
            </a:r>
            <a:r>
              <a:rPr lang="es-EC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percepción de los clientes en el comportamiento de compra de productos con marca país</a:t>
            </a:r>
          </a:p>
          <a:p>
            <a:endParaRPr lang="es-EC" dirty="0"/>
          </a:p>
        </p:txBody>
      </p:sp>
      <p:cxnSp>
        <p:nvCxnSpPr>
          <p:cNvPr id="50" name="79 Conector recto de flecha"/>
          <p:cNvCxnSpPr/>
          <p:nvPr/>
        </p:nvCxnSpPr>
        <p:spPr>
          <a:xfrm flipH="1">
            <a:off x="1390637" y="4769276"/>
            <a:ext cx="1199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2858" y="1018729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del Problema (ISHIKAWA)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2965" y="1077495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1540" y="1844823"/>
            <a:ext cx="8280919" cy="13542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percepción que tienen los clientes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sector norte del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Distrito Metropolitano de Quito respecto a la marca país, como factor motivante que influye en el comportamiento de compra de productos que llevan la licencia de “ecuador ama la vida”, durante el periodo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noviembre 2015”.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31542" y="4265495"/>
            <a:ext cx="198483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Flecha doblada"/>
          <p:cNvSpPr/>
          <p:nvPr/>
        </p:nvSpPr>
        <p:spPr>
          <a:xfrm rot="16200000">
            <a:off x="4323782" y="1456009"/>
            <a:ext cx="2520280" cy="6296080"/>
          </a:xfrm>
          <a:prstGeom prst="bentArrow">
            <a:avLst>
              <a:gd name="adj1" fmla="val 10157"/>
              <a:gd name="adj2" fmla="val 13456"/>
              <a:gd name="adj3" fmla="val 25000"/>
              <a:gd name="adj4" fmla="val 27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95359" y="3111333"/>
            <a:ext cx="5436603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-Determinar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problema de investigación y las causas que originan el mismo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-Identificar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concepto de marca país y el desarrollo de la marca en el Ecuador, además de identificar los tipos de factores de influencia en la decisión de compra del consumidor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-Desarrollar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estudio de mercado sobre la percepción que tienen los clientes del sector norte del DMQ sobre la marca país “ecuador ama la vida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-Plantear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propuesta de posicionamiento de marca país.</a:t>
            </a:r>
          </a:p>
          <a:p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1123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CONTENIDO</a:t>
            </a:r>
            <a:endParaRPr lang="es-EC" sz="2000" dirty="0">
              <a:solidFill>
                <a:schemeClr val="tx1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 DE INVESTIGACIÓN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r="9053" b="29042"/>
          <a:stretch>
            <a:fillRect/>
          </a:stretch>
        </p:blipFill>
        <p:spPr bwMode="auto">
          <a:xfrm>
            <a:off x="6324600" y="5949950"/>
            <a:ext cx="2784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112481604"/>
              </p:ext>
            </p:extLst>
          </p:nvPr>
        </p:nvGraphicFramePr>
        <p:xfrm>
          <a:off x="2843808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28641" y="4067053"/>
            <a:ext cx="166423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FUENTES DE </a:t>
            </a:r>
          </a:p>
          <a:p>
            <a:pPr algn="ctr"/>
            <a:r>
              <a:rPr lang="es-EC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INFORMACIÓN</a:t>
            </a:r>
            <a:endParaRPr lang="es-EC"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2806" y="5157192"/>
            <a:ext cx="2008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 Primarios</a:t>
            </a:r>
          </a:p>
          <a:p>
            <a:pPr marL="285750" indent="-285750">
              <a:buBlip>
                <a:blip r:embed="rId9"/>
              </a:buBlip>
            </a:pP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9"/>
              </a:buBlip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 Secundarios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1187624" y="4869160"/>
            <a:ext cx="11962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oblada hacia arriba"/>
          <p:cNvSpPr/>
          <p:nvPr/>
        </p:nvSpPr>
        <p:spPr>
          <a:xfrm>
            <a:off x="2843808" y="5157192"/>
            <a:ext cx="2232248" cy="792758"/>
          </a:xfrm>
          <a:prstGeom prst="bentUpArrow">
            <a:avLst>
              <a:gd name="adj1" fmla="val 9271"/>
              <a:gd name="adj2" fmla="val 11019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4" y="1124744"/>
            <a:ext cx="1743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622</TotalTime>
  <Words>1783</Words>
  <Application>Microsoft Office PowerPoint</Application>
  <PresentationFormat>Presentación en pantalla (4:3)</PresentationFormat>
  <Paragraphs>494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Origen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IMPTEK</dc:creator>
  <cp:lastModifiedBy>IMPTEK</cp:lastModifiedBy>
  <cp:revision>42</cp:revision>
  <dcterms:created xsi:type="dcterms:W3CDTF">2015-11-28T22:22:12Z</dcterms:created>
  <dcterms:modified xsi:type="dcterms:W3CDTF">2016-03-28T20:02:27Z</dcterms:modified>
</cp:coreProperties>
</file>