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65" r:id="rId2"/>
    <p:sldId id="284" r:id="rId3"/>
    <p:sldId id="304" r:id="rId4"/>
    <p:sldId id="266" r:id="rId5"/>
    <p:sldId id="267" r:id="rId6"/>
    <p:sldId id="268" r:id="rId7"/>
    <p:sldId id="269" r:id="rId8"/>
    <p:sldId id="270" r:id="rId9"/>
    <p:sldId id="307" r:id="rId10"/>
    <p:sldId id="256" r:id="rId11"/>
    <p:sldId id="294" r:id="rId12"/>
    <p:sldId id="271" r:id="rId13"/>
    <p:sldId id="272" r:id="rId14"/>
    <p:sldId id="305" r:id="rId15"/>
    <p:sldId id="286" r:id="rId16"/>
    <p:sldId id="287" r:id="rId17"/>
    <p:sldId id="288" r:id="rId18"/>
    <p:sldId id="295" r:id="rId19"/>
    <p:sldId id="274" r:id="rId20"/>
    <p:sldId id="290" r:id="rId21"/>
    <p:sldId id="291" r:id="rId22"/>
    <p:sldId id="292" r:id="rId23"/>
    <p:sldId id="275" r:id="rId24"/>
    <p:sldId id="306" r:id="rId25"/>
    <p:sldId id="276" r:id="rId26"/>
    <p:sldId id="277" r:id="rId27"/>
    <p:sldId id="278" r:id="rId28"/>
    <p:sldId id="297" r:id="rId29"/>
    <p:sldId id="309" r:id="rId30"/>
    <p:sldId id="310" r:id="rId31"/>
    <p:sldId id="308" r:id="rId32"/>
    <p:sldId id="298" r:id="rId33"/>
    <p:sldId id="300" r:id="rId34"/>
    <p:sldId id="299" r:id="rId35"/>
    <p:sldId id="301" r:id="rId36"/>
    <p:sldId id="302" r:id="rId37"/>
    <p:sldId id="280" r:id="rId38"/>
    <p:sldId id="281" r:id="rId39"/>
    <p:sldId id="282" r:id="rId40"/>
    <p:sldId id="283" r:id="rId41"/>
    <p:sldId id="303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660"/>
  </p:normalViewPr>
  <p:slideViewPr>
    <p:cSldViewPr>
      <p:cViewPr>
        <p:scale>
          <a:sx n="50" d="100"/>
          <a:sy n="50" d="100"/>
        </p:scale>
        <p:origin x="-1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Hoja1!$B$2:$B$5</c:f>
              <c:numCache>
                <c:formatCode>0%</c:formatCode>
                <c:ptCount val="4"/>
                <c:pt idx="0">
                  <c:v>0.93720000000000003</c:v>
                </c:pt>
                <c:pt idx="1">
                  <c:v>0.90539999999999998</c:v>
                </c:pt>
                <c:pt idx="2">
                  <c:v>0.91479999999999995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55520"/>
        <c:axId val="38775616"/>
      </c:barChart>
      <c:catAx>
        <c:axId val="3895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775616"/>
        <c:crosses val="autoZero"/>
        <c:auto val="1"/>
        <c:lblAlgn val="ctr"/>
        <c:lblOffset val="100"/>
        <c:noMultiLvlLbl val="0"/>
      </c:catAx>
      <c:valAx>
        <c:axId val="38775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95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8710D-8A79-40EC-BC2A-43B22B7EA89B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2B7F5E5B-E0A2-4EC9-80EF-29304653474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Ámbito general de los GAD Provinciales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1558F-FC35-4665-9597-CDE996A8517A}" type="parTrans" cxnId="{44E30E39-581E-402C-BF50-EFD599A8D5F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57C97-961E-4A59-8ECC-E53ACD7C7DC1}" type="sibTrans" cxnId="{44E30E39-581E-402C-BF50-EFD599A8D5F6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F0945-1CC4-46D2-B93A-22BC25B33A2E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Ejecución del presupuesto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4CF2F-0BCD-45C2-AA05-F7F83E7C9E2A}" type="parTrans" cxnId="{AE2F07C9-5A94-4267-88D5-21E62A5A95E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0E83B-10F2-4980-A922-85C0C5D6B188}" type="sibTrans" cxnId="{AE2F07C9-5A94-4267-88D5-21E62A5A95E4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AD111-0987-48D1-82FB-4B5F34491179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Planteamiento del problema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F9604-07CF-4739-B931-EB32D426181A}" type="parTrans" cxnId="{DCCAB43F-653B-4EAE-A024-E2D752F1F4B2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32F2A-80AA-492A-A4C7-05B41A8FE2AA}" type="sibTrans" cxnId="{DCCAB43F-653B-4EAE-A024-E2D752F1F4B2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22F7E-D163-4F73-B9BD-3ABF58D506A9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Presupuestos participativos en América Latina y Ecuador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D286C-C30B-4D53-9F8F-D18808B35978}" type="parTrans" cxnId="{04E7DA88-E1F3-4E7A-9D66-EE9F195610E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725D1-6BFE-4AB6-9670-5482B3E2CBDC}" type="sibTrans" cxnId="{04E7DA88-E1F3-4E7A-9D66-EE9F195610EF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180A7-084F-415B-9B7A-C7D7E5EC6BE4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realizada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902A8-EEE6-493A-ACFC-6DFD98139DE8}" type="parTrans" cxnId="{2241AB3F-E822-4C2F-981A-69D9E583CFD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A1F80-820C-4467-A530-345AF092A26D}" type="sibTrans" cxnId="{2241AB3F-E822-4C2F-981A-69D9E583CFD6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7D675-E122-4658-9BB2-089C92614A36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Propuesta Metodológica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5840B-F9E6-475B-9E16-357963675CF4}" type="parTrans" cxnId="{DE9CC6BA-2673-4437-96FE-D3CA0164E5B3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70123C-E7E3-4C1E-BE7C-2F2CC1BBF9F0}" type="sibTrans" cxnId="{DE9CC6BA-2673-4437-96FE-D3CA0164E5B3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E47C8-0736-4147-AC47-383D2DDEC4B8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EB6D6-D854-420E-95BD-AB511AF63D91}" type="parTrans" cxnId="{7A198EF7-9576-4889-B93D-F3F0B4362B7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432FA-9DCD-4CB9-973D-2E492C819505}" type="sibTrans" cxnId="{7A198EF7-9576-4889-B93D-F3F0B4362B7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81B3E-765C-47D3-8966-C7C5A5A1E45C}" type="pres">
      <dgm:prSet presAssocID="{1BE8710D-8A79-40EC-BC2A-43B22B7EA8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37CF11-1522-44D7-B999-6BAC1BD82112}" type="pres">
      <dgm:prSet presAssocID="{2B7F5E5B-E0A2-4EC9-80EF-29304653474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A225E1-7238-400B-865C-CBDF21E08CFB}" type="pres">
      <dgm:prSet presAssocID="{8B457C97-961E-4A59-8ECC-E53ACD7C7DC1}" presName="sibTrans" presStyleLbl="sibTrans2D1" presStyleIdx="0" presStyleCnt="6"/>
      <dgm:spPr/>
      <dgm:t>
        <a:bodyPr/>
        <a:lstStyle/>
        <a:p>
          <a:endParaRPr lang="es-ES"/>
        </a:p>
      </dgm:t>
    </dgm:pt>
    <dgm:pt modelId="{985F816C-F4B4-4AEB-8BF4-55FC477CDB5C}" type="pres">
      <dgm:prSet presAssocID="{8B457C97-961E-4A59-8ECC-E53ACD7C7DC1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B4BF51DB-FB4A-4853-A8B9-B418873F4625}" type="pres">
      <dgm:prSet presAssocID="{675F0945-1CC4-46D2-B93A-22BC25B33A2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5FEC3D-DC05-4132-B832-50703C24C02E}" type="pres">
      <dgm:prSet presAssocID="{F2B0E83B-10F2-4980-A922-85C0C5D6B188}" presName="sibTrans" presStyleLbl="sibTrans2D1" presStyleIdx="1" presStyleCnt="6"/>
      <dgm:spPr/>
      <dgm:t>
        <a:bodyPr/>
        <a:lstStyle/>
        <a:p>
          <a:endParaRPr lang="es-ES"/>
        </a:p>
      </dgm:t>
    </dgm:pt>
    <dgm:pt modelId="{66B4D6CD-4629-45A9-8582-0CF7AF32ED0F}" type="pres">
      <dgm:prSet presAssocID="{F2B0E83B-10F2-4980-A922-85C0C5D6B188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44B85222-F59E-4DCC-82AB-3BDD7896EF02}" type="pres">
      <dgm:prSet presAssocID="{057AD111-0987-48D1-82FB-4B5F3449117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2269CF-9BA0-4E5B-B5AA-E373D4371C65}" type="pres">
      <dgm:prSet presAssocID="{73832F2A-80AA-492A-A4C7-05B41A8FE2AA}" presName="sibTrans" presStyleLbl="sibTrans2D1" presStyleIdx="2" presStyleCnt="6"/>
      <dgm:spPr/>
      <dgm:t>
        <a:bodyPr/>
        <a:lstStyle/>
        <a:p>
          <a:endParaRPr lang="es-ES"/>
        </a:p>
      </dgm:t>
    </dgm:pt>
    <dgm:pt modelId="{67CCF5EB-6A09-4C9C-8815-C5FD342C9793}" type="pres">
      <dgm:prSet presAssocID="{73832F2A-80AA-492A-A4C7-05B41A8FE2AA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38BE9A51-2868-4050-AB20-2B927C343299}" type="pres">
      <dgm:prSet presAssocID="{EF822F7E-D163-4F73-B9BD-3ABF58D506A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A59357-69D1-4172-9C20-00B92D362A87}" type="pres">
      <dgm:prSet presAssocID="{C55725D1-6BFE-4AB6-9670-5482B3E2CBDC}" presName="sibTrans" presStyleLbl="sibTrans2D1" presStyleIdx="3" presStyleCnt="6"/>
      <dgm:spPr/>
      <dgm:t>
        <a:bodyPr/>
        <a:lstStyle/>
        <a:p>
          <a:endParaRPr lang="es-ES"/>
        </a:p>
      </dgm:t>
    </dgm:pt>
    <dgm:pt modelId="{2C9B34E5-331B-4E41-87E9-33E84732747C}" type="pres">
      <dgm:prSet presAssocID="{C55725D1-6BFE-4AB6-9670-5482B3E2CBDC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A893DCAB-3D80-45D5-AA09-5B6DB71F4F57}" type="pres">
      <dgm:prSet presAssocID="{1D8180A7-084F-415B-9B7A-C7D7E5EC6BE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7C4D8F-2A74-412F-A245-8A4B24BDB318}" type="pres">
      <dgm:prSet presAssocID="{935A1F80-820C-4467-A530-345AF092A26D}" presName="sibTrans" presStyleLbl="sibTrans2D1" presStyleIdx="4" presStyleCnt="6"/>
      <dgm:spPr/>
      <dgm:t>
        <a:bodyPr/>
        <a:lstStyle/>
        <a:p>
          <a:endParaRPr lang="es-ES"/>
        </a:p>
      </dgm:t>
    </dgm:pt>
    <dgm:pt modelId="{CD3CA94D-CA88-4CBF-88A1-26F5ACE4C56C}" type="pres">
      <dgm:prSet presAssocID="{935A1F80-820C-4467-A530-345AF092A26D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B850B43A-CE3C-4071-ABFB-0866DE0FF9CB}" type="pres">
      <dgm:prSet presAssocID="{8807D675-E122-4658-9BB2-089C92614A3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1E9729-0E74-4C60-9FF9-FA8ACDD0ADBF}" type="pres">
      <dgm:prSet presAssocID="{4870123C-E7E3-4C1E-BE7C-2F2CC1BBF9F0}" presName="sibTrans" presStyleLbl="sibTrans2D1" presStyleIdx="5" presStyleCnt="6"/>
      <dgm:spPr/>
      <dgm:t>
        <a:bodyPr/>
        <a:lstStyle/>
        <a:p>
          <a:endParaRPr lang="es-ES"/>
        </a:p>
      </dgm:t>
    </dgm:pt>
    <dgm:pt modelId="{E1786C03-80FD-4217-BFF2-7D6DB16C0A7A}" type="pres">
      <dgm:prSet presAssocID="{4870123C-E7E3-4C1E-BE7C-2F2CC1BBF9F0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634188B0-37D1-4DB4-AB65-63A872736769}" type="pres">
      <dgm:prSet presAssocID="{964E47C8-0736-4147-AC47-383D2DDEC4B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446045-DA0A-45A0-8271-7EC49DBA65C5}" type="presOf" srcId="{4870123C-E7E3-4C1E-BE7C-2F2CC1BBF9F0}" destId="{E1786C03-80FD-4217-BFF2-7D6DB16C0A7A}" srcOrd="1" destOrd="0" presId="urn:microsoft.com/office/officeart/2005/8/layout/process5"/>
    <dgm:cxn modelId="{44E30E39-581E-402C-BF50-EFD599A8D5F6}" srcId="{1BE8710D-8A79-40EC-BC2A-43B22B7EA89B}" destId="{2B7F5E5B-E0A2-4EC9-80EF-293046534743}" srcOrd="0" destOrd="0" parTransId="{4B91558F-FC35-4665-9597-CDE996A8517A}" sibTransId="{8B457C97-961E-4A59-8ECC-E53ACD7C7DC1}"/>
    <dgm:cxn modelId="{B7543E8C-0224-41AC-B199-D6483C6F4B86}" type="presOf" srcId="{675F0945-1CC4-46D2-B93A-22BC25B33A2E}" destId="{B4BF51DB-FB4A-4853-A8B9-B418873F4625}" srcOrd="0" destOrd="0" presId="urn:microsoft.com/office/officeart/2005/8/layout/process5"/>
    <dgm:cxn modelId="{1220F1A2-C6DC-4423-B84A-033CFC4A6A21}" type="presOf" srcId="{8B457C97-961E-4A59-8ECC-E53ACD7C7DC1}" destId="{985F816C-F4B4-4AEB-8BF4-55FC477CDB5C}" srcOrd="1" destOrd="0" presId="urn:microsoft.com/office/officeart/2005/8/layout/process5"/>
    <dgm:cxn modelId="{2241AB3F-E822-4C2F-981A-69D9E583CFD6}" srcId="{1BE8710D-8A79-40EC-BC2A-43B22B7EA89B}" destId="{1D8180A7-084F-415B-9B7A-C7D7E5EC6BE4}" srcOrd="4" destOrd="0" parTransId="{607902A8-EEE6-493A-ACFC-6DFD98139DE8}" sibTransId="{935A1F80-820C-4467-A530-345AF092A26D}"/>
    <dgm:cxn modelId="{C61D2028-8242-4017-9CE1-A04F0E6E01DC}" type="presOf" srcId="{2B7F5E5B-E0A2-4EC9-80EF-293046534743}" destId="{A037CF11-1522-44D7-B999-6BAC1BD82112}" srcOrd="0" destOrd="0" presId="urn:microsoft.com/office/officeart/2005/8/layout/process5"/>
    <dgm:cxn modelId="{8072A763-5CDD-4980-907F-6385CA271C98}" type="presOf" srcId="{964E47C8-0736-4147-AC47-383D2DDEC4B8}" destId="{634188B0-37D1-4DB4-AB65-63A872736769}" srcOrd="0" destOrd="0" presId="urn:microsoft.com/office/officeart/2005/8/layout/process5"/>
    <dgm:cxn modelId="{DE9CC6BA-2673-4437-96FE-D3CA0164E5B3}" srcId="{1BE8710D-8A79-40EC-BC2A-43B22B7EA89B}" destId="{8807D675-E122-4658-9BB2-089C92614A36}" srcOrd="5" destOrd="0" parTransId="{E835840B-F9E6-475B-9E16-357963675CF4}" sibTransId="{4870123C-E7E3-4C1E-BE7C-2F2CC1BBF9F0}"/>
    <dgm:cxn modelId="{B04E885C-AE31-41A3-B4A7-215824DEA6F0}" type="presOf" srcId="{1D8180A7-084F-415B-9B7A-C7D7E5EC6BE4}" destId="{A893DCAB-3D80-45D5-AA09-5B6DB71F4F57}" srcOrd="0" destOrd="0" presId="urn:microsoft.com/office/officeart/2005/8/layout/process5"/>
    <dgm:cxn modelId="{AE2F07C9-5A94-4267-88D5-21E62A5A95E4}" srcId="{1BE8710D-8A79-40EC-BC2A-43B22B7EA89B}" destId="{675F0945-1CC4-46D2-B93A-22BC25B33A2E}" srcOrd="1" destOrd="0" parTransId="{DF34CF2F-0BCD-45C2-AA05-F7F83E7C9E2A}" sibTransId="{F2B0E83B-10F2-4980-A922-85C0C5D6B188}"/>
    <dgm:cxn modelId="{779FB32C-6912-44DE-9C41-7CCD12D5820A}" type="presOf" srcId="{8B457C97-961E-4A59-8ECC-E53ACD7C7DC1}" destId="{39A225E1-7238-400B-865C-CBDF21E08CFB}" srcOrd="0" destOrd="0" presId="urn:microsoft.com/office/officeart/2005/8/layout/process5"/>
    <dgm:cxn modelId="{656CF0B8-FE34-409F-A18D-DB8ACB4F946E}" type="presOf" srcId="{4870123C-E7E3-4C1E-BE7C-2F2CC1BBF9F0}" destId="{4C1E9729-0E74-4C60-9FF9-FA8ACDD0ADBF}" srcOrd="0" destOrd="0" presId="urn:microsoft.com/office/officeart/2005/8/layout/process5"/>
    <dgm:cxn modelId="{641A5C26-3260-47BC-9DDA-4F0290374329}" type="presOf" srcId="{1BE8710D-8A79-40EC-BC2A-43B22B7EA89B}" destId="{77A81B3E-765C-47D3-8966-C7C5A5A1E45C}" srcOrd="0" destOrd="0" presId="urn:microsoft.com/office/officeart/2005/8/layout/process5"/>
    <dgm:cxn modelId="{079B8038-FA73-4D2A-9840-9233640BF18A}" type="presOf" srcId="{73832F2A-80AA-492A-A4C7-05B41A8FE2AA}" destId="{BA2269CF-9BA0-4E5B-B5AA-E373D4371C65}" srcOrd="0" destOrd="0" presId="urn:microsoft.com/office/officeart/2005/8/layout/process5"/>
    <dgm:cxn modelId="{1A46FA3E-663B-4E24-9CE2-A849AB5EF0F5}" type="presOf" srcId="{F2B0E83B-10F2-4980-A922-85C0C5D6B188}" destId="{66B4D6CD-4629-45A9-8582-0CF7AF32ED0F}" srcOrd="1" destOrd="0" presId="urn:microsoft.com/office/officeart/2005/8/layout/process5"/>
    <dgm:cxn modelId="{3E0C67FB-2727-4DEF-9AC4-0383B39EC62C}" type="presOf" srcId="{935A1F80-820C-4467-A530-345AF092A26D}" destId="{847C4D8F-2A74-412F-A245-8A4B24BDB318}" srcOrd="0" destOrd="0" presId="urn:microsoft.com/office/officeart/2005/8/layout/process5"/>
    <dgm:cxn modelId="{12C02DB5-4C21-4E29-B5BB-83417DF55F85}" type="presOf" srcId="{057AD111-0987-48D1-82FB-4B5F34491179}" destId="{44B85222-F59E-4DCC-82AB-3BDD7896EF02}" srcOrd="0" destOrd="0" presId="urn:microsoft.com/office/officeart/2005/8/layout/process5"/>
    <dgm:cxn modelId="{FBD4C5A5-AA12-40CC-A8FC-DC435C8E4B1C}" type="presOf" srcId="{EF822F7E-D163-4F73-B9BD-3ABF58D506A9}" destId="{38BE9A51-2868-4050-AB20-2B927C343299}" srcOrd="0" destOrd="0" presId="urn:microsoft.com/office/officeart/2005/8/layout/process5"/>
    <dgm:cxn modelId="{5576CE05-653A-4BF3-B309-20AD9D42CED6}" type="presOf" srcId="{F2B0E83B-10F2-4980-A922-85C0C5D6B188}" destId="{7E5FEC3D-DC05-4132-B832-50703C24C02E}" srcOrd="0" destOrd="0" presId="urn:microsoft.com/office/officeart/2005/8/layout/process5"/>
    <dgm:cxn modelId="{4F2231EE-4E06-490A-BA21-A893D01FB496}" type="presOf" srcId="{73832F2A-80AA-492A-A4C7-05B41A8FE2AA}" destId="{67CCF5EB-6A09-4C9C-8815-C5FD342C9793}" srcOrd="1" destOrd="0" presId="urn:microsoft.com/office/officeart/2005/8/layout/process5"/>
    <dgm:cxn modelId="{7CB9E2DB-91F8-40D6-A5F0-28F202BF330E}" type="presOf" srcId="{C55725D1-6BFE-4AB6-9670-5482B3E2CBDC}" destId="{2C9B34E5-331B-4E41-87E9-33E84732747C}" srcOrd="1" destOrd="0" presId="urn:microsoft.com/office/officeart/2005/8/layout/process5"/>
    <dgm:cxn modelId="{04E7DA88-E1F3-4E7A-9D66-EE9F195610EF}" srcId="{1BE8710D-8A79-40EC-BC2A-43B22B7EA89B}" destId="{EF822F7E-D163-4F73-B9BD-3ABF58D506A9}" srcOrd="3" destOrd="0" parTransId="{72DD286C-C30B-4D53-9F8F-D18808B35978}" sibTransId="{C55725D1-6BFE-4AB6-9670-5482B3E2CBDC}"/>
    <dgm:cxn modelId="{7A198EF7-9576-4889-B93D-F3F0B4362B77}" srcId="{1BE8710D-8A79-40EC-BC2A-43B22B7EA89B}" destId="{964E47C8-0736-4147-AC47-383D2DDEC4B8}" srcOrd="6" destOrd="0" parTransId="{6E1EB6D6-D854-420E-95BD-AB511AF63D91}" sibTransId="{35D432FA-9DCD-4CB9-973D-2E492C819505}"/>
    <dgm:cxn modelId="{9B2D0B58-1C54-4605-8C1E-0526270AC178}" type="presOf" srcId="{8807D675-E122-4658-9BB2-089C92614A36}" destId="{B850B43A-CE3C-4071-ABFB-0866DE0FF9CB}" srcOrd="0" destOrd="0" presId="urn:microsoft.com/office/officeart/2005/8/layout/process5"/>
    <dgm:cxn modelId="{7A2C51B8-E66D-4ABC-A212-F6AF2367F500}" type="presOf" srcId="{C55725D1-6BFE-4AB6-9670-5482B3E2CBDC}" destId="{90A59357-69D1-4172-9C20-00B92D362A87}" srcOrd="0" destOrd="0" presId="urn:microsoft.com/office/officeart/2005/8/layout/process5"/>
    <dgm:cxn modelId="{6CAA2B09-5001-4AF4-ABC2-173640944955}" type="presOf" srcId="{935A1F80-820C-4467-A530-345AF092A26D}" destId="{CD3CA94D-CA88-4CBF-88A1-26F5ACE4C56C}" srcOrd="1" destOrd="0" presId="urn:microsoft.com/office/officeart/2005/8/layout/process5"/>
    <dgm:cxn modelId="{DCCAB43F-653B-4EAE-A024-E2D752F1F4B2}" srcId="{1BE8710D-8A79-40EC-BC2A-43B22B7EA89B}" destId="{057AD111-0987-48D1-82FB-4B5F34491179}" srcOrd="2" destOrd="0" parTransId="{BF8F9604-07CF-4739-B931-EB32D426181A}" sibTransId="{73832F2A-80AA-492A-A4C7-05B41A8FE2AA}"/>
    <dgm:cxn modelId="{5FE92BC8-5087-4CAC-B2C5-16DC867716A4}" type="presParOf" srcId="{77A81B3E-765C-47D3-8966-C7C5A5A1E45C}" destId="{A037CF11-1522-44D7-B999-6BAC1BD82112}" srcOrd="0" destOrd="0" presId="urn:microsoft.com/office/officeart/2005/8/layout/process5"/>
    <dgm:cxn modelId="{C373B253-AD74-4B49-A9E4-1E9029518787}" type="presParOf" srcId="{77A81B3E-765C-47D3-8966-C7C5A5A1E45C}" destId="{39A225E1-7238-400B-865C-CBDF21E08CFB}" srcOrd="1" destOrd="0" presId="urn:microsoft.com/office/officeart/2005/8/layout/process5"/>
    <dgm:cxn modelId="{AB932B69-4A12-4D26-A785-E00A11C3E401}" type="presParOf" srcId="{39A225E1-7238-400B-865C-CBDF21E08CFB}" destId="{985F816C-F4B4-4AEB-8BF4-55FC477CDB5C}" srcOrd="0" destOrd="0" presId="urn:microsoft.com/office/officeart/2005/8/layout/process5"/>
    <dgm:cxn modelId="{7579AE4A-BFEE-4AC9-AD00-3709BD6C94A0}" type="presParOf" srcId="{77A81B3E-765C-47D3-8966-C7C5A5A1E45C}" destId="{B4BF51DB-FB4A-4853-A8B9-B418873F4625}" srcOrd="2" destOrd="0" presId="urn:microsoft.com/office/officeart/2005/8/layout/process5"/>
    <dgm:cxn modelId="{40F80ABB-7AD2-499B-92BD-D33E1A3D92C4}" type="presParOf" srcId="{77A81B3E-765C-47D3-8966-C7C5A5A1E45C}" destId="{7E5FEC3D-DC05-4132-B832-50703C24C02E}" srcOrd="3" destOrd="0" presId="urn:microsoft.com/office/officeart/2005/8/layout/process5"/>
    <dgm:cxn modelId="{7988A53B-FA9A-4082-B304-64C5B86D9BF8}" type="presParOf" srcId="{7E5FEC3D-DC05-4132-B832-50703C24C02E}" destId="{66B4D6CD-4629-45A9-8582-0CF7AF32ED0F}" srcOrd="0" destOrd="0" presId="urn:microsoft.com/office/officeart/2005/8/layout/process5"/>
    <dgm:cxn modelId="{28ADC550-EBF9-410D-9B69-2C90E34488CF}" type="presParOf" srcId="{77A81B3E-765C-47D3-8966-C7C5A5A1E45C}" destId="{44B85222-F59E-4DCC-82AB-3BDD7896EF02}" srcOrd="4" destOrd="0" presId="urn:microsoft.com/office/officeart/2005/8/layout/process5"/>
    <dgm:cxn modelId="{95EA77FD-88C8-4A28-8408-583D6CB32882}" type="presParOf" srcId="{77A81B3E-765C-47D3-8966-C7C5A5A1E45C}" destId="{BA2269CF-9BA0-4E5B-B5AA-E373D4371C65}" srcOrd="5" destOrd="0" presId="urn:microsoft.com/office/officeart/2005/8/layout/process5"/>
    <dgm:cxn modelId="{4CE9C4B3-ED85-499A-A93D-97D9143D3970}" type="presParOf" srcId="{BA2269CF-9BA0-4E5B-B5AA-E373D4371C65}" destId="{67CCF5EB-6A09-4C9C-8815-C5FD342C9793}" srcOrd="0" destOrd="0" presId="urn:microsoft.com/office/officeart/2005/8/layout/process5"/>
    <dgm:cxn modelId="{B4A5BC43-743D-46D8-8D09-50E4868C4CE7}" type="presParOf" srcId="{77A81B3E-765C-47D3-8966-C7C5A5A1E45C}" destId="{38BE9A51-2868-4050-AB20-2B927C343299}" srcOrd="6" destOrd="0" presId="urn:microsoft.com/office/officeart/2005/8/layout/process5"/>
    <dgm:cxn modelId="{74E40845-A879-4384-B2B6-7EBC738E2215}" type="presParOf" srcId="{77A81B3E-765C-47D3-8966-C7C5A5A1E45C}" destId="{90A59357-69D1-4172-9C20-00B92D362A87}" srcOrd="7" destOrd="0" presId="urn:microsoft.com/office/officeart/2005/8/layout/process5"/>
    <dgm:cxn modelId="{9893016D-5E14-4D47-B4E1-BA68CA230A63}" type="presParOf" srcId="{90A59357-69D1-4172-9C20-00B92D362A87}" destId="{2C9B34E5-331B-4E41-87E9-33E84732747C}" srcOrd="0" destOrd="0" presId="urn:microsoft.com/office/officeart/2005/8/layout/process5"/>
    <dgm:cxn modelId="{EFA6DA1A-8283-4D61-B1C4-0FA0BFA1C504}" type="presParOf" srcId="{77A81B3E-765C-47D3-8966-C7C5A5A1E45C}" destId="{A893DCAB-3D80-45D5-AA09-5B6DB71F4F57}" srcOrd="8" destOrd="0" presId="urn:microsoft.com/office/officeart/2005/8/layout/process5"/>
    <dgm:cxn modelId="{D29EB7BB-ECC7-424D-A7EA-5EE8DB3CCA47}" type="presParOf" srcId="{77A81B3E-765C-47D3-8966-C7C5A5A1E45C}" destId="{847C4D8F-2A74-412F-A245-8A4B24BDB318}" srcOrd="9" destOrd="0" presId="urn:microsoft.com/office/officeart/2005/8/layout/process5"/>
    <dgm:cxn modelId="{8CC40E53-F613-4A5E-B89B-876938AEF307}" type="presParOf" srcId="{847C4D8F-2A74-412F-A245-8A4B24BDB318}" destId="{CD3CA94D-CA88-4CBF-88A1-26F5ACE4C56C}" srcOrd="0" destOrd="0" presId="urn:microsoft.com/office/officeart/2005/8/layout/process5"/>
    <dgm:cxn modelId="{78E849FE-8715-4BB6-B18D-C1B6CDA840A9}" type="presParOf" srcId="{77A81B3E-765C-47D3-8966-C7C5A5A1E45C}" destId="{B850B43A-CE3C-4071-ABFB-0866DE0FF9CB}" srcOrd="10" destOrd="0" presId="urn:microsoft.com/office/officeart/2005/8/layout/process5"/>
    <dgm:cxn modelId="{6EF0657F-5F7E-4F30-9E38-28C351F3EDE5}" type="presParOf" srcId="{77A81B3E-765C-47D3-8966-C7C5A5A1E45C}" destId="{4C1E9729-0E74-4C60-9FF9-FA8ACDD0ADBF}" srcOrd="11" destOrd="0" presId="urn:microsoft.com/office/officeart/2005/8/layout/process5"/>
    <dgm:cxn modelId="{04041A06-2848-4696-8E30-E2DA7E3ECCE6}" type="presParOf" srcId="{4C1E9729-0E74-4C60-9FF9-FA8ACDD0ADBF}" destId="{E1786C03-80FD-4217-BFF2-7D6DB16C0A7A}" srcOrd="0" destOrd="0" presId="urn:microsoft.com/office/officeart/2005/8/layout/process5"/>
    <dgm:cxn modelId="{A058377F-1302-4971-B6B6-208B169A7BAC}" type="presParOf" srcId="{77A81B3E-765C-47D3-8966-C7C5A5A1E45C}" destId="{634188B0-37D1-4DB4-AB65-63A87273676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783040-33D2-4E6C-A3DC-0DDAD498992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E0DDF336-D3C6-4B4C-800C-D2C7459C348F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Dependencia de las transferencias (89,16%) para los ingresos de capital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0038D-48D2-4CD9-916E-E2CCB23F0E69}" type="parTrans" cxnId="{6A250946-ACD7-4057-B6F9-EC6ABB108FAF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AB2E2-680B-4B69-B121-5334BC230C11}" type="sibTrans" cxnId="{6A250946-ACD7-4057-B6F9-EC6ABB108FAF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FBD31-D552-4748-9A50-C9CCEBEDBEB7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Gastos en personal</a:t>
          </a:r>
        </a:p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56,90% de los Gastos Corrientes</a:t>
          </a:r>
        </a:p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74,49% de los Gastos de Inversión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F2EFEE-8543-41FE-8F0F-8BED2BE41BB3}" type="parTrans" cxnId="{FB4061ED-525F-49DC-89AF-85E79D5F46D7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BE98C-4255-447B-A680-C7801EA3ABC1}" type="sibTrans" cxnId="{FB4061ED-525F-49DC-89AF-85E79D5F46D7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7F696-AFC1-4A88-96B5-5A4C0F0FC175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Programación del presupuesto tardía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861A9-9C66-471A-8502-0410276D2732}" type="parTrans" cxnId="{7C1B126F-ABED-46D1-B088-7573712B6B28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ABF26-B58B-4701-B850-F1CB2372FD21}" type="sibTrans" cxnId="{7C1B126F-ABED-46D1-B088-7573712B6B28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78099-D88F-4A0A-880A-814CFE62D8D3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Poco acercamiento con la ciudadanía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A74FE-CA4C-43CC-ACCB-2336AF4818F7}" type="parTrans" cxnId="{B79A5DD3-9052-4E39-869E-9553183D7317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A1B27-A802-42A6-8BE8-590E5558BA75}" type="sibTrans" cxnId="{B79A5DD3-9052-4E39-869E-9553183D7317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D9613-DD43-4D9A-8E10-F3D2FE02C61C}" type="pres">
      <dgm:prSet presAssocID="{FB783040-33D2-4E6C-A3DC-0DDAD49899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B1A8BC-EFE7-4995-AC3F-2537DF31FE26}" type="pres">
      <dgm:prSet presAssocID="{E0DDF336-D3C6-4B4C-800C-D2C7459C348F}" presName="parentLin" presStyleCnt="0"/>
      <dgm:spPr/>
    </dgm:pt>
    <dgm:pt modelId="{AB82CC6D-3A02-46C8-827E-528F92938C10}" type="pres">
      <dgm:prSet presAssocID="{E0DDF336-D3C6-4B4C-800C-D2C7459C348F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D8E1BB60-AAAF-4DFA-B6ED-7BFB4002C14A}" type="pres">
      <dgm:prSet presAssocID="{E0DDF336-D3C6-4B4C-800C-D2C7459C34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54E22D-7328-4D6E-805E-351650B94C0E}" type="pres">
      <dgm:prSet presAssocID="{E0DDF336-D3C6-4B4C-800C-D2C7459C348F}" presName="negativeSpace" presStyleCnt="0"/>
      <dgm:spPr/>
    </dgm:pt>
    <dgm:pt modelId="{80534954-3A95-4CDF-9D60-3717A57D0E64}" type="pres">
      <dgm:prSet presAssocID="{E0DDF336-D3C6-4B4C-800C-D2C7459C348F}" presName="childText" presStyleLbl="conFgAcc1" presStyleIdx="0" presStyleCnt="4">
        <dgm:presLayoutVars>
          <dgm:bulletEnabled val="1"/>
        </dgm:presLayoutVars>
      </dgm:prSet>
      <dgm:spPr/>
    </dgm:pt>
    <dgm:pt modelId="{EF9562D5-A559-4589-B6EB-89207FED9884}" type="pres">
      <dgm:prSet presAssocID="{E52AB2E2-680B-4B69-B121-5334BC230C11}" presName="spaceBetweenRectangles" presStyleCnt="0"/>
      <dgm:spPr/>
    </dgm:pt>
    <dgm:pt modelId="{C57FD513-B6BA-4761-93DD-FFE007E0D193}" type="pres">
      <dgm:prSet presAssocID="{A4EFBD31-D552-4748-9A50-C9CCEBEDBEB7}" presName="parentLin" presStyleCnt="0"/>
      <dgm:spPr/>
    </dgm:pt>
    <dgm:pt modelId="{336DF359-435B-44D7-94F3-DA11017CE305}" type="pres">
      <dgm:prSet presAssocID="{A4EFBD31-D552-4748-9A50-C9CCEBEDBEB7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A520E345-4654-4FEC-A9FC-DAB010314ABF}" type="pres">
      <dgm:prSet presAssocID="{A4EFBD31-D552-4748-9A50-C9CCEBEDBE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56CBE7-74BD-4CFB-AE84-3D2E1219CEC7}" type="pres">
      <dgm:prSet presAssocID="{A4EFBD31-D552-4748-9A50-C9CCEBEDBEB7}" presName="negativeSpace" presStyleCnt="0"/>
      <dgm:spPr/>
    </dgm:pt>
    <dgm:pt modelId="{BE8C33BE-91B9-4309-BABF-F86797867081}" type="pres">
      <dgm:prSet presAssocID="{A4EFBD31-D552-4748-9A50-C9CCEBEDBEB7}" presName="childText" presStyleLbl="conFgAcc1" presStyleIdx="1" presStyleCnt="4">
        <dgm:presLayoutVars>
          <dgm:bulletEnabled val="1"/>
        </dgm:presLayoutVars>
      </dgm:prSet>
      <dgm:spPr/>
    </dgm:pt>
    <dgm:pt modelId="{FA9D9EB9-9BA9-4CC8-9C22-C254D0425319}" type="pres">
      <dgm:prSet presAssocID="{407BE98C-4255-447B-A680-C7801EA3ABC1}" presName="spaceBetweenRectangles" presStyleCnt="0"/>
      <dgm:spPr/>
    </dgm:pt>
    <dgm:pt modelId="{F4392A22-2D86-4B83-ADA4-203C0A4A3101}" type="pres">
      <dgm:prSet presAssocID="{8207F696-AFC1-4A88-96B5-5A4C0F0FC175}" presName="parentLin" presStyleCnt="0"/>
      <dgm:spPr/>
    </dgm:pt>
    <dgm:pt modelId="{C3FCF2FF-CE71-49E1-BBCB-66C51C5BC876}" type="pres">
      <dgm:prSet presAssocID="{8207F696-AFC1-4A88-96B5-5A4C0F0FC175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02279776-F0D7-42B9-8985-B8A372478D85}" type="pres">
      <dgm:prSet presAssocID="{8207F696-AFC1-4A88-96B5-5A4C0F0FC1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64D88-D833-411C-9CDD-C56F2B473E86}" type="pres">
      <dgm:prSet presAssocID="{8207F696-AFC1-4A88-96B5-5A4C0F0FC175}" presName="negativeSpace" presStyleCnt="0"/>
      <dgm:spPr/>
    </dgm:pt>
    <dgm:pt modelId="{579D76A7-EB49-4D1E-AB76-4A73B709C9B2}" type="pres">
      <dgm:prSet presAssocID="{8207F696-AFC1-4A88-96B5-5A4C0F0FC175}" presName="childText" presStyleLbl="conFgAcc1" presStyleIdx="2" presStyleCnt="4">
        <dgm:presLayoutVars>
          <dgm:bulletEnabled val="1"/>
        </dgm:presLayoutVars>
      </dgm:prSet>
      <dgm:spPr/>
    </dgm:pt>
    <dgm:pt modelId="{E6A41DB7-06BA-45BB-8D93-A4BE77E6A3A8}" type="pres">
      <dgm:prSet presAssocID="{B33ABF26-B58B-4701-B850-F1CB2372FD21}" presName="spaceBetweenRectangles" presStyleCnt="0"/>
      <dgm:spPr/>
    </dgm:pt>
    <dgm:pt modelId="{5CFA21F0-702D-4E82-8674-EA45E80E0EB5}" type="pres">
      <dgm:prSet presAssocID="{F9878099-D88F-4A0A-880A-814CFE62D8D3}" presName="parentLin" presStyleCnt="0"/>
      <dgm:spPr/>
    </dgm:pt>
    <dgm:pt modelId="{2094C037-3751-49C5-A623-A66620C10C8C}" type="pres">
      <dgm:prSet presAssocID="{F9878099-D88F-4A0A-880A-814CFE62D8D3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2719A29D-720D-40C2-8607-FDFD40119852}" type="pres">
      <dgm:prSet presAssocID="{F9878099-D88F-4A0A-880A-814CFE62D8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EB3D05-9F1D-4C04-B5A9-9D1639D2034A}" type="pres">
      <dgm:prSet presAssocID="{F9878099-D88F-4A0A-880A-814CFE62D8D3}" presName="negativeSpace" presStyleCnt="0"/>
      <dgm:spPr/>
    </dgm:pt>
    <dgm:pt modelId="{87D63F0E-9542-45FF-9D7E-C1DF26BA7605}" type="pres">
      <dgm:prSet presAssocID="{F9878099-D88F-4A0A-880A-814CFE62D8D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E7081DA-20C5-4478-AD93-9D5955807F28}" type="presOf" srcId="{A4EFBD31-D552-4748-9A50-C9CCEBEDBEB7}" destId="{336DF359-435B-44D7-94F3-DA11017CE305}" srcOrd="0" destOrd="0" presId="urn:microsoft.com/office/officeart/2005/8/layout/list1"/>
    <dgm:cxn modelId="{7C1B126F-ABED-46D1-B088-7573712B6B28}" srcId="{FB783040-33D2-4E6C-A3DC-0DDAD498992A}" destId="{8207F696-AFC1-4A88-96B5-5A4C0F0FC175}" srcOrd="2" destOrd="0" parTransId="{9E5861A9-9C66-471A-8502-0410276D2732}" sibTransId="{B33ABF26-B58B-4701-B850-F1CB2372FD21}"/>
    <dgm:cxn modelId="{FB4061ED-525F-49DC-89AF-85E79D5F46D7}" srcId="{FB783040-33D2-4E6C-A3DC-0DDAD498992A}" destId="{A4EFBD31-D552-4748-9A50-C9CCEBEDBEB7}" srcOrd="1" destOrd="0" parTransId="{6AF2EFEE-8543-41FE-8F0F-8BED2BE41BB3}" sibTransId="{407BE98C-4255-447B-A680-C7801EA3ABC1}"/>
    <dgm:cxn modelId="{41A970D5-1CB4-474F-906A-5ECBFFF3F440}" type="presOf" srcId="{FB783040-33D2-4E6C-A3DC-0DDAD498992A}" destId="{99FD9613-DD43-4D9A-8E10-F3D2FE02C61C}" srcOrd="0" destOrd="0" presId="urn:microsoft.com/office/officeart/2005/8/layout/list1"/>
    <dgm:cxn modelId="{86779B6B-1E2A-4CEE-BCB0-5B89A1B880FD}" type="presOf" srcId="{F9878099-D88F-4A0A-880A-814CFE62D8D3}" destId="{2719A29D-720D-40C2-8607-FDFD40119852}" srcOrd="1" destOrd="0" presId="urn:microsoft.com/office/officeart/2005/8/layout/list1"/>
    <dgm:cxn modelId="{ABE35A92-3DAC-4D73-96B2-D17B28F4553F}" type="presOf" srcId="{A4EFBD31-D552-4748-9A50-C9CCEBEDBEB7}" destId="{A520E345-4654-4FEC-A9FC-DAB010314ABF}" srcOrd="1" destOrd="0" presId="urn:microsoft.com/office/officeart/2005/8/layout/list1"/>
    <dgm:cxn modelId="{1172D62D-E187-4C0E-9CCC-D3E4E16BF07D}" type="presOf" srcId="{8207F696-AFC1-4A88-96B5-5A4C0F0FC175}" destId="{C3FCF2FF-CE71-49E1-BBCB-66C51C5BC876}" srcOrd="0" destOrd="0" presId="urn:microsoft.com/office/officeart/2005/8/layout/list1"/>
    <dgm:cxn modelId="{6EFF29B5-1C89-4AE1-9E74-AE88A521E754}" type="presOf" srcId="{E0DDF336-D3C6-4B4C-800C-D2C7459C348F}" destId="{D8E1BB60-AAAF-4DFA-B6ED-7BFB4002C14A}" srcOrd="1" destOrd="0" presId="urn:microsoft.com/office/officeart/2005/8/layout/list1"/>
    <dgm:cxn modelId="{82BD93B0-D493-49DE-9108-A1A8848BA649}" type="presOf" srcId="{8207F696-AFC1-4A88-96B5-5A4C0F0FC175}" destId="{02279776-F0D7-42B9-8985-B8A372478D85}" srcOrd="1" destOrd="0" presId="urn:microsoft.com/office/officeart/2005/8/layout/list1"/>
    <dgm:cxn modelId="{FFCFAFAC-2FD8-41A1-AB97-0C21547E2251}" type="presOf" srcId="{E0DDF336-D3C6-4B4C-800C-D2C7459C348F}" destId="{AB82CC6D-3A02-46C8-827E-528F92938C10}" srcOrd="0" destOrd="0" presId="urn:microsoft.com/office/officeart/2005/8/layout/list1"/>
    <dgm:cxn modelId="{2A127537-A223-4A72-8A1F-BDFCFAA10143}" type="presOf" srcId="{F9878099-D88F-4A0A-880A-814CFE62D8D3}" destId="{2094C037-3751-49C5-A623-A66620C10C8C}" srcOrd="0" destOrd="0" presId="urn:microsoft.com/office/officeart/2005/8/layout/list1"/>
    <dgm:cxn modelId="{B79A5DD3-9052-4E39-869E-9553183D7317}" srcId="{FB783040-33D2-4E6C-A3DC-0DDAD498992A}" destId="{F9878099-D88F-4A0A-880A-814CFE62D8D3}" srcOrd="3" destOrd="0" parTransId="{769A74FE-CA4C-43CC-ACCB-2336AF4818F7}" sibTransId="{000A1B27-A802-42A6-8BE8-590E5558BA75}"/>
    <dgm:cxn modelId="{6A250946-ACD7-4057-B6F9-EC6ABB108FAF}" srcId="{FB783040-33D2-4E6C-A3DC-0DDAD498992A}" destId="{E0DDF336-D3C6-4B4C-800C-D2C7459C348F}" srcOrd="0" destOrd="0" parTransId="{EC90038D-48D2-4CD9-916E-E2CCB23F0E69}" sibTransId="{E52AB2E2-680B-4B69-B121-5334BC230C11}"/>
    <dgm:cxn modelId="{E612EA86-044B-40B0-B7EE-2FC1014B0CBA}" type="presParOf" srcId="{99FD9613-DD43-4D9A-8E10-F3D2FE02C61C}" destId="{BDB1A8BC-EFE7-4995-AC3F-2537DF31FE26}" srcOrd="0" destOrd="0" presId="urn:microsoft.com/office/officeart/2005/8/layout/list1"/>
    <dgm:cxn modelId="{A8942541-F7B2-41C8-99D8-7A74CF15CFB9}" type="presParOf" srcId="{BDB1A8BC-EFE7-4995-AC3F-2537DF31FE26}" destId="{AB82CC6D-3A02-46C8-827E-528F92938C10}" srcOrd="0" destOrd="0" presId="urn:microsoft.com/office/officeart/2005/8/layout/list1"/>
    <dgm:cxn modelId="{FC740D6C-BE35-45B8-8986-D42011190FC9}" type="presParOf" srcId="{BDB1A8BC-EFE7-4995-AC3F-2537DF31FE26}" destId="{D8E1BB60-AAAF-4DFA-B6ED-7BFB4002C14A}" srcOrd="1" destOrd="0" presId="urn:microsoft.com/office/officeart/2005/8/layout/list1"/>
    <dgm:cxn modelId="{04C98A60-570B-4192-98F6-DD09BF836409}" type="presParOf" srcId="{99FD9613-DD43-4D9A-8E10-F3D2FE02C61C}" destId="{7B54E22D-7328-4D6E-805E-351650B94C0E}" srcOrd="1" destOrd="0" presId="urn:microsoft.com/office/officeart/2005/8/layout/list1"/>
    <dgm:cxn modelId="{CB64D371-A2AF-4181-B41A-EBBC8C9EABDB}" type="presParOf" srcId="{99FD9613-DD43-4D9A-8E10-F3D2FE02C61C}" destId="{80534954-3A95-4CDF-9D60-3717A57D0E64}" srcOrd="2" destOrd="0" presId="urn:microsoft.com/office/officeart/2005/8/layout/list1"/>
    <dgm:cxn modelId="{A5440305-4E9E-4DA2-8AFC-9F36F65D2099}" type="presParOf" srcId="{99FD9613-DD43-4D9A-8E10-F3D2FE02C61C}" destId="{EF9562D5-A559-4589-B6EB-89207FED9884}" srcOrd="3" destOrd="0" presId="urn:microsoft.com/office/officeart/2005/8/layout/list1"/>
    <dgm:cxn modelId="{047A68E0-BA20-469C-A8F1-7732A5210377}" type="presParOf" srcId="{99FD9613-DD43-4D9A-8E10-F3D2FE02C61C}" destId="{C57FD513-B6BA-4761-93DD-FFE007E0D193}" srcOrd="4" destOrd="0" presId="urn:microsoft.com/office/officeart/2005/8/layout/list1"/>
    <dgm:cxn modelId="{EE0FCBBE-E0D7-440F-AC30-AF5D7E30A77B}" type="presParOf" srcId="{C57FD513-B6BA-4761-93DD-FFE007E0D193}" destId="{336DF359-435B-44D7-94F3-DA11017CE305}" srcOrd="0" destOrd="0" presId="urn:microsoft.com/office/officeart/2005/8/layout/list1"/>
    <dgm:cxn modelId="{E66B95AF-6575-4D0B-9BA3-EB87E4086E7A}" type="presParOf" srcId="{C57FD513-B6BA-4761-93DD-FFE007E0D193}" destId="{A520E345-4654-4FEC-A9FC-DAB010314ABF}" srcOrd="1" destOrd="0" presId="urn:microsoft.com/office/officeart/2005/8/layout/list1"/>
    <dgm:cxn modelId="{8D103816-4F49-46FE-BED0-4D56FDB4E391}" type="presParOf" srcId="{99FD9613-DD43-4D9A-8E10-F3D2FE02C61C}" destId="{7B56CBE7-74BD-4CFB-AE84-3D2E1219CEC7}" srcOrd="5" destOrd="0" presId="urn:microsoft.com/office/officeart/2005/8/layout/list1"/>
    <dgm:cxn modelId="{EED9D828-4FDD-467A-8A49-C375E649AF6F}" type="presParOf" srcId="{99FD9613-DD43-4D9A-8E10-F3D2FE02C61C}" destId="{BE8C33BE-91B9-4309-BABF-F86797867081}" srcOrd="6" destOrd="0" presId="urn:microsoft.com/office/officeart/2005/8/layout/list1"/>
    <dgm:cxn modelId="{CD951BD4-13AC-4F11-8793-4E3ECF28204C}" type="presParOf" srcId="{99FD9613-DD43-4D9A-8E10-F3D2FE02C61C}" destId="{FA9D9EB9-9BA9-4CC8-9C22-C254D0425319}" srcOrd="7" destOrd="0" presId="urn:microsoft.com/office/officeart/2005/8/layout/list1"/>
    <dgm:cxn modelId="{B8DB13EC-C997-4060-B12E-1F916527E914}" type="presParOf" srcId="{99FD9613-DD43-4D9A-8E10-F3D2FE02C61C}" destId="{F4392A22-2D86-4B83-ADA4-203C0A4A3101}" srcOrd="8" destOrd="0" presId="urn:microsoft.com/office/officeart/2005/8/layout/list1"/>
    <dgm:cxn modelId="{AAF98751-D496-42F2-B955-CC43BF61791E}" type="presParOf" srcId="{F4392A22-2D86-4B83-ADA4-203C0A4A3101}" destId="{C3FCF2FF-CE71-49E1-BBCB-66C51C5BC876}" srcOrd="0" destOrd="0" presId="urn:microsoft.com/office/officeart/2005/8/layout/list1"/>
    <dgm:cxn modelId="{EB607B60-4520-44F7-B345-4F858FEE01B5}" type="presParOf" srcId="{F4392A22-2D86-4B83-ADA4-203C0A4A3101}" destId="{02279776-F0D7-42B9-8985-B8A372478D85}" srcOrd="1" destOrd="0" presId="urn:microsoft.com/office/officeart/2005/8/layout/list1"/>
    <dgm:cxn modelId="{3BAF39EC-5B6A-4BF5-BC0E-191EADFF15CC}" type="presParOf" srcId="{99FD9613-DD43-4D9A-8E10-F3D2FE02C61C}" destId="{12C64D88-D833-411C-9CDD-C56F2B473E86}" srcOrd="9" destOrd="0" presId="urn:microsoft.com/office/officeart/2005/8/layout/list1"/>
    <dgm:cxn modelId="{4E768586-7C29-4015-BCC8-3FC1505180DB}" type="presParOf" srcId="{99FD9613-DD43-4D9A-8E10-F3D2FE02C61C}" destId="{579D76A7-EB49-4D1E-AB76-4A73B709C9B2}" srcOrd="10" destOrd="0" presId="urn:microsoft.com/office/officeart/2005/8/layout/list1"/>
    <dgm:cxn modelId="{FD733290-B127-4115-9A23-439C08F7C150}" type="presParOf" srcId="{99FD9613-DD43-4D9A-8E10-F3D2FE02C61C}" destId="{E6A41DB7-06BA-45BB-8D93-A4BE77E6A3A8}" srcOrd="11" destOrd="0" presId="urn:microsoft.com/office/officeart/2005/8/layout/list1"/>
    <dgm:cxn modelId="{0B79D817-C7ED-4210-A2C6-DBEA034BD4E5}" type="presParOf" srcId="{99FD9613-DD43-4D9A-8E10-F3D2FE02C61C}" destId="{5CFA21F0-702D-4E82-8674-EA45E80E0EB5}" srcOrd="12" destOrd="0" presId="urn:microsoft.com/office/officeart/2005/8/layout/list1"/>
    <dgm:cxn modelId="{F35C3AFC-26AB-44B0-B999-51CD54158499}" type="presParOf" srcId="{5CFA21F0-702D-4E82-8674-EA45E80E0EB5}" destId="{2094C037-3751-49C5-A623-A66620C10C8C}" srcOrd="0" destOrd="0" presId="urn:microsoft.com/office/officeart/2005/8/layout/list1"/>
    <dgm:cxn modelId="{E4908E22-8D31-438B-A61D-EA9CDE367A0F}" type="presParOf" srcId="{5CFA21F0-702D-4E82-8674-EA45E80E0EB5}" destId="{2719A29D-720D-40C2-8607-FDFD40119852}" srcOrd="1" destOrd="0" presId="urn:microsoft.com/office/officeart/2005/8/layout/list1"/>
    <dgm:cxn modelId="{98B66DD7-2795-4536-8F0E-8FF4BC7B70A9}" type="presParOf" srcId="{99FD9613-DD43-4D9A-8E10-F3D2FE02C61C}" destId="{00EB3D05-9F1D-4C04-B5A9-9D1639D2034A}" srcOrd="13" destOrd="0" presId="urn:microsoft.com/office/officeart/2005/8/layout/list1"/>
    <dgm:cxn modelId="{7E11EF5D-1EDE-4FA1-A6AE-DB1A522FD67F}" type="presParOf" srcId="{99FD9613-DD43-4D9A-8E10-F3D2FE02C61C}" destId="{87D63F0E-9542-45FF-9D7E-C1DF26BA76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EB0E11-37B2-4BDA-B32A-D47DB9404A29}" type="doc">
      <dgm:prSet loTypeId="urn:microsoft.com/office/officeart/2008/layout/VerticalCircle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79875755-7130-4737-B734-E112BB352619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1813E-8761-465A-9F96-3D445B005313}" type="parTrans" cxnId="{37105FD0-46EA-473B-BCF5-394006A31167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22A50-55D3-4E81-A897-509C87CDCDA3}" type="sibTrans" cxnId="{37105FD0-46EA-473B-BCF5-394006A31167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137D3-2772-452F-ADCD-F59C3C6A377D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342 personas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0E01D-8D25-431E-88DE-6603AC0627E2}" type="parTrans" cxnId="{18178B9E-18A5-48B7-B760-CAE6836F758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A97AD-2683-4A3D-B858-AE741133888B}" type="sibTrans" cxnId="{18178B9E-18A5-48B7-B760-CAE6836F758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41FBC-CD12-4BB4-A87E-5A62768CC37E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 líderes sociales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9BCFB-6C23-4D9A-B670-DA74B6A0CDC8}" type="parTrans" cxnId="{FB8A3442-6B19-48BA-88D9-FC83BAD6915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7EBCE-2702-4A63-AD61-E3D13F5294DD}" type="sibTrans" cxnId="{FB8A3442-6B19-48BA-88D9-FC83BAD6915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9E79F-00E7-4D4C-B365-563D6F0FF59E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funcionarios del GAD de Pichincha y ciudadanía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E96D1-92DA-4212-A9C5-90BAB1F417A2}" type="parTrans" cxnId="{513759CD-FF31-4159-85A7-4E58926B877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A2ED6-33D7-48EF-A12C-C81D159C1E30}" type="sibTrans" cxnId="{513759CD-FF31-4159-85A7-4E58926B877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F6658-8327-487F-B899-67C497AE732F}" type="pres">
      <dgm:prSet presAssocID="{5BEB0E11-37B2-4BDA-B32A-D47DB9404A29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21876AE6-A69A-40EE-AB88-07CE73BDDA04}" type="pres">
      <dgm:prSet presAssocID="{79875755-7130-4737-B734-E112BB352619}" presName="noChildren" presStyleCnt="0"/>
      <dgm:spPr/>
    </dgm:pt>
    <dgm:pt modelId="{418AAB78-373C-4704-9022-E4BDFAE21BD7}" type="pres">
      <dgm:prSet presAssocID="{79875755-7130-4737-B734-E112BB352619}" presName="gap" presStyleCnt="0"/>
      <dgm:spPr/>
    </dgm:pt>
    <dgm:pt modelId="{2419A2DF-DA1C-4B16-83E4-1AF3F6652833}" type="pres">
      <dgm:prSet presAssocID="{79875755-7130-4737-B734-E112BB352619}" presName="medCircle2" presStyleLbl="vennNode1" presStyleIdx="0" presStyleCnt="4"/>
      <dgm:spPr/>
    </dgm:pt>
    <dgm:pt modelId="{E9A03431-4271-4062-9292-2852FB3A400B}" type="pres">
      <dgm:prSet presAssocID="{79875755-7130-4737-B734-E112BB352619}" presName="txLvlOnly1" presStyleLbl="revTx" presStyleIdx="0" presStyleCnt="4"/>
      <dgm:spPr/>
      <dgm:t>
        <a:bodyPr/>
        <a:lstStyle/>
        <a:p>
          <a:endParaRPr lang="es-ES"/>
        </a:p>
      </dgm:t>
    </dgm:pt>
    <dgm:pt modelId="{E4CCD1BE-6644-4D05-B3A5-58A041E1C256}" type="pres">
      <dgm:prSet presAssocID="{2F2137D3-2772-452F-ADCD-F59C3C6A377D}" presName="noChildren" presStyleCnt="0"/>
      <dgm:spPr/>
    </dgm:pt>
    <dgm:pt modelId="{05C63C6A-719A-49F3-B954-9A7B94D978AB}" type="pres">
      <dgm:prSet presAssocID="{2F2137D3-2772-452F-ADCD-F59C3C6A377D}" presName="gap" presStyleCnt="0"/>
      <dgm:spPr/>
    </dgm:pt>
    <dgm:pt modelId="{39A5C5DF-5AEA-4ABC-A06C-16A91D812F5A}" type="pres">
      <dgm:prSet presAssocID="{2F2137D3-2772-452F-ADCD-F59C3C6A377D}" presName="medCircle2" presStyleLbl="vennNode1" presStyleIdx="1" presStyleCnt="4"/>
      <dgm:spPr/>
    </dgm:pt>
    <dgm:pt modelId="{EB20CDFE-D741-4236-A9DD-B9B8ED15B7B5}" type="pres">
      <dgm:prSet presAssocID="{2F2137D3-2772-452F-ADCD-F59C3C6A377D}" presName="txLvlOnly1" presStyleLbl="revTx" presStyleIdx="1" presStyleCnt="4"/>
      <dgm:spPr/>
      <dgm:t>
        <a:bodyPr/>
        <a:lstStyle/>
        <a:p>
          <a:endParaRPr lang="es-EC"/>
        </a:p>
      </dgm:t>
    </dgm:pt>
    <dgm:pt modelId="{C03F5443-CCCB-479D-BD21-C7E51F0B45BC}" type="pres">
      <dgm:prSet presAssocID="{4F441FBC-CD12-4BB4-A87E-5A62768CC37E}" presName="noChildren" presStyleCnt="0"/>
      <dgm:spPr/>
    </dgm:pt>
    <dgm:pt modelId="{A48524FA-F6AF-47A6-89FB-169EE44575F2}" type="pres">
      <dgm:prSet presAssocID="{4F441FBC-CD12-4BB4-A87E-5A62768CC37E}" presName="gap" presStyleCnt="0"/>
      <dgm:spPr/>
    </dgm:pt>
    <dgm:pt modelId="{0C659828-FA6A-4E9C-A17C-DD2BA8BFD0BF}" type="pres">
      <dgm:prSet presAssocID="{4F441FBC-CD12-4BB4-A87E-5A62768CC37E}" presName="medCircle2" presStyleLbl="vennNode1" presStyleIdx="2" presStyleCnt="4"/>
      <dgm:spPr/>
    </dgm:pt>
    <dgm:pt modelId="{421E5729-D8E2-4E29-8849-83894E0DAAF2}" type="pres">
      <dgm:prSet presAssocID="{4F441FBC-CD12-4BB4-A87E-5A62768CC37E}" presName="txLvlOnly1" presStyleLbl="revTx" presStyleIdx="2" presStyleCnt="4"/>
      <dgm:spPr/>
      <dgm:t>
        <a:bodyPr/>
        <a:lstStyle/>
        <a:p>
          <a:endParaRPr lang="es-ES"/>
        </a:p>
      </dgm:t>
    </dgm:pt>
    <dgm:pt modelId="{0BDC9F84-970E-4ED1-B15C-DC90E1E07CDC}" type="pres">
      <dgm:prSet presAssocID="{E4F9E79F-00E7-4D4C-B365-563D6F0FF59E}" presName="noChildren" presStyleCnt="0"/>
      <dgm:spPr/>
    </dgm:pt>
    <dgm:pt modelId="{34D72DEA-59B0-4B1E-9CBE-0D1385B2A8E4}" type="pres">
      <dgm:prSet presAssocID="{E4F9E79F-00E7-4D4C-B365-563D6F0FF59E}" presName="gap" presStyleCnt="0"/>
      <dgm:spPr/>
    </dgm:pt>
    <dgm:pt modelId="{F67546F9-9237-41DB-BB00-62FD88977F6B}" type="pres">
      <dgm:prSet presAssocID="{E4F9E79F-00E7-4D4C-B365-563D6F0FF59E}" presName="medCircle2" presStyleLbl="vennNode1" presStyleIdx="3" presStyleCnt="4"/>
      <dgm:spPr/>
    </dgm:pt>
    <dgm:pt modelId="{A03B09AD-3372-43E4-A9CB-40FFB6D35F2D}" type="pres">
      <dgm:prSet presAssocID="{E4F9E79F-00E7-4D4C-B365-563D6F0FF59E}" presName="txLvlOnly1" presStyleLbl="revTx" presStyleIdx="3" presStyleCnt="4"/>
      <dgm:spPr/>
      <dgm:t>
        <a:bodyPr/>
        <a:lstStyle/>
        <a:p>
          <a:endParaRPr lang="es-EC"/>
        </a:p>
      </dgm:t>
    </dgm:pt>
  </dgm:ptLst>
  <dgm:cxnLst>
    <dgm:cxn modelId="{7564CFC8-35E0-4F35-8CE0-77529F755AF1}" type="presOf" srcId="{E4F9E79F-00E7-4D4C-B365-563D6F0FF59E}" destId="{A03B09AD-3372-43E4-A9CB-40FFB6D35F2D}" srcOrd="0" destOrd="0" presId="urn:microsoft.com/office/officeart/2008/layout/VerticalCircleList"/>
    <dgm:cxn modelId="{18178B9E-18A5-48B7-B760-CAE6836F7586}" srcId="{5BEB0E11-37B2-4BDA-B32A-D47DB9404A29}" destId="{2F2137D3-2772-452F-ADCD-F59C3C6A377D}" srcOrd="1" destOrd="0" parTransId="{A910E01D-8D25-431E-88DE-6603AC0627E2}" sibTransId="{A9BA97AD-2683-4A3D-B858-AE741133888B}"/>
    <dgm:cxn modelId="{9ED31F19-351C-455A-BAB2-1C458493D1ED}" type="presOf" srcId="{4F441FBC-CD12-4BB4-A87E-5A62768CC37E}" destId="{421E5729-D8E2-4E29-8849-83894E0DAAF2}" srcOrd="0" destOrd="0" presId="urn:microsoft.com/office/officeart/2008/layout/VerticalCircleList"/>
    <dgm:cxn modelId="{0AD80F1D-33A9-4854-ACDE-9915CC001E58}" type="presOf" srcId="{5BEB0E11-37B2-4BDA-B32A-D47DB9404A29}" destId="{051F6658-8327-487F-B899-67C497AE732F}" srcOrd="0" destOrd="0" presId="urn:microsoft.com/office/officeart/2008/layout/VerticalCircleList"/>
    <dgm:cxn modelId="{513759CD-FF31-4159-85A7-4E58926B877F}" srcId="{5BEB0E11-37B2-4BDA-B32A-D47DB9404A29}" destId="{E4F9E79F-00E7-4D4C-B365-563D6F0FF59E}" srcOrd="3" destOrd="0" parTransId="{CB4E96D1-92DA-4212-A9C5-90BAB1F417A2}" sibTransId="{5C4A2ED6-33D7-48EF-A12C-C81D159C1E30}"/>
    <dgm:cxn modelId="{37105FD0-46EA-473B-BCF5-394006A31167}" srcId="{5BEB0E11-37B2-4BDA-B32A-D47DB9404A29}" destId="{79875755-7130-4737-B734-E112BB352619}" srcOrd="0" destOrd="0" parTransId="{E591813E-8761-465A-9F96-3D445B005313}" sibTransId="{EB222A50-55D3-4E81-A897-509C87CDCDA3}"/>
    <dgm:cxn modelId="{EDCF86A1-E518-4D4D-A411-160038E3CBFB}" type="presOf" srcId="{2F2137D3-2772-452F-ADCD-F59C3C6A377D}" destId="{EB20CDFE-D741-4236-A9DD-B9B8ED15B7B5}" srcOrd="0" destOrd="0" presId="urn:microsoft.com/office/officeart/2008/layout/VerticalCircleList"/>
    <dgm:cxn modelId="{FB8A3442-6B19-48BA-88D9-FC83BAD6915A}" srcId="{5BEB0E11-37B2-4BDA-B32A-D47DB9404A29}" destId="{4F441FBC-CD12-4BB4-A87E-5A62768CC37E}" srcOrd="2" destOrd="0" parTransId="{3C59BCFB-6C23-4D9A-B670-DA74B6A0CDC8}" sibTransId="{9067EBCE-2702-4A63-AD61-E3D13F5294DD}"/>
    <dgm:cxn modelId="{252E1432-F6D7-4484-BD2B-CF337795D172}" type="presOf" srcId="{79875755-7130-4737-B734-E112BB352619}" destId="{E9A03431-4271-4062-9292-2852FB3A400B}" srcOrd="0" destOrd="0" presId="urn:microsoft.com/office/officeart/2008/layout/VerticalCircleList"/>
    <dgm:cxn modelId="{4B90EFFC-F4F2-4448-A7A3-80264230DA8C}" type="presParOf" srcId="{051F6658-8327-487F-B899-67C497AE732F}" destId="{21876AE6-A69A-40EE-AB88-07CE73BDDA04}" srcOrd="0" destOrd="0" presId="urn:microsoft.com/office/officeart/2008/layout/VerticalCircleList"/>
    <dgm:cxn modelId="{10AA2266-5785-4A77-876F-46AE483050C1}" type="presParOf" srcId="{21876AE6-A69A-40EE-AB88-07CE73BDDA04}" destId="{418AAB78-373C-4704-9022-E4BDFAE21BD7}" srcOrd="0" destOrd="0" presId="urn:microsoft.com/office/officeart/2008/layout/VerticalCircleList"/>
    <dgm:cxn modelId="{0F0FBFF8-642C-488E-B6BA-116BA4E4C420}" type="presParOf" srcId="{21876AE6-A69A-40EE-AB88-07CE73BDDA04}" destId="{2419A2DF-DA1C-4B16-83E4-1AF3F6652833}" srcOrd="1" destOrd="0" presId="urn:microsoft.com/office/officeart/2008/layout/VerticalCircleList"/>
    <dgm:cxn modelId="{8AC72E1F-0BFC-4F2F-AACE-137AF484C33F}" type="presParOf" srcId="{21876AE6-A69A-40EE-AB88-07CE73BDDA04}" destId="{E9A03431-4271-4062-9292-2852FB3A400B}" srcOrd="2" destOrd="0" presId="urn:microsoft.com/office/officeart/2008/layout/VerticalCircleList"/>
    <dgm:cxn modelId="{E13F911A-623C-4785-BD07-5CC1004BB68C}" type="presParOf" srcId="{051F6658-8327-487F-B899-67C497AE732F}" destId="{E4CCD1BE-6644-4D05-B3A5-58A041E1C256}" srcOrd="1" destOrd="0" presId="urn:microsoft.com/office/officeart/2008/layout/VerticalCircleList"/>
    <dgm:cxn modelId="{2BC33B60-B41A-49CD-8AAB-86AF2D38DEB5}" type="presParOf" srcId="{E4CCD1BE-6644-4D05-B3A5-58A041E1C256}" destId="{05C63C6A-719A-49F3-B954-9A7B94D978AB}" srcOrd="0" destOrd="0" presId="urn:microsoft.com/office/officeart/2008/layout/VerticalCircleList"/>
    <dgm:cxn modelId="{7AAA9817-65CF-4C4E-93DA-2BEC0E86F7DB}" type="presParOf" srcId="{E4CCD1BE-6644-4D05-B3A5-58A041E1C256}" destId="{39A5C5DF-5AEA-4ABC-A06C-16A91D812F5A}" srcOrd="1" destOrd="0" presId="urn:microsoft.com/office/officeart/2008/layout/VerticalCircleList"/>
    <dgm:cxn modelId="{6DBC7C45-B3CF-4DDC-9468-826BA5B5EF55}" type="presParOf" srcId="{E4CCD1BE-6644-4D05-B3A5-58A041E1C256}" destId="{EB20CDFE-D741-4236-A9DD-B9B8ED15B7B5}" srcOrd="2" destOrd="0" presId="urn:microsoft.com/office/officeart/2008/layout/VerticalCircleList"/>
    <dgm:cxn modelId="{6FFDFDEA-BB0F-437A-B6AD-114CF9B53E50}" type="presParOf" srcId="{051F6658-8327-487F-B899-67C497AE732F}" destId="{C03F5443-CCCB-479D-BD21-C7E51F0B45BC}" srcOrd="2" destOrd="0" presId="urn:microsoft.com/office/officeart/2008/layout/VerticalCircleList"/>
    <dgm:cxn modelId="{4892D723-3F7B-4FFD-8E92-0EF29F2F5FDD}" type="presParOf" srcId="{C03F5443-CCCB-479D-BD21-C7E51F0B45BC}" destId="{A48524FA-F6AF-47A6-89FB-169EE44575F2}" srcOrd="0" destOrd="0" presId="urn:microsoft.com/office/officeart/2008/layout/VerticalCircleList"/>
    <dgm:cxn modelId="{EEDDA893-F1B5-4639-BA0C-9D97A1C1F493}" type="presParOf" srcId="{C03F5443-CCCB-479D-BD21-C7E51F0B45BC}" destId="{0C659828-FA6A-4E9C-A17C-DD2BA8BFD0BF}" srcOrd="1" destOrd="0" presId="urn:microsoft.com/office/officeart/2008/layout/VerticalCircleList"/>
    <dgm:cxn modelId="{DC53B2CE-2ECC-4C45-B97D-91408DAB91DF}" type="presParOf" srcId="{C03F5443-CCCB-479D-BD21-C7E51F0B45BC}" destId="{421E5729-D8E2-4E29-8849-83894E0DAAF2}" srcOrd="2" destOrd="0" presId="urn:microsoft.com/office/officeart/2008/layout/VerticalCircleList"/>
    <dgm:cxn modelId="{06250611-B85E-4FC9-AB78-5D9D4D639AEE}" type="presParOf" srcId="{051F6658-8327-487F-B899-67C497AE732F}" destId="{0BDC9F84-970E-4ED1-B15C-DC90E1E07CDC}" srcOrd="3" destOrd="0" presId="urn:microsoft.com/office/officeart/2008/layout/VerticalCircleList"/>
    <dgm:cxn modelId="{2BFBF6D9-2B49-43BB-8BFF-5750B403509E}" type="presParOf" srcId="{0BDC9F84-970E-4ED1-B15C-DC90E1E07CDC}" destId="{34D72DEA-59B0-4B1E-9CBE-0D1385B2A8E4}" srcOrd="0" destOrd="0" presId="urn:microsoft.com/office/officeart/2008/layout/VerticalCircleList"/>
    <dgm:cxn modelId="{04A25320-6ECC-4A26-8299-9783E1458492}" type="presParOf" srcId="{0BDC9F84-970E-4ED1-B15C-DC90E1E07CDC}" destId="{F67546F9-9237-41DB-BB00-62FD88977F6B}" srcOrd="1" destOrd="0" presId="urn:microsoft.com/office/officeart/2008/layout/VerticalCircleList"/>
    <dgm:cxn modelId="{D137BE79-5A41-4065-92C2-032A24A47E97}" type="presParOf" srcId="{0BDC9F84-970E-4ED1-B15C-DC90E1E07CDC}" destId="{A03B09AD-3372-43E4-A9CB-40FFB6D35F2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2A1ADC-2130-431C-85AD-78816DD5117B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7110431-DB77-455A-9125-8D6E826041FB}">
      <dgm:prSet phldrT="[Texto]" custT="1"/>
      <dgm:spPr/>
      <dgm:t>
        <a:bodyPr/>
        <a:lstStyle/>
        <a:p>
          <a:r>
            <a:rPr lang="es-EC" sz="19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mayoría considera que la ciudadanía debe participar en la distribución de los recursos públicos</a:t>
          </a:r>
          <a:endParaRPr lang="es-EC" sz="19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0AC2C-D316-472C-9C3F-67E41E5639F9}" type="parTrans" cxnId="{8CA81E41-8F66-47DC-B568-309286DBA6CB}">
      <dgm:prSet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BA7B1-D4B0-4E05-9EB8-0F28EB45EAA6}" type="sibTrans" cxnId="{8CA81E41-8F66-47DC-B568-309286DBA6CB}">
      <dgm:prSet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AE8E1-86B7-4DAD-9265-E3A998FD7034}">
      <dgm:prSet phldrT="[Texto]" custT="1"/>
      <dgm:spPr/>
      <dgm:t>
        <a:bodyPr/>
        <a:lstStyle/>
        <a:p>
          <a:endParaRPr lang="es-EC" sz="19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FD4F5-6CD8-46F0-9C24-50AEE37ABAA5}" type="parTrans" cxnId="{C51DD1BB-B278-4CF1-9F80-731BC137D29C}">
      <dgm:prSet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701C8-9301-4C49-A4B8-F95FC8178109}" type="sibTrans" cxnId="{C51DD1BB-B278-4CF1-9F80-731BC137D29C}">
      <dgm:prSet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DC1CB-F25D-4245-A2BF-FF1DB2910217}">
      <dgm:prSet custT="1"/>
      <dgm:spPr/>
      <dgm:t>
        <a:bodyPr/>
        <a:lstStyle/>
        <a:p>
          <a:r>
            <a:rPr lang="es-EC" sz="19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49% de los encuestados tienen conocimiento que en otros GAD se ha implementado la Presupuestación participativa</a:t>
          </a:r>
          <a:endParaRPr lang="es-EC" sz="19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ED2A8-0141-4673-9768-2FE8E70F3AC5}" type="parTrans" cxnId="{B3BF4717-60B4-41B4-95D6-B24C7C417205}">
      <dgm:prSet/>
      <dgm:spPr/>
      <dgm:t>
        <a:bodyPr/>
        <a:lstStyle/>
        <a:p>
          <a:endParaRPr lang="es-EC" sz="1900" b="0"/>
        </a:p>
      </dgm:t>
    </dgm:pt>
    <dgm:pt modelId="{9A4E5B26-BD52-4406-BA51-FB405C5F23C2}" type="sibTrans" cxnId="{B3BF4717-60B4-41B4-95D6-B24C7C417205}">
      <dgm:prSet/>
      <dgm:spPr/>
      <dgm:t>
        <a:bodyPr/>
        <a:lstStyle/>
        <a:p>
          <a:endParaRPr lang="es-EC" sz="1900" b="0"/>
        </a:p>
      </dgm:t>
    </dgm:pt>
    <dgm:pt modelId="{83FAAC22-A269-4905-84F4-390A58FDBF8C}">
      <dgm:prSet custT="1"/>
      <dgm:spPr/>
      <dgm:t>
        <a:bodyPr/>
        <a:lstStyle/>
        <a:p>
          <a:r>
            <a:rPr lang="es-EC" sz="19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mayor parte considera que la Distribución Participativa del Presupuesto debe mantenerse como una política pública.</a:t>
          </a:r>
          <a:endParaRPr lang="es-EC" sz="19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21F1B-4772-4424-8DBB-69302F87B28A}" type="parTrans" cxnId="{033712FE-5FC8-4199-BD3B-CB541BC4A780}">
      <dgm:prSet/>
      <dgm:spPr/>
      <dgm:t>
        <a:bodyPr/>
        <a:lstStyle/>
        <a:p>
          <a:endParaRPr lang="es-EC" sz="1900" b="0"/>
        </a:p>
      </dgm:t>
    </dgm:pt>
    <dgm:pt modelId="{2591D4FE-B239-4323-85DB-4C7006CB4FC7}" type="sibTrans" cxnId="{033712FE-5FC8-4199-BD3B-CB541BC4A780}">
      <dgm:prSet/>
      <dgm:spPr/>
      <dgm:t>
        <a:bodyPr/>
        <a:lstStyle/>
        <a:p>
          <a:endParaRPr lang="es-EC" sz="1900" b="0"/>
        </a:p>
      </dgm:t>
    </dgm:pt>
    <dgm:pt modelId="{B45C94B9-518B-42E3-BEED-A44C9F6EA666}" type="pres">
      <dgm:prSet presAssocID="{8C2A1ADC-2130-431C-85AD-78816DD5117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B8740B-CF70-48A6-B666-BD8803950C8F}" type="pres">
      <dgm:prSet presAssocID="{8C2A1ADC-2130-431C-85AD-78816DD5117B}" presName="arrow" presStyleLbl="bgShp" presStyleIdx="0" presStyleCnt="1"/>
      <dgm:spPr/>
    </dgm:pt>
    <dgm:pt modelId="{A1290F94-33FC-43EA-8117-594B4283981C}" type="pres">
      <dgm:prSet presAssocID="{8C2A1ADC-2130-431C-85AD-78816DD5117B}" presName="arrowDiagram3" presStyleCnt="0"/>
      <dgm:spPr/>
    </dgm:pt>
    <dgm:pt modelId="{18A73D3D-64F1-4BB2-BEEA-BAAB4327F5A9}" type="pres">
      <dgm:prSet presAssocID="{D7110431-DB77-455A-9125-8D6E826041FB}" presName="bullet3a" presStyleLbl="node1" presStyleIdx="0" presStyleCnt="3"/>
      <dgm:spPr/>
    </dgm:pt>
    <dgm:pt modelId="{7B71BB40-567E-4D5A-B19C-7BA2A315517D}" type="pres">
      <dgm:prSet presAssocID="{D7110431-DB77-455A-9125-8D6E826041F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33D287-711A-4108-9F4C-91C2BBD1092D}" type="pres">
      <dgm:prSet presAssocID="{C4ADC1CB-F25D-4245-A2BF-FF1DB2910217}" presName="bullet3b" presStyleLbl="node1" presStyleIdx="1" presStyleCnt="3"/>
      <dgm:spPr/>
    </dgm:pt>
    <dgm:pt modelId="{7D10E414-3730-4420-95BA-8A87E7F1AEC2}" type="pres">
      <dgm:prSet presAssocID="{C4ADC1CB-F25D-4245-A2BF-FF1DB291021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B9C517-88D8-410C-AE52-025042E99462}" type="pres">
      <dgm:prSet presAssocID="{83FAAC22-A269-4905-84F4-390A58FDBF8C}" presName="bullet3c" presStyleLbl="node1" presStyleIdx="2" presStyleCnt="3"/>
      <dgm:spPr/>
    </dgm:pt>
    <dgm:pt modelId="{14766962-9AE6-4A2B-A153-16865C82F3E8}" type="pres">
      <dgm:prSet presAssocID="{83FAAC22-A269-4905-84F4-390A58FDBF8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CE6C47-D0F2-430D-ADF8-E6C82C564525}" type="presOf" srcId="{C4ADC1CB-F25D-4245-A2BF-FF1DB2910217}" destId="{7D10E414-3730-4420-95BA-8A87E7F1AEC2}" srcOrd="0" destOrd="0" presId="urn:microsoft.com/office/officeart/2005/8/layout/arrow2"/>
    <dgm:cxn modelId="{933B9BBD-F6B0-481A-8F62-40C97C97A3D4}" type="presOf" srcId="{83FAAC22-A269-4905-84F4-390A58FDBF8C}" destId="{14766962-9AE6-4A2B-A153-16865C82F3E8}" srcOrd="0" destOrd="0" presId="urn:microsoft.com/office/officeart/2005/8/layout/arrow2"/>
    <dgm:cxn modelId="{5612B58B-42E6-47B9-BA1C-05591A36F32C}" type="presOf" srcId="{8C2A1ADC-2130-431C-85AD-78816DD5117B}" destId="{B45C94B9-518B-42E3-BEED-A44C9F6EA666}" srcOrd="0" destOrd="0" presId="urn:microsoft.com/office/officeart/2005/8/layout/arrow2"/>
    <dgm:cxn modelId="{033712FE-5FC8-4199-BD3B-CB541BC4A780}" srcId="{8C2A1ADC-2130-431C-85AD-78816DD5117B}" destId="{83FAAC22-A269-4905-84F4-390A58FDBF8C}" srcOrd="2" destOrd="0" parTransId="{ED721F1B-4772-4424-8DBB-69302F87B28A}" sibTransId="{2591D4FE-B239-4323-85DB-4C7006CB4FC7}"/>
    <dgm:cxn modelId="{6BA0E360-05A8-4244-B911-277A64CDA0FA}" type="presOf" srcId="{D7110431-DB77-455A-9125-8D6E826041FB}" destId="{7B71BB40-567E-4D5A-B19C-7BA2A315517D}" srcOrd="0" destOrd="0" presId="urn:microsoft.com/office/officeart/2005/8/layout/arrow2"/>
    <dgm:cxn modelId="{C51DD1BB-B278-4CF1-9F80-731BC137D29C}" srcId="{D7110431-DB77-455A-9125-8D6E826041FB}" destId="{062AE8E1-86B7-4DAD-9265-E3A998FD7034}" srcOrd="0" destOrd="0" parTransId="{755FD4F5-6CD8-46F0-9C24-50AEE37ABAA5}" sibTransId="{343701C8-9301-4C49-A4B8-F95FC8178109}"/>
    <dgm:cxn modelId="{8CA81E41-8F66-47DC-B568-309286DBA6CB}" srcId="{8C2A1ADC-2130-431C-85AD-78816DD5117B}" destId="{D7110431-DB77-455A-9125-8D6E826041FB}" srcOrd="0" destOrd="0" parTransId="{DE00AC2C-D316-472C-9C3F-67E41E5639F9}" sibTransId="{F95BA7B1-D4B0-4E05-9EB8-0F28EB45EAA6}"/>
    <dgm:cxn modelId="{B3BF4717-60B4-41B4-95D6-B24C7C417205}" srcId="{8C2A1ADC-2130-431C-85AD-78816DD5117B}" destId="{C4ADC1CB-F25D-4245-A2BF-FF1DB2910217}" srcOrd="1" destOrd="0" parTransId="{5C4ED2A8-0141-4673-9768-2FE8E70F3AC5}" sibTransId="{9A4E5B26-BD52-4406-BA51-FB405C5F23C2}"/>
    <dgm:cxn modelId="{8F5EDD82-CD29-4EAC-8E32-D53150217E2C}" type="presOf" srcId="{062AE8E1-86B7-4DAD-9265-E3A998FD7034}" destId="{7B71BB40-567E-4D5A-B19C-7BA2A315517D}" srcOrd="0" destOrd="1" presId="urn:microsoft.com/office/officeart/2005/8/layout/arrow2"/>
    <dgm:cxn modelId="{3DBB7E71-4191-496D-A3EF-D37AB3AC2F9D}" type="presParOf" srcId="{B45C94B9-518B-42E3-BEED-A44C9F6EA666}" destId="{F7B8740B-CF70-48A6-B666-BD8803950C8F}" srcOrd="0" destOrd="0" presId="urn:microsoft.com/office/officeart/2005/8/layout/arrow2"/>
    <dgm:cxn modelId="{58BC1B98-3631-4924-B934-AEF2BA448842}" type="presParOf" srcId="{B45C94B9-518B-42E3-BEED-A44C9F6EA666}" destId="{A1290F94-33FC-43EA-8117-594B4283981C}" srcOrd="1" destOrd="0" presId="urn:microsoft.com/office/officeart/2005/8/layout/arrow2"/>
    <dgm:cxn modelId="{E2393528-1EDF-42C5-80A6-86D7775EABC9}" type="presParOf" srcId="{A1290F94-33FC-43EA-8117-594B4283981C}" destId="{18A73D3D-64F1-4BB2-BEEA-BAAB4327F5A9}" srcOrd="0" destOrd="0" presId="urn:microsoft.com/office/officeart/2005/8/layout/arrow2"/>
    <dgm:cxn modelId="{9EBF1522-CC82-4986-B7F0-631E7DEC7082}" type="presParOf" srcId="{A1290F94-33FC-43EA-8117-594B4283981C}" destId="{7B71BB40-567E-4D5A-B19C-7BA2A315517D}" srcOrd="1" destOrd="0" presId="urn:microsoft.com/office/officeart/2005/8/layout/arrow2"/>
    <dgm:cxn modelId="{F91852A4-E586-4B02-9E20-2043657325D4}" type="presParOf" srcId="{A1290F94-33FC-43EA-8117-594B4283981C}" destId="{A433D287-711A-4108-9F4C-91C2BBD1092D}" srcOrd="2" destOrd="0" presId="urn:microsoft.com/office/officeart/2005/8/layout/arrow2"/>
    <dgm:cxn modelId="{89AE7B76-CC75-49CD-B2BC-7AB486CE8EFA}" type="presParOf" srcId="{A1290F94-33FC-43EA-8117-594B4283981C}" destId="{7D10E414-3730-4420-95BA-8A87E7F1AEC2}" srcOrd="3" destOrd="0" presId="urn:microsoft.com/office/officeart/2005/8/layout/arrow2"/>
    <dgm:cxn modelId="{FC0A367B-0413-42BA-9EB2-1B34D56FF523}" type="presParOf" srcId="{A1290F94-33FC-43EA-8117-594B4283981C}" destId="{90B9C517-88D8-410C-AE52-025042E99462}" srcOrd="4" destOrd="0" presId="urn:microsoft.com/office/officeart/2005/8/layout/arrow2"/>
    <dgm:cxn modelId="{88C0FC2F-ACD1-4BAD-A37A-3CF2D983EA57}" type="presParOf" srcId="{A1290F94-33FC-43EA-8117-594B4283981C}" destId="{14766962-9AE6-4A2B-A153-16865C82F3E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C2A1ADC-2130-431C-85AD-78816DD5117B}" type="doc">
      <dgm:prSet loTypeId="urn:microsoft.com/office/officeart/2005/8/layout/process5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F29F9DA5-1F60-4909-AD52-9FCA993133B9}">
      <dgm:prSet phldrT="[Texto]" custT="1"/>
      <dgm:spPr/>
      <dgm:t>
        <a:bodyPr/>
        <a:lstStyle/>
        <a:p>
          <a:r>
            <a:rPr lang="es-EC" sz="19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71% considera que los representantes de Universidades, Colegios de Profesionales y </a:t>
          </a:r>
          <a:r>
            <a:rPr lang="es-EC" sz="19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ONG’s</a:t>
          </a:r>
          <a:r>
            <a:rPr lang="es-EC" sz="19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deben involucrarse en el proceso de distribución participativa.</a:t>
          </a:r>
          <a:endParaRPr lang="es-EC" sz="19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0A06D-6C15-4E83-8B1B-689122FCDEB3}" type="parTrans" cxnId="{13770FA2-A61E-49D6-88A7-2C618DA703EB}">
      <dgm:prSet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7C72C-2823-4B84-851F-C0BDD28C4DDB}" type="sibTrans" cxnId="{13770FA2-A61E-49D6-88A7-2C618DA703EB}">
      <dgm:prSet custT="1"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DC1CB-F25D-4245-A2BF-FF1DB2910217}">
      <dgm:prSet custT="1"/>
      <dgm:spPr/>
      <dgm:t>
        <a:bodyPr/>
        <a:lstStyle/>
        <a:p>
          <a:r>
            <a:rPr lang="es-EC" sz="19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mayoría considera que se debe dar seguimiento a la ejecución del presupuesto.</a:t>
          </a:r>
          <a:endParaRPr lang="es-EC" sz="19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ED2A8-0141-4673-9768-2FE8E70F3AC5}" type="parTrans" cxnId="{B3BF4717-60B4-41B4-95D6-B24C7C417205}">
      <dgm:prSet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E5B26-BD52-4406-BA51-FB405C5F23C2}" type="sibTrans" cxnId="{B3BF4717-60B4-41B4-95D6-B24C7C417205}">
      <dgm:prSet custT="1"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AAC22-A269-4905-84F4-390A58FDBF8C}">
      <dgm:prSet custT="1"/>
      <dgm:spPr/>
      <dgm:t>
        <a:bodyPr/>
        <a:lstStyle/>
        <a:p>
          <a:r>
            <a:rPr lang="es-EC" sz="19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gran porcentaje de encuestados menciona que durante las asambleas participarían activamente.</a:t>
          </a:r>
          <a:endParaRPr lang="es-EC" sz="19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21F1B-4772-4424-8DBB-69302F87B28A}" type="parTrans" cxnId="{033712FE-5FC8-4199-BD3B-CB541BC4A780}">
      <dgm:prSet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1D4FE-B239-4323-85DB-4C7006CB4FC7}" type="sibTrans" cxnId="{033712FE-5FC8-4199-BD3B-CB541BC4A780}">
      <dgm:prSet/>
      <dgm:spPr/>
      <dgm:t>
        <a:bodyPr/>
        <a:lstStyle/>
        <a:p>
          <a:endParaRPr lang="es-EC" sz="19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E4612-BF0F-4FEC-A47A-F5713050AF87}" type="pres">
      <dgm:prSet presAssocID="{8C2A1ADC-2130-431C-85AD-78816DD511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23E83C1-7339-4328-9790-D8E9153A55C3}" type="pres">
      <dgm:prSet presAssocID="{F29F9DA5-1F60-4909-AD52-9FCA993133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846628-23CF-4622-B2A0-051CE50304D3}" type="pres">
      <dgm:prSet presAssocID="{05E7C72C-2823-4B84-851F-C0BDD28C4DDB}" presName="sibTrans" presStyleLbl="sibTrans2D1" presStyleIdx="0" presStyleCnt="2"/>
      <dgm:spPr/>
      <dgm:t>
        <a:bodyPr/>
        <a:lstStyle/>
        <a:p>
          <a:endParaRPr lang="es-EC"/>
        </a:p>
      </dgm:t>
    </dgm:pt>
    <dgm:pt modelId="{266E698B-A0F6-49DF-9D2B-85DCBC67ABF8}" type="pres">
      <dgm:prSet presAssocID="{05E7C72C-2823-4B84-851F-C0BDD28C4DDB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97DD7D08-7B85-4F8A-AF9C-959CD6B6BF5F}" type="pres">
      <dgm:prSet presAssocID="{C4ADC1CB-F25D-4245-A2BF-FF1DB29102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7771C2-6822-48A7-9528-EBDFCB3385C3}" type="pres">
      <dgm:prSet presAssocID="{9A4E5B26-BD52-4406-BA51-FB405C5F23C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4EAEFEDA-65FF-4339-97E6-0776D7F8231E}" type="pres">
      <dgm:prSet presAssocID="{9A4E5B26-BD52-4406-BA51-FB405C5F23C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EBC02D8-8DD5-424E-AF6A-CAD0BF5864C0}" type="pres">
      <dgm:prSet presAssocID="{83FAAC22-A269-4905-84F4-390A58FDBF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6B94B2-4005-4CB4-B4CD-32BC8BC97B8A}" type="presOf" srcId="{F29F9DA5-1F60-4909-AD52-9FCA993133B9}" destId="{123E83C1-7339-4328-9790-D8E9153A55C3}" srcOrd="0" destOrd="0" presId="urn:microsoft.com/office/officeart/2005/8/layout/process5"/>
    <dgm:cxn modelId="{74A64EA7-9011-4231-8C43-86FB248D80FB}" type="presOf" srcId="{83FAAC22-A269-4905-84F4-390A58FDBF8C}" destId="{EEBC02D8-8DD5-424E-AF6A-CAD0BF5864C0}" srcOrd="0" destOrd="0" presId="urn:microsoft.com/office/officeart/2005/8/layout/process5"/>
    <dgm:cxn modelId="{20465FD9-E293-4952-B8DF-815A102F6DDF}" type="presOf" srcId="{8C2A1ADC-2130-431C-85AD-78816DD5117B}" destId="{29DE4612-BF0F-4FEC-A47A-F5713050AF87}" srcOrd="0" destOrd="0" presId="urn:microsoft.com/office/officeart/2005/8/layout/process5"/>
    <dgm:cxn modelId="{C5AB8F23-5950-484B-82EF-A487CCD0F7D7}" type="presOf" srcId="{C4ADC1CB-F25D-4245-A2BF-FF1DB2910217}" destId="{97DD7D08-7B85-4F8A-AF9C-959CD6B6BF5F}" srcOrd="0" destOrd="0" presId="urn:microsoft.com/office/officeart/2005/8/layout/process5"/>
    <dgm:cxn modelId="{259DBCC7-E9A3-4F36-9794-4E14C9EDC973}" type="presOf" srcId="{9A4E5B26-BD52-4406-BA51-FB405C5F23C2}" destId="{4EAEFEDA-65FF-4339-97E6-0776D7F8231E}" srcOrd="1" destOrd="0" presId="urn:microsoft.com/office/officeart/2005/8/layout/process5"/>
    <dgm:cxn modelId="{13770FA2-A61E-49D6-88A7-2C618DA703EB}" srcId="{8C2A1ADC-2130-431C-85AD-78816DD5117B}" destId="{F29F9DA5-1F60-4909-AD52-9FCA993133B9}" srcOrd="0" destOrd="0" parTransId="{B800A06D-6C15-4E83-8B1B-689122FCDEB3}" sibTransId="{05E7C72C-2823-4B84-851F-C0BDD28C4DDB}"/>
    <dgm:cxn modelId="{033712FE-5FC8-4199-BD3B-CB541BC4A780}" srcId="{8C2A1ADC-2130-431C-85AD-78816DD5117B}" destId="{83FAAC22-A269-4905-84F4-390A58FDBF8C}" srcOrd="2" destOrd="0" parTransId="{ED721F1B-4772-4424-8DBB-69302F87B28A}" sibTransId="{2591D4FE-B239-4323-85DB-4C7006CB4FC7}"/>
    <dgm:cxn modelId="{B3BF4717-60B4-41B4-95D6-B24C7C417205}" srcId="{8C2A1ADC-2130-431C-85AD-78816DD5117B}" destId="{C4ADC1CB-F25D-4245-A2BF-FF1DB2910217}" srcOrd="1" destOrd="0" parTransId="{5C4ED2A8-0141-4673-9768-2FE8E70F3AC5}" sibTransId="{9A4E5B26-BD52-4406-BA51-FB405C5F23C2}"/>
    <dgm:cxn modelId="{00B32E35-D3A9-4715-9EBD-B9AD756FCC43}" type="presOf" srcId="{05E7C72C-2823-4B84-851F-C0BDD28C4DDB}" destId="{36846628-23CF-4622-B2A0-051CE50304D3}" srcOrd="0" destOrd="0" presId="urn:microsoft.com/office/officeart/2005/8/layout/process5"/>
    <dgm:cxn modelId="{067D73F0-110E-444E-8CE5-10F2382AAEE6}" type="presOf" srcId="{05E7C72C-2823-4B84-851F-C0BDD28C4DDB}" destId="{266E698B-A0F6-49DF-9D2B-85DCBC67ABF8}" srcOrd="1" destOrd="0" presId="urn:microsoft.com/office/officeart/2005/8/layout/process5"/>
    <dgm:cxn modelId="{BBAF5538-42B4-42C6-B6F6-D7114E6A49F0}" type="presOf" srcId="{9A4E5B26-BD52-4406-BA51-FB405C5F23C2}" destId="{1D7771C2-6822-48A7-9528-EBDFCB3385C3}" srcOrd="0" destOrd="0" presId="urn:microsoft.com/office/officeart/2005/8/layout/process5"/>
    <dgm:cxn modelId="{54F3D2BD-58C0-4ADB-8BAF-AB5E85966336}" type="presParOf" srcId="{29DE4612-BF0F-4FEC-A47A-F5713050AF87}" destId="{123E83C1-7339-4328-9790-D8E9153A55C3}" srcOrd="0" destOrd="0" presId="urn:microsoft.com/office/officeart/2005/8/layout/process5"/>
    <dgm:cxn modelId="{FF859B1B-A11F-4E4A-AE3D-5D0CD59B7DF7}" type="presParOf" srcId="{29DE4612-BF0F-4FEC-A47A-F5713050AF87}" destId="{36846628-23CF-4622-B2A0-051CE50304D3}" srcOrd="1" destOrd="0" presId="urn:microsoft.com/office/officeart/2005/8/layout/process5"/>
    <dgm:cxn modelId="{89911A0E-E32A-414E-A77E-2BFF96A678E8}" type="presParOf" srcId="{36846628-23CF-4622-B2A0-051CE50304D3}" destId="{266E698B-A0F6-49DF-9D2B-85DCBC67ABF8}" srcOrd="0" destOrd="0" presId="urn:microsoft.com/office/officeart/2005/8/layout/process5"/>
    <dgm:cxn modelId="{6C091645-C8B1-4942-A201-FA73D240D8B8}" type="presParOf" srcId="{29DE4612-BF0F-4FEC-A47A-F5713050AF87}" destId="{97DD7D08-7B85-4F8A-AF9C-959CD6B6BF5F}" srcOrd="2" destOrd="0" presId="urn:microsoft.com/office/officeart/2005/8/layout/process5"/>
    <dgm:cxn modelId="{88C187C6-4044-424D-8F9F-FAF399268264}" type="presParOf" srcId="{29DE4612-BF0F-4FEC-A47A-F5713050AF87}" destId="{1D7771C2-6822-48A7-9528-EBDFCB3385C3}" srcOrd="3" destOrd="0" presId="urn:microsoft.com/office/officeart/2005/8/layout/process5"/>
    <dgm:cxn modelId="{3D4F7D1C-3129-4058-B44D-94E8F584CED6}" type="presParOf" srcId="{1D7771C2-6822-48A7-9528-EBDFCB3385C3}" destId="{4EAEFEDA-65FF-4339-97E6-0776D7F8231E}" srcOrd="0" destOrd="0" presId="urn:microsoft.com/office/officeart/2005/8/layout/process5"/>
    <dgm:cxn modelId="{1D4EEF60-70EE-4156-B90E-50AE52D36580}" type="presParOf" srcId="{29DE4612-BF0F-4FEC-A47A-F5713050AF87}" destId="{EEBC02D8-8DD5-424E-AF6A-CAD0BF5864C0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758D96-EBA9-44BA-B6FE-107813BE5759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95630B7-4D20-4AD2-9D59-6C56C65F964B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promoción y difusión del presupuesto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FB0A3-7987-4750-B257-5583A3CFE708}" type="parTrans" cxnId="{5B0A6725-71C3-4300-BE10-E0184C7FA46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2E542E-DEA5-46F3-9830-5603B05D3914}" type="sibTrans" cxnId="{5B0A6725-71C3-4300-BE10-E0184C7FA46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44911-DA2A-4D61-87B3-322748B7689D}">
      <dgm:prSet phldrT="[Texto]"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Otros actores sociales deben involucrarse.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479C3-7009-416F-A1BF-22339DA1147A}" type="parTrans" cxnId="{E8A01516-B9B7-4EF5-BA49-96CC909BF77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AF896-E88E-42AF-B126-6E9C205DEAE8}" type="sibTrans" cxnId="{E8A01516-B9B7-4EF5-BA49-96CC909BF77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70558-B703-4D16-A96B-A330AC27DA82}">
      <dgm:prSet phldrT="[Texto]"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Dar a conocer los proyectos aprobados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14B13-0F1D-4AB9-83D9-85D416BFA516}" type="parTrans" cxnId="{38FA008B-F519-4E1C-AA57-EAD946C1AEED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40E1D-299D-4FEE-870C-6C9EA578A749}" type="sibTrans" cxnId="{38FA008B-F519-4E1C-AA57-EAD946C1AEED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13C11-4A26-4C15-8683-2639CF5902BB}">
      <dgm:prSet phldrT="[Texto]"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Rendición de cuentas trimestralmente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72FC08-DB11-41A4-917E-161A25DF8695}" type="parTrans" cxnId="{BFD2E972-1AD8-407E-8E17-CB43D31B8270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BF4F4-5EEC-49E3-A569-B31DCD1323A1}" type="sibTrans" cxnId="{BFD2E972-1AD8-407E-8E17-CB43D31B8270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2CE64-8E3E-4C49-9BAF-F6448817B115}" type="pres">
      <dgm:prSet presAssocID="{03758D96-EBA9-44BA-B6FE-107813BE57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62DBDA7-76DB-4A32-9C87-C64B9B501448}" type="pres">
      <dgm:prSet presAssocID="{D95630B7-4D20-4AD2-9D59-6C56C65F964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637C23-93A6-4755-AAB6-7CD6CFED6A4A}" type="pres">
      <dgm:prSet presAssocID="{892E542E-DEA5-46F3-9830-5603B05D3914}" presName="sibTrans" presStyleCnt="0"/>
      <dgm:spPr/>
      <dgm:t>
        <a:bodyPr/>
        <a:lstStyle/>
        <a:p>
          <a:endParaRPr lang="es-EC"/>
        </a:p>
      </dgm:t>
    </dgm:pt>
    <dgm:pt modelId="{8B0A92D6-C1AD-4579-B8E5-3C0AA8CA56FF}" type="pres">
      <dgm:prSet presAssocID="{7C444911-DA2A-4D61-87B3-322748B768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FE6E3D-43F5-400B-B901-985AE8D23406}" type="pres">
      <dgm:prSet presAssocID="{052AF896-E88E-42AF-B126-6E9C205DEAE8}" presName="sibTrans" presStyleCnt="0"/>
      <dgm:spPr/>
      <dgm:t>
        <a:bodyPr/>
        <a:lstStyle/>
        <a:p>
          <a:endParaRPr lang="es-EC"/>
        </a:p>
      </dgm:t>
    </dgm:pt>
    <dgm:pt modelId="{720D6D35-3D23-4E37-8093-D3F6824C8310}" type="pres">
      <dgm:prSet presAssocID="{84070558-B703-4D16-A96B-A330AC27DA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3C7899-C494-4D57-B46E-9FAC9759CA45}" type="pres">
      <dgm:prSet presAssocID="{E1E40E1D-299D-4FEE-870C-6C9EA578A749}" presName="sibTrans" presStyleCnt="0"/>
      <dgm:spPr/>
      <dgm:t>
        <a:bodyPr/>
        <a:lstStyle/>
        <a:p>
          <a:endParaRPr lang="es-EC"/>
        </a:p>
      </dgm:t>
    </dgm:pt>
    <dgm:pt modelId="{7C42542D-D225-456F-91D0-94B3B2901970}" type="pres">
      <dgm:prSet presAssocID="{32A13C11-4A26-4C15-8683-2639CF5902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A01516-B9B7-4EF5-BA49-96CC909BF779}" srcId="{03758D96-EBA9-44BA-B6FE-107813BE5759}" destId="{7C444911-DA2A-4D61-87B3-322748B7689D}" srcOrd="1" destOrd="0" parTransId="{779479C3-7009-416F-A1BF-22339DA1147A}" sibTransId="{052AF896-E88E-42AF-B126-6E9C205DEAE8}"/>
    <dgm:cxn modelId="{1C3050B5-E267-45D2-AEBA-DF047150D408}" type="presOf" srcId="{03758D96-EBA9-44BA-B6FE-107813BE5759}" destId="{B6F2CE64-8E3E-4C49-9BAF-F6448817B115}" srcOrd="0" destOrd="0" presId="urn:microsoft.com/office/officeart/2005/8/layout/default"/>
    <dgm:cxn modelId="{56AD226C-6EFF-4757-8DCB-DBB5040EEBBE}" type="presOf" srcId="{84070558-B703-4D16-A96B-A330AC27DA82}" destId="{720D6D35-3D23-4E37-8093-D3F6824C8310}" srcOrd="0" destOrd="0" presId="urn:microsoft.com/office/officeart/2005/8/layout/default"/>
    <dgm:cxn modelId="{68E8C4D6-219A-405C-876B-4848A65EBAA8}" type="presOf" srcId="{32A13C11-4A26-4C15-8683-2639CF5902BB}" destId="{7C42542D-D225-456F-91D0-94B3B2901970}" srcOrd="0" destOrd="0" presId="urn:microsoft.com/office/officeart/2005/8/layout/default"/>
    <dgm:cxn modelId="{AEDA706C-89E4-4CA9-9C94-038423142C8A}" type="presOf" srcId="{7C444911-DA2A-4D61-87B3-322748B7689D}" destId="{8B0A92D6-C1AD-4579-B8E5-3C0AA8CA56FF}" srcOrd="0" destOrd="0" presId="urn:microsoft.com/office/officeart/2005/8/layout/default"/>
    <dgm:cxn modelId="{0A15A46C-E439-4522-8DA5-5A76109F82AF}" type="presOf" srcId="{D95630B7-4D20-4AD2-9D59-6C56C65F964B}" destId="{A62DBDA7-76DB-4A32-9C87-C64B9B501448}" srcOrd="0" destOrd="0" presId="urn:microsoft.com/office/officeart/2005/8/layout/default"/>
    <dgm:cxn modelId="{BFD2E972-1AD8-407E-8E17-CB43D31B8270}" srcId="{03758D96-EBA9-44BA-B6FE-107813BE5759}" destId="{32A13C11-4A26-4C15-8683-2639CF5902BB}" srcOrd="3" destOrd="0" parTransId="{6572FC08-DB11-41A4-917E-161A25DF8695}" sibTransId="{077BF4F4-5EEC-49E3-A569-B31DCD1323A1}"/>
    <dgm:cxn modelId="{5B0A6725-71C3-4300-BE10-E0184C7FA464}" srcId="{03758D96-EBA9-44BA-B6FE-107813BE5759}" destId="{D95630B7-4D20-4AD2-9D59-6C56C65F964B}" srcOrd="0" destOrd="0" parTransId="{686FB0A3-7987-4750-B257-5583A3CFE708}" sibTransId="{892E542E-DEA5-46F3-9830-5603B05D3914}"/>
    <dgm:cxn modelId="{38FA008B-F519-4E1C-AA57-EAD946C1AEED}" srcId="{03758D96-EBA9-44BA-B6FE-107813BE5759}" destId="{84070558-B703-4D16-A96B-A330AC27DA82}" srcOrd="2" destOrd="0" parTransId="{A1714B13-0F1D-4AB9-83D9-85D416BFA516}" sibTransId="{E1E40E1D-299D-4FEE-870C-6C9EA578A749}"/>
    <dgm:cxn modelId="{DF364A42-DE0E-466F-A990-9AC9412B1C87}" type="presParOf" srcId="{B6F2CE64-8E3E-4C49-9BAF-F6448817B115}" destId="{A62DBDA7-76DB-4A32-9C87-C64B9B501448}" srcOrd="0" destOrd="0" presId="urn:microsoft.com/office/officeart/2005/8/layout/default"/>
    <dgm:cxn modelId="{8101DDAA-4A0C-4147-A53A-47E2D5894A06}" type="presParOf" srcId="{B6F2CE64-8E3E-4C49-9BAF-F6448817B115}" destId="{57637C23-93A6-4755-AAB6-7CD6CFED6A4A}" srcOrd="1" destOrd="0" presId="urn:microsoft.com/office/officeart/2005/8/layout/default"/>
    <dgm:cxn modelId="{FB8F01FA-006F-4765-9887-3C025C37BFD6}" type="presParOf" srcId="{B6F2CE64-8E3E-4C49-9BAF-F6448817B115}" destId="{8B0A92D6-C1AD-4579-B8E5-3C0AA8CA56FF}" srcOrd="2" destOrd="0" presId="urn:microsoft.com/office/officeart/2005/8/layout/default"/>
    <dgm:cxn modelId="{4FE2E024-AA24-48BE-A350-BC2414EE5EF7}" type="presParOf" srcId="{B6F2CE64-8E3E-4C49-9BAF-F6448817B115}" destId="{9CFE6E3D-43F5-400B-B901-985AE8D23406}" srcOrd="3" destOrd="0" presId="urn:microsoft.com/office/officeart/2005/8/layout/default"/>
    <dgm:cxn modelId="{8D2074DB-EF7E-4F9A-BCC2-EB00F384964B}" type="presParOf" srcId="{B6F2CE64-8E3E-4C49-9BAF-F6448817B115}" destId="{720D6D35-3D23-4E37-8093-D3F6824C8310}" srcOrd="4" destOrd="0" presId="urn:microsoft.com/office/officeart/2005/8/layout/default"/>
    <dgm:cxn modelId="{5043B21D-B294-4943-884F-2518A773B60D}" type="presParOf" srcId="{B6F2CE64-8E3E-4C49-9BAF-F6448817B115}" destId="{4E3C7899-C494-4D57-B46E-9FAC9759CA45}" srcOrd="5" destOrd="0" presId="urn:microsoft.com/office/officeart/2005/8/layout/default"/>
    <dgm:cxn modelId="{8F1D9AD2-7CB1-4B63-BB13-B1101C3BD534}" type="presParOf" srcId="{B6F2CE64-8E3E-4C49-9BAF-F6448817B115}" destId="{7C42542D-D225-456F-91D0-94B3B290197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EBDCF9-1176-4272-92B4-CA44D04CECEA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861932F-1741-4013-BC7A-38543D61A9EB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Autoridades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324ED-6DF6-476D-AE03-5808CD759FF9}" type="parTrans" cxnId="{AF223860-6644-4675-83EC-FC106B9F4EFA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842E6-73D4-4764-BC2F-817889AEAEF6}" type="sibTrans" cxnId="{AF223860-6644-4675-83EC-FC106B9F4EFA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F4C44-9ED6-4AB5-9DD5-DB0AB72ABBED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Servidores y servidoras del ejecutivo 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89EB8-AA46-41F6-9E42-8C6509C786CC}" type="parTrans" cxnId="{1C8E21D9-775E-489A-B986-765A950A62F4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A4295-A479-45A1-8A91-C971723E5AA3}" type="sibTrans" cxnId="{1C8E21D9-775E-489A-B986-765A950A62F4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649BD-0711-49AD-900A-A5798C5EEEE1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Consejo de planificación </a:t>
          </a:r>
          <a:r>
            <a:rPr lang="es-EC" sz="1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prov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51516-8278-4AC1-A768-1933AF38FE89}" type="parTrans" cxnId="{085E6D51-BCE2-430F-B89C-0D581289EBB9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B9B99-B44B-43FA-A528-4E74F4A89EE0}" type="sibTrans" cxnId="{085E6D51-BCE2-430F-B89C-0D581289EBB9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6C787-58F9-4887-A320-E73F51302B23}">
      <dgm:prSet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Ciudadanía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560EF-B446-48A3-8B4A-B6B7AFBC407F}" type="parTrans" cxnId="{CADC2158-D299-4DE6-9980-D57859CF43DB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A2D7E-A36F-47BD-9E84-1E17A97B35AB}" type="sibTrans" cxnId="{CADC2158-D299-4DE6-9980-D57859CF43DB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8AFD0-3248-47CF-8BF9-E324D5CAC200}" type="pres">
      <dgm:prSet presAssocID="{50EBDCF9-1176-4272-92B4-CA44D04CECE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EB38789-34BC-432C-8CC8-A98CD7103A7B}" type="pres">
      <dgm:prSet presAssocID="{D861932F-1741-4013-BC7A-38543D61A9EB}" presName="Accent1" presStyleCnt="0"/>
      <dgm:spPr/>
    </dgm:pt>
    <dgm:pt modelId="{BBA78BBA-6FD7-4EA6-BA84-79FAE5B6C661}" type="pres">
      <dgm:prSet presAssocID="{D861932F-1741-4013-BC7A-38543D61A9EB}" presName="Accent" presStyleLbl="node1" presStyleIdx="0" presStyleCnt="4"/>
      <dgm:spPr/>
    </dgm:pt>
    <dgm:pt modelId="{5E625506-AE18-41A4-9225-BCF7BF9297F2}" type="pres">
      <dgm:prSet presAssocID="{D861932F-1741-4013-BC7A-38543D61A9E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D091F5-C3E2-49DF-A05D-2D67A733D20C}" type="pres">
      <dgm:prSet presAssocID="{566F4C44-9ED6-4AB5-9DD5-DB0AB72ABBED}" presName="Accent2" presStyleCnt="0"/>
      <dgm:spPr/>
    </dgm:pt>
    <dgm:pt modelId="{627CD0C1-6EC6-4C0E-8A83-6E8E2B609C3C}" type="pres">
      <dgm:prSet presAssocID="{566F4C44-9ED6-4AB5-9DD5-DB0AB72ABBED}" presName="Accent" presStyleLbl="node1" presStyleIdx="1" presStyleCnt="4"/>
      <dgm:spPr/>
    </dgm:pt>
    <dgm:pt modelId="{F6C08ED3-5058-44DB-ABC5-AECBB1B1FA19}" type="pres">
      <dgm:prSet presAssocID="{566F4C44-9ED6-4AB5-9DD5-DB0AB72ABBED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8DE154-9EFA-46BF-8A4A-244353EAE0C1}" type="pres">
      <dgm:prSet presAssocID="{4A0649BD-0711-49AD-900A-A5798C5EEEE1}" presName="Accent3" presStyleCnt="0"/>
      <dgm:spPr/>
    </dgm:pt>
    <dgm:pt modelId="{44CAFAF1-F3BF-4D29-B222-DB46E8266471}" type="pres">
      <dgm:prSet presAssocID="{4A0649BD-0711-49AD-900A-A5798C5EEEE1}" presName="Accent" presStyleLbl="node1" presStyleIdx="2" presStyleCnt="4"/>
      <dgm:spPr/>
    </dgm:pt>
    <dgm:pt modelId="{DFFEC2E4-1B8E-44B6-9C4E-063C56165C42}" type="pres">
      <dgm:prSet presAssocID="{4A0649BD-0711-49AD-900A-A5798C5EEEE1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BB35A3-FE71-446C-8636-0C060A2D9861}" type="pres">
      <dgm:prSet presAssocID="{1A56C787-58F9-4887-A320-E73F51302B23}" presName="Accent4" presStyleCnt="0"/>
      <dgm:spPr/>
    </dgm:pt>
    <dgm:pt modelId="{7118402F-A31C-4F56-853D-F2F60EF608F5}" type="pres">
      <dgm:prSet presAssocID="{1A56C787-58F9-4887-A320-E73F51302B23}" presName="Accent" presStyleLbl="node1" presStyleIdx="3" presStyleCnt="4"/>
      <dgm:spPr/>
    </dgm:pt>
    <dgm:pt modelId="{9576ED34-F245-42D3-AC36-59D168EA0FD7}" type="pres">
      <dgm:prSet presAssocID="{1A56C787-58F9-4887-A320-E73F51302B23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63DF8D-5152-4041-82C9-A7F2EC7CB84E}" type="presOf" srcId="{D861932F-1741-4013-BC7A-38543D61A9EB}" destId="{5E625506-AE18-41A4-9225-BCF7BF9297F2}" srcOrd="0" destOrd="0" presId="urn:microsoft.com/office/officeart/2009/layout/CircleArrowProcess"/>
    <dgm:cxn modelId="{085E6D51-BCE2-430F-B89C-0D581289EBB9}" srcId="{50EBDCF9-1176-4272-92B4-CA44D04CECEA}" destId="{4A0649BD-0711-49AD-900A-A5798C5EEEE1}" srcOrd="2" destOrd="0" parTransId="{46151516-8278-4AC1-A768-1933AF38FE89}" sibTransId="{5F3B9B99-B44B-43FA-A528-4E74F4A89EE0}"/>
    <dgm:cxn modelId="{AF223860-6644-4675-83EC-FC106B9F4EFA}" srcId="{50EBDCF9-1176-4272-92B4-CA44D04CECEA}" destId="{D861932F-1741-4013-BC7A-38543D61A9EB}" srcOrd="0" destOrd="0" parTransId="{F02324ED-6DF6-476D-AE03-5808CD759FF9}" sibTransId="{3BB842E6-73D4-4764-BC2F-817889AEAEF6}"/>
    <dgm:cxn modelId="{B63C8FBA-BFD4-4CDD-9A31-3F7E74753C66}" type="presOf" srcId="{566F4C44-9ED6-4AB5-9DD5-DB0AB72ABBED}" destId="{F6C08ED3-5058-44DB-ABC5-AECBB1B1FA19}" srcOrd="0" destOrd="0" presId="urn:microsoft.com/office/officeart/2009/layout/CircleArrowProcess"/>
    <dgm:cxn modelId="{CADC2158-D299-4DE6-9980-D57859CF43DB}" srcId="{50EBDCF9-1176-4272-92B4-CA44D04CECEA}" destId="{1A56C787-58F9-4887-A320-E73F51302B23}" srcOrd="3" destOrd="0" parTransId="{E83560EF-B446-48A3-8B4A-B6B7AFBC407F}" sibTransId="{3BCA2D7E-A36F-47BD-9E84-1E17A97B35AB}"/>
    <dgm:cxn modelId="{1C8E21D9-775E-489A-B986-765A950A62F4}" srcId="{50EBDCF9-1176-4272-92B4-CA44D04CECEA}" destId="{566F4C44-9ED6-4AB5-9DD5-DB0AB72ABBED}" srcOrd="1" destOrd="0" parTransId="{78D89EB8-AA46-41F6-9E42-8C6509C786CC}" sibTransId="{E20A4295-A479-45A1-8A91-C971723E5AA3}"/>
    <dgm:cxn modelId="{0D7AEE4A-3E06-480A-8126-FFD0CB94274A}" type="presOf" srcId="{1A56C787-58F9-4887-A320-E73F51302B23}" destId="{9576ED34-F245-42D3-AC36-59D168EA0FD7}" srcOrd="0" destOrd="0" presId="urn:microsoft.com/office/officeart/2009/layout/CircleArrowProcess"/>
    <dgm:cxn modelId="{F9635C5F-5828-4C56-B99B-55CBC487A12A}" type="presOf" srcId="{50EBDCF9-1176-4272-92B4-CA44D04CECEA}" destId="{0AA8AFD0-3248-47CF-8BF9-E324D5CAC200}" srcOrd="0" destOrd="0" presId="urn:microsoft.com/office/officeart/2009/layout/CircleArrowProcess"/>
    <dgm:cxn modelId="{74841285-50A4-4363-84CF-EFF056709311}" type="presOf" srcId="{4A0649BD-0711-49AD-900A-A5798C5EEEE1}" destId="{DFFEC2E4-1B8E-44B6-9C4E-063C56165C42}" srcOrd="0" destOrd="0" presId="urn:microsoft.com/office/officeart/2009/layout/CircleArrowProcess"/>
    <dgm:cxn modelId="{CA67B662-0C2A-4086-83B9-45FEEF9DCC69}" type="presParOf" srcId="{0AA8AFD0-3248-47CF-8BF9-E324D5CAC200}" destId="{8EB38789-34BC-432C-8CC8-A98CD7103A7B}" srcOrd="0" destOrd="0" presId="urn:microsoft.com/office/officeart/2009/layout/CircleArrowProcess"/>
    <dgm:cxn modelId="{AC7431B8-2832-4DCD-A1F6-A9FEF4011178}" type="presParOf" srcId="{8EB38789-34BC-432C-8CC8-A98CD7103A7B}" destId="{BBA78BBA-6FD7-4EA6-BA84-79FAE5B6C661}" srcOrd="0" destOrd="0" presId="urn:microsoft.com/office/officeart/2009/layout/CircleArrowProcess"/>
    <dgm:cxn modelId="{B245D785-D5B8-44C7-9DB1-49CD8480014A}" type="presParOf" srcId="{0AA8AFD0-3248-47CF-8BF9-E324D5CAC200}" destId="{5E625506-AE18-41A4-9225-BCF7BF9297F2}" srcOrd="1" destOrd="0" presId="urn:microsoft.com/office/officeart/2009/layout/CircleArrowProcess"/>
    <dgm:cxn modelId="{28250EFC-03F6-4B2B-A5CD-B50CEB48918E}" type="presParOf" srcId="{0AA8AFD0-3248-47CF-8BF9-E324D5CAC200}" destId="{48D091F5-C3E2-49DF-A05D-2D67A733D20C}" srcOrd="2" destOrd="0" presId="urn:microsoft.com/office/officeart/2009/layout/CircleArrowProcess"/>
    <dgm:cxn modelId="{7798B731-55C7-4BCB-9A3A-07ED218C5EE8}" type="presParOf" srcId="{48D091F5-C3E2-49DF-A05D-2D67A733D20C}" destId="{627CD0C1-6EC6-4C0E-8A83-6E8E2B609C3C}" srcOrd="0" destOrd="0" presId="urn:microsoft.com/office/officeart/2009/layout/CircleArrowProcess"/>
    <dgm:cxn modelId="{31583DDB-CAEB-4861-88A6-179DA3AD9F98}" type="presParOf" srcId="{0AA8AFD0-3248-47CF-8BF9-E324D5CAC200}" destId="{F6C08ED3-5058-44DB-ABC5-AECBB1B1FA19}" srcOrd="3" destOrd="0" presId="urn:microsoft.com/office/officeart/2009/layout/CircleArrowProcess"/>
    <dgm:cxn modelId="{31C239AF-7C46-480D-9698-3C804CB15D37}" type="presParOf" srcId="{0AA8AFD0-3248-47CF-8BF9-E324D5CAC200}" destId="{678DE154-9EFA-46BF-8A4A-244353EAE0C1}" srcOrd="4" destOrd="0" presId="urn:microsoft.com/office/officeart/2009/layout/CircleArrowProcess"/>
    <dgm:cxn modelId="{3D320267-5182-46F1-9FD6-5BD067965771}" type="presParOf" srcId="{678DE154-9EFA-46BF-8A4A-244353EAE0C1}" destId="{44CAFAF1-F3BF-4D29-B222-DB46E8266471}" srcOrd="0" destOrd="0" presId="urn:microsoft.com/office/officeart/2009/layout/CircleArrowProcess"/>
    <dgm:cxn modelId="{5A8A4517-4DE7-4DB0-B169-2B237486586F}" type="presParOf" srcId="{0AA8AFD0-3248-47CF-8BF9-E324D5CAC200}" destId="{DFFEC2E4-1B8E-44B6-9C4E-063C56165C42}" srcOrd="5" destOrd="0" presId="urn:microsoft.com/office/officeart/2009/layout/CircleArrowProcess"/>
    <dgm:cxn modelId="{C8CD68AE-CD66-4149-9D25-B1A3CBE66FD9}" type="presParOf" srcId="{0AA8AFD0-3248-47CF-8BF9-E324D5CAC200}" destId="{88BB35A3-FE71-446C-8636-0C060A2D9861}" srcOrd="6" destOrd="0" presId="urn:microsoft.com/office/officeart/2009/layout/CircleArrowProcess"/>
    <dgm:cxn modelId="{C734D64A-B4E7-4AA1-923E-4E3388B3BF17}" type="presParOf" srcId="{88BB35A3-FE71-446C-8636-0C060A2D9861}" destId="{7118402F-A31C-4F56-853D-F2F60EF608F5}" srcOrd="0" destOrd="0" presId="urn:microsoft.com/office/officeart/2009/layout/CircleArrowProcess"/>
    <dgm:cxn modelId="{6E50BCDB-7554-48D7-BF20-D1F6C9A10510}" type="presParOf" srcId="{0AA8AFD0-3248-47CF-8BF9-E324D5CAC200}" destId="{9576ED34-F245-42D3-AC36-59D168EA0FD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E3CA3A5-163D-45B5-A554-42FB1EC4B6F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7B0B887-C288-4F2B-924F-3B4FA66818D9}">
      <dgm:prSet phldrT="[Texto]"/>
      <dgm:spPr/>
      <dgm:t>
        <a:bodyPr/>
        <a:lstStyle/>
        <a:p>
          <a:r>
            <a:rPr lang="es-EC" dirty="0" smtClean="0"/>
            <a:t>Material para las asambleas</a:t>
          </a:r>
          <a:endParaRPr lang="es-EC" dirty="0"/>
        </a:p>
      </dgm:t>
    </dgm:pt>
    <dgm:pt modelId="{C80D73DA-E3C2-4349-92D1-C750E23C1EE9}" type="parTrans" cxnId="{A7AD63FF-23AB-40E0-9D61-4CB5531B5754}">
      <dgm:prSet/>
      <dgm:spPr/>
      <dgm:t>
        <a:bodyPr/>
        <a:lstStyle/>
        <a:p>
          <a:endParaRPr lang="es-EC"/>
        </a:p>
      </dgm:t>
    </dgm:pt>
    <dgm:pt modelId="{A32E77D4-42F7-441F-91E5-BADB51FB2468}" type="sibTrans" cxnId="{A7AD63FF-23AB-40E0-9D61-4CB5531B5754}">
      <dgm:prSet/>
      <dgm:spPr/>
      <dgm:t>
        <a:bodyPr/>
        <a:lstStyle/>
        <a:p>
          <a:endParaRPr lang="es-EC"/>
        </a:p>
      </dgm:t>
    </dgm:pt>
    <dgm:pt modelId="{47EE5F21-188E-4254-A789-5823D3A0FEE9}">
      <dgm:prSet phldrT="[Texto]"/>
      <dgm:spPr/>
      <dgm:t>
        <a:bodyPr/>
        <a:lstStyle/>
        <a:p>
          <a:r>
            <a:rPr lang="es-EC" dirty="0" smtClean="0"/>
            <a:t>Mecanismos para informar a las personas</a:t>
          </a:r>
          <a:endParaRPr lang="es-EC" dirty="0"/>
        </a:p>
      </dgm:t>
    </dgm:pt>
    <dgm:pt modelId="{73DA5B00-131D-4711-B7CE-167C06CAFEF9}" type="parTrans" cxnId="{5AAF795E-A44A-48FE-AF70-F23BF5E4F1A1}">
      <dgm:prSet/>
      <dgm:spPr/>
      <dgm:t>
        <a:bodyPr/>
        <a:lstStyle/>
        <a:p>
          <a:endParaRPr lang="es-EC"/>
        </a:p>
      </dgm:t>
    </dgm:pt>
    <dgm:pt modelId="{8D289828-4D0A-4016-B115-89ECFAA97053}" type="sibTrans" cxnId="{5AAF795E-A44A-48FE-AF70-F23BF5E4F1A1}">
      <dgm:prSet/>
      <dgm:spPr/>
      <dgm:t>
        <a:bodyPr/>
        <a:lstStyle/>
        <a:p>
          <a:endParaRPr lang="es-EC"/>
        </a:p>
      </dgm:t>
    </dgm:pt>
    <dgm:pt modelId="{AAE776AE-4AC7-4ED0-8413-F9E64FCE3C5A}">
      <dgm:prSet phldrT="[Texto]"/>
      <dgm:spPr/>
      <dgm:t>
        <a:bodyPr/>
        <a:lstStyle/>
        <a:p>
          <a:r>
            <a:rPr lang="es-EC" dirty="0" smtClean="0"/>
            <a:t>Transporte</a:t>
          </a:r>
          <a:endParaRPr lang="es-EC" dirty="0"/>
        </a:p>
      </dgm:t>
    </dgm:pt>
    <dgm:pt modelId="{9D01A794-44BB-4299-8A19-8F2FCE33A504}" type="parTrans" cxnId="{623476D9-3DBD-48DF-A524-5376891BA4F0}">
      <dgm:prSet/>
      <dgm:spPr/>
      <dgm:t>
        <a:bodyPr/>
        <a:lstStyle/>
        <a:p>
          <a:endParaRPr lang="es-EC"/>
        </a:p>
      </dgm:t>
    </dgm:pt>
    <dgm:pt modelId="{7CBC1EE8-969B-43D9-95BB-0A30AF433B74}" type="sibTrans" cxnId="{623476D9-3DBD-48DF-A524-5376891BA4F0}">
      <dgm:prSet/>
      <dgm:spPr/>
      <dgm:t>
        <a:bodyPr/>
        <a:lstStyle/>
        <a:p>
          <a:endParaRPr lang="es-EC"/>
        </a:p>
      </dgm:t>
    </dgm:pt>
    <dgm:pt modelId="{E654D9E3-7708-4F31-B88E-B926C7BEA330}">
      <dgm:prSet/>
      <dgm:spPr/>
      <dgm:t>
        <a:bodyPr/>
        <a:lstStyle/>
        <a:p>
          <a:r>
            <a:rPr lang="es-EC" dirty="0" smtClean="0"/>
            <a:t>Personal</a:t>
          </a:r>
          <a:endParaRPr lang="es-EC" dirty="0"/>
        </a:p>
      </dgm:t>
    </dgm:pt>
    <dgm:pt modelId="{D17C61DB-56C6-486C-9DAE-F7AE1E48B95B}" type="parTrans" cxnId="{D3843A4E-3721-47CF-9A86-6498FB5A7D43}">
      <dgm:prSet/>
      <dgm:spPr/>
      <dgm:t>
        <a:bodyPr/>
        <a:lstStyle/>
        <a:p>
          <a:endParaRPr lang="es-EC"/>
        </a:p>
      </dgm:t>
    </dgm:pt>
    <dgm:pt modelId="{4D4E5949-6561-45EF-9AB4-6A4C6958DE52}" type="sibTrans" cxnId="{D3843A4E-3721-47CF-9A86-6498FB5A7D43}">
      <dgm:prSet/>
      <dgm:spPr/>
      <dgm:t>
        <a:bodyPr/>
        <a:lstStyle/>
        <a:p>
          <a:endParaRPr lang="es-EC"/>
        </a:p>
      </dgm:t>
    </dgm:pt>
    <dgm:pt modelId="{200CCDBE-D543-4C97-8D76-F37361729A23}" type="pres">
      <dgm:prSet presAssocID="{4E3CA3A5-163D-45B5-A554-42FB1EC4B6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7D4E374-01F7-4DD8-B2FB-113306AEE202}" type="pres">
      <dgm:prSet presAssocID="{67B0B887-C288-4F2B-924F-3B4FA66818D9}" presName="composite" presStyleCnt="0"/>
      <dgm:spPr/>
    </dgm:pt>
    <dgm:pt modelId="{25B1BFF8-77C9-4BB8-998C-FEBCBF1C892E}" type="pres">
      <dgm:prSet presAssocID="{67B0B887-C288-4F2B-924F-3B4FA66818D9}" presName="LShape" presStyleLbl="alignNode1" presStyleIdx="0" presStyleCnt="7"/>
      <dgm:spPr/>
    </dgm:pt>
    <dgm:pt modelId="{6782D553-254A-4DD9-A7CB-D23A6E65138F}" type="pres">
      <dgm:prSet presAssocID="{67B0B887-C288-4F2B-924F-3B4FA66818D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834A71-6A75-4B0C-9C05-0033105C34E9}" type="pres">
      <dgm:prSet presAssocID="{67B0B887-C288-4F2B-924F-3B4FA66818D9}" presName="Triangle" presStyleLbl="alignNode1" presStyleIdx="1" presStyleCnt="7"/>
      <dgm:spPr/>
    </dgm:pt>
    <dgm:pt modelId="{74BFC024-DED6-48BD-80A1-BE2378273A57}" type="pres">
      <dgm:prSet presAssocID="{A32E77D4-42F7-441F-91E5-BADB51FB2468}" presName="sibTrans" presStyleCnt="0"/>
      <dgm:spPr/>
    </dgm:pt>
    <dgm:pt modelId="{7BE8DE15-A26B-467A-903F-B44FEFA42D45}" type="pres">
      <dgm:prSet presAssocID="{A32E77D4-42F7-441F-91E5-BADB51FB2468}" presName="space" presStyleCnt="0"/>
      <dgm:spPr/>
    </dgm:pt>
    <dgm:pt modelId="{63C97FBE-A6FE-4B55-AD18-E3A96E4C33FF}" type="pres">
      <dgm:prSet presAssocID="{47EE5F21-188E-4254-A789-5823D3A0FEE9}" presName="composite" presStyleCnt="0"/>
      <dgm:spPr/>
    </dgm:pt>
    <dgm:pt modelId="{C26E409C-6A53-4484-BA99-B40D84130200}" type="pres">
      <dgm:prSet presAssocID="{47EE5F21-188E-4254-A789-5823D3A0FEE9}" presName="LShape" presStyleLbl="alignNode1" presStyleIdx="2" presStyleCnt="7"/>
      <dgm:spPr/>
    </dgm:pt>
    <dgm:pt modelId="{9E9EA4FA-1CA3-46F0-A7A8-CF7A9630CB12}" type="pres">
      <dgm:prSet presAssocID="{47EE5F21-188E-4254-A789-5823D3A0FEE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D052FA-443D-4241-B150-3070DC6764A3}" type="pres">
      <dgm:prSet presAssocID="{47EE5F21-188E-4254-A789-5823D3A0FEE9}" presName="Triangle" presStyleLbl="alignNode1" presStyleIdx="3" presStyleCnt="7"/>
      <dgm:spPr/>
    </dgm:pt>
    <dgm:pt modelId="{64226F42-D9D2-4DFD-A8FD-AD207FB8EE30}" type="pres">
      <dgm:prSet presAssocID="{8D289828-4D0A-4016-B115-89ECFAA97053}" presName="sibTrans" presStyleCnt="0"/>
      <dgm:spPr/>
    </dgm:pt>
    <dgm:pt modelId="{B468AF51-AC70-40F9-86AF-53A326CABDD1}" type="pres">
      <dgm:prSet presAssocID="{8D289828-4D0A-4016-B115-89ECFAA97053}" presName="space" presStyleCnt="0"/>
      <dgm:spPr/>
    </dgm:pt>
    <dgm:pt modelId="{5AE8D59C-F15B-4B88-A447-854F72C5B8F1}" type="pres">
      <dgm:prSet presAssocID="{AAE776AE-4AC7-4ED0-8413-F9E64FCE3C5A}" presName="composite" presStyleCnt="0"/>
      <dgm:spPr/>
    </dgm:pt>
    <dgm:pt modelId="{A93A95D8-4240-4BA7-97F1-9D730A232812}" type="pres">
      <dgm:prSet presAssocID="{AAE776AE-4AC7-4ED0-8413-F9E64FCE3C5A}" presName="LShape" presStyleLbl="alignNode1" presStyleIdx="4" presStyleCnt="7"/>
      <dgm:spPr/>
    </dgm:pt>
    <dgm:pt modelId="{020645E9-3FF7-4C59-89BC-5309539869B6}" type="pres">
      <dgm:prSet presAssocID="{AAE776AE-4AC7-4ED0-8413-F9E64FCE3C5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27A6CA-ADDF-4A59-8A3E-25168EC64165}" type="pres">
      <dgm:prSet presAssocID="{AAE776AE-4AC7-4ED0-8413-F9E64FCE3C5A}" presName="Triangle" presStyleLbl="alignNode1" presStyleIdx="5" presStyleCnt="7"/>
      <dgm:spPr/>
    </dgm:pt>
    <dgm:pt modelId="{639D61EB-8B8D-45F3-AAD8-CB8E5E704AA5}" type="pres">
      <dgm:prSet presAssocID="{7CBC1EE8-969B-43D9-95BB-0A30AF433B74}" presName="sibTrans" presStyleCnt="0"/>
      <dgm:spPr/>
    </dgm:pt>
    <dgm:pt modelId="{AA6C340E-4E81-43E9-8AC5-805F0D8E90F4}" type="pres">
      <dgm:prSet presAssocID="{7CBC1EE8-969B-43D9-95BB-0A30AF433B74}" presName="space" presStyleCnt="0"/>
      <dgm:spPr/>
    </dgm:pt>
    <dgm:pt modelId="{3D755E24-DD50-4D63-935B-51C795DC2A62}" type="pres">
      <dgm:prSet presAssocID="{E654D9E3-7708-4F31-B88E-B926C7BEA330}" presName="composite" presStyleCnt="0"/>
      <dgm:spPr/>
    </dgm:pt>
    <dgm:pt modelId="{26E9CCB6-7C0E-4A9D-A7BE-AD24439AE663}" type="pres">
      <dgm:prSet presAssocID="{E654D9E3-7708-4F31-B88E-B926C7BEA330}" presName="LShape" presStyleLbl="alignNode1" presStyleIdx="6" presStyleCnt="7"/>
      <dgm:spPr/>
    </dgm:pt>
    <dgm:pt modelId="{64B7DAAA-9B8C-4CB8-871A-6067F31FFA79}" type="pres">
      <dgm:prSet presAssocID="{E654D9E3-7708-4F31-B88E-B926C7BEA33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AF795E-A44A-48FE-AF70-F23BF5E4F1A1}" srcId="{4E3CA3A5-163D-45B5-A554-42FB1EC4B6FC}" destId="{47EE5F21-188E-4254-A789-5823D3A0FEE9}" srcOrd="1" destOrd="0" parTransId="{73DA5B00-131D-4711-B7CE-167C06CAFEF9}" sibTransId="{8D289828-4D0A-4016-B115-89ECFAA97053}"/>
    <dgm:cxn modelId="{D3843A4E-3721-47CF-9A86-6498FB5A7D43}" srcId="{4E3CA3A5-163D-45B5-A554-42FB1EC4B6FC}" destId="{E654D9E3-7708-4F31-B88E-B926C7BEA330}" srcOrd="3" destOrd="0" parTransId="{D17C61DB-56C6-486C-9DAE-F7AE1E48B95B}" sibTransId="{4D4E5949-6561-45EF-9AB4-6A4C6958DE52}"/>
    <dgm:cxn modelId="{623476D9-3DBD-48DF-A524-5376891BA4F0}" srcId="{4E3CA3A5-163D-45B5-A554-42FB1EC4B6FC}" destId="{AAE776AE-4AC7-4ED0-8413-F9E64FCE3C5A}" srcOrd="2" destOrd="0" parTransId="{9D01A794-44BB-4299-8A19-8F2FCE33A504}" sibTransId="{7CBC1EE8-969B-43D9-95BB-0A30AF433B74}"/>
    <dgm:cxn modelId="{A7AD63FF-23AB-40E0-9D61-4CB5531B5754}" srcId="{4E3CA3A5-163D-45B5-A554-42FB1EC4B6FC}" destId="{67B0B887-C288-4F2B-924F-3B4FA66818D9}" srcOrd="0" destOrd="0" parTransId="{C80D73DA-E3C2-4349-92D1-C750E23C1EE9}" sibTransId="{A32E77D4-42F7-441F-91E5-BADB51FB2468}"/>
    <dgm:cxn modelId="{042BA0EE-00EE-46D8-B1C1-1218B4463E13}" type="presOf" srcId="{47EE5F21-188E-4254-A789-5823D3A0FEE9}" destId="{9E9EA4FA-1CA3-46F0-A7A8-CF7A9630CB12}" srcOrd="0" destOrd="0" presId="urn:microsoft.com/office/officeart/2009/3/layout/StepUpProcess"/>
    <dgm:cxn modelId="{168ECDAF-20B5-41DD-8ED8-D2FD366EC44D}" type="presOf" srcId="{67B0B887-C288-4F2B-924F-3B4FA66818D9}" destId="{6782D553-254A-4DD9-A7CB-D23A6E65138F}" srcOrd="0" destOrd="0" presId="urn:microsoft.com/office/officeart/2009/3/layout/StepUpProcess"/>
    <dgm:cxn modelId="{5B4461D3-49E1-45F2-A2DE-91FF788E3CAB}" type="presOf" srcId="{E654D9E3-7708-4F31-B88E-B926C7BEA330}" destId="{64B7DAAA-9B8C-4CB8-871A-6067F31FFA79}" srcOrd="0" destOrd="0" presId="urn:microsoft.com/office/officeart/2009/3/layout/StepUpProcess"/>
    <dgm:cxn modelId="{31AB4087-EBF6-4864-8CDB-3327BDF89524}" type="presOf" srcId="{4E3CA3A5-163D-45B5-A554-42FB1EC4B6FC}" destId="{200CCDBE-D543-4C97-8D76-F37361729A23}" srcOrd="0" destOrd="0" presId="urn:microsoft.com/office/officeart/2009/3/layout/StepUpProcess"/>
    <dgm:cxn modelId="{689BFEF6-30C4-4E26-A765-14B01AB64B54}" type="presOf" srcId="{AAE776AE-4AC7-4ED0-8413-F9E64FCE3C5A}" destId="{020645E9-3FF7-4C59-89BC-5309539869B6}" srcOrd="0" destOrd="0" presId="urn:microsoft.com/office/officeart/2009/3/layout/StepUpProcess"/>
    <dgm:cxn modelId="{5C15531D-9103-4080-937C-3DE8773E5B46}" type="presParOf" srcId="{200CCDBE-D543-4C97-8D76-F37361729A23}" destId="{E7D4E374-01F7-4DD8-B2FB-113306AEE202}" srcOrd="0" destOrd="0" presId="urn:microsoft.com/office/officeart/2009/3/layout/StepUpProcess"/>
    <dgm:cxn modelId="{2015094E-380B-473B-8EB8-D415660F280F}" type="presParOf" srcId="{E7D4E374-01F7-4DD8-B2FB-113306AEE202}" destId="{25B1BFF8-77C9-4BB8-998C-FEBCBF1C892E}" srcOrd="0" destOrd="0" presId="urn:microsoft.com/office/officeart/2009/3/layout/StepUpProcess"/>
    <dgm:cxn modelId="{7F2A1313-CD96-436A-8C79-1E469C876D99}" type="presParOf" srcId="{E7D4E374-01F7-4DD8-B2FB-113306AEE202}" destId="{6782D553-254A-4DD9-A7CB-D23A6E65138F}" srcOrd="1" destOrd="0" presId="urn:microsoft.com/office/officeart/2009/3/layout/StepUpProcess"/>
    <dgm:cxn modelId="{D4E8D72C-CF87-4FF8-A1EF-2BB912543ED6}" type="presParOf" srcId="{E7D4E374-01F7-4DD8-B2FB-113306AEE202}" destId="{6E834A71-6A75-4B0C-9C05-0033105C34E9}" srcOrd="2" destOrd="0" presId="urn:microsoft.com/office/officeart/2009/3/layout/StepUpProcess"/>
    <dgm:cxn modelId="{EC6B3EF1-35B0-4699-97AC-300F776F8D2F}" type="presParOf" srcId="{200CCDBE-D543-4C97-8D76-F37361729A23}" destId="{74BFC024-DED6-48BD-80A1-BE2378273A57}" srcOrd="1" destOrd="0" presId="urn:microsoft.com/office/officeart/2009/3/layout/StepUpProcess"/>
    <dgm:cxn modelId="{7019C392-C1EC-4D6D-B572-3568D4FA7E96}" type="presParOf" srcId="{74BFC024-DED6-48BD-80A1-BE2378273A57}" destId="{7BE8DE15-A26B-467A-903F-B44FEFA42D45}" srcOrd="0" destOrd="0" presId="urn:microsoft.com/office/officeart/2009/3/layout/StepUpProcess"/>
    <dgm:cxn modelId="{1BDEAB0D-AF5D-4716-B874-3C43C97B3A3B}" type="presParOf" srcId="{200CCDBE-D543-4C97-8D76-F37361729A23}" destId="{63C97FBE-A6FE-4B55-AD18-E3A96E4C33FF}" srcOrd="2" destOrd="0" presId="urn:microsoft.com/office/officeart/2009/3/layout/StepUpProcess"/>
    <dgm:cxn modelId="{908D1BA3-B6FF-440B-B1A5-C8C3F119A3A5}" type="presParOf" srcId="{63C97FBE-A6FE-4B55-AD18-E3A96E4C33FF}" destId="{C26E409C-6A53-4484-BA99-B40D84130200}" srcOrd="0" destOrd="0" presId="urn:microsoft.com/office/officeart/2009/3/layout/StepUpProcess"/>
    <dgm:cxn modelId="{739459CB-A199-414A-A33E-FF95CFEAAC5F}" type="presParOf" srcId="{63C97FBE-A6FE-4B55-AD18-E3A96E4C33FF}" destId="{9E9EA4FA-1CA3-46F0-A7A8-CF7A9630CB12}" srcOrd="1" destOrd="0" presId="urn:microsoft.com/office/officeart/2009/3/layout/StepUpProcess"/>
    <dgm:cxn modelId="{1891CB3B-7547-438A-A969-B64AF7CD3562}" type="presParOf" srcId="{63C97FBE-A6FE-4B55-AD18-E3A96E4C33FF}" destId="{B7D052FA-443D-4241-B150-3070DC6764A3}" srcOrd="2" destOrd="0" presId="urn:microsoft.com/office/officeart/2009/3/layout/StepUpProcess"/>
    <dgm:cxn modelId="{28CE841D-A207-4781-99A7-CEAA1F251CBE}" type="presParOf" srcId="{200CCDBE-D543-4C97-8D76-F37361729A23}" destId="{64226F42-D9D2-4DFD-A8FD-AD207FB8EE30}" srcOrd="3" destOrd="0" presId="urn:microsoft.com/office/officeart/2009/3/layout/StepUpProcess"/>
    <dgm:cxn modelId="{14CF9BE5-CCBA-4433-A887-7FC541EB355D}" type="presParOf" srcId="{64226F42-D9D2-4DFD-A8FD-AD207FB8EE30}" destId="{B468AF51-AC70-40F9-86AF-53A326CABDD1}" srcOrd="0" destOrd="0" presId="urn:microsoft.com/office/officeart/2009/3/layout/StepUpProcess"/>
    <dgm:cxn modelId="{A46C0211-85A5-48A0-A4B4-DF0BD6C6F39B}" type="presParOf" srcId="{200CCDBE-D543-4C97-8D76-F37361729A23}" destId="{5AE8D59C-F15B-4B88-A447-854F72C5B8F1}" srcOrd="4" destOrd="0" presId="urn:microsoft.com/office/officeart/2009/3/layout/StepUpProcess"/>
    <dgm:cxn modelId="{983E7C8C-3A43-499C-BEB4-8F6106DC2432}" type="presParOf" srcId="{5AE8D59C-F15B-4B88-A447-854F72C5B8F1}" destId="{A93A95D8-4240-4BA7-97F1-9D730A232812}" srcOrd="0" destOrd="0" presId="urn:microsoft.com/office/officeart/2009/3/layout/StepUpProcess"/>
    <dgm:cxn modelId="{C1FBE707-409B-4E50-B03F-825BACA95B36}" type="presParOf" srcId="{5AE8D59C-F15B-4B88-A447-854F72C5B8F1}" destId="{020645E9-3FF7-4C59-89BC-5309539869B6}" srcOrd="1" destOrd="0" presId="urn:microsoft.com/office/officeart/2009/3/layout/StepUpProcess"/>
    <dgm:cxn modelId="{2217F1CE-1ECF-4CDE-B97D-AEDAD70098E6}" type="presParOf" srcId="{5AE8D59C-F15B-4B88-A447-854F72C5B8F1}" destId="{CE27A6CA-ADDF-4A59-8A3E-25168EC64165}" srcOrd="2" destOrd="0" presId="urn:microsoft.com/office/officeart/2009/3/layout/StepUpProcess"/>
    <dgm:cxn modelId="{9C1887B6-129B-4639-A0D4-6055DA2A6EC4}" type="presParOf" srcId="{200CCDBE-D543-4C97-8D76-F37361729A23}" destId="{639D61EB-8B8D-45F3-AAD8-CB8E5E704AA5}" srcOrd="5" destOrd="0" presId="urn:microsoft.com/office/officeart/2009/3/layout/StepUpProcess"/>
    <dgm:cxn modelId="{5F41B03A-0B2A-4389-B5EE-A2B8D4FAD934}" type="presParOf" srcId="{639D61EB-8B8D-45F3-AAD8-CB8E5E704AA5}" destId="{AA6C340E-4E81-43E9-8AC5-805F0D8E90F4}" srcOrd="0" destOrd="0" presId="urn:microsoft.com/office/officeart/2009/3/layout/StepUpProcess"/>
    <dgm:cxn modelId="{98D90F98-9E42-474C-AA5C-34FD1907760D}" type="presParOf" srcId="{200CCDBE-D543-4C97-8D76-F37361729A23}" destId="{3D755E24-DD50-4D63-935B-51C795DC2A62}" srcOrd="6" destOrd="0" presId="urn:microsoft.com/office/officeart/2009/3/layout/StepUpProcess"/>
    <dgm:cxn modelId="{DFD88A40-3D91-43E6-B97F-5FC2FD3EB2FC}" type="presParOf" srcId="{3D755E24-DD50-4D63-935B-51C795DC2A62}" destId="{26E9CCB6-7C0E-4A9D-A7BE-AD24439AE663}" srcOrd="0" destOrd="0" presId="urn:microsoft.com/office/officeart/2009/3/layout/StepUpProcess"/>
    <dgm:cxn modelId="{8867CA72-F30C-44B5-B2C2-461AB502CCF8}" type="presParOf" srcId="{3D755E24-DD50-4D63-935B-51C795DC2A62}" destId="{64B7DAAA-9B8C-4CB8-871A-6067F31FFA7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C411B91-EA7F-4DB4-A248-6826F46A9D59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 phldr="1"/>
      <dgm:spPr/>
    </dgm:pt>
    <dgm:pt modelId="{BA4B9133-6E08-445D-90EA-2ED687A041E7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Participación de las mujeres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461A1-A6D2-4571-BB9A-7FF402E6E44B}" type="parTrans" cxnId="{342B7539-36E1-4FCD-B4EC-722BB5969C1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C038B-E3D1-481F-B9F7-3D0F4EC87682}" type="sibTrans" cxnId="{342B7539-36E1-4FCD-B4EC-722BB5969C10}">
      <dgm:prSet custT="1"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82356-834F-4AE6-B0B8-D6C8ADF1AFD9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Mesas temáticas y encuentros sectoriales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5A1F5-C2AE-47AE-81B1-1CF2B11CA1AC}" type="parTrans" cxnId="{F6FDB08B-1C71-4454-98D6-B2360750DB7D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57DC7-7F66-4D97-9BCD-A598A47A367A}" type="sibTrans" cxnId="{F6FDB08B-1C71-4454-98D6-B2360750DB7D}">
      <dgm:prSet custT="1"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E6A1B-DAD5-4883-8505-81813C60A6A1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Incorporación de la perspectiva de género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61854-E1BD-475E-B46B-A2007014ADC8}" type="parTrans" cxnId="{17A72E3F-3E66-4391-8B66-A75021F70E52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1A205-EF7A-47F4-BCF5-926E005F8EAA}" type="sibTrans" cxnId="{17A72E3F-3E66-4391-8B66-A75021F70E52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C6A3F9-66C2-48E2-AF49-5FE35890348C}" type="pres">
      <dgm:prSet presAssocID="{DC411B91-EA7F-4DB4-A248-6826F46A9D59}" presName="Name0" presStyleCnt="0">
        <dgm:presLayoutVars>
          <dgm:dir/>
          <dgm:resizeHandles val="exact"/>
        </dgm:presLayoutVars>
      </dgm:prSet>
      <dgm:spPr/>
    </dgm:pt>
    <dgm:pt modelId="{7B073C5F-0137-48D3-828E-E701E2734448}" type="pres">
      <dgm:prSet presAssocID="{BA4B9133-6E08-445D-90EA-2ED687A041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00B302-A9F0-45E5-A8B0-ED58E9FC52BD}" type="pres">
      <dgm:prSet presAssocID="{01AC038B-E3D1-481F-B9F7-3D0F4EC87682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34D8301-496E-4FF8-B7D8-5A1D23F6EFC6}" type="pres">
      <dgm:prSet presAssocID="{01AC038B-E3D1-481F-B9F7-3D0F4EC87682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F6C5DFED-2CBF-41D6-91FF-BE61D5942453}" type="pres">
      <dgm:prSet presAssocID="{6A282356-834F-4AE6-B0B8-D6C8ADF1AF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825177-CFDA-4FFB-8474-621245DBF4CC}" type="pres">
      <dgm:prSet presAssocID="{4F757DC7-7F66-4D97-9BCD-A598A47A367A}" presName="sibTrans" presStyleLbl="sibTrans2D1" presStyleIdx="1" presStyleCnt="2"/>
      <dgm:spPr/>
      <dgm:t>
        <a:bodyPr/>
        <a:lstStyle/>
        <a:p>
          <a:endParaRPr lang="es-EC"/>
        </a:p>
      </dgm:t>
    </dgm:pt>
    <dgm:pt modelId="{A0604E96-1B63-4631-A0B5-BFEE91022D23}" type="pres">
      <dgm:prSet presAssocID="{4F757DC7-7F66-4D97-9BCD-A598A47A367A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F4D770B5-B3A5-485C-AD8C-7295D945462D}" type="pres">
      <dgm:prSet presAssocID="{F72E6A1B-DAD5-4883-8505-81813C60A6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31B96D-2CB4-483F-8F54-4279E30B62E7}" type="presOf" srcId="{01AC038B-E3D1-481F-B9F7-3D0F4EC87682}" destId="{9A00B302-A9F0-45E5-A8B0-ED58E9FC52BD}" srcOrd="0" destOrd="0" presId="urn:microsoft.com/office/officeart/2005/8/layout/process1"/>
    <dgm:cxn modelId="{11750369-DF83-4508-A8D4-D699232C816A}" type="presOf" srcId="{4F757DC7-7F66-4D97-9BCD-A598A47A367A}" destId="{59825177-CFDA-4FFB-8474-621245DBF4CC}" srcOrd="0" destOrd="0" presId="urn:microsoft.com/office/officeart/2005/8/layout/process1"/>
    <dgm:cxn modelId="{3E16DBF6-AE65-4F77-B530-FCE11E4EA7B4}" type="presOf" srcId="{DC411B91-EA7F-4DB4-A248-6826F46A9D59}" destId="{5CC6A3F9-66C2-48E2-AF49-5FE35890348C}" srcOrd="0" destOrd="0" presId="urn:microsoft.com/office/officeart/2005/8/layout/process1"/>
    <dgm:cxn modelId="{CDD4DAF6-2AB4-45ED-9991-233021664601}" type="presOf" srcId="{4F757DC7-7F66-4D97-9BCD-A598A47A367A}" destId="{A0604E96-1B63-4631-A0B5-BFEE91022D23}" srcOrd="1" destOrd="0" presId="urn:microsoft.com/office/officeart/2005/8/layout/process1"/>
    <dgm:cxn modelId="{342B7539-36E1-4FCD-B4EC-722BB5969C10}" srcId="{DC411B91-EA7F-4DB4-A248-6826F46A9D59}" destId="{BA4B9133-6E08-445D-90EA-2ED687A041E7}" srcOrd="0" destOrd="0" parTransId="{F7B461A1-A6D2-4571-BB9A-7FF402E6E44B}" sibTransId="{01AC038B-E3D1-481F-B9F7-3D0F4EC87682}"/>
    <dgm:cxn modelId="{EC747BB5-37BB-47F6-8BA4-D4FDEB9A5673}" type="presOf" srcId="{BA4B9133-6E08-445D-90EA-2ED687A041E7}" destId="{7B073C5F-0137-48D3-828E-E701E2734448}" srcOrd="0" destOrd="0" presId="urn:microsoft.com/office/officeart/2005/8/layout/process1"/>
    <dgm:cxn modelId="{FCD984BA-C1EB-4260-BC00-7E0123E997EB}" type="presOf" srcId="{01AC038B-E3D1-481F-B9F7-3D0F4EC87682}" destId="{334D8301-496E-4FF8-B7D8-5A1D23F6EFC6}" srcOrd="1" destOrd="0" presId="urn:microsoft.com/office/officeart/2005/8/layout/process1"/>
    <dgm:cxn modelId="{5272B13E-1FC7-4AD6-BDBA-77D2512EF17E}" type="presOf" srcId="{F72E6A1B-DAD5-4883-8505-81813C60A6A1}" destId="{F4D770B5-B3A5-485C-AD8C-7295D945462D}" srcOrd="0" destOrd="0" presId="urn:microsoft.com/office/officeart/2005/8/layout/process1"/>
    <dgm:cxn modelId="{17A72E3F-3E66-4391-8B66-A75021F70E52}" srcId="{DC411B91-EA7F-4DB4-A248-6826F46A9D59}" destId="{F72E6A1B-DAD5-4883-8505-81813C60A6A1}" srcOrd="2" destOrd="0" parTransId="{BBA61854-E1BD-475E-B46B-A2007014ADC8}" sibTransId="{5F11A205-EF7A-47F4-BCF5-926E005F8EAA}"/>
    <dgm:cxn modelId="{87323643-7E2E-4321-B029-C2EE1E3ED0E6}" type="presOf" srcId="{6A282356-834F-4AE6-B0B8-D6C8ADF1AFD9}" destId="{F6C5DFED-2CBF-41D6-91FF-BE61D5942453}" srcOrd="0" destOrd="0" presId="urn:microsoft.com/office/officeart/2005/8/layout/process1"/>
    <dgm:cxn modelId="{F6FDB08B-1C71-4454-98D6-B2360750DB7D}" srcId="{DC411B91-EA7F-4DB4-A248-6826F46A9D59}" destId="{6A282356-834F-4AE6-B0B8-D6C8ADF1AFD9}" srcOrd="1" destOrd="0" parTransId="{4FF5A1F5-C2AE-47AE-81B1-1CF2B11CA1AC}" sibTransId="{4F757DC7-7F66-4D97-9BCD-A598A47A367A}"/>
    <dgm:cxn modelId="{40BB5293-267D-4BFE-8265-33EC8F869509}" type="presParOf" srcId="{5CC6A3F9-66C2-48E2-AF49-5FE35890348C}" destId="{7B073C5F-0137-48D3-828E-E701E2734448}" srcOrd="0" destOrd="0" presId="urn:microsoft.com/office/officeart/2005/8/layout/process1"/>
    <dgm:cxn modelId="{9F533A57-5D5A-45E8-A57E-B3989D313F28}" type="presParOf" srcId="{5CC6A3F9-66C2-48E2-AF49-5FE35890348C}" destId="{9A00B302-A9F0-45E5-A8B0-ED58E9FC52BD}" srcOrd="1" destOrd="0" presId="urn:microsoft.com/office/officeart/2005/8/layout/process1"/>
    <dgm:cxn modelId="{B4C17C20-0341-4A61-92A8-858136600059}" type="presParOf" srcId="{9A00B302-A9F0-45E5-A8B0-ED58E9FC52BD}" destId="{334D8301-496E-4FF8-B7D8-5A1D23F6EFC6}" srcOrd="0" destOrd="0" presId="urn:microsoft.com/office/officeart/2005/8/layout/process1"/>
    <dgm:cxn modelId="{11435092-9493-42B7-893D-181B24D1B591}" type="presParOf" srcId="{5CC6A3F9-66C2-48E2-AF49-5FE35890348C}" destId="{F6C5DFED-2CBF-41D6-91FF-BE61D5942453}" srcOrd="2" destOrd="0" presId="urn:microsoft.com/office/officeart/2005/8/layout/process1"/>
    <dgm:cxn modelId="{57505244-3CD2-45A6-B86A-E7F1E2CF72F4}" type="presParOf" srcId="{5CC6A3F9-66C2-48E2-AF49-5FE35890348C}" destId="{59825177-CFDA-4FFB-8474-621245DBF4CC}" srcOrd="3" destOrd="0" presId="urn:microsoft.com/office/officeart/2005/8/layout/process1"/>
    <dgm:cxn modelId="{1C34074D-03B4-4581-B450-14652CCA3838}" type="presParOf" srcId="{59825177-CFDA-4FFB-8474-621245DBF4CC}" destId="{A0604E96-1B63-4631-A0B5-BFEE91022D23}" srcOrd="0" destOrd="0" presId="urn:microsoft.com/office/officeart/2005/8/layout/process1"/>
    <dgm:cxn modelId="{5B23E09E-2A63-4677-A947-B8F3FAEB84F1}" type="presParOf" srcId="{5CC6A3F9-66C2-48E2-AF49-5FE35890348C}" destId="{F4D770B5-B3A5-485C-AD8C-7295D94546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48171F7-4E10-4AF7-A1C1-2A8FA1850C40}" type="doc">
      <dgm:prSet loTypeId="urn:microsoft.com/office/officeart/2005/8/layout/process5" loCatId="process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18BC3016-3628-4F81-979B-397DAEC4C2A6}">
      <dgm:prSet phldrT="[Texto]" custT="1"/>
      <dgm:spPr/>
      <dgm:t>
        <a:bodyPr/>
        <a:lstStyle/>
        <a:p>
          <a:r>
            <a:rPr lang="es-EC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Voluntad política de la máxima autoridad</a:t>
          </a:r>
          <a:endParaRPr lang="es-EC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3AD53-923C-4759-AF3A-E7FF2B73D3CD}" type="parTrans" cxnId="{D8A13E4C-55D7-4F28-B1EC-0B63A651B43B}">
      <dgm:prSet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60208-89FB-4D99-AF37-113D4C3C11D8}" type="sibTrans" cxnId="{D8A13E4C-55D7-4F28-B1EC-0B63A651B43B}">
      <dgm:prSet custT="1"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AD801-2961-4F5B-A13D-0FC4C7C363D8}">
      <dgm:prSet phldrT="[Texto]" custT="1"/>
      <dgm:spPr/>
      <dgm:t>
        <a:bodyPr/>
        <a:lstStyle/>
        <a:p>
          <a:r>
            <a:rPr lang="es-EC" sz="1900" smtClean="0">
              <a:latin typeface="Times New Roman" panose="02020603050405020304" pitchFamily="18" charset="0"/>
              <a:cs typeface="Times New Roman" panose="02020603050405020304" pitchFamily="18" charset="0"/>
            </a:rPr>
            <a:t>Conformación del equipo técnico</a:t>
          </a:r>
          <a:endParaRPr lang="es-EC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2BD79-0469-4FE9-ADCD-B19158BAF677}" type="parTrans" cxnId="{9F0C18D1-7391-4E53-A14E-799C22C67EF8}">
      <dgm:prSet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24D53-6A88-4390-87C9-8CF5D95DC57C}" type="sibTrans" cxnId="{9F0C18D1-7391-4E53-A14E-799C22C67EF8}">
      <dgm:prSet custT="1"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94CF3-0DEF-4C36-A96E-7723D1281C0A}">
      <dgm:prSet phldrT="[Texto]" custT="1"/>
      <dgm:spPr/>
      <dgm:t>
        <a:bodyPr/>
        <a:lstStyle/>
        <a:p>
          <a:r>
            <a:rPr lang="es-EC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Vinculación con el </a:t>
          </a:r>
          <a:r>
            <a:rPr lang="es-EC" sz="1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PDyOT</a:t>
          </a:r>
          <a:endParaRPr lang="es-EC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B288D-AACE-49CB-BFC0-27BFBEB14D27}" type="parTrans" cxnId="{E90DA141-7AD7-46D2-9966-5FBDC3C04E3E}">
      <dgm:prSet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CF062-BB44-4943-83D9-7FC6D873D3B3}" type="sibTrans" cxnId="{E90DA141-7AD7-46D2-9966-5FBDC3C04E3E}">
      <dgm:prSet custT="1"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9DE86-0D86-4238-BDF6-3573023558B0}">
      <dgm:prSet phldrT="[Texto]" custT="1"/>
      <dgm:spPr/>
      <dgm:t>
        <a:bodyPr/>
        <a:lstStyle/>
        <a:p>
          <a:r>
            <a:rPr lang="es-EC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una estructura programática</a:t>
          </a:r>
          <a:endParaRPr lang="es-EC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02598-F3D2-4131-84BD-A8F92201DFA6}" type="parTrans" cxnId="{AB9E2EFA-4ADF-42E0-B3FB-C2D9B479A322}">
      <dgm:prSet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2C2E9-4350-4D5E-AD7F-F904D80A542B}" type="sibTrans" cxnId="{AB9E2EFA-4ADF-42E0-B3FB-C2D9B479A322}">
      <dgm:prSet custT="1"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2E439-57CE-44A7-BC70-50C3A366695E}" type="pres">
      <dgm:prSet presAssocID="{248171F7-4E10-4AF7-A1C1-2A8FA1850C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6ACCB-7DD0-4B22-A8E0-6F1B6A239625}" type="pres">
      <dgm:prSet presAssocID="{18BC3016-3628-4F81-979B-397DAEC4C2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C8A13D-3A5F-40EA-A6A3-BFA3BCCF7821}" type="pres">
      <dgm:prSet presAssocID="{E3660208-89FB-4D99-AF37-113D4C3C11D8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52816DC-0862-424F-A1C4-680F60FEDBA3}" type="pres">
      <dgm:prSet presAssocID="{E3660208-89FB-4D99-AF37-113D4C3C11D8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B889A06C-8B6D-46A6-B0FE-0F0747CE910C}" type="pres">
      <dgm:prSet presAssocID="{F73AD801-2961-4F5B-A13D-0FC4C7C363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10708-245E-42BB-9383-158B8E014F2B}" type="pres">
      <dgm:prSet presAssocID="{3E124D53-6A88-4390-87C9-8CF5D95DC57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5CE4E4D3-A94E-46AF-B641-2640643F73EC}" type="pres">
      <dgm:prSet presAssocID="{3E124D53-6A88-4390-87C9-8CF5D95DC57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41D78462-9AB1-41F6-B22A-05C85FB77B2C}" type="pres">
      <dgm:prSet presAssocID="{0E694CF3-0DEF-4C36-A96E-7723D1281C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B17976-BBAC-45D4-A74B-591738683D15}" type="pres">
      <dgm:prSet presAssocID="{852CF062-BB44-4943-83D9-7FC6D873D3B3}" presName="sibTrans" presStyleLbl="sibTrans2D1" presStyleIdx="2" presStyleCnt="3"/>
      <dgm:spPr/>
      <dgm:t>
        <a:bodyPr/>
        <a:lstStyle/>
        <a:p>
          <a:endParaRPr lang="es-ES"/>
        </a:p>
      </dgm:t>
    </dgm:pt>
    <dgm:pt modelId="{A2BC7F42-40AE-40FF-801E-DC38E7907FBA}" type="pres">
      <dgm:prSet presAssocID="{852CF062-BB44-4943-83D9-7FC6D873D3B3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F07C5E38-3C1B-420A-BC93-42D999A531D6}" type="pres">
      <dgm:prSet presAssocID="{BBC9DE86-0D86-4238-BDF6-3573023558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B7F766-29CA-4437-8CBD-58C00FF0F96A}" type="presOf" srcId="{18BC3016-3628-4F81-979B-397DAEC4C2A6}" destId="{1E86ACCB-7DD0-4B22-A8E0-6F1B6A239625}" srcOrd="0" destOrd="0" presId="urn:microsoft.com/office/officeart/2005/8/layout/process5"/>
    <dgm:cxn modelId="{B5B5DD8D-6F05-49DB-96A6-C27254DFA0FD}" type="presOf" srcId="{852CF062-BB44-4943-83D9-7FC6D873D3B3}" destId="{A2BC7F42-40AE-40FF-801E-DC38E7907FBA}" srcOrd="1" destOrd="0" presId="urn:microsoft.com/office/officeart/2005/8/layout/process5"/>
    <dgm:cxn modelId="{9F0C18D1-7391-4E53-A14E-799C22C67EF8}" srcId="{248171F7-4E10-4AF7-A1C1-2A8FA1850C40}" destId="{F73AD801-2961-4F5B-A13D-0FC4C7C363D8}" srcOrd="1" destOrd="0" parTransId="{E482BD79-0469-4FE9-ADCD-B19158BAF677}" sibTransId="{3E124D53-6A88-4390-87C9-8CF5D95DC57C}"/>
    <dgm:cxn modelId="{3A4857EB-F1C5-4765-907C-352989F911E1}" type="presOf" srcId="{3E124D53-6A88-4390-87C9-8CF5D95DC57C}" destId="{1CE10708-245E-42BB-9383-158B8E014F2B}" srcOrd="0" destOrd="0" presId="urn:microsoft.com/office/officeart/2005/8/layout/process5"/>
    <dgm:cxn modelId="{4A95525F-E190-4165-9E5A-C6373B2A1195}" type="presOf" srcId="{E3660208-89FB-4D99-AF37-113D4C3C11D8}" destId="{6EC8A13D-3A5F-40EA-A6A3-BFA3BCCF7821}" srcOrd="0" destOrd="0" presId="urn:microsoft.com/office/officeart/2005/8/layout/process5"/>
    <dgm:cxn modelId="{AB9E2EFA-4ADF-42E0-B3FB-C2D9B479A322}" srcId="{248171F7-4E10-4AF7-A1C1-2A8FA1850C40}" destId="{BBC9DE86-0D86-4238-BDF6-3573023558B0}" srcOrd="3" destOrd="0" parTransId="{AEE02598-F3D2-4131-84BD-A8F92201DFA6}" sibTransId="{9B32C2E9-4350-4D5E-AD7F-F904D80A542B}"/>
    <dgm:cxn modelId="{24FA2624-94B6-47D5-B173-3B8322CB0B0F}" type="presOf" srcId="{3E124D53-6A88-4390-87C9-8CF5D95DC57C}" destId="{5CE4E4D3-A94E-46AF-B641-2640643F73EC}" srcOrd="1" destOrd="0" presId="urn:microsoft.com/office/officeart/2005/8/layout/process5"/>
    <dgm:cxn modelId="{9C492192-D257-479B-B820-D48B83293C03}" type="presOf" srcId="{E3660208-89FB-4D99-AF37-113D4C3C11D8}" destId="{D52816DC-0862-424F-A1C4-680F60FEDBA3}" srcOrd="1" destOrd="0" presId="urn:microsoft.com/office/officeart/2005/8/layout/process5"/>
    <dgm:cxn modelId="{DBEDA0F9-7B98-4B09-9F8A-347C7368B59A}" type="presOf" srcId="{0E694CF3-0DEF-4C36-A96E-7723D1281C0A}" destId="{41D78462-9AB1-41F6-B22A-05C85FB77B2C}" srcOrd="0" destOrd="0" presId="urn:microsoft.com/office/officeart/2005/8/layout/process5"/>
    <dgm:cxn modelId="{C7E78CCB-950F-4452-A97C-2205F72F2963}" type="presOf" srcId="{BBC9DE86-0D86-4238-BDF6-3573023558B0}" destId="{F07C5E38-3C1B-420A-BC93-42D999A531D6}" srcOrd="0" destOrd="0" presId="urn:microsoft.com/office/officeart/2005/8/layout/process5"/>
    <dgm:cxn modelId="{460F8C4E-074B-4F6B-84D5-B95C47251E5D}" type="presOf" srcId="{248171F7-4E10-4AF7-A1C1-2A8FA1850C40}" destId="{AD02E439-57CE-44A7-BC70-50C3A366695E}" srcOrd="0" destOrd="0" presId="urn:microsoft.com/office/officeart/2005/8/layout/process5"/>
    <dgm:cxn modelId="{D8A13E4C-55D7-4F28-B1EC-0B63A651B43B}" srcId="{248171F7-4E10-4AF7-A1C1-2A8FA1850C40}" destId="{18BC3016-3628-4F81-979B-397DAEC4C2A6}" srcOrd="0" destOrd="0" parTransId="{76E3AD53-923C-4759-AF3A-E7FF2B73D3CD}" sibTransId="{E3660208-89FB-4D99-AF37-113D4C3C11D8}"/>
    <dgm:cxn modelId="{309A0646-5861-4DAF-9A7D-C6B500C13D1C}" type="presOf" srcId="{F73AD801-2961-4F5B-A13D-0FC4C7C363D8}" destId="{B889A06C-8B6D-46A6-B0FE-0F0747CE910C}" srcOrd="0" destOrd="0" presId="urn:microsoft.com/office/officeart/2005/8/layout/process5"/>
    <dgm:cxn modelId="{E90DA141-7AD7-46D2-9966-5FBDC3C04E3E}" srcId="{248171F7-4E10-4AF7-A1C1-2A8FA1850C40}" destId="{0E694CF3-0DEF-4C36-A96E-7723D1281C0A}" srcOrd="2" destOrd="0" parTransId="{107B288D-AACE-49CB-BFC0-27BFBEB14D27}" sibTransId="{852CF062-BB44-4943-83D9-7FC6D873D3B3}"/>
    <dgm:cxn modelId="{53ED0C7B-3FD1-47D9-B5CA-E0FA5C0121C5}" type="presOf" srcId="{852CF062-BB44-4943-83D9-7FC6D873D3B3}" destId="{6DB17976-BBAC-45D4-A74B-591738683D15}" srcOrd="0" destOrd="0" presId="urn:microsoft.com/office/officeart/2005/8/layout/process5"/>
    <dgm:cxn modelId="{C8F4873E-4CEC-49DD-B8AE-627D298D0687}" type="presParOf" srcId="{AD02E439-57CE-44A7-BC70-50C3A366695E}" destId="{1E86ACCB-7DD0-4B22-A8E0-6F1B6A239625}" srcOrd="0" destOrd="0" presId="urn:microsoft.com/office/officeart/2005/8/layout/process5"/>
    <dgm:cxn modelId="{5ECD42DA-E82D-4437-ACC2-92EF5FC3FA39}" type="presParOf" srcId="{AD02E439-57CE-44A7-BC70-50C3A366695E}" destId="{6EC8A13D-3A5F-40EA-A6A3-BFA3BCCF7821}" srcOrd="1" destOrd="0" presId="urn:microsoft.com/office/officeart/2005/8/layout/process5"/>
    <dgm:cxn modelId="{8B458F93-6F4B-416E-B552-0D408347B127}" type="presParOf" srcId="{6EC8A13D-3A5F-40EA-A6A3-BFA3BCCF7821}" destId="{D52816DC-0862-424F-A1C4-680F60FEDBA3}" srcOrd="0" destOrd="0" presId="urn:microsoft.com/office/officeart/2005/8/layout/process5"/>
    <dgm:cxn modelId="{B34412D7-2F8E-4E75-A5ED-2B6A227B8A5B}" type="presParOf" srcId="{AD02E439-57CE-44A7-BC70-50C3A366695E}" destId="{B889A06C-8B6D-46A6-B0FE-0F0747CE910C}" srcOrd="2" destOrd="0" presId="urn:microsoft.com/office/officeart/2005/8/layout/process5"/>
    <dgm:cxn modelId="{D06D2927-16F1-42C6-B691-8B5470A61EF9}" type="presParOf" srcId="{AD02E439-57CE-44A7-BC70-50C3A366695E}" destId="{1CE10708-245E-42BB-9383-158B8E014F2B}" srcOrd="3" destOrd="0" presId="urn:microsoft.com/office/officeart/2005/8/layout/process5"/>
    <dgm:cxn modelId="{3625E602-69D0-4F48-9207-4EA1792F1C62}" type="presParOf" srcId="{1CE10708-245E-42BB-9383-158B8E014F2B}" destId="{5CE4E4D3-A94E-46AF-B641-2640643F73EC}" srcOrd="0" destOrd="0" presId="urn:microsoft.com/office/officeart/2005/8/layout/process5"/>
    <dgm:cxn modelId="{BB91DB95-7393-4A6A-B400-D3063CEFB2BC}" type="presParOf" srcId="{AD02E439-57CE-44A7-BC70-50C3A366695E}" destId="{41D78462-9AB1-41F6-B22A-05C85FB77B2C}" srcOrd="4" destOrd="0" presId="urn:microsoft.com/office/officeart/2005/8/layout/process5"/>
    <dgm:cxn modelId="{2D3089CF-1CC7-4444-BBAD-2DB6A2D4C19F}" type="presParOf" srcId="{AD02E439-57CE-44A7-BC70-50C3A366695E}" destId="{6DB17976-BBAC-45D4-A74B-591738683D15}" srcOrd="5" destOrd="0" presId="urn:microsoft.com/office/officeart/2005/8/layout/process5"/>
    <dgm:cxn modelId="{482A0670-FD39-44A1-B5D8-3AF399C053F5}" type="presParOf" srcId="{6DB17976-BBAC-45D4-A74B-591738683D15}" destId="{A2BC7F42-40AE-40FF-801E-DC38E7907FBA}" srcOrd="0" destOrd="0" presId="urn:microsoft.com/office/officeart/2005/8/layout/process5"/>
    <dgm:cxn modelId="{58D3B731-2A10-463A-BAFE-71D10C45F3D1}" type="presParOf" srcId="{AD02E439-57CE-44A7-BC70-50C3A366695E}" destId="{F07C5E38-3C1B-420A-BC93-42D999A531D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2482847-2B5A-4DC8-8202-90831FF36F0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724C8F5-D63B-4AE0-829D-708F7EBE8DC1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 de desarrollo económico: agroindustria, agropecuario, Pymes, turismo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8D6DD-4231-43CC-A471-092F05BF3081}" type="parTrans" cxnId="{9B3365AA-A4F2-4B0F-9C23-6F5C8FAD654A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8E21C-5420-4207-A824-58A7D8C008B6}" type="sibTrans" cxnId="{9B3365AA-A4F2-4B0F-9C23-6F5C8FAD654A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305F5-E365-4C04-9B6D-2C9C6245DF5F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 de desarrollo humano y ambiente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D255E-3903-408A-A574-8A418B9E3813}" type="parTrans" cxnId="{495463BB-318B-4D7A-83B0-0064314FAFC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15732-5D4A-4615-92CB-2CFFAF42E2AB}" type="sibTrans" cxnId="{495463BB-318B-4D7A-83B0-0064314FAFC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5A3CE-5351-4390-ACD1-1368E868B06A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 de integración territorial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0DCA1-5578-4E92-B30F-9D912C8728E9}" type="parTrans" cxnId="{9830409A-0302-496D-9C64-AE3366E2DB9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B3989-1B14-442E-9F4F-A8CFE766CE4B}" type="sibTrans" cxnId="{9830409A-0302-496D-9C64-AE3366E2DB9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917F-00BE-49AE-9EE1-AE99FCFBF0AC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 de gobernabilidad y reforma institucional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4C85A-1248-4619-8B5C-C9BF9D093CFE}" type="parTrans" cxnId="{8DEE891D-4A67-4021-8F31-5F9A6C66B12B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651D6-22BD-4551-9018-596962BCE6F6}" type="sibTrans" cxnId="{8DEE891D-4A67-4021-8F31-5F9A6C66B12B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D5BCB-1C44-4398-8C12-943BBE96BB0F}" type="pres">
      <dgm:prSet presAssocID="{72482847-2B5A-4DC8-8202-90831FF36F0D}" presName="Name0" presStyleCnt="0">
        <dgm:presLayoutVars>
          <dgm:chMax val="7"/>
          <dgm:chPref val="7"/>
          <dgm:dir/>
        </dgm:presLayoutVars>
      </dgm:prSet>
      <dgm:spPr/>
    </dgm:pt>
    <dgm:pt modelId="{CAFA40F8-D70B-45E0-ACA2-2F40DC33ED90}" type="pres">
      <dgm:prSet presAssocID="{72482847-2B5A-4DC8-8202-90831FF36F0D}" presName="Name1" presStyleCnt="0"/>
      <dgm:spPr/>
    </dgm:pt>
    <dgm:pt modelId="{0D98C1AA-303F-48AD-BC4F-55B164ACE951}" type="pres">
      <dgm:prSet presAssocID="{72482847-2B5A-4DC8-8202-90831FF36F0D}" presName="cycle" presStyleCnt="0"/>
      <dgm:spPr/>
    </dgm:pt>
    <dgm:pt modelId="{99301BB2-8F92-453B-A045-AA3414FF680E}" type="pres">
      <dgm:prSet presAssocID="{72482847-2B5A-4DC8-8202-90831FF36F0D}" presName="srcNode" presStyleLbl="node1" presStyleIdx="0" presStyleCnt="4"/>
      <dgm:spPr/>
    </dgm:pt>
    <dgm:pt modelId="{1B51717B-7ED8-48BB-8F1B-533CF30610AB}" type="pres">
      <dgm:prSet presAssocID="{72482847-2B5A-4DC8-8202-90831FF36F0D}" presName="conn" presStyleLbl="parChTrans1D2" presStyleIdx="0" presStyleCnt="1"/>
      <dgm:spPr/>
    </dgm:pt>
    <dgm:pt modelId="{A49C695E-AD16-49F4-98DA-F514D9FE543C}" type="pres">
      <dgm:prSet presAssocID="{72482847-2B5A-4DC8-8202-90831FF36F0D}" presName="extraNode" presStyleLbl="node1" presStyleIdx="0" presStyleCnt="4"/>
      <dgm:spPr/>
    </dgm:pt>
    <dgm:pt modelId="{1D20E17D-348E-4E05-9325-244DB3DD4AC8}" type="pres">
      <dgm:prSet presAssocID="{72482847-2B5A-4DC8-8202-90831FF36F0D}" presName="dstNode" presStyleLbl="node1" presStyleIdx="0" presStyleCnt="4"/>
      <dgm:spPr/>
    </dgm:pt>
    <dgm:pt modelId="{F867D7C2-1758-43C3-939F-172F34671F21}" type="pres">
      <dgm:prSet presAssocID="{7724C8F5-D63B-4AE0-829D-708F7EBE8DC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920709-F1DB-4BBA-9A95-7E5B3F6789BC}" type="pres">
      <dgm:prSet presAssocID="{7724C8F5-D63B-4AE0-829D-708F7EBE8DC1}" presName="accent_1" presStyleCnt="0"/>
      <dgm:spPr/>
    </dgm:pt>
    <dgm:pt modelId="{A974F59D-7B3C-476B-A5D1-3625F9F12E12}" type="pres">
      <dgm:prSet presAssocID="{7724C8F5-D63B-4AE0-829D-708F7EBE8DC1}" presName="accentRepeatNode" presStyleLbl="solidFgAcc1" presStyleIdx="0" presStyleCnt="4"/>
      <dgm:spPr/>
    </dgm:pt>
    <dgm:pt modelId="{14349264-E557-4EE0-8CAE-584B4FCDE1EE}" type="pres">
      <dgm:prSet presAssocID="{10F305F5-E365-4C04-9B6D-2C9C6245DF5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945967-E1F6-4DAA-BC1F-5454B286C130}" type="pres">
      <dgm:prSet presAssocID="{10F305F5-E365-4C04-9B6D-2C9C6245DF5F}" presName="accent_2" presStyleCnt="0"/>
      <dgm:spPr/>
    </dgm:pt>
    <dgm:pt modelId="{BA21A7D0-D3E1-469A-B4B2-16AC83DADA07}" type="pres">
      <dgm:prSet presAssocID="{10F305F5-E365-4C04-9B6D-2C9C6245DF5F}" presName="accentRepeatNode" presStyleLbl="solidFgAcc1" presStyleIdx="1" presStyleCnt="4"/>
      <dgm:spPr/>
    </dgm:pt>
    <dgm:pt modelId="{28D25F90-EDFC-4E7E-A9CC-43BB441D7E5C}" type="pres">
      <dgm:prSet presAssocID="{1565A3CE-5351-4390-ACD1-1368E868B06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D1C609-6B4B-4C72-81C7-8C194B9E209E}" type="pres">
      <dgm:prSet presAssocID="{1565A3CE-5351-4390-ACD1-1368E868B06A}" presName="accent_3" presStyleCnt="0"/>
      <dgm:spPr/>
    </dgm:pt>
    <dgm:pt modelId="{8B05BE20-AFB5-40E2-9294-8EB9035AF62F}" type="pres">
      <dgm:prSet presAssocID="{1565A3CE-5351-4390-ACD1-1368E868B06A}" presName="accentRepeatNode" presStyleLbl="solidFgAcc1" presStyleIdx="2" presStyleCnt="4"/>
      <dgm:spPr/>
    </dgm:pt>
    <dgm:pt modelId="{66DEB636-C100-4AF5-B1D3-2558C2FB6BC0}" type="pres">
      <dgm:prSet presAssocID="{E461917F-00BE-49AE-9EE1-AE99FCFBF0A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0375D0-7E61-4677-BA11-967D1F7E96D2}" type="pres">
      <dgm:prSet presAssocID="{E461917F-00BE-49AE-9EE1-AE99FCFBF0AC}" presName="accent_4" presStyleCnt="0"/>
      <dgm:spPr/>
    </dgm:pt>
    <dgm:pt modelId="{9938ECEE-0ED9-4A53-B921-F07CB66B1ADC}" type="pres">
      <dgm:prSet presAssocID="{E461917F-00BE-49AE-9EE1-AE99FCFBF0AC}" presName="accentRepeatNode" presStyleLbl="solidFgAcc1" presStyleIdx="3" presStyleCnt="4"/>
      <dgm:spPr/>
    </dgm:pt>
  </dgm:ptLst>
  <dgm:cxnLst>
    <dgm:cxn modelId="{9AB79F02-1A4D-4F03-904B-2CA54B59BC98}" type="presOf" srcId="{72482847-2B5A-4DC8-8202-90831FF36F0D}" destId="{27CD5BCB-1C44-4398-8C12-943BBE96BB0F}" srcOrd="0" destOrd="0" presId="urn:microsoft.com/office/officeart/2008/layout/VerticalCurvedList"/>
    <dgm:cxn modelId="{27292105-F7D2-4F53-8063-932C14FF7712}" type="presOf" srcId="{7724C8F5-D63B-4AE0-829D-708F7EBE8DC1}" destId="{F867D7C2-1758-43C3-939F-172F34671F21}" srcOrd="0" destOrd="0" presId="urn:microsoft.com/office/officeart/2008/layout/VerticalCurvedList"/>
    <dgm:cxn modelId="{9B3365AA-A4F2-4B0F-9C23-6F5C8FAD654A}" srcId="{72482847-2B5A-4DC8-8202-90831FF36F0D}" destId="{7724C8F5-D63B-4AE0-829D-708F7EBE8DC1}" srcOrd="0" destOrd="0" parTransId="{3DD8D6DD-4231-43CC-A471-092F05BF3081}" sibTransId="{3B68E21C-5420-4207-A824-58A7D8C008B6}"/>
    <dgm:cxn modelId="{36C9314F-5172-440B-8D90-357B97D11901}" type="presOf" srcId="{1565A3CE-5351-4390-ACD1-1368E868B06A}" destId="{28D25F90-EDFC-4E7E-A9CC-43BB441D7E5C}" srcOrd="0" destOrd="0" presId="urn:microsoft.com/office/officeart/2008/layout/VerticalCurvedList"/>
    <dgm:cxn modelId="{8DEE891D-4A67-4021-8F31-5F9A6C66B12B}" srcId="{72482847-2B5A-4DC8-8202-90831FF36F0D}" destId="{E461917F-00BE-49AE-9EE1-AE99FCFBF0AC}" srcOrd="3" destOrd="0" parTransId="{EA44C85A-1248-4619-8B5C-C9BF9D093CFE}" sibTransId="{870651D6-22BD-4551-9018-596962BCE6F6}"/>
    <dgm:cxn modelId="{042F134C-CB36-48C1-9289-5AE7DADD515C}" type="presOf" srcId="{3B68E21C-5420-4207-A824-58A7D8C008B6}" destId="{1B51717B-7ED8-48BB-8F1B-533CF30610AB}" srcOrd="0" destOrd="0" presId="urn:microsoft.com/office/officeart/2008/layout/VerticalCurvedList"/>
    <dgm:cxn modelId="{215C25D3-0AF8-4909-8F88-1CD6D99A30DD}" type="presOf" srcId="{10F305F5-E365-4C04-9B6D-2C9C6245DF5F}" destId="{14349264-E557-4EE0-8CAE-584B4FCDE1EE}" srcOrd="0" destOrd="0" presId="urn:microsoft.com/office/officeart/2008/layout/VerticalCurvedList"/>
    <dgm:cxn modelId="{9830409A-0302-496D-9C64-AE3366E2DB90}" srcId="{72482847-2B5A-4DC8-8202-90831FF36F0D}" destId="{1565A3CE-5351-4390-ACD1-1368E868B06A}" srcOrd="2" destOrd="0" parTransId="{F460DCA1-5578-4E92-B30F-9D912C8728E9}" sibTransId="{981B3989-1B14-442E-9F4F-A8CFE766CE4B}"/>
    <dgm:cxn modelId="{4B668819-2A47-441A-88E2-919804B76845}" type="presOf" srcId="{E461917F-00BE-49AE-9EE1-AE99FCFBF0AC}" destId="{66DEB636-C100-4AF5-B1D3-2558C2FB6BC0}" srcOrd="0" destOrd="0" presId="urn:microsoft.com/office/officeart/2008/layout/VerticalCurvedList"/>
    <dgm:cxn modelId="{495463BB-318B-4D7A-83B0-0064314FAFC0}" srcId="{72482847-2B5A-4DC8-8202-90831FF36F0D}" destId="{10F305F5-E365-4C04-9B6D-2C9C6245DF5F}" srcOrd="1" destOrd="0" parTransId="{DCCD255E-3903-408A-A574-8A418B9E3813}" sibTransId="{2C015732-5D4A-4615-92CB-2CFFAF42E2AB}"/>
    <dgm:cxn modelId="{02FC4FA9-C4EA-473B-B5A2-C8364395B459}" type="presParOf" srcId="{27CD5BCB-1C44-4398-8C12-943BBE96BB0F}" destId="{CAFA40F8-D70B-45E0-ACA2-2F40DC33ED90}" srcOrd="0" destOrd="0" presId="urn:microsoft.com/office/officeart/2008/layout/VerticalCurvedList"/>
    <dgm:cxn modelId="{09211425-81FF-47DA-B77C-611EE7F9E703}" type="presParOf" srcId="{CAFA40F8-D70B-45E0-ACA2-2F40DC33ED90}" destId="{0D98C1AA-303F-48AD-BC4F-55B164ACE951}" srcOrd="0" destOrd="0" presId="urn:microsoft.com/office/officeart/2008/layout/VerticalCurvedList"/>
    <dgm:cxn modelId="{69D8F8C2-A146-46EB-B7D4-3F58E0BBBB7A}" type="presParOf" srcId="{0D98C1AA-303F-48AD-BC4F-55B164ACE951}" destId="{99301BB2-8F92-453B-A045-AA3414FF680E}" srcOrd="0" destOrd="0" presId="urn:microsoft.com/office/officeart/2008/layout/VerticalCurvedList"/>
    <dgm:cxn modelId="{E70843A5-05D4-411E-9D8D-B88AFD8F5C5C}" type="presParOf" srcId="{0D98C1AA-303F-48AD-BC4F-55B164ACE951}" destId="{1B51717B-7ED8-48BB-8F1B-533CF30610AB}" srcOrd="1" destOrd="0" presId="urn:microsoft.com/office/officeart/2008/layout/VerticalCurvedList"/>
    <dgm:cxn modelId="{BF94E2DD-A584-4775-A1F6-75A75F19788A}" type="presParOf" srcId="{0D98C1AA-303F-48AD-BC4F-55B164ACE951}" destId="{A49C695E-AD16-49F4-98DA-F514D9FE543C}" srcOrd="2" destOrd="0" presId="urn:microsoft.com/office/officeart/2008/layout/VerticalCurvedList"/>
    <dgm:cxn modelId="{D14450E2-E2A6-4001-BCE9-1F87BD8B2AAD}" type="presParOf" srcId="{0D98C1AA-303F-48AD-BC4F-55B164ACE951}" destId="{1D20E17D-348E-4E05-9325-244DB3DD4AC8}" srcOrd="3" destOrd="0" presId="urn:microsoft.com/office/officeart/2008/layout/VerticalCurvedList"/>
    <dgm:cxn modelId="{D1108498-8E97-484D-A821-C04296DEF439}" type="presParOf" srcId="{CAFA40F8-D70B-45E0-ACA2-2F40DC33ED90}" destId="{F867D7C2-1758-43C3-939F-172F34671F21}" srcOrd="1" destOrd="0" presId="urn:microsoft.com/office/officeart/2008/layout/VerticalCurvedList"/>
    <dgm:cxn modelId="{F6BF7C30-D4B6-43B8-BB62-E01A92A154BE}" type="presParOf" srcId="{CAFA40F8-D70B-45E0-ACA2-2F40DC33ED90}" destId="{A2920709-F1DB-4BBA-9A95-7E5B3F6789BC}" srcOrd="2" destOrd="0" presId="urn:microsoft.com/office/officeart/2008/layout/VerticalCurvedList"/>
    <dgm:cxn modelId="{26F0FC89-8DE3-40D7-9A2D-E3368323B9B4}" type="presParOf" srcId="{A2920709-F1DB-4BBA-9A95-7E5B3F6789BC}" destId="{A974F59D-7B3C-476B-A5D1-3625F9F12E12}" srcOrd="0" destOrd="0" presId="urn:microsoft.com/office/officeart/2008/layout/VerticalCurvedList"/>
    <dgm:cxn modelId="{749F391E-9623-4E4A-8E50-EDAC35EB4722}" type="presParOf" srcId="{CAFA40F8-D70B-45E0-ACA2-2F40DC33ED90}" destId="{14349264-E557-4EE0-8CAE-584B4FCDE1EE}" srcOrd="3" destOrd="0" presId="urn:microsoft.com/office/officeart/2008/layout/VerticalCurvedList"/>
    <dgm:cxn modelId="{C4CB6D9A-502E-4F3A-865B-202AFA3BE263}" type="presParOf" srcId="{CAFA40F8-D70B-45E0-ACA2-2F40DC33ED90}" destId="{8B945967-E1F6-4DAA-BC1F-5454B286C130}" srcOrd="4" destOrd="0" presId="urn:microsoft.com/office/officeart/2008/layout/VerticalCurvedList"/>
    <dgm:cxn modelId="{E8C0F47A-BCAF-40ED-890C-0592DC75FED3}" type="presParOf" srcId="{8B945967-E1F6-4DAA-BC1F-5454B286C130}" destId="{BA21A7D0-D3E1-469A-B4B2-16AC83DADA07}" srcOrd="0" destOrd="0" presId="urn:microsoft.com/office/officeart/2008/layout/VerticalCurvedList"/>
    <dgm:cxn modelId="{6D599054-C20C-4E09-A807-240B11569C4A}" type="presParOf" srcId="{CAFA40F8-D70B-45E0-ACA2-2F40DC33ED90}" destId="{28D25F90-EDFC-4E7E-A9CC-43BB441D7E5C}" srcOrd="5" destOrd="0" presId="urn:microsoft.com/office/officeart/2008/layout/VerticalCurvedList"/>
    <dgm:cxn modelId="{416F1D1D-543B-49BE-8F68-F6AD33888450}" type="presParOf" srcId="{CAFA40F8-D70B-45E0-ACA2-2F40DC33ED90}" destId="{EBD1C609-6B4B-4C72-81C7-8C194B9E209E}" srcOrd="6" destOrd="0" presId="urn:microsoft.com/office/officeart/2008/layout/VerticalCurvedList"/>
    <dgm:cxn modelId="{9A1F9DBE-8A9C-4139-B669-76DEA76E8858}" type="presParOf" srcId="{EBD1C609-6B4B-4C72-81C7-8C194B9E209E}" destId="{8B05BE20-AFB5-40E2-9294-8EB9035AF62F}" srcOrd="0" destOrd="0" presId="urn:microsoft.com/office/officeart/2008/layout/VerticalCurvedList"/>
    <dgm:cxn modelId="{90579190-7B06-49B3-945C-8A69D8ACC2F7}" type="presParOf" srcId="{CAFA40F8-D70B-45E0-ACA2-2F40DC33ED90}" destId="{66DEB636-C100-4AF5-B1D3-2558C2FB6BC0}" srcOrd="7" destOrd="0" presId="urn:microsoft.com/office/officeart/2008/layout/VerticalCurvedList"/>
    <dgm:cxn modelId="{564A9647-6D9C-45B5-ACAE-9DF82E0EF503}" type="presParOf" srcId="{CAFA40F8-D70B-45E0-ACA2-2F40DC33ED90}" destId="{B60375D0-7E61-4677-BA11-967D1F7E96D2}" srcOrd="8" destOrd="0" presId="urn:microsoft.com/office/officeart/2008/layout/VerticalCurvedList"/>
    <dgm:cxn modelId="{DF8E1761-E4C5-4136-8A42-846AB6053A5B}" type="presParOf" srcId="{B60375D0-7E61-4677-BA11-967D1F7E96D2}" destId="{9938ECEE-0ED9-4A53-B921-F07CB66B1A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B56A5-B19B-454C-9258-0CC679DB3150}" type="doc">
      <dgm:prSet loTypeId="urn:microsoft.com/office/officeart/2005/8/layout/cycle2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EC"/>
        </a:p>
      </dgm:t>
    </dgm:pt>
    <dgm:pt modelId="{903F1252-BD5E-4B85-95AE-5B5C821E002F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1830 : división territorial del Ecuador en departamentos, provincias, cantones y parroquias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07C74-5564-4188-BC3F-D31E5E068697}" type="parTrans" cxnId="{F5A3F578-E217-4870-BD3D-C6DCC9858DE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04E11-BEE0-478E-A685-6DAFB0C1B12E}" type="sibTrans" cxnId="{F5A3F578-E217-4870-BD3D-C6DCC9858DEE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F620E-7761-45AF-BB02-F2E1D2DC7C25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1843: se establece la conformación de un Consejo en cada provincia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CAB3D-AACB-486B-81BA-5064437F1056}" type="parTrans" cxnId="{5A14CABA-1958-4CB5-8A75-0775BA1F917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8CFC0-FF6F-4374-852E-318AB8DAFC6D}" type="sibTrans" cxnId="{5A14CABA-1958-4CB5-8A75-0775BA1F917B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143A9-D5D7-446E-942C-F63489AB11A2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1861: se instauran las Juntas Provinciales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45B93-31E3-430C-8933-D9E6A3BA710A}" type="parTrans" cxnId="{F62FBBDC-D9B8-4A82-9608-8DC875DA74D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36C7F-F0B7-42DD-AC33-FC194F50A0E4}" type="sibTrans" cxnId="{F62FBBDC-D9B8-4A82-9608-8DC875DA74D0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7AD5C-8695-44F7-9C0F-0D8F9DC2A34B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1929 se crea la XIII Constitución: provincias, cantones y parroquias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4E34-2B0A-4746-9B7D-6EDDFFF389CC}" type="parTrans" cxnId="{46965D3D-61A1-444A-8757-5E0D39B6341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E32FE-6D1E-4D39-B58F-DC4F13107193}" type="sibTrans" cxnId="{46965D3D-61A1-444A-8757-5E0D39B6341E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F92AF-5BBC-413B-AE6E-C144A6B06755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Art. 139 crea oficialmente los Consejos Provinciales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7369E-9538-4FBB-94C4-257C73DEBD5E}" type="parTrans" cxnId="{0EB2E3F1-EE9A-4D30-92AD-0C9500E5076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6E51D-9656-43B0-9C89-08C43FFAEA26}" type="sibTrans" cxnId="{0EB2E3F1-EE9A-4D30-92AD-0C9500E5076B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11AAB-B313-4D19-9706-B11B14C99BDE}" type="pres">
      <dgm:prSet presAssocID="{AA6B56A5-B19B-454C-9258-0CC679DB31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30C554-FF63-4D1F-A72A-1763ECF1E069}" type="pres">
      <dgm:prSet presAssocID="{903F1252-BD5E-4B85-95AE-5B5C821E00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224985-E572-46DE-AF94-7E93FB43F83A}" type="pres">
      <dgm:prSet presAssocID="{37604E11-BEE0-478E-A685-6DAFB0C1B12E}" presName="sibTrans" presStyleLbl="sibTrans2D1" presStyleIdx="0" presStyleCnt="5"/>
      <dgm:spPr/>
      <dgm:t>
        <a:bodyPr/>
        <a:lstStyle/>
        <a:p>
          <a:endParaRPr lang="es-EC"/>
        </a:p>
      </dgm:t>
    </dgm:pt>
    <dgm:pt modelId="{D08B9DD9-9B47-4E4F-8418-75B09B034A2B}" type="pres">
      <dgm:prSet presAssocID="{37604E11-BEE0-478E-A685-6DAFB0C1B12E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5E9AB07F-5874-4B19-A60F-CD57BF11CE93}" type="pres">
      <dgm:prSet presAssocID="{016F620E-7761-45AF-BB02-F2E1D2DC7C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028AA8-8775-4857-9D3B-76E5BCC9403A}" type="pres">
      <dgm:prSet presAssocID="{56D8CFC0-FF6F-4374-852E-318AB8DAFC6D}" presName="sibTrans" presStyleLbl="sibTrans2D1" presStyleIdx="1" presStyleCnt="5"/>
      <dgm:spPr/>
      <dgm:t>
        <a:bodyPr/>
        <a:lstStyle/>
        <a:p>
          <a:endParaRPr lang="es-EC"/>
        </a:p>
      </dgm:t>
    </dgm:pt>
    <dgm:pt modelId="{E2F5550F-EF3D-40F6-A233-3C027E4D4C1C}" type="pres">
      <dgm:prSet presAssocID="{56D8CFC0-FF6F-4374-852E-318AB8DAFC6D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4C09A7A2-916F-456B-B534-9E9DBA81C64D}" type="pres">
      <dgm:prSet presAssocID="{250143A9-D5D7-446E-942C-F63489AB11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23BF21-EACD-45BE-A3DA-99FFEF47F4F0}" type="pres">
      <dgm:prSet presAssocID="{59F36C7F-F0B7-42DD-AC33-FC194F50A0E4}" presName="sibTrans" presStyleLbl="sibTrans2D1" presStyleIdx="2" presStyleCnt="5"/>
      <dgm:spPr/>
      <dgm:t>
        <a:bodyPr/>
        <a:lstStyle/>
        <a:p>
          <a:endParaRPr lang="es-EC"/>
        </a:p>
      </dgm:t>
    </dgm:pt>
    <dgm:pt modelId="{04697581-05EF-43A3-85BE-030F73D59895}" type="pres">
      <dgm:prSet presAssocID="{59F36C7F-F0B7-42DD-AC33-FC194F50A0E4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BBD63455-2D18-4747-9E4E-8FE858515CA5}" type="pres">
      <dgm:prSet presAssocID="{DD77AD5C-8695-44F7-9C0F-0D8F9DC2A3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23BF0-83C5-46FC-AF56-5560E3BC68D3}" type="pres">
      <dgm:prSet presAssocID="{774E32FE-6D1E-4D39-B58F-DC4F13107193}" presName="sibTrans" presStyleLbl="sibTrans2D1" presStyleIdx="3" presStyleCnt="5"/>
      <dgm:spPr/>
      <dgm:t>
        <a:bodyPr/>
        <a:lstStyle/>
        <a:p>
          <a:endParaRPr lang="es-EC"/>
        </a:p>
      </dgm:t>
    </dgm:pt>
    <dgm:pt modelId="{8EF11599-FF33-4EF6-B975-8D2CEEB5FBE3}" type="pres">
      <dgm:prSet presAssocID="{774E32FE-6D1E-4D39-B58F-DC4F13107193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0A320DC5-B57A-422F-906D-520395BBA83A}" type="pres">
      <dgm:prSet presAssocID="{548F92AF-5BBC-413B-AE6E-C144A6B067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250DDB-0DAE-4686-A8AE-AD65F7A5320A}" type="pres">
      <dgm:prSet presAssocID="{A276E51D-9656-43B0-9C89-08C43FFAEA26}" presName="sibTrans" presStyleLbl="sibTrans2D1" presStyleIdx="4" presStyleCnt="5"/>
      <dgm:spPr/>
      <dgm:t>
        <a:bodyPr/>
        <a:lstStyle/>
        <a:p>
          <a:endParaRPr lang="es-EC"/>
        </a:p>
      </dgm:t>
    </dgm:pt>
    <dgm:pt modelId="{6BE5728A-AFFB-4A4E-852D-7046B65C1334}" type="pres">
      <dgm:prSet presAssocID="{A276E51D-9656-43B0-9C89-08C43FFAEA26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0EB2E3F1-EE9A-4D30-92AD-0C9500E5076B}" srcId="{AA6B56A5-B19B-454C-9258-0CC679DB3150}" destId="{548F92AF-5BBC-413B-AE6E-C144A6B06755}" srcOrd="4" destOrd="0" parTransId="{BB07369E-9538-4FBB-94C4-257C73DEBD5E}" sibTransId="{A276E51D-9656-43B0-9C89-08C43FFAEA26}"/>
    <dgm:cxn modelId="{F62FBBDC-D9B8-4A82-9608-8DC875DA74D0}" srcId="{AA6B56A5-B19B-454C-9258-0CC679DB3150}" destId="{250143A9-D5D7-446E-942C-F63489AB11A2}" srcOrd="2" destOrd="0" parTransId="{0F445B93-31E3-430C-8933-D9E6A3BA710A}" sibTransId="{59F36C7F-F0B7-42DD-AC33-FC194F50A0E4}"/>
    <dgm:cxn modelId="{46965D3D-61A1-444A-8757-5E0D39B6341E}" srcId="{AA6B56A5-B19B-454C-9258-0CC679DB3150}" destId="{DD77AD5C-8695-44F7-9C0F-0D8F9DC2A34B}" srcOrd="3" destOrd="0" parTransId="{23D04E34-2B0A-4746-9B7D-6EDDFFF389CC}" sibTransId="{774E32FE-6D1E-4D39-B58F-DC4F13107193}"/>
    <dgm:cxn modelId="{5A14CABA-1958-4CB5-8A75-0775BA1F917B}" srcId="{AA6B56A5-B19B-454C-9258-0CC679DB3150}" destId="{016F620E-7761-45AF-BB02-F2E1D2DC7C25}" srcOrd="1" destOrd="0" parTransId="{3C5CAB3D-AACB-486B-81BA-5064437F1056}" sibTransId="{56D8CFC0-FF6F-4374-852E-318AB8DAFC6D}"/>
    <dgm:cxn modelId="{C18CF840-7DFE-48C3-82D5-5882BA976AFF}" type="presOf" srcId="{AA6B56A5-B19B-454C-9258-0CC679DB3150}" destId="{24611AAB-B313-4D19-9706-B11B14C99BDE}" srcOrd="0" destOrd="0" presId="urn:microsoft.com/office/officeart/2005/8/layout/cycle2"/>
    <dgm:cxn modelId="{5F698F71-EA87-41B1-A0E2-945807985D2B}" type="presOf" srcId="{59F36C7F-F0B7-42DD-AC33-FC194F50A0E4}" destId="{1B23BF21-EACD-45BE-A3DA-99FFEF47F4F0}" srcOrd="0" destOrd="0" presId="urn:microsoft.com/office/officeart/2005/8/layout/cycle2"/>
    <dgm:cxn modelId="{49724CCA-39D0-4E7B-B266-B03DC52C89B4}" type="presOf" srcId="{A276E51D-9656-43B0-9C89-08C43FFAEA26}" destId="{66250DDB-0DAE-4686-A8AE-AD65F7A5320A}" srcOrd="0" destOrd="0" presId="urn:microsoft.com/office/officeart/2005/8/layout/cycle2"/>
    <dgm:cxn modelId="{88EC5314-CCEB-4047-98E2-DD0A648DD0CB}" type="presOf" srcId="{DD77AD5C-8695-44F7-9C0F-0D8F9DC2A34B}" destId="{BBD63455-2D18-4747-9E4E-8FE858515CA5}" srcOrd="0" destOrd="0" presId="urn:microsoft.com/office/officeart/2005/8/layout/cycle2"/>
    <dgm:cxn modelId="{FFF97963-670B-43FC-8E32-FA7B52DA010C}" type="presOf" srcId="{548F92AF-5BBC-413B-AE6E-C144A6B06755}" destId="{0A320DC5-B57A-422F-906D-520395BBA83A}" srcOrd="0" destOrd="0" presId="urn:microsoft.com/office/officeart/2005/8/layout/cycle2"/>
    <dgm:cxn modelId="{558AF01C-2CAA-4151-BF47-292C215D887C}" type="presOf" srcId="{774E32FE-6D1E-4D39-B58F-DC4F13107193}" destId="{5CF23BF0-83C5-46FC-AF56-5560E3BC68D3}" srcOrd="0" destOrd="0" presId="urn:microsoft.com/office/officeart/2005/8/layout/cycle2"/>
    <dgm:cxn modelId="{28240902-7826-4C69-A47A-CDA7622BFB75}" type="presOf" srcId="{016F620E-7761-45AF-BB02-F2E1D2DC7C25}" destId="{5E9AB07F-5874-4B19-A60F-CD57BF11CE93}" srcOrd="0" destOrd="0" presId="urn:microsoft.com/office/officeart/2005/8/layout/cycle2"/>
    <dgm:cxn modelId="{4AC3BF58-BD5B-4492-B932-80FA61832D02}" type="presOf" srcId="{56D8CFC0-FF6F-4374-852E-318AB8DAFC6D}" destId="{E2F5550F-EF3D-40F6-A233-3C027E4D4C1C}" srcOrd="1" destOrd="0" presId="urn:microsoft.com/office/officeart/2005/8/layout/cycle2"/>
    <dgm:cxn modelId="{CC305AB8-3DB6-41A4-8693-40806CC9CBCA}" type="presOf" srcId="{37604E11-BEE0-478E-A685-6DAFB0C1B12E}" destId="{D08B9DD9-9B47-4E4F-8418-75B09B034A2B}" srcOrd="1" destOrd="0" presId="urn:microsoft.com/office/officeart/2005/8/layout/cycle2"/>
    <dgm:cxn modelId="{4DCD6419-8DB6-4C1B-8803-E7FC5C799744}" type="presOf" srcId="{903F1252-BD5E-4B85-95AE-5B5C821E002F}" destId="{8A30C554-FF63-4D1F-A72A-1763ECF1E069}" srcOrd="0" destOrd="0" presId="urn:microsoft.com/office/officeart/2005/8/layout/cycle2"/>
    <dgm:cxn modelId="{EBA7DC2F-F070-4A78-A449-9BAD655549D8}" type="presOf" srcId="{59F36C7F-F0B7-42DD-AC33-FC194F50A0E4}" destId="{04697581-05EF-43A3-85BE-030F73D59895}" srcOrd="1" destOrd="0" presId="urn:microsoft.com/office/officeart/2005/8/layout/cycle2"/>
    <dgm:cxn modelId="{F15A5963-ECF3-45C1-B443-1673674CE9B3}" type="presOf" srcId="{37604E11-BEE0-478E-A685-6DAFB0C1B12E}" destId="{60224985-E572-46DE-AF94-7E93FB43F83A}" srcOrd="0" destOrd="0" presId="urn:microsoft.com/office/officeart/2005/8/layout/cycle2"/>
    <dgm:cxn modelId="{5348CB27-33AD-4B86-9F3A-BAF6AFADA28B}" type="presOf" srcId="{774E32FE-6D1E-4D39-B58F-DC4F13107193}" destId="{8EF11599-FF33-4EF6-B975-8D2CEEB5FBE3}" srcOrd="1" destOrd="0" presId="urn:microsoft.com/office/officeart/2005/8/layout/cycle2"/>
    <dgm:cxn modelId="{87EFEDF4-3058-4197-BB90-76B368093B5E}" type="presOf" srcId="{250143A9-D5D7-446E-942C-F63489AB11A2}" destId="{4C09A7A2-916F-456B-B534-9E9DBA81C64D}" srcOrd="0" destOrd="0" presId="urn:microsoft.com/office/officeart/2005/8/layout/cycle2"/>
    <dgm:cxn modelId="{E8D71B8F-DCBD-4F16-92D0-6AD6170C6256}" type="presOf" srcId="{A276E51D-9656-43B0-9C89-08C43FFAEA26}" destId="{6BE5728A-AFFB-4A4E-852D-7046B65C1334}" srcOrd="1" destOrd="0" presId="urn:microsoft.com/office/officeart/2005/8/layout/cycle2"/>
    <dgm:cxn modelId="{F5A3F578-E217-4870-BD3D-C6DCC9858DEE}" srcId="{AA6B56A5-B19B-454C-9258-0CC679DB3150}" destId="{903F1252-BD5E-4B85-95AE-5B5C821E002F}" srcOrd="0" destOrd="0" parTransId="{EDC07C74-5564-4188-BC3F-D31E5E068697}" sibTransId="{37604E11-BEE0-478E-A685-6DAFB0C1B12E}"/>
    <dgm:cxn modelId="{FA0FFCFA-CC50-4A95-B72B-E070E8A4C7D8}" type="presOf" srcId="{56D8CFC0-FF6F-4374-852E-318AB8DAFC6D}" destId="{A3028AA8-8775-4857-9D3B-76E5BCC9403A}" srcOrd="0" destOrd="0" presId="urn:microsoft.com/office/officeart/2005/8/layout/cycle2"/>
    <dgm:cxn modelId="{36639374-D5E6-46DA-8138-158D57D2D9DA}" type="presParOf" srcId="{24611AAB-B313-4D19-9706-B11B14C99BDE}" destId="{8A30C554-FF63-4D1F-A72A-1763ECF1E069}" srcOrd="0" destOrd="0" presId="urn:microsoft.com/office/officeart/2005/8/layout/cycle2"/>
    <dgm:cxn modelId="{8F23DEC0-05C9-4A19-8CD0-05726F0348D9}" type="presParOf" srcId="{24611AAB-B313-4D19-9706-B11B14C99BDE}" destId="{60224985-E572-46DE-AF94-7E93FB43F83A}" srcOrd="1" destOrd="0" presId="urn:microsoft.com/office/officeart/2005/8/layout/cycle2"/>
    <dgm:cxn modelId="{7466395C-C2A6-46DA-8E4D-A66A06EEBE82}" type="presParOf" srcId="{60224985-E572-46DE-AF94-7E93FB43F83A}" destId="{D08B9DD9-9B47-4E4F-8418-75B09B034A2B}" srcOrd="0" destOrd="0" presId="urn:microsoft.com/office/officeart/2005/8/layout/cycle2"/>
    <dgm:cxn modelId="{EA89A6D5-667A-40C1-95BC-3791834BB922}" type="presParOf" srcId="{24611AAB-B313-4D19-9706-B11B14C99BDE}" destId="{5E9AB07F-5874-4B19-A60F-CD57BF11CE93}" srcOrd="2" destOrd="0" presId="urn:microsoft.com/office/officeart/2005/8/layout/cycle2"/>
    <dgm:cxn modelId="{83E251EE-56E3-4859-978A-83546D700BF3}" type="presParOf" srcId="{24611AAB-B313-4D19-9706-B11B14C99BDE}" destId="{A3028AA8-8775-4857-9D3B-76E5BCC9403A}" srcOrd="3" destOrd="0" presId="urn:microsoft.com/office/officeart/2005/8/layout/cycle2"/>
    <dgm:cxn modelId="{55506F80-101E-4659-A025-403BE7CCBD4B}" type="presParOf" srcId="{A3028AA8-8775-4857-9D3B-76E5BCC9403A}" destId="{E2F5550F-EF3D-40F6-A233-3C027E4D4C1C}" srcOrd="0" destOrd="0" presId="urn:microsoft.com/office/officeart/2005/8/layout/cycle2"/>
    <dgm:cxn modelId="{F6564BF6-52D7-47BD-93AF-12086D8AC4BE}" type="presParOf" srcId="{24611AAB-B313-4D19-9706-B11B14C99BDE}" destId="{4C09A7A2-916F-456B-B534-9E9DBA81C64D}" srcOrd="4" destOrd="0" presId="urn:microsoft.com/office/officeart/2005/8/layout/cycle2"/>
    <dgm:cxn modelId="{3D5BA9AF-585F-4F82-86FF-C62DEFAA33FD}" type="presParOf" srcId="{24611AAB-B313-4D19-9706-B11B14C99BDE}" destId="{1B23BF21-EACD-45BE-A3DA-99FFEF47F4F0}" srcOrd="5" destOrd="0" presId="urn:microsoft.com/office/officeart/2005/8/layout/cycle2"/>
    <dgm:cxn modelId="{0AC5E862-06A3-409A-B8E7-83BFEBC92429}" type="presParOf" srcId="{1B23BF21-EACD-45BE-A3DA-99FFEF47F4F0}" destId="{04697581-05EF-43A3-85BE-030F73D59895}" srcOrd="0" destOrd="0" presId="urn:microsoft.com/office/officeart/2005/8/layout/cycle2"/>
    <dgm:cxn modelId="{BC04BB76-2E0D-44CB-866D-E9DBC44BAEAD}" type="presParOf" srcId="{24611AAB-B313-4D19-9706-B11B14C99BDE}" destId="{BBD63455-2D18-4747-9E4E-8FE858515CA5}" srcOrd="6" destOrd="0" presId="urn:microsoft.com/office/officeart/2005/8/layout/cycle2"/>
    <dgm:cxn modelId="{DEB3BC4E-F656-4E1B-88D5-C20FCE77D978}" type="presParOf" srcId="{24611AAB-B313-4D19-9706-B11B14C99BDE}" destId="{5CF23BF0-83C5-46FC-AF56-5560E3BC68D3}" srcOrd="7" destOrd="0" presId="urn:microsoft.com/office/officeart/2005/8/layout/cycle2"/>
    <dgm:cxn modelId="{4E08DA45-F190-44D5-961A-95791AB9897E}" type="presParOf" srcId="{5CF23BF0-83C5-46FC-AF56-5560E3BC68D3}" destId="{8EF11599-FF33-4EF6-B975-8D2CEEB5FBE3}" srcOrd="0" destOrd="0" presId="urn:microsoft.com/office/officeart/2005/8/layout/cycle2"/>
    <dgm:cxn modelId="{8F20FBB4-3094-4118-BEDE-27640587072C}" type="presParOf" srcId="{24611AAB-B313-4D19-9706-B11B14C99BDE}" destId="{0A320DC5-B57A-422F-906D-520395BBA83A}" srcOrd="8" destOrd="0" presId="urn:microsoft.com/office/officeart/2005/8/layout/cycle2"/>
    <dgm:cxn modelId="{C06031E4-8B34-4D02-9337-657FB8B9A9E0}" type="presParOf" srcId="{24611AAB-B313-4D19-9706-B11B14C99BDE}" destId="{66250DDB-0DAE-4686-A8AE-AD65F7A5320A}" srcOrd="9" destOrd="0" presId="urn:microsoft.com/office/officeart/2005/8/layout/cycle2"/>
    <dgm:cxn modelId="{37E0EDCC-EAB6-4392-B011-773DFDE212CA}" type="presParOf" srcId="{66250DDB-0DAE-4686-A8AE-AD65F7A5320A}" destId="{6BE5728A-AFFB-4A4E-852D-7046B65C13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48171F7-4E10-4AF7-A1C1-2A8FA1850C40}" type="doc">
      <dgm:prSet loTypeId="urn:microsoft.com/office/officeart/2005/8/layout/process5" loCatId="process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0E694CF3-0DEF-4C36-A96E-7723D1281C0A}">
      <dgm:prSet phldrT="[Texto]" custT="1"/>
      <dgm:spPr/>
      <dgm:t>
        <a:bodyPr/>
        <a:lstStyle/>
        <a:p>
          <a:r>
            <a:rPr lang="es-EC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Asignar un monto</a:t>
          </a:r>
          <a:endParaRPr lang="es-EC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B288D-AACE-49CB-BFC0-27BFBEB14D27}" type="parTrans" cxnId="{E90DA141-7AD7-46D2-9966-5FBDC3C04E3E}">
      <dgm:prSet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CF062-BB44-4943-83D9-7FC6D873D3B3}" type="sibTrans" cxnId="{E90DA141-7AD7-46D2-9966-5FBDC3C04E3E}">
      <dgm:prSet custT="1"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9DE86-0D86-4238-BDF6-3573023558B0}">
      <dgm:prSet phldrT="[Texto]" custT="1"/>
      <dgm:spPr/>
      <dgm:t>
        <a:bodyPr/>
        <a:lstStyle/>
        <a:p>
          <a:r>
            <a:rPr lang="es-EC" sz="190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Definir una forma adoptar (temática, territorial o mixta)</a:t>
          </a:r>
          <a:endParaRPr lang="es-EC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02598-F3D2-4131-84BD-A8F92201DFA6}" type="parTrans" cxnId="{AB9E2EFA-4ADF-42E0-B3FB-C2D9B479A322}">
      <dgm:prSet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2C2E9-4350-4D5E-AD7F-F904D80A542B}" type="sibTrans" cxnId="{AB9E2EFA-4ADF-42E0-B3FB-C2D9B479A322}">
      <dgm:prSet custT="1"/>
      <dgm:spPr/>
      <dgm:t>
        <a:bodyPr/>
        <a:lstStyle/>
        <a:p>
          <a:endParaRPr lang="es-EC" sz="1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2E439-57CE-44A7-BC70-50C3A366695E}" type="pres">
      <dgm:prSet presAssocID="{248171F7-4E10-4AF7-A1C1-2A8FA1850C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D78462-9AB1-41F6-B22A-05C85FB77B2C}" type="pres">
      <dgm:prSet presAssocID="{0E694CF3-0DEF-4C36-A96E-7723D1281C0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B17976-BBAC-45D4-A74B-591738683D15}" type="pres">
      <dgm:prSet presAssocID="{852CF062-BB44-4943-83D9-7FC6D873D3B3}" presName="sibTrans" presStyleLbl="sibTrans2D1" presStyleIdx="0" presStyleCnt="1"/>
      <dgm:spPr/>
      <dgm:t>
        <a:bodyPr/>
        <a:lstStyle/>
        <a:p>
          <a:endParaRPr lang="es-ES"/>
        </a:p>
      </dgm:t>
    </dgm:pt>
    <dgm:pt modelId="{A2BC7F42-40AE-40FF-801E-DC38E7907FBA}" type="pres">
      <dgm:prSet presAssocID="{852CF062-BB44-4943-83D9-7FC6D873D3B3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F07C5E38-3C1B-420A-BC93-42D999A531D6}" type="pres">
      <dgm:prSet presAssocID="{BBC9DE86-0D86-4238-BDF6-3573023558B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E5AD46-D3E0-46A6-8BDF-D39D67955D5D}" type="presOf" srcId="{248171F7-4E10-4AF7-A1C1-2A8FA1850C40}" destId="{AD02E439-57CE-44A7-BC70-50C3A366695E}" srcOrd="0" destOrd="0" presId="urn:microsoft.com/office/officeart/2005/8/layout/process5"/>
    <dgm:cxn modelId="{30EB944A-68F4-422A-B3ED-245F0FD82E81}" type="presOf" srcId="{852CF062-BB44-4943-83D9-7FC6D873D3B3}" destId="{6DB17976-BBAC-45D4-A74B-591738683D15}" srcOrd="0" destOrd="0" presId="urn:microsoft.com/office/officeart/2005/8/layout/process5"/>
    <dgm:cxn modelId="{C5F5443B-4004-4C43-ABCF-9B4BA82DDE7F}" type="presOf" srcId="{852CF062-BB44-4943-83D9-7FC6D873D3B3}" destId="{A2BC7F42-40AE-40FF-801E-DC38E7907FBA}" srcOrd="1" destOrd="0" presId="urn:microsoft.com/office/officeart/2005/8/layout/process5"/>
    <dgm:cxn modelId="{04FE5785-90A8-40F3-B7E4-05821EF5866D}" type="presOf" srcId="{0E694CF3-0DEF-4C36-A96E-7723D1281C0A}" destId="{41D78462-9AB1-41F6-B22A-05C85FB77B2C}" srcOrd="0" destOrd="0" presId="urn:microsoft.com/office/officeart/2005/8/layout/process5"/>
    <dgm:cxn modelId="{E90DA141-7AD7-46D2-9966-5FBDC3C04E3E}" srcId="{248171F7-4E10-4AF7-A1C1-2A8FA1850C40}" destId="{0E694CF3-0DEF-4C36-A96E-7723D1281C0A}" srcOrd="0" destOrd="0" parTransId="{107B288D-AACE-49CB-BFC0-27BFBEB14D27}" sibTransId="{852CF062-BB44-4943-83D9-7FC6D873D3B3}"/>
    <dgm:cxn modelId="{AB9E2EFA-4ADF-42E0-B3FB-C2D9B479A322}" srcId="{248171F7-4E10-4AF7-A1C1-2A8FA1850C40}" destId="{BBC9DE86-0D86-4238-BDF6-3573023558B0}" srcOrd="1" destOrd="0" parTransId="{AEE02598-F3D2-4131-84BD-A8F92201DFA6}" sibTransId="{9B32C2E9-4350-4D5E-AD7F-F904D80A542B}"/>
    <dgm:cxn modelId="{EE1F2344-44FC-48C1-87FA-89A0B1425F3E}" type="presOf" srcId="{BBC9DE86-0D86-4238-BDF6-3573023558B0}" destId="{F07C5E38-3C1B-420A-BC93-42D999A531D6}" srcOrd="0" destOrd="0" presId="urn:microsoft.com/office/officeart/2005/8/layout/process5"/>
    <dgm:cxn modelId="{CD79CDFB-B03D-466D-BB7E-CD81E16C16A6}" type="presParOf" srcId="{AD02E439-57CE-44A7-BC70-50C3A366695E}" destId="{41D78462-9AB1-41F6-B22A-05C85FB77B2C}" srcOrd="0" destOrd="0" presId="urn:microsoft.com/office/officeart/2005/8/layout/process5"/>
    <dgm:cxn modelId="{7D288DD2-8971-4A7A-83C4-AA8B55088548}" type="presParOf" srcId="{AD02E439-57CE-44A7-BC70-50C3A366695E}" destId="{6DB17976-BBAC-45D4-A74B-591738683D15}" srcOrd="1" destOrd="0" presId="urn:microsoft.com/office/officeart/2005/8/layout/process5"/>
    <dgm:cxn modelId="{7EB31AE8-80EB-4D7E-A79F-73FD8CFBD549}" type="presParOf" srcId="{6DB17976-BBAC-45D4-A74B-591738683D15}" destId="{A2BC7F42-40AE-40FF-801E-DC38E7907FBA}" srcOrd="0" destOrd="0" presId="urn:microsoft.com/office/officeart/2005/8/layout/process5"/>
    <dgm:cxn modelId="{C683BAD0-DCF7-4853-B3FE-DDCCBE6A10AB}" type="presParOf" srcId="{AD02E439-57CE-44A7-BC70-50C3A366695E}" destId="{F07C5E38-3C1B-420A-BC93-42D999A531D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48171F7-4E10-4AF7-A1C1-2A8FA1850C40}" type="doc">
      <dgm:prSet loTypeId="urn:microsoft.com/office/officeart/2005/8/layout/process5" loCatId="process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C3196667-0A53-4C7B-A2D5-CE57A474F10E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reuniones de discusión y priorización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7BA4B-67BD-47C2-A894-7946340D7BFF}" type="parTrans" cxnId="{A6E43CFD-EDA2-4016-8A01-C50B3FD1564D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A7F83-1651-4D1B-945F-A91016911058}" type="sibTrans" cxnId="{A6E43CFD-EDA2-4016-8A01-C50B3FD1564D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AD801-2961-4F5B-A13D-0FC4C7C363D8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Priorizar proyectos </a:t>
          </a:r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factibles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2BD79-0469-4FE9-ADCD-B19158BAF677}" type="parTrans" cxnId="{9F0C18D1-7391-4E53-A14E-799C22C67EF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24D53-6A88-4390-87C9-8CF5D95DC57C}" type="sibTrans" cxnId="{9F0C18D1-7391-4E53-A14E-799C22C67EF8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94CF3-0DEF-4C36-A96E-7723D1281C0A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Desarrollar la matriz de priorización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B288D-AACE-49CB-BFC0-27BFBEB14D27}" type="parTrans" cxnId="{E90DA141-7AD7-46D2-9966-5FBDC3C04E3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CF062-BB44-4943-83D9-7FC6D873D3B3}" type="sibTrans" cxnId="{E90DA141-7AD7-46D2-9966-5FBDC3C04E3E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2E439-57CE-44A7-BC70-50C3A366695E}" type="pres">
      <dgm:prSet presAssocID="{248171F7-4E10-4AF7-A1C1-2A8FA1850C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9403E9-8FBD-4AC9-8B64-7A04BC5834DF}" type="pres">
      <dgm:prSet presAssocID="{C3196667-0A53-4C7B-A2D5-CE57A474F1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508C27-0D33-44B2-9A5A-0C71B477F3F4}" type="pres">
      <dgm:prSet presAssocID="{C98A7F83-1651-4D1B-945F-A9101691105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9A848199-A6F1-4562-81D5-E68635F3E5FB}" type="pres">
      <dgm:prSet presAssocID="{C98A7F83-1651-4D1B-945F-A9101691105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B889A06C-8B6D-46A6-B0FE-0F0747CE910C}" type="pres">
      <dgm:prSet presAssocID="{F73AD801-2961-4F5B-A13D-0FC4C7C363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10708-245E-42BB-9383-158B8E014F2B}" type="pres">
      <dgm:prSet presAssocID="{3E124D53-6A88-4390-87C9-8CF5D95DC57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CE4E4D3-A94E-46AF-B641-2640643F73EC}" type="pres">
      <dgm:prSet presAssocID="{3E124D53-6A88-4390-87C9-8CF5D95DC57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41D78462-9AB1-41F6-B22A-05C85FB77B2C}" type="pres">
      <dgm:prSet presAssocID="{0E694CF3-0DEF-4C36-A96E-7723D1281C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1F119F-8E2A-4715-A3B9-E85D7D05A7A1}" type="presOf" srcId="{C3196667-0A53-4C7B-A2D5-CE57A474F10E}" destId="{2E9403E9-8FBD-4AC9-8B64-7A04BC5834DF}" srcOrd="0" destOrd="0" presId="urn:microsoft.com/office/officeart/2005/8/layout/process5"/>
    <dgm:cxn modelId="{7253144D-1671-4C8C-9C2F-0CDEBE17642D}" type="presOf" srcId="{0E694CF3-0DEF-4C36-A96E-7723D1281C0A}" destId="{41D78462-9AB1-41F6-B22A-05C85FB77B2C}" srcOrd="0" destOrd="0" presId="urn:microsoft.com/office/officeart/2005/8/layout/process5"/>
    <dgm:cxn modelId="{E90DA141-7AD7-46D2-9966-5FBDC3C04E3E}" srcId="{248171F7-4E10-4AF7-A1C1-2A8FA1850C40}" destId="{0E694CF3-0DEF-4C36-A96E-7723D1281C0A}" srcOrd="2" destOrd="0" parTransId="{107B288D-AACE-49CB-BFC0-27BFBEB14D27}" sibTransId="{852CF062-BB44-4943-83D9-7FC6D873D3B3}"/>
    <dgm:cxn modelId="{9F0C18D1-7391-4E53-A14E-799C22C67EF8}" srcId="{248171F7-4E10-4AF7-A1C1-2A8FA1850C40}" destId="{F73AD801-2961-4F5B-A13D-0FC4C7C363D8}" srcOrd="1" destOrd="0" parTransId="{E482BD79-0469-4FE9-ADCD-B19158BAF677}" sibTransId="{3E124D53-6A88-4390-87C9-8CF5D95DC57C}"/>
    <dgm:cxn modelId="{834A5038-1E9A-4488-AC5F-150B753FE3DC}" type="presOf" srcId="{C98A7F83-1651-4D1B-945F-A91016911058}" destId="{9A848199-A6F1-4562-81D5-E68635F3E5FB}" srcOrd="1" destOrd="0" presId="urn:microsoft.com/office/officeart/2005/8/layout/process5"/>
    <dgm:cxn modelId="{552DA3B8-BF2D-48A6-9A5C-A95BF8111A67}" type="presOf" srcId="{3E124D53-6A88-4390-87C9-8CF5D95DC57C}" destId="{1CE10708-245E-42BB-9383-158B8E014F2B}" srcOrd="0" destOrd="0" presId="urn:microsoft.com/office/officeart/2005/8/layout/process5"/>
    <dgm:cxn modelId="{F071F107-B331-4F36-97A1-549F9C9F5AC5}" type="presOf" srcId="{248171F7-4E10-4AF7-A1C1-2A8FA1850C40}" destId="{AD02E439-57CE-44A7-BC70-50C3A366695E}" srcOrd="0" destOrd="0" presId="urn:microsoft.com/office/officeart/2005/8/layout/process5"/>
    <dgm:cxn modelId="{1AE022D2-178D-4E53-8EB7-090D7A9E975F}" type="presOf" srcId="{F73AD801-2961-4F5B-A13D-0FC4C7C363D8}" destId="{B889A06C-8B6D-46A6-B0FE-0F0747CE910C}" srcOrd="0" destOrd="0" presId="urn:microsoft.com/office/officeart/2005/8/layout/process5"/>
    <dgm:cxn modelId="{14D79512-B891-4A0A-B4A5-21D96825F56D}" type="presOf" srcId="{3E124D53-6A88-4390-87C9-8CF5D95DC57C}" destId="{5CE4E4D3-A94E-46AF-B641-2640643F73EC}" srcOrd="1" destOrd="0" presId="urn:microsoft.com/office/officeart/2005/8/layout/process5"/>
    <dgm:cxn modelId="{D9C7FEA4-0084-40EA-BDEA-C9714CE7C329}" type="presOf" srcId="{C98A7F83-1651-4D1B-945F-A91016911058}" destId="{83508C27-0D33-44B2-9A5A-0C71B477F3F4}" srcOrd="0" destOrd="0" presId="urn:microsoft.com/office/officeart/2005/8/layout/process5"/>
    <dgm:cxn modelId="{A6E43CFD-EDA2-4016-8A01-C50B3FD1564D}" srcId="{248171F7-4E10-4AF7-A1C1-2A8FA1850C40}" destId="{C3196667-0A53-4C7B-A2D5-CE57A474F10E}" srcOrd="0" destOrd="0" parTransId="{D887BA4B-67BD-47C2-A894-7946340D7BFF}" sibTransId="{C98A7F83-1651-4D1B-945F-A91016911058}"/>
    <dgm:cxn modelId="{DF1E9A7A-0F59-4FBE-972D-56A8DADFAFD1}" type="presParOf" srcId="{AD02E439-57CE-44A7-BC70-50C3A366695E}" destId="{2E9403E9-8FBD-4AC9-8B64-7A04BC5834DF}" srcOrd="0" destOrd="0" presId="urn:microsoft.com/office/officeart/2005/8/layout/process5"/>
    <dgm:cxn modelId="{0DB25572-21DC-45FE-8F30-6783BD46076B}" type="presParOf" srcId="{AD02E439-57CE-44A7-BC70-50C3A366695E}" destId="{83508C27-0D33-44B2-9A5A-0C71B477F3F4}" srcOrd="1" destOrd="0" presId="urn:microsoft.com/office/officeart/2005/8/layout/process5"/>
    <dgm:cxn modelId="{C1A675AD-3739-4DD0-BA87-6F88CD638C03}" type="presParOf" srcId="{83508C27-0D33-44B2-9A5A-0C71B477F3F4}" destId="{9A848199-A6F1-4562-81D5-E68635F3E5FB}" srcOrd="0" destOrd="0" presId="urn:microsoft.com/office/officeart/2005/8/layout/process5"/>
    <dgm:cxn modelId="{C26E6EB5-CFE3-4E02-867D-8D1CEFD570FB}" type="presParOf" srcId="{AD02E439-57CE-44A7-BC70-50C3A366695E}" destId="{B889A06C-8B6D-46A6-B0FE-0F0747CE910C}" srcOrd="2" destOrd="0" presId="urn:microsoft.com/office/officeart/2005/8/layout/process5"/>
    <dgm:cxn modelId="{CA7A1670-F172-4D78-AE0B-B3296BF198FF}" type="presParOf" srcId="{AD02E439-57CE-44A7-BC70-50C3A366695E}" destId="{1CE10708-245E-42BB-9383-158B8E014F2B}" srcOrd="3" destOrd="0" presId="urn:microsoft.com/office/officeart/2005/8/layout/process5"/>
    <dgm:cxn modelId="{A350F81C-7A25-40E6-BAB3-EE83D83A73BE}" type="presParOf" srcId="{1CE10708-245E-42BB-9383-158B8E014F2B}" destId="{5CE4E4D3-A94E-46AF-B641-2640643F73EC}" srcOrd="0" destOrd="0" presId="urn:microsoft.com/office/officeart/2005/8/layout/process5"/>
    <dgm:cxn modelId="{F094D6AA-22B5-4D3F-AB47-896A1AA128E2}" type="presParOf" srcId="{AD02E439-57CE-44A7-BC70-50C3A366695E}" destId="{41D78462-9AB1-41F6-B22A-05C85FB77B2C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505F325-3B0B-401D-8487-495D31FF14F7}" type="doc">
      <dgm:prSet loTypeId="urn:microsoft.com/office/officeart/2005/8/layout/default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8679A786-59CD-48F9-91EC-9F4FF67A550A}">
      <dgm:prSet phldrT="[Texto]"/>
      <dgm:spPr/>
      <dgm:t>
        <a:bodyPr/>
        <a:lstStyle/>
        <a:p>
          <a:r>
            <a:rPr lang="es-EC" dirty="0" smtClean="0"/>
            <a:t>Los proyectos deberán priorizar la educación pública </a:t>
          </a:r>
          <a:endParaRPr lang="es-EC" dirty="0"/>
        </a:p>
      </dgm:t>
    </dgm:pt>
    <dgm:pt modelId="{A918FBC5-C68B-4142-9B8D-CE8E8830AABE}" type="parTrans" cxnId="{72895CBF-B70E-4EE3-90A8-1195C4E050A2}">
      <dgm:prSet/>
      <dgm:spPr/>
      <dgm:t>
        <a:bodyPr/>
        <a:lstStyle/>
        <a:p>
          <a:endParaRPr lang="es-EC"/>
        </a:p>
      </dgm:t>
    </dgm:pt>
    <dgm:pt modelId="{C7E59A59-9C33-40EC-B850-185431ED9214}" type="sibTrans" cxnId="{72895CBF-B70E-4EE3-90A8-1195C4E050A2}">
      <dgm:prSet/>
      <dgm:spPr/>
      <dgm:t>
        <a:bodyPr/>
        <a:lstStyle/>
        <a:p>
          <a:endParaRPr lang="es-EC"/>
        </a:p>
      </dgm:t>
    </dgm:pt>
    <dgm:pt modelId="{F6E85B20-7AA5-452A-B8DC-1818D03826E1}">
      <dgm:prSet phldrT="[Texto]"/>
      <dgm:spPr/>
      <dgm:t>
        <a:bodyPr/>
        <a:lstStyle/>
        <a:p>
          <a:r>
            <a:rPr lang="es-EC" dirty="0" smtClean="0"/>
            <a:t>Los proyectos deben incluir a las madres </a:t>
          </a:r>
          <a:endParaRPr lang="es-EC" dirty="0"/>
        </a:p>
      </dgm:t>
    </dgm:pt>
    <dgm:pt modelId="{9D1F998A-13AB-499F-A03B-778473066322}" type="parTrans" cxnId="{B67F77EA-A79B-49D4-9E21-E6905942C579}">
      <dgm:prSet/>
      <dgm:spPr/>
      <dgm:t>
        <a:bodyPr/>
        <a:lstStyle/>
        <a:p>
          <a:endParaRPr lang="es-EC"/>
        </a:p>
      </dgm:t>
    </dgm:pt>
    <dgm:pt modelId="{7DA869A4-551E-456D-BE9D-CAE678C6D80E}" type="sibTrans" cxnId="{B67F77EA-A79B-49D4-9E21-E6905942C579}">
      <dgm:prSet/>
      <dgm:spPr/>
      <dgm:t>
        <a:bodyPr/>
        <a:lstStyle/>
        <a:p>
          <a:endParaRPr lang="es-EC"/>
        </a:p>
      </dgm:t>
    </dgm:pt>
    <dgm:pt modelId="{797C0CF8-E3D4-4DDC-90FC-0CB036CE3735}">
      <dgm:prSet phldrT="[Texto]"/>
      <dgm:spPr/>
      <dgm:t>
        <a:bodyPr/>
        <a:lstStyle/>
        <a:p>
          <a:r>
            <a:rPr lang="es-EC" dirty="0" smtClean="0"/>
            <a:t>Priorizar proyectos de autogestión </a:t>
          </a:r>
          <a:endParaRPr lang="es-EC" dirty="0"/>
        </a:p>
      </dgm:t>
    </dgm:pt>
    <dgm:pt modelId="{2723194B-9846-4195-B4F3-509B3937DFAE}" type="parTrans" cxnId="{50023E41-54F2-4EB3-9FB5-CB3A211DF93A}">
      <dgm:prSet/>
      <dgm:spPr/>
      <dgm:t>
        <a:bodyPr/>
        <a:lstStyle/>
        <a:p>
          <a:endParaRPr lang="es-EC"/>
        </a:p>
      </dgm:t>
    </dgm:pt>
    <dgm:pt modelId="{7E82B27A-C5C5-40EB-9E00-2BBC860029B3}" type="sibTrans" cxnId="{50023E41-54F2-4EB3-9FB5-CB3A211DF93A}">
      <dgm:prSet/>
      <dgm:spPr/>
      <dgm:t>
        <a:bodyPr/>
        <a:lstStyle/>
        <a:p>
          <a:endParaRPr lang="es-EC"/>
        </a:p>
      </dgm:t>
    </dgm:pt>
    <dgm:pt modelId="{16F54A37-4BEA-4AAB-8297-4390321E6FE5}">
      <dgm:prSet phldrT="[Texto]"/>
      <dgm:spPr/>
      <dgm:t>
        <a:bodyPr/>
        <a:lstStyle/>
        <a:p>
          <a:r>
            <a:rPr lang="es-EC" dirty="0" smtClean="0"/>
            <a:t>Invitar a la ciudadanía a contribuir con mingas, rifas y acción comunitaria </a:t>
          </a:r>
          <a:endParaRPr lang="es-EC" dirty="0"/>
        </a:p>
      </dgm:t>
    </dgm:pt>
    <dgm:pt modelId="{C0D40F82-175B-462C-A7B0-B2B34E8105DC}" type="parTrans" cxnId="{DE13CB03-972A-4F91-A61E-03B801E0814E}">
      <dgm:prSet/>
      <dgm:spPr/>
      <dgm:t>
        <a:bodyPr/>
        <a:lstStyle/>
        <a:p>
          <a:endParaRPr lang="es-EC"/>
        </a:p>
      </dgm:t>
    </dgm:pt>
    <dgm:pt modelId="{1601DEE8-32E1-4A4B-9C53-F3F09B7A9E17}" type="sibTrans" cxnId="{DE13CB03-972A-4F91-A61E-03B801E0814E}">
      <dgm:prSet/>
      <dgm:spPr/>
      <dgm:t>
        <a:bodyPr/>
        <a:lstStyle/>
        <a:p>
          <a:endParaRPr lang="es-EC"/>
        </a:p>
      </dgm:t>
    </dgm:pt>
    <dgm:pt modelId="{57EDD6FE-BFE5-49FE-BC11-E53810DAABB4}">
      <dgm:prSet phldrT="[Texto]"/>
      <dgm:spPr/>
      <dgm:t>
        <a:bodyPr/>
        <a:lstStyle/>
        <a:p>
          <a:r>
            <a:rPr lang="es-EC" dirty="0" smtClean="0"/>
            <a:t>Proyectos de inclusión en la tecnología </a:t>
          </a:r>
          <a:endParaRPr lang="es-EC" dirty="0"/>
        </a:p>
      </dgm:t>
    </dgm:pt>
    <dgm:pt modelId="{801F9A35-3107-46DE-9DBC-70D87F0DBC8B}" type="parTrans" cxnId="{D9B0ED02-196D-42DF-A046-7FFDE25EBFFA}">
      <dgm:prSet/>
      <dgm:spPr/>
      <dgm:t>
        <a:bodyPr/>
        <a:lstStyle/>
        <a:p>
          <a:endParaRPr lang="es-EC"/>
        </a:p>
      </dgm:t>
    </dgm:pt>
    <dgm:pt modelId="{48E239BE-DB3D-4A8D-A07D-AD084FF5026B}" type="sibTrans" cxnId="{D9B0ED02-196D-42DF-A046-7FFDE25EBFFA}">
      <dgm:prSet/>
      <dgm:spPr/>
      <dgm:t>
        <a:bodyPr/>
        <a:lstStyle/>
        <a:p>
          <a:endParaRPr lang="es-EC"/>
        </a:p>
      </dgm:t>
    </dgm:pt>
    <dgm:pt modelId="{F53EE552-592E-4974-9678-E59BAE04464A}">
      <dgm:prSet/>
      <dgm:spPr/>
      <dgm:t>
        <a:bodyPr/>
        <a:lstStyle/>
        <a:p>
          <a:r>
            <a:rPr lang="es-EC" dirty="0" smtClean="0"/>
            <a:t>Proyectos que contemplen el comercio, la construcción, la industria manufacturera, la agricultura, y transporte.</a:t>
          </a:r>
          <a:endParaRPr lang="es-EC" dirty="0"/>
        </a:p>
      </dgm:t>
    </dgm:pt>
    <dgm:pt modelId="{CA7C2E04-6953-4163-BD86-1796E44FCED4}" type="parTrans" cxnId="{A3EEEA21-3A3D-40E9-8B51-E6B6CEDEA4EC}">
      <dgm:prSet/>
      <dgm:spPr/>
      <dgm:t>
        <a:bodyPr/>
        <a:lstStyle/>
        <a:p>
          <a:endParaRPr lang="es-EC"/>
        </a:p>
      </dgm:t>
    </dgm:pt>
    <dgm:pt modelId="{641488F0-F79C-47B3-821A-E66FC97FBD8C}" type="sibTrans" cxnId="{A3EEEA21-3A3D-40E9-8B51-E6B6CEDEA4EC}">
      <dgm:prSet/>
      <dgm:spPr/>
      <dgm:t>
        <a:bodyPr/>
        <a:lstStyle/>
        <a:p>
          <a:endParaRPr lang="es-EC"/>
        </a:p>
      </dgm:t>
    </dgm:pt>
    <dgm:pt modelId="{CF06308C-475A-4B3D-838F-D0CB9A12F2E2}" type="pres">
      <dgm:prSet presAssocID="{E505F325-3B0B-401D-8487-495D31FF14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6467FB-8CBA-4D61-BD6A-7C681AD85073}" type="pres">
      <dgm:prSet presAssocID="{8679A786-59CD-48F9-91EC-9F4FF67A550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7CADF7-6ACD-4113-B50A-B95CB60B9568}" type="pres">
      <dgm:prSet presAssocID="{C7E59A59-9C33-40EC-B850-185431ED9214}" presName="sibTrans" presStyleCnt="0"/>
      <dgm:spPr/>
    </dgm:pt>
    <dgm:pt modelId="{506AF169-D9FE-4DA2-9D07-D6F34C8CF34F}" type="pres">
      <dgm:prSet presAssocID="{F6E85B20-7AA5-452A-B8DC-1818D03826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AF74D3-FC61-4AE6-826B-79898A66CC2D}" type="pres">
      <dgm:prSet presAssocID="{7DA869A4-551E-456D-BE9D-CAE678C6D80E}" presName="sibTrans" presStyleCnt="0"/>
      <dgm:spPr/>
    </dgm:pt>
    <dgm:pt modelId="{783344FA-50AF-41FA-B417-F3EB14C66098}" type="pres">
      <dgm:prSet presAssocID="{797C0CF8-E3D4-4DDC-90FC-0CB036CE373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DF65DA-A37D-4FE3-8AA2-BBB28779AAEB}" type="pres">
      <dgm:prSet presAssocID="{7E82B27A-C5C5-40EB-9E00-2BBC860029B3}" presName="sibTrans" presStyleCnt="0"/>
      <dgm:spPr/>
    </dgm:pt>
    <dgm:pt modelId="{57471247-C84B-4825-B772-22B3FCD9FC66}" type="pres">
      <dgm:prSet presAssocID="{16F54A37-4BEA-4AAB-8297-4390321E6FE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40236F-9854-4DB1-9AD9-E9053CB316A1}" type="pres">
      <dgm:prSet presAssocID="{1601DEE8-32E1-4A4B-9C53-F3F09B7A9E17}" presName="sibTrans" presStyleCnt="0"/>
      <dgm:spPr/>
    </dgm:pt>
    <dgm:pt modelId="{8EF1E850-34AC-4712-AEEC-401B5461DBF5}" type="pres">
      <dgm:prSet presAssocID="{57EDD6FE-BFE5-49FE-BC11-E53810DAABB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A6587E-C3F9-4E1A-8FBD-82B87FDDB319}" type="pres">
      <dgm:prSet presAssocID="{48E239BE-DB3D-4A8D-A07D-AD084FF5026B}" presName="sibTrans" presStyleCnt="0"/>
      <dgm:spPr/>
    </dgm:pt>
    <dgm:pt modelId="{9B3A974E-6C38-448D-AD7D-11283EF4FC65}" type="pres">
      <dgm:prSet presAssocID="{F53EE552-592E-4974-9678-E59BAE0446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0BF482-24A8-4CCC-A46E-51E8276AFB89}" type="presOf" srcId="{57EDD6FE-BFE5-49FE-BC11-E53810DAABB4}" destId="{8EF1E850-34AC-4712-AEEC-401B5461DBF5}" srcOrd="0" destOrd="0" presId="urn:microsoft.com/office/officeart/2005/8/layout/default"/>
    <dgm:cxn modelId="{D9B0ED02-196D-42DF-A046-7FFDE25EBFFA}" srcId="{E505F325-3B0B-401D-8487-495D31FF14F7}" destId="{57EDD6FE-BFE5-49FE-BC11-E53810DAABB4}" srcOrd="4" destOrd="0" parTransId="{801F9A35-3107-46DE-9DBC-70D87F0DBC8B}" sibTransId="{48E239BE-DB3D-4A8D-A07D-AD084FF5026B}"/>
    <dgm:cxn modelId="{0D9D08AE-790A-4264-A4F5-4080C5352C89}" type="presOf" srcId="{797C0CF8-E3D4-4DDC-90FC-0CB036CE3735}" destId="{783344FA-50AF-41FA-B417-F3EB14C66098}" srcOrd="0" destOrd="0" presId="urn:microsoft.com/office/officeart/2005/8/layout/default"/>
    <dgm:cxn modelId="{DE13CB03-972A-4F91-A61E-03B801E0814E}" srcId="{E505F325-3B0B-401D-8487-495D31FF14F7}" destId="{16F54A37-4BEA-4AAB-8297-4390321E6FE5}" srcOrd="3" destOrd="0" parTransId="{C0D40F82-175B-462C-A7B0-B2B34E8105DC}" sibTransId="{1601DEE8-32E1-4A4B-9C53-F3F09B7A9E17}"/>
    <dgm:cxn modelId="{146D128E-E836-4DEE-85F5-BF3C3E3C8467}" type="presOf" srcId="{F6E85B20-7AA5-452A-B8DC-1818D03826E1}" destId="{506AF169-D9FE-4DA2-9D07-D6F34C8CF34F}" srcOrd="0" destOrd="0" presId="urn:microsoft.com/office/officeart/2005/8/layout/default"/>
    <dgm:cxn modelId="{6113FB9D-77F8-454C-A7C7-8C95CF589958}" type="presOf" srcId="{16F54A37-4BEA-4AAB-8297-4390321E6FE5}" destId="{57471247-C84B-4825-B772-22B3FCD9FC66}" srcOrd="0" destOrd="0" presId="urn:microsoft.com/office/officeart/2005/8/layout/default"/>
    <dgm:cxn modelId="{72895CBF-B70E-4EE3-90A8-1195C4E050A2}" srcId="{E505F325-3B0B-401D-8487-495D31FF14F7}" destId="{8679A786-59CD-48F9-91EC-9F4FF67A550A}" srcOrd="0" destOrd="0" parTransId="{A918FBC5-C68B-4142-9B8D-CE8E8830AABE}" sibTransId="{C7E59A59-9C33-40EC-B850-185431ED9214}"/>
    <dgm:cxn modelId="{50023E41-54F2-4EB3-9FB5-CB3A211DF93A}" srcId="{E505F325-3B0B-401D-8487-495D31FF14F7}" destId="{797C0CF8-E3D4-4DDC-90FC-0CB036CE3735}" srcOrd="2" destOrd="0" parTransId="{2723194B-9846-4195-B4F3-509B3937DFAE}" sibTransId="{7E82B27A-C5C5-40EB-9E00-2BBC860029B3}"/>
    <dgm:cxn modelId="{05CB5A44-33F6-4F13-A08B-3C07B3A38A8C}" type="presOf" srcId="{8679A786-59CD-48F9-91EC-9F4FF67A550A}" destId="{F06467FB-8CBA-4D61-BD6A-7C681AD85073}" srcOrd="0" destOrd="0" presId="urn:microsoft.com/office/officeart/2005/8/layout/default"/>
    <dgm:cxn modelId="{CC0E8F47-71B1-4E4B-979C-876A2155EBDC}" type="presOf" srcId="{E505F325-3B0B-401D-8487-495D31FF14F7}" destId="{CF06308C-475A-4B3D-838F-D0CB9A12F2E2}" srcOrd="0" destOrd="0" presId="urn:microsoft.com/office/officeart/2005/8/layout/default"/>
    <dgm:cxn modelId="{C0EA74BC-2926-4754-9BD2-2754F1B7BFE8}" type="presOf" srcId="{F53EE552-592E-4974-9678-E59BAE04464A}" destId="{9B3A974E-6C38-448D-AD7D-11283EF4FC65}" srcOrd="0" destOrd="0" presId="urn:microsoft.com/office/officeart/2005/8/layout/default"/>
    <dgm:cxn modelId="{A3EEEA21-3A3D-40E9-8B51-E6B6CEDEA4EC}" srcId="{E505F325-3B0B-401D-8487-495D31FF14F7}" destId="{F53EE552-592E-4974-9678-E59BAE04464A}" srcOrd="5" destOrd="0" parTransId="{CA7C2E04-6953-4163-BD86-1796E44FCED4}" sibTransId="{641488F0-F79C-47B3-821A-E66FC97FBD8C}"/>
    <dgm:cxn modelId="{B67F77EA-A79B-49D4-9E21-E6905942C579}" srcId="{E505F325-3B0B-401D-8487-495D31FF14F7}" destId="{F6E85B20-7AA5-452A-B8DC-1818D03826E1}" srcOrd="1" destOrd="0" parTransId="{9D1F998A-13AB-499F-A03B-778473066322}" sibTransId="{7DA869A4-551E-456D-BE9D-CAE678C6D80E}"/>
    <dgm:cxn modelId="{FCD3136A-CF9A-4E8D-8A6E-FFBDB86BDF20}" type="presParOf" srcId="{CF06308C-475A-4B3D-838F-D0CB9A12F2E2}" destId="{F06467FB-8CBA-4D61-BD6A-7C681AD85073}" srcOrd="0" destOrd="0" presId="urn:microsoft.com/office/officeart/2005/8/layout/default"/>
    <dgm:cxn modelId="{D345F152-08FC-4309-B68F-2204386340EE}" type="presParOf" srcId="{CF06308C-475A-4B3D-838F-D0CB9A12F2E2}" destId="{107CADF7-6ACD-4113-B50A-B95CB60B9568}" srcOrd="1" destOrd="0" presId="urn:microsoft.com/office/officeart/2005/8/layout/default"/>
    <dgm:cxn modelId="{858F1126-88B5-4C05-BFD2-45BF041240A4}" type="presParOf" srcId="{CF06308C-475A-4B3D-838F-D0CB9A12F2E2}" destId="{506AF169-D9FE-4DA2-9D07-D6F34C8CF34F}" srcOrd="2" destOrd="0" presId="urn:microsoft.com/office/officeart/2005/8/layout/default"/>
    <dgm:cxn modelId="{2D587623-E7DC-4566-B572-055700AEE1C9}" type="presParOf" srcId="{CF06308C-475A-4B3D-838F-D0CB9A12F2E2}" destId="{98AF74D3-FC61-4AE6-826B-79898A66CC2D}" srcOrd="3" destOrd="0" presId="urn:microsoft.com/office/officeart/2005/8/layout/default"/>
    <dgm:cxn modelId="{B04C5139-4D7C-4D5A-BA3A-4FBE2C7D452D}" type="presParOf" srcId="{CF06308C-475A-4B3D-838F-D0CB9A12F2E2}" destId="{783344FA-50AF-41FA-B417-F3EB14C66098}" srcOrd="4" destOrd="0" presId="urn:microsoft.com/office/officeart/2005/8/layout/default"/>
    <dgm:cxn modelId="{FD72EF98-51EB-4BC1-863A-7288BECBBE31}" type="presParOf" srcId="{CF06308C-475A-4B3D-838F-D0CB9A12F2E2}" destId="{67DF65DA-A37D-4FE3-8AA2-BBB28779AAEB}" srcOrd="5" destOrd="0" presId="urn:microsoft.com/office/officeart/2005/8/layout/default"/>
    <dgm:cxn modelId="{D4AB520B-938F-439E-816F-31930883EA7B}" type="presParOf" srcId="{CF06308C-475A-4B3D-838F-D0CB9A12F2E2}" destId="{57471247-C84B-4825-B772-22B3FCD9FC66}" srcOrd="6" destOrd="0" presId="urn:microsoft.com/office/officeart/2005/8/layout/default"/>
    <dgm:cxn modelId="{D9BC8024-3D2F-4318-BCD1-4A8AEB2EBB81}" type="presParOf" srcId="{CF06308C-475A-4B3D-838F-D0CB9A12F2E2}" destId="{F440236F-9854-4DB1-9AD9-E9053CB316A1}" srcOrd="7" destOrd="0" presId="urn:microsoft.com/office/officeart/2005/8/layout/default"/>
    <dgm:cxn modelId="{1B13DF4C-7DAA-4E6D-A6AF-871B85747C01}" type="presParOf" srcId="{CF06308C-475A-4B3D-838F-D0CB9A12F2E2}" destId="{8EF1E850-34AC-4712-AEEC-401B5461DBF5}" srcOrd="8" destOrd="0" presId="urn:microsoft.com/office/officeart/2005/8/layout/default"/>
    <dgm:cxn modelId="{7BEA3979-E7F9-44F7-9980-9E754C7DE67E}" type="presParOf" srcId="{CF06308C-475A-4B3D-838F-D0CB9A12F2E2}" destId="{64A6587E-C3F9-4E1A-8FBD-82B87FDDB319}" srcOrd="9" destOrd="0" presId="urn:microsoft.com/office/officeart/2005/8/layout/default"/>
    <dgm:cxn modelId="{6A98FF86-6A0C-4A00-BC03-F3A77B2F651B}" type="presParOf" srcId="{CF06308C-475A-4B3D-838F-D0CB9A12F2E2}" destId="{9B3A974E-6C38-448D-AD7D-11283EF4FC6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48171F7-4E10-4AF7-A1C1-2A8FA1850C40}" type="doc">
      <dgm:prSet loTypeId="urn:microsoft.com/office/officeart/2005/8/layout/process5" loCatId="process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18BC3016-3628-4F81-979B-397DAEC4C2A6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Estudios técnicos y análisis financiero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3AD53-923C-4759-AF3A-E7FF2B73D3CD}" type="parTrans" cxnId="{D8A13E4C-55D7-4F28-B1EC-0B63A651B43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60208-89FB-4D99-AF37-113D4C3C11D8}" type="sibTrans" cxnId="{D8A13E4C-55D7-4F28-B1EC-0B63A651B43B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96667-0A53-4C7B-A2D5-CE57A474F10E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el presupuesto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7BA4B-67BD-47C2-A894-7946340D7BFF}" type="parTrans" cxnId="{A6E43CFD-EDA2-4016-8A01-C50B3FD1564D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A7F83-1651-4D1B-945F-A91016911058}" type="sibTrans" cxnId="{A6E43CFD-EDA2-4016-8A01-C50B3FD1564D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AD801-2961-4F5B-A13D-0FC4C7C363D8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Socializar el presupuesto con la ciudadanía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2BD79-0469-4FE9-ADCD-B19158BAF677}" type="parTrans" cxnId="{9F0C18D1-7391-4E53-A14E-799C22C67EF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24D53-6A88-4390-87C9-8CF5D95DC57C}" type="sibTrans" cxnId="{9F0C18D1-7391-4E53-A14E-799C22C67EF8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94CF3-0DEF-4C36-A96E-7723D1281C0A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Ejecución y seguimiento del presupuesto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B288D-AACE-49CB-BFC0-27BFBEB14D27}" type="parTrans" cxnId="{E90DA141-7AD7-46D2-9966-5FBDC3C04E3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CF062-BB44-4943-83D9-7FC6D873D3B3}" type="sibTrans" cxnId="{E90DA141-7AD7-46D2-9966-5FBDC3C04E3E}">
      <dgm:prSet custT="1"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2E439-57CE-44A7-BC70-50C3A366695E}" type="pres">
      <dgm:prSet presAssocID="{248171F7-4E10-4AF7-A1C1-2A8FA1850C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6ACCB-7DD0-4B22-A8E0-6F1B6A239625}" type="pres">
      <dgm:prSet presAssocID="{18BC3016-3628-4F81-979B-397DAEC4C2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C8A13D-3A5F-40EA-A6A3-BFA3BCCF7821}" type="pres">
      <dgm:prSet presAssocID="{E3660208-89FB-4D99-AF37-113D4C3C11D8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52816DC-0862-424F-A1C4-680F60FEDBA3}" type="pres">
      <dgm:prSet presAssocID="{E3660208-89FB-4D99-AF37-113D4C3C11D8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E9403E9-8FBD-4AC9-8B64-7A04BC5834DF}" type="pres">
      <dgm:prSet presAssocID="{C3196667-0A53-4C7B-A2D5-CE57A474F1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508C27-0D33-44B2-9A5A-0C71B477F3F4}" type="pres">
      <dgm:prSet presAssocID="{C98A7F83-1651-4D1B-945F-A9101691105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9A848199-A6F1-4562-81D5-E68635F3E5FB}" type="pres">
      <dgm:prSet presAssocID="{C98A7F83-1651-4D1B-945F-A9101691105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B889A06C-8B6D-46A6-B0FE-0F0747CE910C}" type="pres">
      <dgm:prSet presAssocID="{F73AD801-2961-4F5B-A13D-0FC4C7C363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E10708-245E-42BB-9383-158B8E014F2B}" type="pres">
      <dgm:prSet presAssocID="{3E124D53-6A88-4390-87C9-8CF5D95DC57C}" presName="sibTrans" presStyleLbl="sibTrans2D1" presStyleIdx="2" presStyleCnt="3"/>
      <dgm:spPr/>
      <dgm:t>
        <a:bodyPr/>
        <a:lstStyle/>
        <a:p>
          <a:endParaRPr lang="es-ES"/>
        </a:p>
      </dgm:t>
    </dgm:pt>
    <dgm:pt modelId="{5CE4E4D3-A94E-46AF-B641-2640643F73EC}" type="pres">
      <dgm:prSet presAssocID="{3E124D53-6A88-4390-87C9-8CF5D95DC57C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41D78462-9AB1-41F6-B22A-05C85FB77B2C}" type="pres">
      <dgm:prSet presAssocID="{0E694CF3-0DEF-4C36-A96E-7723D1281C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752E6E-31F4-4205-BB11-32584F7505FE}" type="presOf" srcId="{C98A7F83-1651-4D1B-945F-A91016911058}" destId="{9A848199-A6F1-4562-81D5-E68635F3E5FB}" srcOrd="1" destOrd="0" presId="urn:microsoft.com/office/officeart/2005/8/layout/process5"/>
    <dgm:cxn modelId="{9F0C18D1-7391-4E53-A14E-799C22C67EF8}" srcId="{248171F7-4E10-4AF7-A1C1-2A8FA1850C40}" destId="{F73AD801-2961-4F5B-A13D-0FC4C7C363D8}" srcOrd="2" destOrd="0" parTransId="{E482BD79-0469-4FE9-ADCD-B19158BAF677}" sibTransId="{3E124D53-6A88-4390-87C9-8CF5D95DC57C}"/>
    <dgm:cxn modelId="{AFD4A0F2-CA49-486C-BF3D-4F8E1272D079}" type="presOf" srcId="{E3660208-89FB-4D99-AF37-113D4C3C11D8}" destId="{D52816DC-0862-424F-A1C4-680F60FEDBA3}" srcOrd="1" destOrd="0" presId="urn:microsoft.com/office/officeart/2005/8/layout/process5"/>
    <dgm:cxn modelId="{24D31F27-FC16-4BEF-BBB0-600C3DCC379F}" type="presOf" srcId="{0E694CF3-0DEF-4C36-A96E-7723D1281C0A}" destId="{41D78462-9AB1-41F6-B22A-05C85FB77B2C}" srcOrd="0" destOrd="0" presId="urn:microsoft.com/office/officeart/2005/8/layout/process5"/>
    <dgm:cxn modelId="{A6E43CFD-EDA2-4016-8A01-C50B3FD1564D}" srcId="{248171F7-4E10-4AF7-A1C1-2A8FA1850C40}" destId="{C3196667-0A53-4C7B-A2D5-CE57A474F10E}" srcOrd="1" destOrd="0" parTransId="{D887BA4B-67BD-47C2-A894-7946340D7BFF}" sibTransId="{C98A7F83-1651-4D1B-945F-A91016911058}"/>
    <dgm:cxn modelId="{0F81214B-BFDB-44C5-8185-D31990A0C6A9}" type="presOf" srcId="{E3660208-89FB-4D99-AF37-113D4C3C11D8}" destId="{6EC8A13D-3A5F-40EA-A6A3-BFA3BCCF7821}" srcOrd="0" destOrd="0" presId="urn:microsoft.com/office/officeart/2005/8/layout/process5"/>
    <dgm:cxn modelId="{DF9283EE-33F7-4C5B-8476-5833FA4D5082}" type="presOf" srcId="{3E124D53-6A88-4390-87C9-8CF5D95DC57C}" destId="{1CE10708-245E-42BB-9383-158B8E014F2B}" srcOrd="0" destOrd="0" presId="urn:microsoft.com/office/officeart/2005/8/layout/process5"/>
    <dgm:cxn modelId="{0261CA8F-3765-4B28-9276-B4C9D56966C8}" type="presOf" srcId="{18BC3016-3628-4F81-979B-397DAEC4C2A6}" destId="{1E86ACCB-7DD0-4B22-A8E0-6F1B6A239625}" srcOrd="0" destOrd="0" presId="urn:microsoft.com/office/officeart/2005/8/layout/process5"/>
    <dgm:cxn modelId="{854E9380-66BB-48C8-B235-68383D5F2410}" type="presOf" srcId="{248171F7-4E10-4AF7-A1C1-2A8FA1850C40}" destId="{AD02E439-57CE-44A7-BC70-50C3A366695E}" srcOrd="0" destOrd="0" presId="urn:microsoft.com/office/officeart/2005/8/layout/process5"/>
    <dgm:cxn modelId="{D8A13E4C-55D7-4F28-B1EC-0B63A651B43B}" srcId="{248171F7-4E10-4AF7-A1C1-2A8FA1850C40}" destId="{18BC3016-3628-4F81-979B-397DAEC4C2A6}" srcOrd="0" destOrd="0" parTransId="{76E3AD53-923C-4759-AF3A-E7FF2B73D3CD}" sibTransId="{E3660208-89FB-4D99-AF37-113D4C3C11D8}"/>
    <dgm:cxn modelId="{1F286515-AF29-4D58-B209-B1EDEC4F406D}" type="presOf" srcId="{F73AD801-2961-4F5B-A13D-0FC4C7C363D8}" destId="{B889A06C-8B6D-46A6-B0FE-0F0747CE910C}" srcOrd="0" destOrd="0" presId="urn:microsoft.com/office/officeart/2005/8/layout/process5"/>
    <dgm:cxn modelId="{8ED5973D-85B9-469C-81B0-20270A8B1E67}" type="presOf" srcId="{3E124D53-6A88-4390-87C9-8CF5D95DC57C}" destId="{5CE4E4D3-A94E-46AF-B641-2640643F73EC}" srcOrd="1" destOrd="0" presId="urn:microsoft.com/office/officeart/2005/8/layout/process5"/>
    <dgm:cxn modelId="{43DBC632-7909-475A-98C6-4DE917EF7AD2}" type="presOf" srcId="{C3196667-0A53-4C7B-A2D5-CE57A474F10E}" destId="{2E9403E9-8FBD-4AC9-8B64-7A04BC5834DF}" srcOrd="0" destOrd="0" presId="urn:microsoft.com/office/officeart/2005/8/layout/process5"/>
    <dgm:cxn modelId="{E90DA141-7AD7-46D2-9966-5FBDC3C04E3E}" srcId="{248171F7-4E10-4AF7-A1C1-2A8FA1850C40}" destId="{0E694CF3-0DEF-4C36-A96E-7723D1281C0A}" srcOrd="3" destOrd="0" parTransId="{107B288D-AACE-49CB-BFC0-27BFBEB14D27}" sibTransId="{852CF062-BB44-4943-83D9-7FC6D873D3B3}"/>
    <dgm:cxn modelId="{A8874984-F8BF-4AAA-A3B8-45C9BC92256C}" type="presOf" srcId="{C98A7F83-1651-4D1B-945F-A91016911058}" destId="{83508C27-0D33-44B2-9A5A-0C71B477F3F4}" srcOrd="0" destOrd="0" presId="urn:microsoft.com/office/officeart/2005/8/layout/process5"/>
    <dgm:cxn modelId="{BC6E0D27-D276-49F3-B07C-8F4ADBF90236}" type="presParOf" srcId="{AD02E439-57CE-44A7-BC70-50C3A366695E}" destId="{1E86ACCB-7DD0-4B22-A8E0-6F1B6A239625}" srcOrd="0" destOrd="0" presId="urn:microsoft.com/office/officeart/2005/8/layout/process5"/>
    <dgm:cxn modelId="{037C41B1-89D6-47A3-A9FB-592CD1F9E70B}" type="presParOf" srcId="{AD02E439-57CE-44A7-BC70-50C3A366695E}" destId="{6EC8A13D-3A5F-40EA-A6A3-BFA3BCCF7821}" srcOrd="1" destOrd="0" presId="urn:microsoft.com/office/officeart/2005/8/layout/process5"/>
    <dgm:cxn modelId="{77FEE765-AE85-46AD-910A-0196B3B93A6D}" type="presParOf" srcId="{6EC8A13D-3A5F-40EA-A6A3-BFA3BCCF7821}" destId="{D52816DC-0862-424F-A1C4-680F60FEDBA3}" srcOrd="0" destOrd="0" presId="urn:microsoft.com/office/officeart/2005/8/layout/process5"/>
    <dgm:cxn modelId="{9665B83B-4B8F-42F0-9C03-36792D902873}" type="presParOf" srcId="{AD02E439-57CE-44A7-BC70-50C3A366695E}" destId="{2E9403E9-8FBD-4AC9-8B64-7A04BC5834DF}" srcOrd="2" destOrd="0" presId="urn:microsoft.com/office/officeart/2005/8/layout/process5"/>
    <dgm:cxn modelId="{2E77D7DB-C9C3-40EB-B90D-73B781911F15}" type="presParOf" srcId="{AD02E439-57CE-44A7-BC70-50C3A366695E}" destId="{83508C27-0D33-44B2-9A5A-0C71B477F3F4}" srcOrd="3" destOrd="0" presId="urn:microsoft.com/office/officeart/2005/8/layout/process5"/>
    <dgm:cxn modelId="{7774C7EB-5F2B-4399-8745-F6D31968E1A5}" type="presParOf" srcId="{83508C27-0D33-44B2-9A5A-0C71B477F3F4}" destId="{9A848199-A6F1-4562-81D5-E68635F3E5FB}" srcOrd="0" destOrd="0" presId="urn:microsoft.com/office/officeart/2005/8/layout/process5"/>
    <dgm:cxn modelId="{541E2255-10F5-43DE-A955-8DF4B59D1F9E}" type="presParOf" srcId="{AD02E439-57CE-44A7-BC70-50C3A366695E}" destId="{B889A06C-8B6D-46A6-B0FE-0F0747CE910C}" srcOrd="4" destOrd="0" presId="urn:microsoft.com/office/officeart/2005/8/layout/process5"/>
    <dgm:cxn modelId="{38DEE06B-D6CF-4CDD-A39D-D64D2BFDA955}" type="presParOf" srcId="{AD02E439-57CE-44A7-BC70-50C3A366695E}" destId="{1CE10708-245E-42BB-9383-158B8E014F2B}" srcOrd="5" destOrd="0" presId="urn:microsoft.com/office/officeart/2005/8/layout/process5"/>
    <dgm:cxn modelId="{8E31164C-BDE6-4567-B7D5-792EEED79257}" type="presParOf" srcId="{1CE10708-245E-42BB-9383-158B8E014F2B}" destId="{5CE4E4D3-A94E-46AF-B641-2640643F73EC}" srcOrd="0" destOrd="0" presId="urn:microsoft.com/office/officeart/2005/8/layout/process5"/>
    <dgm:cxn modelId="{73873839-DC41-4B85-9BF5-07F9343298B7}" type="presParOf" srcId="{AD02E439-57CE-44A7-BC70-50C3A366695E}" destId="{41D78462-9AB1-41F6-B22A-05C85FB77B2C}" srcOrd="6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9A03622-1A3B-4805-85AD-C897BE848E4C}" type="doc">
      <dgm:prSet loTypeId="urn:microsoft.com/office/officeart/2005/8/layout/default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6D8C3F2-972C-4BF5-9E6D-9792A2E4C425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Estimula la solidaridad y equidad 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A9D06-1EED-4DDA-81B1-64F0F573F264}" type="parTrans" cxnId="{8F5AC012-7ED0-4C7E-8B66-C253C657AD8E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776B3-EAF5-49EF-8C95-5135DDD6265D}" type="sibTrans" cxnId="{8F5AC012-7ED0-4C7E-8B66-C253C657AD8E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030F3-1248-4EE7-BCAF-15AD067B101F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mejor informada 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6BD1D-BC91-4418-96CD-476DF29690DC}" type="parTrans" cxnId="{CF59E6DE-AA40-4887-8E93-F3733BF5BCDF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99CC2-C703-48F2-B68E-9C014BEC0AB6}" type="sibTrans" cxnId="{CF59E6DE-AA40-4887-8E93-F3733BF5BCDF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17CCF-4066-4030-A5B4-E25EC77BFCB9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Corresponsabilidad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78FFB-E3A3-4FEA-98C2-D20FA73A359F}" type="parTrans" cxnId="{81048BD7-3563-492C-8BBB-E8F9535C0D79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D1FFD-4084-47AA-B608-D6A6CA9BE539}" type="sibTrans" cxnId="{81048BD7-3563-492C-8BBB-E8F9535C0D79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19E57-4609-4F1A-AFAE-CF45D5835F2C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Inclusión de grupos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C9222-CB8A-4CEB-823B-0D1273B3E4EB}" type="parTrans" cxnId="{495D998B-B300-4EA7-9010-092452C7E99F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C6DFA-4143-45B1-9CAF-AA4B54F46A64}" type="sibTrans" cxnId="{495D998B-B300-4EA7-9010-092452C7E99F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FF2E9-A1DA-4167-9740-2A0D82D81F42}">
      <dgm:prSet phldrT="[Texto]" custT="1"/>
      <dgm:spPr/>
      <dgm:t>
        <a:bodyPr/>
        <a:lstStyle/>
        <a:p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Cambios en el tipo de inversión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9DB44-0D2A-4087-A6C2-5277C48167D2}" type="parTrans" cxnId="{C6B00313-F021-4FA9-9776-AFBEAACD292D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D07AA-FB6A-4FDF-8B60-D452E2301492}" type="sibTrans" cxnId="{C6B00313-F021-4FA9-9776-AFBEAACD292D}">
      <dgm:prSet/>
      <dgm:spPr/>
      <dgm:t>
        <a:bodyPr/>
        <a:lstStyle/>
        <a:p>
          <a:endParaRPr lang="es-EC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A5865-1CA5-4F6E-837F-7765D87A8E85}" type="pres">
      <dgm:prSet presAssocID="{E9A03622-1A3B-4805-85AD-C897BE848E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5C77A7A-BC5C-4C29-8477-82C9C4315862}" type="pres">
      <dgm:prSet presAssocID="{46D8C3F2-972C-4BF5-9E6D-9792A2E4C4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2B4B83-682C-4094-98AF-6FB71CD8B8F2}" type="pres">
      <dgm:prSet presAssocID="{031776B3-EAF5-49EF-8C95-5135DDD6265D}" presName="sibTrans" presStyleCnt="0"/>
      <dgm:spPr/>
      <dgm:t>
        <a:bodyPr/>
        <a:lstStyle/>
        <a:p>
          <a:endParaRPr lang="es-EC"/>
        </a:p>
      </dgm:t>
    </dgm:pt>
    <dgm:pt modelId="{1156587A-AEE5-4C20-B408-AD8C2F9ED1D9}" type="pres">
      <dgm:prSet presAssocID="{6F9030F3-1248-4EE7-BCAF-15AD067B10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D2C65A-575A-417F-95A9-3AF6A287647F}" type="pres">
      <dgm:prSet presAssocID="{30799CC2-C703-48F2-B68E-9C014BEC0AB6}" presName="sibTrans" presStyleCnt="0"/>
      <dgm:spPr/>
      <dgm:t>
        <a:bodyPr/>
        <a:lstStyle/>
        <a:p>
          <a:endParaRPr lang="es-EC"/>
        </a:p>
      </dgm:t>
    </dgm:pt>
    <dgm:pt modelId="{19864B06-4364-4D7D-8A4F-2E83DBD66E19}" type="pres">
      <dgm:prSet presAssocID="{5C817CCF-4066-4030-A5B4-E25EC77BFC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382E09-C9B0-468C-8124-2D97BE79D698}" type="pres">
      <dgm:prSet presAssocID="{182D1FFD-4084-47AA-B608-D6A6CA9BE539}" presName="sibTrans" presStyleCnt="0"/>
      <dgm:spPr/>
      <dgm:t>
        <a:bodyPr/>
        <a:lstStyle/>
        <a:p>
          <a:endParaRPr lang="es-EC"/>
        </a:p>
      </dgm:t>
    </dgm:pt>
    <dgm:pt modelId="{7E93B59E-5747-49DD-A12B-8C91BBB1D5C3}" type="pres">
      <dgm:prSet presAssocID="{C4319E57-4609-4F1A-AFAE-CF45D5835F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259B3E-DA99-47A4-B78E-FE7DD29AA936}" type="pres">
      <dgm:prSet presAssocID="{EDCC6DFA-4143-45B1-9CAF-AA4B54F46A64}" presName="sibTrans" presStyleCnt="0"/>
      <dgm:spPr/>
      <dgm:t>
        <a:bodyPr/>
        <a:lstStyle/>
        <a:p>
          <a:endParaRPr lang="es-EC"/>
        </a:p>
      </dgm:t>
    </dgm:pt>
    <dgm:pt modelId="{EA6AB67B-2232-41FA-9DE8-2A53B9250700}" type="pres">
      <dgm:prSet presAssocID="{F49FF2E9-A1DA-4167-9740-2A0D82D81F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A0F76F-6FA4-4785-B12C-BE31E6FE7A34}" type="presOf" srcId="{F49FF2E9-A1DA-4167-9740-2A0D82D81F42}" destId="{EA6AB67B-2232-41FA-9DE8-2A53B9250700}" srcOrd="0" destOrd="0" presId="urn:microsoft.com/office/officeart/2005/8/layout/default"/>
    <dgm:cxn modelId="{C6B00313-F021-4FA9-9776-AFBEAACD292D}" srcId="{E9A03622-1A3B-4805-85AD-C897BE848E4C}" destId="{F49FF2E9-A1DA-4167-9740-2A0D82D81F42}" srcOrd="4" destOrd="0" parTransId="{A939DB44-0D2A-4087-A6C2-5277C48167D2}" sibTransId="{22FD07AA-FB6A-4FDF-8B60-D452E2301492}"/>
    <dgm:cxn modelId="{CF59E6DE-AA40-4887-8E93-F3733BF5BCDF}" srcId="{E9A03622-1A3B-4805-85AD-C897BE848E4C}" destId="{6F9030F3-1248-4EE7-BCAF-15AD067B101F}" srcOrd="1" destOrd="0" parTransId="{EF06BD1D-BC91-4418-96CD-476DF29690DC}" sibTransId="{30799CC2-C703-48F2-B68E-9C014BEC0AB6}"/>
    <dgm:cxn modelId="{7FAAB615-69BD-44B7-8CD2-9E9054BB4A24}" type="presOf" srcId="{6F9030F3-1248-4EE7-BCAF-15AD067B101F}" destId="{1156587A-AEE5-4C20-B408-AD8C2F9ED1D9}" srcOrd="0" destOrd="0" presId="urn:microsoft.com/office/officeart/2005/8/layout/default"/>
    <dgm:cxn modelId="{313EB37B-09EA-45D0-9046-AA6D8CF7635F}" type="presOf" srcId="{5C817CCF-4066-4030-A5B4-E25EC77BFCB9}" destId="{19864B06-4364-4D7D-8A4F-2E83DBD66E19}" srcOrd="0" destOrd="0" presId="urn:microsoft.com/office/officeart/2005/8/layout/default"/>
    <dgm:cxn modelId="{96AAF7EF-6C86-42C0-BE3B-74876F23A0AB}" type="presOf" srcId="{E9A03622-1A3B-4805-85AD-C897BE848E4C}" destId="{FA5A5865-1CA5-4F6E-837F-7765D87A8E85}" srcOrd="0" destOrd="0" presId="urn:microsoft.com/office/officeart/2005/8/layout/default"/>
    <dgm:cxn modelId="{8F5AC012-7ED0-4C7E-8B66-C253C657AD8E}" srcId="{E9A03622-1A3B-4805-85AD-C897BE848E4C}" destId="{46D8C3F2-972C-4BF5-9E6D-9792A2E4C425}" srcOrd="0" destOrd="0" parTransId="{13DA9D06-1EED-4DDA-81B1-64F0F573F264}" sibTransId="{031776B3-EAF5-49EF-8C95-5135DDD6265D}"/>
    <dgm:cxn modelId="{92E58792-3313-441E-923D-45A6D777375E}" type="presOf" srcId="{C4319E57-4609-4F1A-AFAE-CF45D5835F2C}" destId="{7E93B59E-5747-49DD-A12B-8C91BBB1D5C3}" srcOrd="0" destOrd="0" presId="urn:microsoft.com/office/officeart/2005/8/layout/default"/>
    <dgm:cxn modelId="{81048BD7-3563-492C-8BBB-E8F9535C0D79}" srcId="{E9A03622-1A3B-4805-85AD-C897BE848E4C}" destId="{5C817CCF-4066-4030-A5B4-E25EC77BFCB9}" srcOrd="2" destOrd="0" parTransId="{E0B78FFB-E3A3-4FEA-98C2-D20FA73A359F}" sibTransId="{182D1FFD-4084-47AA-B608-D6A6CA9BE539}"/>
    <dgm:cxn modelId="{86BA508F-A315-4568-994A-FAF4165311CC}" type="presOf" srcId="{46D8C3F2-972C-4BF5-9E6D-9792A2E4C425}" destId="{E5C77A7A-BC5C-4C29-8477-82C9C4315862}" srcOrd="0" destOrd="0" presId="urn:microsoft.com/office/officeart/2005/8/layout/default"/>
    <dgm:cxn modelId="{495D998B-B300-4EA7-9010-092452C7E99F}" srcId="{E9A03622-1A3B-4805-85AD-C897BE848E4C}" destId="{C4319E57-4609-4F1A-AFAE-CF45D5835F2C}" srcOrd="3" destOrd="0" parTransId="{6B8C9222-CB8A-4CEB-823B-0D1273B3E4EB}" sibTransId="{EDCC6DFA-4143-45B1-9CAF-AA4B54F46A64}"/>
    <dgm:cxn modelId="{1B831B60-45A7-4E86-AF9B-96F96A8F365C}" type="presParOf" srcId="{FA5A5865-1CA5-4F6E-837F-7765D87A8E85}" destId="{E5C77A7A-BC5C-4C29-8477-82C9C4315862}" srcOrd="0" destOrd="0" presId="urn:microsoft.com/office/officeart/2005/8/layout/default"/>
    <dgm:cxn modelId="{094C5B06-E807-413C-B3F0-FCA6FF8B8113}" type="presParOf" srcId="{FA5A5865-1CA5-4F6E-837F-7765D87A8E85}" destId="{F02B4B83-682C-4094-98AF-6FB71CD8B8F2}" srcOrd="1" destOrd="0" presId="urn:microsoft.com/office/officeart/2005/8/layout/default"/>
    <dgm:cxn modelId="{AEB8DE38-C223-465F-BFA8-BC443DCB070C}" type="presParOf" srcId="{FA5A5865-1CA5-4F6E-837F-7765D87A8E85}" destId="{1156587A-AEE5-4C20-B408-AD8C2F9ED1D9}" srcOrd="2" destOrd="0" presId="urn:microsoft.com/office/officeart/2005/8/layout/default"/>
    <dgm:cxn modelId="{303879D7-FB2B-4018-B805-72D720E9D64F}" type="presParOf" srcId="{FA5A5865-1CA5-4F6E-837F-7765D87A8E85}" destId="{5FD2C65A-575A-417F-95A9-3AF6A287647F}" srcOrd="3" destOrd="0" presId="urn:microsoft.com/office/officeart/2005/8/layout/default"/>
    <dgm:cxn modelId="{B96518DD-DD11-4E5B-A677-C0B31CBB2357}" type="presParOf" srcId="{FA5A5865-1CA5-4F6E-837F-7765D87A8E85}" destId="{19864B06-4364-4D7D-8A4F-2E83DBD66E19}" srcOrd="4" destOrd="0" presId="urn:microsoft.com/office/officeart/2005/8/layout/default"/>
    <dgm:cxn modelId="{4D2BCA91-A48C-45C5-9BD2-104FBC52DF6D}" type="presParOf" srcId="{FA5A5865-1CA5-4F6E-837F-7765D87A8E85}" destId="{9A382E09-C9B0-468C-8124-2D97BE79D698}" srcOrd="5" destOrd="0" presId="urn:microsoft.com/office/officeart/2005/8/layout/default"/>
    <dgm:cxn modelId="{124E7D6A-5EEC-4230-95FA-AC4F968DEBA1}" type="presParOf" srcId="{FA5A5865-1CA5-4F6E-837F-7765D87A8E85}" destId="{7E93B59E-5747-49DD-A12B-8C91BBB1D5C3}" srcOrd="6" destOrd="0" presId="urn:microsoft.com/office/officeart/2005/8/layout/default"/>
    <dgm:cxn modelId="{3192FD29-CB9F-45BD-9500-236E4FD78A53}" type="presParOf" srcId="{FA5A5865-1CA5-4F6E-837F-7765D87A8E85}" destId="{85259B3E-DA99-47A4-B78E-FE7DD29AA936}" srcOrd="7" destOrd="0" presId="urn:microsoft.com/office/officeart/2005/8/layout/default"/>
    <dgm:cxn modelId="{8966AE95-4225-42A4-A1A6-BF1E66CABD9A}" type="presParOf" srcId="{FA5A5865-1CA5-4F6E-837F-7765D87A8E85}" destId="{EA6AB67B-2232-41FA-9DE8-2A53B92507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B1CA7E6-6C1C-4AA6-93CE-C259B92E5643}" type="doc">
      <dgm:prSet loTypeId="urn:microsoft.com/office/officeart/2008/layout/Vertical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39953EE-60FC-4826-BC1A-BC42F899950F}">
      <dgm:prSet phldrT="[Texto]" phldr="1"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87661-0D64-4438-81A7-37695704682A}" type="parTrans" cxnId="{BF496E3B-2C69-41D3-BA36-5A8A175BF6CE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0EA22-BE15-40A5-B51F-FE072326411E}" type="sibTrans" cxnId="{BF496E3B-2C69-41D3-BA36-5A8A175BF6CE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8BDF2-ACAD-40D3-862D-A382D1B9C32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La distribución participativa contribuye a una gestión transparente con democracia participativa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5CDEF-4DA0-4302-A509-6BE299459454}" type="parTrans" cxnId="{A5C66B9F-6EBD-4C7B-8F0C-527A0102D76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094DA-5F4B-4A8A-A536-BFBD7545B4CD}" type="sibTrans" cxnId="{A5C66B9F-6EBD-4C7B-8F0C-527A0102D76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40D842-6DEE-4AF2-8FEE-AC640D3E9017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 En América Latina es un proceso innovador que permite la construcción social de las comunidades.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E70D1-4F5E-4057-B0A5-375A91952C91}" type="parTrans" cxnId="{22E63CC0-4D9D-4567-83BC-288FE1B6344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DC1DC-70B7-4841-A108-6987C772483E}" type="sibTrans" cxnId="{22E63CC0-4D9D-4567-83BC-288FE1B6344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0C8A0-29C0-4B1F-9C91-A57AE4C6A15D}">
      <dgm:prSet phldrT="[Texto]" custT="1"/>
      <dgm:spPr/>
      <dgm:t>
        <a:bodyPr/>
        <a:lstStyle/>
        <a:p>
          <a:endParaRPr lang="es-EC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En el GAD de Pichincha su principal ingreso son las transferencias y su mayor gasto es en personal.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26CE4-C992-4825-AF9C-F6BF186FE431}" type="parTrans" cxnId="{405AC3F9-10A3-461B-AA01-1F53D4DFD2A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54F45-F140-4D44-8650-139161897767}" type="sibTrans" cxnId="{405AC3F9-10A3-461B-AA01-1F53D4DFD2A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B916D-6058-4896-BFEB-21C190D1A886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1B4DE-CFF2-481F-B212-FA1F3DBD5012}" type="parTrans" cxnId="{5C8854A1-7271-4DEA-A668-9DD9162F420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8B099-322F-4905-A3EE-3D02769F2167}" type="sibTrans" cxnId="{5C8854A1-7271-4DEA-A668-9DD9162F420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E83A8-8606-4173-86FA-94B515C373A6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Con la aplicación de la distribución participativa la ciudadanía es la promotora del desarrollo local.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1F698-AE27-46DB-9603-736FB10BC9B9}" type="parTrans" cxnId="{3C134D8A-CB56-43A4-BD58-1C8F1E370D0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00922-64D0-4528-8096-22FCAEE9D89C}" type="sibTrans" cxnId="{3C134D8A-CB56-43A4-BD58-1C8F1E370D0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51313-E07A-4EBA-87C3-781F9E411FF3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01F73-7458-45DE-854D-EE5046D5231B}" type="parTrans" cxnId="{819E4EC2-FFDC-4376-AE1F-79849D99058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6D5FC-B973-4131-B36C-80F9F3FD4721}" type="sibTrans" cxnId="{819E4EC2-FFDC-4376-AE1F-79849D99058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06E06-AE94-424D-AE4E-AB558C279D47}">
      <dgm:prSet phldrT="[Texto]" phldr="1" custT="1"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4F7E9-C0AE-4347-9125-AF8B9F06966A}" type="sibTrans" cxnId="{B3A245A4-4710-48F1-BF8E-0C0259F4150A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A593B-2DF0-4FFA-BF31-7FEB69676016}" type="parTrans" cxnId="{B3A245A4-4710-48F1-BF8E-0C0259F4150A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66218-D6C7-4AD8-982F-78285CD340BB}">
      <dgm:prSet phldrT="[Texto]" phldr="1" custT="1"/>
      <dgm:spPr/>
      <dgm:t>
        <a:bodyPr/>
        <a:lstStyle/>
        <a:p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38718-A4CA-445F-8F78-A42B24FA027C}" type="sibTrans" cxnId="{BB8A80C7-CE34-41F7-A7DE-FE481E51CCB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D30C6-192E-4A42-8B9B-B01F59ADA87F}" type="parTrans" cxnId="{BB8A80C7-CE34-41F7-A7DE-FE481E51CCB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332C3-74AB-4D1B-8217-BB5E4DD12C54}" type="pres">
      <dgm:prSet presAssocID="{4B1CA7E6-6C1C-4AA6-93CE-C259B92E564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17202792-321C-464B-B727-50E7E6423442}" type="pres">
      <dgm:prSet presAssocID="{D39953EE-60FC-4826-BC1A-BC42F899950F}" presName="parenttextcomposite" presStyleCnt="0"/>
      <dgm:spPr/>
    </dgm:pt>
    <dgm:pt modelId="{69FF634F-638B-4D31-9B48-7C6ED7661140}" type="pres">
      <dgm:prSet presAssocID="{D39953EE-60FC-4826-BC1A-BC42F899950F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7308F9-444D-4B2A-94F8-C6397B074F4B}" type="pres">
      <dgm:prSet presAssocID="{D39953EE-60FC-4826-BC1A-BC42F899950F}" presName="composite" presStyleCnt="0"/>
      <dgm:spPr/>
    </dgm:pt>
    <dgm:pt modelId="{1BA74AF3-8E6E-42F8-AC52-6165AFDE84E8}" type="pres">
      <dgm:prSet presAssocID="{D39953EE-60FC-4826-BC1A-BC42F899950F}" presName="chevron1" presStyleLbl="alignNode1" presStyleIdx="0" presStyleCnt="35"/>
      <dgm:spPr/>
    </dgm:pt>
    <dgm:pt modelId="{3AC1425B-DCA7-496E-81E3-A6858D0063F2}" type="pres">
      <dgm:prSet presAssocID="{D39953EE-60FC-4826-BC1A-BC42F899950F}" presName="chevron2" presStyleLbl="alignNode1" presStyleIdx="1" presStyleCnt="35"/>
      <dgm:spPr/>
    </dgm:pt>
    <dgm:pt modelId="{A893E6F4-828C-437D-AB4E-D510AB99CA6A}" type="pres">
      <dgm:prSet presAssocID="{D39953EE-60FC-4826-BC1A-BC42F899950F}" presName="chevron3" presStyleLbl="alignNode1" presStyleIdx="2" presStyleCnt="35"/>
      <dgm:spPr/>
    </dgm:pt>
    <dgm:pt modelId="{B2866D26-65E1-4CBB-99AF-C0F5BA076A0C}" type="pres">
      <dgm:prSet presAssocID="{D39953EE-60FC-4826-BC1A-BC42F899950F}" presName="chevron4" presStyleLbl="alignNode1" presStyleIdx="3" presStyleCnt="35"/>
      <dgm:spPr/>
    </dgm:pt>
    <dgm:pt modelId="{1F38B200-B552-4146-A04E-E20B3AF3C8AB}" type="pres">
      <dgm:prSet presAssocID="{D39953EE-60FC-4826-BC1A-BC42F899950F}" presName="chevron5" presStyleLbl="alignNode1" presStyleIdx="4" presStyleCnt="35"/>
      <dgm:spPr/>
    </dgm:pt>
    <dgm:pt modelId="{B2D6FA69-C348-4F4B-8B17-32D06AFE151E}" type="pres">
      <dgm:prSet presAssocID="{D39953EE-60FC-4826-BC1A-BC42F899950F}" presName="chevron6" presStyleLbl="alignNode1" presStyleIdx="5" presStyleCnt="35"/>
      <dgm:spPr/>
    </dgm:pt>
    <dgm:pt modelId="{5DD249A1-2A6B-4A36-BF9C-F7C865284004}" type="pres">
      <dgm:prSet presAssocID="{D39953EE-60FC-4826-BC1A-BC42F899950F}" presName="chevron7" presStyleLbl="alignNode1" presStyleIdx="6" presStyleCnt="35"/>
      <dgm:spPr/>
    </dgm:pt>
    <dgm:pt modelId="{F917667A-BF9E-44D2-8309-521A4DC3E27A}" type="pres">
      <dgm:prSet presAssocID="{D39953EE-60FC-4826-BC1A-BC42F89995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82A310-43FD-4F35-A89C-3F9BEF622227}" type="pres">
      <dgm:prSet presAssocID="{0A20EA22-BE15-40A5-B51F-FE072326411E}" presName="sibTrans" presStyleCnt="0"/>
      <dgm:spPr/>
    </dgm:pt>
    <dgm:pt modelId="{160488EF-764D-4B19-A867-D65CCDBCBE2E}" type="pres">
      <dgm:prSet presAssocID="{81766218-D6C7-4AD8-982F-78285CD340BB}" presName="parenttextcomposite" presStyleCnt="0"/>
      <dgm:spPr/>
    </dgm:pt>
    <dgm:pt modelId="{C11781A4-0E12-454E-A184-CED533B2B135}" type="pres">
      <dgm:prSet presAssocID="{81766218-D6C7-4AD8-982F-78285CD340BB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6785A4-0B74-4FC0-9AE7-2D1D804A96D2}" type="pres">
      <dgm:prSet presAssocID="{81766218-D6C7-4AD8-982F-78285CD340BB}" presName="composite" presStyleCnt="0"/>
      <dgm:spPr/>
    </dgm:pt>
    <dgm:pt modelId="{5C8E40F2-172E-4A69-B2C2-62B3E20CA25C}" type="pres">
      <dgm:prSet presAssocID="{81766218-D6C7-4AD8-982F-78285CD340BB}" presName="chevron1" presStyleLbl="alignNode1" presStyleIdx="7" presStyleCnt="35"/>
      <dgm:spPr/>
    </dgm:pt>
    <dgm:pt modelId="{A028538B-836C-484F-A266-282359AF7BC5}" type="pres">
      <dgm:prSet presAssocID="{81766218-D6C7-4AD8-982F-78285CD340BB}" presName="chevron2" presStyleLbl="alignNode1" presStyleIdx="8" presStyleCnt="35"/>
      <dgm:spPr/>
    </dgm:pt>
    <dgm:pt modelId="{ACD62436-D9F2-41BF-9CD9-D004ED26F544}" type="pres">
      <dgm:prSet presAssocID="{81766218-D6C7-4AD8-982F-78285CD340BB}" presName="chevron3" presStyleLbl="alignNode1" presStyleIdx="9" presStyleCnt="35"/>
      <dgm:spPr/>
    </dgm:pt>
    <dgm:pt modelId="{BB8C2594-343B-41DF-BB3C-DAC5ED83B827}" type="pres">
      <dgm:prSet presAssocID="{81766218-D6C7-4AD8-982F-78285CD340BB}" presName="chevron4" presStyleLbl="alignNode1" presStyleIdx="10" presStyleCnt="35"/>
      <dgm:spPr/>
    </dgm:pt>
    <dgm:pt modelId="{927C389C-BFEA-4076-8B35-F032F4189DD1}" type="pres">
      <dgm:prSet presAssocID="{81766218-D6C7-4AD8-982F-78285CD340BB}" presName="chevron5" presStyleLbl="alignNode1" presStyleIdx="11" presStyleCnt="35"/>
      <dgm:spPr/>
    </dgm:pt>
    <dgm:pt modelId="{86093B34-0855-4916-9DB6-6E12B072C7C7}" type="pres">
      <dgm:prSet presAssocID="{81766218-D6C7-4AD8-982F-78285CD340BB}" presName="chevron6" presStyleLbl="alignNode1" presStyleIdx="12" presStyleCnt="35"/>
      <dgm:spPr/>
    </dgm:pt>
    <dgm:pt modelId="{6DC21E5A-55D2-42C1-A20B-0D7596C5AFCE}" type="pres">
      <dgm:prSet presAssocID="{81766218-D6C7-4AD8-982F-78285CD340BB}" presName="chevron7" presStyleLbl="alignNode1" presStyleIdx="13" presStyleCnt="35"/>
      <dgm:spPr/>
    </dgm:pt>
    <dgm:pt modelId="{3CB76517-372A-400F-A47C-EA01C6807C39}" type="pres">
      <dgm:prSet presAssocID="{81766218-D6C7-4AD8-982F-78285CD340BB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2AAA5-7E18-484A-BBA2-B0EF065BF6A8}" type="pres">
      <dgm:prSet presAssocID="{BA538718-A4CA-445F-8F78-A42B24FA027C}" presName="sibTrans" presStyleCnt="0"/>
      <dgm:spPr/>
    </dgm:pt>
    <dgm:pt modelId="{E8FFA2FC-CE6A-4900-9043-E5CEB39B1EF9}" type="pres">
      <dgm:prSet presAssocID="{84906E06-AE94-424D-AE4E-AB558C279D47}" presName="parenttextcomposite" presStyleCnt="0"/>
      <dgm:spPr/>
    </dgm:pt>
    <dgm:pt modelId="{4FAC6409-E7CF-452E-9AFF-3ED167F719B1}" type="pres">
      <dgm:prSet presAssocID="{84906E06-AE94-424D-AE4E-AB558C279D47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6A5B75-91B1-4E30-885B-E9029C7049FF}" type="pres">
      <dgm:prSet presAssocID="{84906E06-AE94-424D-AE4E-AB558C279D47}" presName="composite" presStyleCnt="0"/>
      <dgm:spPr/>
    </dgm:pt>
    <dgm:pt modelId="{A2E631F9-C6C7-4EE5-8563-0B49E0CD97D9}" type="pres">
      <dgm:prSet presAssocID="{84906E06-AE94-424D-AE4E-AB558C279D47}" presName="chevron1" presStyleLbl="alignNode1" presStyleIdx="14" presStyleCnt="35"/>
      <dgm:spPr/>
    </dgm:pt>
    <dgm:pt modelId="{586CD931-065E-456A-8104-37A60E3713CC}" type="pres">
      <dgm:prSet presAssocID="{84906E06-AE94-424D-AE4E-AB558C279D47}" presName="chevron2" presStyleLbl="alignNode1" presStyleIdx="15" presStyleCnt="35"/>
      <dgm:spPr/>
    </dgm:pt>
    <dgm:pt modelId="{0256371E-0FBB-4587-99A9-FDDBBF53905B}" type="pres">
      <dgm:prSet presAssocID="{84906E06-AE94-424D-AE4E-AB558C279D47}" presName="chevron3" presStyleLbl="alignNode1" presStyleIdx="16" presStyleCnt="35"/>
      <dgm:spPr/>
    </dgm:pt>
    <dgm:pt modelId="{7428485C-461D-4C2A-98C2-9681B34FD617}" type="pres">
      <dgm:prSet presAssocID="{84906E06-AE94-424D-AE4E-AB558C279D47}" presName="chevron4" presStyleLbl="alignNode1" presStyleIdx="17" presStyleCnt="35"/>
      <dgm:spPr/>
    </dgm:pt>
    <dgm:pt modelId="{127D1FB8-A905-4AD1-BA38-E8669A24D884}" type="pres">
      <dgm:prSet presAssocID="{84906E06-AE94-424D-AE4E-AB558C279D47}" presName="chevron5" presStyleLbl="alignNode1" presStyleIdx="18" presStyleCnt="35"/>
      <dgm:spPr/>
    </dgm:pt>
    <dgm:pt modelId="{87CFFE8B-F28B-4F3A-9875-10B3A00CCB87}" type="pres">
      <dgm:prSet presAssocID="{84906E06-AE94-424D-AE4E-AB558C279D47}" presName="chevron6" presStyleLbl="alignNode1" presStyleIdx="19" presStyleCnt="35"/>
      <dgm:spPr/>
    </dgm:pt>
    <dgm:pt modelId="{ADD64B1A-8061-40AB-8BD7-0D7730E78374}" type="pres">
      <dgm:prSet presAssocID="{84906E06-AE94-424D-AE4E-AB558C279D47}" presName="chevron7" presStyleLbl="alignNode1" presStyleIdx="20" presStyleCnt="35"/>
      <dgm:spPr/>
    </dgm:pt>
    <dgm:pt modelId="{6522F983-E189-4FAA-B7F8-9ABCD0F4714F}" type="pres">
      <dgm:prSet presAssocID="{84906E06-AE94-424D-AE4E-AB558C279D4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6A7D3F-A056-41E9-8353-738D3E8A845A}" type="pres">
      <dgm:prSet presAssocID="{0404F7E9-C0AE-4347-9125-AF8B9F06966A}" presName="sibTrans" presStyleCnt="0"/>
      <dgm:spPr/>
    </dgm:pt>
    <dgm:pt modelId="{2AB4B926-48AA-42E2-90FA-D5A44ACBF243}" type="pres">
      <dgm:prSet presAssocID="{45EE83A8-8606-4173-86FA-94B515C373A6}" presName="parenttextcomposite" presStyleCnt="0"/>
      <dgm:spPr/>
    </dgm:pt>
    <dgm:pt modelId="{F92B661A-C9C6-4186-841A-11A337D0C813}" type="pres">
      <dgm:prSet presAssocID="{45EE83A8-8606-4173-86FA-94B515C373A6}" presName="parenttext" presStyleLbl="revTx" presStyleIdx="3" presStyleCnt="5" custScaleY="121319" custLinFactY="51452" custLinFactNeighborX="535" custLinFactNeighborY="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677907-A4BF-483E-ADCB-4FF14050D3DE}" type="pres">
      <dgm:prSet presAssocID="{45EE83A8-8606-4173-86FA-94B515C373A6}" presName="parallelogramComposite" presStyleCnt="0"/>
      <dgm:spPr/>
    </dgm:pt>
    <dgm:pt modelId="{A3358D70-B759-4C9C-8082-BA896FEE0751}" type="pres">
      <dgm:prSet presAssocID="{45EE83A8-8606-4173-86FA-94B515C373A6}" presName="parallelogram1" presStyleLbl="alignNode1" presStyleIdx="21" presStyleCnt="35"/>
      <dgm:spPr/>
    </dgm:pt>
    <dgm:pt modelId="{3222FCA1-2760-4DA3-AA4C-985F36547211}" type="pres">
      <dgm:prSet presAssocID="{45EE83A8-8606-4173-86FA-94B515C373A6}" presName="parallelogram2" presStyleLbl="alignNode1" presStyleIdx="22" presStyleCnt="35"/>
      <dgm:spPr/>
    </dgm:pt>
    <dgm:pt modelId="{6903D32D-8818-4F89-94AE-15BC87167C0D}" type="pres">
      <dgm:prSet presAssocID="{45EE83A8-8606-4173-86FA-94B515C373A6}" presName="parallelogram3" presStyleLbl="alignNode1" presStyleIdx="23" presStyleCnt="35"/>
      <dgm:spPr/>
    </dgm:pt>
    <dgm:pt modelId="{D4C2E56A-71A7-4487-A096-5EA7205AD820}" type="pres">
      <dgm:prSet presAssocID="{45EE83A8-8606-4173-86FA-94B515C373A6}" presName="parallelogram4" presStyleLbl="alignNode1" presStyleIdx="24" presStyleCnt="35"/>
      <dgm:spPr/>
    </dgm:pt>
    <dgm:pt modelId="{B925F61B-1E9D-4545-A766-66ED0BCA56AC}" type="pres">
      <dgm:prSet presAssocID="{45EE83A8-8606-4173-86FA-94B515C373A6}" presName="parallelogram5" presStyleLbl="alignNode1" presStyleIdx="25" presStyleCnt="35"/>
      <dgm:spPr/>
    </dgm:pt>
    <dgm:pt modelId="{722FEA7A-1A91-41E7-9CC5-41D842FD0B52}" type="pres">
      <dgm:prSet presAssocID="{45EE83A8-8606-4173-86FA-94B515C373A6}" presName="parallelogram6" presStyleLbl="alignNode1" presStyleIdx="26" presStyleCnt="35"/>
      <dgm:spPr/>
    </dgm:pt>
    <dgm:pt modelId="{0F45DAE4-3611-4C08-A077-46A7A7DFF49E}" type="pres">
      <dgm:prSet presAssocID="{45EE83A8-8606-4173-86FA-94B515C373A6}" presName="parallelogram7" presStyleLbl="alignNode1" presStyleIdx="27" presStyleCnt="35"/>
      <dgm:spPr/>
    </dgm:pt>
    <dgm:pt modelId="{9BE2E464-2B69-407F-9C84-65CF09A886EB}" type="pres">
      <dgm:prSet presAssocID="{6C200922-64D0-4528-8096-22FCAEE9D89C}" presName="sibTrans" presStyleCnt="0"/>
      <dgm:spPr/>
    </dgm:pt>
    <dgm:pt modelId="{2D41F6B5-2EBA-4C0B-9B16-6809275F2AA4}" type="pres">
      <dgm:prSet presAssocID="{B4C51313-E07A-4EBA-87C3-781F9E411FF3}" presName="parenttextcomposite" presStyleCnt="0"/>
      <dgm:spPr/>
    </dgm:pt>
    <dgm:pt modelId="{5B089C49-79A1-42EB-9ED0-C740BF24BFCD}" type="pres">
      <dgm:prSet presAssocID="{B4C51313-E07A-4EBA-87C3-781F9E411FF3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0CFABA-7655-4C67-895E-BBC8131FA5D0}" type="pres">
      <dgm:prSet presAssocID="{B4C51313-E07A-4EBA-87C3-781F9E411FF3}" presName="parallelogramComposite" presStyleCnt="0"/>
      <dgm:spPr/>
    </dgm:pt>
    <dgm:pt modelId="{ED441011-8E88-4836-96D8-74C122E5A388}" type="pres">
      <dgm:prSet presAssocID="{B4C51313-E07A-4EBA-87C3-781F9E411FF3}" presName="parallelogram1" presStyleLbl="alignNode1" presStyleIdx="28" presStyleCnt="35"/>
      <dgm:spPr/>
    </dgm:pt>
    <dgm:pt modelId="{06260D70-B4E8-434C-8621-15DA02375A67}" type="pres">
      <dgm:prSet presAssocID="{B4C51313-E07A-4EBA-87C3-781F9E411FF3}" presName="parallelogram2" presStyleLbl="alignNode1" presStyleIdx="29" presStyleCnt="35"/>
      <dgm:spPr/>
    </dgm:pt>
    <dgm:pt modelId="{6DF24C6D-EB9C-43B9-99AD-CF429CDBBE2C}" type="pres">
      <dgm:prSet presAssocID="{B4C51313-E07A-4EBA-87C3-781F9E411FF3}" presName="parallelogram3" presStyleLbl="alignNode1" presStyleIdx="30" presStyleCnt="35"/>
      <dgm:spPr/>
    </dgm:pt>
    <dgm:pt modelId="{81168D5A-A5D4-4894-856A-EF2068BBC796}" type="pres">
      <dgm:prSet presAssocID="{B4C51313-E07A-4EBA-87C3-781F9E411FF3}" presName="parallelogram4" presStyleLbl="alignNode1" presStyleIdx="31" presStyleCnt="35"/>
      <dgm:spPr/>
    </dgm:pt>
    <dgm:pt modelId="{66729DEE-5813-4508-805F-C756C45E6301}" type="pres">
      <dgm:prSet presAssocID="{B4C51313-E07A-4EBA-87C3-781F9E411FF3}" presName="parallelogram5" presStyleLbl="alignNode1" presStyleIdx="32" presStyleCnt="35"/>
      <dgm:spPr/>
    </dgm:pt>
    <dgm:pt modelId="{0AF425E1-9ED2-45A0-BF80-1D8F3E19925D}" type="pres">
      <dgm:prSet presAssocID="{B4C51313-E07A-4EBA-87C3-781F9E411FF3}" presName="parallelogram6" presStyleLbl="alignNode1" presStyleIdx="33" presStyleCnt="35"/>
      <dgm:spPr/>
    </dgm:pt>
    <dgm:pt modelId="{8C277F30-E445-491C-9DEB-91C0AB52697D}" type="pres">
      <dgm:prSet presAssocID="{B4C51313-E07A-4EBA-87C3-781F9E411FF3}" presName="parallelogram7" presStyleLbl="alignNode1" presStyleIdx="34" presStyleCnt="35"/>
      <dgm:spPr/>
    </dgm:pt>
  </dgm:ptLst>
  <dgm:cxnLst>
    <dgm:cxn modelId="{02119096-FDC7-43B7-AFA2-D005D0FD1221}" type="presOf" srcId="{225B916D-6058-4896-BFEB-21C190D1A886}" destId="{6522F983-E189-4FAA-B7F8-9ABCD0F4714F}" srcOrd="0" destOrd="1" presId="urn:microsoft.com/office/officeart/2008/layout/VerticalAccentList"/>
    <dgm:cxn modelId="{BD404651-607C-4532-83D8-82BA3E51FD25}" type="presOf" srcId="{84906E06-AE94-424D-AE4E-AB558C279D47}" destId="{4FAC6409-E7CF-452E-9AFF-3ED167F719B1}" srcOrd="0" destOrd="0" presId="urn:microsoft.com/office/officeart/2008/layout/VerticalAccentList"/>
    <dgm:cxn modelId="{BB8A80C7-CE34-41F7-A7DE-FE481E51CCB9}" srcId="{4B1CA7E6-6C1C-4AA6-93CE-C259B92E5643}" destId="{81766218-D6C7-4AD8-982F-78285CD340BB}" srcOrd="1" destOrd="0" parTransId="{495D30C6-192E-4A42-8B9B-B01F59ADA87F}" sibTransId="{BA538718-A4CA-445F-8F78-A42B24FA027C}"/>
    <dgm:cxn modelId="{87FCB49A-C25D-4EE2-A881-DA21D10501CC}" type="presOf" srcId="{81766218-D6C7-4AD8-982F-78285CD340BB}" destId="{C11781A4-0E12-454E-A184-CED533B2B135}" srcOrd="0" destOrd="0" presId="urn:microsoft.com/office/officeart/2008/layout/VerticalAccentList"/>
    <dgm:cxn modelId="{7843B223-B928-4215-993B-F4805F246A3E}" type="presOf" srcId="{45EE83A8-8606-4173-86FA-94B515C373A6}" destId="{F92B661A-C9C6-4186-841A-11A337D0C813}" srcOrd="0" destOrd="0" presId="urn:microsoft.com/office/officeart/2008/layout/VerticalAccentList"/>
    <dgm:cxn modelId="{22E63CC0-4D9D-4567-83BC-288FE1B6344F}" srcId="{81766218-D6C7-4AD8-982F-78285CD340BB}" destId="{2C40D842-6DEE-4AF2-8FEE-AC640D3E9017}" srcOrd="0" destOrd="0" parTransId="{630E70D1-4F5E-4057-B0A5-375A91952C91}" sibTransId="{416DC1DC-70B7-4841-A108-6987C772483E}"/>
    <dgm:cxn modelId="{E2CE2466-9462-4579-A7EB-2905674D9CB4}" type="presOf" srcId="{B8C8BDF2-ACAD-40D3-862D-A382D1B9C328}" destId="{F917667A-BF9E-44D2-8309-521A4DC3E27A}" srcOrd="0" destOrd="0" presId="urn:microsoft.com/office/officeart/2008/layout/VerticalAccentList"/>
    <dgm:cxn modelId="{819E4EC2-FFDC-4376-AE1F-79849D990585}" srcId="{4B1CA7E6-6C1C-4AA6-93CE-C259B92E5643}" destId="{B4C51313-E07A-4EBA-87C3-781F9E411FF3}" srcOrd="4" destOrd="0" parTransId="{74601F73-7458-45DE-854D-EE5046D5231B}" sibTransId="{F316D5FC-B973-4131-B36C-80F9F3FD4721}"/>
    <dgm:cxn modelId="{00C77FB6-9D50-4B38-B04D-8FAE4D149F6C}" type="presOf" srcId="{D39953EE-60FC-4826-BC1A-BC42F899950F}" destId="{69FF634F-638B-4D31-9B48-7C6ED7661140}" srcOrd="0" destOrd="0" presId="urn:microsoft.com/office/officeart/2008/layout/VerticalAccentList"/>
    <dgm:cxn modelId="{CB1456FC-048C-49D1-830E-94B73C57BF74}" type="presOf" srcId="{B4C51313-E07A-4EBA-87C3-781F9E411FF3}" destId="{5B089C49-79A1-42EB-9ED0-C740BF24BFCD}" srcOrd="0" destOrd="0" presId="urn:microsoft.com/office/officeart/2008/layout/VerticalAccentList"/>
    <dgm:cxn modelId="{5C8854A1-7271-4DEA-A668-9DD9162F4207}" srcId="{84906E06-AE94-424D-AE4E-AB558C279D47}" destId="{225B916D-6058-4896-BFEB-21C190D1A886}" srcOrd="1" destOrd="0" parTransId="{C551B4DE-CFF2-481F-B212-FA1F3DBD5012}" sibTransId="{6FF8B099-322F-4905-A3EE-3D02769F2167}"/>
    <dgm:cxn modelId="{3C134D8A-CB56-43A4-BD58-1C8F1E370D0B}" srcId="{4B1CA7E6-6C1C-4AA6-93CE-C259B92E5643}" destId="{45EE83A8-8606-4173-86FA-94B515C373A6}" srcOrd="3" destOrd="0" parTransId="{7571F698-AE27-46DB-9603-736FB10BC9B9}" sibTransId="{6C200922-64D0-4528-8096-22FCAEE9D89C}"/>
    <dgm:cxn modelId="{3BE45284-4A3C-4363-B28E-8554C68187FE}" type="presOf" srcId="{4B1CA7E6-6C1C-4AA6-93CE-C259B92E5643}" destId="{312332C3-74AB-4D1B-8217-BB5E4DD12C54}" srcOrd="0" destOrd="0" presId="urn:microsoft.com/office/officeart/2008/layout/VerticalAccentList"/>
    <dgm:cxn modelId="{A5C66B9F-6EBD-4C7B-8F0C-527A0102D76B}" srcId="{D39953EE-60FC-4826-BC1A-BC42F899950F}" destId="{B8C8BDF2-ACAD-40D3-862D-A382D1B9C328}" srcOrd="0" destOrd="0" parTransId="{B7B5CDEF-4DA0-4302-A509-6BE299459454}" sibTransId="{281094DA-5F4B-4A8A-A536-BFBD7545B4CD}"/>
    <dgm:cxn modelId="{BF496E3B-2C69-41D3-BA36-5A8A175BF6CE}" srcId="{4B1CA7E6-6C1C-4AA6-93CE-C259B92E5643}" destId="{D39953EE-60FC-4826-BC1A-BC42F899950F}" srcOrd="0" destOrd="0" parTransId="{96187661-0D64-4438-81A7-37695704682A}" sibTransId="{0A20EA22-BE15-40A5-B51F-FE072326411E}"/>
    <dgm:cxn modelId="{DAC30B7C-E897-4EE4-8270-FCA170F4E15F}" type="presOf" srcId="{2C40D842-6DEE-4AF2-8FEE-AC640D3E9017}" destId="{3CB76517-372A-400F-A47C-EA01C6807C39}" srcOrd="0" destOrd="0" presId="urn:microsoft.com/office/officeart/2008/layout/VerticalAccentList"/>
    <dgm:cxn modelId="{405AC3F9-10A3-461B-AA01-1F53D4DFD2A6}" srcId="{84906E06-AE94-424D-AE4E-AB558C279D47}" destId="{8A40C8A0-29C0-4B1F-9C91-A57AE4C6A15D}" srcOrd="0" destOrd="0" parTransId="{F2026CE4-C992-4825-AF9C-F6BF186FE431}" sibTransId="{25354F45-F140-4D44-8650-139161897767}"/>
    <dgm:cxn modelId="{B3A245A4-4710-48F1-BF8E-0C0259F4150A}" srcId="{4B1CA7E6-6C1C-4AA6-93CE-C259B92E5643}" destId="{84906E06-AE94-424D-AE4E-AB558C279D47}" srcOrd="2" destOrd="0" parTransId="{62BA593B-2DF0-4FFA-BF31-7FEB69676016}" sibTransId="{0404F7E9-C0AE-4347-9125-AF8B9F06966A}"/>
    <dgm:cxn modelId="{F7E0CAEF-8D79-431F-903C-76A576A7AF83}" type="presOf" srcId="{8A40C8A0-29C0-4B1F-9C91-A57AE4C6A15D}" destId="{6522F983-E189-4FAA-B7F8-9ABCD0F4714F}" srcOrd="0" destOrd="0" presId="urn:microsoft.com/office/officeart/2008/layout/VerticalAccentList"/>
    <dgm:cxn modelId="{844803E0-0C48-457F-89A2-578D7532AFFB}" type="presParOf" srcId="{312332C3-74AB-4D1B-8217-BB5E4DD12C54}" destId="{17202792-321C-464B-B727-50E7E6423442}" srcOrd="0" destOrd="0" presId="urn:microsoft.com/office/officeart/2008/layout/VerticalAccentList"/>
    <dgm:cxn modelId="{48D10858-503D-41D0-968C-24664A6261B1}" type="presParOf" srcId="{17202792-321C-464B-B727-50E7E6423442}" destId="{69FF634F-638B-4D31-9B48-7C6ED7661140}" srcOrd="0" destOrd="0" presId="urn:microsoft.com/office/officeart/2008/layout/VerticalAccentList"/>
    <dgm:cxn modelId="{F6C438F9-E1E9-4114-8C28-395254EAAF41}" type="presParOf" srcId="{312332C3-74AB-4D1B-8217-BB5E4DD12C54}" destId="{847308F9-444D-4B2A-94F8-C6397B074F4B}" srcOrd="1" destOrd="0" presId="urn:microsoft.com/office/officeart/2008/layout/VerticalAccentList"/>
    <dgm:cxn modelId="{37C659D7-53CA-48C9-BB85-6EB172BEA714}" type="presParOf" srcId="{847308F9-444D-4B2A-94F8-C6397B074F4B}" destId="{1BA74AF3-8E6E-42F8-AC52-6165AFDE84E8}" srcOrd="0" destOrd="0" presId="urn:microsoft.com/office/officeart/2008/layout/VerticalAccentList"/>
    <dgm:cxn modelId="{1A18F60C-BB51-4427-B387-14816B9B8AED}" type="presParOf" srcId="{847308F9-444D-4B2A-94F8-C6397B074F4B}" destId="{3AC1425B-DCA7-496E-81E3-A6858D0063F2}" srcOrd="1" destOrd="0" presId="urn:microsoft.com/office/officeart/2008/layout/VerticalAccentList"/>
    <dgm:cxn modelId="{8717EBAC-0DD7-4E15-A7AD-D23B36D3D6FD}" type="presParOf" srcId="{847308F9-444D-4B2A-94F8-C6397B074F4B}" destId="{A893E6F4-828C-437D-AB4E-D510AB99CA6A}" srcOrd="2" destOrd="0" presId="urn:microsoft.com/office/officeart/2008/layout/VerticalAccentList"/>
    <dgm:cxn modelId="{59B921CD-71A4-4FB1-80E3-C909AC6CD7AB}" type="presParOf" srcId="{847308F9-444D-4B2A-94F8-C6397B074F4B}" destId="{B2866D26-65E1-4CBB-99AF-C0F5BA076A0C}" srcOrd="3" destOrd="0" presId="urn:microsoft.com/office/officeart/2008/layout/VerticalAccentList"/>
    <dgm:cxn modelId="{5917FAB3-E242-427C-A9DC-6740C942EBF2}" type="presParOf" srcId="{847308F9-444D-4B2A-94F8-C6397B074F4B}" destId="{1F38B200-B552-4146-A04E-E20B3AF3C8AB}" srcOrd="4" destOrd="0" presId="urn:microsoft.com/office/officeart/2008/layout/VerticalAccentList"/>
    <dgm:cxn modelId="{D6387AC3-7708-43D4-A7CF-D423DFF4CF62}" type="presParOf" srcId="{847308F9-444D-4B2A-94F8-C6397B074F4B}" destId="{B2D6FA69-C348-4F4B-8B17-32D06AFE151E}" srcOrd="5" destOrd="0" presId="urn:microsoft.com/office/officeart/2008/layout/VerticalAccentList"/>
    <dgm:cxn modelId="{655A2350-8752-4E0E-84B2-EAA29BA9EC65}" type="presParOf" srcId="{847308F9-444D-4B2A-94F8-C6397B074F4B}" destId="{5DD249A1-2A6B-4A36-BF9C-F7C865284004}" srcOrd="6" destOrd="0" presId="urn:microsoft.com/office/officeart/2008/layout/VerticalAccentList"/>
    <dgm:cxn modelId="{657D6172-F87C-4881-9637-A02E953BCBC2}" type="presParOf" srcId="{847308F9-444D-4B2A-94F8-C6397B074F4B}" destId="{F917667A-BF9E-44D2-8309-521A4DC3E27A}" srcOrd="7" destOrd="0" presId="urn:microsoft.com/office/officeart/2008/layout/VerticalAccentList"/>
    <dgm:cxn modelId="{1B22865A-B625-4AEF-B720-D10E5EEBBFBA}" type="presParOf" srcId="{312332C3-74AB-4D1B-8217-BB5E4DD12C54}" destId="{6E82A310-43FD-4F35-A89C-3F9BEF622227}" srcOrd="2" destOrd="0" presId="urn:microsoft.com/office/officeart/2008/layout/VerticalAccentList"/>
    <dgm:cxn modelId="{DD6D2629-9299-46A8-9E8A-FB5B136CFD2D}" type="presParOf" srcId="{312332C3-74AB-4D1B-8217-BB5E4DD12C54}" destId="{160488EF-764D-4B19-A867-D65CCDBCBE2E}" srcOrd="3" destOrd="0" presId="urn:microsoft.com/office/officeart/2008/layout/VerticalAccentList"/>
    <dgm:cxn modelId="{F4A166E0-E6CC-4CCE-BB37-FBAAFC336EF7}" type="presParOf" srcId="{160488EF-764D-4B19-A867-D65CCDBCBE2E}" destId="{C11781A4-0E12-454E-A184-CED533B2B135}" srcOrd="0" destOrd="0" presId="urn:microsoft.com/office/officeart/2008/layout/VerticalAccentList"/>
    <dgm:cxn modelId="{A63F7DB8-CFAB-48D8-8590-C3B085495AB2}" type="presParOf" srcId="{312332C3-74AB-4D1B-8217-BB5E4DD12C54}" destId="{276785A4-0B74-4FC0-9AE7-2D1D804A96D2}" srcOrd="4" destOrd="0" presId="urn:microsoft.com/office/officeart/2008/layout/VerticalAccentList"/>
    <dgm:cxn modelId="{4E31F780-62CB-4A62-82D3-523B8BF16C2D}" type="presParOf" srcId="{276785A4-0B74-4FC0-9AE7-2D1D804A96D2}" destId="{5C8E40F2-172E-4A69-B2C2-62B3E20CA25C}" srcOrd="0" destOrd="0" presId="urn:microsoft.com/office/officeart/2008/layout/VerticalAccentList"/>
    <dgm:cxn modelId="{6E60C785-D145-4840-8939-2F535D7BBBD7}" type="presParOf" srcId="{276785A4-0B74-4FC0-9AE7-2D1D804A96D2}" destId="{A028538B-836C-484F-A266-282359AF7BC5}" srcOrd="1" destOrd="0" presId="urn:microsoft.com/office/officeart/2008/layout/VerticalAccentList"/>
    <dgm:cxn modelId="{F04DE4A0-2420-4E14-AEE6-0B17E6FC9108}" type="presParOf" srcId="{276785A4-0B74-4FC0-9AE7-2D1D804A96D2}" destId="{ACD62436-D9F2-41BF-9CD9-D004ED26F544}" srcOrd="2" destOrd="0" presId="urn:microsoft.com/office/officeart/2008/layout/VerticalAccentList"/>
    <dgm:cxn modelId="{30ED7CD3-EBC8-483A-A2DC-CE377AC22110}" type="presParOf" srcId="{276785A4-0B74-4FC0-9AE7-2D1D804A96D2}" destId="{BB8C2594-343B-41DF-BB3C-DAC5ED83B827}" srcOrd="3" destOrd="0" presId="urn:microsoft.com/office/officeart/2008/layout/VerticalAccentList"/>
    <dgm:cxn modelId="{D605E0D6-E4CE-45D5-BD24-A36177F8E7C6}" type="presParOf" srcId="{276785A4-0B74-4FC0-9AE7-2D1D804A96D2}" destId="{927C389C-BFEA-4076-8B35-F032F4189DD1}" srcOrd="4" destOrd="0" presId="urn:microsoft.com/office/officeart/2008/layout/VerticalAccentList"/>
    <dgm:cxn modelId="{4936849C-E6CE-4DC8-A3E0-699C4E01F2CC}" type="presParOf" srcId="{276785A4-0B74-4FC0-9AE7-2D1D804A96D2}" destId="{86093B34-0855-4916-9DB6-6E12B072C7C7}" srcOrd="5" destOrd="0" presId="urn:microsoft.com/office/officeart/2008/layout/VerticalAccentList"/>
    <dgm:cxn modelId="{E701672C-5BEE-4180-96E4-A351C2195E51}" type="presParOf" srcId="{276785A4-0B74-4FC0-9AE7-2D1D804A96D2}" destId="{6DC21E5A-55D2-42C1-A20B-0D7596C5AFCE}" srcOrd="6" destOrd="0" presId="urn:microsoft.com/office/officeart/2008/layout/VerticalAccentList"/>
    <dgm:cxn modelId="{D6FF386C-08D0-4E14-AC5E-1A2A4B5F971F}" type="presParOf" srcId="{276785A4-0B74-4FC0-9AE7-2D1D804A96D2}" destId="{3CB76517-372A-400F-A47C-EA01C6807C39}" srcOrd="7" destOrd="0" presId="urn:microsoft.com/office/officeart/2008/layout/VerticalAccentList"/>
    <dgm:cxn modelId="{F0D0ED8B-EB06-45FC-93D1-E58334CCA298}" type="presParOf" srcId="{312332C3-74AB-4D1B-8217-BB5E4DD12C54}" destId="{0002AAA5-7E18-484A-BBA2-B0EF065BF6A8}" srcOrd="5" destOrd="0" presId="urn:microsoft.com/office/officeart/2008/layout/VerticalAccentList"/>
    <dgm:cxn modelId="{126478E7-16C4-404E-B13C-D7EA4C9789D0}" type="presParOf" srcId="{312332C3-74AB-4D1B-8217-BB5E4DD12C54}" destId="{E8FFA2FC-CE6A-4900-9043-E5CEB39B1EF9}" srcOrd="6" destOrd="0" presId="urn:microsoft.com/office/officeart/2008/layout/VerticalAccentList"/>
    <dgm:cxn modelId="{480FD4EB-386D-489D-974D-267D737ECD7C}" type="presParOf" srcId="{E8FFA2FC-CE6A-4900-9043-E5CEB39B1EF9}" destId="{4FAC6409-E7CF-452E-9AFF-3ED167F719B1}" srcOrd="0" destOrd="0" presId="urn:microsoft.com/office/officeart/2008/layout/VerticalAccentList"/>
    <dgm:cxn modelId="{1E235598-8E9D-4DF9-8216-DE7EC2204989}" type="presParOf" srcId="{312332C3-74AB-4D1B-8217-BB5E4DD12C54}" destId="{B26A5B75-91B1-4E30-885B-E9029C7049FF}" srcOrd="7" destOrd="0" presId="urn:microsoft.com/office/officeart/2008/layout/VerticalAccentList"/>
    <dgm:cxn modelId="{D03B6FFE-A3F3-4F8D-AD4D-3287BC2899CD}" type="presParOf" srcId="{B26A5B75-91B1-4E30-885B-E9029C7049FF}" destId="{A2E631F9-C6C7-4EE5-8563-0B49E0CD97D9}" srcOrd="0" destOrd="0" presId="urn:microsoft.com/office/officeart/2008/layout/VerticalAccentList"/>
    <dgm:cxn modelId="{06391D7C-5AD4-48EB-99C1-2C4B28B11718}" type="presParOf" srcId="{B26A5B75-91B1-4E30-885B-E9029C7049FF}" destId="{586CD931-065E-456A-8104-37A60E3713CC}" srcOrd="1" destOrd="0" presId="urn:microsoft.com/office/officeart/2008/layout/VerticalAccentList"/>
    <dgm:cxn modelId="{6DC223ED-322C-4B15-8E99-AC5C52D01071}" type="presParOf" srcId="{B26A5B75-91B1-4E30-885B-E9029C7049FF}" destId="{0256371E-0FBB-4587-99A9-FDDBBF53905B}" srcOrd="2" destOrd="0" presId="urn:microsoft.com/office/officeart/2008/layout/VerticalAccentList"/>
    <dgm:cxn modelId="{81306160-6E11-49F9-8BE6-36929D366A4F}" type="presParOf" srcId="{B26A5B75-91B1-4E30-885B-E9029C7049FF}" destId="{7428485C-461D-4C2A-98C2-9681B34FD617}" srcOrd="3" destOrd="0" presId="urn:microsoft.com/office/officeart/2008/layout/VerticalAccentList"/>
    <dgm:cxn modelId="{4BE578B1-E087-4B9E-ACE9-889AFA61F4CA}" type="presParOf" srcId="{B26A5B75-91B1-4E30-885B-E9029C7049FF}" destId="{127D1FB8-A905-4AD1-BA38-E8669A24D884}" srcOrd="4" destOrd="0" presId="urn:microsoft.com/office/officeart/2008/layout/VerticalAccentList"/>
    <dgm:cxn modelId="{33A1630C-0FCE-4FEE-BA5F-8EAED28810A5}" type="presParOf" srcId="{B26A5B75-91B1-4E30-885B-E9029C7049FF}" destId="{87CFFE8B-F28B-4F3A-9875-10B3A00CCB87}" srcOrd="5" destOrd="0" presId="urn:microsoft.com/office/officeart/2008/layout/VerticalAccentList"/>
    <dgm:cxn modelId="{29817079-5CC0-4402-A3A5-FC9482D5A479}" type="presParOf" srcId="{B26A5B75-91B1-4E30-885B-E9029C7049FF}" destId="{ADD64B1A-8061-40AB-8BD7-0D7730E78374}" srcOrd="6" destOrd="0" presId="urn:microsoft.com/office/officeart/2008/layout/VerticalAccentList"/>
    <dgm:cxn modelId="{D8BFDE57-5A98-46E0-89FE-26AA755A7EDE}" type="presParOf" srcId="{B26A5B75-91B1-4E30-885B-E9029C7049FF}" destId="{6522F983-E189-4FAA-B7F8-9ABCD0F4714F}" srcOrd="7" destOrd="0" presId="urn:microsoft.com/office/officeart/2008/layout/VerticalAccentList"/>
    <dgm:cxn modelId="{C2D70FF1-E124-4BBF-97A9-0D17AE25C68F}" type="presParOf" srcId="{312332C3-74AB-4D1B-8217-BB5E4DD12C54}" destId="{EC6A7D3F-A056-41E9-8353-738D3E8A845A}" srcOrd="8" destOrd="0" presId="urn:microsoft.com/office/officeart/2008/layout/VerticalAccentList"/>
    <dgm:cxn modelId="{1CF28E2E-4CD7-4517-9B19-01A6C0004BF1}" type="presParOf" srcId="{312332C3-74AB-4D1B-8217-BB5E4DD12C54}" destId="{2AB4B926-48AA-42E2-90FA-D5A44ACBF243}" srcOrd="9" destOrd="0" presId="urn:microsoft.com/office/officeart/2008/layout/VerticalAccentList"/>
    <dgm:cxn modelId="{4B9DE5A8-8C4E-456A-8634-EF20D941DF0B}" type="presParOf" srcId="{2AB4B926-48AA-42E2-90FA-D5A44ACBF243}" destId="{F92B661A-C9C6-4186-841A-11A337D0C813}" srcOrd="0" destOrd="0" presId="urn:microsoft.com/office/officeart/2008/layout/VerticalAccentList"/>
    <dgm:cxn modelId="{1CFDF81D-E553-47BD-AFDF-143B1EA3868C}" type="presParOf" srcId="{312332C3-74AB-4D1B-8217-BB5E4DD12C54}" destId="{4C677907-A4BF-483E-ADCB-4FF14050D3DE}" srcOrd="10" destOrd="0" presId="urn:microsoft.com/office/officeart/2008/layout/VerticalAccentList"/>
    <dgm:cxn modelId="{96E5CC6C-8802-4079-B57A-BFC1E7A1A5D9}" type="presParOf" srcId="{4C677907-A4BF-483E-ADCB-4FF14050D3DE}" destId="{A3358D70-B759-4C9C-8082-BA896FEE0751}" srcOrd="0" destOrd="0" presId="urn:microsoft.com/office/officeart/2008/layout/VerticalAccentList"/>
    <dgm:cxn modelId="{A0CEFF76-D467-4428-B874-D6C2528FF9AE}" type="presParOf" srcId="{4C677907-A4BF-483E-ADCB-4FF14050D3DE}" destId="{3222FCA1-2760-4DA3-AA4C-985F36547211}" srcOrd="1" destOrd="0" presId="urn:microsoft.com/office/officeart/2008/layout/VerticalAccentList"/>
    <dgm:cxn modelId="{C4C91E87-99BF-42DC-A4AB-E6E1CBFB1770}" type="presParOf" srcId="{4C677907-A4BF-483E-ADCB-4FF14050D3DE}" destId="{6903D32D-8818-4F89-94AE-15BC87167C0D}" srcOrd="2" destOrd="0" presId="urn:microsoft.com/office/officeart/2008/layout/VerticalAccentList"/>
    <dgm:cxn modelId="{EC9B4ADA-8BCA-422B-AB6D-658A03D710B4}" type="presParOf" srcId="{4C677907-A4BF-483E-ADCB-4FF14050D3DE}" destId="{D4C2E56A-71A7-4487-A096-5EA7205AD820}" srcOrd="3" destOrd="0" presId="urn:microsoft.com/office/officeart/2008/layout/VerticalAccentList"/>
    <dgm:cxn modelId="{C0C4C63F-304C-4035-A76D-A92E1D53A84F}" type="presParOf" srcId="{4C677907-A4BF-483E-ADCB-4FF14050D3DE}" destId="{B925F61B-1E9D-4545-A766-66ED0BCA56AC}" srcOrd="4" destOrd="0" presId="urn:microsoft.com/office/officeart/2008/layout/VerticalAccentList"/>
    <dgm:cxn modelId="{C4641F3A-C726-4325-9BEC-B245C2226EEB}" type="presParOf" srcId="{4C677907-A4BF-483E-ADCB-4FF14050D3DE}" destId="{722FEA7A-1A91-41E7-9CC5-41D842FD0B52}" srcOrd="5" destOrd="0" presId="urn:microsoft.com/office/officeart/2008/layout/VerticalAccentList"/>
    <dgm:cxn modelId="{23B17D84-54FF-4D37-BBBD-9772B472CB0C}" type="presParOf" srcId="{4C677907-A4BF-483E-ADCB-4FF14050D3DE}" destId="{0F45DAE4-3611-4C08-A077-46A7A7DFF49E}" srcOrd="6" destOrd="0" presId="urn:microsoft.com/office/officeart/2008/layout/VerticalAccentList"/>
    <dgm:cxn modelId="{98BEDE33-6A77-49D3-B005-ABA03D7A7371}" type="presParOf" srcId="{312332C3-74AB-4D1B-8217-BB5E4DD12C54}" destId="{9BE2E464-2B69-407F-9C84-65CF09A886EB}" srcOrd="11" destOrd="0" presId="urn:microsoft.com/office/officeart/2008/layout/VerticalAccentList"/>
    <dgm:cxn modelId="{DE8EF172-7C32-48F6-965E-B37AACA7FC31}" type="presParOf" srcId="{312332C3-74AB-4D1B-8217-BB5E4DD12C54}" destId="{2D41F6B5-2EBA-4C0B-9B16-6809275F2AA4}" srcOrd="12" destOrd="0" presId="urn:microsoft.com/office/officeart/2008/layout/VerticalAccentList"/>
    <dgm:cxn modelId="{8A09DD4F-CD8A-4BB5-8742-4F8A287A7AD0}" type="presParOf" srcId="{2D41F6B5-2EBA-4C0B-9B16-6809275F2AA4}" destId="{5B089C49-79A1-42EB-9ED0-C740BF24BFCD}" srcOrd="0" destOrd="0" presId="urn:microsoft.com/office/officeart/2008/layout/VerticalAccentList"/>
    <dgm:cxn modelId="{684C808E-9602-4E18-8296-F3CB11F5F6A5}" type="presParOf" srcId="{312332C3-74AB-4D1B-8217-BB5E4DD12C54}" destId="{790CFABA-7655-4C67-895E-BBC8131FA5D0}" srcOrd="13" destOrd="0" presId="urn:microsoft.com/office/officeart/2008/layout/VerticalAccentList"/>
    <dgm:cxn modelId="{6BBCE6CD-DCDB-4FC3-A9A2-B19013E75CC4}" type="presParOf" srcId="{790CFABA-7655-4C67-895E-BBC8131FA5D0}" destId="{ED441011-8E88-4836-96D8-74C122E5A388}" srcOrd="0" destOrd="0" presId="urn:microsoft.com/office/officeart/2008/layout/VerticalAccentList"/>
    <dgm:cxn modelId="{0250C35A-29EB-4CA5-AABC-953636E17C8B}" type="presParOf" srcId="{790CFABA-7655-4C67-895E-BBC8131FA5D0}" destId="{06260D70-B4E8-434C-8621-15DA02375A67}" srcOrd="1" destOrd="0" presId="urn:microsoft.com/office/officeart/2008/layout/VerticalAccentList"/>
    <dgm:cxn modelId="{7A97E794-3ED6-47FB-A2F6-3ECF614EA5CD}" type="presParOf" srcId="{790CFABA-7655-4C67-895E-BBC8131FA5D0}" destId="{6DF24C6D-EB9C-43B9-99AD-CF429CDBBE2C}" srcOrd="2" destOrd="0" presId="urn:microsoft.com/office/officeart/2008/layout/VerticalAccentList"/>
    <dgm:cxn modelId="{203C9BF5-4359-4FBE-AD2D-7B35B84D77B5}" type="presParOf" srcId="{790CFABA-7655-4C67-895E-BBC8131FA5D0}" destId="{81168D5A-A5D4-4894-856A-EF2068BBC796}" srcOrd="3" destOrd="0" presId="urn:microsoft.com/office/officeart/2008/layout/VerticalAccentList"/>
    <dgm:cxn modelId="{C53AFF78-F253-46ED-AC87-E6061B807D2A}" type="presParOf" srcId="{790CFABA-7655-4C67-895E-BBC8131FA5D0}" destId="{66729DEE-5813-4508-805F-C756C45E6301}" srcOrd="4" destOrd="0" presId="urn:microsoft.com/office/officeart/2008/layout/VerticalAccentList"/>
    <dgm:cxn modelId="{7A541462-EC23-415F-B34B-725E503144CC}" type="presParOf" srcId="{790CFABA-7655-4C67-895E-BBC8131FA5D0}" destId="{0AF425E1-9ED2-45A0-BF80-1D8F3E19925D}" srcOrd="5" destOrd="0" presId="urn:microsoft.com/office/officeart/2008/layout/VerticalAccentList"/>
    <dgm:cxn modelId="{6ACCF1A9-DFE7-4B18-A326-A4B31B7D59EA}" type="presParOf" srcId="{790CFABA-7655-4C67-895E-BBC8131FA5D0}" destId="{8C277F30-E445-491C-9DEB-91C0AB52697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9A03622-1A3B-4805-85AD-C897BE848E4C}" type="doc">
      <dgm:prSet loTypeId="urn:microsoft.com/office/officeart/2005/8/layout/vList2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46D8C3F2-972C-4BF5-9E6D-9792A2E4C425}">
      <dgm:prSet phldrT="[Texto]"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1. Trabajo conjunto entre el GAD y los actores locales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A9D06-1EED-4DDA-81B1-64F0F573F264}" type="parTrans" cxnId="{8F5AC012-7ED0-4C7E-8B66-C253C657AD8E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776B3-EAF5-49EF-8C95-5135DDD6265D}" type="sibTrans" cxnId="{8F5AC012-7ED0-4C7E-8B66-C253C657AD8E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030F3-1248-4EE7-BCAF-15AD067B101F}">
      <dgm:prSet phldrT="[Texto]" custT="1"/>
      <dgm:spPr/>
      <dgm:t>
        <a:bodyPr/>
        <a:lstStyle/>
        <a:p>
          <a:r>
            <a:rPr lang="es-EC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2. Fortalecer las experiencias.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6BD1D-BC91-4418-96CD-476DF29690DC}" type="parTrans" cxnId="{CF59E6DE-AA40-4887-8E93-F3733BF5BCDF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99CC2-C703-48F2-B68E-9C014BEC0AB6}" type="sibTrans" cxnId="{CF59E6DE-AA40-4887-8E93-F3733BF5BCDF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17CCF-4066-4030-A5B4-E25EC77BFCB9}">
      <dgm:prSet phldrT="[Texto]" custT="1"/>
      <dgm:spPr/>
      <dgm:t>
        <a:bodyPr/>
        <a:lstStyle/>
        <a:p>
          <a:r>
            <a:rPr lang="es-EC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3. Desarrollar proyectos de autogestión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78FFB-E3A3-4FEA-98C2-D20FA73A359F}" type="parTrans" cxnId="{81048BD7-3563-492C-8BBB-E8F9535C0D79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D1FFD-4084-47AA-B608-D6A6CA9BE539}" type="sibTrans" cxnId="{81048BD7-3563-492C-8BBB-E8F9535C0D79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19E57-4609-4F1A-AFAE-CF45D5835F2C}">
      <dgm:prSet phldrT="[Texto]" custT="1"/>
      <dgm:spPr/>
      <dgm:t>
        <a:bodyPr/>
        <a:lstStyle/>
        <a:p>
          <a:r>
            <a:rPr lang="es-EC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Proceso totalmente transparente</a:t>
          </a:r>
          <a:endParaRPr lang="es-EC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C9222-CB8A-4CEB-823B-0D1273B3E4EB}" type="parTrans" cxnId="{495D998B-B300-4EA7-9010-092452C7E99F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C6DFA-4143-45B1-9CAF-AA4B54F46A64}" type="sibTrans" cxnId="{495D998B-B300-4EA7-9010-092452C7E99F}">
      <dgm:prSet/>
      <dgm:spPr/>
      <dgm:t>
        <a:bodyPr/>
        <a:lstStyle/>
        <a:p>
          <a:endParaRPr lang="es-EC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E83F1-1F18-4D37-8D61-C9C17C0C4E83}" type="pres">
      <dgm:prSet presAssocID="{E9A03622-1A3B-4805-85AD-C897BE848E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98EED7-8EE0-48F8-9A80-4DEAF4C5BA39}" type="pres">
      <dgm:prSet presAssocID="{46D8C3F2-972C-4BF5-9E6D-9792A2E4C42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45DE91-A176-4884-8208-9B715A4F8046}" type="pres">
      <dgm:prSet presAssocID="{031776B3-EAF5-49EF-8C95-5135DDD6265D}" presName="spacer" presStyleCnt="0"/>
      <dgm:spPr/>
      <dgm:t>
        <a:bodyPr/>
        <a:lstStyle/>
        <a:p>
          <a:endParaRPr lang="es-EC"/>
        </a:p>
      </dgm:t>
    </dgm:pt>
    <dgm:pt modelId="{D939FB5B-700F-48BD-9D6A-F5EEDDACB15D}" type="pres">
      <dgm:prSet presAssocID="{6F9030F3-1248-4EE7-BCAF-15AD067B10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308A06-8DC2-42A7-8D74-A84DE079364F}" type="pres">
      <dgm:prSet presAssocID="{30799CC2-C703-48F2-B68E-9C014BEC0AB6}" presName="spacer" presStyleCnt="0"/>
      <dgm:spPr/>
      <dgm:t>
        <a:bodyPr/>
        <a:lstStyle/>
        <a:p>
          <a:endParaRPr lang="es-EC"/>
        </a:p>
      </dgm:t>
    </dgm:pt>
    <dgm:pt modelId="{01B90A53-42EA-43FD-98E7-496A8EBC30E2}" type="pres">
      <dgm:prSet presAssocID="{5C817CCF-4066-4030-A5B4-E25EC77BFC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C02CC0-7E21-4360-A6FE-788F132D4B2D}" type="pres">
      <dgm:prSet presAssocID="{182D1FFD-4084-47AA-B608-D6A6CA9BE539}" presName="spacer" presStyleCnt="0"/>
      <dgm:spPr/>
      <dgm:t>
        <a:bodyPr/>
        <a:lstStyle/>
        <a:p>
          <a:endParaRPr lang="es-EC"/>
        </a:p>
      </dgm:t>
    </dgm:pt>
    <dgm:pt modelId="{DC7EDB60-64AB-46FA-9BD8-D73C5754E2CF}" type="pres">
      <dgm:prSet presAssocID="{C4319E57-4609-4F1A-AFAE-CF45D5835F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9DFE20-CCE5-4D93-AD69-25377D130973}" type="presOf" srcId="{46D8C3F2-972C-4BF5-9E6D-9792A2E4C425}" destId="{5898EED7-8EE0-48F8-9A80-4DEAF4C5BA39}" srcOrd="0" destOrd="0" presId="urn:microsoft.com/office/officeart/2005/8/layout/vList2"/>
    <dgm:cxn modelId="{925BEF9B-ECAA-46B7-B100-852FBEE3DE06}" type="presOf" srcId="{6F9030F3-1248-4EE7-BCAF-15AD067B101F}" destId="{D939FB5B-700F-48BD-9D6A-F5EEDDACB15D}" srcOrd="0" destOrd="0" presId="urn:microsoft.com/office/officeart/2005/8/layout/vList2"/>
    <dgm:cxn modelId="{7A1B1C88-F892-460A-9D5E-F8F388D3CED1}" type="presOf" srcId="{5C817CCF-4066-4030-A5B4-E25EC77BFCB9}" destId="{01B90A53-42EA-43FD-98E7-496A8EBC30E2}" srcOrd="0" destOrd="0" presId="urn:microsoft.com/office/officeart/2005/8/layout/vList2"/>
    <dgm:cxn modelId="{F15EE636-ACB7-4096-BC2A-37600A41ECCA}" type="presOf" srcId="{C4319E57-4609-4F1A-AFAE-CF45D5835F2C}" destId="{DC7EDB60-64AB-46FA-9BD8-D73C5754E2CF}" srcOrd="0" destOrd="0" presId="urn:microsoft.com/office/officeart/2005/8/layout/vList2"/>
    <dgm:cxn modelId="{CF59E6DE-AA40-4887-8E93-F3733BF5BCDF}" srcId="{E9A03622-1A3B-4805-85AD-C897BE848E4C}" destId="{6F9030F3-1248-4EE7-BCAF-15AD067B101F}" srcOrd="1" destOrd="0" parTransId="{EF06BD1D-BC91-4418-96CD-476DF29690DC}" sibTransId="{30799CC2-C703-48F2-B68E-9C014BEC0AB6}"/>
    <dgm:cxn modelId="{ECA95809-86DF-4BDE-B4C3-BC1D9923F02C}" type="presOf" srcId="{E9A03622-1A3B-4805-85AD-C897BE848E4C}" destId="{570E83F1-1F18-4D37-8D61-C9C17C0C4E83}" srcOrd="0" destOrd="0" presId="urn:microsoft.com/office/officeart/2005/8/layout/vList2"/>
    <dgm:cxn modelId="{8F5AC012-7ED0-4C7E-8B66-C253C657AD8E}" srcId="{E9A03622-1A3B-4805-85AD-C897BE848E4C}" destId="{46D8C3F2-972C-4BF5-9E6D-9792A2E4C425}" srcOrd="0" destOrd="0" parTransId="{13DA9D06-1EED-4DDA-81B1-64F0F573F264}" sibTransId="{031776B3-EAF5-49EF-8C95-5135DDD6265D}"/>
    <dgm:cxn modelId="{81048BD7-3563-492C-8BBB-E8F9535C0D79}" srcId="{E9A03622-1A3B-4805-85AD-C897BE848E4C}" destId="{5C817CCF-4066-4030-A5B4-E25EC77BFCB9}" srcOrd="2" destOrd="0" parTransId="{E0B78FFB-E3A3-4FEA-98C2-D20FA73A359F}" sibTransId="{182D1FFD-4084-47AA-B608-D6A6CA9BE539}"/>
    <dgm:cxn modelId="{495D998B-B300-4EA7-9010-092452C7E99F}" srcId="{E9A03622-1A3B-4805-85AD-C897BE848E4C}" destId="{C4319E57-4609-4F1A-AFAE-CF45D5835F2C}" srcOrd="3" destOrd="0" parTransId="{6B8C9222-CB8A-4CEB-823B-0D1273B3E4EB}" sibTransId="{EDCC6DFA-4143-45B1-9CAF-AA4B54F46A64}"/>
    <dgm:cxn modelId="{1810027F-E537-4B20-9946-35EBD9246180}" type="presParOf" srcId="{570E83F1-1F18-4D37-8D61-C9C17C0C4E83}" destId="{5898EED7-8EE0-48F8-9A80-4DEAF4C5BA39}" srcOrd="0" destOrd="0" presId="urn:microsoft.com/office/officeart/2005/8/layout/vList2"/>
    <dgm:cxn modelId="{B71A0E95-BDCB-4982-A5AB-ED4273A514D1}" type="presParOf" srcId="{570E83F1-1F18-4D37-8D61-C9C17C0C4E83}" destId="{7245DE91-A176-4884-8208-9B715A4F8046}" srcOrd="1" destOrd="0" presId="urn:microsoft.com/office/officeart/2005/8/layout/vList2"/>
    <dgm:cxn modelId="{3D76D763-180E-4B5C-8C9E-7AF667CF1647}" type="presParOf" srcId="{570E83F1-1F18-4D37-8D61-C9C17C0C4E83}" destId="{D939FB5B-700F-48BD-9D6A-F5EEDDACB15D}" srcOrd="2" destOrd="0" presId="urn:microsoft.com/office/officeart/2005/8/layout/vList2"/>
    <dgm:cxn modelId="{4B63F36A-ABBA-47B7-8C04-D394057FFD04}" type="presParOf" srcId="{570E83F1-1F18-4D37-8D61-C9C17C0C4E83}" destId="{3E308A06-8DC2-42A7-8D74-A84DE079364F}" srcOrd="3" destOrd="0" presId="urn:microsoft.com/office/officeart/2005/8/layout/vList2"/>
    <dgm:cxn modelId="{226406B3-3804-41F1-90A6-5E2BBC215425}" type="presParOf" srcId="{570E83F1-1F18-4D37-8D61-C9C17C0C4E83}" destId="{01B90A53-42EA-43FD-98E7-496A8EBC30E2}" srcOrd="4" destOrd="0" presId="urn:microsoft.com/office/officeart/2005/8/layout/vList2"/>
    <dgm:cxn modelId="{9AF49F70-FF31-4E8C-810B-D632779D9AD1}" type="presParOf" srcId="{570E83F1-1F18-4D37-8D61-C9C17C0C4E83}" destId="{42C02CC0-7E21-4360-A6FE-788F132D4B2D}" srcOrd="5" destOrd="0" presId="urn:microsoft.com/office/officeart/2005/8/layout/vList2"/>
    <dgm:cxn modelId="{1421DCA8-9FA5-4359-8F35-7EEA582E79E1}" type="presParOf" srcId="{570E83F1-1F18-4D37-8D61-C9C17C0C4E83}" destId="{DC7EDB60-64AB-46FA-9BD8-D73C5754E2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8D16F-80B4-43C6-A413-0C7985DB5A5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99C8E89-B953-47AC-A31F-BB26504D1A69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COMPETENCIAS: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5BF14-D245-42C0-B467-8B1669437C60}" type="parTrans" cxnId="{A2AD9447-703A-4038-BC5B-299F28BBB01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CAC9A-FB41-4AEC-A764-495F31D2913D}" type="sibTrans" cxnId="{A2AD9447-703A-4038-BC5B-299F28BBB015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ECD61-8431-4E26-8ED2-56D9A2B0099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Planificar el desarrollo provincial y formular los planes de ordenamiento territorial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E259A-A6A6-4A95-BDB2-F415643D7A48}" type="parTrans" cxnId="{4D72B0A8-EFD8-4654-99CB-6C7949B0955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1E7D0-3B6A-43AD-8A59-00ECA997AE85}" type="sibTrans" cxnId="{4D72B0A8-EFD8-4654-99CB-6C7949B0955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9BA5F-DB19-4777-927F-A50735A457AE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Mantener el sistema vial de ámbito provincial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D213A9-099A-4860-A7E7-5049990300CC}" type="parTrans" cxnId="{5D2F1E1B-64E9-4383-87EE-A28CD767383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C0A60-864B-4455-8D44-47D5820B0F55}" type="sibTrans" cxnId="{5D2F1E1B-64E9-4383-87EE-A28CD767383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EC1BB-1553-4C71-959D-AFBEDBF4D8DB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Ejecutar obras en cuencas y micro cuencas</a:t>
          </a:r>
        </a:p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Encargase de la gestión ambiental provincial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FF8DD-CFB3-48BB-9E20-5049A2B9B1D6}" type="parTrans" cxnId="{5FF80B38-945C-409C-8729-75925E92C33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3F62E-8CF1-4BA1-B17E-2AD32D47FA69}" type="sibTrans" cxnId="{5FF80B38-945C-409C-8729-75925E92C33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327D7-FFEB-41BF-B7F7-C65CB741EF7F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Mantener sistemas de riego</a:t>
          </a:r>
        </a:p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Fomentar las actividades productivas provinciales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3866D-4924-4321-9290-A45F43D79EE3}" type="parTrans" cxnId="{11A089EE-5E62-4CFA-8358-DB1880D2718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2C330-F868-4CCD-B8EE-181DBC8595FA}" type="sibTrans" cxnId="{11A089EE-5E62-4CFA-8358-DB1880D2718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DC9D52-B909-44E7-A87F-67A45B770FE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Gestionar la cooperación internacional para el cumplimiento de sus competencias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6A56C-2F2D-435C-B7C1-9D8999B0BCE4}" type="parTrans" cxnId="{FFEC5EE7-0799-485A-89D7-1A41C15D41E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A541D-372B-47CD-997D-5089645DFE87}" type="sibTrans" cxnId="{FFEC5EE7-0799-485A-89D7-1A41C15D41E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D5EFE-5CFC-4AA4-8A64-BA0251709095}" type="pres">
      <dgm:prSet presAssocID="{3B68D16F-80B4-43C6-A413-0C7985DB5A5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A172B0DE-852C-4924-91F9-FAD3B65D95F9}" type="pres">
      <dgm:prSet presAssocID="{C99C8E89-B953-47AC-A31F-BB26504D1A69}" presName="parenttextcomposite" presStyleCnt="0"/>
      <dgm:spPr/>
    </dgm:pt>
    <dgm:pt modelId="{DA1E0674-1DD4-441F-81B7-04A01F5BF7AF}" type="pres">
      <dgm:prSet presAssocID="{C99C8E89-B953-47AC-A31F-BB26504D1A6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60777E-4678-40F6-9941-3F574DA16340}" type="pres">
      <dgm:prSet presAssocID="{C99C8E89-B953-47AC-A31F-BB26504D1A69}" presName="composite" presStyleCnt="0"/>
      <dgm:spPr/>
    </dgm:pt>
    <dgm:pt modelId="{FECF173C-AE5B-4D42-88B0-536F334C2F19}" type="pres">
      <dgm:prSet presAssocID="{C99C8E89-B953-47AC-A31F-BB26504D1A69}" presName="chevron1" presStyleLbl="alignNode1" presStyleIdx="0" presStyleCnt="21"/>
      <dgm:spPr/>
    </dgm:pt>
    <dgm:pt modelId="{367CF59D-5C95-454D-B8FE-7FBF42BC24CF}" type="pres">
      <dgm:prSet presAssocID="{C99C8E89-B953-47AC-A31F-BB26504D1A69}" presName="chevron2" presStyleLbl="alignNode1" presStyleIdx="1" presStyleCnt="21"/>
      <dgm:spPr/>
    </dgm:pt>
    <dgm:pt modelId="{5CB31D35-49BD-4B8A-8AD3-3F3038FA6BBF}" type="pres">
      <dgm:prSet presAssocID="{C99C8E89-B953-47AC-A31F-BB26504D1A69}" presName="chevron3" presStyleLbl="alignNode1" presStyleIdx="2" presStyleCnt="21"/>
      <dgm:spPr/>
    </dgm:pt>
    <dgm:pt modelId="{8145F60C-8C24-49E2-8685-24BCD27BAF3E}" type="pres">
      <dgm:prSet presAssocID="{C99C8E89-B953-47AC-A31F-BB26504D1A69}" presName="chevron4" presStyleLbl="alignNode1" presStyleIdx="3" presStyleCnt="21"/>
      <dgm:spPr/>
    </dgm:pt>
    <dgm:pt modelId="{E5D6BC7D-B6BD-465A-A956-1C8755341E93}" type="pres">
      <dgm:prSet presAssocID="{C99C8E89-B953-47AC-A31F-BB26504D1A69}" presName="chevron5" presStyleLbl="alignNode1" presStyleIdx="4" presStyleCnt="21"/>
      <dgm:spPr/>
    </dgm:pt>
    <dgm:pt modelId="{8FCA3E15-3D2C-4E0A-835F-375222550749}" type="pres">
      <dgm:prSet presAssocID="{C99C8E89-B953-47AC-A31F-BB26504D1A69}" presName="chevron6" presStyleLbl="alignNode1" presStyleIdx="5" presStyleCnt="21"/>
      <dgm:spPr/>
    </dgm:pt>
    <dgm:pt modelId="{4F76EE4D-B830-4B85-B815-AF384DAD5545}" type="pres">
      <dgm:prSet presAssocID="{C99C8E89-B953-47AC-A31F-BB26504D1A69}" presName="chevron7" presStyleLbl="alignNode1" presStyleIdx="6" presStyleCnt="21"/>
      <dgm:spPr/>
    </dgm:pt>
    <dgm:pt modelId="{B3026E80-2E40-4D74-92B2-D88E5FD947A4}" type="pres">
      <dgm:prSet presAssocID="{C99C8E89-B953-47AC-A31F-BB26504D1A6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D551F8-254C-4CDD-897B-82716B156BC6}" type="pres">
      <dgm:prSet presAssocID="{23DCAC9A-FB41-4AEC-A764-495F31D2913D}" presName="sibTrans" presStyleCnt="0"/>
      <dgm:spPr/>
    </dgm:pt>
    <dgm:pt modelId="{4F7C9293-4F9A-4714-88FF-74B783212733}" type="pres">
      <dgm:prSet presAssocID="{4939BA5F-DB19-4777-927F-A50735A457AE}" presName="parenttextcomposite" presStyleCnt="0"/>
      <dgm:spPr/>
    </dgm:pt>
    <dgm:pt modelId="{0622AF25-CC17-49D9-8BE9-4A53B61C23B4}" type="pres">
      <dgm:prSet presAssocID="{4939BA5F-DB19-4777-927F-A50735A457AE}" presName="parenttext" presStyleLbl="revTx" presStyleIdx="1" presStyleCnt="3" custLinFactNeighborY="-3499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57F09-3036-4918-B9F9-224807A271A0}" type="pres">
      <dgm:prSet presAssocID="{4939BA5F-DB19-4777-927F-A50735A457AE}" presName="composite" presStyleCnt="0"/>
      <dgm:spPr/>
    </dgm:pt>
    <dgm:pt modelId="{6068037F-8CEB-49D4-ABEF-E8D332B0471A}" type="pres">
      <dgm:prSet presAssocID="{4939BA5F-DB19-4777-927F-A50735A457AE}" presName="chevron1" presStyleLbl="alignNode1" presStyleIdx="7" presStyleCnt="21"/>
      <dgm:spPr/>
    </dgm:pt>
    <dgm:pt modelId="{C30AF82E-5BB7-4A9B-A365-902C460101CC}" type="pres">
      <dgm:prSet presAssocID="{4939BA5F-DB19-4777-927F-A50735A457AE}" presName="chevron2" presStyleLbl="alignNode1" presStyleIdx="8" presStyleCnt="21"/>
      <dgm:spPr/>
    </dgm:pt>
    <dgm:pt modelId="{746E9AFF-AAAD-422D-B8DB-F66CACDFD486}" type="pres">
      <dgm:prSet presAssocID="{4939BA5F-DB19-4777-927F-A50735A457AE}" presName="chevron3" presStyleLbl="alignNode1" presStyleIdx="9" presStyleCnt="21"/>
      <dgm:spPr/>
    </dgm:pt>
    <dgm:pt modelId="{CCB62DD2-FAA6-4934-BDEC-BF8B23DBB2CB}" type="pres">
      <dgm:prSet presAssocID="{4939BA5F-DB19-4777-927F-A50735A457AE}" presName="chevron4" presStyleLbl="alignNode1" presStyleIdx="10" presStyleCnt="21"/>
      <dgm:spPr/>
    </dgm:pt>
    <dgm:pt modelId="{5153FE57-FA91-4DD3-9CD2-8D2EF3599725}" type="pres">
      <dgm:prSet presAssocID="{4939BA5F-DB19-4777-927F-A50735A457AE}" presName="chevron5" presStyleLbl="alignNode1" presStyleIdx="11" presStyleCnt="21"/>
      <dgm:spPr/>
    </dgm:pt>
    <dgm:pt modelId="{CC2E2CCA-7C08-4A05-A236-62192FCBFF7D}" type="pres">
      <dgm:prSet presAssocID="{4939BA5F-DB19-4777-927F-A50735A457AE}" presName="chevron6" presStyleLbl="alignNode1" presStyleIdx="12" presStyleCnt="21"/>
      <dgm:spPr/>
    </dgm:pt>
    <dgm:pt modelId="{7EB807A4-51C9-479A-80F3-E6E70EB52FFA}" type="pres">
      <dgm:prSet presAssocID="{4939BA5F-DB19-4777-927F-A50735A457AE}" presName="chevron7" presStyleLbl="alignNode1" presStyleIdx="13" presStyleCnt="21"/>
      <dgm:spPr/>
    </dgm:pt>
    <dgm:pt modelId="{A280E5DB-F7B5-4CB5-A355-A32838BCBCE6}" type="pres">
      <dgm:prSet presAssocID="{4939BA5F-DB19-4777-927F-A50735A457A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EC2A01-2DB6-4B5D-94E9-9B0340A5167F}" type="pres">
      <dgm:prSet presAssocID="{668C0A60-864B-4455-8D44-47D5820B0F55}" presName="sibTrans" presStyleCnt="0"/>
      <dgm:spPr/>
    </dgm:pt>
    <dgm:pt modelId="{C3493E84-C94B-4BA5-81FF-820AC63A1EEE}" type="pres">
      <dgm:prSet presAssocID="{2C2327D7-FFEB-41BF-B7F7-C65CB741EF7F}" presName="parenttextcomposite" presStyleCnt="0"/>
      <dgm:spPr/>
    </dgm:pt>
    <dgm:pt modelId="{819AB98E-632C-44F7-BA8E-AD757AA2C21B}" type="pres">
      <dgm:prSet presAssocID="{2C2327D7-FFEB-41BF-B7F7-C65CB741EF7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F0BC23-C4DA-44B8-93E5-4C10FADC8A14}" type="pres">
      <dgm:prSet presAssocID="{2C2327D7-FFEB-41BF-B7F7-C65CB741EF7F}" presName="composite" presStyleCnt="0"/>
      <dgm:spPr/>
    </dgm:pt>
    <dgm:pt modelId="{67DC69E5-30DE-4F2E-8DFB-CFA684F7BDE5}" type="pres">
      <dgm:prSet presAssocID="{2C2327D7-FFEB-41BF-B7F7-C65CB741EF7F}" presName="chevron1" presStyleLbl="alignNode1" presStyleIdx="14" presStyleCnt="21"/>
      <dgm:spPr/>
    </dgm:pt>
    <dgm:pt modelId="{036908FD-0BF1-42B7-AF3A-79641F0A3D01}" type="pres">
      <dgm:prSet presAssocID="{2C2327D7-FFEB-41BF-B7F7-C65CB741EF7F}" presName="chevron2" presStyleLbl="alignNode1" presStyleIdx="15" presStyleCnt="21"/>
      <dgm:spPr/>
    </dgm:pt>
    <dgm:pt modelId="{356E4C4F-D2FA-4BC6-B612-2588C52A1927}" type="pres">
      <dgm:prSet presAssocID="{2C2327D7-FFEB-41BF-B7F7-C65CB741EF7F}" presName="chevron3" presStyleLbl="alignNode1" presStyleIdx="16" presStyleCnt="21"/>
      <dgm:spPr/>
    </dgm:pt>
    <dgm:pt modelId="{8EC5BD53-4D17-44AE-A20C-FB24AFD32199}" type="pres">
      <dgm:prSet presAssocID="{2C2327D7-FFEB-41BF-B7F7-C65CB741EF7F}" presName="chevron4" presStyleLbl="alignNode1" presStyleIdx="17" presStyleCnt="21"/>
      <dgm:spPr/>
    </dgm:pt>
    <dgm:pt modelId="{EDD15D1A-8C40-4E84-B7C2-7D80C312C232}" type="pres">
      <dgm:prSet presAssocID="{2C2327D7-FFEB-41BF-B7F7-C65CB741EF7F}" presName="chevron5" presStyleLbl="alignNode1" presStyleIdx="18" presStyleCnt="21"/>
      <dgm:spPr/>
    </dgm:pt>
    <dgm:pt modelId="{41FBAEF6-19A6-460F-AC7D-7AADDDBF8336}" type="pres">
      <dgm:prSet presAssocID="{2C2327D7-FFEB-41BF-B7F7-C65CB741EF7F}" presName="chevron6" presStyleLbl="alignNode1" presStyleIdx="19" presStyleCnt="21"/>
      <dgm:spPr/>
    </dgm:pt>
    <dgm:pt modelId="{A77FEC89-B933-4922-8A8C-E02C2E7BB738}" type="pres">
      <dgm:prSet presAssocID="{2C2327D7-FFEB-41BF-B7F7-C65CB741EF7F}" presName="chevron7" presStyleLbl="alignNode1" presStyleIdx="20" presStyleCnt="21"/>
      <dgm:spPr/>
    </dgm:pt>
    <dgm:pt modelId="{DE69DBAB-1C63-4099-94AB-D32BEDC20900}" type="pres">
      <dgm:prSet presAssocID="{2C2327D7-FFEB-41BF-B7F7-C65CB741EF7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9A279C-E3B5-47F8-9284-5A688EEE892F}" type="presOf" srcId="{C99C8E89-B953-47AC-A31F-BB26504D1A69}" destId="{DA1E0674-1DD4-441F-81B7-04A01F5BF7AF}" srcOrd="0" destOrd="0" presId="urn:microsoft.com/office/officeart/2008/layout/VerticalAccentList"/>
    <dgm:cxn modelId="{11A089EE-5E62-4CFA-8358-DB1880D2718F}" srcId="{3B68D16F-80B4-43C6-A413-0C7985DB5A51}" destId="{2C2327D7-FFEB-41BF-B7F7-C65CB741EF7F}" srcOrd="2" destOrd="0" parTransId="{3A63866D-4924-4321-9290-A45F43D79EE3}" sibTransId="{E4B2C330-F868-4CCD-B8EE-181DBC8595FA}"/>
    <dgm:cxn modelId="{1119F05C-C933-4CB1-B65E-E7592CD69EE8}" type="presOf" srcId="{2C2327D7-FFEB-41BF-B7F7-C65CB741EF7F}" destId="{819AB98E-632C-44F7-BA8E-AD757AA2C21B}" srcOrd="0" destOrd="0" presId="urn:microsoft.com/office/officeart/2008/layout/VerticalAccentList"/>
    <dgm:cxn modelId="{80832921-DC52-4589-A33A-E6BE5A9082B7}" type="presOf" srcId="{E31EC1BB-1553-4C71-959D-AFBEDBF4D8DB}" destId="{A280E5DB-F7B5-4CB5-A355-A32838BCBCE6}" srcOrd="0" destOrd="0" presId="urn:microsoft.com/office/officeart/2008/layout/VerticalAccentList"/>
    <dgm:cxn modelId="{A2AD9447-703A-4038-BC5B-299F28BBB015}" srcId="{3B68D16F-80B4-43C6-A413-0C7985DB5A51}" destId="{C99C8E89-B953-47AC-A31F-BB26504D1A69}" srcOrd="0" destOrd="0" parTransId="{9B55BF14-D245-42C0-B467-8B1669437C60}" sibTransId="{23DCAC9A-FB41-4AEC-A764-495F31D2913D}"/>
    <dgm:cxn modelId="{ECCA492F-B999-431B-B4F6-9373EE504AA6}" type="presOf" srcId="{73DC9D52-B909-44E7-A87F-67A45B770FE3}" destId="{DE69DBAB-1C63-4099-94AB-D32BEDC20900}" srcOrd="0" destOrd="0" presId="urn:microsoft.com/office/officeart/2008/layout/VerticalAccentList"/>
    <dgm:cxn modelId="{BF823E21-BC00-4789-9419-D9BB2A2DC27E}" type="presOf" srcId="{F99ECD61-8431-4E26-8ED2-56D9A2B00993}" destId="{B3026E80-2E40-4D74-92B2-D88E5FD947A4}" srcOrd="0" destOrd="0" presId="urn:microsoft.com/office/officeart/2008/layout/VerticalAccentList"/>
    <dgm:cxn modelId="{2D3062D0-AA3A-44F2-900A-1DDF4D3CA8D7}" type="presOf" srcId="{4939BA5F-DB19-4777-927F-A50735A457AE}" destId="{0622AF25-CC17-49D9-8BE9-4A53B61C23B4}" srcOrd="0" destOrd="0" presId="urn:microsoft.com/office/officeart/2008/layout/VerticalAccentList"/>
    <dgm:cxn modelId="{4D72B0A8-EFD8-4654-99CB-6C7949B0955D}" srcId="{C99C8E89-B953-47AC-A31F-BB26504D1A69}" destId="{F99ECD61-8431-4E26-8ED2-56D9A2B00993}" srcOrd="0" destOrd="0" parTransId="{DE4E259A-A6A6-4A95-BDB2-F415643D7A48}" sibTransId="{3101E7D0-3B6A-43AD-8A59-00ECA997AE85}"/>
    <dgm:cxn modelId="{FFEC5EE7-0799-485A-89D7-1A41C15D41E8}" srcId="{2C2327D7-FFEB-41BF-B7F7-C65CB741EF7F}" destId="{73DC9D52-B909-44E7-A87F-67A45B770FE3}" srcOrd="0" destOrd="0" parTransId="{98E6A56C-2F2D-435C-B7C1-9D8999B0BCE4}" sibTransId="{177A541D-372B-47CD-997D-5089645DFE87}"/>
    <dgm:cxn modelId="{5FF80B38-945C-409C-8729-75925E92C336}" srcId="{4939BA5F-DB19-4777-927F-A50735A457AE}" destId="{E31EC1BB-1553-4C71-959D-AFBEDBF4D8DB}" srcOrd="0" destOrd="0" parTransId="{65DFF8DD-CFB3-48BB-9E20-5049A2B9B1D6}" sibTransId="{E853F62E-8CF1-4BA1-B17E-2AD32D47FA69}"/>
    <dgm:cxn modelId="{D3F1F3C6-BFD0-4FD2-AAEF-8AFEB8548C7A}" type="presOf" srcId="{3B68D16F-80B4-43C6-A413-0C7985DB5A51}" destId="{5C0D5EFE-5CFC-4AA4-8A64-BA0251709095}" srcOrd="0" destOrd="0" presId="urn:microsoft.com/office/officeart/2008/layout/VerticalAccentList"/>
    <dgm:cxn modelId="{5D2F1E1B-64E9-4383-87EE-A28CD7673831}" srcId="{3B68D16F-80B4-43C6-A413-0C7985DB5A51}" destId="{4939BA5F-DB19-4777-927F-A50735A457AE}" srcOrd="1" destOrd="0" parTransId="{CED213A9-099A-4860-A7E7-5049990300CC}" sibTransId="{668C0A60-864B-4455-8D44-47D5820B0F55}"/>
    <dgm:cxn modelId="{EC9AB130-3B90-4BF3-9721-657F8279BA67}" type="presParOf" srcId="{5C0D5EFE-5CFC-4AA4-8A64-BA0251709095}" destId="{A172B0DE-852C-4924-91F9-FAD3B65D95F9}" srcOrd="0" destOrd="0" presId="urn:microsoft.com/office/officeart/2008/layout/VerticalAccentList"/>
    <dgm:cxn modelId="{F10C7612-C0B6-4713-9BEC-B4878918FA08}" type="presParOf" srcId="{A172B0DE-852C-4924-91F9-FAD3B65D95F9}" destId="{DA1E0674-1DD4-441F-81B7-04A01F5BF7AF}" srcOrd="0" destOrd="0" presId="urn:microsoft.com/office/officeart/2008/layout/VerticalAccentList"/>
    <dgm:cxn modelId="{46142336-C7FF-4975-A858-BC4F42F749B2}" type="presParOf" srcId="{5C0D5EFE-5CFC-4AA4-8A64-BA0251709095}" destId="{5460777E-4678-40F6-9941-3F574DA16340}" srcOrd="1" destOrd="0" presId="urn:microsoft.com/office/officeart/2008/layout/VerticalAccentList"/>
    <dgm:cxn modelId="{20BA80F9-9A88-4C8E-A855-2B5B88AB1794}" type="presParOf" srcId="{5460777E-4678-40F6-9941-3F574DA16340}" destId="{FECF173C-AE5B-4D42-88B0-536F334C2F19}" srcOrd="0" destOrd="0" presId="urn:microsoft.com/office/officeart/2008/layout/VerticalAccentList"/>
    <dgm:cxn modelId="{C5454F30-46A9-44F8-8A48-1564B2F2DE68}" type="presParOf" srcId="{5460777E-4678-40F6-9941-3F574DA16340}" destId="{367CF59D-5C95-454D-B8FE-7FBF42BC24CF}" srcOrd="1" destOrd="0" presId="urn:microsoft.com/office/officeart/2008/layout/VerticalAccentList"/>
    <dgm:cxn modelId="{3E9A6C77-856A-43DC-90AA-9946E421C27F}" type="presParOf" srcId="{5460777E-4678-40F6-9941-3F574DA16340}" destId="{5CB31D35-49BD-4B8A-8AD3-3F3038FA6BBF}" srcOrd="2" destOrd="0" presId="urn:microsoft.com/office/officeart/2008/layout/VerticalAccentList"/>
    <dgm:cxn modelId="{6340A8A6-3F8B-4C47-8A39-72B4D2C7C7AA}" type="presParOf" srcId="{5460777E-4678-40F6-9941-3F574DA16340}" destId="{8145F60C-8C24-49E2-8685-24BCD27BAF3E}" srcOrd="3" destOrd="0" presId="urn:microsoft.com/office/officeart/2008/layout/VerticalAccentList"/>
    <dgm:cxn modelId="{88DA0FB3-097D-4FF3-B74B-2F4EAC2E7568}" type="presParOf" srcId="{5460777E-4678-40F6-9941-3F574DA16340}" destId="{E5D6BC7D-B6BD-465A-A956-1C8755341E93}" srcOrd="4" destOrd="0" presId="urn:microsoft.com/office/officeart/2008/layout/VerticalAccentList"/>
    <dgm:cxn modelId="{F607F76A-B0F2-4517-964D-D0B68E6F5094}" type="presParOf" srcId="{5460777E-4678-40F6-9941-3F574DA16340}" destId="{8FCA3E15-3D2C-4E0A-835F-375222550749}" srcOrd="5" destOrd="0" presId="urn:microsoft.com/office/officeart/2008/layout/VerticalAccentList"/>
    <dgm:cxn modelId="{980E4BF9-61AB-486B-B9A9-964AACA0E77B}" type="presParOf" srcId="{5460777E-4678-40F6-9941-3F574DA16340}" destId="{4F76EE4D-B830-4B85-B815-AF384DAD5545}" srcOrd="6" destOrd="0" presId="urn:microsoft.com/office/officeart/2008/layout/VerticalAccentList"/>
    <dgm:cxn modelId="{BAC2A9E2-779B-41E6-AE6B-42DC0DF9952F}" type="presParOf" srcId="{5460777E-4678-40F6-9941-3F574DA16340}" destId="{B3026E80-2E40-4D74-92B2-D88E5FD947A4}" srcOrd="7" destOrd="0" presId="urn:microsoft.com/office/officeart/2008/layout/VerticalAccentList"/>
    <dgm:cxn modelId="{6394AAEA-40E5-4764-B5D6-E89C2CF152B7}" type="presParOf" srcId="{5C0D5EFE-5CFC-4AA4-8A64-BA0251709095}" destId="{5ED551F8-254C-4CDD-897B-82716B156BC6}" srcOrd="2" destOrd="0" presId="urn:microsoft.com/office/officeart/2008/layout/VerticalAccentList"/>
    <dgm:cxn modelId="{12FC3360-4754-4BDF-93FC-C57B21ACDC7B}" type="presParOf" srcId="{5C0D5EFE-5CFC-4AA4-8A64-BA0251709095}" destId="{4F7C9293-4F9A-4714-88FF-74B783212733}" srcOrd="3" destOrd="0" presId="urn:microsoft.com/office/officeart/2008/layout/VerticalAccentList"/>
    <dgm:cxn modelId="{940BE3A4-3D61-46B0-B10A-012B00DA175A}" type="presParOf" srcId="{4F7C9293-4F9A-4714-88FF-74B783212733}" destId="{0622AF25-CC17-49D9-8BE9-4A53B61C23B4}" srcOrd="0" destOrd="0" presId="urn:microsoft.com/office/officeart/2008/layout/VerticalAccentList"/>
    <dgm:cxn modelId="{045AF857-E818-4F4D-A0D5-B856ACBF0F27}" type="presParOf" srcId="{5C0D5EFE-5CFC-4AA4-8A64-BA0251709095}" destId="{D9A57F09-3036-4918-B9F9-224807A271A0}" srcOrd="4" destOrd="0" presId="urn:microsoft.com/office/officeart/2008/layout/VerticalAccentList"/>
    <dgm:cxn modelId="{E66188FC-2775-4B41-98A6-C54BA1DE6225}" type="presParOf" srcId="{D9A57F09-3036-4918-B9F9-224807A271A0}" destId="{6068037F-8CEB-49D4-ABEF-E8D332B0471A}" srcOrd="0" destOrd="0" presId="urn:microsoft.com/office/officeart/2008/layout/VerticalAccentList"/>
    <dgm:cxn modelId="{4E756677-330D-49E5-95F0-C1C388CBA8F5}" type="presParOf" srcId="{D9A57F09-3036-4918-B9F9-224807A271A0}" destId="{C30AF82E-5BB7-4A9B-A365-902C460101CC}" srcOrd="1" destOrd="0" presId="urn:microsoft.com/office/officeart/2008/layout/VerticalAccentList"/>
    <dgm:cxn modelId="{1D6CD26E-E8B3-4523-9EF2-EA1EA4D5F49E}" type="presParOf" srcId="{D9A57F09-3036-4918-B9F9-224807A271A0}" destId="{746E9AFF-AAAD-422D-B8DB-F66CACDFD486}" srcOrd="2" destOrd="0" presId="urn:microsoft.com/office/officeart/2008/layout/VerticalAccentList"/>
    <dgm:cxn modelId="{ED39F54D-A88D-4AC3-83B6-487B8A6BF4C9}" type="presParOf" srcId="{D9A57F09-3036-4918-B9F9-224807A271A0}" destId="{CCB62DD2-FAA6-4934-BDEC-BF8B23DBB2CB}" srcOrd="3" destOrd="0" presId="urn:microsoft.com/office/officeart/2008/layout/VerticalAccentList"/>
    <dgm:cxn modelId="{9ADCE3E8-88EF-4BEC-9908-C331B4BC0B48}" type="presParOf" srcId="{D9A57F09-3036-4918-B9F9-224807A271A0}" destId="{5153FE57-FA91-4DD3-9CD2-8D2EF3599725}" srcOrd="4" destOrd="0" presId="urn:microsoft.com/office/officeart/2008/layout/VerticalAccentList"/>
    <dgm:cxn modelId="{6AA77FDF-5F19-49BF-84FF-2FD7078A1E68}" type="presParOf" srcId="{D9A57F09-3036-4918-B9F9-224807A271A0}" destId="{CC2E2CCA-7C08-4A05-A236-62192FCBFF7D}" srcOrd="5" destOrd="0" presId="urn:microsoft.com/office/officeart/2008/layout/VerticalAccentList"/>
    <dgm:cxn modelId="{937272E5-6A11-4185-8703-ADAA58D8E108}" type="presParOf" srcId="{D9A57F09-3036-4918-B9F9-224807A271A0}" destId="{7EB807A4-51C9-479A-80F3-E6E70EB52FFA}" srcOrd="6" destOrd="0" presId="urn:microsoft.com/office/officeart/2008/layout/VerticalAccentList"/>
    <dgm:cxn modelId="{186A8A50-73F6-4F9E-A1EB-3429B6BE30DD}" type="presParOf" srcId="{D9A57F09-3036-4918-B9F9-224807A271A0}" destId="{A280E5DB-F7B5-4CB5-A355-A32838BCBCE6}" srcOrd="7" destOrd="0" presId="urn:microsoft.com/office/officeart/2008/layout/VerticalAccentList"/>
    <dgm:cxn modelId="{99C63747-EA46-40FC-8BE9-43740FAC36E9}" type="presParOf" srcId="{5C0D5EFE-5CFC-4AA4-8A64-BA0251709095}" destId="{38EC2A01-2DB6-4B5D-94E9-9B0340A5167F}" srcOrd="5" destOrd="0" presId="urn:microsoft.com/office/officeart/2008/layout/VerticalAccentList"/>
    <dgm:cxn modelId="{5D850F88-4F0F-4E52-B4EA-806566106C58}" type="presParOf" srcId="{5C0D5EFE-5CFC-4AA4-8A64-BA0251709095}" destId="{C3493E84-C94B-4BA5-81FF-820AC63A1EEE}" srcOrd="6" destOrd="0" presId="urn:microsoft.com/office/officeart/2008/layout/VerticalAccentList"/>
    <dgm:cxn modelId="{9F1A20D5-587E-4B90-9601-C78AFC486FE5}" type="presParOf" srcId="{C3493E84-C94B-4BA5-81FF-820AC63A1EEE}" destId="{819AB98E-632C-44F7-BA8E-AD757AA2C21B}" srcOrd="0" destOrd="0" presId="urn:microsoft.com/office/officeart/2008/layout/VerticalAccentList"/>
    <dgm:cxn modelId="{DE5201B4-F3CF-4717-BFF8-4E7E45E6B566}" type="presParOf" srcId="{5C0D5EFE-5CFC-4AA4-8A64-BA0251709095}" destId="{F4F0BC23-C4DA-44B8-93E5-4C10FADC8A14}" srcOrd="7" destOrd="0" presId="urn:microsoft.com/office/officeart/2008/layout/VerticalAccentList"/>
    <dgm:cxn modelId="{26C8A53C-5290-4C97-8D5B-55B6ABF304BE}" type="presParOf" srcId="{F4F0BC23-C4DA-44B8-93E5-4C10FADC8A14}" destId="{67DC69E5-30DE-4F2E-8DFB-CFA684F7BDE5}" srcOrd="0" destOrd="0" presId="urn:microsoft.com/office/officeart/2008/layout/VerticalAccentList"/>
    <dgm:cxn modelId="{2D82FC4E-A011-4160-B87C-DFBA16B0550E}" type="presParOf" srcId="{F4F0BC23-C4DA-44B8-93E5-4C10FADC8A14}" destId="{036908FD-0BF1-42B7-AF3A-79641F0A3D01}" srcOrd="1" destOrd="0" presId="urn:microsoft.com/office/officeart/2008/layout/VerticalAccentList"/>
    <dgm:cxn modelId="{6793D51F-0C0D-44D9-97DB-86859E0AEB1A}" type="presParOf" srcId="{F4F0BC23-C4DA-44B8-93E5-4C10FADC8A14}" destId="{356E4C4F-D2FA-4BC6-B612-2588C52A1927}" srcOrd="2" destOrd="0" presId="urn:microsoft.com/office/officeart/2008/layout/VerticalAccentList"/>
    <dgm:cxn modelId="{8596A8F7-8300-4BEB-A707-02D1080C4DF8}" type="presParOf" srcId="{F4F0BC23-C4DA-44B8-93E5-4C10FADC8A14}" destId="{8EC5BD53-4D17-44AE-A20C-FB24AFD32199}" srcOrd="3" destOrd="0" presId="urn:microsoft.com/office/officeart/2008/layout/VerticalAccentList"/>
    <dgm:cxn modelId="{C91D58D8-0194-4EE8-8ECD-500296A22AFA}" type="presParOf" srcId="{F4F0BC23-C4DA-44B8-93E5-4C10FADC8A14}" destId="{EDD15D1A-8C40-4E84-B7C2-7D80C312C232}" srcOrd="4" destOrd="0" presId="urn:microsoft.com/office/officeart/2008/layout/VerticalAccentList"/>
    <dgm:cxn modelId="{CC1A7168-B449-4DC7-A279-C43EA404F769}" type="presParOf" srcId="{F4F0BC23-C4DA-44B8-93E5-4C10FADC8A14}" destId="{41FBAEF6-19A6-460F-AC7D-7AADDDBF8336}" srcOrd="5" destOrd="0" presId="urn:microsoft.com/office/officeart/2008/layout/VerticalAccentList"/>
    <dgm:cxn modelId="{BE0F81CE-0129-45EC-847C-3497A760DA7A}" type="presParOf" srcId="{F4F0BC23-C4DA-44B8-93E5-4C10FADC8A14}" destId="{A77FEC89-B933-4922-8A8C-E02C2E7BB738}" srcOrd="6" destOrd="0" presId="urn:microsoft.com/office/officeart/2008/layout/VerticalAccentList"/>
    <dgm:cxn modelId="{D9C37EC1-3ED4-41E1-A5C5-52BF99503967}" type="presParOf" srcId="{F4F0BC23-C4DA-44B8-93E5-4C10FADC8A14}" destId="{DE69DBAB-1C63-4099-94AB-D32BEDC2090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0127A7-F35B-4DE0-AA6A-ED9472942AB3}" type="doc">
      <dgm:prSet loTypeId="urn:microsoft.com/office/officeart/2005/8/layout/defaul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DF1F92BC-3C8C-470A-A95A-F65D2DF153F8}">
      <dgm:prSet phldrT="[Texto]"/>
      <dgm:spPr/>
      <dgm:t>
        <a:bodyPr/>
        <a:lstStyle/>
        <a:p>
          <a:r>
            <a:rPr lang="es-EC" dirty="0" smtClean="0"/>
            <a:t>a) Ingresos propios de la gestión</a:t>
          </a:r>
          <a:endParaRPr lang="es-EC" dirty="0"/>
        </a:p>
      </dgm:t>
    </dgm:pt>
    <dgm:pt modelId="{936EBF82-C81C-4A4C-83FC-152E1FF2B31C}" type="parTrans" cxnId="{10CC39BA-B106-4CB5-B4BF-9592AC53CF67}">
      <dgm:prSet/>
      <dgm:spPr/>
      <dgm:t>
        <a:bodyPr/>
        <a:lstStyle/>
        <a:p>
          <a:endParaRPr lang="es-EC"/>
        </a:p>
      </dgm:t>
    </dgm:pt>
    <dgm:pt modelId="{E2B1B93A-07D1-4AAC-8FFD-4DC366257232}" type="sibTrans" cxnId="{10CC39BA-B106-4CB5-B4BF-9592AC53CF67}">
      <dgm:prSet/>
      <dgm:spPr/>
      <dgm:t>
        <a:bodyPr/>
        <a:lstStyle/>
        <a:p>
          <a:endParaRPr lang="es-EC"/>
        </a:p>
      </dgm:t>
    </dgm:pt>
    <dgm:pt modelId="{CADCC018-1218-4202-A2C0-FACCC3E70484}">
      <dgm:prSet phldrT="[Texto]"/>
      <dgm:spPr/>
      <dgm:t>
        <a:bodyPr/>
        <a:lstStyle/>
        <a:p>
          <a:r>
            <a:rPr lang="es-EC" dirty="0" smtClean="0"/>
            <a:t>b) Transferencias del presupuesto general del Estado</a:t>
          </a:r>
          <a:endParaRPr lang="es-EC" dirty="0"/>
        </a:p>
      </dgm:t>
    </dgm:pt>
    <dgm:pt modelId="{81BD0DCC-0466-49E8-8D8E-9003F533CCF3}" type="parTrans" cxnId="{BADE0166-6AEC-489E-BA42-CDC2BD219C7F}">
      <dgm:prSet/>
      <dgm:spPr/>
      <dgm:t>
        <a:bodyPr/>
        <a:lstStyle/>
        <a:p>
          <a:endParaRPr lang="es-EC"/>
        </a:p>
      </dgm:t>
    </dgm:pt>
    <dgm:pt modelId="{3F639E60-8D62-48DE-B5F2-EF37275CAEA9}" type="sibTrans" cxnId="{BADE0166-6AEC-489E-BA42-CDC2BD219C7F}">
      <dgm:prSet/>
      <dgm:spPr/>
      <dgm:t>
        <a:bodyPr/>
        <a:lstStyle/>
        <a:p>
          <a:endParaRPr lang="es-EC"/>
        </a:p>
      </dgm:t>
    </dgm:pt>
    <dgm:pt modelId="{D77333C1-3694-45DD-8606-2E42F1D2935A}">
      <dgm:prSet phldrT="[Texto]"/>
      <dgm:spPr/>
      <dgm:t>
        <a:bodyPr/>
        <a:lstStyle/>
        <a:p>
          <a:r>
            <a:rPr lang="es-EC" dirty="0" smtClean="0"/>
            <a:t>c) Otro tipo de transferencias, legados y donaciones</a:t>
          </a:r>
          <a:endParaRPr lang="es-EC" dirty="0"/>
        </a:p>
      </dgm:t>
    </dgm:pt>
    <dgm:pt modelId="{705589B9-06A2-4687-A098-3A41995EA0C6}" type="parTrans" cxnId="{3992E9BE-4BB5-43C4-87C1-B745DA12C498}">
      <dgm:prSet/>
      <dgm:spPr/>
      <dgm:t>
        <a:bodyPr/>
        <a:lstStyle/>
        <a:p>
          <a:endParaRPr lang="es-EC"/>
        </a:p>
      </dgm:t>
    </dgm:pt>
    <dgm:pt modelId="{232A265F-EA2A-40E5-BF37-2D8678B075D9}" type="sibTrans" cxnId="{3992E9BE-4BB5-43C4-87C1-B745DA12C498}">
      <dgm:prSet/>
      <dgm:spPr/>
      <dgm:t>
        <a:bodyPr/>
        <a:lstStyle/>
        <a:p>
          <a:endParaRPr lang="es-EC"/>
        </a:p>
      </dgm:t>
    </dgm:pt>
    <dgm:pt modelId="{2DA10B5F-4649-4462-B6B7-0B22D684092A}">
      <dgm:prSet phldrT="[Texto]"/>
      <dgm:spPr/>
      <dgm:t>
        <a:bodyPr/>
        <a:lstStyle/>
        <a:p>
          <a:r>
            <a:rPr lang="es-EC" dirty="0" smtClean="0"/>
            <a:t>d) Participación en las rentas de la explotación de recursos naturales no renovables</a:t>
          </a:r>
          <a:endParaRPr lang="es-EC" dirty="0"/>
        </a:p>
      </dgm:t>
    </dgm:pt>
    <dgm:pt modelId="{68E1CA3B-C30D-4598-818C-AD6F143BE820}" type="parTrans" cxnId="{1071999F-FF8E-401E-A6CC-2FE93C2EB25A}">
      <dgm:prSet/>
      <dgm:spPr/>
      <dgm:t>
        <a:bodyPr/>
        <a:lstStyle/>
        <a:p>
          <a:endParaRPr lang="es-EC"/>
        </a:p>
      </dgm:t>
    </dgm:pt>
    <dgm:pt modelId="{80BA2281-999A-47BC-8F9C-113E2ADA474A}" type="sibTrans" cxnId="{1071999F-FF8E-401E-A6CC-2FE93C2EB25A}">
      <dgm:prSet/>
      <dgm:spPr/>
      <dgm:t>
        <a:bodyPr/>
        <a:lstStyle/>
        <a:p>
          <a:endParaRPr lang="es-EC"/>
        </a:p>
      </dgm:t>
    </dgm:pt>
    <dgm:pt modelId="{D950F8EC-E574-4AB5-AF8A-3EBE2DB3C284}">
      <dgm:prSet phldrT="[Texto]"/>
      <dgm:spPr/>
      <dgm:t>
        <a:bodyPr/>
        <a:lstStyle/>
        <a:p>
          <a:r>
            <a:rPr lang="es-EC" dirty="0" smtClean="0"/>
            <a:t>e) Recursos provenientes de financiamiento</a:t>
          </a:r>
          <a:endParaRPr lang="es-EC" dirty="0"/>
        </a:p>
      </dgm:t>
    </dgm:pt>
    <dgm:pt modelId="{3E885E92-66A2-4075-A55E-B438F17DEE7F}" type="parTrans" cxnId="{8BFD2C6B-F953-4BAF-99A0-417D28FB976A}">
      <dgm:prSet/>
      <dgm:spPr/>
      <dgm:t>
        <a:bodyPr/>
        <a:lstStyle/>
        <a:p>
          <a:endParaRPr lang="es-EC"/>
        </a:p>
      </dgm:t>
    </dgm:pt>
    <dgm:pt modelId="{D9FEAC60-9D4F-4640-BCD1-25252EF5FCEF}" type="sibTrans" cxnId="{8BFD2C6B-F953-4BAF-99A0-417D28FB976A}">
      <dgm:prSet/>
      <dgm:spPr/>
      <dgm:t>
        <a:bodyPr/>
        <a:lstStyle/>
        <a:p>
          <a:endParaRPr lang="es-EC"/>
        </a:p>
      </dgm:t>
    </dgm:pt>
    <dgm:pt modelId="{00B3DDDB-6547-43CC-8DB3-1BA03871BCB9}" type="pres">
      <dgm:prSet presAssocID="{2A0127A7-F35B-4DE0-AA6A-ED9472942A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913D1D6-EC6A-4C6D-B29E-8649561E729B}" type="pres">
      <dgm:prSet presAssocID="{DF1F92BC-3C8C-470A-A95A-F65D2DF153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8A39EB-0EB0-42D0-9D87-2A4DC181FFF0}" type="pres">
      <dgm:prSet presAssocID="{E2B1B93A-07D1-4AAC-8FFD-4DC366257232}" presName="sibTrans" presStyleCnt="0"/>
      <dgm:spPr/>
      <dgm:t>
        <a:bodyPr/>
        <a:lstStyle/>
        <a:p>
          <a:endParaRPr lang="es-EC"/>
        </a:p>
      </dgm:t>
    </dgm:pt>
    <dgm:pt modelId="{6E09891D-C182-4B76-A411-4E17912C048E}" type="pres">
      <dgm:prSet presAssocID="{CADCC018-1218-4202-A2C0-FACCC3E7048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FEBB2-2143-4D0D-831C-92C76E1FC0F0}" type="pres">
      <dgm:prSet presAssocID="{3F639E60-8D62-48DE-B5F2-EF37275CAEA9}" presName="sibTrans" presStyleCnt="0"/>
      <dgm:spPr/>
      <dgm:t>
        <a:bodyPr/>
        <a:lstStyle/>
        <a:p>
          <a:endParaRPr lang="es-EC"/>
        </a:p>
      </dgm:t>
    </dgm:pt>
    <dgm:pt modelId="{122EE839-9C14-4774-B22C-A8ECC1F2F5F8}" type="pres">
      <dgm:prSet presAssocID="{D77333C1-3694-45DD-8606-2E42F1D293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341CE1-B5B8-463E-86C7-277C67C9922B}" type="pres">
      <dgm:prSet presAssocID="{232A265F-EA2A-40E5-BF37-2D8678B075D9}" presName="sibTrans" presStyleCnt="0"/>
      <dgm:spPr/>
      <dgm:t>
        <a:bodyPr/>
        <a:lstStyle/>
        <a:p>
          <a:endParaRPr lang="es-EC"/>
        </a:p>
      </dgm:t>
    </dgm:pt>
    <dgm:pt modelId="{02F77443-11A0-4494-BCC1-77A1A01F3F1A}" type="pres">
      <dgm:prSet presAssocID="{2DA10B5F-4649-4462-B6B7-0B22D68409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68597F-E5A2-4BDF-BCD5-D7B8F7DAA423}" type="pres">
      <dgm:prSet presAssocID="{80BA2281-999A-47BC-8F9C-113E2ADA474A}" presName="sibTrans" presStyleCnt="0"/>
      <dgm:spPr/>
      <dgm:t>
        <a:bodyPr/>
        <a:lstStyle/>
        <a:p>
          <a:endParaRPr lang="es-EC"/>
        </a:p>
      </dgm:t>
    </dgm:pt>
    <dgm:pt modelId="{41075C8F-4BBA-4CEA-90C9-A4B6EF407C87}" type="pres">
      <dgm:prSet presAssocID="{D950F8EC-E574-4AB5-AF8A-3EBE2DB3C2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47D093-F8EB-4066-9667-1160AF0971DD}" type="presOf" srcId="{2DA10B5F-4649-4462-B6B7-0B22D684092A}" destId="{02F77443-11A0-4494-BCC1-77A1A01F3F1A}" srcOrd="0" destOrd="0" presId="urn:microsoft.com/office/officeart/2005/8/layout/default"/>
    <dgm:cxn modelId="{8BFD2C6B-F953-4BAF-99A0-417D28FB976A}" srcId="{2A0127A7-F35B-4DE0-AA6A-ED9472942AB3}" destId="{D950F8EC-E574-4AB5-AF8A-3EBE2DB3C284}" srcOrd="4" destOrd="0" parTransId="{3E885E92-66A2-4075-A55E-B438F17DEE7F}" sibTransId="{D9FEAC60-9D4F-4640-BCD1-25252EF5FCEF}"/>
    <dgm:cxn modelId="{1071999F-FF8E-401E-A6CC-2FE93C2EB25A}" srcId="{2A0127A7-F35B-4DE0-AA6A-ED9472942AB3}" destId="{2DA10B5F-4649-4462-B6B7-0B22D684092A}" srcOrd="3" destOrd="0" parTransId="{68E1CA3B-C30D-4598-818C-AD6F143BE820}" sibTransId="{80BA2281-999A-47BC-8F9C-113E2ADA474A}"/>
    <dgm:cxn modelId="{236FD464-744B-41EE-814C-D53C94711384}" type="presOf" srcId="{2A0127A7-F35B-4DE0-AA6A-ED9472942AB3}" destId="{00B3DDDB-6547-43CC-8DB3-1BA03871BCB9}" srcOrd="0" destOrd="0" presId="urn:microsoft.com/office/officeart/2005/8/layout/default"/>
    <dgm:cxn modelId="{03E2DB83-01BB-41B2-935F-2F6BEC67000C}" type="presOf" srcId="{CADCC018-1218-4202-A2C0-FACCC3E70484}" destId="{6E09891D-C182-4B76-A411-4E17912C048E}" srcOrd="0" destOrd="0" presId="urn:microsoft.com/office/officeart/2005/8/layout/default"/>
    <dgm:cxn modelId="{BADE0166-6AEC-489E-BA42-CDC2BD219C7F}" srcId="{2A0127A7-F35B-4DE0-AA6A-ED9472942AB3}" destId="{CADCC018-1218-4202-A2C0-FACCC3E70484}" srcOrd="1" destOrd="0" parTransId="{81BD0DCC-0466-49E8-8D8E-9003F533CCF3}" sibTransId="{3F639E60-8D62-48DE-B5F2-EF37275CAEA9}"/>
    <dgm:cxn modelId="{0E1F46BB-1E62-4542-8DDB-E62CA7DC16BF}" type="presOf" srcId="{D950F8EC-E574-4AB5-AF8A-3EBE2DB3C284}" destId="{41075C8F-4BBA-4CEA-90C9-A4B6EF407C87}" srcOrd="0" destOrd="0" presId="urn:microsoft.com/office/officeart/2005/8/layout/default"/>
    <dgm:cxn modelId="{3992E9BE-4BB5-43C4-87C1-B745DA12C498}" srcId="{2A0127A7-F35B-4DE0-AA6A-ED9472942AB3}" destId="{D77333C1-3694-45DD-8606-2E42F1D2935A}" srcOrd="2" destOrd="0" parTransId="{705589B9-06A2-4687-A098-3A41995EA0C6}" sibTransId="{232A265F-EA2A-40E5-BF37-2D8678B075D9}"/>
    <dgm:cxn modelId="{10CC39BA-B106-4CB5-B4BF-9592AC53CF67}" srcId="{2A0127A7-F35B-4DE0-AA6A-ED9472942AB3}" destId="{DF1F92BC-3C8C-470A-A95A-F65D2DF153F8}" srcOrd="0" destOrd="0" parTransId="{936EBF82-C81C-4A4C-83FC-152E1FF2B31C}" sibTransId="{E2B1B93A-07D1-4AAC-8FFD-4DC366257232}"/>
    <dgm:cxn modelId="{8F43463C-9859-4CE1-81D4-71DA01FD4EC1}" type="presOf" srcId="{D77333C1-3694-45DD-8606-2E42F1D2935A}" destId="{122EE839-9C14-4774-B22C-A8ECC1F2F5F8}" srcOrd="0" destOrd="0" presId="urn:microsoft.com/office/officeart/2005/8/layout/default"/>
    <dgm:cxn modelId="{9470FA1B-D108-4617-A7B5-C3DE610577F5}" type="presOf" srcId="{DF1F92BC-3C8C-470A-A95A-F65D2DF153F8}" destId="{7913D1D6-EC6A-4C6D-B29E-8649561E729B}" srcOrd="0" destOrd="0" presId="urn:microsoft.com/office/officeart/2005/8/layout/default"/>
    <dgm:cxn modelId="{F3316C65-3C93-40E5-8D35-4AD8001A8F27}" type="presParOf" srcId="{00B3DDDB-6547-43CC-8DB3-1BA03871BCB9}" destId="{7913D1D6-EC6A-4C6D-B29E-8649561E729B}" srcOrd="0" destOrd="0" presId="urn:microsoft.com/office/officeart/2005/8/layout/default"/>
    <dgm:cxn modelId="{EAA38391-E602-483B-A215-1529DCE5541A}" type="presParOf" srcId="{00B3DDDB-6547-43CC-8DB3-1BA03871BCB9}" destId="{B48A39EB-0EB0-42D0-9D87-2A4DC181FFF0}" srcOrd="1" destOrd="0" presId="urn:microsoft.com/office/officeart/2005/8/layout/default"/>
    <dgm:cxn modelId="{9332824B-FF23-4EF6-94C9-0D3D207B47B2}" type="presParOf" srcId="{00B3DDDB-6547-43CC-8DB3-1BA03871BCB9}" destId="{6E09891D-C182-4B76-A411-4E17912C048E}" srcOrd="2" destOrd="0" presId="urn:microsoft.com/office/officeart/2005/8/layout/default"/>
    <dgm:cxn modelId="{8D3437FC-7713-46C2-90C5-039AF7B80322}" type="presParOf" srcId="{00B3DDDB-6547-43CC-8DB3-1BA03871BCB9}" destId="{7F8FEBB2-2143-4D0D-831C-92C76E1FC0F0}" srcOrd="3" destOrd="0" presId="urn:microsoft.com/office/officeart/2005/8/layout/default"/>
    <dgm:cxn modelId="{3CA2BAF9-8EEB-4CBE-A548-B088653FF3D2}" type="presParOf" srcId="{00B3DDDB-6547-43CC-8DB3-1BA03871BCB9}" destId="{122EE839-9C14-4774-B22C-A8ECC1F2F5F8}" srcOrd="4" destOrd="0" presId="urn:microsoft.com/office/officeart/2005/8/layout/default"/>
    <dgm:cxn modelId="{E7C0CCE8-BD72-4BC7-A148-19F075247ACF}" type="presParOf" srcId="{00B3DDDB-6547-43CC-8DB3-1BA03871BCB9}" destId="{A8341CE1-B5B8-463E-86C7-277C67C9922B}" srcOrd="5" destOrd="0" presId="urn:microsoft.com/office/officeart/2005/8/layout/default"/>
    <dgm:cxn modelId="{8A41E240-1FCB-46AA-8E9B-D00BB010DC15}" type="presParOf" srcId="{00B3DDDB-6547-43CC-8DB3-1BA03871BCB9}" destId="{02F77443-11A0-4494-BCC1-77A1A01F3F1A}" srcOrd="6" destOrd="0" presId="urn:microsoft.com/office/officeart/2005/8/layout/default"/>
    <dgm:cxn modelId="{E1A852FF-F178-4118-B3B9-8A02947B27DF}" type="presParOf" srcId="{00B3DDDB-6547-43CC-8DB3-1BA03871BCB9}" destId="{C868597F-E5A2-4BDF-BCD5-D7B8F7DAA423}" srcOrd="7" destOrd="0" presId="urn:microsoft.com/office/officeart/2005/8/layout/default"/>
    <dgm:cxn modelId="{DF3683BB-B59A-40A8-993D-3D3E6471B745}" type="presParOf" srcId="{00B3DDDB-6547-43CC-8DB3-1BA03871BCB9}" destId="{41075C8F-4BBA-4CEA-90C9-A4B6EF407C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A65ED8-F66F-4CDA-8CB1-7CBA7CCDA50C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A8D7B1C-20AB-4F1F-8F4D-4B6219406EFE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1989: Porto Alegre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D3FBC-907D-4043-B397-C33A602B21AF}" type="parTrans" cxnId="{25C3E9E4-B8A7-4AF5-B4E4-E26862004E9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C3E16-BACC-4301-A23F-54D65D976FAD}" type="sibTrans" cxnId="{25C3E9E4-B8A7-4AF5-B4E4-E26862004E9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56CC4-F11F-425E-B13A-EADC3459C58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1990: Montevideo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F0299-2E78-4B44-80E3-1D8E07BA2731}" type="parTrans" cxnId="{6537A523-AE23-4BA7-A256-D54C9043A9F3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1050B-7E12-4DB7-AB54-8494E8C677EC}" type="sibTrans" cxnId="{6537A523-AE23-4BA7-A256-D54C9043A9F3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304ED-F445-452A-BEF9-9D59229BD437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España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B777F-53AF-4113-BBD7-2B0043691212}" type="parTrans" cxnId="{830940C6-1F87-4C2E-B5F8-36C4E393A05E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152D4-CD59-479D-8DC4-B1B94C0BFF72}" type="sibTrans" cxnId="{830940C6-1F87-4C2E-B5F8-36C4E393A05E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52EE0-0FD6-41F5-ADDE-4DC2E17BF506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Perú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D258D-5B58-4179-AF73-5ACF2D41577C}" type="parTrans" cxnId="{62492BDA-FB9A-4E2D-BC94-F64E1B492C0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2D90E-B10B-4AE0-B298-E8126B523080}" type="sibTrans" cxnId="{62492BDA-FB9A-4E2D-BC94-F64E1B492C0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06A21-64FB-437D-BC61-D15A2E865900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Argentina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98BC2-E663-4FDF-863A-41869FB83EB6}" type="parTrans" cxnId="{665C083E-8307-486D-A70F-92D9FD997EE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FE1E8-5EFA-4229-AF10-907C4FC73340}" type="sibTrans" cxnId="{665C083E-8307-486D-A70F-92D9FD997EE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2A6F8-6C61-4438-9E0B-274E6C60CDD9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Buenos Aires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466E8-E789-414F-9555-8669759B77EC}" type="parTrans" cxnId="{557079A0-DE98-429F-BA16-E70FC89CBFB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7433C-3889-4979-825B-1282AAC9F489}" type="sibTrans" cxnId="{557079A0-DE98-429F-BA16-E70FC89CBFB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923D7-372E-458A-BE87-0059AA468757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Colombia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98FC3-0461-4CC7-9828-84E2986AE350}" type="parTrans" cxnId="{331149BE-4ABC-483B-997B-A2DE3E51E53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9524F-C40E-4AAE-BAF3-53E4430810AF}" type="sibTrans" cxnId="{331149BE-4ABC-483B-997B-A2DE3E51E53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B2B59-417E-48C4-80DC-F174D4D9DDEF}" type="pres">
      <dgm:prSet presAssocID="{BEA65ED8-F66F-4CDA-8CB1-7CBA7CCDA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35F21C-9550-47B5-A8BF-FF4190AAB85B}" type="pres">
      <dgm:prSet presAssocID="{BEA65ED8-F66F-4CDA-8CB1-7CBA7CCDA50C}" presName="cycle" presStyleCnt="0"/>
      <dgm:spPr/>
    </dgm:pt>
    <dgm:pt modelId="{42BC8985-65C6-4B4A-951A-B9D908519299}" type="pres">
      <dgm:prSet presAssocID="{BA8D7B1C-20AB-4F1F-8F4D-4B6219406EFE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D0F2BF-670E-49A8-B903-E6E656A73B40}" type="pres">
      <dgm:prSet presAssocID="{279C3E16-BACC-4301-A23F-54D65D976FAD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73E93575-A5E6-4EA9-9D84-2C2249D1E253}" type="pres">
      <dgm:prSet presAssocID="{25F56CC4-F11F-425E-B13A-EADC3459C588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94B6E-47B1-4F01-8719-074CEF8AFC6F}" type="pres">
      <dgm:prSet presAssocID="{7B0304ED-F445-452A-BEF9-9D59229BD437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60CDE6-162D-4346-A203-BB2DF91AE018}" type="pres">
      <dgm:prSet presAssocID="{2D952EE0-0FD6-41F5-ADDE-4DC2E17BF506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DAEAD1-45FF-4363-8B82-1ACB26C8C526}" type="pres">
      <dgm:prSet presAssocID="{05206A21-64FB-437D-BC61-D15A2E865900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ACC348-9869-4351-968C-7A4CB577AF84}" type="pres">
      <dgm:prSet presAssocID="{D532A6F8-6C61-4438-9E0B-274E6C60CDD9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E17E46-1987-4737-9DE7-64402AA11683}" type="pres">
      <dgm:prSet presAssocID="{D43923D7-372E-458A-BE87-0059AA46875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B37A69-A207-4487-8DAD-44E766CFA90B}" type="presOf" srcId="{BEA65ED8-F66F-4CDA-8CB1-7CBA7CCDA50C}" destId="{3AEB2B59-417E-48C4-80DC-F174D4D9DDEF}" srcOrd="0" destOrd="0" presId="urn:microsoft.com/office/officeart/2005/8/layout/cycle3"/>
    <dgm:cxn modelId="{D0F69479-2732-47E8-9EDD-9C88EA214665}" type="presOf" srcId="{25F56CC4-F11F-425E-B13A-EADC3459C588}" destId="{73E93575-A5E6-4EA9-9D84-2C2249D1E253}" srcOrd="0" destOrd="0" presId="urn:microsoft.com/office/officeart/2005/8/layout/cycle3"/>
    <dgm:cxn modelId="{5D4CCF25-1954-4B88-81D0-774D2E8F6198}" type="presOf" srcId="{D532A6F8-6C61-4438-9E0B-274E6C60CDD9}" destId="{00ACC348-9869-4351-968C-7A4CB577AF84}" srcOrd="0" destOrd="0" presId="urn:microsoft.com/office/officeart/2005/8/layout/cycle3"/>
    <dgm:cxn modelId="{41D53F13-04E1-4524-BF45-F3AF0FFA7445}" type="presOf" srcId="{279C3E16-BACC-4301-A23F-54D65D976FAD}" destId="{1BD0F2BF-670E-49A8-B903-E6E656A73B40}" srcOrd="0" destOrd="0" presId="urn:microsoft.com/office/officeart/2005/8/layout/cycle3"/>
    <dgm:cxn modelId="{25C3E9E4-B8A7-4AF5-B4E4-E26862004E94}" srcId="{BEA65ED8-F66F-4CDA-8CB1-7CBA7CCDA50C}" destId="{BA8D7B1C-20AB-4F1F-8F4D-4B6219406EFE}" srcOrd="0" destOrd="0" parTransId="{A21D3FBC-907D-4043-B397-C33A602B21AF}" sibTransId="{279C3E16-BACC-4301-A23F-54D65D976FAD}"/>
    <dgm:cxn modelId="{3FB7F7A6-65FE-4F24-9C37-FE60597CBE03}" type="presOf" srcId="{05206A21-64FB-437D-BC61-D15A2E865900}" destId="{4DDAEAD1-45FF-4363-8B82-1ACB26C8C526}" srcOrd="0" destOrd="0" presId="urn:microsoft.com/office/officeart/2005/8/layout/cycle3"/>
    <dgm:cxn modelId="{61C46A33-E477-4E5C-BBE7-9711EC13510C}" type="presOf" srcId="{2D952EE0-0FD6-41F5-ADDE-4DC2E17BF506}" destId="{9660CDE6-162D-4346-A203-BB2DF91AE018}" srcOrd="0" destOrd="0" presId="urn:microsoft.com/office/officeart/2005/8/layout/cycle3"/>
    <dgm:cxn modelId="{314BBE88-FC8F-4B96-9F16-462DC68F8586}" type="presOf" srcId="{7B0304ED-F445-452A-BEF9-9D59229BD437}" destId="{DCC94B6E-47B1-4F01-8719-074CEF8AFC6F}" srcOrd="0" destOrd="0" presId="urn:microsoft.com/office/officeart/2005/8/layout/cycle3"/>
    <dgm:cxn modelId="{665C083E-8307-486D-A70F-92D9FD997EEF}" srcId="{BEA65ED8-F66F-4CDA-8CB1-7CBA7CCDA50C}" destId="{05206A21-64FB-437D-BC61-D15A2E865900}" srcOrd="4" destOrd="0" parTransId="{32298BC2-E663-4FDF-863A-41869FB83EB6}" sibTransId="{3FAFE1E8-5EFA-4229-AF10-907C4FC73340}"/>
    <dgm:cxn modelId="{62492BDA-FB9A-4E2D-BC94-F64E1B492C0D}" srcId="{BEA65ED8-F66F-4CDA-8CB1-7CBA7CCDA50C}" destId="{2D952EE0-0FD6-41F5-ADDE-4DC2E17BF506}" srcOrd="3" destOrd="0" parTransId="{9B1D258D-5B58-4179-AF73-5ACF2D41577C}" sibTransId="{9AA2D90E-B10B-4AE0-B298-E8126B523080}"/>
    <dgm:cxn modelId="{97B9D779-72FA-4126-9924-27EE493A4573}" type="presOf" srcId="{D43923D7-372E-458A-BE87-0059AA468757}" destId="{93E17E46-1987-4737-9DE7-64402AA11683}" srcOrd="0" destOrd="0" presId="urn:microsoft.com/office/officeart/2005/8/layout/cycle3"/>
    <dgm:cxn modelId="{331149BE-4ABC-483B-997B-A2DE3E51E53B}" srcId="{BEA65ED8-F66F-4CDA-8CB1-7CBA7CCDA50C}" destId="{D43923D7-372E-458A-BE87-0059AA468757}" srcOrd="6" destOrd="0" parTransId="{7D398FC3-0461-4CC7-9828-84E2986AE350}" sibTransId="{DA99524F-C40E-4AAE-BAF3-53E4430810AF}"/>
    <dgm:cxn modelId="{163674EA-125B-4B46-AF3D-BD90807244CA}" type="presOf" srcId="{BA8D7B1C-20AB-4F1F-8F4D-4B6219406EFE}" destId="{42BC8985-65C6-4B4A-951A-B9D908519299}" srcOrd="0" destOrd="0" presId="urn:microsoft.com/office/officeart/2005/8/layout/cycle3"/>
    <dgm:cxn modelId="{557079A0-DE98-429F-BA16-E70FC89CBFB7}" srcId="{BEA65ED8-F66F-4CDA-8CB1-7CBA7CCDA50C}" destId="{D532A6F8-6C61-4438-9E0B-274E6C60CDD9}" srcOrd="5" destOrd="0" parTransId="{DAD466E8-E789-414F-9555-8669759B77EC}" sibTransId="{B667433C-3889-4979-825B-1282AAC9F489}"/>
    <dgm:cxn modelId="{6537A523-AE23-4BA7-A256-D54C9043A9F3}" srcId="{BEA65ED8-F66F-4CDA-8CB1-7CBA7CCDA50C}" destId="{25F56CC4-F11F-425E-B13A-EADC3459C588}" srcOrd="1" destOrd="0" parTransId="{38BF0299-2E78-4B44-80E3-1D8E07BA2731}" sibTransId="{B851050B-7E12-4DB7-AB54-8494E8C677EC}"/>
    <dgm:cxn modelId="{830940C6-1F87-4C2E-B5F8-36C4E393A05E}" srcId="{BEA65ED8-F66F-4CDA-8CB1-7CBA7CCDA50C}" destId="{7B0304ED-F445-452A-BEF9-9D59229BD437}" srcOrd="2" destOrd="0" parTransId="{94DB777F-53AF-4113-BBD7-2B0043691212}" sibTransId="{AF8152D4-CD59-479D-8DC4-B1B94C0BFF72}"/>
    <dgm:cxn modelId="{CEB5FE9B-DFD3-4C03-AB3A-3D1983F57995}" type="presParOf" srcId="{3AEB2B59-417E-48C4-80DC-F174D4D9DDEF}" destId="{0C35F21C-9550-47B5-A8BF-FF4190AAB85B}" srcOrd="0" destOrd="0" presId="urn:microsoft.com/office/officeart/2005/8/layout/cycle3"/>
    <dgm:cxn modelId="{A83E2326-99B9-4D73-BFA7-213661AD1622}" type="presParOf" srcId="{0C35F21C-9550-47B5-A8BF-FF4190AAB85B}" destId="{42BC8985-65C6-4B4A-951A-B9D908519299}" srcOrd="0" destOrd="0" presId="urn:microsoft.com/office/officeart/2005/8/layout/cycle3"/>
    <dgm:cxn modelId="{933905F1-833E-4276-A234-6295F27443F2}" type="presParOf" srcId="{0C35F21C-9550-47B5-A8BF-FF4190AAB85B}" destId="{1BD0F2BF-670E-49A8-B903-E6E656A73B40}" srcOrd="1" destOrd="0" presId="urn:microsoft.com/office/officeart/2005/8/layout/cycle3"/>
    <dgm:cxn modelId="{0C7B5DFD-6527-4BA3-ADA3-10C2F48100BC}" type="presParOf" srcId="{0C35F21C-9550-47B5-A8BF-FF4190AAB85B}" destId="{73E93575-A5E6-4EA9-9D84-2C2249D1E253}" srcOrd="2" destOrd="0" presId="urn:microsoft.com/office/officeart/2005/8/layout/cycle3"/>
    <dgm:cxn modelId="{9E0D9790-1D49-4A97-82F4-5604840E43D6}" type="presParOf" srcId="{0C35F21C-9550-47B5-A8BF-FF4190AAB85B}" destId="{DCC94B6E-47B1-4F01-8719-074CEF8AFC6F}" srcOrd="3" destOrd="0" presId="urn:microsoft.com/office/officeart/2005/8/layout/cycle3"/>
    <dgm:cxn modelId="{1A5EFBC8-A6F1-405B-95E1-C720757C4593}" type="presParOf" srcId="{0C35F21C-9550-47B5-A8BF-FF4190AAB85B}" destId="{9660CDE6-162D-4346-A203-BB2DF91AE018}" srcOrd="4" destOrd="0" presId="urn:microsoft.com/office/officeart/2005/8/layout/cycle3"/>
    <dgm:cxn modelId="{76B02952-732E-4D62-8A7A-D890E9FDAFC1}" type="presParOf" srcId="{0C35F21C-9550-47B5-A8BF-FF4190AAB85B}" destId="{4DDAEAD1-45FF-4363-8B82-1ACB26C8C526}" srcOrd="5" destOrd="0" presId="urn:microsoft.com/office/officeart/2005/8/layout/cycle3"/>
    <dgm:cxn modelId="{AF5A7F8E-2492-4FBA-8E95-8D13091BC7B6}" type="presParOf" srcId="{0C35F21C-9550-47B5-A8BF-FF4190AAB85B}" destId="{00ACC348-9869-4351-968C-7A4CB577AF84}" srcOrd="6" destOrd="0" presId="urn:microsoft.com/office/officeart/2005/8/layout/cycle3"/>
    <dgm:cxn modelId="{5B599E19-4A7E-483C-B8A4-A69B19FEAAD3}" type="presParOf" srcId="{0C35F21C-9550-47B5-A8BF-FF4190AAB85B}" destId="{93E17E46-1987-4737-9DE7-64402AA1168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31E906-B639-4AD6-8A04-E4E903DD110C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73C4246-79DF-47C6-8DD2-8024DA150D68}">
      <dgm:prSet phldrT="[Texto]"/>
      <dgm:spPr/>
      <dgm:t>
        <a:bodyPr/>
        <a:lstStyle/>
        <a:p>
          <a:r>
            <a:rPr lang="es-EC" dirty="0" smtClean="0"/>
            <a:t>Logros del presupuesto participativo</a:t>
          </a:r>
          <a:endParaRPr lang="es-EC" dirty="0"/>
        </a:p>
      </dgm:t>
    </dgm:pt>
    <dgm:pt modelId="{BDEE9CA4-2BEB-426A-B15C-444A58895C22}" type="parTrans" cxnId="{F8642BB2-C779-434F-BE9B-2F0BD7184224}">
      <dgm:prSet/>
      <dgm:spPr/>
      <dgm:t>
        <a:bodyPr/>
        <a:lstStyle/>
        <a:p>
          <a:endParaRPr lang="es-EC"/>
        </a:p>
      </dgm:t>
    </dgm:pt>
    <dgm:pt modelId="{01BBA5C0-2685-4020-B00D-9ED1E1DFE978}" type="sibTrans" cxnId="{F8642BB2-C779-434F-BE9B-2F0BD7184224}">
      <dgm:prSet/>
      <dgm:spPr/>
      <dgm:t>
        <a:bodyPr/>
        <a:lstStyle/>
        <a:p>
          <a:endParaRPr lang="es-EC"/>
        </a:p>
      </dgm:t>
    </dgm:pt>
    <dgm:pt modelId="{F0796045-DA1E-40CC-9FD7-5A637F2FD199}">
      <dgm:prSet phldrT="[Texto]"/>
      <dgm:spPr/>
      <dgm:t>
        <a:bodyPr/>
        <a:lstStyle/>
        <a:p>
          <a:r>
            <a:rPr lang="es-EC" dirty="0" smtClean="0"/>
            <a:t>Democratizar la gestión pública</a:t>
          </a:r>
          <a:endParaRPr lang="es-EC" dirty="0"/>
        </a:p>
      </dgm:t>
    </dgm:pt>
    <dgm:pt modelId="{51DB25A1-28E9-4E53-BDD9-325115683346}" type="parTrans" cxnId="{D8F95AD3-4627-4C3F-94F8-864267EE30C9}">
      <dgm:prSet/>
      <dgm:spPr/>
      <dgm:t>
        <a:bodyPr/>
        <a:lstStyle/>
        <a:p>
          <a:endParaRPr lang="es-EC"/>
        </a:p>
      </dgm:t>
    </dgm:pt>
    <dgm:pt modelId="{613874E3-7F10-4C96-B42E-A3749B293211}" type="sibTrans" cxnId="{D8F95AD3-4627-4C3F-94F8-864267EE30C9}">
      <dgm:prSet/>
      <dgm:spPr/>
      <dgm:t>
        <a:bodyPr/>
        <a:lstStyle/>
        <a:p>
          <a:endParaRPr lang="es-EC"/>
        </a:p>
      </dgm:t>
    </dgm:pt>
    <dgm:pt modelId="{5EE8CA48-8101-43AC-A965-C60BC0A4FCC6}">
      <dgm:prSet phldrT="[Texto]"/>
      <dgm:spPr/>
      <dgm:t>
        <a:bodyPr/>
        <a:lstStyle/>
        <a:p>
          <a:r>
            <a:rPr lang="es-EC" dirty="0" smtClean="0"/>
            <a:t>Disminuir las desigualdades sociales</a:t>
          </a:r>
          <a:endParaRPr lang="es-EC" dirty="0"/>
        </a:p>
      </dgm:t>
    </dgm:pt>
    <dgm:pt modelId="{CE99AC7B-F068-49A7-BA61-7B849239C741}" type="parTrans" cxnId="{6A6426EE-A7C3-4D95-9D9C-B892ACE4622A}">
      <dgm:prSet/>
      <dgm:spPr/>
      <dgm:t>
        <a:bodyPr/>
        <a:lstStyle/>
        <a:p>
          <a:endParaRPr lang="es-EC"/>
        </a:p>
      </dgm:t>
    </dgm:pt>
    <dgm:pt modelId="{1B099F5B-5AA3-4F7A-B658-69761B4B0DBE}" type="sibTrans" cxnId="{6A6426EE-A7C3-4D95-9D9C-B892ACE4622A}">
      <dgm:prSet/>
      <dgm:spPr/>
      <dgm:t>
        <a:bodyPr/>
        <a:lstStyle/>
        <a:p>
          <a:endParaRPr lang="es-EC"/>
        </a:p>
      </dgm:t>
    </dgm:pt>
    <dgm:pt modelId="{3568035B-71E0-4F2E-9D77-3208ADBC36FC}">
      <dgm:prSet phldrT="[Texto]"/>
      <dgm:spPr/>
      <dgm:t>
        <a:bodyPr/>
        <a:lstStyle/>
        <a:p>
          <a:r>
            <a:rPr lang="es-EC" dirty="0" smtClean="0"/>
            <a:t>Transparentar el uso de los recursos</a:t>
          </a:r>
          <a:endParaRPr lang="es-EC" dirty="0"/>
        </a:p>
      </dgm:t>
    </dgm:pt>
    <dgm:pt modelId="{976486E4-B1E3-422A-B945-D89CC50B49DE}" type="parTrans" cxnId="{00F2C1B3-F01C-472C-9070-0E465E195146}">
      <dgm:prSet/>
      <dgm:spPr/>
      <dgm:t>
        <a:bodyPr/>
        <a:lstStyle/>
        <a:p>
          <a:endParaRPr lang="es-EC"/>
        </a:p>
      </dgm:t>
    </dgm:pt>
    <dgm:pt modelId="{4BFC0112-B42A-4F1F-ADC2-5ADCC22494F3}" type="sibTrans" cxnId="{00F2C1B3-F01C-472C-9070-0E465E195146}">
      <dgm:prSet/>
      <dgm:spPr/>
      <dgm:t>
        <a:bodyPr/>
        <a:lstStyle/>
        <a:p>
          <a:endParaRPr lang="es-EC"/>
        </a:p>
      </dgm:t>
    </dgm:pt>
    <dgm:pt modelId="{85654AC7-1D75-47A2-BB24-CFC13EBA7BF2}">
      <dgm:prSet phldrT="[Texto]"/>
      <dgm:spPr/>
      <dgm:t>
        <a:bodyPr/>
        <a:lstStyle/>
        <a:p>
          <a:r>
            <a:rPr lang="es-EC" dirty="0" smtClean="0"/>
            <a:t>Fomentar la participación ciudadana</a:t>
          </a:r>
          <a:endParaRPr lang="es-EC" dirty="0"/>
        </a:p>
      </dgm:t>
    </dgm:pt>
    <dgm:pt modelId="{93594458-FB41-4315-9188-0F1C0A16333A}" type="parTrans" cxnId="{9E8DEA81-E6EB-4292-BCDC-6BBCFD2333BF}">
      <dgm:prSet/>
      <dgm:spPr/>
      <dgm:t>
        <a:bodyPr/>
        <a:lstStyle/>
        <a:p>
          <a:endParaRPr lang="es-EC"/>
        </a:p>
      </dgm:t>
    </dgm:pt>
    <dgm:pt modelId="{468A7347-7CFA-4920-8272-5025E2049374}" type="sibTrans" cxnId="{9E8DEA81-E6EB-4292-BCDC-6BBCFD2333BF}">
      <dgm:prSet/>
      <dgm:spPr/>
      <dgm:t>
        <a:bodyPr/>
        <a:lstStyle/>
        <a:p>
          <a:endParaRPr lang="es-EC"/>
        </a:p>
      </dgm:t>
    </dgm:pt>
    <dgm:pt modelId="{BFABF9F8-BFC4-4E30-A328-A6FD9F94A7BE}">
      <dgm:prSet phldrT="[Texto]"/>
      <dgm:spPr/>
      <dgm:t>
        <a:bodyPr/>
        <a:lstStyle/>
        <a:p>
          <a:r>
            <a:rPr lang="es-EC" dirty="0" smtClean="0"/>
            <a:t>Eficiencia y Eficacia de los servicios</a:t>
          </a:r>
          <a:endParaRPr lang="es-EC" dirty="0"/>
        </a:p>
      </dgm:t>
    </dgm:pt>
    <dgm:pt modelId="{A7FD9409-7B54-4DD8-9E80-D397AA918622}" type="parTrans" cxnId="{35D9B0C8-FF46-4C00-A362-960FEB8D8D7D}">
      <dgm:prSet/>
      <dgm:spPr/>
      <dgm:t>
        <a:bodyPr/>
        <a:lstStyle/>
        <a:p>
          <a:endParaRPr lang="es-EC"/>
        </a:p>
      </dgm:t>
    </dgm:pt>
    <dgm:pt modelId="{88C96862-5317-4F4D-B8F8-ED04FF4FDFB5}" type="sibTrans" cxnId="{35D9B0C8-FF46-4C00-A362-960FEB8D8D7D}">
      <dgm:prSet/>
      <dgm:spPr/>
      <dgm:t>
        <a:bodyPr/>
        <a:lstStyle/>
        <a:p>
          <a:endParaRPr lang="es-EC"/>
        </a:p>
      </dgm:t>
    </dgm:pt>
    <dgm:pt modelId="{4B9D75D2-AB92-4F5B-B4EE-70939C169F32}" type="pres">
      <dgm:prSet presAssocID="{5131E906-B639-4AD6-8A04-E4E903DD11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C57258A-CE8F-4E7C-B152-B48471C74EDE}" type="pres">
      <dgm:prSet presAssocID="{273C4246-79DF-47C6-8DD2-8024DA150D6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200C5028-0B4C-41A7-88AA-5910AFD1D178}" type="pres">
      <dgm:prSet presAssocID="{F0796045-DA1E-40CC-9FD7-5A637F2FD199}" presName="Accent1" presStyleCnt="0"/>
      <dgm:spPr/>
    </dgm:pt>
    <dgm:pt modelId="{4B68693A-BF9C-4283-884D-61C095304C6B}" type="pres">
      <dgm:prSet presAssocID="{F0796045-DA1E-40CC-9FD7-5A637F2FD199}" presName="Accent" presStyleLbl="bgShp" presStyleIdx="0" presStyleCnt="5"/>
      <dgm:spPr/>
    </dgm:pt>
    <dgm:pt modelId="{96FBAD1F-0CC0-4EAD-94F6-5429D4276B4A}" type="pres">
      <dgm:prSet presAssocID="{F0796045-DA1E-40CC-9FD7-5A637F2FD199}" presName="Child1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6E351D-D5C2-4CCC-A4BD-A6AB72B95BFF}" type="pres">
      <dgm:prSet presAssocID="{5EE8CA48-8101-43AC-A965-C60BC0A4FCC6}" presName="Accent2" presStyleCnt="0"/>
      <dgm:spPr/>
    </dgm:pt>
    <dgm:pt modelId="{2E7D3DB7-2395-4FEC-B562-FB5586E02741}" type="pres">
      <dgm:prSet presAssocID="{5EE8CA48-8101-43AC-A965-C60BC0A4FCC6}" presName="Accent" presStyleLbl="bgShp" presStyleIdx="1" presStyleCnt="5"/>
      <dgm:spPr/>
    </dgm:pt>
    <dgm:pt modelId="{A503F32C-20C4-49CE-823F-876795EB7C23}" type="pres">
      <dgm:prSet presAssocID="{5EE8CA48-8101-43AC-A965-C60BC0A4FCC6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5DBEBF-20DF-4E9E-BF0F-699E9C58C8B7}" type="pres">
      <dgm:prSet presAssocID="{3568035B-71E0-4F2E-9D77-3208ADBC36FC}" presName="Accent3" presStyleCnt="0"/>
      <dgm:spPr/>
    </dgm:pt>
    <dgm:pt modelId="{A8144708-832A-4208-BCCF-746CA6871B6A}" type="pres">
      <dgm:prSet presAssocID="{3568035B-71E0-4F2E-9D77-3208ADBC36FC}" presName="Accent" presStyleLbl="bgShp" presStyleIdx="2" presStyleCnt="5"/>
      <dgm:spPr/>
    </dgm:pt>
    <dgm:pt modelId="{66E3BCDA-4BD5-4E45-A6CA-107694097245}" type="pres">
      <dgm:prSet presAssocID="{3568035B-71E0-4F2E-9D77-3208ADBC36FC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CDC901-97FE-4589-A2F5-F133F3E61C96}" type="pres">
      <dgm:prSet presAssocID="{85654AC7-1D75-47A2-BB24-CFC13EBA7BF2}" presName="Accent4" presStyleCnt="0"/>
      <dgm:spPr/>
    </dgm:pt>
    <dgm:pt modelId="{D3734274-14D6-4D66-84D9-2631741D4C22}" type="pres">
      <dgm:prSet presAssocID="{85654AC7-1D75-47A2-BB24-CFC13EBA7BF2}" presName="Accent" presStyleLbl="bgShp" presStyleIdx="3" presStyleCnt="5"/>
      <dgm:spPr/>
    </dgm:pt>
    <dgm:pt modelId="{66C6F380-FA12-4241-B2B3-CAD197125D07}" type="pres">
      <dgm:prSet presAssocID="{85654AC7-1D75-47A2-BB24-CFC13EBA7BF2}" presName="Child4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99542D-28EF-4E27-A681-8F135E514234}" type="pres">
      <dgm:prSet presAssocID="{BFABF9F8-BFC4-4E30-A328-A6FD9F94A7BE}" presName="Accent5" presStyleCnt="0"/>
      <dgm:spPr/>
    </dgm:pt>
    <dgm:pt modelId="{2D5C477F-4073-43DB-9ED9-B9A1A7C223B0}" type="pres">
      <dgm:prSet presAssocID="{BFABF9F8-BFC4-4E30-A328-A6FD9F94A7BE}" presName="Accent" presStyleLbl="bgShp" presStyleIdx="4" presStyleCnt="5"/>
      <dgm:spPr/>
    </dgm:pt>
    <dgm:pt modelId="{31AB09FE-8A9D-4959-BD5F-DF6F212E6380}" type="pres">
      <dgm:prSet presAssocID="{BFABF9F8-BFC4-4E30-A328-A6FD9F94A7BE}" presName="Child5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557DC2-F8B3-488B-9174-CBEC38ED9F89}" type="presOf" srcId="{85654AC7-1D75-47A2-BB24-CFC13EBA7BF2}" destId="{66C6F380-FA12-4241-B2B3-CAD197125D07}" srcOrd="0" destOrd="0" presId="urn:microsoft.com/office/officeart/2011/layout/HexagonRadial"/>
    <dgm:cxn modelId="{A35EDBD1-729F-432F-8D1E-FB763F70B79A}" type="presOf" srcId="{F0796045-DA1E-40CC-9FD7-5A637F2FD199}" destId="{96FBAD1F-0CC0-4EAD-94F6-5429D4276B4A}" srcOrd="0" destOrd="0" presId="urn:microsoft.com/office/officeart/2011/layout/HexagonRadial"/>
    <dgm:cxn modelId="{8C6FCC91-9EC8-4E19-917E-BF5015876AD7}" type="presOf" srcId="{273C4246-79DF-47C6-8DD2-8024DA150D68}" destId="{7C57258A-CE8F-4E7C-B152-B48471C74EDE}" srcOrd="0" destOrd="0" presId="urn:microsoft.com/office/officeart/2011/layout/HexagonRadial"/>
    <dgm:cxn modelId="{F8642BB2-C779-434F-BE9B-2F0BD7184224}" srcId="{5131E906-B639-4AD6-8A04-E4E903DD110C}" destId="{273C4246-79DF-47C6-8DD2-8024DA150D68}" srcOrd="0" destOrd="0" parTransId="{BDEE9CA4-2BEB-426A-B15C-444A58895C22}" sibTransId="{01BBA5C0-2685-4020-B00D-9ED1E1DFE978}"/>
    <dgm:cxn modelId="{6A6426EE-A7C3-4D95-9D9C-B892ACE4622A}" srcId="{273C4246-79DF-47C6-8DD2-8024DA150D68}" destId="{5EE8CA48-8101-43AC-A965-C60BC0A4FCC6}" srcOrd="1" destOrd="0" parTransId="{CE99AC7B-F068-49A7-BA61-7B849239C741}" sibTransId="{1B099F5B-5AA3-4F7A-B658-69761B4B0DBE}"/>
    <dgm:cxn modelId="{0C8163B6-EA6C-4F0F-ADDE-39C45554D8C6}" type="presOf" srcId="{BFABF9F8-BFC4-4E30-A328-A6FD9F94A7BE}" destId="{31AB09FE-8A9D-4959-BD5F-DF6F212E6380}" srcOrd="0" destOrd="0" presId="urn:microsoft.com/office/officeart/2011/layout/HexagonRadial"/>
    <dgm:cxn modelId="{12B12EC4-9AE7-4BF1-AE2F-EA69A8373A84}" type="presOf" srcId="{5131E906-B639-4AD6-8A04-E4E903DD110C}" destId="{4B9D75D2-AB92-4F5B-B4EE-70939C169F32}" srcOrd="0" destOrd="0" presId="urn:microsoft.com/office/officeart/2011/layout/HexagonRadial"/>
    <dgm:cxn modelId="{C493AA10-D99C-4D23-A3A8-2141A545D957}" type="presOf" srcId="{3568035B-71E0-4F2E-9D77-3208ADBC36FC}" destId="{66E3BCDA-4BD5-4E45-A6CA-107694097245}" srcOrd="0" destOrd="0" presId="urn:microsoft.com/office/officeart/2011/layout/HexagonRadial"/>
    <dgm:cxn modelId="{D8F95AD3-4627-4C3F-94F8-864267EE30C9}" srcId="{273C4246-79DF-47C6-8DD2-8024DA150D68}" destId="{F0796045-DA1E-40CC-9FD7-5A637F2FD199}" srcOrd="0" destOrd="0" parTransId="{51DB25A1-28E9-4E53-BDD9-325115683346}" sibTransId="{613874E3-7F10-4C96-B42E-A3749B293211}"/>
    <dgm:cxn modelId="{57FEFEDA-B2F5-4AA9-A31E-32BD21BC21B9}" type="presOf" srcId="{5EE8CA48-8101-43AC-A965-C60BC0A4FCC6}" destId="{A503F32C-20C4-49CE-823F-876795EB7C23}" srcOrd="0" destOrd="0" presId="urn:microsoft.com/office/officeart/2011/layout/HexagonRadial"/>
    <dgm:cxn modelId="{00F2C1B3-F01C-472C-9070-0E465E195146}" srcId="{273C4246-79DF-47C6-8DD2-8024DA150D68}" destId="{3568035B-71E0-4F2E-9D77-3208ADBC36FC}" srcOrd="2" destOrd="0" parTransId="{976486E4-B1E3-422A-B945-D89CC50B49DE}" sibTransId="{4BFC0112-B42A-4F1F-ADC2-5ADCC22494F3}"/>
    <dgm:cxn modelId="{35D9B0C8-FF46-4C00-A362-960FEB8D8D7D}" srcId="{273C4246-79DF-47C6-8DD2-8024DA150D68}" destId="{BFABF9F8-BFC4-4E30-A328-A6FD9F94A7BE}" srcOrd="4" destOrd="0" parTransId="{A7FD9409-7B54-4DD8-9E80-D397AA918622}" sibTransId="{88C96862-5317-4F4D-B8F8-ED04FF4FDFB5}"/>
    <dgm:cxn modelId="{9E8DEA81-E6EB-4292-BCDC-6BBCFD2333BF}" srcId="{273C4246-79DF-47C6-8DD2-8024DA150D68}" destId="{85654AC7-1D75-47A2-BB24-CFC13EBA7BF2}" srcOrd="3" destOrd="0" parTransId="{93594458-FB41-4315-9188-0F1C0A16333A}" sibTransId="{468A7347-7CFA-4920-8272-5025E2049374}"/>
    <dgm:cxn modelId="{D9A11E36-AA70-4588-8F88-FCA6554E40C5}" type="presParOf" srcId="{4B9D75D2-AB92-4F5B-B4EE-70939C169F32}" destId="{7C57258A-CE8F-4E7C-B152-B48471C74EDE}" srcOrd="0" destOrd="0" presId="urn:microsoft.com/office/officeart/2011/layout/HexagonRadial"/>
    <dgm:cxn modelId="{5F46C339-347C-4935-A22B-4ECBB65AC9B2}" type="presParOf" srcId="{4B9D75D2-AB92-4F5B-B4EE-70939C169F32}" destId="{200C5028-0B4C-41A7-88AA-5910AFD1D178}" srcOrd="1" destOrd="0" presId="urn:microsoft.com/office/officeart/2011/layout/HexagonRadial"/>
    <dgm:cxn modelId="{3DC0040F-2BBE-4471-9531-651F53C5EBE9}" type="presParOf" srcId="{200C5028-0B4C-41A7-88AA-5910AFD1D178}" destId="{4B68693A-BF9C-4283-884D-61C095304C6B}" srcOrd="0" destOrd="0" presId="urn:microsoft.com/office/officeart/2011/layout/HexagonRadial"/>
    <dgm:cxn modelId="{F0BD6765-63B1-4090-A8CA-0986CE31CC51}" type="presParOf" srcId="{4B9D75D2-AB92-4F5B-B4EE-70939C169F32}" destId="{96FBAD1F-0CC0-4EAD-94F6-5429D4276B4A}" srcOrd="2" destOrd="0" presId="urn:microsoft.com/office/officeart/2011/layout/HexagonRadial"/>
    <dgm:cxn modelId="{040C1826-CC3A-406F-9831-D3B849B8730B}" type="presParOf" srcId="{4B9D75D2-AB92-4F5B-B4EE-70939C169F32}" destId="{E16E351D-D5C2-4CCC-A4BD-A6AB72B95BFF}" srcOrd="3" destOrd="0" presId="urn:microsoft.com/office/officeart/2011/layout/HexagonRadial"/>
    <dgm:cxn modelId="{E071886C-CBAA-4BB8-9862-DB9DE3EC9919}" type="presParOf" srcId="{E16E351D-D5C2-4CCC-A4BD-A6AB72B95BFF}" destId="{2E7D3DB7-2395-4FEC-B562-FB5586E02741}" srcOrd="0" destOrd="0" presId="urn:microsoft.com/office/officeart/2011/layout/HexagonRadial"/>
    <dgm:cxn modelId="{34B14A82-175E-4DC4-853C-2A723F520BF0}" type="presParOf" srcId="{4B9D75D2-AB92-4F5B-B4EE-70939C169F32}" destId="{A503F32C-20C4-49CE-823F-876795EB7C23}" srcOrd="4" destOrd="0" presId="urn:microsoft.com/office/officeart/2011/layout/HexagonRadial"/>
    <dgm:cxn modelId="{6AB37FEC-C370-49F6-B97B-6FF990C713CA}" type="presParOf" srcId="{4B9D75D2-AB92-4F5B-B4EE-70939C169F32}" destId="{455DBEBF-20DF-4E9E-BF0F-699E9C58C8B7}" srcOrd="5" destOrd="0" presId="urn:microsoft.com/office/officeart/2011/layout/HexagonRadial"/>
    <dgm:cxn modelId="{CD58D544-F1EB-4AC4-9D51-32F287B58260}" type="presParOf" srcId="{455DBEBF-20DF-4E9E-BF0F-699E9C58C8B7}" destId="{A8144708-832A-4208-BCCF-746CA6871B6A}" srcOrd="0" destOrd="0" presId="urn:microsoft.com/office/officeart/2011/layout/HexagonRadial"/>
    <dgm:cxn modelId="{B9905369-A3DF-482F-8583-C653718BD163}" type="presParOf" srcId="{4B9D75D2-AB92-4F5B-B4EE-70939C169F32}" destId="{66E3BCDA-4BD5-4E45-A6CA-107694097245}" srcOrd="6" destOrd="0" presId="urn:microsoft.com/office/officeart/2011/layout/HexagonRadial"/>
    <dgm:cxn modelId="{479C54F1-574B-4ED2-BB37-A4F3E0515F3C}" type="presParOf" srcId="{4B9D75D2-AB92-4F5B-B4EE-70939C169F32}" destId="{B3CDC901-97FE-4589-A2F5-F133F3E61C96}" srcOrd="7" destOrd="0" presId="urn:microsoft.com/office/officeart/2011/layout/HexagonRadial"/>
    <dgm:cxn modelId="{B46265AE-416E-48E6-8FB8-10370F724CE6}" type="presParOf" srcId="{B3CDC901-97FE-4589-A2F5-F133F3E61C96}" destId="{D3734274-14D6-4D66-84D9-2631741D4C22}" srcOrd="0" destOrd="0" presId="urn:microsoft.com/office/officeart/2011/layout/HexagonRadial"/>
    <dgm:cxn modelId="{FEE3A188-5B26-4469-A136-792117DE9A17}" type="presParOf" srcId="{4B9D75D2-AB92-4F5B-B4EE-70939C169F32}" destId="{66C6F380-FA12-4241-B2B3-CAD197125D07}" srcOrd="8" destOrd="0" presId="urn:microsoft.com/office/officeart/2011/layout/HexagonRadial"/>
    <dgm:cxn modelId="{6B14580B-641D-41F3-9597-8258A9026E51}" type="presParOf" srcId="{4B9D75D2-AB92-4F5B-B4EE-70939C169F32}" destId="{D499542D-28EF-4E27-A681-8F135E514234}" srcOrd="9" destOrd="0" presId="urn:microsoft.com/office/officeart/2011/layout/HexagonRadial"/>
    <dgm:cxn modelId="{F75DE074-742F-4A4B-AABB-E33A35207A33}" type="presParOf" srcId="{D499542D-28EF-4E27-A681-8F135E514234}" destId="{2D5C477F-4073-43DB-9ED9-B9A1A7C223B0}" srcOrd="0" destOrd="0" presId="urn:microsoft.com/office/officeart/2011/layout/HexagonRadial"/>
    <dgm:cxn modelId="{0B7A7A04-A704-4FC5-8769-A5DC3EAA96DD}" type="presParOf" srcId="{4B9D75D2-AB92-4F5B-B4EE-70939C169F32}" destId="{31AB09FE-8A9D-4959-BD5F-DF6F212E6380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EB0E11-37B2-4BDA-B32A-D47DB9404A29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79875755-7130-4737-B734-E112BB352619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1813E-8761-465A-9F96-3D445B005313}" type="parTrans" cxnId="{37105FD0-46EA-473B-BCF5-394006A31167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22A50-55D3-4E81-A897-509C87CDCDA3}" type="sibTrans" cxnId="{37105FD0-46EA-473B-BCF5-394006A31167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137D3-2772-452F-ADCD-F59C3C6A377D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los funcionarios de los siguientes departamentos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0E01D-8D25-431E-88DE-6603AC0627E2}" type="parTrans" cxnId="{18178B9E-18A5-48B7-B760-CAE6836F758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A97AD-2683-4A3D-B858-AE741133888B}" type="sibTrans" cxnId="{18178B9E-18A5-48B7-B760-CAE6836F758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41FBC-CD12-4BB4-A87E-5A62768CC37E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Dirección de Gestión Económica – Financiera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9BCFB-6C23-4D9A-B670-DA74B6A0CDC8}" type="parTrans" cxnId="{FB8A3442-6B19-48BA-88D9-FC83BAD6915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7EBCE-2702-4A63-AD61-E3D13F5294DD}" type="sibTrans" cxnId="{FB8A3442-6B19-48BA-88D9-FC83BAD6915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9E79F-00E7-4D4C-B365-563D6F0FF59E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Dirección de Planificación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E96D1-92DA-4212-A9C5-90BAB1F417A2}" type="parTrans" cxnId="{513759CD-FF31-4159-85A7-4E58926B877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A2ED6-33D7-48EF-A12C-C81D159C1E30}" type="sibTrans" cxnId="{513759CD-FF31-4159-85A7-4E58926B877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BBE82-67FE-462F-AE0D-77F62D474A36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Dirección de Desarrollo comunitario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23DD2-A000-4A84-88D2-C0DA79FB100B}" type="parTrans" cxnId="{B0DF4FAE-8586-461E-9A2F-341943A78372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00F14-D190-44A9-A8C9-F1FE6BC8B84E}" type="sibTrans" cxnId="{B0DF4FAE-8586-461E-9A2F-341943A78372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7AAFC-C4AA-4D8A-B81F-9003C9B0685A}" type="pres">
      <dgm:prSet presAssocID="{5BEB0E11-37B2-4BDA-B32A-D47DB9404A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2B2F9C-602C-42D4-A659-246A5620033F}" type="pres">
      <dgm:prSet presAssocID="{79875755-7130-4737-B734-E112BB3526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8589AB-BAD2-413E-8B2A-467B02A9853C}" type="pres">
      <dgm:prSet presAssocID="{EB222A50-55D3-4E81-A897-509C87CDCDA3}" presName="sibTrans" presStyleCnt="0"/>
      <dgm:spPr/>
    </dgm:pt>
    <dgm:pt modelId="{B4B1D291-C5A3-4846-9223-71C2116BEED8}" type="pres">
      <dgm:prSet presAssocID="{2F2137D3-2772-452F-ADCD-F59C3C6A37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7E618D-F0BA-4E2A-BF7C-0287A3BBF963}" type="pres">
      <dgm:prSet presAssocID="{A9BA97AD-2683-4A3D-B858-AE741133888B}" presName="sibTrans" presStyleCnt="0"/>
      <dgm:spPr/>
    </dgm:pt>
    <dgm:pt modelId="{57B388A9-0E4E-4258-859A-CD27CA642EE9}" type="pres">
      <dgm:prSet presAssocID="{4F441FBC-CD12-4BB4-A87E-5A62768CC3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7F0EF7-25AD-4FD5-AC72-725359F1A3E7}" type="pres">
      <dgm:prSet presAssocID="{9067EBCE-2702-4A63-AD61-E3D13F5294DD}" presName="sibTrans" presStyleCnt="0"/>
      <dgm:spPr/>
    </dgm:pt>
    <dgm:pt modelId="{1F0C2544-EAEA-43E5-B878-C490C60B3A8F}" type="pres">
      <dgm:prSet presAssocID="{E4F9E79F-00E7-4D4C-B365-563D6F0FF5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CACCEE-8876-4157-89C2-20B3493C44D9}" type="pres">
      <dgm:prSet presAssocID="{5C4A2ED6-33D7-48EF-A12C-C81D159C1E30}" presName="sibTrans" presStyleCnt="0"/>
      <dgm:spPr/>
    </dgm:pt>
    <dgm:pt modelId="{C5BCD796-157F-4438-A55D-44003FE341CB}" type="pres">
      <dgm:prSet presAssocID="{0E3BBE82-67FE-462F-AE0D-77F62D474A3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0C53AA-5DFA-4A03-9C40-1BE9CA4977F3}" type="presOf" srcId="{79875755-7130-4737-B734-E112BB352619}" destId="{C62B2F9C-602C-42D4-A659-246A5620033F}" srcOrd="0" destOrd="0" presId="urn:microsoft.com/office/officeart/2005/8/layout/default"/>
    <dgm:cxn modelId="{9D65A64F-ACD2-4A5E-86FF-C62BB4A65232}" type="presOf" srcId="{4F441FBC-CD12-4BB4-A87E-5A62768CC37E}" destId="{57B388A9-0E4E-4258-859A-CD27CA642EE9}" srcOrd="0" destOrd="0" presId="urn:microsoft.com/office/officeart/2005/8/layout/default"/>
    <dgm:cxn modelId="{2A47FEFB-91E5-468F-8FA2-FEC0E56EDCC9}" type="presOf" srcId="{E4F9E79F-00E7-4D4C-B365-563D6F0FF59E}" destId="{1F0C2544-EAEA-43E5-B878-C490C60B3A8F}" srcOrd="0" destOrd="0" presId="urn:microsoft.com/office/officeart/2005/8/layout/default"/>
    <dgm:cxn modelId="{18178B9E-18A5-48B7-B760-CAE6836F7586}" srcId="{5BEB0E11-37B2-4BDA-B32A-D47DB9404A29}" destId="{2F2137D3-2772-452F-ADCD-F59C3C6A377D}" srcOrd="1" destOrd="0" parTransId="{A910E01D-8D25-431E-88DE-6603AC0627E2}" sibTransId="{A9BA97AD-2683-4A3D-B858-AE741133888B}"/>
    <dgm:cxn modelId="{90B7AE00-75F8-4E2B-BFFC-FC3DF5084622}" type="presOf" srcId="{2F2137D3-2772-452F-ADCD-F59C3C6A377D}" destId="{B4B1D291-C5A3-4846-9223-71C2116BEED8}" srcOrd="0" destOrd="0" presId="urn:microsoft.com/office/officeart/2005/8/layout/default"/>
    <dgm:cxn modelId="{E28154A9-C773-48F6-B685-0EBBBED69684}" type="presOf" srcId="{0E3BBE82-67FE-462F-AE0D-77F62D474A36}" destId="{C5BCD796-157F-4438-A55D-44003FE341CB}" srcOrd="0" destOrd="0" presId="urn:microsoft.com/office/officeart/2005/8/layout/default"/>
    <dgm:cxn modelId="{513759CD-FF31-4159-85A7-4E58926B877F}" srcId="{5BEB0E11-37B2-4BDA-B32A-D47DB9404A29}" destId="{E4F9E79F-00E7-4D4C-B365-563D6F0FF59E}" srcOrd="3" destOrd="0" parTransId="{CB4E96D1-92DA-4212-A9C5-90BAB1F417A2}" sibTransId="{5C4A2ED6-33D7-48EF-A12C-C81D159C1E30}"/>
    <dgm:cxn modelId="{37105FD0-46EA-473B-BCF5-394006A31167}" srcId="{5BEB0E11-37B2-4BDA-B32A-D47DB9404A29}" destId="{79875755-7130-4737-B734-E112BB352619}" srcOrd="0" destOrd="0" parTransId="{E591813E-8761-465A-9F96-3D445B005313}" sibTransId="{EB222A50-55D3-4E81-A897-509C87CDCDA3}"/>
    <dgm:cxn modelId="{29C04009-6B92-4684-989D-03A5CCE3ECCC}" type="presOf" srcId="{5BEB0E11-37B2-4BDA-B32A-D47DB9404A29}" destId="{B2E7AAFC-C4AA-4D8A-B81F-9003C9B0685A}" srcOrd="0" destOrd="0" presId="urn:microsoft.com/office/officeart/2005/8/layout/default"/>
    <dgm:cxn modelId="{B0DF4FAE-8586-461E-9A2F-341943A78372}" srcId="{5BEB0E11-37B2-4BDA-B32A-D47DB9404A29}" destId="{0E3BBE82-67FE-462F-AE0D-77F62D474A36}" srcOrd="4" destOrd="0" parTransId="{D3823DD2-A000-4A84-88D2-C0DA79FB100B}" sibTransId="{4BB00F14-D190-44A9-A8C9-F1FE6BC8B84E}"/>
    <dgm:cxn modelId="{FB8A3442-6B19-48BA-88D9-FC83BAD6915A}" srcId="{5BEB0E11-37B2-4BDA-B32A-D47DB9404A29}" destId="{4F441FBC-CD12-4BB4-A87E-5A62768CC37E}" srcOrd="2" destOrd="0" parTransId="{3C59BCFB-6C23-4D9A-B670-DA74B6A0CDC8}" sibTransId="{9067EBCE-2702-4A63-AD61-E3D13F5294DD}"/>
    <dgm:cxn modelId="{DC3824EE-17E1-43C5-B689-D7868A92D08D}" type="presParOf" srcId="{B2E7AAFC-C4AA-4D8A-B81F-9003C9B0685A}" destId="{C62B2F9C-602C-42D4-A659-246A5620033F}" srcOrd="0" destOrd="0" presId="urn:microsoft.com/office/officeart/2005/8/layout/default"/>
    <dgm:cxn modelId="{6E48E9EF-EB9F-476F-9FF1-9BEC13D62C44}" type="presParOf" srcId="{B2E7AAFC-C4AA-4D8A-B81F-9003C9B0685A}" destId="{9A8589AB-BAD2-413E-8B2A-467B02A9853C}" srcOrd="1" destOrd="0" presId="urn:microsoft.com/office/officeart/2005/8/layout/default"/>
    <dgm:cxn modelId="{65AA3E6E-33BD-4CE0-9FF7-D8B60E81338D}" type="presParOf" srcId="{B2E7AAFC-C4AA-4D8A-B81F-9003C9B0685A}" destId="{B4B1D291-C5A3-4846-9223-71C2116BEED8}" srcOrd="2" destOrd="0" presId="urn:microsoft.com/office/officeart/2005/8/layout/default"/>
    <dgm:cxn modelId="{9C22AF8B-C2B8-436E-9283-D5C0B1C6B87D}" type="presParOf" srcId="{B2E7AAFC-C4AA-4D8A-B81F-9003C9B0685A}" destId="{667E618D-F0BA-4E2A-BF7C-0287A3BBF963}" srcOrd="3" destOrd="0" presId="urn:microsoft.com/office/officeart/2005/8/layout/default"/>
    <dgm:cxn modelId="{C11C3B94-19E7-4B74-AB8D-7342639EC694}" type="presParOf" srcId="{B2E7AAFC-C4AA-4D8A-B81F-9003C9B0685A}" destId="{57B388A9-0E4E-4258-859A-CD27CA642EE9}" srcOrd="4" destOrd="0" presId="urn:microsoft.com/office/officeart/2005/8/layout/default"/>
    <dgm:cxn modelId="{6CD9A6D4-C4CC-4BAC-B7F6-ECCCF460AB21}" type="presParOf" srcId="{B2E7AAFC-C4AA-4D8A-B81F-9003C9B0685A}" destId="{9B7F0EF7-25AD-4FD5-AC72-725359F1A3E7}" srcOrd="5" destOrd="0" presId="urn:microsoft.com/office/officeart/2005/8/layout/default"/>
    <dgm:cxn modelId="{605ACAD0-5BBE-4B0D-8E16-84D0B196BE9D}" type="presParOf" srcId="{B2E7AAFC-C4AA-4D8A-B81F-9003C9B0685A}" destId="{1F0C2544-EAEA-43E5-B878-C490C60B3A8F}" srcOrd="6" destOrd="0" presId="urn:microsoft.com/office/officeart/2005/8/layout/default"/>
    <dgm:cxn modelId="{FA38F5DC-42BE-4AEB-8E31-6C0D20E249EE}" type="presParOf" srcId="{B2E7AAFC-C4AA-4D8A-B81F-9003C9B0685A}" destId="{82CACCEE-8876-4157-89C2-20B3493C44D9}" srcOrd="7" destOrd="0" presId="urn:microsoft.com/office/officeart/2005/8/layout/default"/>
    <dgm:cxn modelId="{71193CF1-69F8-43A5-ABF3-E62B1B11EB1B}" type="presParOf" srcId="{B2E7AAFC-C4AA-4D8A-B81F-9003C9B0685A}" destId="{C5BCD796-157F-4438-A55D-44003FE341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3EA993-EB1D-4136-A3E8-BE0CCFEB16A0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9E90939-C6EC-417A-9BF5-4D64857F6BF6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La programación del presupuesto inicia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2AEBF-1ADE-4CCE-9F73-1A2E1FE34840}" type="parTrans" cxnId="{5A8AEC22-A2CF-440A-8BFC-2EF4D0523AA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EA7C4-CB01-45C2-9B51-8DA96914AE5B}" type="sibTrans" cxnId="{5A8AEC22-A2CF-440A-8BFC-2EF4D0523AA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7391E-1627-457C-B588-6D889005BC21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Las asambleas que se realizan con la ciudadanía son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5317C-2132-445F-8BAE-6438EF3E0A87}" type="parTrans" cxnId="{9381C49D-FBF0-4341-A9C0-400A2C772E1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B133C-AB37-45CE-9161-02EC0133D992}" type="sibTrans" cxnId="{9381C49D-FBF0-4341-A9C0-400A2C772E1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E6FDD-E711-4300-97E2-4C955EFA316B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En caso de existir falta de consenso sobre los programas y proyectos se decide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E4B7B-FD1C-4A6F-A194-03EF8E8DB7C0}" type="parTrans" cxnId="{9A92374E-0B54-4605-9359-F53D02EF7E8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5DB5F-B571-48E0-A8B6-72B23F33D521}" type="sibTrans" cxnId="{9A92374E-0B54-4605-9359-F53D02EF7E8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46313-04A6-4996-912A-26FE4BA895EA}">
      <dgm:prSet phldrT="[Texto]" custT="1"/>
      <dgm:spPr/>
      <dgm:t>
        <a:bodyPr/>
        <a:lstStyle/>
        <a:p>
          <a:pPr algn="ctr"/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2EB6A-C76E-445B-A520-09BA8E83EC75}" type="parTrans" cxnId="{3D66FB90-66D8-4501-AFF2-29BB7E483F0C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2271D-90AB-4AE9-8198-942B5BADF1F6}" type="sibTrans" cxnId="{3D66FB90-66D8-4501-AFF2-29BB7E483F0C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2B9DE-36A0-483D-889B-C5259B53083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septiembre u octubre de cada año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63805-0E2D-4E64-8B8B-3A75C01512B5}" type="parTrans" cxnId="{DDE9309F-A0A1-4E59-809D-6D6657FCA14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7884A-97FC-42AD-BD8E-CA3EB1B77B52}" type="sibTrans" cxnId="{DDE9309F-A0A1-4E59-809D-6D6657FCA14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3EEFF-2AB5-4D14-956C-2DB3E0154531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que se decide en qué programas o proyectos se invertirá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03546-6C61-4C7D-86E2-200CDD33A858}" type="parTrans" cxnId="{DBA6BC31-E699-4148-998E-922E6052958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D33DD-0010-4AD2-9BF0-0170F876E35F}" type="sibTrans" cxnId="{DBA6BC31-E699-4148-998E-922E6052958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24B26-9149-48CF-B42A-5730E9016A94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Democráticamente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9F863-0268-4CCB-9EE3-BB828661D2C7}" type="parTrans" cxnId="{A0283ACB-B20B-4EDB-984C-9BEFBE03EBB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8F427-2D6B-438B-B9A2-E01F4A750A83}" type="sibTrans" cxnId="{A0283ACB-B20B-4EDB-984C-9BEFBE03EBB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E528E-7569-498E-A94A-361AA975C573}">
      <dgm:prSet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El presupuesto conjunto de todas las zonas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48AB7-99B4-41F0-9374-7469B8E42E1F}" type="parTrans" cxnId="{34F89803-BFE0-4381-84C9-AB0D47AFC09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17D91-50C0-4337-9502-BC0DD733CD4E}" type="sibTrans" cxnId="{34F89803-BFE0-4381-84C9-AB0D47AFC09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97A19-85D9-4E14-B80E-45F8FEA1ED0B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un compendio de las asambleas cantonales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D6C88-42C0-48A1-8B59-0D3E5D79C038}" type="parTrans" cxnId="{E222A254-9122-4A7A-8961-3D4C60ED15C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86A86-D039-423E-9B2E-C0A01D6E9FE4}" type="sibTrans" cxnId="{E222A254-9122-4A7A-8961-3D4C60ED15C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17BBD-E6EF-4992-BF3C-1ECBA68BCE9A}">
      <dgm:prSet phldrT="[Texto]" custT="1"/>
      <dgm:spPr/>
      <dgm:t>
        <a:bodyPr/>
        <a:lstStyle/>
        <a:p>
          <a:pPr algn="ctr"/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959D6-38B5-46BF-A167-C117078351CF}" type="sibTrans" cxnId="{2B90FFC2-864B-4CCE-A516-FB97B667732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6EBDC-FD3E-4511-9EA6-CDCA4E815095}" type="parTrans" cxnId="{2B90FFC2-864B-4CCE-A516-FB97B667732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0A6D5-C20F-44DB-96A9-5F671053E2DA}" type="pres">
      <dgm:prSet presAssocID="{613EA993-EB1D-4136-A3E8-BE0CCFEB16A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41AA3E5C-BFF6-4F2C-91FD-0BF0EB4B53F2}" type="pres">
      <dgm:prSet presAssocID="{58617BBD-E6EF-4992-BF3C-1ECBA68BCE9A}" presName="root" presStyleCnt="0">
        <dgm:presLayoutVars>
          <dgm:chMax/>
          <dgm:chPref/>
        </dgm:presLayoutVars>
      </dgm:prSet>
      <dgm:spPr/>
    </dgm:pt>
    <dgm:pt modelId="{9D77323C-E206-4073-A2FC-A3B7D67E013E}" type="pres">
      <dgm:prSet presAssocID="{58617BBD-E6EF-4992-BF3C-1ECBA68BCE9A}" presName="rootComposite" presStyleCnt="0">
        <dgm:presLayoutVars/>
      </dgm:prSet>
      <dgm:spPr/>
    </dgm:pt>
    <dgm:pt modelId="{A7F19E54-1957-467E-8190-7EE75422CD4A}" type="pres">
      <dgm:prSet presAssocID="{58617BBD-E6EF-4992-BF3C-1ECBA68BCE9A}" presName="ParentAccent" presStyleLbl="alignNode1" presStyleIdx="0" presStyleCnt="2"/>
      <dgm:spPr/>
    </dgm:pt>
    <dgm:pt modelId="{797B5002-723F-4AAF-AB47-33A7B5FCB36B}" type="pres">
      <dgm:prSet presAssocID="{58617BBD-E6EF-4992-BF3C-1ECBA68BCE9A}" presName="ParentSmallAccent" presStyleLbl="fgAcc1" presStyleIdx="0" presStyleCnt="2"/>
      <dgm:spPr/>
    </dgm:pt>
    <dgm:pt modelId="{8B99B8ED-A695-4C66-9A13-D35E97670A14}" type="pres">
      <dgm:prSet presAssocID="{58617BBD-E6EF-4992-BF3C-1ECBA68BCE9A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989953-1CFC-4D99-B9A0-D2E7B47A0288}" type="pres">
      <dgm:prSet presAssocID="{58617BBD-E6EF-4992-BF3C-1ECBA68BCE9A}" presName="childShape" presStyleCnt="0">
        <dgm:presLayoutVars>
          <dgm:chMax val="0"/>
          <dgm:chPref val="0"/>
        </dgm:presLayoutVars>
      </dgm:prSet>
      <dgm:spPr/>
    </dgm:pt>
    <dgm:pt modelId="{065617A5-C2EF-44EE-B0C0-B2E55EEF231C}" type="pres">
      <dgm:prSet presAssocID="{09E90939-C6EC-417A-9BF5-4D64857F6BF6}" presName="childComposite" presStyleCnt="0">
        <dgm:presLayoutVars>
          <dgm:chMax val="0"/>
          <dgm:chPref val="0"/>
        </dgm:presLayoutVars>
      </dgm:prSet>
      <dgm:spPr/>
    </dgm:pt>
    <dgm:pt modelId="{F241559E-C8A3-4DE8-9C30-58FFBE17DA5D}" type="pres">
      <dgm:prSet presAssocID="{09E90939-C6EC-417A-9BF5-4D64857F6BF6}" presName="ChildAccent" presStyleLbl="solidFgAcc1" presStyleIdx="0" presStyleCnt="8"/>
      <dgm:spPr/>
    </dgm:pt>
    <dgm:pt modelId="{01C192E0-24E4-4DF6-ADCE-9E99E60A430C}" type="pres">
      <dgm:prSet presAssocID="{09E90939-C6EC-417A-9BF5-4D64857F6BF6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D1D86C-A564-4FFC-AB87-9A14C75E5C8F}" type="pres">
      <dgm:prSet presAssocID="{3637391E-1627-457C-B588-6D889005BC21}" presName="childComposite" presStyleCnt="0">
        <dgm:presLayoutVars>
          <dgm:chMax val="0"/>
          <dgm:chPref val="0"/>
        </dgm:presLayoutVars>
      </dgm:prSet>
      <dgm:spPr/>
    </dgm:pt>
    <dgm:pt modelId="{D1DF2DED-76B5-46B1-9F4D-0A8CAC1BF96A}" type="pres">
      <dgm:prSet presAssocID="{3637391E-1627-457C-B588-6D889005BC21}" presName="ChildAccent" presStyleLbl="solidFgAcc1" presStyleIdx="1" presStyleCnt="8"/>
      <dgm:spPr/>
    </dgm:pt>
    <dgm:pt modelId="{4D20C28C-B80E-4CB9-A266-A51AAAEE6478}" type="pres">
      <dgm:prSet presAssocID="{3637391E-1627-457C-B588-6D889005BC21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601BED-BBCE-4FBF-954E-268E25FCE5E2}" type="pres">
      <dgm:prSet presAssocID="{48CE6FDD-E711-4300-97E2-4C955EFA316B}" presName="childComposite" presStyleCnt="0">
        <dgm:presLayoutVars>
          <dgm:chMax val="0"/>
          <dgm:chPref val="0"/>
        </dgm:presLayoutVars>
      </dgm:prSet>
      <dgm:spPr/>
    </dgm:pt>
    <dgm:pt modelId="{6163F327-5D2B-4C5A-A45C-CACD498D9A58}" type="pres">
      <dgm:prSet presAssocID="{48CE6FDD-E711-4300-97E2-4C955EFA316B}" presName="ChildAccent" presStyleLbl="solidFgAcc1" presStyleIdx="2" presStyleCnt="8" custLinFactNeighborY="63012"/>
      <dgm:spPr/>
    </dgm:pt>
    <dgm:pt modelId="{85032C0C-4E2A-47A3-8747-1FC9B3CB27B0}" type="pres">
      <dgm:prSet presAssocID="{48CE6FDD-E711-4300-97E2-4C955EFA316B}" presName="Child" presStyleLbl="revTx" presStyleIdx="3" presStyleCnt="10" custLinFactNeighborY="38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5F07FE-751B-4C65-A7B2-47BDBBD05F74}" type="pres">
      <dgm:prSet presAssocID="{C1AE528E-7569-498E-A94A-361AA975C573}" presName="childComposite" presStyleCnt="0">
        <dgm:presLayoutVars>
          <dgm:chMax val="0"/>
          <dgm:chPref val="0"/>
        </dgm:presLayoutVars>
      </dgm:prSet>
      <dgm:spPr/>
    </dgm:pt>
    <dgm:pt modelId="{CC7A695A-3CEC-4534-9FBC-27381EE20450}" type="pres">
      <dgm:prSet presAssocID="{C1AE528E-7569-498E-A94A-361AA975C573}" presName="ChildAccent" presStyleLbl="solidFgAcc1" presStyleIdx="3" presStyleCnt="8" custLinFactY="62633" custLinFactNeighborX="-1046" custLinFactNeighborY="100000"/>
      <dgm:spPr/>
    </dgm:pt>
    <dgm:pt modelId="{F37087E3-FFC6-4F20-8CDF-C52FD5A41553}" type="pres">
      <dgm:prSet presAssocID="{C1AE528E-7569-498E-A94A-361AA975C573}" presName="Child" presStyleLbl="revTx" presStyleIdx="4" presStyleCnt="10" custLinFactNeighborX="-256" custLinFactNeighborY="78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EDF1F6-CFC2-44F6-B53D-B1ED3D6465AA}" type="pres">
      <dgm:prSet presAssocID="{36446313-04A6-4996-912A-26FE4BA895EA}" presName="root" presStyleCnt="0">
        <dgm:presLayoutVars>
          <dgm:chMax/>
          <dgm:chPref/>
        </dgm:presLayoutVars>
      </dgm:prSet>
      <dgm:spPr/>
    </dgm:pt>
    <dgm:pt modelId="{4481A550-3743-40DB-9B9F-CFDD4B5DBA89}" type="pres">
      <dgm:prSet presAssocID="{36446313-04A6-4996-912A-26FE4BA895EA}" presName="rootComposite" presStyleCnt="0">
        <dgm:presLayoutVars/>
      </dgm:prSet>
      <dgm:spPr/>
    </dgm:pt>
    <dgm:pt modelId="{3B8C0217-952E-497F-AD72-07995184A75D}" type="pres">
      <dgm:prSet presAssocID="{36446313-04A6-4996-912A-26FE4BA895EA}" presName="ParentAccent" presStyleLbl="alignNode1" presStyleIdx="1" presStyleCnt="2"/>
      <dgm:spPr/>
    </dgm:pt>
    <dgm:pt modelId="{36DD9932-DE00-4413-8BF9-15C97C08BC82}" type="pres">
      <dgm:prSet presAssocID="{36446313-04A6-4996-912A-26FE4BA895EA}" presName="ParentSmallAccent" presStyleLbl="fgAcc1" presStyleIdx="1" presStyleCnt="2"/>
      <dgm:spPr/>
    </dgm:pt>
    <dgm:pt modelId="{35B66565-C90D-46C6-994C-97E9702FE80E}" type="pres">
      <dgm:prSet presAssocID="{36446313-04A6-4996-912A-26FE4BA895EA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65FA09-3A91-4A1B-BDDB-01773FD9E186}" type="pres">
      <dgm:prSet presAssocID="{36446313-04A6-4996-912A-26FE4BA895EA}" presName="childShape" presStyleCnt="0">
        <dgm:presLayoutVars>
          <dgm:chMax val="0"/>
          <dgm:chPref val="0"/>
        </dgm:presLayoutVars>
      </dgm:prSet>
      <dgm:spPr/>
    </dgm:pt>
    <dgm:pt modelId="{9D86005C-EA9C-4E2C-9058-BF037DFC7ECE}" type="pres">
      <dgm:prSet presAssocID="{9842B9DE-36A0-483D-889B-C5259B530838}" presName="childComposite" presStyleCnt="0">
        <dgm:presLayoutVars>
          <dgm:chMax val="0"/>
          <dgm:chPref val="0"/>
        </dgm:presLayoutVars>
      </dgm:prSet>
      <dgm:spPr/>
    </dgm:pt>
    <dgm:pt modelId="{0FA0301D-13B5-45B2-8DB1-983D407D192A}" type="pres">
      <dgm:prSet presAssocID="{9842B9DE-36A0-483D-889B-C5259B530838}" presName="ChildAccent" presStyleLbl="solidFgAcc1" presStyleIdx="4" presStyleCnt="8"/>
      <dgm:spPr/>
    </dgm:pt>
    <dgm:pt modelId="{3D8D9F5E-B74A-479E-8E9E-B13A1B17F5A9}" type="pres">
      <dgm:prSet presAssocID="{9842B9DE-36A0-483D-889B-C5259B530838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DB6D39-E8EE-4D7D-B775-327277F20D99}" type="pres">
      <dgm:prSet presAssocID="{9BE3EEFF-2AB5-4D14-956C-2DB3E0154531}" presName="childComposite" presStyleCnt="0">
        <dgm:presLayoutVars>
          <dgm:chMax val="0"/>
          <dgm:chPref val="0"/>
        </dgm:presLayoutVars>
      </dgm:prSet>
      <dgm:spPr/>
    </dgm:pt>
    <dgm:pt modelId="{5FF4DD6A-CE1C-4767-9828-9242A66A9FE1}" type="pres">
      <dgm:prSet presAssocID="{9BE3EEFF-2AB5-4D14-956C-2DB3E0154531}" presName="ChildAccent" presStyleLbl="solidFgAcc1" presStyleIdx="5" presStyleCnt="8"/>
      <dgm:spPr/>
    </dgm:pt>
    <dgm:pt modelId="{5D109D37-1C97-4817-B2FE-72C37AA16771}" type="pres">
      <dgm:prSet presAssocID="{9BE3EEFF-2AB5-4D14-956C-2DB3E0154531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1E2DFE-E2BC-49D4-8387-129DCE676CBE}" type="pres">
      <dgm:prSet presAssocID="{BBF24B26-9149-48CF-B42A-5730E9016A94}" presName="childComposite" presStyleCnt="0">
        <dgm:presLayoutVars>
          <dgm:chMax val="0"/>
          <dgm:chPref val="0"/>
        </dgm:presLayoutVars>
      </dgm:prSet>
      <dgm:spPr/>
    </dgm:pt>
    <dgm:pt modelId="{CBD53368-458F-4E0C-9682-4E571FBFF529}" type="pres">
      <dgm:prSet presAssocID="{BBF24B26-9149-48CF-B42A-5730E9016A94}" presName="ChildAccent" presStyleLbl="solidFgAcc1" presStyleIdx="6" presStyleCnt="8" custLinFactNeighborY="39740"/>
      <dgm:spPr/>
    </dgm:pt>
    <dgm:pt modelId="{80C2AF28-E468-4B54-A437-DB12173EF7DA}" type="pres">
      <dgm:prSet presAssocID="{BBF24B26-9149-48CF-B42A-5730E9016A94}" presName="Child" presStyleLbl="revTx" presStyleIdx="8" presStyleCnt="10" custLinFactNeighborY="18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85E6E6-2077-4A8C-90F9-A8BBF5A3A023}" type="pres">
      <dgm:prSet presAssocID="{76B97A19-85D9-4E14-B80E-45F8FEA1ED0B}" presName="childComposite" presStyleCnt="0">
        <dgm:presLayoutVars>
          <dgm:chMax val="0"/>
          <dgm:chPref val="0"/>
        </dgm:presLayoutVars>
      </dgm:prSet>
      <dgm:spPr/>
    </dgm:pt>
    <dgm:pt modelId="{825B5403-AACB-44D4-BD73-CD0CE2CC43E6}" type="pres">
      <dgm:prSet presAssocID="{76B97A19-85D9-4E14-B80E-45F8FEA1ED0B}" presName="ChildAccent" presStyleLbl="solidFgAcc1" presStyleIdx="7" presStyleCnt="8" custLinFactY="85905" custLinFactNeighborX="-10759" custLinFactNeighborY="100000"/>
      <dgm:spPr/>
    </dgm:pt>
    <dgm:pt modelId="{1980F6D4-0304-4E45-BB1D-19B4B3ECC22B}" type="pres">
      <dgm:prSet presAssocID="{76B97A19-85D9-4E14-B80E-45F8FEA1ED0B}" presName="Child" presStyleLbl="revTx" presStyleIdx="9" presStyleCnt="10" custLinFactNeighborX="815" custLinFactNeighborY="98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BECA4C-0C18-4F3D-ACC3-52FE0647F011}" type="presOf" srcId="{3637391E-1627-457C-B588-6D889005BC21}" destId="{4D20C28C-B80E-4CB9-A266-A51AAAEE6478}" srcOrd="0" destOrd="0" presId="urn:microsoft.com/office/officeart/2008/layout/SquareAccentList"/>
    <dgm:cxn modelId="{7AF1304E-4BCF-488C-A9B0-8035B4B0F356}" type="presOf" srcId="{9BE3EEFF-2AB5-4D14-956C-2DB3E0154531}" destId="{5D109D37-1C97-4817-B2FE-72C37AA16771}" srcOrd="0" destOrd="0" presId="urn:microsoft.com/office/officeart/2008/layout/SquareAccentList"/>
    <dgm:cxn modelId="{34F89803-BFE0-4381-84C9-AB0D47AFC09D}" srcId="{58617BBD-E6EF-4992-BF3C-1ECBA68BCE9A}" destId="{C1AE528E-7569-498E-A94A-361AA975C573}" srcOrd="3" destOrd="0" parTransId="{9BF48AB7-99B4-41F0-9374-7469B8E42E1F}" sibTransId="{55917D91-50C0-4337-9502-BC0DD733CD4E}"/>
    <dgm:cxn modelId="{3541D9BC-3E2D-43DB-B34A-721ABFF0539A}" type="presOf" srcId="{C1AE528E-7569-498E-A94A-361AA975C573}" destId="{F37087E3-FFC6-4F20-8CDF-C52FD5A41553}" srcOrd="0" destOrd="0" presId="urn:microsoft.com/office/officeart/2008/layout/SquareAccentList"/>
    <dgm:cxn modelId="{3D66FB90-66D8-4501-AFF2-29BB7E483F0C}" srcId="{613EA993-EB1D-4136-A3E8-BE0CCFEB16A0}" destId="{36446313-04A6-4996-912A-26FE4BA895EA}" srcOrd="1" destOrd="0" parTransId="{EB32EB6A-C76E-445B-A520-09BA8E83EC75}" sibTransId="{8252271D-90AB-4AE9-8198-942B5BADF1F6}"/>
    <dgm:cxn modelId="{791D15AE-9210-401F-BD03-A95DC9CE3F94}" type="presOf" srcId="{36446313-04A6-4996-912A-26FE4BA895EA}" destId="{35B66565-C90D-46C6-994C-97E9702FE80E}" srcOrd="0" destOrd="0" presId="urn:microsoft.com/office/officeart/2008/layout/SquareAccentList"/>
    <dgm:cxn modelId="{8BC34224-7FDF-42A5-9EF0-D1D854C69C01}" type="presOf" srcId="{58617BBD-E6EF-4992-BF3C-1ECBA68BCE9A}" destId="{8B99B8ED-A695-4C66-9A13-D35E97670A14}" srcOrd="0" destOrd="0" presId="urn:microsoft.com/office/officeart/2008/layout/SquareAccentList"/>
    <dgm:cxn modelId="{72663B07-0F74-401A-A736-A02207843F67}" type="presOf" srcId="{9842B9DE-36A0-483D-889B-C5259B530838}" destId="{3D8D9F5E-B74A-479E-8E9E-B13A1B17F5A9}" srcOrd="0" destOrd="0" presId="urn:microsoft.com/office/officeart/2008/layout/SquareAccentList"/>
    <dgm:cxn modelId="{E222A254-9122-4A7A-8961-3D4C60ED15CF}" srcId="{36446313-04A6-4996-912A-26FE4BA895EA}" destId="{76B97A19-85D9-4E14-B80E-45F8FEA1ED0B}" srcOrd="3" destOrd="0" parTransId="{61DD6C88-42C0-48A1-8B59-0D3E5D79C038}" sibTransId="{86F86A86-D039-423E-9B2E-C0A01D6E9FE4}"/>
    <dgm:cxn modelId="{F75CB6F6-515B-4AE2-AEC7-5478555558C7}" type="presOf" srcId="{48CE6FDD-E711-4300-97E2-4C955EFA316B}" destId="{85032C0C-4E2A-47A3-8747-1FC9B3CB27B0}" srcOrd="0" destOrd="0" presId="urn:microsoft.com/office/officeart/2008/layout/SquareAccentList"/>
    <dgm:cxn modelId="{2B90FFC2-864B-4CCE-A516-FB97B6677329}" srcId="{613EA993-EB1D-4136-A3E8-BE0CCFEB16A0}" destId="{58617BBD-E6EF-4992-BF3C-1ECBA68BCE9A}" srcOrd="0" destOrd="0" parTransId="{4FC6EBDC-FD3E-4511-9EA6-CDCA4E815095}" sibTransId="{22E959D6-38B5-46BF-A167-C117078351CF}"/>
    <dgm:cxn modelId="{A0283ACB-B20B-4EDB-984C-9BEFBE03EBB0}" srcId="{36446313-04A6-4996-912A-26FE4BA895EA}" destId="{BBF24B26-9149-48CF-B42A-5730E9016A94}" srcOrd="2" destOrd="0" parTransId="{0919F863-0268-4CCB-9EE3-BB828661D2C7}" sibTransId="{7288F427-2D6B-438B-B9A2-E01F4A750A83}"/>
    <dgm:cxn modelId="{9A92374E-0B54-4605-9359-F53D02EF7E8B}" srcId="{58617BBD-E6EF-4992-BF3C-1ECBA68BCE9A}" destId="{48CE6FDD-E711-4300-97E2-4C955EFA316B}" srcOrd="2" destOrd="0" parTransId="{A4CE4B7B-FD1C-4A6F-A194-03EF8E8DB7C0}" sibTransId="{E3D5DB5F-B571-48E0-A8B6-72B23F33D521}"/>
    <dgm:cxn modelId="{9381C49D-FBF0-4341-A9C0-400A2C772E11}" srcId="{58617BBD-E6EF-4992-BF3C-1ECBA68BCE9A}" destId="{3637391E-1627-457C-B588-6D889005BC21}" srcOrd="1" destOrd="0" parTransId="{3C15317C-2132-445F-8BAE-6438EF3E0A87}" sibTransId="{1B0B133C-AB37-45CE-9161-02EC0133D992}"/>
    <dgm:cxn modelId="{DBA6BC31-E699-4148-998E-922E60529580}" srcId="{36446313-04A6-4996-912A-26FE4BA895EA}" destId="{9BE3EEFF-2AB5-4D14-956C-2DB3E0154531}" srcOrd="1" destOrd="0" parTransId="{9D103546-6C61-4C7D-86E2-200CDD33A858}" sibTransId="{A15D33DD-0010-4AD2-9BF0-0170F876E35F}"/>
    <dgm:cxn modelId="{7E4134EC-2837-4FDF-B249-E7A439A11630}" type="presOf" srcId="{BBF24B26-9149-48CF-B42A-5730E9016A94}" destId="{80C2AF28-E468-4B54-A437-DB12173EF7DA}" srcOrd="0" destOrd="0" presId="urn:microsoft.com/office/officeart/2008/layout/SquareAccentList"/>
    <dgm:cxn modelId="{06EB6641-C573-47DA-A4E4-02431AEEAE8D}" type="presOf" srcId="{613EA993-EB1D-4136-A3E8-BE0CCFEB16A0}" destId="{2C80A6D5-C20F-44DB-96A9-5F671053E2DA}" srcOrd="0" destOrd="0" presId="urn:microsoft.com/office/officeart/2008/layout/SquareAccentList"/>
    <dgm:cxn modelId="{70B088EE-1B3F-4715-9698-430CE1E3BB05}" type="presOf" srcId="{76B97A19-85D9-4E14-B80E-45F8FEA1ED0B}" destId="{1980F6D4-0304-4E45-BB1D-19B4B3ECC22B}" srcOrd="0" destOrd="0" presId="urn:microsoft.com/office/officeart/2008/layout/SquareAccentList"/>
    <dgm:cxn modelId="{DDE9309F-A0A1-4E59-809D-6D6657FCA14F}" srcId="{36446313-04A6-4996-912A-26FE4BA895EA}" destId="{9842B9DE-36A0-483D-889B-C5259B530838}" srcOrd="0" destOrd="0" parTransId="{A1F63805-0E2D-4E64-8B8B-3A75C01512B5}" sibTransId="{75F7884A-97FC-42AD-BD8E-CA3EB1B77B52}"/>
    <dgm:cxn modelId="{5A8AEC22-A2CF-440A-8BFC-2EF4D0523AAF}" srcId="{58617BBD-E6EF-4992-BF3C-1ECBA68BCE9A}" destId="{09E90939-C6EC-417A-9BF5-4D64857F6BF6}" srcOrd="0" destOrd="0" parTransId="{7212AEBF-1ADE-4CCE-9F73-1A2E1FE34840}" sibTransId="{5C6EA7C4-CB01-45C2-9B51-8DA96914AE5B}"/>
    <dgm:cxn modelId="{5B053318-36D2-40DE-9B2E-52F98F0E2282}" type="presOf" srcId="{09E90939-C6EC-417A-9BF5-4D64857F6BF6}" destId="{01C192E0-24E4-4DF6-ADCE-9E99E60A430C}" srcOrd="0" destOrd="0" presId="urn:microsoft.com/office/officeart/2008/layout/SquareAccentList"/>
    <dgm:cxn modelId="{1419047A-77F7-4AF1-8CA4-C9CFFC440AF5}" type="presParOf" srcId="{2C80A6D5-C20F-44DB-96A9-5F671053E2DA}" destId="{41AA3E5C-BFF6-4F2C-91FD-0BF0EB4B53F2}" srcOrd="0" destOrd="0" presId="urn:microsoft.com/office/officeart/2008/layout/SquareAccentList"/>
    <dgm:cxn modelId="{D5003B3A-9A49-4FBE-B112-801F6C1DB9E5}" type="presParOf" srcId="{41AA3E5C-BFF6-4F2C-91FD-0BF0EB4B53F2}" destId="{9D77323C-E206-4073-A2FC-A3B7D67E013E}" srcOrd="0" destOrd="0" presId="urn:microsoft.com/office/officeart/2008/layout/SquareAccentList"/>
    <dgm:cxn modelId="{AF4144C0-03BE-4A8B-A0A3-DCB98A45315F}" type="presParOf" srcId="{9D77323C-E206-4073-A2FC-A3B7D67E013E}" destId="{A7F19E54-1957-467E-8190-7EE75422CD4A}" srcOrd="0" destOrd="0" presId="urn:microsoft.com/office/officeart/2008/layout/SquareAccentList"/>
    <dgm:cxn modelId="{91A19678-67CC-4DDD-9022-AA3DFC5CE67A}" type="presParOf" srcId="{9D77323C-E206-4073-A2FC-A3B7D67E013E}" destId="{797B5002-723F-4AAF-AB47-33A7B5FCB36B}" srcOrd="1" destOrd="0" presId="urn:microsoft.com/office/officeart/2008/layout/SquareAccentList"/>
    <dgm:cxn modelId="{350376B1-C817-43BA-A747-0EE429C462D6}" type="presParOf" srcId="{9D77323C-E206-4073-A2FC-A3B7D67E013E}" destId="{8B99B8ED-A695-4C66-9A13-D35E97670A14}" srcOrd="2" destOrd="0" presId="urn:microsoft.com/office/officeart/2008/layout/SquareAccentList"/>
    <dgm:cxn modelId="{ACAB9CB3-C3FC-45A8-9D59-B0811D53D8E4}" type="presParOf" srcId="{41AA3E5C-BFF6-4F2C-91FD-0BF0EB4B53F2}" destId="{9C989953-1CFC-4D99-B9A0-D2E7B47A0288}" srcOrd="1" destOrd="0" presId="urn:microsoft.com/office/officeart/2008/layout/SquareAccentList"/>
    <dgm:cxn modelId="{5B5AE8CD-88E4-4F10-9F60-51C1F4482171}" type="presParOf" srcId="{9C989953-1CFC-4D99-B9A0-D2E7B47A0288}" destId="{065617A5-C2EF-44EE-B0C0-B2E55EEF231C}" srcOrd="0" destOrd="0" presId="urn:microsoft.com/office/officeart/2008/layout/SquareAccentList"/>
    <dgm:cxn modelId="{5B517111-F43A-490A-9E28-FDB4B6DFDFAF}" type="presParOf" srcId="{065617A5-C2EF-44EE-B0C0-B2E55EEF231C}" destId="{F241559E-C8A3-4DE8-9C30-58FFBE17DA5D}" srcOrd="0" destOrd="0" presId="urn:microsoft.com/office/officeart/2008/layout/SquareAccentList"/>
    <dgm:cxn modelId="{94647F17-2785-4299-8796-EDD7C1A51E2C}" type="presParOf" srcId="{065617A5-C2EF-44EE-B0C0-B2E55EEF231C}" destId="{01C192E0-24E4-4DF6-ADCE-9E99E60A430C}" srcOrd="1" destOrd="0" presId="urn:microsoft.com/office/officeart/2008/layout/SquareAccentList"/>
    <dgm:cxn modelId="{7F3A0009-4039-44DE-8BB9-C3021B9F30E9}" type="presParOf" srcId="{9C989953-1CFC-4D99-B9A0-D2E7B47A0288}" destId="{8FD1D86C-A564-4FFC-AB87-9A14C75E5C8F}" srcOrd="1" destOrd="0" presId="urn:microsoft.com/office/officeart/2008/layout/SquareAccentList"/>
    <dgm:cxn modelId="{56DFC9DF-FC42-4595-AC7E-6A3AEC858874}" type="presParOf" srcId="{8FD1D86C-A564-4FFC-AB87-9A14C75E5C8F}" destId="{D1DF2DED-76B5-46B1-9F4D-0A8CAC1BF96A}" srcOrd="0" destOrd="0" presId="urn:microsoft.com/office/officeart/2008/layout/SquareAccentList"/>
    <dgm:cxn modelId="{A667FD8C-6F5C-4546-9739-80D97F8BCED7}" type="presParOf" srcId="{8FD1D86C-A564-4FFC-AB87-9A14C75E5C8F}" destId="{4D20C28C-B80E-4CB9-A266-A51AAAEE6478}" srcOrd="1" destOrd="0" presId="urn:microsoft.com/office/officeart/2008/layout/SquareAccentList"/>
    <dgm:cxn modelId="{3EDFD7A7-0CAB-40CC-A4DC-8F6985256078}" type="presParOf" srcId="{9C989953-1CFC-4D99-B9A0-D2E7B47A0288}" destId="{1A601BED-BBCE-4FBF-954E-268E25FCE5E2}" srcOrd="2" destOrd="0" presId="urn:microsoft.com/office/officeart/2008/layout/SquareAccentList"/>
    <dgm:cxn modelId="{02934866-3510-4532-8B3D-E2E6D6832ED2}" type="presParOf" srcId="{1A601BED-BBCE-4FBF-954E-268E25FCE5E2}" destId="{6163F327-5D2B-4C5A-A45C-CACD498D9A58}" srcOrd="0" destOrd="0" presId="urn:microsoft.com/office/officeart/2008/layout/SquareAccentList"/>
    <dgm:cxn modelId="{EEC3BD9A-D419-4AE2-B942-64CED1F846C4}" type="presParOf" srcId="{1A601BED-BBCE-4FBF-954E-268E25FCE5E2}" destId="{85032C0C-4E2A-47A3-8747-1FC9B3CB27B0}" srcOrd="1" destOrd="0" presId="urn:microsoft.com/office/officeart/2008/layout/SquareAccentList"/>
    <dgm:cxn modelId="{519F2704-E0AD-4B89-AB5F-A07AEE63A1B3}" type="presParOf" srcId="{9C989953-1CFC-4D99-B9A0-D2E7B47A0288}" destId="{AD5F07FE-751B-4C65-A7B2-47BDBBD05F74}" srcOrd="3" destOrd="0" presId="urn:microsoft.com/office/officeart/2008/layout/SquareAccentList"/>
    <dgm:cxn modelId="{D117D688-BBF0-4C4B-B5D1-A088471DF2A4}" type="presParOf" srcId="{AD5F07FE-751B-4C65-A7B2-47BDBBD05F74}" destId="{CC7A695A-3CEC-4534-9FBC-27381EE20450}" srcOrd="0" destOrd="0" presId="urn:microsoft.com/office/officeart/2008/layout/SquareAccentList"/>
    <dgm:cxn modelId="{4AB93868-B2FE-43C1-8FD6-0C3D6430C8DC}" type="presParOf" srcId="{AD5F07FE-751B-4C65-A7B2-47BDBBD05F74}" destId="{F37087E3-FFC6-4F20-8CDF-C52FD5A41553}" srcOrd="1" destOrd="0" presId="urn:microsoft.com/office/officeart/2008/layout/SquareAccentList"/>
    <dgm:cxn modelId="{C5456545-AF8D-4BFD-9489-4DAE56654690}" type="presParOf" srcId="{2C80A6D5-C20F-44DB-96A9-5F671053E2DA}" destId="{C7EDF1F6-CFC2-44F6-B53D-B1ED3D6465AA}" srcOrd="1" destOrd="0" presId="urn:microsoft.com/office/officeart/2008/layout/SquareAccentList"/>
    <dgm:cxn modelId="{AE70D313-DE51-4268-BF3D-9FF98B275EAA}" type="presParOf" srcId="{C7EDF1F6-CFC2-44F6-B53D-B1ED3D6465AA}" destId="{4481A550-3743-40DB-9B9F-CFDD4B5DBA89}" srcOrd="0" destOrd="0" presId="urn:microsoft.com/office/officeart/2008/layout/SquareAccentList"/>
    <dgm:cxn modelId="{D8F46BAB-B213-4252-9214-8F1FB30EDD49}" type="presParOf" srcId="{4481A550-3743-40DB-9B9F-CFDD4B5DBA89}" destId="{3B8C0217-952E-497F-AD72-07995184A75D}" srcOrd="0" destOrd="0" presId="urn:microsoft.com/office/officeart/2008/layout/SquareAccentList"/>
    <dgm:cxn modelId="{2377E4AC-DBBA-455A-A845-4081CC2511E1}" type="presParOf" srcId="{4481A550-3743-40DB-9B9F-CFDD4B5DBA89}" destId="{36DD9932-DE00-4413-8BF9-15C97C08BC82}" srcOrd="1" destOrd="0" presId="urn:microsoft.com/office/officeart/2008/layout/SquareAccentList"/>
    <dgm:cxn modelId="{555C9CE5-C5FF-479F-9AC6-21B4E7CE3E28}" type="presParOf" srcId="{4481A550-3743-40DB-9B9F-CFDD4B5DBA89}" destId="{35B66565-C90D-46C6-994C-97E9702FE80E}" srcOrd="2" destOrd="0" presId="urn:microsoft.com/office/officeart/2008/layout/SquareAccentList"/>
    <dgm:cxn modelId="{FE4D3D46-84AA-4E01-B096-90710DC81C63}" type="presParOf" srcId="{C7EDF1F6-CFC2-44F6-B53D-B1ED3D6465AA}" destId="{9265FA09-3A91-4A1B-BDDB-01773FD9E186}" srcOrd="1" destOrd="0" presId="urn:microsoft.com/office/officeart/2008/layout/SquareAccentList"/>
    <dgm:cxn modelId="{C56FA1D3-4E9D-4FEB-A6B9-847B584CA593}" type="presParOf" srcId="{9265FA09-3A91-4A1B-BDDB-01773FD9E186}" destId="{9D86005C-EA9C-4E2C-9058-BF037DFC7ECE}" srcOrd="0" destOrd="0" presId="urn:microsoft.com/office/officeart/2008/layout/SquareAccentList"/>
    <dgm:cxn modelId="{9AAB468E-0BFC-4FFC-90BF-DA06C70C83AF}" type="presParOf" srcId="{9D86005C-EA9C-4E2C-9058-BF037DFC7ECE}" destId="{0FA0301D-13B5-45B2-8DB1-983D407D192A}" srcOrd="0" destOrd="0" presId="urn:microsoft.com/office/officeart/2008/layout/SquareAccentList"/>
    <dgm:cxn modelId="{93E840D9-10EC-4BB5-9E0B-0970FC87F5E6}" type="presParOf" srcId="{9D86005C-EA9C-4E2C-9058-BF037DFC7ECE}" destId="{3D8D9F5E-B74A-479E-8E9E-B13A1B17F5A9}" srcOrd="1" destOrd="0" presId="urn:microsoft.com/office/officeart/2008/layout/SquareAccentList"/>
    <dgm:cxn modelId="{6E2FC47C-DAEC-4004-84B9-A7B8D37B0AB8}" type="presParOf" srcId="{9265FA09-3A91-4A1B-BDDB-01773FD9E186}" destId="{9BDB6D39-E8EE-4D7D-B775-327277F20D99}" srcOrd="1" destOrd="0" presId="urn:microsoft.com/office/officeart/2008/layout/SquareAccentList"/>
    <dgm:cxn modelId="{70192CAF-4375-43D1-93BC-4E581F579413}" type="presParOf" srcId="{9BDB6D39-E8EE-4D7D-B775-327277F20D99}" destId="{5FF4DD6A-CE1C-4767-9828-9242A66A9FE1}" srcOrd="0" destOrd="0" presId="urn:microsoft.com/office/officeart/2008/layout/SquareAccentList"/>
    <dgm:cxn modelId="{B41BD77C-CB4C-416E-809F-602C79FEF950}" type="presParOf" srcId="{9BDB6D39-E8EE-4D7D-B775-327277F20D99}" destId="{5D109D37-1C97-4817-B2FE-72C37AA16771}" srcOrd="1" destOrd="0" presId="urn:microsoft.com/office/officeart/2008/layout/SquareAccentList"/>
    <dgm:cxn modelId="{1D760CE7-74B8-4194-A501-BCBC48E77E53}" type="presParOf" srcId="{9265FA09-3A91-4A1B-BDDB-01773FD9E186}" destId="{211E2DFE-E2BC-49D4-8387-129DCE676CBE}" srcOrd="2" destOrd="0" presId="urn:microsoft.com/office/officeart/2008/layout/SquareAccentList"/>
    <dgm:cxn modelId="{56438588-5884-47DE-8967-FA0BEF43804E}" type="presParOf" srcId="{211E2DFE-E2BC-49D4-8387-129DCE676CBE}" destId="{CBD53368-458F-4E0C-9682-4E571FBFF529}" srcOrd="0" destOrd="0" presId="urn:microsoft.com/office/officeart/2008/layout/SquareAccentList"/>
    <dgm:cxn modelId="{24CF75CB-A2BB-4FAE-9DBF-E81B8CFD0117}" type="presParOf" srcId="{211E2DFE-E2BC-49D4-8387-129DCE676CBE}" destId="{80C2AF28-E468-4B54-A437-DB12173EF7DA}" srcOrd="1" destOrd="0" presId="urn:microsoft.com/office/officeart/2008/layout/SquareAccentList"/>
    <dgm:cxn modelId="{F81AA405-2F21-49B4-9713-84EBD9C57851}" type="presParOf" srcId="{9265FA09-3A91-4A1B-BDDB-01773FD9E186}" destId="{1885E6E6-2077-4A8C-90F9-A8BBF5A3A023}" srcOrd="3" destOrd="0" presId="urn:microsoft.com/office/officeart/2008/layout/SquareAccentList"/>
    <dgm:cxn modelId="{F42689D6-297E-4F57-832C-E81DBC24CD04}" type="presParOf" srcId="{1885E6E6-2077-4A8C-90F9-A8BBF5A3A023}" destId="{825B5403-AACB-44D4-BD73-CD0CE2CC43E6}" srcOrd="0" destOrd="0" presId="urn:microsoft.com/office/officeart/2008/layout/SquareAccentList"/>
    <dgm:cxn modelId="{3EDD4F8B-14DA-4D75-9E13-A3A533CA7A22}" type="presParOf" srcId="{1885E6E6-2077-4A8C-90F9-A8BBF5A3A023}" destId="{1980F6D4-0304-4E45-BB1D-19B4B3ECC22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3EA993-EB1D-4136-A3E8-BE0CCFEB16A0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9E90939-C6EC-417A-9BF5-4D64857F6BF6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De acuerdo a los resultados obtenidos en el estudio técnico y financiero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2AEBF-1ADE-4CCE-9F73-1A2E1FE34840}" type="parTrans" cxnId="{5A8AEC22-A2CF-440A-8BFC-2EF4D0523AA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EA7C4-CB01-45C2-9B51-8DA96914AE5B}" type="sibTrans" cxnId="{5A8AEC22-A2CF-440A-8BFC-2EF4D0523AA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7391E-1627-457C-B588-6D889005BC21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El presupuesto aprobado en Asamblea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5317C-2132-445F-8BAE-6438EF3E0A87}" type="parTrans" cxnId="{9381C49D-FBF0-4341-A9C0-400A2C772E1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B133C-AB37-45CE-9161-02EC0133D992}" type="sibTrans" cxnId="{9381C49D-FBF0-4341-A9C0-400A2C772E11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E6FDD-E711-4300-97E2-4C955EFA316B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La ciudadanía le da seguimiento al presupuesto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E4B7B-FD1C-4A6F-A194-03EF8E8DB7C0}" type="parTrans" cxnId="{9A92374E-0B54-4605-9359-F53D02EF7E8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5DB5F-B571-48E0-A8B6-72B23F33D521}" type="sibTrans" cxnId="{9A92374E-0B54-4605-9359-F53D02EF7E8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46313-04A6-4996-912A-26FE4BA895EA}">
      <dgm:prSet phldrT="[Texto]" custT="1"/>
      <dgm:spPr/>
      <dgm:t>
        <a:bodyPr/>
        <a:lstStyle/>
        <a:p>
          <a:pPr algn="ctr"/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2EB6A-C76E-445B-A520-09BA8E83EC75}" type="parTrans" cxnId="{3D66FB90-66D8-4501-AFF2-29BB7E483F0C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2271D-90AB-4AE9-8198-942B5BADF1F6}" type="sibTrans" cxnId="{3D66FB90-66D8-4501-AFF2-29BB7E483F0C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2B9DE-36A0-483D-889B-C5259B53083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da la aceptación definitiva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63805-0E2D-4E64-8B8B-3A75C01512B5}" type="parTrans" cxnId="{DDE9309F-A0A1-4E59-809D-6D6657FCA14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7884A-97FC-42AD-BD8E-CA3EB1B77B52}" type="sibTrans" cxnId="{DDE9309F-A0A1-4E59-809D-6D6657FCA14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3EEFF-2AB5-4D14-956C-2DB3E0154531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ocasiones por la premura de tiempo no se lo da a conocer a la ciudadanía.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03546-6C61-4C7D-86E2-200CDD33A858}" type="parTrans" cxnId="{DBA6BC31-E699-4148-998E-922E6052958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D33DD-0010-4AD2-9BF0-0170F876E35F}" type="sibTrans" cxnId="{DBA6BC31-E699-4148-998E-922E6052958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24B26-9149-48CF-B42A-5730E9016A94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través de asambleas semestrales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9F863-0268-4CCB-9EE3-BB828661D2C7}" type="parTrans" cxnId="{A0283ACB-B20B-4EDB-984C-9BEFBE03EBB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8F427-2D6B-438B-B9A2-E01F4A750A83}" type="sibTrans" cxnId="{A0283ACB-B20B-4EDB-984C-9BEFBE03EBB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E528E-7569-498E-A94A-361AA975C573}">
      <dgm:prSet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8. Cada año se realiza la rendición de cuentas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48AB7-99B4-41F0-9374-7469B8E42E1F}" type="parTrans" cxnId="{34F89803-BFE0-4381-84C9-AB0D47AFC09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17D91-50C0-4337-9502-BC0DD733CD4E}" type="sibTrans" cxnId="{34F89803-BFE0-4381-84C9-AB0D47AFC09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97A19-85D9-4E14-B80E-45F8FEA1ED0B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mes de febrero o marzo del año siguiente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D6C88-42C0-48A1-8B59-0D3E5D79C038}" type="parTrans" cxnId="{E222A254-9122-4A7A-8961-3D4C60ED15C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86A86-D039-423E-9B2E-C0A01D6E9FE4}" type="sibTrans" cxnId="{E222A254-9122-4A7A-8961-3D4C60ED15C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17BBD-E6EF-4992-BF3C-1ECBA68BCE9A}">
      <dgm:prSet phldrT="[Texto]" custT="1"/>
      <dgm:spPr/>
      <dgm:t>
        <a:bodyPr/>
        <a:lstStyle/>
        <a:p>
          <a:pPr algn="ctr"/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959D6-38B5-46BF-A167-C117078351CF}" type="sibTrans" cxnId="{2B90FFC2-864B-4CCE-A516-FB97B667732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6EBDC-FD3E-4511-9EA6-CDCA4E815095}" type="parTrans" cxnId="{2B90FFC2-864B-4CCE-A516-FB97B667732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0A6D5-C20F-44DB-96A9-5F671053E2DA}" type="pres">
      <dgm:prSet presAssocID="{613EA993-EB1D-4136-A3E8-BE0CCFEB16A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41AA3E5C-BFF6-4F2C-91FD-0BF0EB4B53F2}" type="pres">
      <dgm:prSet presAssocID="{58617BBD-E6EF-4992-BF3C-1ECBA68BCE9A}" presName="root" presStyleCnt="0">
        <dgm:presLayoutVars>
          <dgm:chMax/>
          <dgm:chPref/>
        </dgm:presLayoutVars>
      </dgm:prSet>
      <dgm:spPr/>
    </dgm:pt>
    <dgm:pt modelId="{9D77323C-E206-4073-A2FC-A3B7D67E013E}" type="pres">
      <dgm:prSet presAssocID="{58617BBD-E6EF-4992-BF3C-1ECBA68BCE9A}" presName="rootComposite" presStyleCnt="0">
        <dgm:presLayoutVars/>
      </dgm:prSet>
      <dgm:spPr/>
    </dgm:pt>
    <dgm:pt modelId="{A7F19E54-1957-467E-8190-7EE75422CD4A}" type="pres">
      <dgm:prSet presAssocID="{58617BBD-E6EF-4992-BF3C-1ECBA68BCE9A}" presName="ParentAccent" presStyleLbl="alignNode1" presStyleIdx="0" presStyleCnt="2"/>
      <dgm:spPr/>
    </dgm:pt>
    <dgm:pt modelId="{797B5002-723F-4AAF-AB47-33A7B5FCB36B}" type="pres">
      <dgm:prSet presAssocID="{58617BBD-E6EF-4992-BF3C-1ECBA68BCE9A}" presName="ParentSmallAccent" presStyleLbl="fgAcc1" presStyleIdx="0" presStyleCnt="2"/>
      <dgm:spPr/>
    </dgm:pt>
    <dgm:pt modelId="{8B99B8ED-A695-4C66-9A13-D35E97670A14}" type="pres">
      <dgm:prSet presAssocID="{58617BBD-E6EF-4992-BF3C-1ECBA68BCE9A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989953-1CFC-4D99-B9A0-D2E7B47A0288}" type="pres">
      <dgm:prSet presAssocID="{58617BBD-E6EF-4992-BF3C-1ECBA68BCE9A}" presName="childShape" presStyleCnt="0">
        <dgm:presLayoutVars>
          <dgm:chMax val="0"/>
          <dgm:chPref val="0"/>
        </dgm:presLayoutVars>
      </dgm:prSet>
      <dgm:spPr/>
    </dgm:pt>
    <dgm:pt modelId="{065617A5-C2EF-44EE-B0C0-B2E55EEF231C}" type="pres">
      <dgm:prSet presAssocID="{09E90939-C6EC-417A-9BF5-4D64857F6BF6}" presName="childComposite" presStyleCnt="0">
        <dgm:presLayoutVars>
          <dgm:chMax val="0"/>
          <dgm:chPref val="0"/>
        </dgm:presLayoutVars>
      </dgm:prSet>
      <dgm:spPr/>
    </dgm:pt>
    <dgm:pt modelId="{F241559E-C8A3-4DE8-9C30-58FFBE17DA5D}" type="pres">
      <dgm:prSet presAssocID="{09E90939-C6EC-417A-9BF5-4D64857F6BF6}" presName="ChildAccent" presStyleLbl="solidFgAcc1" presStyleIdx="0" presStyleCnt="8"/>
      <dgm:spPr/>
    </dgm:pt>
    <dgm:pt modelId="{01C192E0-24E4-4DF6-ADCE-9E99E60A430C}" type="pres">
      <dgm:prSet presAssocID="{09E90939-C6EC-417A-9BF5-4D64857F6BF6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D1D86C-A564-4FFC-AB87-9A14C75E5C8F}" type="pres">
      <dgm:prSet presAssocID="{3637391E-1627-457C-B588-6D889005BC21}" presName="childComposite" presStyleCnt="0">
        <dgm:presLayoutVars>
          <dgm:chMax val="0"/>
          <dgm:chPref val="0"/>
        </dgm:presLayoutVars>
      </dgm:prSet>
      <dgm:spPr/>
    </dgm:pt>
    <dgm:pt modelId="{D1DF2DED-76B5-46B1-9F4D-0A8CAC1BF96A}" type="pres">
      <dgm:prSet presAssocID="{3637391E-1627-457C-B588-6D889005BC21}" presName="ChildAccent" presStyleLbl="solidFgAcc1" presStyleIdx="1" presStyleCnt="8" custLinFactNeighborY="36610"/>
      <dgm:spPr/>
    </dgm:pt>
    <dgm:pt modelId="{4D20C28C-B80E-4CB9-A266-A51AAAEE6478}" type="pres">
      <dgm:prSet presAssocID="{3637391E-1627-457C-B588-6D889005BC21}" presName="Child" presStyleLbl="revTx" presStyleIdx="2" presStyleCnt="10" custLinFactNeighborY="17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601BED-BBCE-4FBF-954E-268E25FCE5E2}" type="pres">
      <dgm:prSet presAssocID="{48CE6FDD-E711-4300-97E2-4C955EFA316B}" presName="childComposite" presStyleCnt="0">
        <dgm:presLayoutVars>
          <dgm:chMax val="0"/>
          <dgm:chPref val="0"/>
        </dgm:presLayoutVars>
      </dgm:prSet>
      <dgm:spPr/>
    </dgm:pt>
    <dgm:pt modelId="{6163F327-5D2B-4C5A-A45C-CACD498D9A58}" type="pres">
      <dgm:prSet presAssocID="{48CE6FDD-E711-4300-97E2-4C955EFA316B}" presName="ChildAccent" presStyleLbl="solidFgAcc1" presStyleIdx="2" presStyleCnt="8" custLinFactNeighborY="88705"/>
      <dgm:spPr/>
    </dgm:pt>
    <dgm:pt modelId="{85032C0C-4E2A-47A3-8747-1FC9B3CB27B0}" type="pres">
      <dgm:prSet presAssocID="{48CE6FDD-E711-4300-97E2-4C955EFA316B}" presName="Child" presStyleLbl="revTx" presStyleIdx="3" presStyleCnt="10" custLinFactNeighborY="29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5F07FE-751B-4C65-A7B2-47BDBBD05F74}" type="pres">
      <dgm:prSet presAssocID="{C1AE528E-7569-498E-A94A-361AA975C573}" presName="childComposite" presStyleCnt="0">
        <dgm:presLayoutVars>
          <dgm:chMax val="0"/>
          <dgm:chPref val="0"/>
        </dgm:presLayoutVars>
      </dgm:prSet>
      <dgm:spPr/>
    </dgm:pt>
    <dgm:pt modelId="{CC7A695A-3CEC-4534-9FBC-27381EE20450}" type="pres">
      <dgm:prSet presAssocID="{C1AE528E-7569-498E-A94A-361AA975C573}" presName="ChildAccent" presStyleLbl="solidFgAcc1" presStyleIdx="3" presStyleCnt="8" custLinFactY="17034" custLinFactNeighborY="100000"/>
      <dgm:spPr/>
    </dgm:pt>
    <dgm:pt modelId="{F37087E3-FFC6-4F20-8CDF-C52FD5A41553}" type="pres">
      <dgm:prSet presAssocID="{C1AE528E-7569-498E-A94A-361AA975C573}" presName="Child" presStyleLbl="revTx" presStyleIdx="4" presStyleCnt="10" custLinFactNeighborY="50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EDF1F6-CFC2-44F6-B53D-B1ED3D6465AA}" type="pres">
      <dgm:prSet presAssocID="{36446313-04A6-4996-912A-26FE4BA895EA}" presName="root" presStyleCnt="0">
        <dgm:presLayoutVars>
          <dgm:chMax/>
          <dgm:chPref/>
        </dgm:presLayoutVars>
      </dgm:prSet>
      <dgm:spPr/>
    </dgm:pt>
    <dgm:pt modelId="{4481A550-3743-40DB-9B9F-CFDD4B5DBA89}" type="pres">
      <dgm:prSet presAssocID="{36446313-04A6-4996-912A-26FE4BA895EA}" presName="rootComposite" presStyleCnt="0">
        <dgm:presLayoutVars/>
      </dgm:prSet>
      <dgm:spPr/>
    </dgm:pt>
    <dgm:pt modelId="{3B8C0217-952E-497F-AD72-07995184A75D}" type="pres">
      <dgm:prSet presAssocID="{36446313-04A6-4996-912A-26FE4BA895EA}" presName="ParentAccent" presStyleLbl="alignNode1" presStyleIdx="1" presStyleCnt="2"/>
      <dgm:spPr/>
    </dgm:pt>
    <dgm:pt modelId="{36DD9932-DE00-4413-8BF9-15C97C08BC82}" type="pres">
      <dgm:prSet presAssocID="{36446313-04A6-4996-912A-26FE4BA895EA}" presName="ParentSmallAccent" presStyleLbl="fgAcc1" presStyleIdx="1" presStyleCnt="2"/>
      <dgm:spPr/>
    </dgm:pt>
    <dgm:pt modelId="{35B66565-C90D-46C6-994C-97E9702FE80E}" type="pres">
      <dgm:prSet presAssocID="{36446313-04A6-4996-912A-26FE4BA895EA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65FA09-3A91-4A1B-BDDB-01773FD9E186}" type="pres">
      <dgm:prSet presAssocID="{36446313-04A6-4996-912A-26FE4BA895EA}" presName="childShape" presStyleCnt="0">
        <dgm:presLayoutVars>
          <dgm:chMax val="0"/>
          <dgm:chPref val="0"/>
        </dgm:presLayoutVars>
      </dgm:prSet>
      <dgm:spPr/>
    </dgm:pt>
    <dgm:pt modelId="{9D86005C-EA9C-4E2C-9058-BF037DFC7ECE}" type="pres">
      <dgm:prSet presAssocID="{9842B9DE-36A0-483D-889B-C5259B530838}" presName="childComposite" presStyleCnt="0">
        <dgm:presLayoutVars>
          <dgm:chMax val="0"/>
          <dgm:chPref val="0"/>
        </dgm:presLayoutVars>
      </dgm:prSet>
      <dgm:spPr/>
    </dgm:pt>
    <dgm:pt modelId="{0FA0301D-13B5-45B2-8DB1-983D407D192A}" type="pres">
      <dgm:prSet presAssocID="{9842B9DE-36A0-483D-889B-C5259B530838}" presName="ChildAccent" presStyleLbl="solidFgAcc1" presStyleIdx="4" presStyleCnt="8"/>
      <dgm:spPr/>
    </dgm:pt>
    <dgm:pt modelId="{3D8D9F5E-B74A-479E-8E9E-B13A1B17F5A9}" type="pres">
      <dgm:prSet presAssocID="{9842B9DE-36A0-483D-889B-C5259B530838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DB6D39-E8EE-4D7D-B775-327277F20D99}" type="pres">
      <dgm:prSet presAssocID="{9BE3EEFF-2AB5-4D14-956C-2DB3E0154531}" presName="childComposite" presStyleCnt="0">
        <dgm:presLayoutVars>
          <dgm:chMax val="0"/>
          <dgm:chPref val="0"/>
        </dgm:presLayoutVars>
      </dgm:prSet>
      <dgm:spPr/>
    </dgm:pt>
    <dgm:pt modelId="{5FF4DD6A-CE1C-4767-9828-9242A66A9FE1}" type="pres">
      <dgm:prSet presAssocID="{9BE3EEFF-2AB5-4D14-956C-2DB3E0154531}" presName="ChildAccent" presStyleLbl="solidFgAcc1" presStyleIdx="5" presStyleCnt="8"/>
      <dgm:spPr/>
    </dgm:pt>
    <dgm:pt modelId="{5D109D37-1C97-4817-B2FE-72C37AA16771}" type="pres">
      <dgm:prSet presAssocID="{9BE3EEFF-2AB5-4D14-956C-2DB3E0154531}" presName="Child" presStyleLbl="revTx" presStyleIdx="7" presStyleCnt="10" custLinFactNeighborY="7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1E2DFE-E2BC-49D4-8387-129DCE676CBE}" type="pres">
      <dgm:prSet presAssocID="{BBF24B26-9149-48CF-B42A-5730E9016A94}" presName="childComposite" presStyleCnt="0">
        <dgm:presLayoutVars>
          <dgm:chMax val="0"/>
          <dgm:chPref val="0"/>
        </dgm:presLayoutVars>
      </dgm:prSet>
      <dgm:spPr/>
    </dgm:pt>
    <dgm:pt modelId="{CBD53368-458F-4E0C-9682-4E571FBFF529}" type="pres">
      <dgm:prSet presAssocID="{BBF24B26-9149-48CF-B42A-5730E9016A94}" presName="ChildAccent" presStyleLbl="solidFgAcc1" presStyleIdx="6" presStyleCnt="8" custLinFactNeighborY="41172"/>
      <dgm:spPr/>
    </dgm:pt>
    <dgm:pt modelId="{80C2AF28-E468-4B54-A437-DB12173EF7DA}" type="pres">
      <dgm:prSet presAssocID="{BBF24B26-9149-48CF-B42A-5730E9016A94}" presName="Child" presStyleLbl="revTx" presStyleIdx="8" presStyleCnt="10" custLinFactNeighborY="17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85E6E6-2077-4A8C-90F9-A8BBF5A3A023}" type="pres">
      <dgm:prSet presAssocID="{76B97A19-85D9-4E14-B80E-45F8FEA1ED0B}" presName="childComposite" presStyleCnt="0">
        <dgm:presLayoutVars>
          <dgm:chMax val="0"/>
          <dgm:chPref val="0"/>
        </dgm:presLayoutVars>
      </dgm:prSet>
      <dgm:spPr/>
    </dgm:pt>
    <dgm:pt modelId="{825B5403-AACB-44D4-BD73-CD0CE2CC43E6}" type="pres">
      <dgm:prSet presAssocID="{76B97A19-85D9-4E14-B80E-45F8FEA1ED0B}" presName="ChildAccent" presStyleLbl="solidFgAcc1" presStyleIdx="7" presStyleCnt="8" custLinFactNeighborX="-4239" custLinFactNeighborY="98201"/>
      <dgm:spPr/>
    </dgm:pt>
    <dgm:pt modelId="{1980F6D4-0304-4E45-BB1D-19B4B3ECC22B}" type="pres">
      <dgm:prSet presAssocID="{76B97A19-85D9-4E14-B80E-45F8FEA1ED0B}" presName="Child" presStyleLbl="revTx" presStyleIdx="9" presStyleCnt="10" custLinFactNeighborY="52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F89803-BFE0-4381-84C9-AB0D47AFC09D}" srcId="{58617BBD-E6EF-4992-BF3C-1ECBA68BCE9A}" destId="{C1AE528E-7569-498E-A94A-361AA975C573}" srcOrd="3" destOrd="0" parTransId="{9BF48AB7-99B4-41F0-9374-7469B8E42E1F}" sibTransId="{55917D91-50C0-4337-9502-BC0DD733CD4E}"/>
    <dgm:cxn modelId="{3D66FB90-66D8-4501-AFF2-29BB7E483F0C}" srcId="{613EA993-EB1D-4136-A3E8-BE0CCFEB16A0}" destId="{36446313-04A6-4996-912A-26FE4BA895EA}" srcOrd="1" destOrd="0" parTransId="{EB32EB6A-C76E-445B-A520-09BA8E83EC75}" sibTransId="{8252271D-90AB-4AE9-8198-942B5BADF1F6}"/>
    <dgm:cxn modelId="{0F8DDD52-FF6E-423E-9E3F-C683E45C7111}" type="presOf" srcId="{76B97A19-85D9-4E14-B80E-45F8FEA1ED0B}" destId="{1980F6D4-0304-4E45-BB1D-19B4B3ECC22B}" srcOrd="0" destOrd="0" presId="urn:microsoft.com/office/officeart/2008/layout/SquareAccentList"/>
    <dgm:cxn modelId="{8DE29E83-26D7-418E-A764-78DC9EDB8912}" type="presOf" srcId="{3637391E-1627-457C-B588-6D889005BC21}" destId="{4D20C28C-B80E-4CB9-A266-A51AAAEE6478}" srcOrd="0" destOrd="0" presId="urn:microsoft.com/office/officeart/2008/layout/SquareAccentList"/>
    <dgm:cxn modelId="{E222A254-9122-4A7A-8961-3D4C60ED15CF}" srcId="{36446313-04A6-4996-912A-26FE4BA895EA}" destId="{76B97A19-85D9-4E14-B80E-45F8FEA1ED0B}" srcOrd="3" destOrd="0" parTransId="{61DD6C88-42C0-48A1-8B59-0D3E5D79C038}" sibTransId="{86F86A86-D039-423E-9B2E-C0A01D6E9FE4}"/>
    <dgm:cxn modelId="{879D44E7-9350-424D-8E37-84ABBF28AFC7}" type="presOf" srcId="{BBF24B26-9149-48CF-B42A-5730E9016A94}" destId="{80C2AF28-E468-4B54-A437-DB12173EF7DA}" srcOrd="0" destOrd="0" presId="urn:microsoft.com/office/officeart/2008/layout/SquareAccentList"/>
    <dgm:cxn modelId="{2B90FFC2-864B-4CCE-A516-FB97B6677329}" srcId="{613EA993-EB1D-4136-A3E8-BE0CCFEB16A0}" destId="{58617BBD-E6EF-4992-BF3C-1ECBA68BCE9A}" srcOrd="0" destOrd="0" parTransId="{4FC6EBDC-FD3E-4511-9EA6-CDCA4E815095}" sibTransId="{22E959D6-38B5-46BF-A167-C117078351CF}"/>
    <dgm:cxn modelId="{A0283ACB-B20B-4EDB-984C-9BEFBE03EBB0}" srcId="{36446313-04A6-4996-912A-26FE4BA895EA}" destId="{BBF24B26-9149-48CF-B42A-5730E9016A94}" srcOrd="2" destOrd="0" parTransId="{0919F863-0268-4CCB-9EE3-BB828661D2C7}" sibTransId="{7288F427-2D6B-438B-B9A2-E01F4A750A83}"/>
    <dgm:cxn modelId="{9A92374E-0B54-4605-9359-F53D02EF7E8B}" srcId="{58617BBD-E6EF-4992-BF3C-1ECBA68BCE9A}" destId="{48CE6FDD-E711-4300-97E2-4C955EFA316B}" srcOrd="2" destOrd="0" parTransId="{A4CE4B7B-FD1C-4A6F-A194-03EF8E8DB7C0}" sibTransId="{E3D5DB5F-B571-48E0-A8B6-72B23F33D521}"/>
    <dgm:cxn modelId="{9381C49D-FBF0-4341-A9C0-400A2C772E11}" srcId="{58617BBD-E6EF-4992-BF3C-1ECBA68BCE9A}" destId="{3637391E-1627-457C-B588-6D889005BC21}" srcOrd="1" destOrd="0" parTransId="{3C15317C-2132-445F-8BAE-6438EF3E0A87}" sibTransId="{1B0B133C-AB37-45CE-9161-02EC0133D992}"/>
    <dgm:cxn modelId="{DBA6BC31-E699-4148-998E-922E60529580}" srcId="{36446313-04A6-4996-912A-26FE4BA895EA}" destId="{9BE3EEFF-2AB5-4D14-956C-2DB3E0154531}" srcOrd="1" destOrd="0" parTransId="{9D103546-6C61-4C7D-86E2-200CDD33A858}" sibTransId="{A15D33DD-0010-4AD2-9BF0-0170F876E35F}"/>
    <dgm:cxn modelId="{E859FDD3-68A3-4178-928E-53DD3E40862A}" type="presOf" srcId="{48CE6FDD-E711-4300-97E2-4C955EFA316B}" destId="{85032C0C-4E2A-47A3-8747-1FC9B3CB27B0}" srcOrd="0" destOrd="0" presId="urn:microsoft.com/office/officeart/2008/layout/SquareAccentList"/>
    <dgm:cxn modelId="{828B71DE-1CED-4E89-AD39-8240B400105B}" type="presOf" srcId="{58617BBD-E6EF-4992-BF3C-1ECBA68BCE9A}" destId="{8B99B8ED-A695-4C66-9A13-D35E97670A14}" srcOrd="0" destOrd="0" presId="urn:microsoft.com/office/officeart/2008/layout/SquareAccentList"/>
    <dgm:cxn modelId="{0578CDA7-9584-4EF0-ADCE-A980F435C6E4}" type="presOf" srcId="{613EA993-EB1D-4136-A3E8-BE0CCFEB16A0}" destId="{2C80A6D5-C20F-44DB-96A9-5F671053E2DA}" srcOrd="0" destOrd="0" presId="urn:microsoft.com/office/officeart/2008/layout/SquareAccentList"/>
    <dgm:cxn modelId="{DDE9309F-A0A1-4E59-809D-6D6657FCA14F}" srcId="{36446313-04A6-4996-912A-26FE4BA895EA}" destId="{9842B9DE-36A0-483D-889B-C5259B530838}" srcOrd="0" destOrd="0" parTransId="{A1F63805-0E2D-4E64-8B8B-3A75C01512B5}" sibTransId="{75F7884A-97FC-42AD-BD8E-CA3EB1B77B52}"/>
    <dgm:cxn modelId="{BF919C04-9792-489A-B526-E9ACF2DEB1EC}" type="presOf" srcId="{9842B9DE-36A0-483D-889B-C5259B530838}" destId="{3D8D9F5E-B74A-479E-8E9E-B13A1B17F5A9}" srcOrd="0" destOrd="0" presId="urn:microsoft.com/office/officeart/2008/layout/SquareAccentList"/>
    <dgm:cxn modelId="{5A8AEC22-A2CF-440A-8BFC-2EF4D0523AAF}" srcId="{58617BBD-E6EF-4992-BF3C-1ECBA68BCE9A}" destId="{09E90939-C6EC-417A-9BF5-4D64857F6BF6}" srcOrd="0" destOrd="0" parTransId="{7212AEBF-1ADE-4CCE-9F73-1A2E1FE34840}" sibTransId="{5C6EA7C4-CB01-45C2-9B51-8DA96914AE5B}"/>
    <dgm:cxn modelId="{52874DF9-5CDB-4718-AF83-B842333CAF53}" type="presOf" srcId="{09E90939-C6EC-417A-9BF5-4D64857F6BF6}" destId="{01C192E0-24E4-4DF6-ADCE-9E99E60A430C}" srcOrd="0" destOrd="0" presId="urn:microsoft.com/office/officeart/2008/layout/SquareAccentList"/>
    <dgm:cxn modelId="{57F23ED6-6AE6-4F58-B6DA-869B73158169}" type="presOf" srcId="{C1AE528E-7569-498E-A94A-361AA975C573}" destId="{F37087E3-FFC6-4F20-8CDF-C52FD5A41553}" srcOrd="0" destOrd="0" presId="urn:microsoft.com/office/officeart/2008/layout/SquareAccentList"/>
    <dgm:cxn modelId="{CE6BF14F-955F-4029-A961-A66F646B9D19}" type="presOf" srcId="{36446313-04A6-4996-912A-26FE4BA895EA}" destId="{35B66565-C90D-46C6-994C-97E9702FE80E}" srcOrd="0" destOrd="0" presId="urn:microsoft.com/office/officeart/2008/layout/SquareAccentList"/>
    <dgm:cxn modelId="{7A64C725-FCA4-40AC-8642-950057E63AF6}" type="presOf" srcId="{9BE3EEFF-2AB5-4D14-956C-2DB3E0154531}" destId="{5D109D37-1C97-4817-B2FE-72C37AA16771}" srcOrd="0" destOrd="0" presId="urn:microsoft.com/office/officeart/2008/layout/SquareAccentList"/>
    <dgm:cxn modelId="{696C7C79-9733-4D43-A271-C500D1283DBD}" type="presParOf" srcId="{2C80A6D5-C20F-44DB-96A9-5F671053E2DA}" destId="{41AA3E5C-BFF6-4F2C-91FD-0BF0EB4B53F2}" srcOrd="0" destOrd="0" presId="urn:microsoft.com/office/officeart/2008/layout/SquareAccentList"/>
    <dgm:cxn modelId="{4B28E249-921C-41AF-A0F6-1A2BE8B3849A}" type="presParOf" srcId="{41AA3E5C-BFF6-4F2C-91FD-0BF0EB4B53F2}" destId="{9D77323C-E206-4073-A2FC-A3B7D67E013E}" srcOrd="0" destOrd="0" presId="urn:microsoft.com/office/officeart/2008/layout/SquareAccentList"/>
    <dgm:cxn modelId="{C3A39B72-86B7-4B5B-B5E6-CB321E955ACF}" type="presParOf" srcId="{9D77323C-E206-4073-A2FC-A3B7D67E013E}" destId="{A7F19E54-1957-467E-8190-7EE75422CD4A}" srcOrd="0" destOrd="0" presId="urn:microsoft.com/office/officeart/2008/layout/SquareAccentList"/>
    <dgm:cxn modelId="{762A3F7D-3550-4824-816B-A76F011B2F61}" type="presParOf" srcId="{9D77323C-E206-4073-A2FC-A3B7D67E013E}" destId="{797B5002-723F-4AAF-AB47-33A7B5FCB36B}" srcOrd="1" destOrd="0" presId="urn:microsoft.com/office/officeart/2008/layout/SquareAccentList"/>
    <dgm:cxn modelId="{65F038BD-FB42-46C5-9A3A-21AB5BF41EB7}" type="presParOf" srcId="{9D77323C-E206-4073-A2FC-A3B7D67E013E}" destId="{8B99B8ED-A695-4C66-9A13-D35E97670A14}" srcOrd="2" destOrd="0" presId="urn:microsoft.com/office/officeart/2008/layout/SquareAccentList"/>
    <dgm:cxn modelId="{E63A07D7-276D-4E1E-8D5E-F02F2583367D}" type="presParOf" srcId="{41AA3E5C-BFF6-4F2C-91FD-0BF0EB4B53F2}" destId="{9C989953-1CFC-4D99-B9A0-D2E7B47A0288}" srcOrd="1" destOrd="0" presId="urn:microsoft.com/office/officeart/2008/layout/SquareAccentList"/>
    <dgm:cxn modelId="{4C9C76C6-71D5-4040-B4BE-5A78D5FA4138}" type="presParOf" srcId="{9C989953-1CFC-4D99-B9A0-D2E7B47A0288}" destId="{065617A5-C2EF-44EE-B0C0-B2E55EEF231C}" srcOrd="0" destOrd="0" presId="urn:microsoft.com/office/officeart/2008/layout/SquareAccentList"/>
    <dgm:cxn modelId="{D6856BBB-C9D2-4543-A00B-2D6A1E310BC0}" type="presParOf" srcId="{065617A5-C2EF-44EE-B0C0-B2E55EEF231C}" destId="{F241559E-C8A3-4DE8-9C30-58FFBE17DA5D}" srcOrd="0" destOrd="0" presId="urn:microsoft.com/office/officeart/2008/layout/SquareAccentList"/>
    <dgm:cxn modelId="{6A73E0B9-B52B-4BB8-B382-4DE2B63BDBDC}" type="presParOf" srcId="{065617A5-C2EF-44EE-B0C0-B2E55EEF231C}" destId="{01C192E0-24E4-4DF6-ADCE-9E99E60A430C}" srcOrd="1" destOrd="0" presId="urn:microsoft.com/office/officeart/2008/layout/SquareAccentList"/>
    <dgm:cxn modelId="{60C98A25-DB1F-4BD6-B59E-34ABF030953E}" type="presParOf" srcId="{9C989953-1CFC-4D99-B9A0-D2E7B47A0288}" destId="{8FD1D86C-A564-4FFC-AB87-9A14C75E5C8F}" srcOrd="1" destOrd="0" presId="urn:microsoft.com/office/officeart/2008/layout/SquareAccentList"/>
    <dgm:cxn modelId="{B01FFAD7-E40E-42B1-B1E5-D847C92EB906}" type="presParOf" srcId="{8FD1D86C-A564-4FFC-AB87-9A14C75E5C8F}" destId="{D1DF2DED-76B5-46B1-9F4D-0A8CAC1BF96A}" srcOrd="0" destOrd="0" presId="urn:microsoft.com/office/officeart/2008/layout/SquareAccentList"/>
    <dgm:cxn modelId="{A2999618-231B-4F60-B97B-04C86B28C07B}" type="presParOf" srcId="{8FD1D86C-A564-4FFC-AB87-9A14C75E5C8F}" destId="{4D20C28C-B80E-4CB9-A266-A51AAAEE6478}" srcOrd="1" destOrd="0" presId="urn:microsoft.com/office/officeart/2008/layout/SquareAccentList"/>
    <dgm:cxn modelId="{25B6B3DF-1B29-4CDC-93E4-AFC780324BF9}" type="presParOf" srcId="{9C989953-1CFC-4D99-B9A0-D2E7B47A0288}" destId="{1A601BED-BBCE-4FBF-954E-268E25FCE5E2}" srcOrd="2" destOrd="0" presId="urn:microsoft.com/office/officeart/2008/layout/SquareAccentList"/>
    <dgm:cxn modelId="{C139A993-A84F-4679-B498-97BF99E8FC90}" type="presParOf" srcId="{1A601BED-BBCE-4FBF-954E-268E25FCE5E2}" destId="{6163F327-5D2B-4C5A-A45C-CACD498D9A58}" srcOrd="0" destOrd="0" presId="urn:microsoft.com/office/officeart/2008/layout/SquareAccentList"/>
    <dgm:cxn modelId="{A9E8796E-D630-4702-B40C-EF1AA25264E8}" type="presParOf" srcId="{1A601BED-BBCE-4FBF-954E-268E25FCE5E2}" destId="{85032C0C-4E2A-47A3-8747-1FC9B3CB27B0}" srcOrd="1" destOrd="0" presId="urn:microsoft.com/office/officeart/2008/layout/SquareAccentList"/>
    <dgm:cxn modelId="{D2DDDA60-CFA4-4AF8-B8EA-4B7F34E68395}" type="presParOf" srcId="{9C989953-1CFC-4D99-B9A0-D2E7B47A0288}" destId="{AD5F07FE-751B-4C65-A7B2-47BDBBD05F74}" srcOrd="3" destOrd="0" presId="urn:microsoft.com/office/officeart/2008/layout/SquareAccentList"/>
    <dgm:cxn modelId="{301DB27C-8698-4798-AF0B-28464E1952F6}" type="presParOf" srcId="{AD5F07FE-751B-4C65-A7B2-47BDBBD05F74}" destId="{CC7A695A-3CEC-4534-9FBC-27381EE20450}" srcOrd="0" destOrd="0" presId="urn:microsoft.com/office/officeart/2008/layout/SquareAccentList"/>
    <dgm:cxn modelId="{8BDE4AFC-6E1F-4DD5-97FD-2DA93C4E128C}" type="presParOf" srcId="{AD5F07FE-751B-4C65-A7B2-47BDBBD05F74}" destId="{F37087E3-FFC6-4F20-8CDF-C52FD5A41553}" srcOrd="1" destOrd="0" presId="urn:microsoft.com/office/officeart/2008/layout/SquareAccentList"/>
    <dgm:cxn modelId="{ABAFA455-F99B-4BA5-B754-BFD587D1977C}" type="presParOf" srcId="{2C80A6D5-C20F-44DB-96A9-5F671053E2DA}" destId="{C7EDF1F6-CFC2-44F6-B53D-B1ED3D6465AA}" srcOrd="1" destOrd="0" presId="urn:microsoft.com/office/officeart/2008/layout/SquareAccentList"/>
    <dgm:cxn modelId="{C93D4504-4320-4682-B773-CB32A23C2F62}" type="presParOf" srcId="{C7EDF1F6-CFC2-44F6-B53D-B1ED3D6465AA}" destId="{4481A550-3743-40DB-9B9F-CFDD4B5DBA89}" srcOrd="0" destOrd="0" presId="urn:microsoft.com/office/officeart/2008/layout/SquareAccentList"/>
    <dgm:cxn modelId="{27FA9AE9-1D15-40F2-894D-818C430D3704}" type="presParOf" srcId="{4481A550-3743-40DB-9B9F-CFDD4B5DBA89}" destId="{3B8C0217-952E-497F-AD72-07995184A75D}" srcOrd="0" destOrd="0" presId="urn:microsoft.com/office/officeart/2008/layout/SquareAccentList"/>
    <dgm:cxn modelId="{0CC41CB3-459D-4E77-BA5F-A5FFB0A270EB}" type="presParOf" srcId="{4481A550-3743-40DB-9B9F-CFDD4B5DBA89}" destId="{36DD9932-DE00-4413-8BF9-15C97C08BC82}" srcOrd="1" destOrd="0" presId="urn:microsoft.com/office/officeart/2008/layout/SquareAccentList"/>
    <dgm:cxn modelId="{FCCC7B88-5700-47FA-BF8E-49A47DAC9D88}" type="presParOf" srcId="{4481A550-3743-40DB-9B9F-CFDD4B5DBA89}" destId="{35B66565-C90D-46C6-994C-97E9702FE80E}" srcOrd="2" destOrd="0" presId="urn:microsoft.com/office/officeart/2008/layout/SquareAccentList"/>
    <dgm:cxn modelId="{24E36799-35A8-4872-A6C0-51A5AD9FE324}" type="presParOf" srcId="{C7EDF1F6-CFC2-44F6-B53D-B1ED3D6465AA}" destId="{9265FA09-3A91-4A1B-BDDB-01773FD9E186}" srcOrd="1" destOrd="0" presId="urn:microsoft.com/office/officeart/2008/layout/SquareAccentList"/>
    <dgm:cxn modelId="{F82CAC73-77D9-4BC1-9022-73D34C259688}" type="presParOf" srcId="{9265FA09-3A91-4A1B-BDDB-01773FD9E186}" destId="{9D86005C-EA9C-4E2C-9058-BF037DFC7ECE}" srcOrd="0" destOrd="0" presId="urn:microsoft.com/office/officeart/2008/layout/SquareAccentList"/>
    <dgm:cxn modelId="{A6454C7A-0401-4761-A3B4-2C98FF044495}" type="presParOf" srcId="{9D86005C-EA9C-4E2C-9058-BF037DFC7ECE}" destId="{0FA0301D-13B5-45B2-8DB1-983D407D192A}" srcOrd="0" destOrd="0" presId="urn:microsoft.com/office/officeart/2008/layout/SquareAccentList"/>
    <dgm:cxn modelId="{E2399E22-AC15-4089-9A91-9E6D166848E4}" type="presParOf" srcId="{9D86005C-EA9C-4E2C-9058-BF037DFC7ECE}" destId="{3D8D9F5E-B74A-479E-8E9E-B13A1B17F5A9}" srcOrd="1" destOrd="0" presId="urn:microsoft.com/office/officeart/2008/layout/SquareAccentList"/>
    <dgm:cxn modelId="{2B47BB6D-0ED0-4366-8AAC-898B07B88575}" type="presParOf" srcId="{9265FA09-3A91-4A1B-BDDB-01773FD9E186}" destId="{9BDB6D39-E8EE-4D7D-B775-327277F20D99}" srcOrd="1" destOrd="0" presId="urn:microsoft.com/office/officeart/2008/layout/SquareAccentList"/>
    <dgm:cxn modelId="{9F5C8B11-A52F-4091-AB33-DE13310B70CE}" type="presParOf" srcId="{9BDB6D39-E8EE-4D7D-B775-327277F20D99}" destId="{5FF4DD6A-CE1C-4767-9828-9242A66A9FE1}" srcOrd="0" destOrd="0" presId="urn:microsoft.com/office/officeart/2008/layout/SquareAccentList"/>
    <dgm:cxn modelId="{A3AB7C9D-FB39-4072-8A3B-43174AFA6AEC}" type="presParOf" srcId="{9BDB6D39-E8EE-4D7D-B775-327277F20D99}" destId="{5D109D37-1C97-4817-B2FE-72C37AA16771}" srcOrd="1" destOrd="0" presId="urn:microsoft.com/office/officeart/2008/layout/SquareAccentList"/>
    <dgm:cxn modelId="{F52ACF8E-0A4B-401B-8447-3764C12497E9}" type="presParOf" srcId="{9265FA09-3A91-4A1B-BDDB-01773FD9E186}" destId="{211E2DFE-E2BC-49D4-8387-129DCE676CBE}" srcOrd="2" destOrd="0" presId="urn:microsoft.com/office/officeart/2008/layout/SquareAccentList"/>
    <dgm:cxn modelId="{6B910BCC-D7BE-4F61-9261-16098FF5EC29}" type="presParOf" srcId="{211E2DFE-E2BC-49D4-8387-129DCE676CBE}" destId="{CBD53368-458F-4E0C-9682-4E571FBFF529}" srcOrd="0" destOrd="0" presId="urn:microsoft.com/office/officeart/2008/layout/SquareAccentList"/>
    <dgm:cxn modelId="{B113B806-0949-42D2-B00C-1513279C0CD0}" type="presParOf" srcId="{211E2DFE-E2BC-49D4-8387-129DCE676CBE}" destId="{80C2AF28-E468-4B54-A437-DB12173EF7DA}" srcOrd="1" destOrd="0" presId="urn:microsoft.com/office/officeart/2008/layout/SquareAccentList"/>
    <dgm:cxn modelId="{4C2FF2E5-6AFF-4D28-9EE1-FD0D6B17D37A}" type="presParOf" srcId="{9265FA09-3A91-4A1B-BDDB-01773FD9E186}" destId="{1885E6E6-2077-4A8C-90F9-A8BBF5A3A023}" srcOrd="3" destOrd="0" presId="urn:microsoft.com/office/officeart/2008/layout/SquareAccentList"/>
    <dgm:cxn modelId="{0881F5A3-7D64-464F-A9AF-6E93A2840246}" type="presParOf" srcId="{1885E6E6-2077-4A8C-90F9-A8BBF5A3A023}" destId="{825B5403-AACB-44D4-BD73-CD0CE2CC43E6}" srcOrd="0" destOrd="0" presId="urn:microsoft.com/office/officeart/2008/layout/SquareAccentList"/>
    <dgm:cxn modelId="{C1F9688F-B909-4E31-9B57-0E1C1B2E6CCA}" type="presParOf" srcId="{1885E6E6-2077-4A8C-90F9-A8BBF5A3A023}" destId="{1980F6D4-0304-4E45-BB1D-19B4B3ECC22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7CF11-1522-44D7-B999-6BAC1BD82112}">
      <dsp:nvSpPr>
        <dsp:cNvPr id="0" name=""/>
        <dsp:cNvSpPr/>
      </dsp:nvSpPr>
      <dsp:spPr>
        <a:xfrm>
          <a:off x="168325" y="3368"/>
          <a:ext cx="1825304" cy="10951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Ámbito general de los GAD Provinciales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402" y="35445"/>
        <a:ext cx="1761150" cy="1031028"/>
      </dsp:txXfrm>
    </dsp:sp>
    <dsp:sp modelId="{39A225E1-7238-400B-865C-CBDF21E08CFB}">
      <dsp:nvSpPr>
        <dsp:cNvPr id="0" name=""/>
        <dsp:cNvSpPr/>
      </dsp:nvSpPr>
      <dsp:spPr>
        <a:xfrm>
          <a:off x="2154256" y="324621"/>
          <a:ext cx="386964" cy="4526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4256" y="415156"/>
        <a:ext cx="270875" cy="271605"/>
      </dsp:txXfrm>
    </dsp:sp>
    <dsp:sp modelId="{B4BF51DB-FB4A-4853-A8B9-B418873F4625}">
      <dsp:nvSpPr>
        <dsp:cNvPr id="0" name=""/>
        <dsp:cNvSpPr/>
      </dsp:nvSpPr>
      <dsp:spPr>
        <a:xfrm>
          <a:off x="2723751" y="3368"/>
          <a:ext cx="1825304" cy="10951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Ejecución del presupuesto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5828" y="35445"/>
        <a:ext cx="1761150" cy="1031028"/>
      </dsp:txXfrm>
    </dsp:sp>
    <dsp:sp modelId="{7E5FEC3D-DC05-4132-B832-50703C24C02E}">
      <dsp:nvSpPr>
        <dsp:cNvPr id="0" name=""/>
        <dsp:cNvSpPr/>
      </dsp:nvSpPr>
      <dsp:spPr>
        <a:xfrm>
          <a:off x="4709682" y="324621"/>
          <a:ext cx="386964" cy="4526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9682" y="415156"/>
        <a:ext cx="270875" cy="271605"/>
      </dsp:txXfrm>
    </dsp:sp>
    <dsp:sp modelId="{44B85222-F59E-4DCC-82AB-3BDD7896EF02}">
      <dsp:nvSpPr>
        <dsp:cNvPr id="0" name=""/>
        <dsp:cNvSpPr/>
      </dsp:nvSpPr>
      <dsp:spPr>
        <a:xfrm>
          <a:off x="5279177" y="3368"/>
          <a:ext cx="1825304" cy="10951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Planteamiento del problema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1254" y="35445"/>
        <a:ext cx="1761150" cy="1031028"/>
      </dsp:txXfrm>
    </dsp:sp>
    <dsp:sp modelId="{BA2269CF-9BA0-4E5B-B5AA-E373D4371C65}">
      <dsp:nvSpPr>
        <dsp:cNvPr id="0" name=""/>
        <dsp:cNvSpPr/>
      </dsp:nvSpPr>
      <dsp:spPr>
        <a:xfrm rot="5400000">
          <a:off x="5998347" y="1226322"/>
          <a:ext cx="386964" cy="4526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056027" y="1259178"/>
        <a:ext cx="271605" cy="270875"/>
      </dsp:txXfrm>
    </dsp:sp>
    <dsp:sp modelId="{38BE9A51-2868-4050-AB20-2B927C343299}">
      <dsp:nvSpPr>
        <dsp:cNvPr id="0" name=""/>
        <dsp:cNvSpPr/>
      </dsp:nvSpPr>
      <dsp:spPr>
        <a:xfrm>
          <a:off x="5279177" y="1828672"/>
          <a:ext cx="1825304" cy="10951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Presupuestos participativos en América Latina y Ecuador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1254" y="1860749"/>
        <a:ext cx="1761150" cy="1031028"/>
      </dsp:txXfrm>
    </dsp:sp>
    <dsp:sp modelId="{90A59357-69D1-4172-9C20-00B92D362A87}">
      <dsp:nvSpPr>
        <dsp:cNvPr id="0" name=""/>
        <dsp:cNvSpPr/>
      </dsp:nvSpPr>
      <dsp:spPr>
        <a:xfrm rot="10800000">
          <a:off x="4731586" y="2149926"/>
          <a:ext cx="386964" cy="4526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847675" y="2240461"/>
        <a:ext cx="270875" cy="271605"/>
      </dsp:txXfrm>
    </dsp:sp>
    <dsp:sp modelId="{A893DCAB-3D80-45D5-AA09-5B6DB71F4F57}">
      <dsp:nvSpPr>
        <dsp:cNvPr id="0" name=""/>
        <dsp:cNvSpPr/>
      </dsp:nvSpPr>
      <dsp:spPr>
        <a:xfrm>
          <a:off x="2723751" y="1828672"/>
          <a:ext cx="1825304" cy="10951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realizada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5828" y="1860749"/>
        <a:ext cx="1761150" cy="1031028"/>
      </dsp:txXfrm>
    </dsp:sp>
    <dsp:sp modelId="{847C4D8F-2A74-412F-A245-8A4B24BDB318}">
      <dsp:nvSpPr>
        <dsp:cNvPr id="0" name=""/>
        <dsp:cNvSpPr/>
      </dsp:nvSpPr>
      <dsp:spPr>
        <a:xfrm rot="10800000">
          <a:off x="2176160" y="2149926"/>
          <a:ext cx="386964" cy="4526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92249" y="2240461"/>
        <a:ext cx="270875" cy="271605"/>
      </dsp:txXfrm>
    </dsp:sp>
    <dsp:sp modelId="{B850B43A-CE3C-4071-ABFB-0866DE0FF9CB}">
      <dsp:nvSpPr>
        <dsp:cNvPr id="0" name=""/>
        <dsp:cNvSpPr/>
      </dsp:nvSpPr>
      <dsp:spPr>
        <a:xfrm>
          <a:off x="168325" y="1828672"/>
          <a:ext cx="1825304" cy="10951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Propuesta Metodológica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402" y="1860749"/>
        <a:ext cx="1761150" cy="1031028"/>
      </dsp:txXfrm>
    </dsp:sp>
    <dsp:sp modelId="{4C1E9729-0E74-4C60-9FF9-FA8ACDD0ADBF}">
      <dsp:nvSpPr>
        <dsp:cNvPr id="0" name=""/>
        <dsp:cNvSpPr/>
      </dsp:nvSpPr>
      <dsp:spPr>
        <a:xfrm rot="5400000">
          <a:off x="887495" y="3051626"/>
          <a:ext cx="386964" cy="4526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5175" y="3084482"/>
        <a:ext cx="271605" cy="270875"/>
      </dsp:txXfrm>
    </dsp:sp>
    <dsp:sp modelId="{634188B0-37D1-4DB4-AB65-63A872736769}">
      <dsp:nvSpPr>
        <dsp:cNvPr id="0" name=""/>
        <dsp:cNvSpPr/>
      </dsp:nvSpPr>
      <dsp:spPr>
        <a:xfrm>
          <a:off x="168325" y="3653977"/>
          <a:ext cx="1825304" cy="10951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402" y="3686054"/>
        <a:ext cx="1761150" cy="10310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34954-3A95-4CDF-9D60-3717A57D0E64}">
      <dsp:nvSpPr>
        <dsp:cNvPr id="0" name=""/>
        <dsp:cNvSpPr/>
      </dsp:nvSpPr>
      <dsp:spPr>
        <a:xfrm>
          <a:off x="0" y="467748"/>
          <a:ext cx="7488832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1BB60-AAAF-4DFA-B6ED-7BFB4002C14A}">
      <dsp:nvSpPr>
        <dsp:cNvPr id="0" name=""/>
        <dsp:cNvSpPr/>
      </dsp:nvSpPr>
      <dsp:spPr>
        <a:xfrm>
          <a:off x="374441" y="39708"/>
          <a:ext cx="5242182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Dependencia de las transferencias (89,16%) para los ingresos de capital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31" y="81498"/>
        <a:ext cx="5158602" cy="772500"/>
      </dsp:txXfrm>
    </dsp:sp>
    <dsp:sp modelId="{BE8C33BE-91B9-4309-BABF-F86797867081}">
      <dsp:nvSpPr>
        <dsp:cNvPr id="0" name=""/>
        <dsp:cNvSpPr/>
      </dsp:nvSpPr>
      <dsp:spPr>
        <a:xfrm>
          <a:off x="0" y="1783188"/>
          <a:ext cx="7488832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0E345-4654-4FEC-A9FC-DAB010314ABF}">
      <dsp:nvSpPr>
        <dsp:cNvPr id="0" name=""/>
        <dsp:cNvSpPr/>
      </dsp:nvSpPr>
      <dsp:spPr>
        <a:xfrm>
          <a:off x="374441" y="1355148"/>
          <a:ext cx="5242182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Gastos en personal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56,90% de los Gastos Corrientes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74,49% de los Gastos de Inversión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31" y="1396938"/>
        <a:ext cx="5158602" cy="772500"/>
      </dsp:txXfrm>
    </dsp:sp>
    <dsp:sp modelId="{579D76A7-EB49-4D1E-AB76-4A73B709C9B2}">
      <dsp:nvSpPr>
        <dsp:cNvPr id="0" name=""/>
        <dsp:cNvSpPr/>
      </dsp:nvSpPr>
      <dsp:spPr>
        <a:xfrm>
          <a:off x="0" y="3098628"/>
          <a:ext cx="7488832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79776-F0D7-42B9-8985-B8A372478D85}">
      <dsp:nvSpPr>
        <dsp:cNvPr id="0" name=""/>
        <dsp:cNvSpPr/>
      </dsp:nvSpPr>
      <dsp:spPr>
        <a:xfrm>
          <a:off x="374441" y="2670588"/>
          <a:ext cx="5242182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Programación del presupuesto tardía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31" y="2712378"/>
        <a:ext cx="5158602" cy="772500"/>
      </dsp:txXfrm>
    </dsp:sp>
    <dsp:sp modelId="{87D63F0E-9542-45FF-9D7E-C1DF26BA7605}">
      <dsp:nvSpPr>
        <dsp:cNvPr id="0" name=""/>
        <dsp:cNvSpPr/>
      </dsp:nvSpPr>
      <dsp:spPr>
        <a:xfrm>
          <a:off x="0" y="4414067"/>
          <a:ext cx="7488832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9A29D-720D-40C2-8607-FDFD40119852}">
      <dsp:nvSpPr>
        <dsp:cNvPr id="0" name=""/>
        <dsp:cNvSpPr/>
      </dsp:nvSpPr>
      <dsp:spPr>
        <a:xfrm>
          <a:off x="374441" y="3986028"/>
          <a:ext cx="5242182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Poco acercamiento con la ciudadanía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31" y="4027818"/>
        <a:ext cx="5158602" cy="772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9A2DF-DA1C-4B16-83E4-1AF3F6652833}">
      <dsp:nvSpPr>
        <dsp:cNvPr id="0" name=""/>
        <dsp:cNvSpPr/>
      </dsp:nvSpPr>
      <dsp:spPr>
        <a:xfrm>
          <a:off x="256996" y="271902"/>
          <a:ext cx="980172" cy="980172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A03431-4271-4062-9292-2852FB3A400B}">
      <dsp:nvSpPr>
        <dsp:cNvPr id="0" name=""/>
        <dsp:cNvSpPr/>
      </dsp:nvSpPr>
      <dsp:spPr>
        <a:xfrm>
          <a:off x="747083" y="271902"/>
          <a:ext cx="5229581" cy="9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083" y="271902"/>
        <a:ext cx="5229581" cy="980172"/>
      </dsp:txXfrm>
    </dsp:sp>
    <dsp:sp modelId="{39A5C5DF-5AEA-4ABC-A06C-16A91D812F5A}">
      <dsp:nvSpPr>
        <dsp:cNvPr id="0" name=""/>
        <dsp:cNvSpPr/>
      </dsp:nvSpPr>
      <dsp:spPr>
        <a:xfrm>
          <a:off x="256996" y="1252075"/>
          <a:ext cx="980172" cy="980172"/>
        </a:xfrm>
        <a:prstGeom prst="ellipse">
          <a:avLst/>
        </a:prstGeom>
        <a:solidFill>
          <a:schemeClr val="accent5">
            <a:shade val="80000"/>
            <a:alpha val="50000"/>
            <a:hueOff val="3690"/>
            <a:satOff val="-232"/>
            <a:lumOff val="1017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20CDFE-D741-4236-A9DD-B9B8ED15B7B5}">
      <dsp:nvSpPr>
        <dsp:cNvPr id="0" name=""/>
        <dsp:cNvSpPr/>
      </dsp:nvSpPr>
      <dsp:spPr>
        <a:xfrm>
          <a:off x="747083" y="1252075"/>
          <a:ext cx="5229581" cy="9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342 personas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083" y="1252075"/>
        <a:ext cx="5229581" cy="980172"/>
      </dsp:txXfrm>
    </dsp:sp>
    <dsp:sp modelId="{0C659828-FA6A-4E9C-A17C-DD2BA8BFD0BF}">
      <dsp:nvSpPr>
        <dsp:cNvPr id="0" name=""/>
        <dsp:cNvSpPr/>
      </dsp:nvSpPr>
      <dsp:spPr>
        <a:xfrm>
          <a:off x="256996" y="2232248"/>
          <a:ext cx="980172" cy="980172"/>
        </a:xfrm>
        <a:prstGeom prst="ellipse">
          <a:avLst/>
        </a:prstGeom>
        <a:solidFill>
          <a:schemeClr val="accent5">
            <a:shade val="80000"/>
            <a:alpha val="50000"/>
            <a:hueOff val="7379"/>
            <a:satOff val="-465"/>
            <a:lumOff val="2033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1E5729-D8E2-4E29-8849-83894E0DAAF2}">
      <dsp:nvSpPr>
        <dsp:cNvPr id="0" name=""/>
        <dsp:cNvSpPr/>
      </dsp:nvSpPr>
      <dsp:spPr>
        <a:xfrm>
          <a:off x="747083" y="2232248"/>
          <a:ext cx="5229581" cy="9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 líderes sociales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083" y="2232248"/>
        <a:ext cx="5229581" cy="980172"/>
      </dsp:txXfrm>
    </dsp:sp>
    <dsp:sp modelId="{F67546F9-9237-41DB-BB00-62FD88977F6B}">
      <dsp:nvSpPr>
        <dsp:cNvPr id="0" name=""/>
        <dsp:cNvSpPr/>
      </dsp:nvSpPr>
      <dsp:spPr>
        <a:xfrm>
          <a:off x="256996" y="3212420"/>
          <a:ext cx="980172" cy="980172"/>
        </a:xfrm>
        <a:prstGeom prst="ellipse">
          <a:avLst/>
        </a:prstGeom>
        <a:solidFill>
          <a:schemeClr val="accent5">
            <a:shade val="80000"/>
            <a:alpha val="50000"/>
            <a:hueOff val="11069"/>
            <a:satOff val="-697"/>
            <a:lumOff val="305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3B09AD-3372-43E4-A9CB-40FFB6D35F2D}">
      <dsp:nvSpPr>
        <dsp:cNvPr id="0" name=""/>
        <dsp:cNvSpPr/>
      </dsp:nvSpPr>
      <dsp:spPr>
        <a:xfrm>
          <a:off x="747083" y="3212420"/>
          <a:ext cx="5229581" cy="9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funcionarios del GAD de Pichincha y ciudadanía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083" y="3212420"/>
        <a:ext cx="5229581" cy="9801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8740B-CF70-48A6-B666-BD8803950C8F}">
      <dsp:nvSpPr>
        <dsp:cNvPr id="0" name=""/>
        <dsp:cNvSpPr/>
      </dsp:nvSpPr>
      <dsp:spPr>
        <a:xfrm>
          <a:off x="0" y="82438"/>
          <a:ext cx="7818833" cy="488677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73D3D-64F1-4BB2-BEEA-BAAB4327F5A9}">
      <dsp:nvSpPr>
        <dsp:cNvPr id="0" name=""/>
        <dsp:cNvSpPr/>
      </dsp:nvSpPr>
      <dsp:spPr>
        <a:xfrm>
          <a:off x="992991" y="3455287"/>
          <a:ext cx="203289" cy="203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1BB40-567E-4D5A-B19C-7BA2A315517D}">
      <dsp:nvSpPr>
        <dsp:cNvPr id="0" name=""/>
        <dsp:cNvSpPr/>
      </dsp:nvSpPr>
      <dsp:spPr>
        <a:xfrm>
          <a:off x="1094636" y="3556932"/>
          <a:ext cx="1821788" cy="141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1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mayoría considera que la ciudadanía debe participar en la distribución de los recursos públicos</a:t>
          </a:r>
          <a:endParaRPr lang="es-EC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636" y="3556932"/>
        <a:ext cx="1821788" cy="1412276"/>
      </dsp:txXfrm>
    </dsp:sp>
    <dsp:sp modelId="{A433D287-711A-4108-9F4C-91C2BBD1092D}">
      <dsp:nvSpPr>
        <dsp:cNvPr id="0" name=""/>
        <dsp:cNvSpPr/>
      </dsp:nvSpPr>
      <dsp:spPr>
        <a:xfrm>
          <a:off x="2787414" y="2127063"/>
          <a:ext cx="367485" cy="367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0E414-3730-4420-95BA-8A87E7F1AEC2}">
      <dsp:nvSpPr>
        <dsp:cNvPr id="0" name=""/>
        <dsp:cNvSpPr/>
      </dsp:nvSpPr>
      <dsp:spPr>
        <a:xfrm>
          <a:off x="2971156" y="2310806"/>
          <a:ext cx="1876520" cy="265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723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49% de los encuestados tienen conocimiento que en otros GAD se ha implementado la Presupuestación participativa</a:t>
          </a:r>
          <a:endParaRPr lang="es-EC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156" y="2310806"/>
        <a:ext cx="1876520" cy="2658403"/>
      </dsp:txXfrm>
    </dsp:sp>
    <dsp:sp modelId="{90B9C517-88D8-410C-AE52-025042E99462}">
      <dsp:nvSpPr>
        <dsp:cNvPr id="0" name=""/>
        <dsp:cNvSpPr/>
      </dsp:nvSpPr>
      <dsp:spPr>
        <a:xfrm>
          <a:off x="4945412" y="1318791"/>
          <a:ext cx="508224" cy="508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66962-9AE6-4A2B-A153-16865C82F3E8}">
      <dsp:nvSpPr>
        <dsp:cNvPr id="0" name=""/>
        <dsp:cNvSpPr/>
      </dsp:nvSpPr>
      <dsp:spPr>
        <a:xfrm>
          <a:off x="5199524" y="1572903"/>
          <a:ext cx="1876520" cy="3396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97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mayor parte considera que la Distribución Participativa del Presupuesto debe mantenerse como una política pública.</a:t>
          </a:r>
          <a:endParaRPr lang="es-EC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9524" y="1572903"/>
        <a:ext cx="1876520" cy="33963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E83C1-7339-4328-9790-D8E9153A55C3}">
      <dsp:nvSpPr>
        <dsp:cNvPr id="0" name=""/>
        <dsp:cNvSpPr/>
      </dsp:nvSpPr>
      <dsp:spPr>
        <a:xfrm>
          <a:off x="1414" y="34958"/>
          <a:ext cx="3016641" cy="1809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alpha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71% considera que los representantes de Universidades, Colegios de Profesionales y </a:t>
          </a:r>
          <a:r>
            <a:rPr lang="es-EC" sz="19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ONG’s</a:t>
          </a:r>
          <a:r>
            <a:rPr lang="es-EC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deben involucrarse en el proceso de distribución participativa.</a:t>
          </a:r>
          <a:endParaRPr lang="es-EC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27" y="87971"/>
        <a:ext cx="2910615" cy="1703959"/>
      </dsp:txXfrm>
    </dsp:sp>
    <dsp:sp modelId="{36846628-23CF-4622-B2A0-051CE50304D3}">
      <dsp:nvSpPr>
        <dsp:cNvPr id="0" name=""/>
        <dsp:cNvSpPr/>
      </dsp:nvSpPr>
      <dsp:spPr>
        <a:xfrm>
          <a:off x="3283521" y="565887"/>
          <a:ext cx="639528" cy="7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shade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521" y="715512"/>
        <a:ext cx="447670" cy="448877"/>
      </dsp:txXfrm>
    </dsp:sp>
    <dsp:sp modelId="{97DD7D08-7B85-4F8A-AF9C-959CD6B6BF5F}">
      <dsp:nvSpPr>
        <dsp:cNvPr id="0" name=""/>
        <dsp:cNvSpPr/>
      </dsp:nvSpPr>
      <dsp:spPr>
        <a:xfrm>
          <a:off x="4224713" y="34958"/>
          <a:ext cx="3016641" cy="1809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35000"/>
                <a:satMod val="253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tint val="42000"/>
                <a:satMod val="255000"/>
              </a:schemeClr>
            </a:gs>
            <a:gs pos="97000">
              <a:schemeClr val="accent6">
                <a:alpha val="90000"/>
                <a:hueOff val="0"/>
                <a:satOff val="0"/>
                <a:lumOff val="0"/>
                <a:alphaOff val="-20000"/>
                <a:tint val="53000"/>
                <a:satMod val="26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mayoría considera que se debe dar seguimiento a la ejecución del presupuesto.</a:t>
          </a:r>
          <a:endParaRPr lang="es-EC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726" y="87971"/>
        <a:ext cx="2910615" cy="1703959"/>
      </dsp:txXfrm>
    </dsp:sp>
    <dsp:sp modelId="{1D7771C2-6822-48A7-9528-EBDFCB3385C3}">
      <dsp:nvSpPr>
        <dsp:cNvPr id="0" name=""/>
        <dsp:cNvSpPr/>
      </dsp:nvSpPr>
      <dsp:spPr>
        <a:xfrm rot="5400000">
          <a:off x="5413270" y="2056108"/>
          <a:ext cx="639528" cy="7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53101"/>
                <a:satOff val="-18856"/>
                <a:lumOff val="39094"/>
                <a:alphaOff val="0"/>
                <a:tint val="35000"/>
                <a:satMod val="253000"/>
              </a:schemeClr>
            </a:gs>
            <a:gs pos="50000">
              <a:schemeClr val="accent6">
                <a:shade val="90000"/>
                <a:hueOff val="253101"/>
                <a:satOff val="-18856"/>
                <a:lumOff val="39094"/>
                <a:alphaOff val="0"/>
                <a:tint val="42000"/>
                <a:satMod val="255000"/>
              </a:schemeClr>
            </a:gs>
            <a:gs pos="97000">
              <a:schemeClr val="accent6">
                <a:shade val="90000"/>
                <a:hueOff val="253101"/>
                <a:satOff val="-18856"/>
                <a:lumOff val="39094"/>
                <a:alphaOff val="0"/>
                <a:tint val="53000"/>
                <a:satMod val="260000"/>
              </a:schemeClr>
            </a:gs>
            <a:gs pos="100000">
              <a:schemeClr val="accent6">
                <a:shade val="90000"/>
                <a:hueOff val="253101"/>
                <a:satOff val="-18856"/>
                <a:lumOff val="3909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08596" y="2110407"/>
        <a:ext cx="448877" cy="447670"/>
      </dsp:txXfrm>
    </dsp:sp>
    <dsp:sp modelId="{EEBC02D8-8DD5-424E-AF6A-CAD0BF5864C0}">
      <dsp:nvSpPr>
        <dsp:cNvPr id="0" name=""/>
        <dsp:cNvSpPr/>
      </dsp:nvSpPr>
      <dsp:spPr>
        <a:xfrm>
          <a:off x="4224713" y="3051600"/>
          <a:ext cx="3016641" cy="1809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35000"/>
                <a:satMod val="253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tint val="42000"/>
                <a:satMod val="255000"/>
              </a:schemeClr>
            </a:gs>
            <a:gs pos="97000">
              <a:schemeClr val="accent6">
                <a:alpha val="90000"/>
                <a:hueOff val="0"/>
                <a:satOff val="0"/>
                <a:lumOff val="0"/>
                <a:alphaOff val="-40000"/>
                <a:tint val="53000"/>
                <a:satMod val="26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gran porcentaje de encuestados menciona que durante las asambleas participarían activamente.</a:t>
          </a:r>
          <a:endParaRPr lang="es-EC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726" y="3104613"/>
        <a:ext cx="2910615" cy="17039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DBDA7-76DB-4A32-9C87-C64B9B501448}">
      <dsp:nvSpPr>
        <dsp:cNvPr id="0" name=""/>
        <dsp:cNvSpPr/>
      </dsp:nvSpPr>
      <dsp:spPr>
        <a:xfrm>
          <a:off x="673" y="171275"/>
          <a:ext cx="2625348" cy="15752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promoción y difusión del presupuesto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" y="171275"/>
        <a:ext cx="2625348" cy="1575209"/>
      </dsp:txXfrm>
    </dsp:sp>
    <dsp:sp modelId="{8B0A92D6-C1AD-4579-B8E5-3C0AA8CA56FF}">
      <dsp:nvSpPr>
        <dsp:cNvPr id="0" name=""/>
        <dsp:cNvSpPr/>
      </dsp:nvSpPr>
      <dsp:spPr>
        <a:xfrm>
          <a:off x="2888556" y="171275"/>
          <a:ext cx="2625348" cy="1575209"/>
        </a:xfrm>
        <a:prstGeom prst="rect">
          <a:avLst/>
        </a:prstGeom>
        <a:gradFill rotWithShape="0">
          <a:gsLst>
            <a:gs pos="0">
              <a:schemeClr val="accent4">
                <a:hueOff val="-1070112"/>
                <a:satOff val="13230"/>
                <a:lumOff val="-4313"/>
                <a:alphaOff val="0"/>
                <a:tint val="35000"/>
                <a:satMod val="253000"/>
              </a:schemeClr>
            </a:gs>
            <a:gs pos="50000">
              <a:schemeClr val="accent4">
                <a:hueOff val="-1070112"/>
                <a:satOff val="13230"/>
                <a:lumOff val="-4313"/>
                <a:alphaOff val="0"/>
                <a:tint val="42000"/>
                <a:satMod val="255000"/>
              </a:schemeClr>
            </a:gs>
            <a:gs pos="97000">
              <a:schemeClr val="accent4">
                <a:hueOff val="-1070112"/>
                <a:satOff val="13230"/>
                <a:lumOff val="-4313"/>
                <a:alphaOff val="0"/>
                <a:tint val="53000"/>
                <a:satMod val="260000"/>
              </a:schemeClr>
            </a:gs>
            <a:gs pos="100000">
              <a:schemeClr val="accent4">
                <a:hueOff val="-1070112"/>
                <a:satOff val="13230"/>
                <a:lumOff val="-431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Otros actores sociales deben involucrarse.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8556" y="171275"/>
        <a:ext cx="2625348" cy="1575209"/>
      </dsp:txXfrm>
    </dsp:sp>
    <dsp:sp modelId="{720D6D35-3D23-4E37-8093-D3F6824C8310}">
      <dsp:nvSpPr>
        <dsp:cNvPr id="0" name=""/>
        <dsp:cNvSpPr/>
      </dsp:nvSpPr>
      <dsp:spPr>
        <a:xfrm>
          <a:off x="673" y="2009019"/>
          <a:ext cx="2625348" cy="1575209"/>
        </a:xfrm>
        <a:prstGeom prst="rect">
          <a:avLst/>
        </a:prstGeom>
        <a:gradFill rotWithShape="0">
          <a:gsLst>
            <a:gs pos="0">
              <a:schemeClr val="accent4">
                <a:hueOff val="-2140224"/>
                <a:satOff val="26460"/>
                <a:lumOff val="-8626"/>
                <a:alphaOff val="0"/>
                <a:tint val="35000"/>
                <a:satMod val="253000"/>
              </a:schemeClr>
            </a:gs>
            <a:gs pos="50000">
              <a:schemeClr val="accent4">
                <a:hueOff val="-2140224"/>
                <a:satOff val="26460"/>
                <a:lumOff val="-8626"/>
                <a:alphaOff val="0"/>
                <a:tint val="42000"/>
                <a:satMod val="255000"/>
              </a:schemeClr>
            </a:gs>
            <a:gs pos="97000">
              <a:schemeClr val="accent4">
                <a:hueOff val="-2140224"/>
                <a:satOff val="26460"/>
                <a:lumOff val="-8626"/>
                <a:alphaOff val="0"/>
                <a:tint val="53000"/>
                <a:satMod val="260000"/>
              </a:schemeClr>
            </a:gs>
            <a:gs pos="100000">
              <a:schemeClr val="accent4">
                <a:hueOff val="-2140224"/>
                <a:satOff val="26460"/>
                <a:lumOff val="-8626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Dar a conocer los proyectos aprobados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" y="2009019"/>
        <a:ext cx="2625348" cy="1575209"/>
      </dsp:txXfrm>
    </dsp:sp>
    <dsp:sp modelId="{7C42542D-D225-456F-91D0-94B3B2901970}">
      <dsp:nvSpPr>
        <dsp:cNvPr id="0" name=""/>
        <dsp:cNvSpPr/>
      </dsp:nvSpPr>
      <dsp:spPr>
        <a:xfrm>
          <a:off x="2888556" y="2009019"/>
          <a:ext cx="2625348" cy="1575209"/>
        </a:xfrm>
        <a:prstGeom prst="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35000"/>
                <a:satMod val="253000"/>
              </a:schemeClr>
            </a:gs>
            <a:gs pos="50000">
              <a:schemeClr val="accent4">
                <a:hueOff val="-3210336"/>
                <a:satOff val="39690"/>
                <a:lumOff val="-12939"/>
                <a:alphaOff val="0"/>
                <a:tint val="42000"/>
                <a:satMod val="255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53000"/>
                <a:satMod val="26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Rendición de cuentas trimestralmente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8556" y="2009019"/>
        <a:ext cx="2625348" cy="15752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78BBA-6FD7-4EA6-BA84-79FAE5B6C661}">
      <dsp:nvSpPr>
        <dsp:cNvPr id="0" name=""/>
        <dsp:cNvSpPr/>
      </dsp:nvSpPr>
      <dsp:spPr>
        <a:xfrm>
          <a:off x="2115587" y="0"/>
          <a:ext cx="2117813" cy="211802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25506-AE18-41A4-9225-BCF7BF9297F2}">
      <dsp:nvSpPr>
        <dsp:cNvPr id="0" name=""/>
        <dsp:cNvSpPr/>
      </dsp:nvSpPr>
      <dsp:spPr>
        <a:xfrm>
          <a:off x="2583166" y="766669"/>
          <a:ext cx="1181859" cy="590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Autoridades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3166" y="766669"/>
        <a:ext cx="1181859" cy="590868"/>
      </dsp:txXfrm>
    </dsp:sp>
    <dsp:sp modelId="{627CD0C1-6EC6-4C0E-8A83-6E8E2B609C3C}">
      <dsp:nvSpPr>
        <dsp:cNvPr id="0" name=""/>
        <dsp:cNvSpPr/>
      </dsp:nvSpPr>
      <dsp:spPr>
        <a:xfrm>
          <a:off x="1527239" y="1217122"/>
          <a:ext cx="2117813" cy="211802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08ED3-5058-44DB-ABC5-AECBB1B1FA19}">
      <dsp:nvSpPr>
        <dsp:cNvPr id="0" name=""/>
        <dsp:cNvSpPr/>
      </dsp:nvSpPr>
      <dsp:spPr>
        <a:xfrm>
          <a:off x="1992435" y="1986038"/>
          <a:ext cx="1181859" cy="590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Servidores y servidoras del ejecutivo 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2435" y="1986038"/>
        <a:ext cx="1181859" cy="590868"/>
      </dsp:txXfrm>
    </dsp:sp>
    <dsp:sp modelId="{44CAFAF1-F3BF-4D29-B222-DB46E8266471}">
      <dsp:nvSpPr>
        <dsp:cNvPr id="0" name=""/>
        <dsp:cNvSpPr/>
      </dsp:nvSpPr>
      <dsp:spPr>
        <a:xfrm>
          <a:off x="2115587" y="2438738"/>
          <a:ext cx="2117813" cy="211802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EC2E4-1B8E-44B6-9C4E-063C56165C42}">
      <dsp:nvSpPr>
        <dsp:cNvPr id="0" name=""/>
        <dsp:cNvSpPr/>
      </dsp:nvSpPr>
      <dsp:spPr>
        <a:xfrm>
          <a:off x="2583166" y="3205407"/>
          <a:ext cx="1181859" cy="590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Consejo de planificación </a:t>
          </a:r>
          <a:r>
            <a:rPr lang="es-EC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prov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3166" y="3205407"/>
        <a:ext cx="1181859" cy="590868"/>
      </dsp:txXfrm>
    </dsp:sp>
    <dsp:sp modelId="{7118402F-A31C-4F56-853D-F2F60EF608F5}">
      <dsp:nvSpPr>
        <dsp:cNvPr id="0" name=""/>
        <dsp:cNvSpPr/>
      </dsp:nvSpPr>
      <dsp:spPr>
        <a:xfrm>
          <a:off x="1678199" y="3796276"/>
          <a:ext cx="1819468" cy="182034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6ED34-F245-42D3-AC36-59D168EA0FD7}">
      <dsp:nvSpPr>
        <dsp:cNvPr id="0" name=""/>
        <dsp:cNvSpPr/>
      </dsp:nvSpPr>
      <dsp:spPr>
        <a:xfrm>
          <a:off x="1992435" y="4424776"/>
          <a:ext cx="1181859" cy="590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Ciudadanía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2435" y="4424776"/>
        <a:ext cx="1181859" cy="5908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1BFF8-77C9-4BB8-998C-FEBCBF1C892E}">
      <dsp:nvSpPr>
        <dsp:cNvPr id="0" name=""/>
        <dsp:cNvSpPr/>
      </dsp:nvSpPr>
      <dsp:spPr>
        <a:xfrm rot="5400000">
          <a:off x="347880" y="1992976"/>
          <a:ext cx="1043419" cy="173622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2D553-254A-4DD9-A7CB-D23A6E65138F}">
      <dsp:nvSpPr>
        <dsp:cNvPr id="0" name=""/>
        <dsp:cNvSpPr/>
      </dsp:nvSpPr>
      <dsp:spPr>
        <a:xfrm>
          <a:off x="173708" y="2511734"/>
          <a:ext cx="1567475" cy="137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Material para las asambleas</a:t>
          </a:r>
          <a:endParaRPr lang="es-EC" sz="2200" kern="1200" dirty="0"/>
        </a:p>
      </dsp:txBody>
      <dsp:txXfrm>
        <a:off x="173708" y="2511734"/>
        <a:ext cx="1567475" cy="1373984"/>
      </dsp:txXfrm>
    </dsp:sp>
    <dsp:sp modelId="{6E834A71-6A75-4B0C-9C05-0033105C34E9}">
      <dsp:nvSpPr>
        <dsp:cNvPr id="0" name=""/>
        <dsp:cNvSpPr/>
      </dsp:nvSpPr>
      <dsp:spPr>
        <a:xfrm>
          <a:off x="1445433" y="1865153"/>
          <a:ext cx="295750" cy="29575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E409C-6A53-4484-BA99-B40D84130200}">
      <dsp:nvSpPr>
        <dsp:cNvPr id="0" name=""/>
        <dsp:cNvSpPr/>
      </dsp:nvSpPr>
      <dsp:spPr>
        <a:xfrm rot="5400000">
          <a:off x="2266777" y="1518143"/>
          <a:ext cx="1043419" cy="173622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EA4FA-1CA3-46F0-A7A8-CF7A9630CB12}">
      <dsp:nvSpPr>
        <dsp:cNvPr id="0" name=""/>
        <dsp:cNvSpPr/>
      </dsp:nvSpPr>
      <dsp:spPr>
        <a:xfrm>
          <a:off x="2092604" y="2036901"/>
          <a:ext cx="1567475" cy="137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Mecanismos para informar a las personas</a:t>
          </a:r>
          <a:endParaRPr lang="es-EC" sz="2200" kern="1200" dirty="0"/>
        </a:p>
      </dsp:txBody>
      <dsp:txXfrm>
        <a:off x="2092604" y="2036901"/>
        <a:ext cx="1567475" cy="1373984"/>
      </dsp:txXfrm>
    </dsp:sp>
    <dsp:sp modelId="{B7D052FA-443D-4241-B150-3070DC6764A3}">
      <dsp:nvSpPr>
        <dsp:cNvPr id="0" name=""/>
        <dsp:cNvSpPr/>
      </dsp:nvSpPr>
      <dsp:spPr>
        <a:xfrm>
          <a:off x="3364330" y="1390320"/>
          <a:ext cx="295750" cy="29575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A95D8-4240-4BA7-97F1-9D730A232812}">
      <dsp:nvSpPr>
        <dsp:cNvPr id="0" name=""/>
        <dsp:cNvSpPr/>
      </dsp:nvSpPr>
      <dsp:spPr>
        <a:xfrm rot="5400000">
          <a:off x="4185673" y="1043310"/>
          <a:ext cx="1043419" cy="173622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645E9-3FF7-4C59-89BC-5309539869B6}">
      <dsp:nvSpPr>
        <dsp:cNvPr id="0" name=""/>
        <dsp:cNvSpPr/>
      </dsp:nvSpPr>
      <dsp:spPr>
        <a:xfrm>
          <a:off x="4011500" y="1562068"/>
          <a:ext cx="1567475" cy="137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Transporte</a:t>
          </a:r>
          <a:endParaRPr lang="es-EC" sz="2200" kern="1200" dirty="0"/>
        </a:p>
      </dsp:txBody>
      <dsp:txXfrm>
        <a:off x="4011500" y="1562068"/>
        <a:ext cx="1567475" cy="1373984"/>
      </dsp:txXfrm>
    </dsp:sp>
    <dsp:sp modelId="{CE27A6CA-ADDF-4A59-8A3E-25168EC64165}">
      <dsp:nvSpPr>
        <dsp:cNvPr id="0" name=""/>
        <dsp:cNvSpPr/>
      </dsp:nvSpPr>
      <dsp:spPr>
        <a:xfrm>
          <a:off x="5283226" y="915487"/>
          <a:ext cx="295750" cy="29575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9CCB6-7C0E-4A9D-A7BE-AD24439AE663}">
      <dsp:nvSpPr>
        <dsp:cNvPr id="0" name=""/>
        <dsp:cNvSpPr/>
      </dsp:nvSpPr>
      <dsp:spPr>
        <a:xfrm rot="5400000">
          <a:off x="6104569" y="568477"/>
          <a:ext cx="1043419" cy="173622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7DAAA-9B8C-4CB8-871A-6067F31FFA79}">
      <dsp:nvSpPr>
        <dsp:cNvPr id="0" name=""/>
        <dsp:cNvSpPr/>
      </dsp:nvSpPr>
      <dsp:spPr>
        <a:xfrm>
          <a:off x="5930397" y="1087235"/>
          <a:ext cx="1567475" cy="137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Personal</a:t>
          </a:r>
          <a:endParaRPr lang="es-EC" sz="2200" kern="1200" dirty="0"/>
        </a:p>
      </dsp:txBody>
      <dsp:txXfrm>
        <a:off x="5930397" y="1087235"/>
        <a:ext cx="1567475" cy="13739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73C5F-0137-48D3-828E-E701E2734448}">
      <dsp:nvSpPr>
        <dsp:cNvPr id="0" name=""/>
        <dsp:cNvSpPr/>
      </dsp:nvSpPr>
      <dsp:spPr>
        <a:xfrm>
          <a:off x="6591" y="1809286"/>
          <a:ext cx="1970044" cy="1182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Participación de las mujeres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11" y="1843906"/>
        <a:ext cx="1900804" cy="1112786"/>
      </dsp:txXfrm>
    </dsp:sp>
    <dsp:sp modelId="{9A00B302-A9F0-45E5-A8B0-ED58E9FC52BD}">
      <dsp:nvSpPr>
        <dsp:cNvPr id="0" name=""/>
        <dsp:cNvSpPr/>
      </dsp:nvSpPr>
      <dsp:spPr>
        <a:xfrm>
          <a:off x="2173639" y="2156014"/>
          <a:ext cx="417649" cy="4885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3639" y="2253728"/>
        <a:ext cx="292354" cy="293142"/>
      </dsp:txXfrm>
    </dsp:sp>
    <dsp:sp modelId="{F6C5DFED-2CBF-41D6-91FF-BE61D5942453}">
      <dsp:nvSpPr>
        <dsp:cNvPr id="0" name=""/>
        <dsp:cNvSpPr/>
      </dsp:nvSpPr>
      <dsp:spPr>
        <a:xfrm>
          <a:off x="2764652" y="1809286"/>
          <a:ext cx="1970044" cy="1182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Mesas temáticas y encuentros sectoriales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9272" y="1843906"/>
        <a:ext cx="1900804" cy="1112786"/>
      </dsp:txXfrm>
    </dsp:sp>
    <dsp:sp modelId="{59825177-CFDA-4FFB-8474-621245DBF4CC}">
      <dsp:nvSpPr>
        <dsp:cNvPr id="0" name=""/>
        <dsp:cNvSpPr/>
      </dsp:nvSpPr>
      <dsp:spPr>
        <a:xfrm>
          <a:off x="4931701" y="2156014"/>
          <a:ext cx="417649" cy="4885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1701" y="2253728"/>
        <a:ext cx="292354" cy="293142"/>
      </dsp:txXfrm>
    </dsp:sp>
    <dsp:sp modelId="{F4D770B5-B3A5-485C-AD8C-7295D945462D}">
      <dsp:nvSpPr>
        <dsp:cNvPr id="0" name=""/>
        <dsp:cNvSpPr/>
      </dsp:nvSpPr>
      <dsp:spPr>
        <a:xfrm>
          <a:off x="5522714" y="1809286"/>
          <a:ext cx="1970044" cy="1182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Incorporación de la perspectiva de género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7334" y="1843906"/>
        <a:ext cx="1900804" cy="11127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ACCB-7DD0-4B22-A8E0-6F1B6A239625}">
      <dsp:nvSpPr>
        <dsp:cNvPr id="0" name=""/>
        <dsp:cNvSpPr/>
      </dsp:nvSpPr>
      <dsp:spPr>
        <a:xfrm>
          <a:off x="679372" y="419"/>
          <a:ext cx="2391670" cy="143500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Voluntad política de la máxima autoridad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402" y="42449"/>
        <a:ext cx="2307610" cy="1350942"/>
      </dsp:txXfrm>
    </dsp:sp>
    <dsp:sp modelId="{6EC8A13D-3A5F-40EA-A6A3-BFA3BCCF7821}">
      <dsp:nvSpPr>
        <dsp:cNvPr id="0" name=""/>
        <dsp:cNvSpPr/>
      </dsp:nvSpPr>
      <dsp:spPr>
        <a:xfrm>
          <a:off x="3281509" y="421353"/>
          <a:ext cx="507034" cy="59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1509" y="539980"/>
        <a:ext cx="354924" cy="355880"/>
      </dsp:txXfrm>
    </dsp:sp>
    <dsp:sp modelId="{B889A06C-8B6D-46A6-B0FE-0F0747CE910C}">
      <dsp:nvSpPr>
        <dsp:cNvPr id="0" name=""/>
        <dsp:cNvSpPr/>
      </dsp:nvSpPr>
      <dsp:spPr>
        <a:xfrm>
          <a:off x="4027711" y="419"/>
          <a:ext cx="2391670" cy="143500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Conformación del equipo técnico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9741" y="42449"/>
        <a:ext cx="2307610" cy="1350942"/>
      </dsp:txXfrm>
    </dsp:sp>
    <dsp:sp modelId="{1CE10708-245E-42BB-9383-158B8E014F2B}">
      <dsp:nvSpPr>
        <dsp:cNvPr id="0" name=""/>
        <dsp:cNvSpPr/>
      </dsp:nvSpPr>
      <dsp:spPr>
        <a:xfrm rot="5400000">
          <a:off x="4970029" y="1602838"/>
          <a:ext cx="507034" cy="59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26551"/>
            <a:satOff val="-9428"/>
            <a:lumOff val="195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45606" y="1645888"/>
        <a:ext cx="355880" cy="354924"/>
      </dsp:txXfrm>
    </dsp:sp>
    <dsp:sp modelId="{41D78462-9AB1-41F6-B22A-05C85FB77B2C}">
      <dsp:nvSpPr>
        <dsp:cNvPr id="0" name=""/>
        <dsp:cNvSpPr/>
      </dsp:nvSpPr>
      <dsp:spPr>
        <a:xfrm>
          <a:off x="4027711" y="2392090"/>
          <a:ext cx="2391670" cy="143500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Vinculación con el </a:t>
          </a:r>
          <a:r>
            <a:rPr lang="es-EC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PDyOT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9741" y="2434120"/>
        <a:ext cx="2307610" cy="1350942"/>
      </dsp:txXfrm>
    </dsp:sp>
    <dsp:sp modelId="{6DB17976-BBAC-45D4-A74B-591738683D15}">
      <dsp:nvSpPr>
        <dsp:cNvPr id="0" name=""/>
        <dsp:cNvSpPr/>
      </dsp:nvSpPr>
      <dsp:spPr>
        <a:xfrm rot="10800000">
          <a:off x="3310209" y="2813023"/>
          <a:ext cx="507034" cy="59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53101"/>
            <a:satOff val="-18856"/>
            <a:lumOff val="390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62319" y="2931650"/>
        <a:ext cx="354924" cy="355880"/>
      </dsp:txXfrm>
    </dsp:sp>
    <dsp:sp modelId="{F07C5E38-3C1B-420A-BC93-42D999A531D6}">
      <dsp:nvSpPr>
        <dsp:cNvPr id="0" name=""/>
        <dsp:cNvSpPr/>
      </dsp:nvSpPr>
      <dsp:spPr>
        <a:xfrm>
          <a:off x="679372" y="2392090"/>
          <a:ext cx="2391670" cy="143500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una estructura programática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402" y="2434120"/>
        <a:ext cx="2307610" cy="13509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1717B-7ED8-48BB-8F1B-533CF30610AB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7D7C2-1758-43C3-939F-172F34671F21}">
      <dsp:nvSpPr>
        <dsp:cNvPr id="0" name=""/>
        <dsp:cNvSpPr/>
      </dsp:nvSpPr>
      <dsp:spPr>
        <a:xfrm>
          <a:off x="584519" y="398590"/>
          <a:ext cx="6111347" cy="7975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 de desarrollo económico: agroindustria, agropecuario, Pymes, turismo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519" y="398590"/>
        <a:ext cx="6111347" cy="797595"/>
      </dsp:txXfrm>
    </dsp:sp>
    <dsp:sp modelId="{A974F59D-7B3C-476B-A5D1-3625F9F12E12}">
      <dsp:nvSpPr>
        <dsp:cNvPr id="0" name=""/>
        <dsp:cNvSpPr/>
      </dsp:nvSpPr>
      <dsp:spPr>
        <a:xfrm>
          <a:off x="86022" y="2988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49264-E557-4EE0-8CAE-584B4FCDE1EE}">
      <dsp:nvSpPr>
        <dsp:cNvPr id="0" name=""/>
        <dsp:cNvSpPr/>
      </dsp:nvSpPr>
      <dsp:spPr>
        <a:xfrm>
          <a:off x="1041798" y="1595190"/>
          <a:ext cx="5654068" cy="797595"/>
        </a:xfrm>
        <a:prstGeom prst="rect">
          <a:avLst/>
        </a:prstGeom>
        <a:solidFill>
          <a:schemeClr val="accent4">
            <a:hueOff val="-1070112"/>
            <a:satOff val="13230"/>
            <a:lumOff val="-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 de desarrollo humano y ambiente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1798" y="1595190"/>
        <a:ext cx="5654068" cy="797595"/>
      </dsp:txXfrm>
    </dsp:sp>
    <dsp:sp modelId="{BA21A7D0-D3E1-469A-B4B2-16AC83DADA07}">
      <dsp:nvSpPr>
        <dsp:cNvPr id="0" name=""/>
        <dsp:cNvSpPr/>
      </dsp:nvSpPr>
      <dsp:spPr>
        <a:xfrm>
          <a:off x="543301" y="14954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25F90-EDFC-4E7E-A9CC-43BB441D7E5C}">
      <dsp:nvSpPr>
        <dsp:cNvPr id="0" name=""/>
        <dsp:cNvSpPr/>
      </dsp:nvSpPr>
      <dsp:spPr>
        <a:xfrm>
          <a:off x="1041798" y="2791790"/>
          <a:ext cx="5654068" cy="797595"/>
        </a:xfrm>
        <a:prstGeom prst="rect">
          <a:avLst/>
        </a:prstGeom>
        <a:solidFill>
          <a:schemeClr val="accent4">
            <a:hueOff val="-2140224"/>
            <a:satOff val="26460"/>
            <a:lumOff val="-8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 de integración territorial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1798" y="2791790"/>
        <a:ext cx="5654068" cy="797595"/>
      </dsp:txXfrm>
    </dsp:sp>
    <dsp:sp modelId="{8B05BE20-AFB5-40E2-9294-8EB9035AF62F}">
      <dsp:nvSpPr>
        <dsp:cNvPr id="0" name=""/>
        <dsp:cNvSpPr/>
      </dsp:nvSpPr>
      <dsp:spPr>
        <a:xfrm>
          <a:off x="543301" y="26920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EB636-C100-4AF5-B1D3-2558C2FB6BC0}">
      <dsp:nvSpPr>
        <dsp:cNvPr id="0" name=""/>
        <dsp:cNvSpPr/>
      </dsp:nvSpPr>
      <dsp:spPr>
        <a:xfrm>
          <a:off x="584519" y="3988390"/>
          <a:ext cx="6111347" cy="797595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 de gobernabilidad y reforma institucional</a:t>
          </a:r>
          <a:endParaRPr lang="es-EC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519" y="3988390"/>
        <a:ext cx="6111347" cy="797595"/>
      </dsp:txXfrm>
    </dsp:sp>
    <dsp:sp modelId="{9938ECEE-0ED9-4A53-B921-F07CB66B1ADC}">
      <dsp:nvSpPr>
        <dsp:cNvPr id="0" name=""/>
        <dsp:cNvSpPr/>
      </dsp:nvSpPr>
      <dsp:spPr>
        <a:xfrm>
          <a:off x="86022" y="38886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0C554-FF63-4D1F-A72A-1763ECF1E069}">
      <dsp:nvSpPr>
        <dsp:cNvPr id="0" name=""/>
        <dsp:cNvSpPr/>
      </dsp:nvSpPr>
      <dsp:spPr>
        <a:xfrm>
          <a:off x="3133517" y="749"/>
          <a:ext cx="1695053" cy="169505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1830 : división territorial del Ecuador en departamentos, provincias, cantones y parroquias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752" y="248984"/>
        <a:ext cx="1198583" cy="1198583"/>
      </dsp:txXfrm>
    </dsp:sp>
    <dsp:sp modelId="{60224985-E572-46DE-AF94-7E93FB43F83A}">
      <dsp:nvSpPr>
        <dsp:cNvPr id="0" name=""/>
        <dsp:cNvSpPr/>
      </dsp:nvSpPr>
      <dsp:spPr>
        <a:xfrm rot="2160000">
          <a:off x="4775275" y="1303387"/>
          <a:ext cx="451752" cy="57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8217" y="1377973"/>
        <a:ext cx="316226" cy="343248"/>
      </dsp:txXfrm>
    </dsp:sp>
    <dsp:sp modelId="{5E9AB07F-5874-4B19-A60F-CD57BF11CE93}">
      <dsp:nvSpPr>
        <dsp:cNvPr id="0" name=""/>
        <dsp:cNvSpPr/>
      </dsp:nvSpPr>
      <dsp:spPr>
        <a:xfrm>
          <a:off x="5194420" y="1498083"/>
          <a:ext cx="1695053" cy="169505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1843: se establece la conformación de un Consejo en cada provincia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2655" y="1746318"/>
        <a:ext cx="1198583" cy="1198583"/>
      </dsp:txXfrm>
    </dsp:sp>
    <dsp:sp modelId="{A3028AA8-8775-4857-9D3B-76E5BCC9403A}">
      <dsp:nvSpPr>
        <dsp:cNvPr id="0" name=""/>
        <dsp:cNvSpPr/>
      </dsp:nvSpPr>
      <dsp:spPr>
        <a:xfrm rot="6480000">
          <a:off x="5426424" y="3258779"/>
          <a:ext cx="451752" cy="57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110665"/>
            <a:satOff val="-6729"/>
            <a:lumOff val="97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515127" y="3308749"/>
        <a:ext cx="316226" cy="343248"/>
      </dsp:txXfrm>
    </dsp:sp>
    <dsp:sp modelId="{4C09A7A2-916F-456B-B534-9E9DBA81C64D}">
      <dsp:nvSpPr>
        <dsp:cNvPr id="0" name=""/>
        <dsp:cNvSpPr/>
      </dsp:nvSpPr>
      <dsp:spPr>
        <a:xfrm>
          <a:off x="4407225" y="3920821"/>
          <a:ext cx="1695053" cy="169505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1861: se instauran las Juntas Provinciales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5460" y="4169056"/>
        <a:ext cx="1198583" cy="1198583"/>
      </dsp:txXfrm>
    </dsp:sp>
    <dsp:sp modelId="{1B23BF21-EACD-45BE-A3DA-99FFEF47F4F0}">
      <dsp:nvSpPr>
        <dsp:cNvPr id="0" name=""/>
        <dsp:cNvSpPr/>
      </dsp:nvSpPr>
      <dsp:spPr>
        <a:xfrm rot="10800000">
          <a:off x="3767953" y="4482307"/>
          <a:ext cx="451752" cy="57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221330"/>
            <a:satOff val="-13459"/>
            <a:lumOff val="194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03479" y="4596723"/>
        <a:ext cx="316226" cy="343248"/>
      </dsp:txXfrm>
    </dsp:sp>
    <dsp:sp modelId="{BBD63455-2D18-4747-9E4E-8FE858515CA5}">
      <dsp:nvSpPr>
        <dsp:cNvPr id="0" name=""/>
        <dsp:cNvSpPr/>
      </dsp:nvSpPr>
      <dsp:spPr>
        <a:xfrm>
          <a:off x="1859808" y="3920821"/>
          <a:ext cx="1695053" cy="169505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1929 se crea la XIII Constitución: provincias, cantones y parroquias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8043" y="4169056"/>
        <a:ext cx="1198583" cy="1198583"/>
      </dsp:txXfrm>
    </dsp:sp>
    <dsp:sp modelId="{5CF23BF0-83C5-46FC-AF56-5560E3BC68D3}">
      <dsp:nvSpPr>
        <dsp:cNvPr id="0" name=""/>
        <dsp:cNvSpPr/>
      </dsp:nvSpPr>
      <dsp:spPr>
        <a:xfrm rot="15120000">
          <a:off x="2091812" y="3283098"/>
          <a:ext cx="451752" cy="57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331994"/>
            <a:satOff val="-20188"/>
            <a:lumOff val="29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80515" y="3461960"/>
        <a:ext cx="316226" cy="343248"/>
      </dsp:txXfrm>
    </dsp:sp>
    <dsp:sp modelId="{0A320DC5-B57A-422F-906D-520395BBA83A}">
      <dsp:nvSpPr>
        <dsp:cNvPr id="0" name=""/>
        <dsp:cNvSpPr/>
      </dsp:nvSpPr>
      <dsp:spPr>
        <a:xfrm>
          <a:off x="1072613" y="1498083"/>
          <a:ext cx="1695053" cy="169505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Art. 139 crea oficialmente los Consejos Provinciales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0848" y="1746318"/>
        <a:ext cx="1198583" cy="1198583"/>
      </dsp:txXfrm>
    </dsp:sp>
    <dsp:sp modelId="{66250DDB-0DAE-4686-A8AE-AD65F7A5320A}">
      <dsp:nvSpPr>
        <dsp:cNvPr id="0" name=""/>
        <dsp:cNvSpPr/>
      </dsp:nvSpPr>
      <dsp:spPr>
        <a:xfrm rot="19440000">
          <a:off x="2714372" y="1318417"/>
          <a:ext cx="451752" cy="57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442659"/>
            <a:satOff val="-26917"/>
            <a:lumOff val="388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7314" y="1472663"/>
        <a:ext cx="316226" cy="3432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78462-9AB1-41F6-B22A-05C85FB77B2C}">
      <dsp:nvSpPr>
        <dsp:cNvPr id="0" name=""/>
        <dsp:cNvSpPr/>
      </dsp:nvSpPr>
      <dsp:spPr>
        <a:xfrm>
          <a:off x="1400" y="436152"/>
          <a:ext cx="2986650" cy="17919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Asignar un monto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86" y="488638"/>
        <a:ext cx="2881678" cy="1687018"/>
      </dsp:txXfrm>
    </dsp:sp>
    <dsp:sp modelId="{6DB17976-BBAC-45D4-A74B-591738683D15}">
      <dsp:nvSpPr>
        <dsp:cNvPr id="0" name=""/>
        <dsp:cNvSpPr/>
      </dsp:nvSpPr>
      <dsp:spPr>
        <a:xfrm>
          <a:off x="3250876" y="961803"/>
          <a:ext cx="633169" cy="740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0876" y="1109941"/>
        <a:ext cx="443218" cy="444413"/>
      </dsp:txXfrm>
    </dsp:sp>
    <dsp:sp modelId="{F07C5E38-3C1B-420A-BC93-42D999A531D6}">
      <dsp:nvSpPr>
        <dsp:cNvPr id="0" name=""/>
        <dsp:cNvSpPr/>
      </dsp:nvSpPr>
      <dsp:spPr>
        <a:xfrm>
          <a:off x="4182711" y="436152"/>
          <a:ext cx="2986650" cy="17919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Definir una forma adoptar (temática, territorial o mixta)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5197" y="488638"/>
        <a:ext cx="2881678" cy="16870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403E9-8FBD-4AC9-8B64-7A04BC5834DF}">
      <dsp:nvSpPr>
        <dsp:cNvPr id="0" name=""/>
        <dsp:cNvSpPr/>
      </dsp:nvSpPr>
      <dsp:spPr>
        <a:xfrm>
          <a:off x="510738" y="2466"/>
          <a:ext cx="2472192" cy="1483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reuniones de discusión y priorización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183" y="45911"/>
        <a:ext cx="2385302" cy="1396425"/>
      </dsp:txXfrm>
    </dsp:sp>
    <dsp:sp modelId="{83508C27-0D33-44B2-9A5A-0C71B477F3F4}">
      <dsp:nvSpPr>
        <dsp:cNvPr id="0" name=""/>
        <dsp:cNvSpPr/>
      </dsp:nvSpPr>
      <dsp:spPr>
        <a:xfrm>
          <a:off x="3200483" y="437572"/>
          <a:ext cx="524104" cy="613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shade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0483" y="560193"/>
        <a:ext cx="366873" cy="367861"/>
      </dsp:txXfrm>
    </dsp:sp>
    <dsp:sp modelId="{B889A06C-8B6D-46A6-B0FE-0F0747CE910C}">
      <dsp:nvSpPr>
        <dsp:cNvPr id="0" name=""/>
        <dsp:cNvSpPr/>
      </dsp:nvSpPr>
      <dsp:spPr>
        <a:xfrm>
          <a:off x="3971807" y="2466"/>
          <a:ext cx="2472192" cy="1483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-20000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Priorizar proyectos </a:t>
          </a: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factibles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5252" y="45911"/>
        <a:ext cx="2385302" cy="1396425"/>
      </dsp:txXfrm>
    </dsp:sp>
    <dsp:sp modelId="{1CE10708-245E-42BB-9383-158B8E014F2B}">
      <dsp:nvSpPr>
        <dsp:cNvPr id="0" name=""/>
        <dsp:cNvSpPr/>
      </dsp:nvSpPr>
      <dsp:spPr>
        <a:xfrm rot="5400000">
          <a:off x="4945851" y="1658835"/>
          <a:ext cx="524104" cy="613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843695"/>
                <a:satOff val="-72733"/>
                <a:lumOff val="49281"/>
                <a:alphaOff val="0"/>
                <a:tint val="35000"/>
                <a:satMod val="253000"/>
              </a:schemeClr>
            </a:gs>
            <a:gs pos="50000">
              <a:schemeClr val="accent5">
                <a:shade val="90000"/>
                <a:hueOff val="-843695"/>
                <a:satOff val="-72733"/>
                <a:lumOff val="49281"/>
                <a:alphaOff val="0"/>
                <a:tint val="42000"/>
                <a:satMod val="255000"/>
              </a:schemeClr>
            </a:gs>
            <a:gs pos="97000">
              <a:schemeClr val="accent5">
                <a:shade val="90000"/>
                <a:hueOff val="-843695"/>
                <a:satOff val="-72733"/>
                <a:lumOff val="49281"/>
                <a:alphaOff val="0"/>
                <a:tint val="53000"/>
                <a:satMod val="260000"/>
              </a:schemeClr>
            </a:gs>
            <a:gs pos="100000">
              <a:schemeClr val="accent5">
                <a:shade val="90000"/>
                <a:hueOff val="-843695"/>
                <a:satOff val="-72733"/>
                <a:lumOff val="4928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23973" y="1703335"/>
        <a:ext cx="367861" cy="366873"/>
      </dsp:txXfrm>
    </dsp:sp>
    <dsp:sp modelId="{41D78462-9AB1-41F6-B22A-05C85FB77B2C}">
      <dsp:nvSpPr>
        <dsp:cNvPr id="0" name=""/>
        <dsp:cNvSpPr/>
      </dsp:nvSpPr>
      <dsp:spPr>
        <a:xfrm>
          <a:off x="3971807" y="2474658"/>
          <a:ext cx="2472192" cy="1483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-40000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Desarrollar la matriz de priorización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5252" y="2518103"/>
        <a:ext cx="2385302" cy="139642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67FB-8CBA-4D61-BD6A-7C681AD85073}">
      <dsp:nvSpPr>
        <dsp:cNvPr id="0" name=""/>
        <dsp:cNvSpPr/>
      </dsp:nvSpPr>
      <dsp:spPr>
        <a:xfrm>
          <a:off x="631150" y="2792"/>
          <a:ext cx="2633387" cy="1580032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shade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proyectos deberán priorizar la educación pública </a:t>
          </a:r>
          <a:endParaRPr lang="es-EC" sz="1800" kern="1200" dirty="0"/>
        </a:p>
      </dsp:txBody>
      <dsp:txXfrm>
        <a:off x="631150" y="2792"/>
        <a:ext cx="2633387" cy="1580032"/>
      </dsp:txXfrm>
    </dsp:sp>
    <dsp:sp modelId="{506AF169-D9FE-4DA2-9D07-D6F34C8CF34F}">
      <dsp:nvSpPr>
        <dsp:cNvPr id="0" name=""/>
        <dsp:cNvSpPr/>
      </dsp:nvSpPr>
      <dsp:spPr>
        <a:xfrm>
          <a:off x="3527877" y="2792"/>
          <a:ext cx="2633387" cy="1580032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265326"/>
                <a:satOff val="-24611"/>
                <a:lumOff val="17891"/>
                <a:alphaOff val="0"/>
                <a:tint val="35000"/>
                <a:satMod val="253000"/>
              </a:schemeClr>
            </a:gs>
            <a:gs pos="50000">
              <a:schemeClr val="accent5">
                <a:shade val="50000"/>
                <a:hueOff val="-265326"/>
                <a:satOff val="-24611"/>
                <a:lumOff val="17891"/>
                <a:alphaOff val="0"/>
                <a:tint val="42000"/>
                <a:satMod val="255000"/>
              </a:schemeClr>
            </a:gs>
            <a:gs pos="97000">
              <a:schemeClr val="accent5">
                <a:shade val="50000"/>
                <a:hueOff val="-265326"/>
                <a:satOff val="-24611"/>
                <a:lumOff val="17891"/>
                <a:alphaOff val="0"/>
                <a:tint val="53000"/>
                <a:satMod val="260000"/>
              </a:schemeClr>
            </a:gs>
            <a:gs pos="100000">
              <a:schemeClr val="accent5">
                <a:shade val="50000"/>
                <a:hueOff val="-265326"/>
                <a:satOff val="-24611"/>
                <a:lumOff val="1789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proyectos deben incluir a las madres </a:t>
          </a:r>
          <a:endParaRPr lang="es-EC" sz="1800" kern="1200" dirty="0"/>
        </a:p>
      </dsp:txBody>
      <dsp:txXfrm>
        <a:off x="3527877" y="2792"/>
        <a:ext cx="2633387" cy="1580032"/>
      </dsp:txXfrm>
    </dsp:sp>
    <dsp:sp modelId="{783344FA-50AF-41FA-B417-F3EB14C66098}">
      <dsp:nvSpPr>
        <dsp:cNvPr id="0" name=""/>
        <dsp:cNvSpPr/>
      </dsp:nvSpPr>
      <dsp:spPr>
        <a:xfrm>
          <a:off x="631150" y="1846163"/>
          <a:ext cx="2633387" cy="1580032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530652"/>
                <a:satOff val="-49221"/>
                <a:lumOff val="35782"/>
                <a:alphaOff val="0"/>
                <a:tint val="35000"/>
                <a:satMod val="253000"/>
              </a:schemeClr>
            </a:gs>
            <a:gs pos="50000">
              <a:schemeClr val="accent5">
                <a:shade val="50000"/>
                <a:hueOff val="-530652"/>
                <a:satOff val="-49221"/>
                <a:lumOff val="35782"/>
                <a:alphaOff val="0"/>
                <a:tint val="42000"/>
                <a:satMod val="255000"/>
              </a:schemeClr>
            </a:gs>
            <a:gs pos="97000">
              <a:schemeClr val="accent5">
                <a:shade val="50000"/>
                <a:hueOff val="-530652"/>
                <a:satOff val="-49221"/>
                <a:lumOff val="35782"/>
                <a:alphaOff val="0"/>
                <a:tint val="53000"/>
                <a:satMod val="260000"/>
              </a:schemeClr>
            </a:gs>
            <a:gs pos="100000">
              <a:schemeClr val="accent5">
                <a:shade val="50000"/>
                <a:hueOff val="-530652"/>
                <a:satOff val="-49221"/>
                <a:lumOff val="3578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Priorizar proyectos de autogestión </a:t>
          </a:r>
          <a:endParaRPr lang="es-EC" sz="1800" kern="1200" dirty="0"/>
        </a:p>
      </dsp:txBody>
      <dsp:txXfrm>
        <a:off x="631150" y="1846163"/>
        <a:ext cx="2633387" cy="1580032"/>
      </dsp:txXfrm>
    </dsp:sp>
    <dsp:sp modelId="{57471247-C84B-4825-B772-22B3FCD9FC66}">
      <dsp:nvSpPr>
        <dsp:cNvPr id="0" name=""/>
        <dsp:cNvSpPr/>
      </dsp:nvSpPr>
      <dsp:spPr>
        <a:xfrm>
          <a:off x="3527877" y="1846163"/>
          <a:ext cx="2633387" cy="1580032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795978"/>
                <a:satOff val="-73832"/>
                <a:lumOff val="53673"/>
                <a:alphaOff val="0"/>
                <a:tint val="35000"/>
                <a:satMod val="253000"/>
              </a:schemeClr>
            </a:gs>
            <a:gs pos="50000">
              <a:schemeClr val="accent5">
                <a:shade val="50000"/>
                <a:hueOff val="-795978"/>
                <a:satOff val="-73832"/>
                <a:lumOff val="53673"/>
                <a:alphaOff val="0"/>
                <a:tint val="42000"/>
                <a:satMod val="255000"/>
              </a:schemeClr>
            </a:gs>
            <a:gs pos="97000">
              <a:schemeClr val="accent5">
                <a:shade val="50000"/>
                <a:hueOff val="-795978"/>
                <a:satOff val="-73832"/>
                <a:lumOff val="53673"/>
                <a:alphaOff val="0"/>
                <a:tint val="53000"/>
                <a:satMod val="260000"/>
              </a:schemeClr>
            </a:gs>
            <a:gs pos="100000">
              <a:schemeClr val="accent5">
                <a:shade val="50000"/>
                <a:hueOff val="-795978"/>
                <a:satOff val="-73832"/>
                <a:lumOff val="5367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Invitar a la ciudadanía a contribuir con mingas, rifas y acción comunitaria </a:t>
          </a:r>
          <a:endParaRPr lang="es-EC" sz="1800" kern="1200" dirty="0"/>
        </a:p>
      </dsp:txBody>
      <dsp:txXfrm>
        <a:off x="3527877" y="1846163"/>
        <a:ext cx="2633387" cy="1580032"/>
      </dsp:txXfrm>
    </dsp:sp>
    <dsp:sp modelId="{8EF1E850-34AC-4712-AEEC-401B5461DBF5}">
      <dsp:nvSpPr>
        <dsp:cNvPr id="0" name=""/>
        <dsp:cNvSpPr/>
      </dsp:nvSpPr>
      <dsp:spPr>
        <a:xfrm>
          <a:off x="631150" y="3689535"/>
          <a:ext cx="2633387" cy="1580032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530652"/>
                <a:satOff val="-49221"/>
                <a:lumOff val="35782"/>
                <a:alphaOff val="0"/>
                <a:tint val="35000"/>
                <a:satMod val="253000"/>
              </a:schemeClr>
            </a:gs>
            <a:gs pos="50000">
              <a:schemeClr val="accent5">
                <a:shade val="50000"/>
                <a:hueOff val="-530652"/>
                <a:satOff val="-49221"/>
                <a:lumOff val="35782"/>
                <a:alphaOff val="0"/>
                <a:tint val="42000"/>
                <a:satMod val="255000"/>
              </a:schemeClr>
            </a:gs>
            <a:gs pos="97000">
              <a:schemeClr val="accent5">
                <a:shade val="50000"/>
                <a:hueOff val="-530652"/>
                <a:satOff val="-49221"/>
                <a:lumOff val="35782"/>
                <a:alphaOff val="0"/>
                <a:tint val="53000"/>
                <a:satMod val="260000"/>
              </a:schemeClr>
            </a:gs>
            <a:gs pos="100000">
              <a:schemeClr val="accent5">
                <a:shade val="50000"/>
                <a:hueOff val="-530652"/>
                <a:satOff val="-49221"/>
                <a:lumOff val="3578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Proyectos de inclusión en la tecnología </a:t>
          </a:r>
          <a:endParaRPr lang="es-EC" sz="1800" kern="1200" dirty="0"/>
        </a:p>
      </dsp:txBody>
      <dsp:txXfrm>
        <a:off x="631150" y="3689535"/>
        <a:ext cx="2633387" cy="1580032"/>
      </dsp:txXfrm>
    </dsp:sp>
    <dsp:sp modelId="{9B3A974E-6C38-448D-AD7D-11283EF4FC65}">
      <dsp:nvSpPr>
        <dsp:cNvPr id="0" name=""/>
        <dsp:cNvSpPr/>
      </dsp:nvSpPr>
      <dsp:spPr>
        <a:xfrm>
          <a:off x="3527877" y="3689535"/>
          <a:ext cx="2633387" cy="1580032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265326"/>
                <a:satOff val="-24611"/>
                <a:lumOff val="17891"/>
                <a:alphaOff val="0"/>
                <a:tint val="35000"/>
                <a:satMod val="253000"/>
              </a:schemeClr>
            </a:gs>
            <a:gs pos="50000">
              <a:schemeClr val="accent5">
                <a:shade val="50000"/>
                <a:hueOff val="-265326"/>
                <a:satOff val="-24611"/>
                <a:lumOff val="17891"/>
                <a:alphaOff val="0"/>
                <a:tint val="42000"/>
                <a:satMod val="255000"/>
              </a:schemeClr>
            </a:gs>
            <a:gs pos="97000">
              <a:schemeClr val="accent5">
                <a:shade val="50000"/>
                <a:hueOff val="-265326"/>
                <a:satOff val="-24611"/>
                <a:lumOff val="17891"/>
                <a:alphaOff val="0"/>
                <a:tint val="53000"/>
                <a:satMod val="260000"/>
              </a:schemeClr>
            </a:gs>
            <a:gs pos="100000">
              <a:schemeClr val="accent5">
                <a:shade val="50000"/>
                <a:hueOff val="-265326"/>
                <a:satOff val="-24611"/>
                <a:lumOff val="1789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Proyectos que contemplen el comercio, la construcción, la industria manufacturera, la agricultura, y transporte.</a:t>
          </a:r>
          <a:endParaRPr lang="es-EC" sz="1800" kern="1200" dirty="0"/>
        </a:p>
      </dsp:txBody>
      <dsp:txXfrm>
        <a:off x="3527877" y="3689535"/>
        <a:ext cx="2633387" cy="158003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ACCB-7DD0-4B22-A8E0-6F1B6A239625}">
      <dsp:nvSpPr>
        <dsp:cNvPr id="0" name=""/>
        <dsp:cNvSpPr/>
      </dsp:nvSpPr>
      <dsp:spPr>
        <a:xfrm>
          <a:off x="554101" y="914"/>
          <a:ext cx="2346046" cy="1407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Estudios técnicos y análisis financiero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329" y="42142"/>
        <a:ext cx="2263590" cy="1325171"/>
      </dsp:txXfrm>
    </dsp:sp>
    <dsp:sp modelId="{6EC8A13D-3A5F-40EA-A6A3-BFA3BCCF7821}">
      <dsp:nvSpPr>
        <dsp:cNvPr id="0" name=""/>
        <dsp:cNvSpPr/>
      </dsp:nvSpPr>
      <dsp:spPr>
        <a:xfrm>
          <a:off x="3106599" y="413819"/>
          <a:ext cx="497361" cy="581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6599" y="530183"/>
        <a:ext cx="348153" cy="349091"/>
      </dsp:txXfrm>
    </dsp:sp>
    <dsp:sp modelId="{2E9403E9-8FBD-4AC9-8B64-7A04BC5834DF}">
      <dsp:nvSpPr>
        <dsp:cNvPr id="0" name=""/>
        <dsp:cNvSpPr/>
      </dsp:nvSpPr>
      <dsp:spPr>
        <a:xfrm>
          <a:off x="3838566" y="914"/>
          <a:ext cx="2346046" cy="1407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el presupuesto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9794" y="42142"/>
        <a:ext cx="2263590" cy="1325171"/>
      </dsp:txXfrm>
    </dsp:sp>
    <dsp:sp modelId="{83508C27-0D33-44B2-9A5A-0C71B477F3F4}">
      <dsp:nvSpPr>
        <dsp:cNvPr id="0" name=""/>
        <dsp:cNvSpPr/>
      </dsp:nvSpPr>
      <dsp:spPr>
        <a:xfrm rot="5400000">
          <a:off x="4762908" y="1572765"/>
          <a:ext cx="497361" cy="581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37043" y="1614994"/>
        <a:ext cx="349091" cy="348153"/>
      </dsp:txXfrm>
    </dsp:sp>
    <dsp:sp modelId="{B889A06C-8B6D-46A6-B0FE-0F0747CE910C}">
      <dsp:nvSpPr>
        <dsp:cNvPr id="0" name=""/>
        <dsp:cNvSpPr/>
      </dsp:nvSpPr>
      <dsp:spPr>
        <a:xfrm>
          <a:off x="3838566" y="2346961"/>
          <a:ext cx="2346046" cy="1407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Socializar el presupuesto con la ciudadanía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9794" y="2388189"/>
        <a:ext cx="2263590" cy="1325171"/>
      </dsp:txXfrm>
    </dsp:sp>
    <dsp:sp modelId="{1CE10708-245E-42BB-9383-158B8E014F2B}">
      <dsp:nvSpPr>
        <dsp:cNvPr id="0" name=""/>
        <dsp:cNvSpPr/>
      </dsp:nvSpPr>
      <dsp:spPr>
        <a:xfrm rot="10800000">
          <a:off x="3134752" y="2759865"/>
          <a:ext cx="497361" cy="5818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283960" y="2876229"/>
        <a:ext cx="348153" cy="349091"/>
      </dsp:txXfrm>
    </dsp:sp>
    <dsp:sp modelId="{41D78462-9AB1-41F6-B22A-05C85FB77B2C}">
      <dsp:nvSpPr>
        <dsp:cNvPr id="0" name=""/>
        <dsp:cNvSpPr/>
      </dsp:nvSpPr>
      <dsp:spPr>
        <a:xfrm>
          <a:off x="554101" y="2346961"/>
          <a:ext cx="2346046" cy="1407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Ejecución y seguimiento del presupuesto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329" y="2388189"/>
        <a:ext cx="2263590" cy="132517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77A7A-BC5C-4C29-8477-82C9C4315862}">
      <dsp:nvSpPr>
        <dsp:cNvPr id="0" name=""/>
        <dsp:cNvSpPr/>
      </dsp:nvSpPr>
      <dsp:spPr>
        <a:xfrm>
          <a:off x="1231277" y="1826"/>
          <a:ext cx="2398473" cy="1439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Estimula la solidaridad y equidad </a:t>
          </a:r>
          <a:endParaRPr lang="es-EC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1277" y="1826"/>
        <a:ext cx="2398473" cy="1439084"/>
      </dsp:txXfrm>
    </dsp:sp>
    <dsp:sp modelId="{1156587A-AEE5-4C20-B408-AD8C2F9ED1D9}">
      <dsp:nvSpPr>
        <dsp:cNvPr id="0" name=""/>
        <dsp:cNvSpPr/>
      </dsp:nvSpPr>
      <dsp:spPr>
        <a:xfrm>
          <a:off x="3869598" y="1826"/>
          <a:ext cx="2398473" cy="1439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mejor informada </a:t>
          </a:r>
          <a:endParaRPr lang="es-EC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9598" y="1826"/>
        <a:ext cx="2398473" cy="1439084"/>
      </dsp:txXfrm>
    </dsp:sp>
    <dsp:sp modelId="{19864B06-4364-4D7D-8A4F-2E83DBD66E19}">
      <dsp:nvSpPr>
        <dsp:cNvPr id="0" name=""/>
        <dsp:cNvSpPr/>
      </dsp:nvSpPr>
      <dsp:spPr>
        <a:xfrm>
          <a:off x="1231277" y="1680757"/>
          <a:ext cx="2398473" cy="1439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Corresponsabilidad</a:t>
          </a:r>
          <a:endParaRPr lang="es-EC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1277" y="1680757"/>
        <a:ext cx="2398473" cy="1439084"/>
      </dsp:txXfrm>
    </dsp:sp>
    <dsp:sp modelId="{7E93B59E-5747-49DD-A12B-8C91BBB1D5C3}">
      <dsp:nvSpPr>
        <dsp:cNvPr id="0" name=""/>
        <dsp:cNvSpPr/>
      </dsp:nvSpPr>
      <dsp:spPr>
        <a:xfrm>
          <a:off x="3869598" y="1680757"/>
          <a:ext cx="2398473" cy="1439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Inclusión de grupos</a:t>
          </a:r>
          <a:endParaRPr lang="es-EC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9598" y="1680757"/>
        <a:ext cx="2398473" cy="1439084"/>
      </dsp:txXfrm>
    </dsp:sp>
    <dsp:sp modelId="{EA6AB67B-2232-41FA-9DE8-2A53B9250700}">
      <dsp:nvSpPr>
        <dsp:cNvPr id="0" name=""/>
        <dsp:cNvSpPr/>
      </dsp:nvSpPr>
      <dsp:spPr>
        <a:xfrm>
          <a:off x="2550438" y="3359689"/>
          <a:ext cx="2398473" cy="1439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Cambios en el tipo de inversión</a:t>
          </a:r>
          <a:endParaRPr lang="es-EC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0438" y="3359689"/>
        <a:ext cx="2398473" cy="143908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F634F-638B-4D31-9B48-7C6ED7661140}">
      <dsp:nvSpPr>
        <dsp:cNvPr id="0" name=""/>
        <dsp:cNvSpPr/>
      </dsp:nvSpPr>
      <dsp:spPr>
        <a:xfrm>
          <a:off x="1127126" y="1652"/>
          <a:ext cx="4924144" cy="44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7126" y="1652"/>
        <a:ext cx="4924144" cy="447649"/>
      </dsp:txXfrm>
    </dsp:sp>
    <dsp:sp modelId="{1BA74AF3-8E6E-42F8-AC52-6165AFDE84E8}">
      <dsp:nvSpPr>
        <dsp:cNvPr id="0" name=""/>
        <dsp:cNvSpPr/>
      </dsp:nvSpPr>
      <dsp:spPr>
        <a:xfrm>
          <a:off x="1127126" y="449302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C1425B-DCA7-496E-81E3-A6858D0063F2}">
      <dsp:nvSpPr>
        <dsp:cNvPr id="0" name=""/>
        <dsp:cNvSpPr/>
      </dsp:nvSpPr>
      <dsp:spPr>
        <a:xfrm>
          <a:off x="1819242" y="449302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93E6F4-828C-437D-AB4E-D510AB99CA6A}">
      <dsp:nvSpPr>
        <dsp:cNvPr id="0" name=""/>
        <dsp:cNvSpPr/>
      </dsp:nvSpPr>
      <dsp:spPr>
        <a:xfrm>
          <a:off x="2511905" y="449302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866D26-65E1-4CBB-99AF-C0F5BA076A0C}">
      <dsp:nvSpPr>
        <dsp:cNvPr id="0" name=""/>
        <dsp:cNvSpPr/>
      </dsp:nvSpPr>
      <dsp:spPr>
        <a:xfrm>
          <a:off x="3204021" y="449302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38B200-B552-4146-A04E-E20B3AF3C8AB}">
      <dsp:nvSpPr>
        <dsp:cNvPr id="0" name=""/>
        <dsp:cNvSpPr/>
      </dsp:nvSpPr>
      <dsp:spPr>
        <a:xfrm>
          <a:off x="3896684" y="449302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D6FA69-C348-4F4B-8B17-32D06AFE151E}">
      <dsp:nvSpPr>
        <dsp:cNvPr id="0" name=""/>
        <dsp:cNvSpPr/>
      </dsp:nvSpPr>
      <dsp:spPr>
        <a:xfrm>
          <a:off x="4588800" y="449302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D249A1-2A6B-4A36-BF9C-F7C865284004}">
      <dsp:nvSpPr>
        <dsp:cNvPr id="0" name=""/>
        <dsp:cNvSpPr/>
      </dsp:nvSpPr>
      <dsp:spPr>
        <a:xfrm>
          <a:off x="5281463" y="449302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17667A-BF9E-44D2-8309-521A4DC3E27A}">
      <dsp:nvSpPr>
        <dsp:cNvPr id="0" name=""/>
        <dsp:cNvSpPr/>
      </dsp:nvSpPr>
      <dsp:spPr>
        <a:xfrm>
          <a:off x="1127126" y="540490"/>
          <a:ext cx="4988158" cy="729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La distribución participativa contribuye a una gestión transparente con democracia participativa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7126" y="540490"/>
        <a:ext cx="4988158" cy="729502"/>
      </dsp:txXfrm>
    </dsp:sp>
    <dsp:sp modelId="{C11781A4-0E12-454E-A184-CED533B2B135}">
      <dsp:nvSpPr>
        <dsp:cNvPr id="0" name=""/>
        <dsp:cNvSpPr/>
      </dsp:nvSpPr>
      <dsp:spPr>
        <a:xfrm>
          <a:off x="1127126" y="1442468"/>
          <a:ext cx="4924144" cy="44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7126" y="1442468"/>
        <a:ext cx="4924144" cy="447649"/>
      </dsp:txXfrm>
    </dsp:sp>
    <dsp:sp modelId="{5C8E40F2-172E-4A69-B2C2-62B3E20CA25C}">
      <dsp:nvSpPr>
        <dsp:cNvPr id="0" name=""/>
        <dsp:cNvSpPr/>
      </dsp:nvSpPr>
      <dsp:spPr>
        <a:xfrm>
          <a:off x="1127126" y="1890117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28538B-836C-484F-A266-282359AF7BC5}">
      <dsp:nvSpPr>
        <dsp:cNvPr id="0" name=""/>
        <dsp:cNvSpPr/>
      </dsp:nvSpPr>
      <dsp:spPr>
        <a:xfrm>
          <a:off x="1819242" y="1890117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D62436-D9F2-41BF-9CD9-D004ED26F544}">
      <dsp:nvSpPr>
        <dsp:cNvPr id="0" name=""/>
        <dsp:cNvSpPr/>
      </dsp:nvSpPr>
      <dsp:spPr>
        <a:xfrm>
          <a:off x="2511905" y="1890117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8C2594-343B-41DF-BB3C-DAC5ED83B827}">
      <dsp:nvSpPr>
        <dsp:cNvPr id="0" name=""/>
        <dsp:cNvSpPr/>
      </dsp:nvSpPr>
      <dsp:spPr>
        <a:xfrm>
          <a:off x="3204021" y="1890117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7C389C-BFEA-4076-8B35-F032F4189DD1}">
      <dsp:nvSpPr>
        <dsp:cNvPr id="0" name=""/>
        <dsp:cNvSpPr/>
      </dsp:nvSpPr>
      <dsp:spPr>
        <a:xfrm>
          <a:off x="3896684" y="1890117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093B34-0855-4916-9DB6-6E12B072C7C7}">
      <dsp:nvSpPr>
        <dsp:cNvPr id="0" name=""/>
        <dsp:cNvSpPr/>
      </dsp:nvSpPr>
      <dsp:spPr>
        <a:xfrm>
          <a:off x="4588800" y="1890117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C21E5A-55D2-42C1-A20B-0D7596C5AFCE}">
      <dsp:nvSpPr>
        <dsp:cNvPr id="0" name=""/>
        <dsp:cNvSpPr/>
      </dsp:nvSpPr>
      <dsp:spPr>
        <a:xfrm>
          <a:off x="5281463" y="1890117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B76517-372A-400F-A47C-EA01C6807C39}">
      <dsp:nvSpPr>
        <dsp:cNvPr id="0" name=""/>
        <dsp:cNvSpPr/>
      </dsp:nvSpPr>
      <dsp:spPr>
        <a:xfrm>
          <a:off x="1127126" y="1981305"/>
          <a:ext cx="4988158" cy="729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 En América Latina es un proceso innovador que permite la construcción social de las comunidades.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7126" y="1981305"/>
        <a:ext cx="4988158" cy="729502"/>
      </dsp:txXfrm>
    </dsp:sp>
    <dsp:sp modelId="{4FAC6409-E7CF-452E-9AFF-3ED167F719B1}">
      <dsp:nvSpPr>
        <dsp:cNvPr id="0" name=""/>
        <dsp:cNvSpPr/>
      </dsp:nvSpPr>
      <dsp:spPr>
        <a:xfrm>
          <a:off x="1127126" y="2883283"/>
          <a:ext cx="4924144" cy="44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7126" y="2883283"/>
        <a:ext cx="4924144" cy="447649"/>
      </dsp:txXfrm>
    </dsp:sp>
    <dsp:sp modelId="{A2E631F9-C6C7-4EE5-8563-0B49E0CD97D9}">
      <dsp:nvSpPr>
        <dsp:cNvPr id="0" name=""/>
        <dsp:cNvSpPr/>
      </dsp:nvSpPr>
      <dsp:spPr>
        <a:xfrm>
          <a:off x="1127126" y="3330933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6CD931-065E-456A-8104-37A60E3713CC}">
      <dsp:nvSpPr>
        <dsp:cNvPr id="0" name=""/>
        <dsp:cNvSpPr/>
      </dsp:nvSpPr>
      <dsp:spPr>
        <a:xfrm>
          <a:off x="1819242" y="3330933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56371E-0FBB-4587-99A9-FDDBBF53905B}">
      <dsp:nvSpPr>
        <dsp:cNvPr id="0" name=""/>
        <dsp:cNvSpPr/>
      </dsp:nvSpPr>
      <dsp:spPr>
        <a:xfrm>
          <a:off x="2511905" y="3330933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28485C-461D-4C2A-98C2-9681B34FD617}">
      <dsp:nvSpPr>
        <dsp:cNvPr id="0" name=""/>
        <dsp:cNvSpPr/>
      </dsp:nvSpPr>
      <dsp:spPr>
        <a:xfrm>
          <a:off x="3204021" y="3330933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7D1FB8-A905-4AD1-BA38-E8669A24D884}">
      <dsp:nvSpPr>
        <dsp:cNvPr id="0" name=""/>
        <dsp:cNvSpPr/>
      </dsp:nvSpPr>
      <dsp:spPr>
        <a:xfrm>
          <a:off x="3896684" y="3330933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CFFE8B-F28B-4F3A-9875-10B3A00CCB87}">
      <dsp:nvSpPr>
        <dsp:cNvPr id="0" name=""/>
        <dsp:cNvSpPr/>
      </dsp:nvSpPr>
      <dsp:spPr>
        <a:xfrm>
          <a:off x="4588800" y="3330933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D64B1A-8061-40AB-8BD7-0D7730E78374}">
      <dsp:nvSpPr>
        <dsp:cNvPr id="0" name=""/>
        <dsp:cNvSpPr/>
      </dsp:nvSpPr>
      <dsp:spPr>
        <a:xfrm>
          <a:off x="5281463" y="3330933"/>
          <a:ext cx="1152249" cy="91187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22F983-E189-4FAA-B7F8-9ABCD0F4714F}">
      <dsp:nvSpPr>
        <dsp:cNvPr id="0" name=""/>
        <dsp:cNvSpPr/>
      </dsp:nvSpPr>
      <dsp:spPr>
        <a:xfrm>
          <a:off x="1127126" y="3422121"/>
          <a:ext cx="4988158" cy="729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En el GAD de Pichincha su principal ingreso son las transferencias y su mayor gasto es en personal.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7126" y="3422121"/>
        <a:ext cx="4988158" cy="729502"/>
      </dsp:txXfrm>
    </dsp:sp>
    <dsp:sp modelId="{F92B661A-C9C6-4186-841A-11A337D0C813}">
      <dsp:nvSpPr>
        <dsp:cNvPr id="0" name=""/>
        <dsp:cNvSpPr/>
      </dsp:nvSpPr>
      <dsp:spPr>
        <a:xfrm>
          <a:off x="1153470" y="5002073"/>
          <a:ext cx="4924144" cy="543083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Con la aplicación de la distribución participativa la ciudadanía es la promotora del desarrollo local.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3470" y="5002073"/>
        <a:ext cx="4924144" cy="543083"/>
      </dsp:txXfrm>
    </dsp:sp>
    <dsp:sp modelId="{A3358D70-B759-4C9C-8082-BA896FEE0751}">
      <dsp:nvSpPr>
        <dsp:cNvPr id="0" name=""/>
        <dsp:cNvSpPr/>
      </dsp:nvSpPr>
      <dsp:spPr>
        <a:xfrm>
          <a:off x="1127126" y="4867183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22FCA1-2760-4DA3-AA4C-985F36547211}">
      <dsp:nvSpPr>
        <dsp:cNvPr id="0" name=""/>
        <dsp:cNvSpPr/>
      </dsp:nvSpPr>
      <dsp:spPr>
        <a:xfrm>
          <a:off x="1821978" y="4867183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03D32D-8818-4F89-94AE-15BC87167C0D}">
      <dsp:nvSpPr>
        <dsp:cNvPr id="0" name=""/>
        <dsp:cNvSpPr/>
      </dsp:nvSpPr>
      <dsp:spPr>
        <a:xfrm>
          <a:off x="2516829" y="4867183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C2E56A-71A7-4487-A096-5EA7205AD820}">
      <dsp:nvSpPr>
        <dsp:cNvPr id="0" name=""/>
        <dsp:cNvSpPr/>
      </dsp:nvSpPr>
      <dsp:spPr>
        <a:xfrm>
          <a:off x="3211681" y="4867183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25F61B-1E9D-4545-A766-66ED0BCA56AC}">
      <dsp:nvSpPr>
        <dsp:cNvPr id="0" name=""/>
        <dsp:cNvSpPr/>
      </dsp:nvSpPr>
      <dsp:spPr>
        <a:xfrm>
          <a:off x="3906532" y="4867183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2FEA7A-1A91-41E7-9CC5-41D842FD0B52}">
      <dsp:nvSpPr>
        <dsp:cNvPr id="0" name=""/>
        <dsp:cNvSpPr/>
      </dsp:nvSpPr>
      <dsp:spPr>
        <a:xfrm>
          <a:off x="4601384" y="4867183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45DAE4-3611-4C08-A077-46A7A7DFF49E}">
      <dsp:nvSpPr>
        <dsp:cNvPr id="0" name=""/>
        <dsp:cNvSpPr/>
      </dsp:nvSpPr>
      <dsp:spPr>
        <a:xfrm>
          <a:off x="5296235" y="4867183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089C49-79A1-42EB-9ED0-C740BF24BFCD}">
      <dsp:nvSpPr>
        <dsp:cNvPr id="0" name=""/>
        <dsp:cNvSpPr/>
      </dsp:nvSpPr>
      <dsp:spPr>
        <a:xfrm>
          <a:off x="1127126" y="5057896"/>
          <a:ext cx="4924144" cy="44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7126" y="5057896"/>
        <a:ext cx="4924144" cy="447649"/>
      </dsp:txXfrm>
    </dsp:sp>
    <dsp:sp modelId="{ED441011-8E88-4836-96D8-74C122E5A388}">
      <dsp:nvSpPr>
        <dsp:cNvPr id="0" name=""/>
        <dsp:cNvSpPr/>
      </dsp:nvSpPr>
      <dsp:spPr>
        <a:xfrm>
          <a:off x="1127126" y="5505545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260D70-B4E8-434C-8621-15DA02375A67}">
      <dsp:nvSpPr>
        <dsp:cNvPr id="0" name=""/>
        <dsp:cNvSpPr/>
      </dsp:nvSpPr>
      <dsp:spPr>
        <a:xfrm>
          <a:off x="1821978" y="5505545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F24C6D-EB9C-43B9-99AD-CF429CDBBE2C}">
      <dsp:nvSpPr>
        <dsp:cNvPr id="0" name=""/>
        <dsp:cNvSpPr/>
      </dsp:nvSpPr>
      <dsp:spPr>
        <a:xfrm>
          <a:off x="2516829" y="5505545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168D5A-A5D4-4894-856A-EF2068BBC796}">
      <dsp:nvSpPr>
        <dsp:cNvPr id="0" name=""/>
        <dsp:cNvSpPr/>
      </dsp:nvSpPr>
      <dsp:spPr>
        <a:xfrm>
          <a:off x="3211681" y="5505545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729DEE-5813-4508-805F-C756C45E6301}">
      <dsp:nvSpPr>
        <dsp:cNvPr id="0" name=""/>
        <dsp:cNvSpPr/>
      </dsp:nvSpPr>
      <dsp:spPr>
        <a:xfrm>
          <a:off x="3906532" y="5505545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F425E1-9ED2-45A0-BF80-1D8F3E19925D}">
      <dsp:nvSpPr>
        <dsp:cNvPr id="0" name=""/>
        <dsp:cNvSpPr/>
      </dsp:nvSpPr>
      <dsp:spPr>
        <a:xfrm>
          <a:off x="4601384" y="5505545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277F30-E445-491C-9DEB-91C0AB52697D}">
      <dsp:nvSpPr>
        <dsp:cNvPr id="0" name=""/>
        <dsp:cNvSpPr/>
      </dsp:nvSpPr>
      <dsp:spPr>
        <a:xfrm>
          <a:off x="5296235" y="5505545"/>
          <a:ext cx="656552" cy="10942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8EED7-8EE0-48F8-9A80-4DEAF4C5BA39}">
      <dsp:nvSpPr>
        <dsp:cNvPr id="0" name=""/>
        <dsp:cNvSpPr/>
      </dsp:nvSpPr>
      <dsp:spPr>
        <a:xfrm>
          <a:off x="0" y="8923"/>
          <a:ext cx="5616624" cy="11419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Trabajo conjunto entre el GAD y los actores locales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44" y="64667"/>
        <a:ext cx="5505136" cy="1030432"/>
      </dsp:txXfrm>
    </dsp:sp>
    <dsp:sp modelId="{D939FB5B-700F-48BD-9D6A-F5EEDDACB15D}">
      <dsp:nvSpPr>
        <dsp:cNvPr id="0" name=""/>
        <dsp:cNvSpPr/>
      </dsp:nvSpPr>
      <dsp:spPr>
        <a:xfrm>
          <a:off x="0" y="1326523"/>
          <a:ext cx="5616624" cy="11419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-13333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Fortalecer las experiencias.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44" y="1382267"/>
        <a:ext cx="5505136" cy="1030432"/>
      </dsp:txXfrm>
    </dsp:sp>
    <dsp:sp modelId="{01B90A53-42EA-43FD-98E7-496A8EBC30E2}">
      <dsp:nvSpPr>
        <dsp:cNvPr id="0" name=""/>
        <dsp:cNvSpPr/>
      </dsp:nvSpPr>
      <dsp:spPr>
        <a:xfrm>
          <a:off x="0" y="2644123"/>
          <a:ext cx="5616624" cy="11419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-26667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Desarrollar proyectos de autogestión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44" y="2699867"/>
        <a:ext cx="5505136" cy="1030432"/>
      </dsp:txXfrm>
    </dsp:sp>
    <dsp:sp modelId="{DC7EDB60-64AB-46FA-9BD8-D73C5754E2CF}">
      <dsp:nvSpPr>
        <dsp:cNvPr id="0" name=""/>
        <dsp:cNvSpPr/>
      </dsp:nvSpPr>
      <dsp:spPr>
        <a:xfrm>
          <a:off x="0" y="3961723"/>
          <a:ext cx="5616624" cy="11419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-40000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Proceso totalmente transparente</a:t>
          </a:r>
          <a:endParaRPr lang="es-EC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44" y="4017467"/>
        <a:ext cx="5505136" cy="1030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E0674-1DD4-441F-81B7-04A01F5BF7AF}">
      <dsp:nvSpPr>
        <dsp:cNvPr id="0" name=""/>
        <dsp:cNvSpPr/>
      </dsp:nvSpPr>
      <dsp:spPr>
        <a:xfrm>
          <a:off x="616782" y="1756"/>
          <a:ext cx="6371939" cy="57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COMPETENCIAS: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782" y="1756"/>
        <a:ext cx="6371939" cy="579267"/>
      </dsp:txXfrm>
    </dsp:sp>
    <dsp:sp modelId="{FECF173C-AE5B-4D42-88B0-536F334C2F19}">
      <dsp:nvSpPr>
        <dsp:cNvPr id="0" name=""/>
        <dsp:cNvSpPr/>
      </dsp:nvSpPr>
      <dsp:spPr>
        <a:xfrm>
          <a:off x="616782" y="58102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CF59D-5C95-454D-B8FE-7FBF42BC24CF}">
      <dsp:nvSpPr>
        <dsp:cNvPr id="0" name=""/>
        <dsp:cNvSpPr/>
      </dsp:nvSpPr>
      <dsp:spPr>
        <a:xfrm>
          <a:off x="1512394" y="58102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31D35-49BD-4B8A-8AD3-3F3038FA6BBF}">
      <dsp:nvSpPr>
        <dsp:cNvPr id="0" name=""/>
        <dsp:cNvSpPr/>
      </dsp:nvSpPr>
      <dsp:spPr>
        <a:xfrm>
          <a:off x="2408713" y="58102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5F60C-8C24-49E2-8685-24BCD27BAF3E}">
      <dsp:nvSpPr>
        <dsp:cNvPr id="0" name=""/>
        <dsp:cNvSpPr/>
      </dsp:nvSpPr>
      <dsp:spPr>
        <a:xfrm>
          <a:off x="3304325" y="58102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6BC7D-B6BD-465A-A956-1C8755341E93}">
      <dsp:nvSpPr>
        <dsp:cNvPr id="0" name=""/>
        <dsp:cNvSpPr/>
      </dsp:nvSpPr>
      <dsp:spPr>
        <a:xfrm>
          <a:off x="4200644" y="58102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A3E15-3D2C-4E0A-835F-375222550749}">
      <dsp:nvSpPr>
        <dsp:cNvPr id="0" name=""/>
        <dsp:cNvSpPr/>
      </dsp:nvSpPr>
      <dsp:spPr>
        <a:xfrm>
          <a:off x="5096256" y="58102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6EE4D-B830-4B85-B815-AF384DAD5545}">
      <dsp:nvSpPr>
        <dsp:cNvPr id="0" name=""/>
        <dsp:cNvSpPr/>
      </dsp:nvSpPr>
      <dsp:spPr>
        <a:xfrm>
          <a:off x="5992575" y="58102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26E80-2E40-4D74-92B2-D88E5FD947A4}">
      <dsp:nvSpPr>
        <dsp:cNvPr id="0" name=""/>
        <dsp:cNvSpPr/>
      </dsp:nvSpPr>
      <dsp:spPr>
        <a:xfrm>
          <a:off x="616782" y="699022"/>
          <a:ext cx="6454774" cy="943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Planificar el desarrollo provincial y formular los planes de ordenamiento territorial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782" y="699022"/>
        <a:ext cx="6454774" cy="943990"/>
      </dsp:txXfrm>
    </dsp:sp>
    <dsp:sp modelId="{0622AF25-CC17-49D9-8BE9-4A53B61C23B4}">
      <dsp:nvSpPr>
        <dsp:cNvPr id="0" name=""/>
        <dsp:cNvSpPr/>
      </dsp:nvSpPr>
      <dsp:spPr>
        <a:xfrm>
          <a:off x="616782" y="1653944"/>
          <a:ext cx="6371939" cy="57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Mantener el sistema vial de ámbito provincial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782" y="1653944"/>
        <a:ext cx="6371939" cy="579267"/>
      </dsp:txXfrm>
    </dsp:sp>
    <dsp:sp modelId="{6068037F-8CEB-49D4-ABEF-E8D332B0471A}">
      <dsp:nvSpPr>
        <dsp:cNvPr id="0" name=""/>
        <dsp:cNvSpPr/>
      </dsp:nvSpPr>
      <dsp:spPr>
        <a:xfrm>
          <a:off x="616782" y="243594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AF82E-5BB7-4A9B-A365-902C460101CC}">
      <dsp:nvSpPr>
        <dsp:cNvPr id="0" name=""/>
        <dsp:cNvSpPr/>
      </dsp:nvSpPr>
      <dsp:spPr>
        <a:xfrm>
          <a:off x="1512394" y="243594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E9AFF-AAAD-422D-B8DB-F66CACDFD486}">
      <dsp:nvSpPr>
        <dsp:cNvPr id="0" name=""/>
        <dsp:cNvSpPr/>
      </dsp:nvSpPr>
      <dsp:spPr>
        <a:xfrm>
          <a:off x="2408713" y="243594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62DD2-FAA6-4934-BDEC-BF8B23DBB2CB}">
      <dsp:nvSpPr>
        <dsp:cNvPr id="0" name=""/>
        <dsp:cNvSpPr/>
      </dsp:nvSpPr>
      <dsp:spPr>
        <a:xfrm>
          <a:off x="3304325" y="243594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3FE57-FA91-4DD3-9CD2-8D2EF3599725}">
      <dsp:nvSpPr>
        <dsp:cNvPr id="0" name=""/>
        <dsp:cNvSpPr/>
      </dsp:nvSpPr>
      <dsp:spPr>
        <a:xfrm>
          <a:off x="4200644" y="243594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E2CCA-7C08-4A05-A236-62192FCBFF7D}">
      <dsp:nvSpPr>
        <dsp:cNvPr id="0" name=""/>
        <dsp:cNvSpPr/>
      </dsp:nvSpPr>
      <dsp:spPr>
        <a:xfrm>
          <a:off x="5096256" y="243594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807A4-51C9-479A-80F3-E6E70EB52FFA}">
      <dsp:nvSpPr>
        <dsp:cNvPr id="0" name=""/>
        <dsp:cNvSpPr/>
      </dsp:nvSpPr>
      <dsp:spPr>
        <a:xfrm>
          <a:off x="5992575" y="2435943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5DB-F7B5-4CB5-A355-A32838BCBCE6}">
      <dsp:nvSpPr>
        <dsp:cNvPr id="0" name=""/>
        <dsp:cNvSpPr/>
      </dsp:nvSpPr>
      <dsp:spPr>
        <a:xfrm>
          <a:off x="616782" y="2553942"/>
          <a:ext cx="6454774" cy="943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Ejecutar obras en cuencas y micro cuencas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Encargase de la gestión ambiental provincial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782" y="2553942"/>
        <a:ext cx="6454774" cy="943990"/>
      </dsp:txXfrm>
    </dsp:sp>
    <dsp:sp modelId="{819AB98E-632C-44F7-BA8E-AD757AA2C21B}">
      <dsp:nvSpPr>
        <dsp:cNvPr id="0" name=""/>
        <dsp:cNvSpPr/>
      </dsp:nvSpPr>
      <dsp:spPr>
        <a:xfrm>
          <a:off x="616782" y="3711595"/>
          <a:ext cx="6371939" cy="57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Mantener sistemas de riego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Fomentar las actividades productivas provinciales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782" y="3711595"/>
        <a:ext cx="6371939" cy="579267"/>
      </dsp:txXfrm>
    </dsp:sp>
    <dsp:sp modelId="{67DC69E5-30DE-4F2E-8DFB-CFA684F7BDE5}">
      <dsp:nvSpPr>
        <dsp:cNvPr id="0" name=""/>
        <dsp:cNvSpPr/>
      </dsp:nvSpPr>
      <dsp:spPr>
        <a:xfrm>
          <a:off x="616782" y="4290862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908FD-0BF1-42B7-AF3A-79641F0A3D01}">
      <dsp:nvSpPr>
        <dsp:cNvPr id="0" name=""/>
        <dsp:cNvSpPr/>
      </dsp:nvSpPr>
      <dsp:spPr>
        <a:xfrm>
          <a:off x="1512394" y="4290862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4C4F-D2FA-4BC6-B612-2588C52A1927}">
      <dsp:nvSpPr>
        <dsp:cNvPr id="0" name=""/>
        <dsp:cNvSpPr/>
      </dsp:nvSpPr>
      <dsp:spPr>
        <a:xfrm>
          <a:off x="2408713" y="4290862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5BD53-4D17-44AE-A20C-FB24AFD32199}">
      <dsp:nvSpPr>
        <dsp:cNvPr id="0" name=""/>
        <dsp:cNvSpPr/>
      </dsp:nvSpPr>
      <dsp:spPr>
        <a:xfrm>
          <a:off x="3304325" y="4290862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15D1A-8C40-4E84-B7C2-7D80C312C232}">
      <dsp:nvSpPr>
        <dsp:cNvPr id="0" name=""/>
        <dsp:cNvSpPr/>
      </dsp:nvSpPr>
      <dsp:spPr>
        <a:xfrm>
          <a:off x="4200644" y="4290862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BAEF6-19A6-460F-AC7D-7AADDDBF8336}">
      <dsp:nvSpPr>
        <dsp:cNvPr id="0" name=""/>
        <dsp:cNvSpPr/>
      </dsp:nvSpPr>
      <dsp:spPr>
        <a:xfrm>
          <a:off x="5096256" y="4290862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EC89-B933-4922-8A8C-E02C2E7BB738}">
      <dsp:nvSpPr>
        <dsp:cNvPr id="0" name=""/>
        <dsp:cNvSpPr/>
      </dsp:nvSpPr>
      <dsp:spPr>
        <a:xfrm>
          <a:off x="5992575" y="4290862"/>
          <a:ext cx="1491033" cy="117998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9DBAB-1C63-4099-94AB-D32BEDC20900}">
      <dsp:nvSpPr>
        <dsp:cNvPr id="0" name=""/>
        <dsp:cNvSpPr/>
      </dsp:nvSpPr>
      <dsp:spPr>
        <a:xfrm>
          <a:off x="616782" y="4408861"/>
          <a:ext cx="6454774" cy="943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Gestionar la cooperación internacional para el cumplimiento de sus competencias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782" y="4408861"/>
        <a:ext cx="6454774" cy="943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3D1D6-EC6A-4C6D-B29E-8649561E729B}">
      <dsp:nvSpPr>
        <dsp:cNvPr id="0" name=""/>
        <dsp:cNvSpPr/>
      </dsp:nvSpPr>
      <dsp:spPr>
        <a:xfrm>
          <a:off x="1035779" y="632"/>
          <a:ext cx="2339627" cy="1403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a) Ingresos propios de la gestión</a:t>
          </a:r>
          <a:endParaRPr lang="es-EC" sz="1800" kern="1200" dirty="0"/>
        </a:p>
      </dsp:txBody>
      <dsp:txXfrm>
        <a:off x="1035779" y="632"/>
        <a:ext cx="2339627" cy="1403776"/>
      </dsp:txXfrm>
    </dsp:sp>
    <dsp:sp modelId="{6E09891D-C182-4B76-A411-4E17912C048E}">
      <dsp:nvSpPr>
        <dsp:cNvPr id="0" name=""/>
        <dsp:cNvSpPr/>
      </dsp:nvSpPr>
      <dsp:spPr>
        <a:xfrm>
          <a:off x="3609369" y="632"/>
          <a:ext cx="2339627" cy="1403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b) Transferencias del presupuesto general del Estado</a:t>
          </a:r>
          <a:endParaRPr lang="es-EC" sz="1800" kern="1200" dirty="0"/>
        </a:p>
      </dsp:txBody>
      <dsp:txXfrm>
        <a:off x="3609369" y="632"/>
        <a:ext cx="2339627" cy="1403776"/>
      </dsp:txXfrm>
    </dsp:sp>
    <dsp:sp modelId="{122EE839-9C14-4774-B22C-A8ECC1F2F5F8}">
      <dsp:nvSpPr>
        <dsp:cNvPr id="0" name=""/>
        <dsp:cNvSpPr/>
      </dsp:nvSpPr>
      <dsp:spPr>
        <a:xfrm>
          <a:off x="1035779" y="1638371"/>
          <a:ext cx="2339627" cy="1403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c) Otro tipo de transferencias, legados y donaciones</a:t>
          </a:r>
          <a:endParaRPr lang="es-EC" sz="1800" kern="1200" dirty="0"/>
        </a:p>
      </dsp:txBody>
      <dsp:txXfrm>
        <a:off x="1035779" y="1638371"/>
        <a:ext cx="2339627" cy="1403776"/>
      </dsp:txXfrm>
    </dsp:sp>
    <dsp:sp modelId="{02F77443-11A0-4494-BCC1-77A1A01F3F1A}">
      <dsp:nvSpPr>
        <dsp:cNvPr id="0" name=""/>
        <dsp:cNvSpPr/>
      </dsp:nvSpPr>
      <dsp:spPr>
        <a:xfrm>
          <a:off x="3609369" y="1638371"/>
          <a:ext cx="2339627" cy="1403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d) Participación en las rentas de la explotación de recursos naturales no renovables</a:t>
          </a:r>
          <a:endParaRPr lang="es-EC" sz="1800" kern="1200" dirty="0"/>
        </a:p>
      </dsp:txBody>
      <dsp:txXfrm>
        <a:off x="3609369" y="1638371"/>
        <a:ext cx="2339627" cy="1403776"/>
      </dsp:txXfrm>
    </dsp:sp>
    <dsp:sp modelId="{41075C8F-4BBA-4CEA-90C9-A4B6EF407C87}">
      <dsp:nvSpPr>
        <dsp:cNvPr id="0" name=""/>
        <dsp:cNvSpPr/>
      </dsp:nvSpPr>
      <dsp:spPr>
        <a:xfrm>
          <a:off x="2322574" y="3276110"/>
          <a:ext cx="2339627" cy="1403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e) Recursos provenientes de financiamiento</a:t>
          </a:r>
          <a:endParaRPr lang="es-EC" sz="1800" kern="1200" dirty="0"/>
        </a:p>
      </dsp:txBody>
      <dsp:txXfrm>
        <a:off x="2322574" y="3276110"/>
        <a:ext cx="2339627" cy="1403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F2BF-670E-49A8-B903-E6E656A73B40}">
      <dsp:nvSpPr>
        <dsp:cNvPr id="0" name=""/>
        <dsp:cNvSpPr/>
      </dsp:nvSpPr>
      <dsp:spPr>
        <a:xfrm>
          <a:off x="881247" y="-28923"/>
          <a:ext cx="4430192" cy="4430192"/>
        </a:xfrm>
        <a:prstGeom prst="circularArrow">
          <a:avLst>
            <a:gd name="adj1" fmla="val 5544"/>
            <a:gd name="adj2" fmla="val 330680"/>
            <a:gd name="adj3" fmla="val 14526995"/>
            <a:gd name="adj4" fmla="val 1694381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C8985-65C6-4B4A-951A-B9D908519299}">
      <dsp:nvSpPr>
        <dsp:cNvPr id="0" name=""/>
        <dsp:cNvSpPr/>
      </dsp:nvSpPr>
      <dsp:spPr>
        <a:xfrm>
          <a:off x="2412215" y="2284"/>
          <a:ext cx="1368257" cy="684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1989: Porto Alegre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611" y="35680"/>
        <a:ext cx="1301465" cy="617336"/>
      </dsp:txXfrm>
    </dsp:sp>
    <dsp:sp modelId="{73E93575-A5E6-4EA9-9D84-2C2249D1E253}">
      <dsp:nvSpPr>
        <dsp:cNvPr id="0" name=""/>
        <dsp:cNvSpPr/>
      </dsp:nvSpPr>
      <dsp:spPr>
        <a:xfrm>
          <a:off x="3889257" y="713590"/>
          <a:ext cx="1368257" cy="684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1990: Montevideo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2653" y="746986"/>
        <a:ext cx="1301465" cy="617336"/>
      </dsp:txXfrm>
    </dsp:sp>
    <dsp:sp modelId="{DCC94B6E-47B1-4F01-8719-074CEF8AFC6F}">
      <dsp:nvSpPr>
        <dsp:cNvPr id="0" name=""/>
        <dsp:cNvSpPr/>
      </dsp:nvSpPr>
      <dsp:spPr>
        <a:xfrm>
          <a:off x="4254056" y="2311881"/>
          <a:ext cx="1368257" cy="684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España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7452" y="2345277"/>
        <a:ext cx="1301465" cy="617336"/>
      </dsp:txXfrm>
    </dsp:sp>
    <dsp:sp modelId="{9660CDE6-162D-4346-A203-BB2DF91AE018}">
      <dsp:nvSpPr>
        <dsp:cNvPr id="0" name=""/>
        <dsp:cNvSpPr/>
      </dsp:nvSpPr>
      <dsp:spPr>
        <a:xfrm>
          <a:off x="3231911" y="3593610"/>
          <a:ext cx="1368257" cy="684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Perú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5307" y="3627006"/>
        <a:ext cx="1301465" cy="617336"/>
      </dsp:txXfrm>
    </dsp:sp>
    <dsp:sp modelId="{4DDAEAD1-45FF-4363-8B82-1ACB26C8C526}">
      <dsp:nvSpPr>
        <dsp:cNvPr id="0" name=""/>
        <dsp:cNvSpPr/>
      </dsp:nvSpPr>
      <dsp:spPr>
        <a:xfrm>
          <a:off x="1592518" y="3593610"/>
          <a:ext cx="1368257" cy="684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Argentina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5914" y="3627006"/>
        <a:ext cx="1301465" cy="617336"/>
      </dsp:txXfrm>
    </dsp:sp>
    <dsp:sp modelId="{00ACC348-9869-4351-968C-7A4CB577AF84}">
      <dsp:nvSpPr>
        <dsp:cNvPr id="0" name=""/>
        <dsp:cNvSpPr/>
      </dsp:nvSpPr>
      <dsp:spPr>
        <a:xfrm>
          <a:off x="570373" y="2311881"/>
          <a:ext cx="1368257" cy="684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Buenos Aires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769" y="2345277"/>
        <a:ext cx="1301465" cy="617336"/>
      </dsp:txXfrm>
    </dsp:sp>
    <dsp:sp modelId="{93E17E46-1987-4737-9DE7-64402AA11683}">
      <dsp:nvSpPr>
        <dsp:cNvPr id="0" name=""/>
        <dsp:cNvSpPr/>
      </dsp:nvSpPr>
      <dsp:spPr>
        <a:xfrm>
          <a:off x="935173" y="713590"/>
          <a:ext cx="1368257" cy="684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Colombia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8569" y="746986"/>
        <a:ext cx="1301465" cy="617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7258A-CE8F-4E7C-B152-B48471C74EDE}">
      <dsp:nvSpPr>
        <dsp:cNvPr id="0" name=""/>
        <dsp:cNvSpPr/>
      </dsp:nvSpPr>
      <dsp:spPr>
        <a:xfrm>
          <a:off x="2836364" y="1881612"/>
          <a:ext cx="2391610" cy="206884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Logros del presupuesto participativo</a:t>
          </a:r>
          <a:endParaRPr lang="es-EC" sz="2400" kern="1200" dirty="0"/>
        </a:p>
      </dsp:txBody>
      <dsp:txXfrm>
        <a:off x="3232687" y="2224448"/>
        <a:ext cx="1598964" cy="1383168"/>
      </dsp:txXfrm>
    </dsp:sp>
    <dsp:sp modelId="{2E7D3DB7-2395-4FEC-B562-FB5586E02741}">
      <dsp:nvSpPr>
        <dsp:cNvPr id="0" name=""/>
        <dsp:cNvSpPr/>
      </dsp:nvSpPr>
      <dsp:spPr>
        <a:xfrm>
          <a:off x="4333972" y="891811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BAD1F-0CC0-4EAD-94F6-5429D4276B4A}">
      <dsp:nvSpPr>
        <dsp:cNvPr id="0" name=""/>
        <dsp:cNvSpPr/>
      </dsp:nvSpPr>
      <dsp:spPr>
        <a:xfrm>
          <a:off x="3056666" y="0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Democratizar la gestión pública</a:t>
          </a:r>
          <a:endParaRPr lang="es-EC" sz="1700" kern="1200" dirty="0"/>
        </a:p>
      </dsp:txBody>
      <dsp:txXfrm>
        <a:off x="3381465" y="280989"/>
        <a:ext cx="1310310" cy="1133572"/>
      </dsp:txXfrm>
    </dsp:sp>
    <dsp:sp modelId="{A8144708-832A-4208-BCCF-746CA6871B6A}">
      <dsp:nvSpPr>
        <dsp:cNvPr id="0" name=""/>
        <dsp:cNvSpPr/>
      </dsp:nvSpPr>
      <dsp:spPr>
        <a:xfrm>
          <a:off x="5387082" y="2345307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3F32C-20C4-49CE-823F-876795EB7C23}">
      <dsp:nvSpPr>
        <dsp:cNvPr id="0" name=""/>
        <dsp:cNvSpPr/>
      </dsp:nvSpPr>
      <dsp:spPr>
        <a:xfrm>
          <a:off x="4854129" y="1042877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Disminuir las desigualdades sociales</a:t>
          </a:r>
          <a:endParaRPr lang="es-EC" sz="1700" kern="1200" dirty="0"/>
        </a:p>
      </dsp:txBody>
      <dsp:txXfrm>
        <a:off x="5178928" y="1323866"/>
        <a:ext cx="1310310" cy="1133572"/>
      </dsp:txXfrm>
    </dsp:sp>
    <dsp:sp modelId="{D3734274-14D6-4D66-84D9-2631741D4C22}">
      <dsp:nvSpPr>
        <dsp:cNvPr id="0" name=""/>
        <dsp:cNvSpPr/>
      </dsp:nvSpPr>
      <dsp:spPr>
        <a:xfrm>
          <a:off x="4655524" y="3986031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3BCDA-4BD5-4E45-A6CA-107694097245}">
      <dsp:nvSpPr>
        <dsp:cNvPr id="0" name=""/>
        <dsp:cNvSpPr/>
      </dsp:nvSpPr>
      <dsp:spPr>
        <a:xfrm>
          <a:off x="4854129" y="3093053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Transparentar el uso de los recursos</a:t>
          </a:r>
          <a:endParaRPr lang="es-EC" sz="1700" kern="1200" dirty="0"/>
        </a:p>
      </dsp:txBody>
      <dsp:txXfrm>
        <a:off x="5178928" y="3374042"/>
        <a:ext cx="1310310" cy="1133572"/>
      </dsp:txXfrm>
    </dsp:sp>
    <dsp:sp modelId="{2D5C477F-4073-43DB-9ED9-B9A1A7C223B0}">
      <dsp:nvSpPr>
        <dsp:cNvPr id="0" name=""/>
        <dsp:cNvSpPr/>
      </dsp:nvSpPr>
      <dsp:spPr>
        <a:xfrm>
          <a:off x="2840814" y="4156344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6F380-FA12-4241-B2B3-CAD197125D07}">
      <dsp:nvSpPr>
        <dsp:cNvPr id="0" name=""/>
        <dsp:cNvSpPr/>
      </dsp:nvSpPr>
      <dsp:spPr>
        <a:xfrm>
          <a:off x="3056666" y="4137097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8912770"/>
            <a:satOff val="-45390"/>
            <a:lumOff val="8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Fomentar la participación ciudadana</a:t>
          </a:r>
          <a:endParaRPr lang="es-EC" sz="1700" kern="1200" dirty="0"/>
        </a:p>
      </dsp:txBody>
      <dsp:txXfrm>
        <a:off x="3381465" y="4418086"/>
        <a:ext cx="1310310" cy="1133572"/>
      </dsp:txXfrm>
    </dsp:sp>
    <dsp:sp modelId="{31AB09FE-8A9D-4959-BD5F-DF6F212E6380}">
      <dsp:nvSpPr>
        <dsp:cNvPr id="0" name=""/>
        <dsp:cNvSpPr/>
      </dsp:nvSpPr>
      <dsp:spPr>
        <a:xfrm>
          <a:off x="1250858" y="3094219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Eficiencia y Eficacia de los servicios</a:t>
          </a:r>
          <a:endParaRPr lang="es-EC" sz="1700" kern="1200" dirty="0"/>
        </a:p>
      </dsp:txBody>
      <dsp:txXfrm>
        <a:off x="1575657" y="3375208"/>
        <a:ext cx="1310310" cy="11335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2F9C-602C-42D4-A659-246A5620033F}">
      <dsp:nvSpPr>
        <dsp:cNvPr id="0" name=""/>
        <dsp:cNvSpPr/>
      </dsp:nvSpPr>
      <dsp:spPr>
        <a:xfrm>
          <a:off x="647277" y="2672"/>
          <a:ext cx="2229575" cy="133774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277" y="2672"/>
        <a:ext cx="2229575" cy="1337745"/>
      </dsp:txXfrm>
    </dsp:sp>
    <dsp:sp modelId="{B4B1D291-C5A3-4846-9223-71C2116BEED8}">
      <dsp:nvSpPr>
        <dsp:cNvPr id="0" name=""/>
        <dsp:cNvSpPr/>
      </dsp:nvSpPr>
      <dsp:spPr>
        <a:xfrm>
          <a:off x="3099810" y="2672"/>
          <a:ext cx="2229575" cy="133774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los funcionarios de los siguientes departamentos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9810" y="2672"/>
        <a:ext cx="2229575" cy="1337745"/>
      </dsp:txXfrm>
    </dsp:sp>
    <dsp:sp modelId="{57B388A9-0E4E-4258-859A-CD27CA642EE9}">
      <dsp:nvSpPr>
        <dsp:cNvPr id="0" name=""/>
        <dsp:cNvSpPr/>
      </dsp:nvSpPr>
      <dsp:spPr>
        <a:xfrm>
          <a:off x="647277" y="1563375"/>
          <a:ext cx="2229575" cy="133774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Dirección de Gestión Económica – Financiera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277" y="1563375"/>
        <a:ext cx="2229575" cy="1337745"/>
      </dsp:txXfrm>
    </dsp:sp>
    <dsp:sp modelId="{1F0C2544-EAEA-43E5-B878-C490C60B3A8F}">
      <dsp:nvSpPr>
        <dsp:cNvPr id="0" name=""/>
        <dsp:cNvSpPr/>
      </dsp:nvSpPr>
      <dsp:spPr>
        <a:xfrm>
          <a:off x="3099810" y="1563375"/>
          <a:ext cx="2229575" cy="133774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Dirección de Planificación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9810" y="1563375"/>
        <a:ext cx="2229575" cy="1337745"/>
      </dsp:txXfrm>
    </dsp:sp>
    <dsp:sp modelId="{C5BCD796-157F-4438-A55D-44003FE341CB}">
      <dsp:nvSpPr>
        <dsp:cNvPr id="0" name=""/>
        <dsp:cNvSpPr/>
      </dsp:nvSpPr>
      <dsp:spPr>
        <a:xfrm>
          <a:off x="1873544" y="3124078"/>
          <a:ext cx="2229575" cy="133774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Dirección de Desarrollo comunitario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544" y="3124078"/>
        <a:ext cx="2229575" cy="1337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19E54-1957-467E-8190-7EE75422CD4A}">
      <dsp:nvSpPr>
        <dsp:cNvPr id="0" name=""/>
        <dsp:cNvSpPr/>
      </dsp:nvSpPr>
      <dsp:spPr>
        <a:xfrm>
          <a:off x="3235" y="890167"/>
          <a:ext cx="4211946" cy="495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B5002-723F-4AAF-AB47-33A7B5FCB36B}">
      <dsp:nvSpPr>
        <dsp:cNvPr id="0" name=""/>
        <dsp:cNvSpPr/>
      </dsp:nvSpPr>
      <dsp:spPr>
        <a:xfrm>
          <a:off x="3235" y="1076266"/>
          <a:ext cx="309424" cy="309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9B8ED-A695-4C66-9A13-D35E97670A14}">
      <dsp:nvSpPr>
        <dsp:cNvPr id="0" name=""/>
        <dsp:cNvSpPr/>
      </dsp:nvSpPr>
      <dsp:spPr>
        <a:xfrm>
          <a:off x="3235" y="0"/>
          <a:ext cx="4211946" cy="89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5" y="0"/>
        <a:ext cx="4211946" cy="890167"/>
      </dsp:txXfrm>
    </dsp:sp>
    <dsp:sp modelId="{F241559E-C8A3-4DE8-9C30-58FFBE17DA5D}">
      <dsp:nvSpPr>
        <dsp:cNvPr id="0" name=""/>
        <dsp:cNvSpPr/>
      </dsp:nvSpPr>
      <dsp:spPr>
        <a:xfrm>
          <a:off x="3235" y="1797525"/>
          <a:ext cx="309417" cy="30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192E0-24E4-4DF6-ADCE-9E99E60A430C}">
      <dsp:nvSpPr>
        <dsp:cNvPr id="0" name=""/>
        <dsp:cNvSpPr/>
      </dsp:nvSpPr>
      <dsp:spPr>
        <a:xfrm>
          <a:off x="298071" y="1591608"/>
          <a:ext cx="3917110" cy="7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La programación del presupuesto inicia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071" y="1591608"/>
        <a:ext cx="3917110" cy="721252"/>
      </dsp:txXfrm>
    </dsp:sp>
    <dsp:sp modelId="{D1DF2DED-76B5-46B1-9F4D-0A8CAC1BF96A}">
      <dsp:nvSpPr>
        <dsp:cNvPr id="0" name=""/>
        <dsp:cNvSpPr/>
      </dsp:nvSpPr>
      <dsp:spPr>
        <a:xfrm>
          <a:off x="3235" y="2518778"/>
          <a:ext cx="309417" cy="30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0C28C-B80E-4CB9-A266-A51AAAEE6478}">
      <dsp:nvSpPr>
        <dsp:cNvPr id="0" name=""/>
        <dsp:cNvSpPr/>
      </dsp:nvSpPr>
      <dsp:spPr>
        <a:xfrm>
          <a:off x="298071" y="2312860"/>
          <a:ext cx="3917110" cy="7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Las asambleas que se realizan con la ciudadanía son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071" y="2312860"/>
        <a:ext cx="3917110" cy="721252"/>
      </dsp:txXfrm>
    </dsp:sp>
    <dsp:sp modelId="{6163F327-5D2B-4C5A-A45C-CACD498D9A58}">
      <dsp:nvSpPr>
        <dsp:cNvPr id="0" name=""/>
        <dsp:cNvSpPr/>
      </dsp:nvSpPr>
      <dsp:spPr>
        <a:xfrm>
          <a:off x="3235" y="3435000"/>
          <a:ext cx="309417" cy="30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32C0C-4E2A-47A3-8747-1FC9B3CB27B0}">
      <dsp:nvSpPr>
        <dsp:cNvPr id="0" name=""/>
        <dsp:cNvSpPr/>
      </dsp:nvSpPr>
      <dsp:spPr>
        <a:xfrm>
          <a:off x="298071" y="3312371"/>
          <a:ext cx="3917110" cy="7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En caso de existir falta de consenso sobre los programas y proyectos se decide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071" y="3312371"/>
        <a:ext cx="3917110" cy="721252"/>
      </dsp:txXfrm>
    </dsp:sp>
    <dsp:sp modelId="{CC7A695A-3CEC-4534-9FBC-27381EE20450}">
      <dsp:nvSpPr>
        <dsp:cNvPr id="0" name=""/>
        <dsp:cNvSpPr/>
      </dsp:nvSpPr>
      <dsp:spPr>
        <a:xfrm>
          <a:off x="0" y="4464496"/>
          <a:ext cx="309417" cy="30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087E3-FFC6-4F20-8CDF-C52FD5A41553}">
      <dsp:nvSpPr>
        <dsp:cNvPr id="0" name=""/>
        <dsp:cNvSpPr/>
      </dsp:nvSpPr>
      <dsp:spPr>
        <a:xfrm>
          <a:off x="288043" y="4320480"/>
          <a:ext cx="3917110" cy="7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El presupuesto conjunto de todas las zonas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43" y="4320480"/>
        <a:ext cx="3917110" cy="721252"/>
      </dsp:txXfrm>
    </dsp:sp>
    <dsp:sp modelId="{3B8C0217-952E-497F-AD72-07995184A75D}">
      <dsp:nvSpPr>
        <dsp:cNvPr id="0" name=""/>
        <dsp:cNvSpPr/>
      </dsp:nvSpPr>
      <dsp:spPr>
        <a:xfrm>
          <a:off x="4425778" y="890167"/>
          <a:ext cx="4211946" cy="495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D9932-DE00-4413-8BF9-15C97C08BC82}">
      <dsp:nvSpPr>
        <dsp:cNvPr id="0" name=""/>
        <dsp:cNvSpPr/>
      </dsp:nvSpPr>
      <dsp:spPr>
        <a:xfrm>
          <a:off x="4425778" y="1076266"/>
          <a:ext cx="309424" cy="309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66565-C90D-46C6-994C-97E9702FE80E}">
      <dsp:nvSpPr>
        <dsp:cNvPr id="0" name=""/>
        <dsp:cNvSpPr/>
      </dsp:nvSpPr>
      <dsp:spPr>
        <a:xfrm>
          <a:off x="4425778" y="0"/>
          <a:ext cx="4211946" cy="89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5778" y="0"/>
        <a:ext cx="4211946" cy="890167"/>
      </dsp:txXfrm>
    </dsp:sp>
    <dsp:sp modelId="{0FA0301D-13B5-45B2-8DB1-983D407D192A}">
      <dsp:nvSpPr>
        <dsp:cNvPr id="0" name=""/>
        <dsp:cNvSpPr/>
      </dsp:nvSpPr>
      <dsp:spPr>
        <a:xfrm>
          <a:off x="4425778" y="1797525"/>
          <a:ext cx="309417" cy="30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D9F5E-B74A-479E-8E9E-B13A1B17F5A9}">
      <dsp:nvSpPr>
        <dsp:cNvPr id="0" name=""/>
        <dsp:cNvSpPr/>
      </dsp:nvSpPr>
      <dsp:spPr>
        <a:xfrm>
          <a:off x="4720614" y="1591608"/>
          <a:ext cx="3917110" cy="7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septiembre u octubre de cada año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0614" y="1591608"/>
        <a:ext cx="3917110" cy="721252"/>
      </dsp:txXfrm>
    </dsp:sp>
    <dsp:sp modelId="{5FF4DD6A-CE1C-4767-9828-9242A66A9FE1}">
      <dsp:nvSpPr>
        <dsp:cNvPr id="0" name=""/>
        <dsp:cNvSpPr/>
      </dsp:nvSpPr>
      <dsp:spPr>
        <a:xfrm>
          <a:off x="4425778" y="2518778"/>
          <a:ext cx="309417" cy="30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09D37-1C97-4817-B2FE-72C37AA16771}">
      <dsp:nvSpPr>
        <dsp:cNvPr id="0" name=""/>
        <dsp:cNvSpPr/>
      </dsp:nvSpPr>
      <dsp:spPr>
        <a:xfrm>
          <a:off x="4720614" y="2312860"/>
          <a:ext cx="3917110" cy="7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que se decide en qué programas o proyectos se invertirá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0614" y="2312860"/>
        <a:ext cx="3917110" cy="721252"/>
      </dsp:txXfrm>
    </dsp:sp>
    <dsp:sp modelId="{CBD53368-458F-4E0C-9682-4E571FBFF529}">
      <dsp:nvSpPr>
        <dsp:cNvPr id="0" name=""/>
        <dsp:cNvSpPr/>
      </dsp:nvSpPr>
      <dsp:spPr>
        <a:xfrm>
          <a:off x="4425778" y="3362992"/>
          <a:ext cx="309417" cy="30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2AF28-E468-4B54-A437-DB12173EF7DA}">
      <dsp:nvSpPr>
        <dsp:cNvPr id="0" name=""/>
        <dsp:cNvSpPr/>
      </dsp:nvSpPr>
      <dsp:spPr>
        <a:xfrm>
          <a:off x="4720614" y="3168352"/>
          <a:ext cx="3917110" cy="7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Democráticamente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0614" y="3168352"/>
        <a:ext cx="3917110" cy="721252"/>
      </dsp:txXfrm>
    </dsp:sp>
    <dsp:sp modelId="{825B5403-AACB-44D4-BD73-CD0CE2CC43E6}">
      <dsp:nvSpPr>
        <dsp:cNvPr id="0" name=""/>
        <dsp:cNvSpPr/>
      </dsp:nvSpPr>
      <dsp:spPr>
        <a:xfrm>
          <a:off x="4392488" y="4536504"/>
          <a:ext cx="309417" cy="309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0F6D4-0304-4E45-BB1D-19B4B3ECC22B}">
      <dsp:nvSpPr>
        <dsp:cNvPr id="0" name=""/>
        <dsp:cNvSpPr/>
      </dsp:nvSpPr>
      <dsp:spPr>
        <a:xfrm>
          <a:off x="4723849" y="4464499"/>
          <a:ext cx="3917110" cy="7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un compendio de las asambleas cantonales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3849" y="4464499"/>
        <a:ext cx="3917110" cy="7212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19E54-1957-467E-8190-7EE75422CD4A}">
      <dsp:nvSpPr>
        <dsp:cNvPr id="0" name=""/>
        <dsp:cNvSpPr/>
      </dsp:nvSpPr>
      <dsp:spPr>
        <a:xfrm>
          <a:off x="2724" y="871661"/>
          <a:ext cx="4124382" cy="485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B5002-723F-4AAF-AB47-33A7B5FCB36B}">
      <dsp:nvSpPr>
        <dsp:cNvPr id="0" name=""/>
        <dsp:cNvSpPr/>
      </dsp:nvSpPr>
      <dsp:spPr>
        <a:xfrm>
          <a:off x="2724" y="1053891"/>
          <a:ext cx="302992" cy="302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9B8ED-A695-4C66-9A13-D35E97670A14}">
      <dsp:nvSpPr>
        <dsp:cNvPr id="0" name=""/>
        <dsp:cNvSpPr/>
      </dsp:nvSpPr>
      <dsp:spPr>
        <a:xfrm>
          <a:off x="2724" y="0"/>
          <a:ext cx="4124382" cy="871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4" y="0"/>
        <a:ext cx="4124382" cy="871661"/>
      </dsp:txXfrm>
    </dsp:sp>
    <dsp:sp modelId="{F241559E-C8A3-4DE8-9C30-58FFBE17DA5D}">
      <dsp:nvSpPr>
        <dsp:cNvPr id="0" name=""/>
        <dsp:cNvSpPr/>
      </dsp:nvSpPr>
      <dsp:spPr>
        <a:xfrm>
          <a:off x="2724" y="1760156"/>
          <a:ext cx="302984" cy="30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192E0-24E4-4DF6-ADCE-9E99E60A430C}">
      <dsp:nvSpPr>
        <dsp:cNvPr id="0" name=""/>
        <dsp:cNvSpPr/>
      </dsp:nvSpPr>
      <dsp:spPr>
        <a:xfrm>
          <a:off x="291431" y="1558519"/>
          <a:ext cx="3835675" cy="706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De acuerdo a los resultados obtenidos en el estudio técnico y financiero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431" y="1558519"/>
        <a:ext cx="3835675" cy="706257"/>
      </dsp:txXfrm>
    </dsp:sp>
    <dsp:sp modelId="{D1DF2DED-76B5-46B1-9F4D-0A8CAC1BF96A}">
      <dsp:nvSpPr>
        <dsp:cNvPr id="0" name=""/>
        <dsp:cNvSpPr/>
      </dsp:nvSpPr>
      <dsp:spPr>
        <a:xfrm>
          <a:off x="2724" y="2577336"/>
          <a:ext cx="302984" cy="30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0C28C-B80E-4CB9-A266-A51AAAEE6478}">
      <dsp:nvSpPr>
        <dsp:cNvPr id="0" name=""/>
        <dsp:cNvSpPr/>
      </dsp:nvSpPr>
      <dsp:spPr>
        <a:xfrm>
          <a:off x="291431" y="2390088"/>
          <a:ext cx="3835675" cy="706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El presupuesto aprobado en Asamblea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431" y="2390088"/>
        <a:ext cx="3835675" cy="706257"/>
      </dsp:txXfrm>
    </dsp:sp>
    <dsp:sp modelId="{6163F327-5D2B-4C5A-A45C-CACD498D9A58}">
      <dsp:nvSpPr>
        <dsp:cNvPr id="0" name=""/>
        <dsp:cNvSpPr/>
      </dsp:nvSpPr>
      <dsp:spPr>
        <a:xfrm>
          <a:off x="2724" y="3441434"/>
          <a:ext cx="302984" cy="30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32C0C-4E2A-47A3-8747-1FC9B3CB27B0}">
      <dsp:nvSpPr>
        <dsp:cNvPr id="0" name=""/>
        <dsp:cNvSpPr/>
      </dsp:nvSpPr>
      <dsp:spPr>
        <a:xfrm>
          <a:off x="291431" y="3182177"/>
          <a:ext cx="3835675" cy="706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La ciudadanía le da seguimiento al presupuesto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431" y="3182177"/>
        <a:ext cx="3835675" cy="706257"/>
      </dsp:txXfrm>
    </dsp:sp>
    <dsp:sp modelId="{CC7A695A-3CEC-4534-9FBC-27381EE20450}">
      <dsp:nvSpPr>
        <dsp:cNvPr id="0" name=""/>
        <dsp:cNvSpPr/>
      </dsp:nvSpPr>
      <dsp:spPr>
        <a:xfrm>
          <a:off x="2724" y="4233524"/>
          <a:ext cx="302984" cy="30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087E3-FFC6-4F20-8CDF-C52FD5A41553}">
      <dsp:nvSpPr>
        <dsp:cNvPr id="0" name=""/>
        <dsp:cNvSpPr/>
      </dsp:nvSpPr>
      <dsp:spPr>
        <a:xfrm>
          <a:off x="291431" y="4032448"/>
          <a:ext cx="3835675" cy="706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8. Cada año se realiza la rendición de cuentas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431" y="4032448"/>
        <a:ext cx="3835675" cy="706257"/>
      </dsp:txXfrm>
    </dsp:sp>
    <dsp:sp modelId="{3B8C0217-952E-497F-AD72-07995184A75D}">
      <dsp:nvSpPr>
        <dsp:cNvPr id="0" name=""/>
        <dsp:cNvSpPr/>
      </dsp:nvSpPr>
      <dsp:spPr>
        <a:xfrm>
          <a:off x="4333325" y="871661"/>
          <a:ext cx="4124382" cy="485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D9932-DE00-4413-8BF9-15C97C08BC82}">
      <dsp:nvSpPr>
        <dsp:cNvPr id="0" name=""/>
        <dsp:cNvSpPr/>
      </dsp:nvSpPr>
      <dsp:spPr>
        <a:xfrm>
          <a:off x="4333325" y="1053891"/>
          <a:ext cx="302992" cy="302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66565-C90D-46C6-994C-97E9702FE80E}">
      <dsp:nvSpPr>
        <dsp:cNvPr id="0" name=""/>
        <dsp:cNvSpPr/>
      </dsp:nvSpPr>
      <dsp:spPr>
        <a:xfrm>
          <a:off x="4333325" y="0"/>
          <a:ext cx="4124382" cy="871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3325" y="0"/>
        <a:ext cx="4124382" cy="871661"/>
      </dsp:txXfrm>
    </dsp:sp>
    <dsp:sp modelId="{0FA0301D-13B5-45B2-8DB1-983D407D192A}">
      <dsp:nvSpPr>
        <dsp:cNvPr id="0" name=""/>
        <dsp:cNvSpPr/>
      </dsp:nvSpPr>
      <dsp:spPr>
        <a:xfrm>
          <a:off x="4333325" y="1760156"/>
          <a:ext cx="302984" cy="30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D9F5E-B74A-479E-8E9E-B13A1B17F5A9}">
      <dsp:nvSpPr>
        <dsp:cNvPr id="0" name=""/>
        <dsp:cNvSpPr/>
      </dsp:nvSpPr>
      <dsp:spPr>
        <a:xfrm>
          <a:off x="4622032" y="1558519"/>
          <a:ext cx="3835675" cy="706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da la aceptación definitiva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2032" y="1558519"/>
        <a:ext cx="3835675" cy="706257"/>
      </dsp:txXfrm>
    </dsp:sp>
    <dsp:sp modelId="{5FF4DD6A-CE1C-4767-9828-9242A66A9FE1}">
      <dsp:nvSpPr>
        <dsp:cNvPr id="0" name=""/>
        <dsp:cNvSpPr/>
      </dsp:nvSpPr>
      <dsp:spPr>
        <a:xfrm>
          <a:off x="4333325" y="2466414"/>
          <a:ext cx="302984" cy="30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09D37-1C97-4817-B2FE-72C37AA16771}">
      <dsp:nvSpPr>
        <dsp:cNvPr id="0" name=""/>
        <dsp:cNvSpPr/>
      </dsp:nvSpPr>
      <dsp:spPr>
        <a:xfrm>
          <a:off x="4622032" y="2318078"/>
          <a:ext cx="3835675" cy="706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ocasiones por la premura de tiempo no se lo da a conocer a la ciudadanía.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2032" y="2318078"/>
        <a:ext cx="3835675" cy="706257"/>
      </dsp:txXfrm>
    </dsp:sp>
    <dsp:sp modelId="{CBD53368-458F-4E0C-9682-4E571FBFF529}">
      <dsp:nvSpPr>
        <dsp:cNvPr id="0" name=""/>
        <dsp:cNvSpPr/>
      </dsp:nvSpPr>
      <dsp:spPr>
        <a:xfrm>
          <a:off x="4333325" y="3297416"/>
          <a:ext cx="302984" cy="30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2AF28-E468-4B54-A437-DB12173EF7DA}">
      <dsp:nvSpPr>
        <dsp:cNvPr id="0" name=""/>
        <dsp:cNvSpPr/>
      </dsp:nvSpPr>
      <dsp:spPr>
        <a:xfrm>
          <a:off x="4622032" y="3096346"/>
          <a:ext cx="3835675" cy="706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través de asambleas semestrales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2032" y="3096346"/>
        <a:ext cx="3835675" cy="706257"/>
      </dsp:txXfrm>
    </dsp:sp>
    <dsp:sp modelId="{825B5403-AACB-44D4-BD73-CD0CE2CC43E6}">
      <dsp:nvSpPr>
        <dsp:cNvPr id="0" name=""/>
        <dsp:cNvSpPr/>
      </dsp:nvSpPr>
      <dsp:spPr>
        <a:xfrm>
          <a:off x="4320482" y="4176463"/>
          <a:ext cx="302984" cy="30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0F6D4-0304-4E45-BB1D-19B4B3ECC22B}">
      <dsp:nvSpPr>
        <dsp:cNvPr id="0" name=""/>
        <dsp:cNvSpPr/>
      </dsp:nvSpPr>
      <dsp:spPr>
        <a:xfrm>
          <a:off x="4622032" y="4046270"/>
          <a:ext cx="3835675" cy="706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mes de febrero o marzo del año siguiente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2032" y="4046270"/>
        <a:ext cx="3835675" cy="706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0E38E-6222-4DDA-ADE5-5127A509036F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B0186-B143-4CB7-B67A-DDE23FF8A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84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B62603-94DE-4759-8AC9-4A66142FE114}" type="datetimeFigureOut">
              <a:rPr lang="es-ES" smtClean="0"/>
              <a:t>11/02/2016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E2ED5D-C488-4EBC-91B8-B7698F33F24D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56712" y="1340768"/>
            <a:ext cx="7406640" cy="1368152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 smtClean="0">
                <a:effectLst/>
              </a:rPr>
              <a:t/>
            </a:r>
            <a:br>
              <a:rPr lang="es-EC" sz="1800" b="1" dirty="0" smtClean="0">
                <a:effectLst/>
              </a:rPr>
            </a:br>
            <a:r>
              <a:rPr lang="es-EC" sz="1800" b="1" dirty="0">
                <a:effectLst/>
              </a:rPr>
              <a:t/>
            </a:r>
            <a:br>
              <a:rPr lang="es-EC" sz="1800" b="1" dirty="0">
                <a:effectLst/>
              </a:rPr>
            </a:br>
            <a:r>
              <a:rPr lang="es-EC" sz="1800" b="1" dirty="0" smtClean="0">
                <a:effectLst/>
              </a:rPr>
              <a:t/>
            </a:r>
            <a:br>
              <a:rPr lang="es-EC" sz="1800" b="1" dirty="0" smtClean="0">
                <a:effectLst/>
              </a:rPr>
            </a:br>
            <a:r>
              <a:rPr lang="es-EC" sz="1800" b="1" dirty="0">
                <a:effectLst/>
              </a:rPr>
              <a:t/>
            </a:r>
            <a:br>
              <a:rPr lang="es-EC" sz="1800" b="1" dirty="0">
                <a:effectLst/>
              </a:rPr>
            </a:br>
            <a:r>
              <a:rPr lang="es-EC" sz="1800" b="1" dirty="0" smtClean="0">
                <a:effectLst/>
              </a:rPr>
              <a:t>DEPARTAMENTO </a:t>
            </a:r>
            <a:r>
              <a:rPr lang="es-EC" sz="1800" b="1" dirty="0">
                <a:effectLst/>
              </a:rPr>
              <a:t>DE CIENCIAS ECONOMICAS, ADMINISTRATIVAS Y DE COMERCIO</a:t>
            </a:r>
            <a:r>
              <a:rPr lang="es-EC" sz="1800" dirty="0">
                <a:effectLst/>
              </a:rPr>
              <a:t/>
            </a:r>
            <a:br>
              <a:rPr lang="es-EC" sz="1800" dirty="0">
                <a:effectLst/>
              </a:rPr>
            </a:br>
            <a:r>
              <a:rPr lang="es-EC" sz="1800" b="1" dirty="0">
                <a:effectLst/>
              </a:rPr>
              <a:t> </a:t>
            </a:r>
            <a:r>
              <a:rPr lang="es-EC" sz="1800" dirty="0">
                <a:effectLst/>
              </a:rPr>
              <a:t/>
            </a:r>
            <a:br>
              <a:rPr lang="es-EC" sz="1800" dirty="0">
                <a:effectLst/>
              </a:rPr>
            </a:b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7406640" cy="3024336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/>
              <a:t>PROPUESTA METODOLÓGICA PARA LA DISTRIBUCIÓN DEL PRESUPUESTO DE MANERA PARTICIPATIVA PARA LOS GOBIERNOS AUTÓNOMOS DESCENTRALIZADOS PROVINCIALES DEL ECUADOR, CON ÉNFASIS EN EL GOBIERNO PROVINCIAL DE PICHINCHA</a:t>
            </a:r>
            <a:endParaRPr lang="es-EC" sz="2400" dirty="0"/>
          </a:p>
          <a:p>
            <a:pPr algn="ctr"/>
            <a:endParaRPr lang="es-EC" sz="1600" b="1" dirty="0" smtClean="0"/>
          </a:p>
          <a:p>
            <a:pPr algn="ctr"/>
            <a:r>
              <a:rPr lang="es-EC" sz="1600" b="1" dirty="0"/>
              <a:t> </a:t>
            </a:r>
            <a:endParaRPr lang="es-EC" sz="1600" dirty="0"/>
          </a:p>
          <a:p>
            <a:pPr algn="ctr"/>
            <a:r>
              <a:rPr lang="es-EC" sz="1600" b="1" dirty="0"/>
              <a:t>AUTOR: </a:t>
            </a:r>
            <a:r>
              <a:rPr lang="es-EC" sz="1600" b="1" dirty="0" smtClean="0"/>
              <a:t> GUERRA </a:t>
            </a:r>
            <a:r>
              <a:rPr lang="es-EC" sz="1600" b="1" dirty="0"/>
              <a:t>VEGA VICTORIA NATHALY</a:t>
            </a:r>
            <a:endParaRPr lang="es-EC" sz="1600" dirty="0"/>
          </a:p>
          <a:p>
            <a:pPr algn="ctr"/>
            <a:r>
              <a:rPr lang="es-EC" sz="1600" b="1" dirty="0" smtClean="0"/>
              <a:t>DIRECTOR</a:t>
            </a:r>
            <a:r>
              <a:rPr lang="es-EC" sz="1600" b="1" dirty="0"/>
              <a:t>: ING. ARCENIO CORDOVA</a:t>
            </a:r>
            <a:endParaRPr lang="es-EC" sz="1600" dirty="0" smtClean="0"/>
          </a:p>
          <a:p>
            <a:pPr algn="ctr"/>
            <a:r>
              <a:rPr lang="es-EC" sz="1600" b="1" dirty="0" smtClean="0"/>
              <a:t> </a:t>
            </a:r>
            <a:endParaRPr lang="es-EC" sz="1600" dirty="0" smtClean="0"/>
          </a:p>
        </p:txBody>
      </p:sp>
      <p:pic>
        <p:nvPicPr>
          <p:cNvPr id="4" name="3 Imagen" descr="G:\Logo  RP UFA ESP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7"/>
          <a:stretch>
            <a:fillRect/>
          </a:stretch>
        </p:blipFill>
        <p:spPr bwMode="auto">
          <a:xfrm>
            <a:off x="3203848" y="188640"/>
            <a:ext cx="3312368" cy="98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14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406640" cy="779346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/>
              <a:t>PRESUPUESTO PARTICIPATIVO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128792" cy="25202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“Presupuesto Participativo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mecanismo de democracia directa que permite a la ciudadanía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tener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 exacto sobre su realidad, discutir públicamente problemáticas y formular propuestas de solución a las mismas a partir de procesos colectivos de toma de decisiones y control, influyendo directamente sobre la utilización de recursos públicos, en el marco de una perspectiva de desarrollo humano expresada en un Plan Estratégico para la localidad”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55976" y="4297887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dirty="0"/>
              <a:t>De Sousa Santos, </a:t>
            </a:r>
            <a:r>
              <a:rPr lang="es-EC" dirty="0" err="1"/>
              <a:t>Boaventura</a:t>
            </a:r>
            <a:r>
              <a:rPr lang="es-EC" dirty="0"/>
              <a:t> en su libro Presupuestación Participativa (La Paz, 1998)</a:t>
            </a:r>
          </a:p>
        </p:txBody>
      </p:sp>
      <p:pic>
        <p:nvPicPr>
          <p:cNvPr id="7170" name="Picture 2" descr="http://www.puertomontt.cl/wp-content/uploads/2011/11/Presupuesto_Participativo_Puerto_Montt-400x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427">
            <a:off x="155575" y="4797152"/>
            <a:ext cx="3810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561422"/>
            <a:ext cx="7406640" cy="77934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APLICACIÓN DEL PRESUPUESTO PARTICIPATIVO</a:t>
            </a:r>
            <a:endParaRPr lang="es-ES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80468854"/>
              </p:ext>
            </p:extLst>
          </p:nvPr>
        </p:nvGraphicFramePr>
        <p:xfrm>
          <a:off x="1547664" y="2204864"/>
          <a:ext cx="6192688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Presupuesto participativo en el Ecuador</a:t>
            </a:r>
            <a:endParaRPr lang="es-EC" dirty="0"/>
          </a:p>
        </p:txBody>
      </p:sp>
      <p:pic>
        <p:nvPicPr>
          <p:cNvPr id="4" name="3 Imagen" descr="C:\Users\Nathy\Documents\tesis\capitulo I y II\cantones PP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975"/>
          <a:stretch/>
        </p:blipFill>
        <p:spPr bwMode="auto">
          <a:xfrm>
            <a:off x="1763688" y="1484784"/>
            <a:ext cx="5832648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14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835109"/>
              </p:ext>
            </p:extLst>
          </p:nvPr>
        </p:nvGraphicFramePr>
        <p:xfrm>
          <a:off x="1763688" y="836712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www.preparaccion.org/wp-content/uploads/2013/12/prespartas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16315" r="9130"/>
          <a:stretch/>
        </p:blipFill>
        <p:spPr bwMode="auto">
          <a:xfrm>
            <a:off x="1043608" y="8793"/>
            <a:ext cx="3096344" cy="38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80928"/>
            <a:ext cx="7498080" cy="1143000"/>
          </a:xfrm>
        </p:spPr>
        <p:txBody>
          <a:bodyPr/>
          <a:lstStyle/>
          <a:p>
            <a:pPr algn="ctr"/>
            <a:r>
              <a:rPr lang="es-EC" dirty="0" smtClean="0"/>
              <a:t>CAPITULO III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83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Investigación Realizada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90574600"/>
              </p:ext>
            </p:extLst>
          </p:nvPr>
        </p:nvGraphicFramePr>
        <p:xfrm>
          <a:off x="2195736" y="1916832"/>
          <a:ext cx="59766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4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763688" y="188640"/>
            <a:ext cx="6408712" cy="1008112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 aplicada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8619688"/>
              </p:ext>
            </p:extLst>
          </p:nvPr>
        </p:nvGraphicFramePr>
        <p:xfrm>
          <a:off x="683568" y="548680"/>
          <a:ext cx="8640960" cy="584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3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843808" y="188640"/>
            <a:ext cx="4391025" cy="796925"/>
          </a:xfrm>
        </p:spPr>
        <p:txBody>
          <a:bodyPr>
            <a:normAutofit/>
          </a:bodyPr>
          <a:lstStyle/>
          <a:p>
            <a:r>
              <a:rPr lang="es-EC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 aplicada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649553"/>
              </p:ext>
            </p:extLst>
          </p:nvPr>
        </p:nvGraphicFramePr>
        <p:xfrm>
          <a:off x="683568" y="620688"/>
          <a:ext cx="84604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8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873856" cy="868958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/>
              <a:t>Aspectos del GAD de Pichincha</a:t>
            </a:r>
            <a:endParaRPr lang="es-EC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13031"/>
              </p:ext>
            </p:extLst>
          </p:nvPr>
        </p:nvGraphicFramePr>
        <p:xfrm>
          <a:off x="2339752" y="1340768"/>
          <a:ext cx="4968552" cy="475252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394087"/>
                <a:gridCol w="1574465"/>
              </a:tblGrid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Cantidad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Analfabetismo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Instrucción Superior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32,96%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Primaria completa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92,07%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Secundaria Completa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60,44%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</a:tr>
              <a:tr h="9505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Niños (5 a 17 </a:t>
                      </a: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años) </a:t>
                      </a: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</a:t>
                      </a: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trabajan </a:t>
                      </a: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 estudian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3,83%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</a:tr>
              <a:tr h="9505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Niños (5-17 años) que trabajan en el Área Rural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6,14%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Bono Desarrollo Humano madres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70.413 personas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8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96832" cy="850106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/>
              <a:t>Falencias en el proceso presupuestario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570464"/>
              </p:ext>
            </p:extLst>
          </p:nvPr>
        </p:nvGraphicFramePr>
        <p:xfrm>
          <a:off x="1331640" y="1340768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1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868958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INDICE DE LA PRESENTACIÓN</a:t>
            </a:r>
            <a:endParaRPr lang="es-EC" sz="40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52417082"/>
              </p:ext>
            </p:extLst>
          </p:nvPr>
        </p:nvGraphicFramePr>
        <p:xfrm>
          <a:off x="1403648" y="1556792"/>
          <a:ext cx="72728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ignaciosantiago.com/wp-content/uploads/2015/04/como-ganar-dinero-con-un-blog-lista-de-tem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401">
            <a:off x="6347066" y="5193991"/>
            <a:ext cx="2508908" cy="142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ENCUESTA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83091295"/>
              </p:ext>
            </p:extLst>
          </p:nvPr>
        </p:nvGraphicFramePr>
        <p:xfrm>
          <a:off x="2195736" y="1916832"/>
          <a:ext cx="59766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://personal.ua.es/es/francisco-frances/materiales/tema4/entrevista_gui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973">
            <a:off x="7311486" y="3631816"/>
            <a:ext cx="1377250" cy="15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60648"/>
            <a:ext cx="5585824" cy="79695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RESULTADOS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704689"/>
              </p:ext>
            </p:extLst>
          </p:nvPr>
        </p:nvGraphicFramePr>
        <p:xfrm>
          <a:off x="1145654" y="980728"/>
          <a:ext cx="7818834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7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60648"/>
            <a:ext cx="5585824" cy="79695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RESULTADOS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189045"/>
              </p:ext>
            </p:extLst>
          </p:nvPr>
        </p:nvGraphicFramePr>
        <p:xfrm>
          <a:off x="1259632" y="1628800"/>
          <a:ext cx="724277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3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476672"/>
            <a:ext cx="392848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dirty="0" smtClean="0"/>
              <a:t>Recomendaciones al GAD de Pichincha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49905"/>
              </p:ext>
            </p:extLst>
          </p:nvPr>
        </p:nvGraphicFramePr>
        <p:xfrm>
          <a:off x="2411760" y="2060848"/>
          <a:ext cx="5514578" cy="375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9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1772816"/>
            <a:ext cx="2736304" cy="1512168"/>
          </a:xfrm>
        </p:spPr>
        <p:txBody>
          <a:bodyPr>
            <a:normAutofit/>
          </a:bodyPr>
          <a:lstStyle/>
          <a:p>
            <a:r>
              <a:rPr lang="es-EC" sz="3200" dirty="0" smtClean="0"/>
              <a:t>CAPITULO IV</a:t>
            </a:r>
            <a:endParaRPr lang="es-EC" sz="32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123728" y="3789040"/>
            <a:ext cx="5040560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u="sng" dirty="0" smtClean="0">
                <a:solidFill>
                  <a:schemeClr val="tx1"/>
                </a:solidFill>
              </a:rPr>
              <a:t>PROPUESTA METODOLÓGICA</a:t>
            </a:r>
            <a:endParaRPr lang="es-EC" sz="2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2736304" cy="1512168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/>
              <a:t>Actores que intervienen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293830"/>
              </p:ext>
            </p:extLst>
          </p:nvPr>
        </p:nvGraphicFramePr>
        <p:xfrm>
          <a:off x="2339752" y="1124744"/>
          <a:ext cx="57606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404664"/>
            <a:ext cx="4361688" cy="940966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Costos que implica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789148"/>
              </p:ext>
            </p:extLst>
          </p:nvPr>
        </p:nvGraphicFramePr>
        <p:xfrm>
          <a:off x="1187624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4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1052736"/>
            <a:ext cx="4721728" cy="940966"/>
          </a:xfrm>
        </p:spPr>
        <p:txBody>
          <a:bodyPr/>
          <a:lstStyle/>
          <a:p>
            <a:r>
              <a:rPr lang="es-EC" dirty="0" smtClean="0"/>
              <a:t>Proceso inclusivo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826915"/>
              </p:ext>
            </p:extLst>
          </p:nvPr>
        </p:nvGraphicFramePr>
        <p:xfrm>
          <a:off x="1043608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9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404664"/>
            <a:ext cx="2633496" cy="724942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Pasos</a:t>
            </a:r>
            <a:endParaRPr lang="es-EC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928414"/>
              </p:ext>
            </p:extLst>
          </p:nvPr>
        </p:nvGraphicFramePr>
        <p:xfrm>
          <a:off x="1547664" y="1761728"/>
          <a:ext cx="7098754" cy="382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6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44624"/>
            <a:ext cx="5081768" cy="868958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Caso del GAD de Pichincha</a:t>
            </a:r>
            <a:endParaRPr lang="es-EC" sz="36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93343204"/>
              </p:ext>
            </p:extLst>
          </p:nvPr>
        </p:nvGraphicFramePr>
        <p:xfrm>
          <a:off x="1979712" y="1268760"/>
          <a:ext cx="67687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 rot="16200000">
            <a:off x="274713" y="3248942"/>
            <a:ext cx="2605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PDyOT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704856" cy="868958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CAPITULO 1</a:t>
            </a:r>
            <a:endParaRPr lang="es-EC" dirty="0"/>
          </a:p>
        </p:txBody>
      </p:sp>
      <p:pic>
        <p:nvPicPr>
          <p:cNvPr id="3074" name="Picture 2" descr="http://ignaciosantiago.com/wp-content/uploads/2015/04/como-ganar-dinero-con-un-blog-lista-de-te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401">
            <a:off x="6347066" y="5193991"/>
            <a:ext cx="2508908" cy="142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332656"/>
            <a:ext cx="5081768" cy="868958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Caso del GAD de Pichincha</a:t>
            </a:r>
            <a:endParaRPr lang="es-EC" sz="3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113"/>
              </p:ext>
            </p:extLst>
          </p:nvPr>
        </p:nvGraphicFramePr>
        <p:xfrm>
          <a:off x="1259632" y="2052936"/>
          <a:ext cx="7416824" cy="24972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673506"/>
                <a:gridCol w="4743318"/>
              </a:tblGrid>
              <a:tr h="5839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Estructura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Detalle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20920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Programa                  21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Fortalecimiento de Capacidades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20920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Sub-programa           01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Apoyo a iniciativas provinciales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343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Proyecto                    01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Eventos de apoyo para la promoción institucional del GAD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20920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Actividad                 001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Ferias </a:t>
                      </a: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 iniciativas provinciales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9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404664"/>
            <a:ext cx="2633496" cy="724942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Pasos</a:t>
            </a:r>
            <a:endParaRPr lang="es-EC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577885"/>
              </p:ext>
            </p:extLst>
          </p:nvPr>
        </p:nvGraphicFramePr>
        <p:xfrm>
          <a:off x="1403648" y="2132856"/>
          <a:ext cx="717076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5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44624"/>
            <a:ext cx="5081768" cy="868958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Caso del GAD de Pichincha</a:t>
            </a:r>
            <a:endParaRPr lang="es-EC" sz="3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30689"/>
              </p:ext>
            </p:extLst>
          </p:nvPr>
        </p:nvGraphicFramePr>
        <p:xfrm>
          <a:off x="1403648" y="836712"/>
          <a:ext cx="7200800" cy="58203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10579"/>
                <a:gridCol w="1862276"/>
                <a:gridCol w="942507"/>
                <a:gridCol w="2285438"/>
              </a:tblGrid>
              <a:tr h="10888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CANTONES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HABITANTES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Asignación Presupuesto a distribuir participativamente</a:t>
                      </a:r>
                    </a:p>
                  </a:txBody>
                  <a:tcPr marL="7620" marR="7620" marT="7620" marB="0" anchor="ctr"/>
                </a:tc>
              </a:tr>
              <a:tr h="438006">
                <a:tc>
                  <a:txBody>
                    <a:bodyPr/>
                    <a:lstStyle/>
                    <a:p>
                      <a:pPr algn="l" fontAlgn="t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Cayambe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1.127.711,74 </a:t>
                      </a:r>
                    </a:p>
                  </a:txBody>
                  <a:tcPr marL="7620" marR="7620" marT="7620" marB="0" anchor="b"/>
                </a:tc>
              </a:tr>
              <a:tr h="438006">
                <a:tc>
                  <a:txBody>
                    <a:bodyPr/>
                    <a:lstStyle/>
                    <a:p>
                      <a:pPr algn="l" fontAlgn="t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Mejía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81.335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1.069.088,34 </a:t>
                      </a:r>
                    </a:p>
                  </a:txBody>
                  <a:tcPr marL="7620" marR="7620" marT="7620" marB="0" anchor="b"/>
                </a:tc>
              </a:tr>
              <a:tr h="731081">
                <a:tc>
                  <a:txBody>
                    <a:bodyPr/>
                    <a:lstStyle/>
                    <a:p>
                      <a:pPr algn="l" fontAlgn="t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Pedro Moncayo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33.172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436.021,37 </a:t>
                      </a:r>
                    </a:p>
                  </a:txBody>
                  <a:tcPr marL="7620" marR="7620" marT="7620" marB="0" anchor="b"/>
                </a:tc>
              </a:tr>
              <a:tr h="547794">
                <a:tc>
                  <a:txBody>
                    <a:bodyPr/>
                    <a:lstStyle/>
                    <a:p>
                      <a:pPr algn="l" fontAlgn="t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Pedro Vicente Maldonado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12.924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169.876,41 </a:t>
                      </a:r>
                    </a:p>
                  </a:txBody>
                  <a:tcPr marL="7620" marR="7620" marT="7620" marB="0" anchor="b"/>
                </a:tc>
              </a:tr>
              <a:tr h="438006">
                <a:tc>
                  <a:txBody>
                    <a:bodyPr/>
                    <a:lstStyle/>
                    <a:p>
                      <a:pPr algn="l" fontAlgn="t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Puerto Quito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268.734,38 </a:t>
                      </a:r>
                    </a:p>
                  </a:txBody>
                  <a:tcPr marL="7620" marR="7620" marT="7620" marB="0" anchor="b"/>
                </a:tc>
              </a:tr>
              <a:tr h="438006">
                <a:tc>
                  <a:txBody>
                    <a:bodyPr/>
                    <a:lstStyle/>
                    <a:p>
                      <a:pPr algn="l" fontAlgn="t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Quito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2.239.191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29.432.507,39 </a:t>
                      </a:r>
                    </a:p>
                  </a:txBody>
                  <a:tcPr marL="7620" marR="7620" marT="7620" marB="0" anchor="b"/>
                </a:tc>
              </a:tr>
              <a:tr h="438006">
                <a:tc>
                  <a:txBody>
                    <a:bodyPr/>
                    <a:lstStyle/>
                    <a:p>
                      <a:pPr algn="l" fontAlgn="t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Rumiñahui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85.852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1.128.460,96 </a:t>
                      </a:r>
                    </a:p>
                  </a:txBody>
                  <a:tcPr marL="7620" marR="7620" marT="7620" marB="0" anchor="b"/>
                </a:tc>
              </a:tr>
              <a:tr h="547794">
                <a:tc>
                  <a:txBody>
                    <a:bodyPr/>
                    <a:lstStyle/>
                    <a:p>
                      <a:pPr algn="l" fontAlgn="t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Miguel de los Bancos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</a:t>
                      </a:r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230.984,07 </a:t>
                      </a:r>
                    </a:p>
                  </a:txBody>
                  <a:tcPr marL="7620" marR="7620" marT="7620" marB="0" anchor="b"/>
                </a:tc>
              </a:tr>
              <a:tr h="438006">
                <a:tc>
                  <a:txBody>
                    <a:bodyPr/>
                    <a:lstStyle/>
                    <a:p>
                      <a:pPr algn="ctr" fontAlgn="t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2.576.287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</a:t>
                      </a: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33.863.384,66 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8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404664"/>
            <a:ext cx="2633496" cy="724942"/>
          </a:xfrm>
        </p:spPr>
        <p:txBody>
          <a:bodyPr>
            <a:noAutofit/>
          </a:bodyPr>
          <a:lstStyle/>
          <a:p>
            <a:pPr algn="ctr"/>
            <a:r>
              <a:rPr lang="es-EC" sz="4400" dirty="0" smtClean="0"/>
              <a:t>Pasos</a:t>
            </a:r>
            <a:endParaRPr lang="es-EC" sz="4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852777"/>
              </p:ext>
            </p:extLst>
          </p:nvPr>
        </p:nvGraphicFramePr>
        <p:xfrm>
          <a:off x="1619672" y="1700808"/>
          <a:ext cx="695473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6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Matriz de priorización de proyectos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36841"/>
              </p:ext>
            </p:extLst>
          </p:nvPr>
        </p:nvGraphicFramePr>
        <p:xfrm>
          <a:off x="251520" y="1988840"/>
          <a:ext cx="8712968" cy="442772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659893"/>
                <a:gridCol w="1244431"/>
                <a:gridCol w="1661842"/>
                <a:gridCol w="1243454"/>
                <a:gridCol w="1030849"/>
                <a:gridCol w="1872499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IMPACTO SOCIAL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Urgencia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Satisfacción de la ciudadanía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Aporte al desarrollo local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CALIFICACIÓN DE LA OPCIÓN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de riego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es-EC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es-EC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es-EC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7,70</a:t>
                      </a:r>
                      <a:endParaRPr lang="es-EC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es-EC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Ferias con iniciativas provinciales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1,80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3,00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5,80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0,31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 vial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669"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5,30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,20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18,50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0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369800" cy="868958"/>
          </a:xfrm>
        </p:spPr>
        <p:txBody>
          <a:bodyPr>
            <a:normAutofit/>
          </a:bodyPr>
          <a:lstStyle/>
          <a:p>
            <a:r>
              <a:rPr lang="es-EC" sz="3600" dirty="0" smtClean="0"/>
              <a:t>Caso del GAD de Pichincha</a:t>
            </a:r>
            <a:endParaRPr lang="es-EC" sz="36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69775097"/>
              </p:ext>
            </p:extLst>
          </p:nvPr>
        </p:nvGraphicFramePr>
        <p:xfrm>
          <a:off x="1524000" y="1397000"/>
          <a:ext cx="679241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6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404664"/>
            <a:ext cx="2633496" cy="724942"/>
          </a:xfrm>
        </p:spPr>
        <p:txBody>
          <a:bodyPr>
            <a:noAutofit/>
          </a:bodyPr>
          <a:lstStyle/>
          <a:p>
            <a:pPr algn="ctr"/>
            <a:r>
              <a:rPr lang="es-EC" sz="4400" dirty="0" smtClean="0"/>
              <a:t>Pasos</a:t>
            </a:r>
            <a:endParaRPr lang="es-EC" sz="4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387296"/>
              </p:ext>
            </p:extLst>
          </p:nvPr>
        </p:nvGraphicFramePr>
        <p:xfrm>
          <a:off x="1835696" y="1700808"/>
          <a:ext cx="6738714" cy="375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9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476672"/>
            <a:ext cx="2736304" cy="864096"/>
          </a:xfrm>
        </p:spPr>
        <p:txBody>
          <a:bodyPr>
            <a:normAutofit/>
          </a:bodyPr>
          <a:lstStyle/>
          <a:p>
            <a:r>
              <a:rPr lang="es-EC" sz="3600" dirty="0" smtClean="0"/>
              <a:t>Cronograma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596093"/>
              </p:ext>
            </p:extLst>
          </p:nvPr>
        </p:nvGraphicFramePr>
        <p:xfrm>
          <a:off x="1187624" y="2132856"/>
          <a:ext cx="7499350" cy="307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FECHAS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r>
                        <a:rPr lang="es-EC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usar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Asamblea ciudadana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Junio y Julio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Priorización</a:t>
                      </a:r>
                      <a:r>
                        <a:rPr lang="es-EC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presupuesto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Agosto y Septiembre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Estudios técnicos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Octubre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Validación</a:t>
                      </a:r>
                      <a:r>
                        <a:rPr lang="es-EC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aprobación del presupuesto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Noviembre y Diciembre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Ejecución y Seguimiento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Año siguiente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58584" y="548680"/>
            <a:ext cx="4577712" cy="86895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 a alcanzar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23182"/>
              </p:ext>
            </p:extLst>
          </p:nvPr>
        </p:nvGraphicFramePr>
        <p:xfrm>
          <a:off x="1435100" y="165273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6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577712" cy="868958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5065735"/>
              </p:ext>
            </p:extLst>
          </p:nvPr>
        </p:nvGraphicFramePr>
        <p:xfrm>
          <a:off x="1259632" y="980728"/>
          <a:ext cx="7560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3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724942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Reseña Histórica de los GAD Provinciales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379169"/>
              </p:ext>
            </p:extLst>
          </p:nvPr>
        </p:nvGraphicFramePr>
        <p:xfrm>
          <a:off x="2010512" y="1077528"/>
          <a:ext cx="79620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s1.thingpic.com/images/L7/itGKghMmG2HZfdBV2CCEwQ9Z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68" y="3370481"/>
            <a:ext cx="2972584" cy="34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260648"/>
            <a:ext cx="4577712" cy="868958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321910"/>
              </p:ext>
            </p:extLst>
          </p:nvPr>
        </p:nvGraphicFramePr>
        <p:xfrm>
          <a:off x="2339752" y="1340768"/>
          <a:ext cx="56166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slideplayer.es/1/119364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724942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GAD Provinciales</a:t>
            </a:r>
            <a:endParaRPr lang="es-EC" sz="3200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949020253"/>
              </p:ext>
            </p:extLst>
          </p:nvPr>
        </p:nvGraphicFramePr>
        <p:xfrm>
          <a:off x="1043608" y="836712"/>
          <a:ext cx="81003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7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Tipos de recursos financieros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777013"/>
              </p:ext>
            </p:extLst>
          </p:nvPr>
        </p:nvGraphicFramePr>
        <p:xfrm>
          <a:off x="1619672" y="1628800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generaingresosextras.com/hazdinerofacil/images/139811/tres-pasos-ganar-dine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6777">
            <a:off x="97319" y="4538377"/>
            <a:ext cx="265178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/>
              <a:t>Dependencia </a:t>
            </a:r>
            <a:r>
              <a:rPr lang="es-EC" sz="3600" dirty="0" smtClean="0"/>
              <a:t>de las asignaciones en los ingresos del GAD de Pichincha</a:t>
            </a:r>
            <a:endParaRPr lang="es-EC" sz="36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34904"/>
              </p:ext>
            </p:extLst>
          </p:nvPr>
        </p:nvGraphicFramePr>
        <p:xfrm>
          <a:off x="1907704" y="2276833"/>
          <a:ext cx="6552728" cy="31683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64096"/>
                <a:gridCol w="2304256"/>
                <a:gridCol w="2448272"/>
                <a:gridCol w="936104"/>
              </a:tblGrid>
              <a:tr h="905255"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Ingresos Recaudados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Asignaciones Modelo de Equidad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%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$ 147.918.763,71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  66.648.792,63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 45</a:t>
                      </a:r>
                      <a:r>
                        <a:rPr lang="es-EC" sz="1800" dirty="0">
                          <a:effectLst/>
                        </a:rPr>
                        <a:t>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2013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$ 182.681.733,42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  73.932.957,85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 40</a:t>
                      </a:r>
                      <a:r>
                        <a:rPr lang="es-EC" sz="1800" dirty="0">
                          <a:effectLst/>
                        </a:rPr>
                        <a:t>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$ 199.520.135,57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  88.243.027,19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 44</a:t>
                      </a:r>
                      <a:r>
                        <a:rPr lang="es-EC" sz="1800" dirty="0">
                          <a:effectLst/>
                        </a:rPr>
                        <a:t>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52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2015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$ 227.340.416,30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  98.723.856,57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 43%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8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92776" cy="850106"/>
          </a:xfrm>
        </p:spPr>
        <p:txBody>
          <a:bodyPr/>
          <a:lstStyle/>
          <a:p>
            <a:pPr algn="ctr"/>
            <a:r>
              <a:rPr lang="es-EC" dirty="0" smtClean="0"/>
              <a:t>Ejecución del presupuesto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71392"/>
              </p:ext>
            </p:extLst>
          </p:nvPr>
        </p:nvGraphicFramePr>
        <p:xfrm>
          <a:off x="1691680" y="1340768"/>
          <a:ext cx="6480720" cy="361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1115616" y="5229200"/>
            <a:ext cx="763284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GAD Provinciales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cuentan con una metodología para realizar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consenso entre los actores sociales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poner en marcha su Plan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Estratégico, Plan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Operativo Anual, y que responda al mismo tiempo a la demanda de la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gente.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80928"/>
            <a:ext cx="7498080" cy="1143000"/>
          </a:xfrm>
        </p:spPr>
        <p:txBody>
          <a:bodyPr/>
          <a:lstStyle/>
          <a:p>
            <a:pPr algn="ctr"/>
            <a:r>
              <a:rPr lang="es-EC" dirty="0" smtClean="0"/>
              <a:t>CAPITULO II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1519</TotalTime>
  <Words>1427</Words>
  <Application>Microsoft Office PowerPoint</Application>
  <PresentationFormat>Presentación en pantalla (4:3)</PresentationFormat>
  <Paragraphs>307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Solsticio</vt:lpstr>
      <vt:lpstr>    DEPARTAMENTO DE CIENCIAS ECONOMICAS, ADMINISTRATIVAS Y DE COMERCIO   </vt:lpstr>
      <vt:lpstr>INDICE DE LA PRESENTACIÓN</vt:lpstr>
      <vt:lpstr>CAPITULO 1</vt:lpstr>
      <vt:lpstr>Reseña Histórica de los GAD Provinciales</vt:lpstr>
      <vt:lpstr>GAD Provinciales</vt:lpstr>
      <vt:lpstr>Tipos de recursos financieros</vt:lpstr>
      <vt:lpstr>Dependencia de las asignaciones en los ingresos del GAD de Pichincha</vt:lpstr>
      <vt:lpstr>Ejecución del presupuesto</vt:lpstr>
      <vt:lpstr>CAPITULO II</vt:lpstr>
      <vt:lpstr>PRESUPUESTO PARTICIPATIVO</vt:lpstr>
      <vt:lpstr>APLICACIÓN DEL PRESUPUESTO PARTICIPATIVO</vt:lpstr>
      <vt:lpstr>Presupuesto participativo en el Ecuador</vt:lpstr>
      <vt:lpstr>Presentación de PowerPoint</vt:lpstr>
      <vt:lpstr>CAPITULO III</vt:lpstr>
      <vt:lpstr>Investigación Realizada</vt:lpstr>
      <vt:lpstr>Entrevista aplicada</vt:lpstr>
      <vt:lpstr>Entrevista aplicada</vt:lpstr>
      <vt:lpstr>Aspectos del GAD de Pichincha</vt:lpstr>
      <vt:lpstr>Falencias en el proceso presupuestario</vt:lpstr>
      <vt:lpstr>ENCUESTA</vt:lpstr>
      <vt:lpstr>RESULTADOS</vt:lpstr>
      <vt:lpstr>RESULTADOS</vt:lpstr>
      <vt:lpstr>Recomendaciones al GAD de Pichincha</vt:lpstr>
      <vt:lpstr>CAPITULO IV</vt:lpstr>
      <vt:lpstr>Actores que intervienen</vt:lpstr>
      <vt:lpstr>Costos que implica</vt:lpstr>
      <vt:lpstr>Proceso inclusivo</vt:lpstr>
      <vt:lpstr>Pasos</vt:lpstr>
      <vt:lpstr>Caso del GAD de Pichincha</vt:lpstr>
      <vt:lpstr>Caso del GAD de Pichincha</vt:lpstr>
      <vt:lpstr>Pasos</vt:lpstr>
      <vt:lpstr>Caso del GAD de Pichincha</vt:lpstr>
      <vt:lpstr>Pasos</vt:lpstr>
      <vt:lpstr>Matriz de priorización de proyectos</vt:lpstr>
      <vt:lpstr>Caso del GAD de Pichincha</vt:lpstr>
      <vt:lpstr>Pasos</vt:lpstr>
      <vt:lpstr>Cronograma</vt:lpstr>
      <vt:lpstr>Resultados a alcanzar</vt:lpstr>
      <vt:lpstr>Conclusiones</vt:lpstr>
      <vt:lpstr>Recomendaciones</vt:lpstr>
      <vt:lpstr>Presentación de PowerPoint</vt:lpstr>
    </vt:vector>
  </TitlesOfParts>
  <Company>consorcio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GUERRA VEGA VICTORIA NATHALY</dc:creator>
  <cp:lastModifiedBy>Nathy</cp:lastModifiedBy>
  <cp:revision>110</cp:revision>
  <dcterms:created xsi:type="dcterms:W3CDTF">2013-06-17T17:51:08Z</dcterms:created>
  <dcterms:modified xsi:type="dcterms:W3CDTF">2016-02-12T07:26:43Z</dcterms:modified>
</cp:coreProperties>
</file>