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6" r:id="rId11"/>
    <p:sldId id="265" r:id="rId12"/>
    <p:sldId id="269" r:id="rId13"/>
    <p:sldId id="268" r:id="rId14"/>
    <p:sldId id="267" r:id="rId15"/>
    <p:sldId id="271" r:id="rId16"/>
    <p:sldId id="270" r:id="rId17"/>
    <p:sldId id="272" r:id="rId18"/>
    <p:sldId id="275" r:id="rId19"/>
    <p:sldId id="273" r:id="rId20"/>
    <p:sldId id="276" r:id="rId21"/>
    <p:sldId id="277" r:id="rId22"/>
    <p:sldId id="278" r:id="rId23"/>
    <p:sldId id="281" r:id="rId24"/>
    <p:sldId id="282"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F958D-CF81-4E0E-94CE-465858D0E9DD}" type="doc">
      <dgm:prSet loTypeId="urn:microsoft.com/office/officeart/2005/8/layout/hProcess3" loCatId="process" qsTypeId="urn:microsoft.com/office/officeart/2005/8/quickstyle/3d3" qsCatId="3D" csTypeId="urn:microsoft.com/office/officeart/2005/8/colors/accent1_5" csCatId="accent1" phldr="1"/>
      <dgm:spPr/>
    </dgm:pt>
    <dgm:pt modelId="{0E3FC29A-7472-4BC5-93FA-33D4852CA8C4}">
      <dgm:prSet phldrT="[Texto]"/>
      <dgm:spPr/>
      <dgm:t>
        <a:bodyPr/>
        <a:lstStyle/>
        <a:p>
          <a:r>
            <a:rPr lang="es-EC"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Patrimonio al año 2014 es $851.967,30</a:t>
          </a:r>
          <a:endParaRPr lang="es-EC"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DC25C63-8A03-4726-BE49-002D2EDA888F}" type="parTrans" cxnId="{97CF4988-7EE8-42C3-97ED-6B76C6C36838}">
      <dgm:prSet/>
      <dgm:spPr/>
      <dgm:t>
        <a:bodyPr/>
        <a:lstStyle/>
        <a:p>
          <a:endParaRPr lang="es-EC"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0BCE307-A498-4218-B000-417F2CD004CE}" type="sibTrans" cxnId="{97CF4988-7EE8-42C3-97ED-6B76C6C36838}">
      <dgm:prSet/>
      <dgm:spPr/>
      <dgm:t>
        <a:bodyPr/>
        <a:lstStyle/>
        <a:p>
          <a:endParaRPr lang="es-EC"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4B1FBEA-127D-4577-8552-064EBF49BA4C}">
      <dgm:prSet phldrT="[Texto]"/>
      <dgm:spPr/>
      <dgm:t>
        <a:bodyPr/>
        <a:lstStyle/>
        <a:p>
          <a:r>
            <a:rPr lang="es-EC"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RUC: 1792013380001</a:t>
          </a:r>
          <a:endParaRPr lang="es-EC"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F4E6293-6B89-4244-9B5D-7765F39197B5}" type="parTrans" cxnId="{2AA61D1F-084E-41C0-A904-7A72FF9D8A67}">
      <dgm:prSet/>
      <dgm:spPr/>
      <dgm:t>
        <a:bodyPr/>
        <a:lstStyle/>
        <a:p>
          <a:endParaRPr lang="es-EC"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64978C-72E0-4AA0-A84E-0B5FFDDC350A}" type="sibTrans" cxnId="{2AA61D1F-084E-41C0-A904-7A72FF9D8A67}">
      <dgm:prSet/>
      <dgm:spPr/>
      <dgm:t>
        <a:bodyPr/>
        <a:lstStyle/>
        <a:p>
          <a:endParaRPr lang="es-EC"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7D955AF-58E1-4EED-BBEE-A9D8019CA93F}">
      <dgm:prSet phldrT="[Texto]"/>
      <dgm:spPr/>
      <dgm:t>
        <a:bodyPr/>
        <a:lstStyle/>
        <a:p>
          <a:r>
            <a:rPr lang="es-EC"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Constituida en el año 2005</a:t>
          </a:r>
          <a:endParaRPr lang="es-EC"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6D06814-8078-42BD-85D4-CD1ABAD764C2}" type="parTrans" cxnId="{087D7EA4-2928-43A9-BF10-B04D109FDFC1}">
      <dgm:prSet/>
      <dgm:spPr/>
      <dgm:t>
        <a:bodyPr/>
        <a:lstStyle/>
        <a:p>
          <a:endParaRPr lang="es-EC"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027C85F-5653-4CA7-ADF7-414A5A5D9EE7}" type="sibTrans" cxnId="{087D7EA4-2928-43A9-BF10-B04D109FDFC1}">
      <dgm:prSet/>
      <dgm:spPr/>
      <dgm:t>
        <a:bodyPr/>
        <a:lstStyle/>
        <a:p>
          <a:endParaRPr lang="es-EC"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82ED60C-D033-437B-AFE8-0E7CCF73C771}" type="pres">
      <dgm:prSet presAssocID="{D2CF958D-CF81-4E0E-94CE-465858D0E9DD}" presName="Name0" presStyleCnt="0">
        <dgm:presLayoutVars>
          <dgm:dir/>
          <dgm:animLvl val="lvl"/>
          <dgm:resizeHandles val="exact"/>
        </dgm:presLayoutVars>
      </dgm:prSet>
      <dgm:spPr/>
    </dgm:pt>
    <dgm:pt modelId="{B5B90953-A893-4A0D-BA57-2F50B706F857}" type="pres">
      <dgm:prSet presAssocID="{D2CF958D-CF81-4E0E-94CE-465858D0E9DD}" presName="dummy" presStyleCnt="0"/>
      <dgm:spPr/>
    </dgm:pt>
    <dgm:pt modelId="{F0D17E28-F353-4793-A552-146A6A372FBB}" type="pres">
      <dgm:prSet presAssocID="{D2CF958D-CF81-4E0E-94CE-465858D0E9DD}" presName="linH" presStyleCnt="0"/>
      <dgm:spPr/>
    </dgm:pt>
    <dgm:pt modelId="{8C73CB52-FEB7-40FE-A34D-A7C9764D52F6}" type="pres">
      <dgm:prSet presAssocID="{D2CF958D-CF81-4E0E-94CE-465858D0E9DD}" presName="padding1" presStyleCnt="0"/>
      <dgm:spPr/>
    </dgm:pt>
    <dgm:pt modelId="{1E7AA401-044D-4D0E-912B-4A91B068F36E}" type="pres">
      <dgm:prSet presAssocID="{0E3FC29A-7472-4BC5-93FA-33D4852CA8C4}" presName="linV" presStyleCnt="0"/>
      <dgm:spPr/>
    </dgm:pt>
    <dgm:pt modelId="{71FD7D51-4620-46F3-81C8-F7AA4BEFD78A}" type="pres">
      <dgm:prSet presAssocID="{0E3FC29A-7472-4BC5-93FA-33D4852CA8C4}" presName="spVertical1" presStyleCnt="0"/>
      <dgm:spPr/>
    </dgm:pt>
    <dgm:pt modelId="{171F710D-4151-49A4-B844-313528BB510E}" type="pres">
      <dgm:prSet presAssocID="{0E3FC29A-7472-4BC5-93FA-33D4852CA8C4}" presName="parTx" presStyleLbl="revTx" presStyleIdx="0" presStyleCnt="3">
        <dgm:presLayoutVars>
          <dgm:chMax val="0"/>
          <dgm:chPref val="0"/>
          <dgm:bulletEnabled val="1"/>
        </dgm:presLayoutVars>
      </dgm:prSet>
      <dgm:spPr/>
      <dgm:t>
        <a:bodyPr/>
        <a:lstStyle/>
        <a:p>
          <a:endParaRPr lang="es-EC"/>
        </a:p>
      </dgm:t>
    </dgm:pt>
    <dgm:pt modelId="{DED961A7-D86A-4A86-A812-A62520E431DC}" type="pres">
      <dgm:prSet presAssocID="{0E3FC29A-7472-4BC5-93FA-33D4852CA8C4}" presName="spVertical2" presStyleCnt="0"/>
      <dgm:spPr/>
    </dgm:pt>
    <dgm:pt modelId="{9099ACF3-7C2D-4937-9ABF-DF9FA1E051FC}" type="pres">
      <dgm:prSet presAssocID="{0E3FC29A-7472-4BC5-93FA-33D4852CA8C4}" presName="spVertical3" presStyleCnt="0"/>
      <dgm:spPr/>
    </dgm:pt>
    <dgm:pt modelId="{C0EE8F74-D4B2-43AB-BB93-C36DB863A5A8}" type="pres">
      <dgm:prSet presAssocID="{80BCE307-A498-4218-B000-417F2CD004CE}" presName="space" presStyleCnt="0"/>
      <dgm:spPr/>
    </dgm:pt>
    <dgm:pt modelId="{CA98D018-EA22-48A2-A836-E9908A29A39B}" type="pres">
      <dgm:prSet presAssocID="{44B1FBEA-127D-4577-8552-064EBF49BA4C}" presName="linV" presStyleCnt="0"/>
      <dgm:spPr/>
    </dgm:pt>
    <dgm:pt modelId="{BE415C54-CAD3-4085-A5B1-5F1907A5D926}" type="pres">
      <dgm:prSet presAssocID="{44B1FBEA-127D-4577-8552-064EBF49BA4C}" presName="spVertical1" presStyleCnt="0"/>
      <dgm:spPr/>
    </dgm:pt>
    <dgm:pt modelId="{ED0CC16C-706A-40B6-A63A-8948E6CF4679}" type="pres">
      <dgm:prSet presAssocID="{44B1FBEA-127D-4577-8552-064EBF49BA4C}" presName="parTx" presStyleLbl="revTx" presStyleIdx="1" presStyleCnt="3">
        <dgm:presLayoutVars>
          <dgm:chMax val="0"/>
          <dgm:chPref val="0"/>
          <dgm:bulletEnabled val="1"/>
        </dgm:presLayoutVars>
      </dgm:prSet>
      <dgm:spPr/>
      <dgm:t>
        <a:bodyPr/>
        <a:lstStyle/>
        <a:p>
          <a:endParaRPr lang="es-EC"/>
        </a:p>
      </dgm:t>
    </dgm:pt>
    <dgm:pt modelId="{9D90AF81-3C83-4EE4-85F4-3415C24086C2}" type="pres">
      <dgm:prSet presAssocID="{44B1FBEA-127D-4577-8552-064EBF49BA4C}" presName="spVertical2" presStyleCnt="0"/>
      <dgm:spPr/>
    </dgm:pt>
    <dgm:pt modelId="{4B76295F-6879-4F15-BCB5-35E49B6BF16A}" type="pres">
      <dgm:prSet presAssocID="{44B1FBEA-127D-4577-8552-064EBF49BA4C}" presName="spVertical3" presStyleCnt="0"/>
      <dgm:spPr/>
    </dgm:pt>
    <dgm:pt modelId="{97BB43AB-1C97-45A5-BF34-9552EB0A1F8C}" type="pres">
      <dgm:prSet presAssocID="{4764978C-72E0-4AA0-A84E-0B5FFDDC350A}" presName="space" presStyleCnt="0"/>
      <dgm:spPr/>
    </dgm:pt>
    <dgm:pt modelId="{030B0223-0035-46A4-9519-6BD0755FEF3B}" type="pres">
      <dgm:prSet presAssocID="{57D955AF-58E1-4EED-BBEE-A9D8019CA93F}" presName="linV" presStyleCnt="0"/>
      <dgm:spPr/>
    </dgm:pt>
    <dgm:pt modelId="{87BA32A4-3478-4A62-B327-0D29693DA99A}" type="pres">
      <dgm:prSet presAssocID="{57D955AF-58E1-4EED-BBEE-A9D8019CA93F}" presName="spVertical1" presStyleCnt="0"/>
      <dgm:spPr/>
    </dgm:pt>
    <dgm:pt modelId="{4D17070A-0148-4371-907E-49F1DDE43043}" type="pres">
      <dgm:prSet presAssocID="{57D955AF-58E1-4EED-BBEE-A9D8019CA93F}" presName="parTx" presStyleLbl="revTx" presStyleIdx="2" presStyleCnt="3">
        <dgm:presLayoutVars>
          <dgm:chMax val="0"/>
          <dgm:chPref val="0"/>
          <dgm:bulletEnabled val="1"/>
        </dgm:presLayoutVars>
      </dgm:prSet>
      <dgm:spPr/>
      <dgm:t>
        <a:bodyPr/>
        <a:lstStyle/>
        <a:p>
          <a:endParaRPr lang="es-EC"/>
        </a:p>
      </dgm:t>
    </dgm:pt>
    <dgm:pt modelId="{D0A6247E-94B6-4656-BAAE-3D9E13D0DF99}" type="pres">
      <dgm:prSet presAssocID="{57D955AF-58E1-4EED-BBEE-A9D8019CA93F}" presName="spVertical2" presStyleCnt="0"/>
      <dgm:spPr/>
    </dgm:pt>
    <dgm:pt modelId="{049AFA2E-691A-4931-A185-05208C10BFC5}" type="pres">
      <dgm:prSet presAssocID="{57D955AF-58E1-4EED-BBEE-A9D8019CA93F}" presName="spVertical3" presStyleCnt="0"/>
      <dgm:spPr/>
    </dgm:pt>
    <dgm:pt modelId="{782F7F28-ED55-43A4-B77E-DCEED79CFD98}" type="pres">
      <dgm:prSet presAssocID="{D2CF958D-CF81-4E0E-94CE-465858D0E9DD}" presName="padding2" presStyleCnt="0"/>
      <dgm:spPr/>
    </dgm:pt>
    <dgm:pt modelId="{A891AE41-7929-47D0-BFD2-5AAD87F96874}" type="pres">
      <dgm:prSet presAssocID="{D2CF958D-CF81-4E0E-94CE-465858D0E9DD}" presName="negArrow" presStyleCnt="0"/>
      <dgm:spPr/>
    </dgm:pt>
    <dgm:pt modelId="{AC62CF50-600F-4721-A11E-2D29FBB25122}" type="pres">
      <dgm:prSet presAssocID="{D2CF958D-CF81-4E0E-94CE-465858D0E9DD}" presName="backgroundArrow" presStyleLbl="node1" presStyleIdx="0" presStyleCnt="1"/>
      <dgm:spPr/>
    </dgm:pt>
  </dgm:ptLst>
  <dgm:cxnLst>
    <dgm:cxn modelId="{2AA61D1F-084E-41C0-A904-7A72FF9D8A67}" srcId="{D2CF958D-CF81-4E0E-94CE-465858D0E9DD}" destId="{44B1FBEA-127D-4577-8552-064EBF49BA4C}" srcOrd="1" destOrd="0" parTransId="{FF4E6293-6B89-4244-9B5D-7765F39197B5}" sibTransId="{4764978C-72E0-4AA0-A84E-0B5FFDDC350A}"/>
    <dgm:cxn modelId="{087D7EA4-2928-43A9-BF10-B04D109FDFC1}" srcId="{D2CF958D-CF81-4E0E-94CE-465858D0E9DD}" destId="{57D955AF-58E1-4EED-BBEE-A9D8019CA93F}" srcOrd="2" destOrd="0" parTransId="{26D06814-8078-42BD-85D4-CD1ABAD764C2}" sibTransId="{D027C85F-5653-4CA7-ADF7-414A5A5D9EE7}"/>
    <dgm:cxn modelId="{50B203AB-14A1-4AB1-B640-3B6F593EC48E}" type="presOf" srcId="{44B1FBEA-127D-4577-8552-064EBF49BA4C}" destId="{ED0CC16C-706A-40B6-A63A-8948E6CF4679}" srcOrd="0" destOrd="0" presId="urn:microsoft.com/office/officeart/2005/8/layout/hProcess3"/>
    <dgm:cxn modelId="{DEA8D8EB-742A-4EB4-8E68-3832C9E24BD2}" type="presOf" srcId="{57D955AF-58E1-4EED-BBEE-A9D8019CA93F}" destId="{4D17070A-0148-4371-907E-49F1DDE43043}" srcOrd="0" destOrd="0" presId="urn:microsoft.com/office/officeart/2005/8/layout/hProcess3"/>
    <dgm:cxn modelId="{FA262646-BAD4-40DE-A670-892C47FF7075}" type="presOf" srcId="{0E3FC29A-7472-4BC5-93FA-33D4852CA8C4}" destId="{171F710D-4151-49A4-B844-313528BB510E}" srcOrd="0" destOrd="0" presId="urn:microsoft.com/office/officeart/2005/8/layout/hProcess3"/>
    <dgm:cxn modelId="{DC5065B1-F205-4A56-9A77-3CA3252B0485}" type="presOf" srcId="{D2CF958D-CF81-4E0E-94CE-465858D0E9DD}" destId="{D82ED60C-D033-437B-AFE8-0E7CCF73C771}" srcOrd="0" destOrd="0" presId="urn:microsoft.com/office/officeart/2005/8/layout/hProcess3"/>
    <dgm:cxn modelId="{97CF4988-7EE8-42C3-97ED-6B76C6C36838}" srcId="{D2CF958D-CF81-4E0E-94CE-465858D0E9DD}" destId="{0E3FC29A-7472-4BC5-93FA-33D4852CA8C4}" srcOrd="0" destOrd="0" parTransId="{ADC25C63-8A03-4726-BE49-002D2EDA888F}" sibTransId="{80BCE307-A498-4218-B000-417F2CD004CE}"/>
    <dgm:cxn modelId="{37560125-513F-46E7-B3CA-D290F2C5DAC3}" type="presParOf" srcId="{D82ED60C-D033-437B-AFE8-0E7CCF73C771}" destId="{B5B90953-A893-4A0D-BA57-2F50B706F857}" srcOrd="0" destOrd="0" presId="urn:microsoft.com/office/officeart/2005/8/layout/hProcess3"/>
    <dgm:cxn modelId="{52F8DE06-89A7-4A25-8E3A-5F00707CD782}" type="presParOf" srcId="{D82ED60C-D033-437B-AFE8-0E7CCF73C771}" destId="{F0D17E28-F353-4793-A552-146A6A372FBB}" srcOrd="1" destOrd="0" presId="urn:microsoft.com/office/officeart/2005/8/layout/hProcess3"/>
    <dgm:cxn modelId="{AF1D4067-D555-400D-9138-BDF43C3F6442}" type="presParOf" srcId="{F0D17E28-F353-4793-A552-146A6A372FBB}" destId="{8C73CB52-FEB7-40FE-A34D-A7C9764D52F6}" srcOrd="0" destOrd="0" presId="urn:microsoft.com/office/officeart/2005/8/layout/hProcess3"/>
    <dgm:cxn modelId="{B5D79DBB-DEAE-404B-BE38-8FB6824C48DB}" type="presParOf" srcId="{F0D17E28-F353-4793-A552-146A6A372FBB}" destId="{1E7AA401-044D-4D0E-912B-4A91B068F36E}" srcOrd="1" destOrd="0" presId="urn:microsoft.com/office/officeart/2005/8/layout/hProcess3"/>
    <dgm:cxn modelId="{4EA4C13B-3504-4BC8-B463-86A89A74C39B}" type="presParOf" srcId="{1E7AA401-044D-4D0E-912B-4A91B068F36E}" destId="{71FD7D51-4620-46F3-81C8-F7AA4BEFD78A}" srcOrd="0" destOrd="0" presId="urn:microsoft.com/office/officeart/2005/8/layout/hProcess3"/>
    <dgm:cxn modelId="{3B9A312E-8DB8-479E-8120-BAED2F6B2749}" type="presParOf" srcId="{1E7AA401-044D-4D0E-912B-4A91B068F36E}" destId="{171F710D-4151-49A4-B844-313528BB510E}" srcOrd="1" destOrd="0" presId="urn:microsoft.com/office/officeart/2005/8/layout/hProcess3"/>
    <dgm:cxn modelId="{0621D77D-7ECE-4CDE-887B-1FAF7B682E2E}" type="presParOf" srcId="{1E7AA401-044D-4D0E-912B-4A91B068F36E}" destId="{DED961A7-D86A-4A86-A812-A62520E431DC}" srcOrd="2" destOrd="0" presId="urn:microsoft.com/office/officeart/2005/8/layout/hProcess3"/>
    <dgm:cxn modelId="{B690B643-0A49-497E-BD3B-47FEA96710DF}" type="presParOf" srcId="{1E7AA401-044D-4D0E-912B-4A91B068F36E}" destId="{9099ACF3-7C2D-4937-9ABF-DF9FA1E051FC}" srcOrd="3" destOrd="0" presId="urn:microsoft.com/office/officeart/2005/8/layout/hProcess3"/>
    <dgm:cxn modelId="{E27A095A-6911-43E8-B620-B68010607F22}" type="presParOf" srcId="{F0D17E28-F353-4793-A552-146A6A372FBB}" destId="{C0EE8F74-D4B2-43AB-BB93-C36DB863A5A8}" srcOrd="2" destOrd="0" presId="urn:microsoft.com/office/officeart/2005/8/layout/hProcess3"/>
    <dgm:cxn modelId="{E994439D-64FF-42EC-B2C0-521BC5FEAD52}" type="presParOf" srcId="{F0D17E28-F353-4793-A552-146A6A372FBB}" destId="{CA98D018-EA22-48A2-A836-E9908A29A39B}" srcOrd="3" destOrd="0" presId="urn:microsoft.com/office/officeart/2005/8/layout/hProcess3"/>
    <dgm:cxn modelId="{402F2979-4BFD-4B75-A88B-CFA410A1E192}" type="presParOf" srcId="{CA98D018-EA22-48A2-A836-E9908A29A39B}" destId="{BE415C54-CAD3-4085-A5B1-5F1907A5D926}" srcOrd="0" destOrd="0" presId="urn:microsoft.com/office/officeart/2005/8/layout/hProcess3"/>
    <dgm:cxn modelId="{12054313-605E-4B91-A45D-2F76BA9C637F}" type="presParOf" srcId="{CA98D018-EA22-48A2-A836-E9908A29A39B}" destId="{ED0CC16C-706A-40B6-A63A-8948E6CF4679}" srcOrd="1" destOrd="0" presId="urn:microsoft.com/office/officeart/2005/8/layout/hProcess3"/>
    <dgm:cxn modelId="{280C4DE5-D486-46BF-9DAC-F0630B4BADDE}" type="presParOf" srcId="{CA98D018-EA22-48A2-A836-E9908A29A39B}" destId="{9D90AF81-3C83-4EE4-85F4-3415C24086C2}" srcOrd="2" destOrd="0" presId="urn:microsoft.com/office/officeart/2005/8/layout/hProcess3"/>
    <dgm:cxn modelId="{B462EF62-E307-4C72-9613-A17E9159D1D7}" type="presParOf" srcId="{CA98D018-EA22-48A2-A836-E9908A29A39B}" destId="{4B76295F-6879-4F15-BCB5-35E49B6BF16A}" srcOrd="3" destOrd="0" presId="urn:microsoft.com/office/officeart/2005/8/layout/hProcess3"/>
    <dgm:cxn modelId="{8A6DA322-FC4D-4383-BCCB-8FAA6FD15C5B}" type="presParOf" srcId="{F0D17E28-F353-4793-A552-146A6A372FBB}" destId="{97BB43AB-1C97-45A5-BF34-9552EB0A1F8C}" srcOrd="4" destOrd="0" presId="urn:microsoft.com/office/officeart/2005/8/layout/hProcess3"/>
    <dgm:cxn modelId="{74E40945-6C93-45D4-AC9B-770B171BDD00}" type="presParOf" srcId="{F0D17E28-F353-4793-A552-146A6A372FBB}" destId="{030B0223-0035-46A4-9519-6BD0755FEF3B}" srcOrd="5" destOrd="0" presId="urn:microsoft.com/office/officeart/2005/8/layout/hProcess3"/>
    <dgm:cxn modelId="{395A6FB4-A02B-4171-AEED-F905F79B74F2}" type="presParOf" srcId="{030B0223-0035-46A4-9519-6BD0755FEF3B}" destId="{87BA32A4-3478-4A62-B327-0D29693DA99A}" srcOrd="0" destOrd="0" presId="urn:microsoft.com/office/officeart/2005/8/layout/hProcess3"/>
    <dgm:cxn modelId="{B69FB21F-F621-4F95-A999-EF944CD6C33B}" type="presParOf" srcId="{030B0223-0035-46A4-9519-6BD0755FEF3B}" destId="{4D17070A-0148-4371-907E-49F1DDE43043}" srcOrd="1" destOrd="0" presId="urn:microsoft.com/office/officeart/2005/8/layout/hProcess3"/>
    <dgm:cxn modelId="{ABBFBE28-2983-462E-87A3-F36DA72A96BF}" type="presParOf" srcId="{030B0223-0035-46A4-9519-6BD0755FEF3B}" destId="{D0A6247E-94B6-4656-BAAE-3D9E13D0DF99}" srcOrd="2" destOrd="0" presId="urn:microsoft.com/office/officeart/2005/8/layout/hProcess3"/>
    <dgm:cxn modelId="{D53A0EAE-05AB-497F-9CAC-D83C04034B02}" type="presParOf" srcId="{030B0223-0035-46A4-9519-6BD0755FEF3B}" destId="{049AFA2E-691A-4931-A185-05208C10BFC5}" srcOrd="3" destOrd="0" presId="urn:microsoft.com/office/officeart/2005/8/layout/hProcess3"/>
    <dgm:cxn modelId="{8DC9E2B3-1A68-44B9-8841-B2075A845624}" type="presParOf" srcId="{F0D17E28-F353-4793-A552-146A6A372FBB}" destId="{782F7F28-ED55-43A4-B77E-DCEED79CFD98}" srcOrd="6" destOrd="0" presId="urn:microsoft.com/office/officeart/2005/8/layout/hProcess3"/>
    <dgm:cxn modelId="{A747BF88-C660-405E-80A2-F5E6F6A3CB12}" type="presParOf" srcId="{F0D17E28-F353-4793-A552-146A6A372FBB}" destId="{A891AE41-7929-47D0-BFD2-5AAD87F96874}" srcOrd="7" destOrd="0" presId="urn:microsoft.com/office/officeart/2005/8/layout/hProcess3"/>
    <dgm:cxn modelId="{3499A8F0-3B8E-4CDE-BDAF-51F7BC8EFAF3}" type="presParOf" srcId="{F0D17E28-F353-4793-A552-146A6A372FBB}" destId="{AC62CF50-600F-4721-A11E-2D29FBB25122}"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45EF1-3A65-4F72-AF8D-D507BE947232}" type="doc">
      <dgm:prSet loTypeId="urn:microsoft.com/office/officeart/2005/8/layout/matrix1" loCatId="matrix" qsTypeId="urn:microsoft.com/office/officeart/2005/8/quickstyle/simple1" qsCatId="simple" csTypeId="urn:microsoft.com/office/officeart/2005/8/colors/colorful1" csCatId="colorful" phldr="1"/>
      <dgm:spPr>
        <a:scene3d>
          <a:camera prst="orthographicFront">
            <a:rot lat="0" lon="0" rev="0"/>
          </a:camera>
          <a:lightRig rig="balanced" dir="t">
            <a:rot lat="0" lon="0" rev="8700000"/>
          </a:lightRig>
        </a:scene3d>
      </dgm:spPr>
      <dgm:t>
        <a:bodyPr/>
        <a:lstStyle/>
        <a:p>
          <a:endParaRPr lang="es-EC"/>
        </a:p>
      </dgm:t>
    </dgm:pt>
    <dgm:pt modelId="{6ECE6CD9-18FD-403A-993E-1475A20A518C}">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Justificación</a:t>
          </a:r>
          <a:endParaRPr lang="es-EC" dirty="0"/>
        </a:p>
      </dgm:t>
    </dgm:pt>
    <dgm:pt modelId="{23AD8752-2662-4E35-86D7-16B5CAE840A0}" type="parTrans" cxnId="{74496D71-A205-4817-A3E1-FC6FCA53F630}">
      <dgm:prSet/>
      <dgm:spPr/>
      <dgm:t>
        <a:bodyPr/>
        <a:lstStyle/>
        <a:p>
          <a:endParaRPr lang="es-EC"/>
        </a:p>
      </dgm:t>
    </dgm:pt>
    <dgm:pt modelId="{D45A88D2-D3AC-4850-A60D-7454BD99111A}" type="sibTrans" cxnId="{74496D71-A205-4817-A3E1-FC6FCA53F630}">
      <dgm:prSet/>
      <dgm:spPr/>
      <dgm:t>
        <a:bodyPr/>
        <a:lstStyle/>
        <a:p>
          <a:endParaRPr lang="es-EC"/>
        </a:p>
      </dgm:t>
    </dgm:pt>
    <dgm:pt modelId="{7A71BCE8-B44D-4780-8E04-449D1F9DD98D}">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Cambio de Matriz Productiva</a:t>
          </a:r>
          <a:endParaRPr lang="es-EC" dirty="0"/>
        </a:p>
      </dgm:t>
    </dgm:pt>
    <dgm:pt modelId="{0217D466-D6C4-4843-8433-5732B15C5294}" type="parTrans" cxnId="{4CF0C48D-AD6B-4A7F-A040-28C4E744EB4E}">
      <dgm:prSet/>
      <dgm:spPr/>
      <dgm:t>
        <a:bodyPr/>
        <a:lstStyle/>
        <a:p>
          <a:endParaRPr lang="es-EC"/>
        </a:p>
      </dgm:t>
    </dgm:pt>
    <dgm:pt modelId="{725DD964-8B5F-47E2-8EBE-F70552C8B86E}" type="sibTrans" cxnId="{4CF0C48D-AD6B-4A7F-A040-28C4E744EB4E}">
      <dgm:prSet/>
      <dgm:spPr/>
      <dgm:t>
        <a:bodyPr/>
        <a:lstStyle/>
        <a:p>
          <a:endParaRPr lang="es-EC"/>
        </a:p>
      </dgm:t>
    </dgm:pt>
    <dgm:pt modelId="{D5B732EC-AFE1-4998-9E77-4F5B3D7C104F}">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Nuevas Fuentes de Ingreso No Petroleras</a:t>
          </a:r>
          <a:endParaRPr lang="es-EC" dirty="0"/>
        </a:p>
      </dgm:t>
    </dgm:pt>
    <dgm:pt modelId="{865DB90E-AD29-46D0-99ED-C3F44C31A857}" type="parTrans" cxnId="{1D1F7189-5E5C-4C1E-A40A-85ADA8D5E86B}">
      <dgm:prSet/>
      <dgm:spPr/>
      <dgm:t>
        <a:bodyPr/>
        <a:lstStyle/>
        <a:p>
          <a:endParaRPr lang="es-EC"/>
        </a:p>
      </dgm:t>
    </dgm:pt>
    <dgm:pt modelId="{25D6C305-5285-4E8D-82DD-ABC642C119C6}" type="sibTrans" cxnId="{1D1F7189-5E5C-4C1E-A40A-85ADA8D5E86B}">
      <dgm:prSet/>
      <dgm:spPr/>
      <dgm:t>
        <a:bodyPr/>
        <a:lstStyle/>
        <a:p>
          <a:endParaRPr lang="es-EC"/>
        </a:p>
      </dgm:t>
    </dgm:pt>
    <dgm:pt modelId="{1AAAE760-54D0-4C8D-BE33-261B60F96B1C}">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Nuevos Socios en la Participación Accionaria</a:t>
          </a:r>
          <a:endParaRPr lang="es-EC" dirty="0"/>
        </a:p>
      </dgm:t>
    </dgm:pt>
    <dgm:pt modelId="{549CE039-327F-4D2C-8D3C-765D457700F1}" type="parTrans" cxnId="{0FAF3FB0-0838-4E86-A746-8BBA90988C56}">
      <dgm:prSet/>
      <dgm:spPr/>
      <dgm:t>
        <a:bodyPr/>
        <a:lstStyle/>
        <a:p>
          <a:endParaRPr lang="es-EC"/>
        </a:p>
      </dgm:t>
    </dgm:pt>
    <dgm:pt modelId="{98A33DAD-7C66-4940-88D0-3C55A0D68244}" type="sibTrans" cxnId="{0FAF3FB0-0838-4E86-A746-8BBA90988C56}">
      <dgm:prSet/>
      <dgm:spPr/>
      <dgm:t>
        <a:bodyPr/>
        <a:lstStyle/>
        <a:p>
          <a:endParaRPr lang="es-EC"/>
        </a:p>
      </dgm:t>
    </dgm:pt>
    <dgm:pt modelId="{9E26C01C-1B8E-48EA-83E3-3A728D016A76}">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Búsqueda de Nuevos Clientes</a:t>
          </a:r>
          <a:endParaRPr lang="es-EC" dirty="0"/>
        </a:p>
      </dgm:t>
    </dgm:pt>
    <dgm:pt modelId="{57A92782-2431-4957-91A6-4D894B7C6FC4}" type="parTrans" cxnId="{B069B509-2A63-440B-B98A-A658E40A96AE}">
      <dgm:prSet/>
      <dgm:spPr/>
      <dgm:t>
        <a:bodyPr/>
        <a:lstStyle/>
        <a:p>
          <a:endParaRPr lang="es-EC"/>
        </a:p>
      </dgm:t>
    </dgm:pt>
    <dgm:pt modelId="{F19A9021-0655-4205-A4D8-C2418AD94FC3}" type="sibTrans" cxnId="{B069B509-2A63-440B-B98A-A658E40A96AE}">
      <dgm:prSet/>
      <dgm:spPr/>
      <dgm:t>
        <a:bodyPr/>
        <a:lstStyle/>
        <a:p>
          <a:endParaRPr lang="es-EC"/>
        </a:p>
      </dgm:t>
    </dgm:pt>
    <dgm:pt modelId="{599C785A-37A8-4733-83E6-D31467701EED}" type="pres">
      <dgm:prSet presAssocID="{CA745EF1-3A65-4F72-AF8D-D507BE947232}" presName="diagram" presStyleCnt="0">
        <dgm:presLayoutVars>
          <dgm:chMax val="1"/>
          <dgm:dir/>
          <dgm:animLvl val="ctr"/>
          <dgm:resizeHandles val="exact"/>
        </dgm:presLayoutVars>
      </dgm:prSet>
      <dgm:spPr/>
      <dgm:t>
        <a:bodyPr/>
        <a:lstStyle/>
        <a:p>
          <a:endParaRPr lang="es-EC"/>
        </a:p>
      </dgm:t>
    </dgm:pt>
    <dgm:pt modelId="{E2B1615A-3B50-41FF-B02B-02D0A288E8DD}" type="pres">
      <dgm:prSet presAssocID="{CA745EF1-3A65-4F72-AF8D-D507BE947232}" presName="matrix"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13D9556A-6DC6-41F8-A7EB-D3E4FA495BAF}" type="pres">
      <dgm:prSet presAssocID="{CA745EF1-3A65-4F72-AF8D-D507BE947232}" presName="tile1" presStyleLbl="node1" presStyleIdx="0" presStyleCnt="4"/>
      <dgm:spPr/>
      <dgm:t>
        <a:bodyPr/>
        <a:lstStyle/>
        <a:p>
          <a:endParaRPr lang="es-EC"/>
        </a:p>
      </dgm:t>
    </dgm:pt>
    <dgm:pt modelId="{632A3F0C-F64A-43EC-99FA-AAD145AA8373}" type="pres">
      <dgm:prSet presAssocID="{CA745EF1-3A65-4F72-AF8D-D507BE947232}" presName="tile1text" presStyleLbl="node1" presStyleIdx="0" presStyleCnt="4">
        <dgm:presLayoutVars>
          <dgm:chMax val="0"/>
          <dgm:chPref val="0"/>
          <dgm:bulletEnabled val="1"/>
        </dgm:presLayoutVars>
      </dgm:prSet>
      <dgm:spPr/>
      <dgm:t>
        <a:bodyPr/>
        <a:lstStyle/>
        <a:p>
          <a:endParaRPr lang="es-EC"/>
        </a:p>
      </dgm:t>
    </dgm:pt>
    <dgm:pt modelId="{EF955D72-B75B-4455-9058-674CA1EEF027}" type="pres">
      <dgm:prSet presAssocID="{CA745EF1-3A65-4F72-AF8D-D507BE947232}" presName="tile2" presStyleLbl="node1" presStyleIdx="1" presStyleCnt="4"/>
      <dgm:spPr/>
      <dgm:t>
        <a:bodyPr/>
        <a:lstStyle/>
        <a:p>
          <a:endParaRPr lang="es-EC"/>
        </a:p>
      </dgm:t>
    </dgm:pt>
    <dgm:pt modelId="{645580EB-5706-41E5-944F-DCFFAEAE9D3C}" type="pres">
      <dgm:prSet presAssocID="{CA745EF1-3A65-4F72-AF8D-D507BE947232}" presName="tile2text" presStyleLbl="node1" presStyleIdx="1" presStyleCnt="4">
        <dgm:presLayoutVars>
          <dgm:chMax val="0"/>
          <dgm:chPref val="0"/>
          <dgm:bulletEnabled val="1"/>
        </dgm:presLayoutVars>
      </dgm:prSet>
      <dgm:spPr/>
      <dgm:t>
        <a:bodyPr/>
        <a:lstStyle/>
        <a:p>
          <a:endParaRPr lang="es-EC"/>
        </a:p>
      </dgm:t>
    </dgm:pt>
    <dgm:pt modelId="{D1E3E4B6-2498-48A2-B718-0043B9EC1B33}" type="pres">
      <dgm:prSet presAssocID="{CA745EF1-3A65-4F72-AF8D-D507BE947232}" presName="tile3" presStyleLbl="node1" presStyleIdx="2" presStyleCnt="4"/>
      <dgm:spPr/>
      <dgm:t>
        <a:bodyPr/>
        <a:lstStyle/>
        <a:p>
          <a:endParaRPr lang="es-EC"/>
        </a:p>
      </dgm:t>
    </dgm:pt>
    <dgm:pt modelId="{C635F06A-4C5D-428F-A1E0-39E2197785B7}" type="pres">
      <dgm:prSet presAssocID="{CA745EF1-3A65-4F72-AF8D-D507BE947232}" presName="tile3text" presStyleLbl="node1" presStyleIdx="2" presStyleCnt="4">
        <dgm:presLayoutVars>
          <dgm:chMax val="0"/>
          <dgm:chPref val="0"/>
          <dgm:bulletEnabled val="1"/>
        </dgm:presLayoutVars>
      </dgm:prSet>
      <dgm:spPr/>
      <dgm:t>
        <a:bodyPr/>
        <a:lstStyle/>
        <a:p>
          <a:endParaRPr lang="es-EC"/>
        </a:p>
      </dgm:t>
    </dgm:pt>
    <dgm:pt modelId="{B111D9B5-58A3-4396-B92A-C5E24CDC08DC}" type="pres">
      <dgm:prSet presAssocID="{CA745EF1-3A65-4F72-AF8D-D507BE947232}" presName="tile4" presStyleLbl="node1" presStyleIdx="3" presStyleCnt="4"/>
      <dgm:spPr/>
      <dgm:t>
        <a:bodyPr/>
        <a:lstStyle/>
        <a:p>
          <a:endParaRPr lang="es-EC"/>
        </a:p>
      </dgm:t>
    </dgm:pt>
    <dgm:pt modelId="{54490BBB-B332-4C37-905D-C27A4F7AD115}" type="pres">
      <dgm:prSet presAssocID="{CA745EF1-3A65-4F72-AF8D-D507BE947232}" presName="tile4text" presStyleLbl="node1" presStyleIdx="3" presStyleCnt="4">
        <dgm:presLayoutVars>
          <dgm:chMax val="0"/>
          <dgm:chPref val="0"/>
          <dgm:bulletEnabled val="1"/>
        </dgm:presLayoutVars>
      </dgm:prSet>
      <dgm:spPr/>
      <dgm:t>
        <a:bodyPr/>
        <a:lstStyle/>
        <a:p>
          <a:endParaRPr lang="es-EC"/>
        </a:p>
      </dgm:t>
    </dgm:pt>
    <dgm:pt modelId="{5E959A8C-8C76-4ECD-8E27-16FC5CF521CB}" type="pres">
      <dgm:prSet presAssocID="{CA745EF1-3A65-4F72-AF8D-D507BE947232}" presName="centerTile" presStyleLbl="fgShp" presStyleIdx="0" presStyleCnt="1">
        <dgm:presLayoutVars>
          <dgm:chMax val="0"/>
          <dgm:chPref val="0"/>
        </dgm:presLayoutVars>
      </dgm:prSet>
      <dgm:spPr/>
      <dgm:t>
        <a:bodyPr/>
        <a:lstStyle/>
        <a:p>
          <a:endParaRPr lang="es-EC"/>
        </a:p>
      </dgm:t>
    </dgm:pt>
  </dgm:ptLst>
  <dgm:cxnLst>
    <dgm:cxn modelId="{2CCF9C8C-6D9B-4AD5-B8E2-39AD816969A4}" type="presOf" srcId="{D5B732EC-AFE1-4998-9E77-4F5B3D7C104F}" destId="{EF955D72-B75B-4455-9058-674CA1EEF027}" srcOrd="0" destOrd="0" presId="urn:microsoft.com/office/officeart/2005/8/layout/matrix1"/>
    <dgm:cxn modelId="{4CF0C48D-AD6B-4A7F-A040-28C4E744EB4E}" srcId="{6ECE6CD9-18FD-403A-993E-1475A20A518C}" destId="{7A71BCE8-B44D-4780-8E04-449D1F9DD98D}" srcOrd="0" destOrd="0" parTransId="{0217D466-D6C4-4843-8433-5732B15C5294}" sibTransId="{725DD964-8B5F-47E2-8EBE-F70552C8B86E}"/>
    <dgm:cxn modelId="{1D1F7189-5E5C-4C1E-A40A-85ADA8D5E86B}" srcId="{6ECE6CD9-18FD-403A-993E-1475A20A518C}" destId="{D5B732EC-AFE1-4998-9E77-4F5B3D7C104F}" srcOrd="1" destOrd="0" parTransId="{865DB90E-AD29-46D0-99ED-C3F44C31A857}" sibTransId="{25D6C305-5285-4E8D-82DD-ABC642C119C6}"/>
    <dgm:cxn modelId="{401F0A29-A325-4E2E-8DDC-C0CF46DE50D2}" type="presOf" srcId="{6ECE6CD9-18FD-403A-993E-1475A20A518C}" destId="{5E959A8C-8C76-4ECD-8E27-16FC5CF521CB}" srcOrd="0" destOrd="0" presId="urn:microsoft.com/office/officeart/2005/8/layout/matrix1"/>
    <dgm:cxn modelId="{0FB10CE6-9EDB-4728-93DD-0CFDC8222882}" type="presOf" srcId="{1AAAE760-54D0-4C8D-BE33-261B60F96B1C}" destId="{C635F06A-4C5D-428F-A1E0-39E2197785B7}" srcOrd="1" destOrd="0" presId="urn:microsoft.com/office/officeart/2005/8/layout/matrix1"/>
    <dgm:cxn modelId="{1A170391-1684-48D7-9050-1AA709AD4DC8}" type="presOf" srcId="{7A71BCE8-B44D-4780-8E04-449D1F9DD98D}" destId="{13D9556A-6DC6-41F8-A7EB-D3E4FA495BAF}" srcOrd="0" destOrd="0" presId="urn:microsoft.com/office/officeart/2005/8/layout/matrix1"/>
    <dgm:cxn modelId="{58BF155C-4821-4FE5-9D82-2BA67F000107}" type="presOf" srcId="{9E26C01C-1B8E-48EA-83E3-3A728D016A76}" destId="{B111D9B5-58A3-4396-B92A-C5E24CDC08DC}" srcOrd="0" destOrd="0" presId="urn:microsoft.com/office/officeart/2005/8/layout/matrix1"/>
    <dgm:cxn modelId="{6E62B9C4-FD9B-4FEF-B04C-89D1AB45DC50}" type="presOf" srcId="{1AAAE760-54D0-4C8D-BE33-261B60F96B1C}" destId="{D1E3E4B6-2498-48A2-B718-0043B9EC1B33}" srcOrd="0" destOrd="0" presId="urn:microsoft.com/office/officeart/2005/8/layout/matrix1"/>
    <dgm:cxn modelId="{0FAF3FB0-0838-4E86-A746-8BBA90988C56}" srcId="{6ECE6CD9-18FD-403A-993E-1475A20A518C}" destId="{1AAAE760-54D0-4C8D-BE33-261B60F96B1C}" srcOrd="2" destOrd="0" parTransId="{549CE039-327F-4D2C-8D3C-765D457700F1}" sibTransId="{98A33DAD-7C66-4940-88D0-3C55A0D68244}"/>
    <dgm:cxn modelId="{74496D71-A205-4817-A3E1-FC6FCA53F630}" srcId="{CA745EF1-3A65-4F72-AF8D-D507BE947232}" destId="{6ECE6CD9-18FD-403A-993E-1475A20A518C}" srcOrd="0" destOrd="0" parTransId="{23AD8752-2662-4E35-86D7-16B5CAE840A0}" sibTransId="{D45A88D2-D3AC-4850-A60D-7454BD99111A}"/>
    <dgm:cxn modelId="{98512968-FE55-4414-B5EE-7289BB481A4E}" type="presOf" srcId="{CA745EF1-3A65-4F72-AF8D-D507BE947232}" destId="{599C785A-37A8-4733-83E6-D31467701EED}" srcOrd="0" destOrd="0" presId="urn:microsoft.com/office/officeart/2005/8/layout/matrix1"/>
    <dgm:cxn modelId="{B069B509-2A63-440B-B98A-A658E40A96AE}" srcId="{6ECE6CD9-18FD-403A-993E-1475A20A518C}" destId="{9E26C01C-1B8E-48EA-83E3-3A728D016A76}" srcOrd="3" destOrd="0" parTransId="{57A92782-2431-4957-91A6-4D894B7C6FC4}" sibTransId="{F19A9021-0655-4205-A4D8-C2418AD94FC3}"/>
    <dgm:cxn modelId="{225B7DC1-F5C8-444C-9C34-30F47B6CDAB3}" type="presOf" srcId="{D5B732EC-AFE1-4998-9E77-4F5B3D7C104F}" destId="{645580EB-5706-41E5-944F-DCFFAEAE9D3C}" srcOrd="1" destOrd="0" presId="urn:microsoft.com/office/officeart/2005/8/layout/matrix1"/>
    <dgm:cxn modelId="{CC5CA0A2-F4D0-4E75-9A18-89E2BC44AC19}" type="presOf" srcId="{9E26C01C-1B8E-48EA-83E3-3A728D016A76}" destId="{54490BBB-B332-4C37-905D-C27A4F7AD115}" srcOrd="1" destOrd="0" presId="urn:microsoft.com/office/officeart/2005/8/layout/matrix1"/>
    <dgm:cxn modelId="{476AF197-C875-46C9-B644-5FE29EA8AD86}" type="presOf" srcId="{7A71BCE8-B44D-4780-8E04-449D1F9DD98D}" destId="{632A3F0C-F64A-43EC-99FA-AAD145AA8373}" srcOrd="1" destOrd="0" presId="urn:microsoft.com/office/officeart/2005/8/layout/matrix1"/>
    <dgm:cxn modelId="{B4D5A8CC-DAFA-4EE3-8A44-E5C1E27820F9}" type="presParOf" srcId="{599C785A-37A8-4733-83E6-D31467701EED}" destId="{E2B1615A-3B50-41FF-B02B-02D0A288E8DD}" srcOrd="0" destOrd="0" presId="urn:microsoft.com/office/officeart/2005/8/layout/matrix1"/>
    <dgm:cxn modelId="{D03E430D-1F54-4C9F-BAEA-53965EC5067D}" type="presParOf" srcId="{E2B1615A-3B50-41FF-B02B-02D0A288E8DD}" destId="{13D9556A-6DC6-41F8-A7EB-D3E4FA495BAF}" srcOrd="0" destOrd="0" presId="urn:microsoft.com/office/officeart/2005/8/layout/matrix1"/>
    <dgm:cxn modelId="{86504F18-E545-4E0C-90AA-6226418640AA}" type="presParOf" srcId="{E2B1615A-3B50-41FF-B02B-02D0A288E8DD}" destId="{632A3F0C-F64A-43EC-99FA-AAD145AA8373}" srcOrd="1" destOrd="0" presId="urn:microsoft.com/office/officeart/2005/8/layout/matrix1"/>
    <dgm:cxn modelId="{A5AFA47A-B84F-4E76-9297-270AB33288C4}" type="presParOf" srcId="{E2B1615A-3B50-41FF-B02B-02D0A288E8DD}" destId="{EF955D72-B75B-4455-9058-674CA1EEF027}" srcOrd="2" destOrd="0" presId="urn:microsoft.com/office/officeart/2005/8/layout/matrix1"/>
    <dgm:cxn modelId="{BB452731-AC7F-456E-9446-97B8F9E47D4E}" type="presParOf" srcId="{E2B1615A-3B50-41FF-B02B-02D0A288E8DD}" destId="{645580EB-5706-41E5-944F-DCFFAEAE9D3C}" srcOrd="3" destOrd="0" presId="urn:microsoft.com/office/officeart/2005/8/layout/matrix1"/>
    <dgm:cxn modelId="{DBB48BE6-0485-4460-BC8D-648B7FF231BF}" type="presParOf" srcId="{E2B1615A-3B50-41FF-B02B-02D0A288E8DD}" destId="{D1E3E4B6-2498-48A2-B718-0043B9EC1B33}" srcOrd="4" destOrd="0" presId="urn:microsoft.com/office/officeart/2005/8/layout/matrix1"/>
    <dgm:cxn modelId="{05675F9C-51CE-4059-A8D7-A40302F4A5CB}" type="presParOf" srcId="{E2B1615A-3B50-41FF-B02B-02D0A288E8DD}" destId="{C635F06A-4C5D-428F-A1E0-39E2197785B7}" srcOrd="5" destOrd="0" presId="urn:microsoft.com/office/officeart/2005/8/layout/matrix1"/>
    <dgm:cxn modelId="{14FB6879-CA28-4D52-9A06-D9EDF7CE7584}" type="presParOf" srcId="{E2B1615A-3B50-41FF-B02B-02D0A288E8DD}" destId="{B111D9B5-58A3-4396-B92A-C5E24CDC08DC}" srcOrd="6" destOrd="0" presId="urn:microsoft.com/office/officeart/2005/8/layout/matrix1"/>
    <dgm:cxn modelId="{362BCBCD-E5BC-4465-868D-1FCC52D09A1C}" type="presParOf" srcId="{E2B1615A-3B50-41FF-B02B-02D0A288E8DD}" destId="{54490BBB-B332-4C37-905D-C27A4F7AD115}" srcOrd="7" destOrd="0" presId="urn:microsoft.com/office/officeart/2005/8/layout/matrix1"/>
    <dgm:cxn modelId="{19188DFD-91A3-4F6B-B9DA-9736855B611E}" type="presParOf" srcId="{599C785A-37A8-4733-83E6-D31467701EED}" destId="{5E959A8C-8C76-4ECD-8E27-16FC5CF521C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AD174-4D4B-4475-BFAC-DDF3444216C5}" type="doc">
      <dgm:prSet loTypeId="urn:microsoft.com/office/officeart/2005/8/layout/radial3" loCatId="cycle" qsTypeId="urn:microsoft.com/office/officeart/2005/8/quickstyle/3d1" qsCatId="3D" csTypeId="urn:microsoft.com/office/officeart/2005/8/colors/accent3_5" csCatId="accent3" phldr="1"/>
      <dgm:spPr/>
      <dgm:t>
        <a:bodyPr/>
        <a:lstStyle/>
        <a:p>
          <a:endParaRPr lang="es-EC"/>
        </a:p>
      </dgm:t>
    </dgm:pt>
    <dgm:pt modelId="{2C70C1D5-4251-4963-BBF5-089C31BB4BF7}">
      <dgm:prSet phldrT="[Texto]"/>
      <dgm:spPr/>
      <dgm:t>
        <a:bodyPr/>
        <a:lstStyle/>
        <a:p>
          <a:r>
            <a:rPr lang="es-EC" b="1" dirty="0" smtClean="0"/>
            <a:t>Flujo de Caja Descontado</a:t>
          </a:r>
        </a:p>
        <a:p>
          <a:endParaRPr lang="es-EC" dirty="0" smtClean="0"/>
        </a:p>
        <a:p>
          <a:r>
            <a:rPr lang="es-EC" dirty="0" smtClean="0"/>
            <a:t>Dinero Disponible después de reinversión y necesidades Operativas</a:t>
          </a:r>
          <a:endParaRPr lang="es-EC" dirty="0"/>
        </a:p>
      </dgm:t>
    </dgm:pt>
    <dgm:pt modelId="{EE284017-CC00-4428-B673-CBBC7DACACC4}" type="parTrans" cxnId="{8A0FDF58-1B9C-41F2-BCD6-13264C69E84A}">
      <dgm:prSet/>
      <dgm:spPr/>
      <dgm:t>
        <a:bodyPr/>
        <a:lstStyle/>
        <a:p>
          <a:endParaRPr lang="es-EC"/>
        </a:p>
      </dgm:t>
    </dgm:pt>
    <dgm:pt modelId="{945B5815-083F-4F2E-BA8A-B58C6DF40D9E}" type="sibTrans" cxnId="{8A0FDF58-1B9C-41F2-BCD6-13264C69E84A}">
      <dgm:prSet/>
      <dgm:spPr/>
      <dgm:t>
        <a:bodyPr/>
        <a:lstStyle/>
        <a:p>
          <a:endParaRPr lang="es-EC"/>
        </a:p>
      </dgm:t>
    </dgm:pt>
    <dgm:pt modelId="{908386AD-B846-4B39-9278-DCD63225562F}">
      <dgm:prSet phldrT="[Texto]"/>
      <dgm:spPr/>
      <dgm:t>
        <a:bodyPr/>
        <a:lstStyle/>
        <a:p>
          <a:r>
            <a:rPr lang="es-EC" dirty="0" smtClean="0"/>
            <a:t>Complicada y Difícil</a:t>
          </a:r>
          <a:endParaRPr lang="es-EC" dirty="0"/>
        </a:p>
      </dgm:t>
    </dgm:pt>
    <dgm:pt modelId="{BFF89DF5-9EEE-4F36-9035-63A50831FF14}" type="parTrans" cxnId="{CC1576C2-E252-4B16-9C2A-E69DB2EBD572}">
      <dgm:prSet/>
      <dgm:spPr/>
      <dgm:t>
        <a:bodyPr/>
        <a:lstStyle/>
        <a:p>
          <a:endParaRPr lang="es-EC"/>
        </a:p>
      </dgm:t>
    </dgm:pt>
    <dgm:pt modelId="{49AB3633-3CC7-42D7-A13E-68290510AED9}" type="sibTrans" cxnId="{CC1576C2-E252-4B16-9C2A-E69DB2EBD572}">
      <dgm:prSet/>
      <dgm:spPr/>
      <dgm:t>
        <a:bodyPr/>
        <a:lstStyle/>
        <a:p>
          <a:endParaRPr lang="es-EC"/>
        </a:p>
      </dgm:t>
    </dgm:pt>
    <dgm:pt modelId="{3E46CA6D-E250-40C9-B249-BC64993A9781}">
      <dgm:prSet phldrT="[Texto]"/>
      <dgm:spPr/>
      <dgm:t>
        <a:bodyPr/>
        <a:lstStyle/>
        <a:p>
          <a:r>
            <a:rPr lang="es-EC" dirty="0" smtClean="0"/>
            <a:t>Completa y Analítica</a:t>
          </a:r>
          <a:endParaRPr lang="es-EC" dirty="0"/>
        </a:p>
      </dgm:t>
    </dgm:pt>
    <dgm:pt modelId="{E043140D-FECE-46C7-B1DD-B4544964DE4D}" type="parTrans" cxnId="{AD0C7075-5433-457F-8880-6C2ADB742CA3}">
      <dgm:prSet/>
      <dgm:spPr/>
      <dgm:t>
        <a:bodyPr/>
        <a:lstStyle/>
        <a:p>
          <a:endParaRPr lang="es-EC"/>
        </a:p>
      </dgm:t>
    </dgm:pt>
    <dgm:pt modelId="{8A403053-BEBE-4805-B3C0-4C1085FD78F5}" type="sibTrans" cxnId="{AD0C7075-5433-457F-8880-6C2ADB742CA3}">
      <dgm:prSet/>
      <dgm:spPr/>
      <dgm:t>
        <a:bodyPr/>
        <a:lstStyle/>
        <a:p>
          <a:endParaRPr lang="es-EC"/>
        </a:p>
      </dgm:t>
    </dgm:pt>
    <dgm:pt modelId="{A03AD620-26A6-4C01-87E9-D135A23CB135}">
      <dgm:prSet phldrT="[Texto]"/>
      <dgm:spPr/>
      <dgm:t>
        <a:bodyPr/>
        <a:lstStyle/>
        <a:p>
          <a:r>
            <a:rPr lang="es-EC" dirty="0" smtClean="0"/>
            <a:t>Herramienta para Toma de Decisiones</a:t>
          </a:r>
          <a:endParaRPr lang="es-EC" dirty="0"/>
        </a:p>
      </dgm:t>
    </dgm:pt>
    <dgm:pt modelId="{C9C5064C-C758-49A8-92BD-9871C37323F0}" type="parTrans" cxnId="{578F7C0F-35AC-473E-9554-3703EABFBE7A}">
      <dgm:prSet/>
      <dgm:spPr/>
      <dgm:t>
        <a:bodyPr/>
        <a:lstStyle/>
        <a:p>
          <a:endParaRPr lang="es-EC"/>
        </a:p>
      </dgm:t>
    </dgm:pt>
    <dgm:pt modelId="{D93B0A9D-7EF0-4324-B830-C87A17E23240}" type="sibTrans" cxnId="{578F7C0F-35AC-473E-9554-3703EABFBE7A}">
      <dgm:prSet/>
      <dgm:spPr/>
      <dgm:t>
        <a:bodyPr/>
        <a:lstStyle/>
        <a:p>
          <a:endParaRPr lang="es-EC"/>
        </a:p>
      </dgm:t>
    </dgm:pt>
    <dgm:pt modelId="{131934E1-4371-4D79-8A3B-C123FF2F5535}">
      <dgm:prSet phldrT="[Texto]"/>
      <dgm:spPr/>
      <dgm:t>
        <a:bodyPr/>
        <a:lstStyle/>
        <a:p>
          <a:r>
            <a:rPr lang="es-EC" dirty="0" smtClean="0"/>
            <a:t>Flujos Futuros</a:t>
          </a:r>
          <a:endParaRPr lang="es-EC" dirty="0"/>
        </a:p>
      </dgm:t>
    </dgm:pt>
    <dgm:pt modelId="{58DE5510-DB42-4970-8968-F82976CB57C8}" type="parTrans" cxnId="{BEB5DEC0-DFE5-4F33-A015-6000B16D9D4B}">
      <dgm:prSet/>
      <dgm:spPr/>
      <dgm:t>
        <a:bodyPr/>
        <a:lstStyle/>
        <a:p>
          <a:endParaRPr lang="es-EC"/>
        </a:p>
      </dgm:t>
    </dgm:pt>
    <dgm:pt modelId="{8519E8E0-355A-4A9B-BF91-A68FE200136F}" type="sibTrans" cxnId="{BEB5DEC0-DFE5-4F33-A015-6000B16D9D4B}">
      <dgm:prSet/>
      <dgm:spPr/>
      <dgm:t>
        <a:bodyPr/>
        <a:lstStyle/>
        <a:p>
          <a:endParaRPr lang="es-EC"/>
        </a:p>
      </dgm:t>
    </dgm:pt>
    <dgm:pt modelId="{EABCE770-9F31-4425-98ED-65B201540079}" type="pres">
      <dgm:prSet presAssocID="{14FAD174-4D4B-4475-BFAC-DDF3444216C5}" presName="composite" presStyleCnt="0">
        <dgm:presLayoutVars>
          <dgm:chMax val="1"/>
          <dgm:dir/>
          <dgm:resizeHandles val="exact"/>
        </dgm:presLayoutVars>
      </dgm:prSet>
      <dgm:spPr/>
      <dgm:t>
        <a:bodyPr/>
        <a:lstStyle/>
        <a:p>
          <a:endParaRPr lang="es-EC"/>
        </a:p>
      </dgm:t>
    </dgm:pt>
    <dgm:pt modelId="{9BF4ED60-A9AF-491F-844B-B76B122C0AF0}" type="pres">
      <dgm:prSet presAssocID="{14FAD174-4D4B-4475-BFAC-DDF3444216C5}" presName="radial" presStyleCnt="0">
        <dgm:presLayoutVars>
          <dgm:animLvl val="ctr"/>
        </dgm:presLayoutVars>
      </dgm:prSet>
      <dgm:spPr/>
      <dgm:t>
        <a:bodyPr/>
        <a:lstStyle/>
        <a:p>
          <a:endParaRPr lang="es-EC"/>
        </a:p>
      </dgm:t>
    </dgm:pt>
    <dgm:pt modelId="{073D9089-B358-4258-ADA6-D5CF96E77AE1}" type="pres">
      <dgm:prSet presAssocID="{2C70C1D5-4251-4963-BBF5-089C31BB4BF7}" presName="centerShape" presStyleLbl="vennNode1" presStyleIdx="0" presStyleCnt="5"/>
      <dgm:spPr/>
      <dgm:t>
        <a:bodyPr/>
        <a:lstStyle/>
        <a:p>
          <a:endParaRPr lang="es-EC"/>
        </a:p>
      </dgm:t>
    </dgm:pt>
    <dgm:pt modelId="{58395A9B-0BC0-4482-AD91-2D89DEA14C48}" type="pres">
      <dgm:prSet presAssocID="{908386AD-B846-4B39-9278-DCD63225562F}" presName="node" presStyleLbl="vennNode1" presStyleIdx="1" presStyleCnt="5">
        <dgm:presLayoutVars>
          <dgm:bulletEnabled val="1"/>
        </dgm:presLayoutVars>
      </dgm:prSet>
      <dgm:spPr/>
      <dgm:t>
        <a:bodyPr/>
        <a:lstStyle/>
        <a:p>
          <a:endParaRPr lang="es-EC"/>
        </a:p>
      </dgm:t>
    </dgm:pt>
    <dgm:pt modelId="{FBED6CF0-4736-4DB7-991E-4D7C78E88A26}" type="pres">
      <dgm:prSet presAssocID="{3E46CA6D-E250-40C9-B249-BC64993A9781}" presName="node" presStyleLbl="vennNode1" presStyleIdx="2" presStyleCnt="5">
        <dgm:presLayoutVars>
          <dgm:bulletEnabled val="1"/>
        </dgm:presLayoutVars>
      </dgm:prSet>
      <dgm:spPr/>
      <dgm:t>
        <a:bodyPr/>
        <a:lstStyle/>
        <a:p>
          <a:endParaRPr lang="es-EC"/>
        </a:p>
      </dgm:t>
    </dgm:pt>
    <dgm:pt modelId="{4AADA073-5341-4935-B718-C6AD84F973A0}" type="pres">
      <dgm:prSet presAssocID="{A03AD620-26A6-4C01-87E9-D135A23CB135}" presName="node" presStyleLbl="vennNode1" presStyleIdx="3" presStyleCnt="5">
        <dgm:presLayoutVars>
          <dgm:bulletEnabled val="1"/>
        </dgm:presLayoutVars>
      </dgm:prSet>
      <dgm:spPr/>
      <dgm:t>
        <a:bodyPr/>
        <a:lstStyle/>
        <a:p>
          <a:endParaRPr lang="es-EC"/>
        </a:p>
      </dgm:t>
    </dgm:pt>
    <dgm:pt modelId="{7BC5AE33-DE80-457C-A09F-FA331B3FC0A9}" type="pres">
      <dgm:prSet presAssocID="{131934E1-4371-4D79-8A3B-C123FF2F5535}" presName="node" presStyleLbl="vennNode1" presStyleIdx="4" presStyleCnt="5">
        <dgm:presLayoutVars>
          <dgm:bulletEnabled val="1"/>
        </dgm:presLayoutVars>
      </dgm:prSet>
      <dgm:spPr/>
      <dgm:t>
        <a:bodyPr/>
        <a:lstStyle/>
        <a:p>
          <a:endParaRPr lang="es-EC"/>
        </a:p>
      </dgm:t>
    </dgm:pt>
  </dgm:ptLst>
  <dgm:cxnLst>
    <dgm:cxn modelId="{CC1576C2-E252-4B16-9C2A-E69DB2EBD572}" srcId="{2C70C1D5-4251-4963-BBF5-089C31BB4BF7}" destId="{908386AD-B846-4B39-9278-DCD63225562F}" srcOrd="0" destOrd="0" parTransId="{BFF89DF5-9EEE-4F36-9035-63A50831FF14}" sibTransId="{49AB3633-3CC7-42D7-A13E-68290510AED9}"/>
    <dgm:cxn modelId="{22F9F399-89AD-4DBA-BD69-1E44FB23207F}" type="presOf" srcId="{131934E1-4371-4D79-8A3B-C123FF2F5535}" destId="{7BC5AE33-DE80-457C-A09F-FA331B3FC0A9}" srcOrd="0" destOrd="0" presId="urn:microsoft.com/office/officeart/2005/8/layout/radial3"/>
    <dgm:cxn modelId="{EBDCFC30-5933-4968-AC44-CD035C43DC7F}" type="presOf" srcId="{3E46CA6D-E250-40C9-B249-BC64993A9781}" destId="{FBED6CF0-4736-4DB7-991E-4D7C78E88A26}" srcOrd="0" destOrd="0" presId="urn:microsoft.com/office/officeart/2005/8/layout/radial3"/>
    <dgm:cxn modelId="{8A0FDF58-1B9C-41F2-BCD6-13264C69E84A}" srcId="{14FAD174-4D4B-4475-BFAC-DDF3444216C5}" destId="{2C70C1D5-4251-4963-BBF5-089C31BB4BF7}" srcOrd="0" destOrd="0" parTransId="{EE284017-CC00-4428-B673-CBBC7DACACC4}" sibTransId="{945B5815-083F-4F2E-BA8A-B58C6DF40D9E}"/>
    <dgm:cxn modelId="{AD0C7075-5433-457F-8880-6C2ADB742CA3}" srcId="{2C70C1D5-4251-4963-BBF5-089C31BB4BF7}" destId="{3E46CA6D-E250-40C9-B249-BC64993A9781}" srcOrd="1" destOrd="0" parTransId="{E043140D-FECE-46C7-B1DD-B4544964DE4D}" sibTransId="{8A403053-BEBE-4805-B3C0-4C1085FD78F5}"/>
    <dgm:cxn modelId="{3AC5E03E-A077-484C-80D2-BAE991215C7A}" type="presOf" srcId="{A03AD620-26A6-4C01-87E9-D135A23CB135}" destId="{4AADA073-5341-4935-B718-C6AD84F973A0}" srcOrd="0" destOrd="0" presId="urn:microsoft.com/office/officeart/2005/8/layout/radial3"/>
    <dgm:cxn modelId="{BEB5DEC0-DFE5-4F33-A015-6000B16D9D4B}" srcId="{2C70C1D5-4251-4963-BBF5-089C31BB4BF7}" destId="{131934E1-4371-4D79-8A3B-C123FF2F5535}" srcOrd="3" destOrd="0" parTransId="{58DE5510-DB42-4970-8968-F82976CB57C8}" sibTransId="{8519E8E0-355A-4A9B-BF91-A68FE200136F}"/>
    <dgm:cxn modelId="{BBE119A0-C758-49DA-B003-988A28879B50}" type="presOf" srcId="{908386AD-B846-4B39-9278-DCD63225562F}" destId="{58395A9B-0BC0-4482-AD91-2D89DEA14C48}" srcOrd="0" destOrd="0" presId="urn:microsoft.com/office/officeart/2005/8/layout/radial3"/>
    <dgm:cxn modelId="{BC8005D7-15AF-4645-B6DF-ED426582C757}" type="presOf" srcId="{14FAD174-4D4B-4475-BFAC-DDF3444216C5}" destId="{EABCE770-9F31-4425-98ED-65B201540079}" srcOrd="0" destOrd="0" presId="urn:microsoft.com/office/officeart/2005/8/layout/radial3"/>
    <dgm:cxn modelId="{578F7C0F-35AC-473E-9554-3703EABFBE7A}" srcId="{2C70C1D5-4251-4963-BBF5-089C31BB4BF7}" destId="{A03AD620-26A6-4C01-87E9-D135A23CB135}" srcOrd="2" destOrd="0" parTransId="{C9C5064C-C758-49A8-92BD-9871C37323F0}" sibTransId="{D93B0A9D-7EF0-4324-B830-C87A17E23240}"/>
    <dgm:cxn modelId="{ED3CCDD8-53BF-4181-B548-368D39A63B30}" type="presOf" srcId="{2C70C1D5-4251-4963-BBF5-089C31BB4BF7}" destId="{073D9089-B358-4258-ADA6-D5CF96E77AE1}" srcOrd="0" destOrd="0" presId="urn:microsoft.com/office/officeart/2005/8/layout/radial3"/>
    <dgm:cxn modelId="{1F023265-2ED8-4106-8BB2-28FEAC34713E}" type="presParOf" srcId="{EABCE770-9F31-4425-98ED-65B201540079}" destId="{9BF4ED60-A9AF-491F-844B-B76B122C0AF0}" srcOrd="0" destOrd="0" presId="urn:microsoft.com/office/officeart/2005/8/layout/radial3"/>
    <dgm:cxn modelId="{048A57E7-C36C-484C-AC0D-8B7C3BAE4D3C}" type="presParOf" srcId="{9BF4ED60-A9AF-491F-844B-B76B122C0AF0}" destId="{073D9089-B358-4258-ADA6-D5CF96E77AE1}" srcOrd="0" destOrd="0" presId="urn:microsoft.com/office/officeart/2005/8/layout/radial3"/>
    <dgm:cxn modelId="{0C57A377-7953-45D9-ABC5-F7A9704B73B1}" type="presParOf" srcId="{9BF4ED60-A9AF-491F-844B-B76B122C0AF0}" destId="{58395A9B-0BC0-4482-AD91-2D89DEA14C48}" srcOrd="1" destOrd="0" presId="urn:microsoft.com/office/officeart/2005/8/layout/radial3"/>
    <dgm:cxn modelId="{FB3CC57E-A491-443B-ABC7-C9540367F69F}" type="presParOf" srcId="{9BF4ED60-A9AF-491F-844B-B76B122C0AF0}" destId="{FBED6CF0-4736-4DB7-991E-4D7C78E88A26}" srcOrd="2" destOrd="0" presId="urn:microsoft.com/office/officeart/2005/8/layout/radial3"/>
    <dgm:cxn modelId="{BB920D0D-1D4E-42E7-9C75-728AD8287033}" type="presParOf" srcId="{9BF4ED60-A9AF-491F-844B-B76B122C0AF0}" destId="{4AADA073-5341-4935-B718-C6AD84F973A0}" srcOrd="3" destOrd="0" presId="urn:microsoft.com/office/officeart/2005/8/layout/radial3"/>
    <dgm:cxn modelId="{F3945792-2E74-45AE-AA98-BBF78A168A8D}" type="presParOf" srcId="{9BF4ED60-A9AF-491F-844B-B76B122C0AF0}" destId="{7BC5AE33-DE80-457C-A09F-FA331B3FC0A9}"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84EE83-4D6A-45E3-A498-633A739D8E7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C"/>
        </a:p>
      </dgm:t>
    </dgm:pt>
    <dgm:pt modelId="{7CB80F45-8FEA-4B2C-9E7B-06EFAF8B6BAB}">
      <dgm:prSet phldrT="[Texto]"/>
      <dgm:spPr/>
      <dgm:t>
        <a:bodyPr/>
        <a:lstStyle/>
        <a:p>
          <a:r>
            <a:rPr lang="es-EC" dirty="0" smtClean="0"/>
            <a:t>Estado de Resultados</a:t>
          </a:r>
          <a:endParaRPr lang="es-EC" dirty="0"/>
        </a:p>
      </dgm:t>
    </dgm:pt>
    <dgm:pt modelId="{A67CF03D-3E4B-479F-A5D9-63A9106283AE}" type="parTrans" cxnId="{52DA64E9-D539-444D-BE14-5C8BCCF86D14}">
      <dgm:prSet/>
      <dgm:spPr/>
      <dgm:t>
        <a:bodyPr/>
        <a:lstStyle/>
        <a:p>
          <a:endParaRPr lang="es-EC"/>
        </a:p>
      </dgm:t>
    </dgm:pt>
    <dgm:pt modelId="{54039C4B-CC2C-4A4E-A46F-48F1679C9861}" type="sibTrans" cxnId="{52DA64E9-D539-444D-BE14-5C8BCCF86D14}">
      <dgm:prSet/>
      <dgm:spPr/>
      <dgm:t>
        <a:bodyPr/>
        <a:lstStyle/>
        <a:p>
          <a:endParaRPr lang="es-EC"/>
        </a:p>
      </dgm:t>
    </dgm:pt>
    <dgm:pt modelId="{AA15D7EC-4FB1-43F0-81E9-2812DD61BD51}">
      <dgm:prSet phldrT="[Texto]"/>
      <dgm:spPr/>
      <dgm:t>
        <a:bodyPr/>
        <a:lstStyle/>
        <a:p>
          <a:r>
            <a:rPr lang="es-EC" dirty="0" smtClean="0"/>
            <a:t>Ventas</a:t>
          </a:r>
          <a:endParaRPr lang="es-EC" dirty="0"/>
        </a:p>
      </dgm:t>
    </dgm:pt>
    <dgm:pt modelId="{DCFC6055-E1A7-4CC7-9974-12B02FA97448}" type="parTrans" cxnId="{01B93A08-0CE0-4EA4-882B-CC1EE9BA5F2D}">
      <dgm:prSet/>
      <dgm:spPr/>
      <dgm:t>
        <a:bodyPr/>
        <a:lstStyle/>
        <a:p>
          <a:endParaRPr lang="es-EC"/>
        </a:p>
      </dgm:t>
    </dgm:pt>
    <dgm:pt modelId="{10C9420E-10D2-40B5-9654-46F2C4FC75E2}" type="sibTrans" cxnId="{01B93A08-0CE0-4EA4-882B-CC1EE9BA5F2D}">
      <dgm:prSet/>
      <dgm:spPr/>
      <dgm:t>
        <a:bodyPr/>
        <a:lstStyle/>
        <a:p>
          <a:endParaRPr lang="es-EC"/>
        </a:p>
      </dgm:t>
    </dgm:pt>
    <dgm:pt modelId="{0CB9F918-FCCD-4B64-9487-86F2948405AC}">
      <dgm:prSet phldrT="[Texto]"/>
      <dgm:spPr/>
      <dgm:t>
        <a:bodyPr/>
        <a:lstStyle/>
        <a:p>
          <a:r>
            <a:rPr lang="es-EC" dirty="0" smtClean="0"/>
            <a:t>Costo de Ventas</a:t>
          </a:r>
          <a:endParaRPr lang="es-EC" dirty="0"/>
        </a:p>
      </dgm:t>
    </dgm:pt>
    <dgm:pt modelId="{DCE168EA-8D5D-4B37-893A-8CE238F8B19F}" type="parTrans" cxnId="{F142BCA9-0730-4734-9484-18332FA81586}">
      <dgm:prSet/>
      <dgm:spPr/>
      <dgm:t>
        <a:bodyPr/>
        <a:lstStyle/>
        <a:p>
          <a:endParaRPr lang="es-EC"/>
        </a:p>
      </dgm:t>
    </dgm:pt>
    <dgm:pt modelId="{972EBB20-7A00-462E-B235-E479BF5C9567}" type="sibTrans" cxnId="{F142BCA9-0730-4734-9484-18332FA81586}">
      <dgm:prSet/>
      <dgm:spPr/>
      <dgm:t>
        <a:bodyPr/>
        <a:lstStyle/>
        <a:p>
          <a:endParaRPr lang="es-EC"/>
        </a:p>
      </dgm:t>
    </dgm:pt>
    <dgm:pt modelId="{98F5E336-9286-444A-A385-3B1583158D4D}">
      <dgm:prSet phldrT="[Texto]"/>
      <dgm:spPr/>
      <dgm:t>
        <a:bodyPr/>
        <a:lstStyle/>
        <a:p>
          <a:r>
            <a:rPr lang="es-EC" dirty="0" smtClean="0"/>
            <a:t>Gastos Administrativos y de Ventas</a:t>
          </a:r>
          <a:endParaRPr lang="es-EC" dirty="0"/>
        </a:p>
      </dgm:t>
    </dgm:pt>
    <dgm:pt modelId="{3F10DD80-6BDA-49EA-A533-600649B4C338}" type="parTrans" cxnId="{3B65FF13-AC63-4794-9FDE-DD15BEF6A3AD}">
      <dgm:prSet/>
      <dgm:spPr/>
      <dgm:t>
        <a:bodyPr/>
        <a:lstStyle/>
        <a:p>
          <a:endParaRPr lang="es-EC"/>
        </a:p>
      </dgm:t>
    </dgm:pt>
    <dgm:pt modelId="{9A4BE822-578E-4A0B-83CF-17521A1AB8D7}" type="sibTrans" cxnId="{3B65FF13-AC63-4794-9FDE-DD15BEF6A3AD}">
      <dgm:prSet/>
      <dgm:spPr/>
      <dgm:t>
        <a:bodyPr/>
        <a:lstStyle/>
        <a:p>
          <a:endParaRPr lang="es-EC"/>
        </a:p>
      </dgm:t>
    </dgm:pt>
    <dgm:pt modelId="{81334EBE-2559-44FA-8D4C-0E5CFB99F6C9}">
      <dgm:prSet/>
      <dgm:spPr/>
      <dgm:t>
        <a:bodyPr/>
        <a:lstStyle/>
        <a:p>
          <a:r>
            <a:rPr lang="es-EC" dirty="0" smtClean="0"/>
            <a:t>Crecimiento del Sector No Petrolero</a:t>
          </a:r>
          <a:endParaRPr lang="es-EC" dirty="0"/>
        </a:p>
      </dgm:t>
    </dgm:pt>
    <dgm:pt modelId="{1A6E78AB-E8FF-4896-BF64-91935F287C73}" type="parTrans" cxnId="{39CC0E68-CAB8-4D7E-A463-80327A089D6D}">
      <dgm:prSet/>
      <dgm:spPr/>
      <dgm:t>
        <a:bodyPr/>
        <a:lstStyle/>
        <a:p>
          <a:endParaRPr lang="es-EC"/>
        </a:p>
      </dgm:t>
    </dgm:pt>
    <dgm:pt modelId="{8397EC2A-588E-4DCE-A366-1C54FBD65BC7}" type="sibTrans" cxnId="{39CC0E68-CAB8-4D7E-A463-80327A089D6D}">
      <dgm:prSet/>
      <dgm:spPr/>
      <dgm:t>
        <a:bodyPr/>
        <a:lstStyle/>
        <a:p>
          <a:endParaRPr lang="es-EC"/>
        </a:p>
      </dgm:t>
    </dgm:pt>
    <dgm:pt modelId="{43BECCB3-B2F5-4997-AFB5-0BB4A86C57E1}">
      <dgm:prSet/>
      <dgm:spPr/>
      <dgm:t>
        <a:bodyPr/>
        <a:lstStyle/>
        <a:p>
          <a:r>
            <a:rPr lang="es-EC" dirty="0" smtClean="0"/>
            <a:t>Participación histórica con relación a las Ventas</a:t>
          </a:r>
          <a:endParaRPr lang="es-EC" dirty="0"/>
        </a:p>
      </dgm:t>
    </dgm:pt>
    <dgm:pt modelId="{0BFFFE89-3B19-4F6E-95DC-A66ABC5AA699}" type="parTrans" cxnId="{7B1904C8-38C8-4EFD-BECC-989DF898B459}">
      <dgm:prSet/>
      <dgm:spPr/>
      <dgm:t>
        <a:bodyPr/>
        <a:lstStyle/>
        <a:p>
          <a:endParaRPr lang="es-EC"/>
        </a:p>
      </dgm:t>
    </dgm:pt>
    <dgm:pt modelId="{18CB31C9-598D-4069-B8CA-2823BC5E00BD}" type="sibTrans" cxnId="{7B1904C8-38C8-4EFD-BECC-989DF898B459}">
      <dgm:prSet/>
      <dgm:spPr/>
      <dgm:t>
        <a:bodyPr/>
        <a:lstStyle/>
        <a:p>
          <a:endParaRPr lang="es-EC"/>
        </a:p>
      </dgm:t>
    </dgm:pt>
    <dgm:pt modelId="{3BDFD906-4C2B-4AEA-B2CF-DE46743B5768}">
      <dgm:prSet/>
      <dgm:spPr/>
      <dgm:t>
        <a:bodyPr/>
        <a:lstStyle/>
        <a:p>
          <a:r>
            <a:rPr lang="es-EC" dirty="0" smtClean="0"/>
            <a:t>Inflación</a:t>
          </a:r>
          <a:endParaRPr lang="es-EC" dirty="0"/>
        </a:p>
      </dgm:t>
    </dgm:pt>
    <dgm:pt modelId="{E06B59F4-A6D1-4FF8-AA37-9CC65BEB4EAD}" type="parTrans" cxnId="{83B41C28-BDDB-418E-BE07-A9AE0ACD8960}">
      <dgm:prSet/>
      <dgm:spPr/>
      <dgm:t>
        <a:bodyPr/>
        <a:lstStyle/>
        <a:p>
          <a:endParaRPr lang="es-EC"/>
        </a:p>
      </dgm:t>
    </dgm:pt>
    <dgm:pt modelId="{D43416AF-8F5D-42B8-BB18-306A592C2FCE}" type="sibTrans" cxnId="{83B41C28-BDDB-418E-BE07-A9AE0ACD8960}">
      <dgm:prSet/>
      <dgm:spPr/>
      <dgm:t>
        <a:bodyPr/>
        <a:lstStyle/>
        <a:p>
          <a:endParaRPr lang="es-EC"/>
        </a:p>
      </dgm:t>
    </dgm:pt>
    <dgm:pt modelId="{5D00DB92-DAD8-414D-A4CB-FB5D82D72347}">
      <dgm:prSet/>
      <dgm:spPr/>
      <dgm:t>
        <a:bodyPr/>
        <a:lstStyle/>
        <a:p>
          <a:r>
            <a:rPr lang="es-EC" dirty="0" smtClean="0"/>
            <a:t>Depreciación</a:t>
          </a:r>
          <a:endParaRPr lang="es-EC" dirty="0"/>
        </a:p>
      </dgm:t>
    </dgm:pt>
    <dgm:pt modelId="{694A5CB0-2715-4151-AE6F-FA182B1CB7FC}" type="parTrans" cxnId="{4C31C213-9181-4154-99D7-7EC4B818A235}">
      <dgm:prSet/>
      <dgm:spPr/>
      <dgm:t>
        <a:bodyPr/>
        <a:lstStyle/>
        <a:p>
          <a:endParaRPr lang="es-EC"/>
        </a:p>
      </dgm:t>
    </dgm:pt>
    <dgm:pt modelId="{B4649D3A-B359-46DD-92D8-84FA192942CF}" type="sibTrans" cxnId="{4C31C213-9181-4154-99D7-7EC4B818A235}">
      <dgm:prSet/>
      <dgm:spPr/>
      <dgm:t>
        <a:bodyPr/>
        <a:lstStyle/>
        <a:p>
          <a:endParaRPr lang="es-EC"/>
        </a:p>
      </dgm:t>
    </dgm:pt>
    <dgm:pt modelId="{771837A3-26D6-4CA3-8315-90DE6A0104E5}">
      <dgm:prSet/>
      <dgm:spPr/>
      <dgm:t>
        <a:bodyPr/>
        <a:lstStyle/>
        <a:p>
          <a:r>
            <a:rPr lang="es-EC" dirty="0" smtClean="0"/>
            <a:t>Método de Línea Recta</a:t>
          </a:r>
          <a:endParaRPr lang="es-EC" dirty="0"/>
        </a:p>
      </dgm:t>
    </dgm:pt>
    <dgm:pt modelId="{3A85AB58-8A74-4001-B6C0-CEF930875D99}" type="parTrans" cxnId="{584CF91E-E7C6-444A-9517-5FB5F689FAC1}">
      <dgm:prSet/>
      <dgm:spPr/>
      <dgm:t>
        <a:bodyPr/>
        <a:lstStyle/>
        <a:p>
          <a:endParaRPr lang="es-EC"/>
        </a:p>
      </dgm:t>
    </dgm:pt>
    <dgm:pt modelId="{5A53C02A-806F-4A74-8369-BCC87B0266C4}" type="sibTrans" cxnId="{584CF91E-E7C6-444A-9517-5FB5F689FAC1}">
      <dgm:prSet/>
      <dgm:spPr/>
      <dgm:t>
        <a:bodyPr/>
        <a:lstStyle/>
        <a:p>
          <a:endParaRPr lang="es-EC"/>
        </a:p>
      </dgm:t>
    </dgm:pt>
    <dgm:pt modelId="{97D1DB2D-4980-49A9-BFD7-E4FB0DEF65EF}">
      <dgm:prSet/>
      <dgm:spPr/>
      <dgm:t>
        <a:bodyPr/>
        <a:lstStyle/>
        <a:p>
          <a:r>
            <a:rPr lang="es-EC" dirty="0" smtClean="0"/>
            <a:t>Ingresos No Operacionales</a:t>
          </a:r>
          <a:endParaRPr lang="es-EC" dirty="0"/>
        </a:p>
      </dgm:t>
    </dgm:pt>
    <dgm:pt modelId="{84AF39BD-918D-41DA-9833-EC9929D45BB0}" type="parTrans" cxnId="{EA68DF80-5406-4C6B-938A-F2724254C411}">
      <dgm:prSet/>
      <dgm:spPr/>
      <dgm:t>
        <a:bodyPr/>
        <a:lstStyle/>
        <a:p>
          <a:endParaRPr lang="es-EC"/>
        </a:p>
      </dgm:t>
    </dgm:pt>
    <dgm:pt modelId="{2D999AB8-B13B-40F7-9ECB-1B35BEF96422}" type="sibTrans" cxnId="{EA68DF80-5406-4C6B-938A-F2724254C411}">
      <dgm:prSet/>
      <dgm:spPr/>
      <dgm:t>
        <a:bodyPr/>
        <a:lstStyle/>
        <a:p>
          <a:endParaRPr lang="es-EC"/>
        </a:p>
      </dgm:t>
    </dgm:pt>
    <dgm:pt modelId="{BB0B15E1-5FE1-45C6-A40A-E6DF01CB1B31}">
      <dgm:prSet/>
      <dgm:spPr/>
      <dgm:t>
        <a:bodyPr/>
        <a:lstStyle/>
        <a:p>
          <a:r>
            <a:rPr lang="es-EC" dirty="0" smtClean="0"/>
            <a:t>Participación Histórica con relación a las Ventas</a:t>
          </a:r>
          <a:endParaRPr lang="es-EC" dirty="0"/>
        </a:p>
      </dgm:t>
    </dgm:pt>
    <dgm:pt modelId="{E834FA49-E950-4A6F-A4E5-559C8E79D1E5}" type="parTrans" cxnId="{2CB52502-CE14-47FD-9F0D-B6C1267FF0AC}">
      <dgm:prSet/>
      <dgm:spPr/>
      <dgm:t>
        <a:bodyPr/>
        <a:lstStyle/>
        <a:p>
          <a:endParaRPr lang="es-EC"/>
        </a:p>
      </dgm:t>
    </dgm:pt>
    <dgm:pt modelId="{6F97DFC3-2A4E-47AB-A424-33E034F097C1}" type="sibTrans" cxnId="{2CB52502-CE14-47FD-9F0D-B6C1267FF0AC}">
      <dgm:prSet/>
      <dgm:spPr/>
      <dgm:t>
        <a:bodyPr/>
        <a:lstStyle/>
        <a:p>
          <a:endParaRPr lang="es-EC"/>
        </a:p>
      </dgm:t>
    </dgm:pt>
    <dgm:pt modelId="{F93D16DC-E353-4489-8527-F623C7DE2B5C}" type="pres">
      <dgm:prSet presAssocID="{4884EE83-4D6A-45E3-A498-633A739D8E71}" presName="Name0" presStyleCnt="0">
        <dgm:presLayoutVars>
          <dgm:orgChart val="1"/>
          <dgm:chPref val="1"/>
          <dgm:dir/>
          <dgm:animOne val="branch"/>
          <dgm:animLvl val="lvl"/>
          <dgm:resizeHandles/>
        </dgm:presLayoutVars>
      </dgm:prSet>
      <dgm:spPr/>
      <dgm:t>
        <a:bodyPr/>
        <a:lstStyle/>
        <a:p>
          <a:endParaRPr lang="es-EC"/>
        </a:p>
      </dgm:t>
    </dgm:pt>
    <dgm:pt modelId="{4895C28C-CC2C-4E24-A205-45EBAED5106D}" type="pres">
      <dgm:prSet presAssocID="{7CB80F45-8FEA-4B2C-9E7B-06EFAF8B6BAB}" presName="hierRoot1" presStyleCnt="0">
        <dgm:presLayoutVars>
          <dgm:hierBranch val="init"/>
        </dgm:presLayoutVars>
      </dgm:prSet>
      <dgm:spPr/>
    </dgm:pt>
    <dgm:pt modelId="{E4268335-F7E1-413F-AA71-78CEBE77B8CA}" type="pres">
      <dgm:prSet presAssocID="{7CB80F45-8FEA-4B2C-9E7B-06EFAF8B6BAB}" presName="rootComposite1" presStyleCnt="0"/>
      <dgm:spPr/>
    </dgm:pt>
    <dgm:pt modelId="{96D054FA-2CAC-4403-88E9-33002267A0D7}" type="pres">
      <dgm:prSet presAssocID="{7CB80F45-8FEA-4B2C-9E7B-06EFAF8B6BAB}" presName="rootText1" presStyleLbl="alignAcc1" presStyleIdx="0" presStyleCnt="0">
        <dgm:presLayoutVars>
          <dgm:chPref val="3"/>
        </dgm:presLayoutVars>
      </dgm:prSet>
      <dgm:spPr/>
      <dgm:t>
        <a:bodyPr/>
        <a:lstStyle/>
        <a:p>
          <a:endParaRPr lang="es-EC"/>
        </a:p>
      </dgm:t>
    </dgm:pt>
    <dgm:pt modelId="{6A0A9F57-71E0-4F8A-916E-F525FA21D6EA}" type="pres">
      <dgm:prSet presAssocID="{7CB80F45-8FEA-4B2C-9E7B-06EFAF8B6BAB}" presName="topArc1" presStyleLbl="parChTrans1D1" presStyleIdx="0" presStyleCnt="22"/>
      <dgm:spPr/>
    </dgm:pt>
    <dgm:pt modelId="{8648C48E-750C-413D-8AFD-2EFCCFFECA74}" type="pres">
      <dgm:prSet presAssocID="{7CB80F45-8FEA-4B2C-9E7B-06EFAF8B6BAB}" presName="bottomArc1" presStyleLbl="parChTrans1D1" presStyleIdx="1" presStyleCnt="22"/>
      <dgm:spPr/>
    </dgm:pt>
    <dgm:pt modelId="{AE569D07-203B-4D2F-92AA-9D7ABC2186B6}" type="pres">
      <dgm:prSet presAssocID="{7CB80F45-8FEA-4B2C-9E7B-06EFAF8B6BAB}" presName="topConnNode1" presStyleLbl="node1" presStyleIdx="0" presStyleCnt="0"/>
      <dgm:spPr/>
      <dgm:t>
        <a:bodyPr/>
        <a:lstStyle/>
        <a:p>
          <a:endParaRPr lang="es-EC"/>
        </a:p>
      </dgm:t>
    </dgm:pt>
    <dgm:pt modelId="{1CA731A8-04EE-4A0B-9FEA-40C373F14875}" type="pres">
      <dgm:prSet presAssocID="{7CB80F45-8FEA-4B2C-9E7B-06EFAF8B6BAB}" presName="hierChild2" presStyleCnt="0"/>
      <dgm:spPr/>
    </dgm:pt>
    <dgm:pt modelId="{A50BA225-AFA1-437B-B14D-02E0868D3288}" type="pres">
      <dgm:prSet presAssocID="{DCFC6055-E1A7-4CC7-9974-12B02FA97448}" presName="Name28" presStyleLbl="parChTrans1D2" presStyleIdx="0" presStyleCnt="5"/>
      <dgm:spPr/>
      <dgm:t>
        <a:bodyPr/>
        <a:lstStyle/>
        <a:p>
          <a:endParaRPr lang="es-EC"/>
        </a:p>
      </dgm:t>
    </dgm:pt>
    <dgm:pt modelId="{1781D6B0-88EF-47FA-B914-29C1588B0D06}" type="pres">
      <dgm:prSet presAssocID="{AA15D7EC-4FB1-43F0-81E9-2812DD61BD51}" presName="hierRoot2" presStyleCnt="0">
        <dgm:presLayoutVars>
          <dgm:hierBranch val="l"/>
        </dgm:presLayoutVars>
      </dgm:prSet>
      <dgm:spPr/>
    </dgm:pt>
    <dgm:pt modelId="{569E50E6-5A2A-408B-B27D-7660AC1B4EC2}" type="pres">
      <dgm:prSet presAssocID="{AA15D7EC-4FB1-43F0-81E9-2812DD61BD51}" presName="rootComposite2" presStyleCnt="0"/>
      <dgm:spPr/>
    </dgm:pt>
    <dgm:pt modelId="{D3106323-EDE4-49A1-B9FB-E863B5C6C5B7}" type="pres">
      <dgm:prSet presAssocID="{AA15D7EC-4FB1-43F0-81E9-2812DD61BD51}" presName="rootText2" presStyleLbl="alignAcc1" presStyleIdx="0" presStyleCnt="0">
        <dgm:presLayoutVars>
          <dgm:chPref val="3"/>
        </dgm:presLayoutVars>
      </dgm:prSet>
      <dgm:spPr/>
      <dgm:t>
        <a:bodyPr/>
        <a:lstStyle/>
        <a:p>
          <a:endParaRPr lang="es-EC"/>
        </a:p>
      </dgm:t>
    </dgm:pt>
    <dgm:pt modelId="{2135E579-A66F-4BD2-893C-E7C8F773A679}" type="pres">
      <dgm:prSet presAssocID="{AA15D7EC-4FB1-43F0-81E9-2812DD61BD51}" presName="topArc2" presStyleLbl="parChTrans1D1" presStyleIdx="2" presStyleCnt="22"/>
      <dgm:spPr/>
      <dgm:t>
        <a:bodyPr/>
        <a:lstStyle/>
        <a:p>
          <a:endParaRPr lang="es-EC"/>
        </a:p>
      </dgm:t>
    </dgm:pt>
    <dgm:pt modelId="{86008086-87E7-48AF-B62B-30DCC3D5B936}" type="pres">
      <dgm:prSet presAssocID="{AA15D7EC-4FB1-43F0-81E9-2812DD61BD51}" presName="bottomArc2" presStyleLbl="parChTrans1D1" presStyleIdx="3" presStyleCnt="22"/>
      <dgm:spPr/>
    </dgm:pt>
    <dgm:pt modelId="{A81081C0-19CF-418C-9CC5-78332D0E9279}" type="pres">
      <dgm:prSet presAssocID="{AA15D7EC-4FB1-43F0-81E9-2812DD61BD51}" presName="topConnNode2" presStyleLbl="node2" presStyleIdx="0" presStyleCnt="0"/>
      <dgm:spPr/>
      <dgm:t>
        <a:bodyPr/>
        <a:lstStyle/>
        <a:p>
          <a:endParaRPr lang="es-EC"/>
        </a:p>
      </dgm:t>
    </dgm:pt>
    <dgm:pt modelId="{33F89C8E-A295-4B68-AE79-83103A19F2F7}" type="pres">
      <dgm:prSet presAssocID="{AA15D7EC-4FB1-43F0-81E9-2812DD61BD51}" presName="hierChild4" presStyleCnt="0"/>
      <dgm:spPr/>
    </dgm:pt>
    <dgm:pt modelId="{2963C87F-F10B-4C97-B849-30A459813E4C}" type="pres">
      <dgm:prSet presAssocID="{1A6E78AB-E8FF-4896-BF64-91935F287C73}" presName="Name28" presStyleLbl="parChTrans1D3" presStyleIdx="0" presStyleCnt="5"/>
      <dgm:spPr/>
      <dgm:t>
        <a:bodyPr/>
        <a:lstStyle/>
        <a:p>
          <a:endParaRPr lang="es-EC"/>
        </a:p>
      </dgm:t>
    </dgm:pt>
    <dgm:pt modelId="{889920B5-740D-4AEE-B7B9-057C0B015429}" type="pres">
      <dgm:prSet presAssocID="{81334EBE-2559-44FA-8D4C-0E5CFB99F6C9}" presName="hierRoot2" presStyleCnt="0">
        <dgm:presLayoutVars>
          <dgm:hierBranch val="init"/>
        </dgm:presLayoutVars>
      </dgm:prSet>
      <dgm:spPr/>
    </dgm:pt>
    <dgm:pt modelId="{22015ECD-FC0E-403C-8EB9-AD23936D9D7E}" type="pres">
      <dgm:prSet presAssocID="{81334EBE-2559-44FA-8D4C-0E5CFB99F6C9}" presName="rootComposite2" presStyleCnt="0"/>
      <dgm:spPr/>
    </dgm:pt>
    <dgm:pt modelId="{5C54DDBF-9401-4C2B-AF96-E0B8B3291BAA}" type="pres">
      <dgm:prSet presAssocID="{81334EBE-2559-44FA-8D4C-0E5CFB99F6C9}" presName="rootText2" presStyleLbl="alignAcc1" presStyleIdx="0" presStyleCnt="0">
        <dgm:presLayoutVars>
          <dgm:chPref val="3"/>
        </dgm:presLayoutVars>
      </dgm:prSet>
      <dgm:spPr/>
      <dgm:t>
        <a:bodyPr/>
        <a:lstStyle/>
        <a:p>
          <a:endParaRPr lang="es-EC"/>
        </a:p>
      </dgm:t>
    </dgm:pt>
    <dgm:pt modelId="{C8248725-6812-40FD-A47A-5F22E5741635}" type="pres">
      <dgm:prSet presAssocID="{81334EBE-2559-44FA-8D4C-0E5CFB99F6C9}" presName="topArc2" presStyleLbl="parChTrans1D1" presStyleIdx="4" presStyleCnt="22"/>
      <dgm:spPr/>
    </dgm:pt>
    <dgm:pt modelId="{795FA65F-01DD-4C0A-B376-BBCF7FDE5CBE}" type="pres">
      <dgm:prSet presAssocID="{81334EBE-2559-44FA-8D4C-0E5CFB99F6C9}" presName="bottomArc2" presStyleLbl="parChTrans1D1" presStyleIdx="5" presStyleCnt="22"/>
      <dgm:spPr/>
    </dgm:pt>
    <dgm:pt modelId="{EB5EB8E4-B52F-4EE4-9886-DC1B3E053075}" type="pres">
      <dgm:prSet presAssocID="{81334EBE-2559-44FA-8D4C-0E5CFB99F6C9}" presName="topConnNode2" presStyleLbl="node3" presStyleIdx="0" presStyleCnt="0"/>
      <dgm:spPr/>
      <dgm:t>
        <a:bodyPr/>
        <a:lstStyle/>
        <a:p>
          <a:endParaRPr lang="es-EC"/>
        </a:p>
      </dgm:t>
    </dgm:pt>
    <dgm:pt modelId="{75A079DB-8808-4C58-B109-223B6C511685}" type="pres">
      <dgm:prSet presAssocID="{81334EBE-2559-44FA-8D4C-0E5CFB99F6C9}" presName="hierChild4" presStyleCnt="0"/>
      <dgm:spPr/>
    </dgm:pt>
    <dgm:pt modelId="{57949E26-09E4-4AA2-B2F2-F028A8AF7F43}" type="pres">
      <dgm:prSet presAssocID="{81334EBE-2559-44FA-8D4C-0E5CFB99F6C9}" presName="hierChild5" presStyleCnt="0"/>
      <dgm:spPr/>
    </dgm:pt>
    <dgm:pt modelId="{AB4BC761-CE1F-4D78-872B-A42244B45EB4}" type="pres">
      <dgm:prSet presAssocID="{AA15D7EC-4FB1-43F0-81E9-2812DD61BD51}" presName="hierChild5" presStyleCnt="0"/>
      <dgm:spPr/>
    </dgm:pt>
    <dgm:pt modelId="{FA31697C-3BB6-462B-AB4B-2F7631E35047}" type="pres">
      <dgm:prSet presAssocID="{DCE168EA-8D5D-4B37-893A-8CE238F8B19F}" presName="Name28" presStyleLbl="parChTrans1D2" presStyleIdx="1" presStyleCnt="5"/>
      <dgm:spPr/>
      <dgm:t>
        <a:bodyPr/>
        <a:lstStyle/>
        <a:p>
          <a:endParaRPr lang="es-EC"/>
        </a:p>
      </dgm:t>
    </dgm:pt>
    <dgm:pt modelId="{39E9DCA0-1447-4FAB-B141-DC8C5584022A}" type="pres">
      <dgm:prSet presAssocID="{0CB9F918-FCCD-4B64-9487-86F2948405AC}" presName="hierRoot2" presStyleCnt="0">
        <dgm:presLayoutVars>
          <dgm:hierBranch val="l"/>
        </dgm:presLayoutVars>
      </dgm:prSet>
      <dgm:spPr/>
    </dgm:pt>
    <dgm:pt modelId="{83516676-B25F-47E8-9DBD-9FF27C5521EE}" type="pres">
      <dgm:prSet presAssocID="{0CB9F918-FCCD-4B64-9487-86F2948405AC}" presName="rootComposite2" presStyleCnt="0"/>
      <dgm:spPr/>
    </dgm:pt>
    <dgm:pt modelId="{253D43FB-2904-471B-89F8-24A454BE183C}" type="pres">
      <dgm:prSet presAssocID="{0CB9F918-FCCD-4B64-9487-86F2948405AC}" presName="rootText2" presStyleLbl="alignAcc1" presStyleIdx="0" presStyleCnt="0">
        <dgm:presLayoutVars>
          <dgm:chPref val="3"/>
        </dgm:presLayoutVars>
      </dgm:prSet>
      <dgm:spPr/>
      <dgm:t>
        <a:bodyPr/>
        <a:lstStyle/>
        <a:p>
          <a:endParaRPr lang="es-EC"/>
        </a:p>
      </dgm:t>
    </dgm:pt>
    <dgm:pt modelId="{68FE4094-DDBD-4A42-AE25-2B4847655981}" type="pres">
      <dgm:prSet presAssocID="{0CB9F918-FCCD-4B64-9487-86F2948405AC}" presName="topArc2" presStyleLbl="parChTrans1D1" presStyleIdx="6" presStyleCnt="22"/>
      <dgm:spPr/>
    </dgm:pt>
    <dgm:pt modelId="{EA362236-E585-4760-A672-3319A5455989}" type="pres">
      <dgm:prSet presAssocID="{0CB9F918-FCCD-4B64-9487-86F2948405AC}" presName="bottomArc2" presStyleLbl="parChTrans1D1" presStyleIdx="7" presStyleCnt="22"/>
      <dgm:spPr/>
    </dgm:pt>
    <dgm:pt modelId="{930CE211-138C-4E21-BD9A-DAF828DD5D55}" type="pres">
      <dgm:prSet presAssocID="{0CB9F918-FCCD-4B64-9487-86F2948405AC}" presName="topConnNode2" presStyleLbl="node2" presStyleIdx="0" presStyleCnt="0"/>
      <dgm:spPr/>
      <dgm:t>
        <a:bodyPr/>
        <a:lstStyle/>
        <a:p>
          <a:endParaRPr lang="es-EC"/>
        </a:p>
      </dgm:t>
    </dgm:pt>
    <dgm:pt modelId="{BD11AFCA-AE2F-4CC3-8C24-C5BF158FB14A}" type="pres">
      <dgm:prSet presAssocID="{0CB9F918-FCCD-4B64-9487-86F2948405AC}" presName="hierChild4" presStyleCnt="0"/>
      <dgm:spPr/>
    </dgm:pt>
    <dgm:pt modelId="{F9B62338-AF52-4B13-ADB7-4DC1C872BFF4}" type="pres">
      <dgm:prSet presAssocID="{0BFFFE89-3B19-4F6E-95DC-A66ABC5AA699}" presName="Name28" presStyleLbl="parChTrans1D3" presStyleIdx="1" presStyleCnt="5"/>
      <dgm:spPr/>
      <dgm:t>
        <a:bodyPr/>
        <a:lstStyle/>
        <a:p>
          <a:endParaRPr lang="es-EC"/>
        </a:p>
      </dgm:t>
    </dgm:pt>
    <dgm:pt modelId="{4830E11D-3183-4121-998C-3A7D5C84E172}" type="pres">
      <dgm:prSet presAssocID="{43BECCB3-B2F5-4997-AFB5-0BB4A86C57E1}" presName="hierRoot2" presStyleCnt="0">
        <dgm:presLayoutVars>
          <dgm:hierBranch val="init"/>
        </dgm:presLayoutVars>
      </dgm:prSet>
      <dgm:spPr/>
    </dgm:pt>
    <dgm:pt modelId="{C7D338F7-FF74-49E0-87B5-E9E20765ED30}" type="pres">
      <dgm:prSet presAssocID="{43BECCB3-B2F5-4997-AFB5-0BB4A86C57E1}" presName="rootComposite2" presStyleCnt="0"/>
      <dgm:spPr/>
    </dgm:pt>
    <dgm:pt modelId="{C9589E7A-CBDD-4366-8BF9-43EEBBAACA75}" type="pres">
      <dgm:prSet presAssocID="{43BECCB3-B2F5-4997-AFB5-0BB4A86C57E1}" presName="rootText2" presStyleLbl="alignAcc1" presStyleIdx="0" presStyleCnt="0">
        <dgm:presLayoutVars>
          <dgm:chPref val="3"/>
        </dgm:presLayoutVars>
      </dgm:prSet>
      <dgm:spPr/>
      <dgm:t>
        <a:bodyPr/>
        <a:lstStyle/>
        <a:p>
          <a:endParaRPr lang="es-EC"/>
        </a:p>
      </dgm:t>
    </dgm:pt>
    <dgm:pt modelId="{F9A63122-8F53-418A-9731-1C35887B6B53}" type="pres">
      <dgm:prSet presAssocID="{43BECCB3-B2F5-4997-AFB5-0BB4A86C57E1}" presName="topArc2" presStyleLbl="parChTrans1D1" presStyleIdx="8" presStyleCnt="22"/>
      <dgm:spPr/>
    </dgm:pt>
    <dgm:pt modelId="{93ADD64F-0852-46A4-A635-B2FF2F52EEDE}" type="pres">
      <dgm:prSet presAssocID="{43BECCB3-B2F5-4997-AFB5-0BB4A86C57E1}" presName="bottomArc2" presStyleLbl="parChTrans1D1" presStyleIdx="9" presStyleCnt="22"/>
      <dgm:spPr/>
    </dgm:pt>
    <dgm:pt modelId="{FEB97272-F905-4CDF-A8C3-B24A4C20D6DE}" type="pres">
      <dgm:prSet presAssocID="{43BECCB3-B2F5-4997-AFB5-0BB4A86C57E1}" presName="topConnNode2" presStyleLbl="node3" presStyleIdx="0" presStyleCnt="0"/>
      <dgm:spPr/>
      <dgm:t>
        <a:bodyPr/>
        <a:lstStyle/>
        <a:p>
          <a:endParaRPr lang="es-EC"/>
        </a:p>
      </dgm:t>
    </dgm:pt>
    <dgm:pt modelId="{890B7FDC-2E4A-4A51-A910-A04273C311AC}" type="pres">
      <dgm:prSet presAssocID="{43BECCB3-B2F5-4997-AFB5-0BB4A86C57E1}" presName="hierChild4" presStyleCnt="0"/>
      <dgm:spPr/>
    </dgm:pt>
    <dgm:pt modelId="{F770BD3C-5870-4F9B-9E8E-FA3CD24D1D03}" type="pres">
      <dgm:prSet presAssocID="{43BECCB3-B2F5-4997-AFB5-0BB4A86C57E1}" presName="hierChild5" presStyleCnt="0"/>
      <dgm:spPr/>
    </dgm:pt>
    <dgm:pt modelId="{B653819A-34A4-4675-B692-0E7499D8BB37}" type="pres">
      <dgm:prSet presAssocID="{0CB9F918-FCCD-4B64-9487-86F2948405AC}" presName="hierChild5" presStyleCnt="0"/>
      <dgm:spPr/>
    </dgm:pt>
    <dgm:pt modelId="{E1BC4EED-DBFF-42DF-9426-1C4D0A95E8F9}" type="pres">
      <dgm:prSet presAssocID="{3F10DD80-6BDA-49EA-A533-600649B4C338}" presName="Name28" presStyleLbl="parChTrans1D2" presStyleIdx="2" presStyleCnt="5"/>
      <dgm:spPr/>
      <dgm:t>
        <a:bodyPr/>
        <a:lstStyle/>
        <a:p>
          <a:endParaRPr lang="es-EC"/>
        </a:p>
      </dgm:t>
    </dgm:pt>
    <dgm:pt modelId="{6EEA4BA5-0580-4C8E-84F4-31C73EBE35D7}" type="pres">
      <dgm:prSet presAssocID="{98F5E336-9286-444A-A385-3B1583158D4D}" presName="hierRoot2" presStyleCnt="0">
        <dgm:presLayoutVars>
          <dgm:hierBranch val="l"/>
        </dgm:presLayoutVars>
      </dgm:prSet>
      <dgm:spPr/>
    </dgm:pt>
    <dgm:pt modelId="{C2B7F1A1-C9D8-4241-8CF8-A2D28A9C441A}" type="pres">
      <dgm:prSet presAssocID="{98F5E336-9286-444A-A385-3B1583158D4D}" presName="rootComposite2" presStyleCnt="0"/>
      <dgm:spPr/>
    </dgm:pt>
    <dgm:pt modelId="{6870B4C9-FE94-4844-ADC7-023A5228FE3C}" type="pres">
      <dgm:prSet presAssocID="{98F5E336-9286-444A-A385-3B1583158D4D}" presName="rootText2" presStyleLbl="alignAcc1" presStyleIdx="0" presStyleCnt="0">
        <dgm:presLayoutVars>
          <dgm:chPref val="3"/>
        </dgm:presLayoutVars>
      </dgm:prSet>
      <dgm:spPr/>
      <dgm:t>
        <a:bodyPr/>
        <a:lstStyle/>
        <a:p>
          <a:endParaRPr lang="es-EC"/>
        </a:p>
      </dgm:t>
    </dgm:pt>
    <dgm:pt modelId="{3AB45B62-137B-47D4-8D2D-9F29F6D2581E}" type="pres">
      <dgm:prSet presAssocID="{98F5E336-9286-444A-A385-3B1583158D4D}" presName="topArc2" presStyleLbl="parChTrans1D1" presStyleIdx="10" presStyleCnt="22"/>
      <dgm:spPr/>
    </dgm:pt>
    <dgm:pt modelId="{540E9693-3B5A-4798-815D-5F670CCD7D79}" type="pres">
      <dgm:prSet presAssocID="{98F5E336-9286-444A-A385-3B1583158D4D}" presName="bottomArc2" presStyleLbl="parChTrans1D1" presStyleIdx="11" presStyleCnt="22"/>
      <dgm:spPr/>
    </dgm:pt>
    <dgm:pt modelId="{DD061B56-F3C4-46F8-8750-7DD61D5B738A}" type="pres">
      <dgm:prSet presAssocID="{98F5E336-9286-444A-A385-3B1583158D4D}" presName="topConnNode2" presStyleLbl="node2" presStyleIdx="0" presStyleCnt="0"/>
      <dgm:spPr/>
      <dgm:t>
        <a:bodyPr/>
        <a:lstStyle/>
        <a:p>
          <a:endParaRPr lang="es-EC"/>
        </a:p>
      </dgm:t>
    </dgm:pt>
    <dgm:pt modelId="{AF5F4745-BC99-4A49-BC56-4BA821E8CDA2}" type="pres">
      <dgm:prSet presAssocID="{98F5E336-9286-444A-A385-3B1583158D4D}" presName="hierChild4" presStyleCnt="0"/>
      <dgm:spPr/>
    </dgm:pt>
    <dgm:pt modelId="{738123BE-F2E9-4704-B98B-F8E115604C4C}" type="pres">
      <dgm:prSet presAssocID="{E06B59F4-A6D1-4FF8-AA37-9CC65BEB4EAD}" presName="Name28" presStyleLbl="parChTrans1D3" presStyleIdx="2" presStyleCnt="5"/>
      <dgm:spPr/>
      <dgm:t>
        <a:bodyPr/>
        <a:lstStyle/>
        <a:p>
          <a:endParaRPr lang="es-EC"/>
        </a:p>
      </dgm:t>
    </dgm:pt>
    <dgm:pt modelId="{83D1C9D8-EAB4-488D-8817-60BE31768287}" type="pres">
      <dgm:prSet presAssocID="{3BDFD906-4C2B-4AEA-B2CF-DE46743B5768}" presName="hierRoot2" presStyleCnt="0">
        <dgm:presLayoutVars>
          <dgm:hierBranch val="init"/>
        </dgm:presLayoutVars>
      </dgm:prSet>
      <dgm:spPr/>
    </dgm:pt>
    <dgm:pt modelId="{D5703F51-5B5A-4BBE-88F8-136C0676BF76}" type="pres">
      <dgm:prSet presAssocID="{3BDFD906-4C2B-4AEA-B2CF-DE46743B5768}" presName="rootComposite2" presStyleCnt="0"/>
      <dgm:spPr/>
    </dgm:pt>
    <dgm:pt modelId="{9C57A84D-9BBD-4109-B40B-D46F4C792174}" type="pres">
      <dgm:prSet presAssocID="{3BDFD906-4C2B-4AEA-B2CF-DE46743B5768}" presName="rootText2" presStyleLbl="alignAcc1" presStyleIdx="0" presStyleCnt="0">
        <dgm:presLayoutVars>
          <dgm:chPref val="3"/>
        </dgm:presLayoutVars>
      </dgm:prSet>
      <dgm:spPr/>
      <dgm:t>
        <a:bodyPr/>
        <a:lstStyle/>
        <a:p>
          <a:endParaRPr lang="es-EC"/>
        </a:p>
      </dgm:t>
    </dgm:pt>
    <dgm:pt modelId="{E34A072B-6ECF-49C5-8D93-8E26D8C8CFC6}" type="pres">
      <dgm:prSet presAssocID="{3BDFD906-4C2B-4AEA-B2CF-DE46743B5768}" presName="topArc2" presStyleLbl="parChTrans1D1" presStyleIdx="12" presStyleCnt="22"/>
      <dgm:spPr/>
    </dgm:pt>
    <dgm:pt modelId="{F519C987-4FD2-4C11-BAFD-7A006B48BD8A}" type="pres">
      <dgm:prSet presAssocID="{3BDFD906-4C2B-4AEA-B2CF-DE46743B5768}" presName="bottomArc2" presStyleLbl="parChTrans1D1" presStyleIdx="13" presStyleCnt="22"/>
      <dgm:spPr/>
    </dgm:pt>
    <dgm:pt modelId="{111FEC9B-2D59-4649-AE6F-1EFF15C26BB8}" type="pres">
      <dgm:prSet presAssocID="{3BDFD906-4C2B-4AEA-B2CF-DE46743B5768}" presName="topConnNode2" presStyleLbl="node3" presStyleIdx="0" presStyleCnt="0"/>
      <dgm:spPr/>
      <dgm:t>
        <a:bodyPr/>
        <a:lstStyle/>
        <a:p>
          <a:endParaRPr lang="es-EC"/>
        </a:p>
      </dgm:t>
    </dgm:pt>
    <dgm:pt modelId="{EB98139E-2058-4F29-B0D3-04CAC6EFC082}" type="pres">
      <dgm:prSet presAssocID="{3BDFD906-4C2B-4AEA-B2CF-DE46743B5768}" presName="hierChild4" presStyleCnt="0"/>
      <dgm:spPr/>
    </dgm:pt>
    <dgm:pt modelId="{4E53007D-8482-43D9-86F3-96682E13DE56}" type="pres">
      <dgm:prSet presAssocID="{3BDFD906-4C2B-4AEA-B2CF-DE46743B5768}" presName="hierChild5" presStyleCnt="0"/>
      <dgm:spPr/>
    </dgm:pt>
    <dgm:pt modelId="{8A0AEC9D-02B1-474F-9416-9B26634D1CF7}" type="pres">
      <dgm:prSet presAssocID="{98F5E336-9286-444A-A385-3B1583158D4D}" presName="hierChild5" presStyleCnt="0"/>
      <dgm:spPr/>
    </dgm:pt>
    <dgm:pt modelId="{92F3F93A-5DFE-4680-B17B-D79480B6FE85}" type="pres">
      <dgm:prSet presAssocID="{694A5CB0-2715-4151-AE6F-FA182B1CB7FC}" presName="Name28" presStyleLbl="parChTrans1D2" presStyleIdx="3" presStyleCnt="5"/>
      <dgm:spPr/>
      <dgm:t>
        <a:bodyPr/>
        <a:lstStyle/>
        <a:p>
          <a:endParaRPr lang="es-EC"/>
        </a:p>
      </dgm:t>
    </dgm:pt>
    <dgm:pt modelId="{1F9FD080-6CD1-4865-8AB6-50DD6875BE86}" type="pres">
      <dgm:prSet presAssocID="{5D00DB92-DAD8-414D-A4CB-FB5D82D72347}" presName="hierRoot2" presStyleCnt="0">
        <dgm:presLayoutVars>
          <dgm:hierBranch val="l"/>
        </dgm:presLayoutVars>
      </dgm:prSet>
      <dgm:spPr/>
    </dgm:pt>
    <dgm:pt modelId="{B0088282-03DB-4809-8498-B869B7436A93}" type="pres">
      <dgm:prSet presAssocID="{5D00DB92-DAD8-414D-A4CB-FB5D82D72347}" presName="rootComposite2" presStyleCnt="0"/>
      <dgm:spPr/>
    </dgm:pt>
    <dgm:pt modelId="{08AF39FE-5164-4325-B763-3FEB13D58D5A}" type="pres">
      <dgm:prSet presAssocID="{5D00DB92-DAD8-414D-A4CB-FB5D82D72347}" presName="rootText2" presStyleLbl="alignAcc1" presStyleIdx="0" presStyleCnt="0">
        <dgm:presLayoutVars>
          <dgm:chPref val="3"/>
        </dgm:presLayoutVars>
      </dgm:prSet>
      <dgm:spPr/>
      <dgm:t>
        <a:bodyPr/>
        <a:lstStyle/>
        <a:p>
          <a:endParaRPr lang="es-EC"/>
        </a:p>
      </dgm:t>
    </dgm:pt>
    <dgm:pt modelId="{785125D3-41AC-4CC2-9EBE-8E6C272D2A4B}" type="pres">
      <dgm:prSet presAssocID="{5D00DB92-DAD8-414D-A4CB-FB5D82D72347}" presName="topArc2" presStyleLbl="parChTrans1D1" presStyleIdx="14" presStyleCnt="22"/>
      <dgm:spPr/>
    </dgm:pt>
    <dgm:pt modelId="{BD247629-2CA7-4E88-B9AE-C4BBE043ED31}" type="pres">
      <dgm:prSet presAssocID="{5D00DB92-DAD8-414D-A4CB-FB5D82D72347}" presName="bottomArc2" presStyleLbl="parChTrans1D1" presStyleIdx="15" presStyleCnt="22"/>
      <dgm:spPr/>
    </dgm:pt>
    <dgm:pt modelId="{D7280A99-E32F-436E-9A06-F93F71677F2D}" type="pres">
      <dgm:prSet presAssocID="{5D00DB92-DAD8-414D-A4CB-FB5D82D72347}" presName="topConnNode2" presStyleLbl="node2" presStyleIdx="0" presStyleCnt="0"/>
      <dgm:spPr/>
      <dgm:t>
        <a:bodyPr/>
        <a:lstStyle/>
        <a:p>
          <a:endParaRPr lang="es-EC"/>
        </a:p>
      </dgm:t>
    </dgm:pt>
    <dgm:pt modelId="{D6926762-6DCD-4921-ADBA-5056E574D683}" type="pres">
      <dgm:prSet presAssocID="{5D00DB92-DAD8-414D-A4CB-FB5D82D72347}" presName="hierChild4" presStyleCnt="0"/>
      <dgm:spPr/>
    </dgm:pt>
    <dgm:pt modelId="{ED902016-8BA6-4A2D-B50B-190778252C22}" type="pres">
      <dgm:prSet presAssocID="{3A85AB58-8A74-4001-B6C0-CEF930875D99}" presName="Name28" presStyleLbl="parChTrans1D3" presStyleIdx="3" presStyleCnt="5"/>
      <dgm:spPr/>
      <dgm:t>
        <a:bodyPr/>
        <a:lstStyle/>
        <a:p>
          <a:endParaRPr lang="es-EC"/>
        </a:p>
      </dgm:t>
    </dgm:pt>
    <dgm:pt modelId="{590F041E-F405-487A-8A9C-88916F81A368}" type="pres">
      <dgm:prSet presAssocID="{771837A3-26D6-4CA3-8315-90DE6A0104E5}" presName="hierRoot2" presStyleCnt="0">
        <dgm:presLayoutVars>
          <dgm:hierBranch val="init"/>
        </dgm:presLayoutVars>
      </dgm:prSet>
      <dgm:spPr/>
    </dgm:pt>
    <dgm:pt modelId="{233F78BD-C825-4426-AB8C-B3AC677EF36D}" type="pres">
      <dgm:prSet presAssocID="{771837A3-26D6-4CA3-8315-90DE6A0104E5}" presName="rootComposite2" presStyleCnt="0"/>
      <dgm:spPr/>
    </dgm:pt>
    <dgm:pt modelId="{293AB514-FFE6-45EC-A25C-9A9CB0426175}" type="pres">
      <dgm:prSet presAssocID="{771837A3-26D6-4CA3-8315-90DE6A0104E5}" presName="rootText2" presStyleLbl="alignAcc1" presStyleIdx="0" presStyleCnt="0">
        <dgm:presLayoutVars>
          <dgm:chPref val="3"/>
        </dgm:presLayoutVars>
      </dgm:prSet>
      <dgm:spPr/>
      <dgm:t>
        <a:bodyPr/>
        <a:lstStyle/>
        <a:p>
          <a:endParaRPr lang="es-EC"/>
        </a:p>
      </dgm:t>
    </dgm:pt>
    <dgm:pt modelId="{0F949BB7-F46C-4F29-8EC7-07091755D2EE}" type="pres">
      <dgm:prSet presAssocID="{771837A3-26D6-4CA3-8315-90DE6A0104E5}" presName="topArc2" presStyleLbl="parChTrans1D1" presStyleIdx="16" presStyleCnt="22"/>
      <dgm:spPr/>
    </dgm:pt>
    <dgm:pt modelId="{59816B59-2267-4DF7-803B-C7D53C048F83}" type="pres">
      <dgm:prSet presAssocID="{771837A3-26D6-4CA3-8315-90DE6A0104E5}" presName="bottomArc2" presStyleLbl="parChTrans1D1" presStyleIdx="17" presStyleCnt="22"/>
      <dgm:spPr/>
    </dgm:pt>
    <dgm:pt modelId="{11F48168-130A-49AF-9141-AF1527FF2532}" type="pres">
      <dgm:prSet presAssocID="{771837A3-26D6-4CA3-8315-90DE6A0104E5}" presName="topConnNode2" presStyleLbl="node3" presStyleIdx="0" presStyleCnt="0"/>
      <dgm:spPr/>
      <dgm:t>
        <a:bodyPr/>
        <a:lstStyle/>
        <a:p>
          <a:endParaRPr lang="es-EC"/>
        </a:p>
      </dgm:t>
    </dgm:pt>
    <dgm:pt modelId="{EA73D634-4AD7-4B62-B62D-96507B40BCF1}" type="pres">
      <dgm:prSet presAssocID="{771837A3-26D6-4CA3-8315-90DE6A0104E5}" presName="hierChild4" presStyleCnt="0"/>
      <dgm:spPr/>
    </dgm:pt>
    <dgm:pt modelId="{16701E78-A72D-4058-AA4E-47B73EFC2BC2}" type="pres">
      <dgm:prSet presAssocID="{771837A3-26D6-4CA3-8315-90DE6A0104E5}" presName="hierChild5" presStyleCnt="0"/>
      <dgm:spPr/>
    </dgm:pt>
    <dgm:pt modelId="{8976B416-51D5-4EB5-8497-7D07B5DCB333}" type="pres">
      <dgm:prSet presAssocID="{5D00DB92-DAD8-414D-A4CB-FB5D82D72347}" presName="hierChild5" presStyleCnt="0"/>
      <dgm:spPr/>
    </dgm:pt>
    <dgm:pt modelId="{A061E86C-95B8-40AA-8303-8457006B5BB3}" type="pres">
      <dgm:prSet presAssocID="{84AF39BD-918D-41DA-9833-EC9929D45BB0}" presName="Name28" presStyleLbl="parChTrans1D2" presStyleIdx="4" presStyleCnt="5"/>
      <dgm:spPr/>
      <dgm:t>
        <a:bodyPr/>
        <a:lstStyle/>
        <a:p>
          <a:endParaRPr lang="es-EC"/>
        </a:p>
      </dgm:t>
    </dgm:pt>
    <dgm:pt modelId="{5E413FA7-62E7-4545-9341-9D6827EBACA3}" type="pres">
      <dgm:prSet presAssocID="{97D1DB2D-4980-49A9-BFD7-E4FB0DEF65EF}" presName="hierRoot2" presStyleCnt="0">
        <dgm:presLayoutVars>
          <dgm:hierBranch val="l"/>
        </dgm:presLayoutVars>
      </dgm:prSet>
      <dgm:spPr/>
    </dgm:pt>
    <dgm:pt modelId="{74F41003-3AA5-4DD4-889D-C50DE607C418}" type="pres">
      <dgm:prSet presAssocID="{97D1DB2D-4980-49A9-BFD7-E4FB0DEF65EF}" presName="rootComposite2" presStyleCnt="0"/>
      <dgm:spPr/>
    </dgm:pt>
    <dgm:pt modelId="{B7BFDB35-4149-4CC8-9C7D-89357A16B757}" type="pres">
      <dgm:prSet presAssocID="{97D1DB2D-4980-49A9-BFD7-E4FB0DEF65EF}" presName="rootText2" presStyleLbl="alignAcc1" presStyleIdx="0" presStyleCnt="0">
        <dgm:presLayoutVars>
          <dgm:chPref val="3"/>
        </dgm:presLayoutVars>
      </dgm:prSet>
      <dgm:spPr/>
      <dgm:t>
        <a:bodyPr/>
        <a:lstStyle/>
        <a:p>
          <a:endParaRPr lang="es-EC"/>
        </a:p>
      </dgm:t>
    </dgm:pt>
    <dgm:pt modelId="{14618F2B-5DC8-4D2E-9437-8BF01EA627A5}" type="pres">
      <dgm:prSet presAssocID="{97D1DB2D-4980-49A9-BFD7-E4FB0DEF65EF}" presName="topArc2" presStyleLbl="parChTrans1D1" presStyleIdx="18" presStyleCnt="22"/>
      <dgm:spPr/>
    </dgm:pt>
    <dgm:pt modelId="{3EB94DF7-CF90-45C4-A84E-FB90B8E31B48}" type="pres">
      <dgm:prSet presAssocID="{97D1DB2D-4980-49A9-BFD7-E4FB0DEF65EF}" presName="bottomArc2" presStyleLbl="parChTrans1D1" presStyleIdx="19" presStyleCnt="22"/>
      <dgm:spPr/>
    </dgm:pt>
    <dgm:pt modelId="{BE06D8CD-D257-4144-ABBB-DDF4F7EC141D}" type="pres">
      <dgm:prSet presAssocID="{97D1DB2D-4980-49A9-BFD7-E4FB0DEF65EF}" presName="topConnNode2" presStyleLbl="node2" presStyleIdx="0" presStyleCnt="0"/>
      <dgm:spPr/>
      <dgm:t>
        <a:bodyPr/>
        <a:lstStyle/>
        <a:p>
          <a:endParaRPr lang="es-EC"/>
        </a:p>
      </dgm:t>
    </dgm:pt>
    <dgm:pt modelId="{24733363-E163-4D4D-9BDE-8F29767839AA}" type="pres">
      <dgm:prSet presAssocID="{97D1DB2D-4980-49A9-BFD7-E4FB0DEF65EF}" presName="hierChild4" presStyleCnt="0"/>
      <dgm:spPr/>
    </dgm:pt>
    <dgm:pt modelId="{E594D883-87AA-4F08-A402-24E8D7EE6476}" type="pres">
      <dgm:prSet presAssocID="{E834FA49-E950-4A6F-A4E5-559C8E79D1E5}" presName="Name28" presStyleLbl="parChTrans1D3" presStyleIdx="4" presStyleCnt="5"/>
      <dgm:spPr/>
      <dgm:t>
        <a:bodyPr/>
        <a:lstStyle/>
        <a:p>
          <a:endParaRPr lang="es-EC"/>
        </a:p>
      </dgm:t>
    </dgm:pt>
    <dgm:pt modelId="{262166B0-2BF0-4EAC-9159-EE234A8E1EB0}" type="pres">
      <dgm:prSet presAssocID="{BB0B15E1-5FE1-45C6-A40A-E6DF01CB1B31}" presName="hierRoot2" presStyleCnt="0">
        <dgm:presLayoutVars>
          <dgm:hierBranch val="init"/>
        </dgm:presLayoutVars>
      </dgm:prSet>
      <dgm:spPr/>
    </dgm:pt>
    <dgm:pt modelId="{40A0FA3B-8354-4766-8CAB-158C462C7D23}" type="pres">
      <dgm:prSet presAssocID="{BB0B15E1-5FE1-45C6-A40A-E6DF01CB1B31}" presName="rootComposite2" presStyleCnt="0"/>
      <dgm:spPr/>
    </dgm:pt>
    <dgm:pt modelId="{8B3BA3B6-2B54-4E49-967C-1B8836F539D5}" type="pres">
      <dgm:prSet presAssocID="{BB0B15E1-5FE1-45C6-A40A-E6DF01CB1B31}" presName="rootText2" presStyleLbl="alignAcc1" presStyleIdx="0" presStyleCnt="0">
        <dgm:presLayoutVars>
          <dgm:chPref val="3"/>
        </dgm:presLayoutVars>
      </dgm:prSet>
      <dgm:spPr/>
      <dgm:t>
        <a:bodyPr/>
        <a:lstStyle/>
        <a:p>
          <a:endParaRPr lang="es-EC"/>
        </a:p>
      </dgm:t>
    </dgm:pt>
    <dgm:pt modelId="{02AC63BB-0662-440D-8DE5-7235FF879EFB}" type="pres">
      <dgm:prSet presAssocID="{BB0B15E1-5FE1-45C6-A40A-E6DF01CB1B31}" presName="topArc2" presStyleLbl="parChTrans1D1" presStyleIdx="20" presStyleCnt="22"/>
      <dgm:spPr/>
    </dgm:pt>
    <dgm:pt modelId="{E0033644-3703-42BF-8996-89846407AF5B}" type="pres">
      <dgm:prSet presAssocID="{BB0B15E1-5FE1-45C6-A40A-E6DF01CB1B31}" presName="bottomArc2" presStyleLbl="parChTrans1D1" presStyleIdx="21" presStyleCnt="22"/>
      <dgm:spPr/>
    </dgm:pt>
    <dgm:pt modelId="{A9745052-16FD-41E7-AE92-7C68B7AE4EB7}" type="pres">
      <dgm:prSet presAssocID="{BB0B15E1-5FE1-45C6-A40A-E6DF01CB1B31}" presName="topConnNode2" presStyleLbl="node3" presStyleIdx="0" presStyleCnt="0"/>
      <dgm:spPr/>
      <dgm:t>
        <a:bodyPr/>
        <a:lstStyle/>
        <a:p>
          <a:endParaRPr lang="es-EC"/>
        </a:p>
      </dgm:t>
    </dgm:pt>
    <dgm:pt modelId="{B9643D06-FCA6-4909-ABAD-81399C5B5578}" type="pres">
      <dgm:prSet presAssocID="{BB0B15E1-5FE1-45C6-A40A-E6DF01CB1B31}" presName="hierChild4" presStyleCnt="0"/>
      <dgm:spPr/>
    </dgm:pt>
    <dgm:pt modelId="{BBDEF925-9ECC-44DF-A330-98ED9BD52779}" type="pres">
      <dgm:prSet presAssocID="{BB0B15E1-5FE1-45C6-A40A-E6DF01CB1B31}" presName="hierChild5" presStyleCnt="0"/>
      <dgm:spPr/>
    </dgm:pt>
    <dgm:pt modelId="{182C733B-2C86-4DA5-82B3-9868D2019ED2}" type="pres">
      <dgm:prSet presAssocID="{97D1DB2D-4980-49A9-BFD7-E4FB0DEF65EF}" presName="hierChild5" presStyleCnt="0"/>
      <dgm:spPr/>
    </dgm:pt>
    <dgm:pt modelId="{1B82F09F-CFC4-49FD-A6B8-CDEF8BF8ED18}" type="pres">
      <dgm:prSet presAssocID="{7CB80F45-8FEA-4B2C-9E7B-06EFAF8B6BAB}" presName="hierChild3" presStyleCnt="0"/>
      <dgm:spPr/>
    </dgm:pt>
  </dgm:ptLst>
  <dgm:cxnLst>
    <dgm:cxn modelId="{52DA64E9-D539-444D-BE14-5C8BCCF86D14}" srcId="{4884EE83-4D6A-45E3-A498-633A739D8E71}" destId="{7CB80F45-8FEA-4B2C-9E7B-06EFAF8B6BAB}" srcOrd="0" destOrd="0" parTransId="{A67CF03D-3E4B-479F-A5D9-63A9106283AE}" sibTransId="{54039C4B-CC2C-4A4E-A46F-48F1679C9861}"/>
    <dgm:cxn modelId="{DC399AB6-2A07-4A82-BE5A-D64301B8F503}" type="presOf" srcId="{84AF39BD-918D-41DA-9833-EC9929D45BB0}" destId="{A061E86C-95B8-40AA-8303-8457006B5BB3}" srcOrd="0" destOrd="0" presId="urn:microsoft.com/office/officeart/2008/layout/HalfCircleOrganizationChart"/>
    <dgm:cxn modelId="{62576BB1-7B8D-4493-9A5A-3227AD3DF045}" type="presOf" srcId="{694A5CB0-2715-4151-AE6F-FA182B1CB7FC}" destId="{92F3F93A-5DFE-4680-B17B-D79480B6FE85}" srcOrd="0" destOrd="0" presId="urn:microsoft.com/office/officeart/2008/layout/HalfCircleOrganizationChart"/>
    <dgm:cxn modelId="{90FE0750-0FE1-480C-8D23-A86BA80085B4}" type="presOf" srcId="{3BDFD906-4C2B-4AEA-B2CF-DE46743B5768}" destId="{111FEC9B-2D59-4649-AE6F-1EFF15C26BB8}" srcOrd="1" destOrd="0" presId="urn:microsoft.com/office/officeart/2008/layout/HalfCircleOrganizationChart"/>
    <dgm:cxn modelId="{646C3145-151D-413A-94C2-D8EC60F9CA7E}" type="presOf" srcId="{98F5E336-9286-444A-A385-3B1583158D4D}" destId="{DD061B56-F3C4-46F8-8750-7DD61D5B738A}" srcOrd="1" destOrd="0" presId="urn:microsoft.com/office/officeart/2008/layout/HalfCircleOrganizationChart"/>
    <dgm:cxn modelId="{338369D0-F431-4A28-815D-E4D2CC91AB50}" type="presOf" srcId="{771837A3-26D6-4CA3-8315-90DE6A0104E5}" destId="{293AB514-FFE6-45EC-A25C-9A9CB0426175}" srcOrd="0" destOrd="0" presId="urn:microsoft.com/office/officeart/2008/layout/HalfCircleOrganizationChart"/>
    <dgm:cxn modelId="{CB47F7B1-65F6-4DBF-A1CF-C3EA819CFB5B}" type="presOf" srcId="{3BDFD906-4C2B-4AEA-B2CF-DE46743B5768}" destId="{9C57A84D-9BBD-4109-B40B-D46F4C792174}" srcOrd="0" destOrd="0" presId="urn:microsoft.com/office/officeart/2008/layout/HalfCircleOrganizationChart"/>
    <dgm:cxn modelId="{5965CFAC-9995-43C2-97B9-46F9620634CE}" type="presOf" srcId="{5D00DB92-DAD8-414D-A4CB-FB5D82D72347}" destId="{08AF39FE-5164-4325-B763-3FEB13D58D5A}" srcOrd="0" destOrd="0" presId="urn:microsoft.com/office/officeart/2008/layout/HalfCircleOrganizationChart"/>
    <dgm:cxn modelId="{3DFAEC90-EEA7-4EAD-B4FB-F8F13C7C6A1C}" type="presOf" srcId="{DCFC6055-E1A7-4CC7-9974-12B02FA97448}" destId="{A50BA225-AFA1-437B-B14D-02E0868D3288}" srcOrd="0" destOrd="0" presId="urn:microsoft.com/office/officeart/2008/layout/HalfCircleOrganizationChart"/>
    <dgm:cxn modelId="{01B93A08-0CE0-4EA4-882B-CC1EE9BA5F2D}" srcId="{7CB80F45-8FEA-4B2C-9E7B-06EFAF8B6BAB}" destId="{AA15D7EC-4FB1-43F0-81E9-2812DD61BD51}" srcOrd="0" destOrd="0" parTransId="{DCFC6055-E1A7-4CC7-9974-12B02FA97448}" sibTransId="{10C9420E-10D2-40B5-9654-46F2C4FC75E2}"/>
    <dgm:cxn modelId="{73B7E72F-0194-4CD6-8B7E-B332E6DE2E70}" type="presOf" srcId="{E834FA49-E950-4A6F-A4E5-559C8E79D1E5}" destId="{E594D883-87AA-4F08-A402-24E8D7EE6476}" srcOrd="0" destOrd="0" presId="urn:microsoft.com/office/officeart/2008/layout/HalfCircleOrganizationChart"/>
    <dgm:cxn modelId="{83B41C28-BDDB-418E-BE07-A9AE0ACD8960}" srcId="{98F5E336-9286-444A-A385-3B1583158D4D}" destId="{3BDFD906-4C2B-4AEA-B2CF-DE46743B5768}" srcOrd="0" destOrd="0" parTransId="{E06B59F4-A6D1-4FF8-AA37-9CC65BEB4EAD}" sibTransId="{D43416AF-8F5D-42B8-BB18-306A592C2FCE}"/>
    <dgm:cxn modelId="{2CB52502-CE14-47FD-9F0D-B6C1267FF0AC}" srcId="{97D1DB2D-4980-49A9-BFD7-E4FB0DEF65EF}" destId="{BB0B15E1-5FE1-45C6-A40A-E6DF01CB1B31}" srcOrd="0" destOrd="0" parTransId="{E834FA49-E950-4A6F-A4E5-559C8E79D1E5}" sibTransId="{6F97DFC3-2A4E-47AB-A424-33E034F097C1}"/>
    <dgm:cxn modelId="{A017D410-2306-4C9A-9110-B3E5435BB64B}" type="presOf" srcId="{4884EE83-4D6A-45E3-A498-633A739D8E71}" destId="{F93D16DC-E353-4489-8527-F623C7DE2B5C}" srcOrd="0" destOrd="0" presId="urn:microsoft.com/office/officeart/2008/layout/HalfCircleOrganizationChart"/>
    <dgm:cxn modelId="{5953B0A7-5E07-4D1F-B19D-102D06304C16}" type="presOf" srcId="{98F5E336-9286-444A-A385-3B1583158D4D}" destId="{6870B4C9-FE94-4844-ADC7-023A5228FE3C}" srcOrd="0" destOrd="0" presId="urn:microsoft.com/office/officeart/2008/layout/HalfCircleOrganizationChart"/>
    <dgm:cxn modelId="{596450F7-1CC7-4418-8E21-815BFC43B555}" type="presOf" srcId="{E06B59F4-A6D1-4FF8-AA37-9CC65BEB4EAD}" destId="{738123BE-F2E9-4704-B98B-F8E115604C4C}" srcOrd="0" destOrd="0" presId="urn:microsoft.com/office/officeart/2008/layout/HalfCircleOrganizationChart"/>
    <dgm:cxn modelId="{4C31C213-9181-4154-99D7-7EC4B818A235}" srcId="{7CB80F45-8FEA-4B2C-9E7B-06EFAF8B6BAB}" destId="{5D00DB92-DAD8-414D-A4CB-FB5D82D72347}" srcOrd="3" destOrd="0" parTransId="{694A5CB0-2715-4151-AE6F-FA182B1CB7FC}" sibTransId="{B4649D3A-B359-46DD-92D8-84FA192942CF}"/>
    <dgm:cxn modelId="{29310230-0394-41BF-9806-1D1C43169928}" type="presOf" srcId="{43BECCB3-B2F5-4997-AFB5-0BB4A86C57E1}" destId="{C9589E7A-CBDD-4366-8BF9-43EEBBAACA75}" srcOrd="0" destOrd="0" presId="urn:microsoft.com/office/officeart/2008/layout/HalfCircleOrganizationChart"/>
    <dgm:cxn modelId="{B86D92E6-0701-4EE4-8051-F6D3594632A6}" type="presOf" srcId="{0CB9F918-FCCD-4B64-9487-86F2948405AC}" destId="{930CE211-138C-4E21-BD9A-DAF828DD5D55}" srcOrd="1" destOrd="0" presId="urn:microsoft.com/office/officeart/2008/layout/HalfCircleOrganizationChart"/>
    <dgm:cxn modelId="{39CC0E68-CAB8-4D7E-A463-80327A089D6D}" srcId="{AA15D7EC-4FB1-43F0-81E9-2812DD61BD51}" destId="{81334EBE-2559-44FA-8D4C-0E5CFB99F6C9}" srcOrd="0" destOrd="0" parTransId="{1A6E78AB-E8FF-4896-BF64-91935F287C73}" sibTransId="{8397EC2A-588E-4DCE-A366-1C54FBD65BC7}"/>
    <dgm:cxn modelId="{8D59270C-AB4E-4527-BBE2-8D2FAEC68716}" type="presOf" srcId="{97D1DB2D-4980-49A9-BFD7-E4FB0DEF65EF}" destId="{BE06D8CD-D257-4144-ABBB-DDF4F7EC141D}" srcOrd="1" destOrd="0" presId="urn:microsoft.com/office/officeart/2008/layout/HalfCircleOrganizationChart"/>
    <dgm:cxn modelId="{F5FF6516-D0FD-471D-8230-53CD8DA3BF5F}" type="presOf" srcId="{771837A3-26D6-4CA3-8315-90DE6A0104E5}" destId="{11F48168-130A-49AF-9141-AF1527FF2532}" srcOrd="1" destOrd="0" presId="urn:microsoft.com/office/officeart/2008/layout/HalfCircleOrganizationChart"/>
    <dgm:cxn modelId="{7B1904C8-38C8-4EFD-BECC-989DF898B459}" srcId="{0CB9F918-FCCD-4B64-9487-86F2948405AC}" destId="{43BECCB3-B2F5-4997-AFB5-0BB4A86C57E1}" srcOrd="0" destOrd="0" parTransId="{0BFFFE89-3B19-4F6E-95DC-A66ABC5AA699}" sibTransId="{18CB31C9-598D-4069-B8CA-2823BC5E00BD}"/>
    <dgm:cxn modelId="{1C2A53C6-5B53-42F3-8D48-9BD4FA53B0D6}" type="presOf" srcId="{AA15D7EC-4FB1-43F0-81E9-2812DD61BD51}" destId="{A81081C0-19CF-418C-9CC5-78332D0E9279}" srcOrd="1" destOrd="0" presId="urn:microsoft.com/office/officeart/2008/layout/HalfCircleOrganizationChart"/>
    <dgm:cxn modelId="{78DA0CDE-E95F-4DE8-B240-2E134C15990F}" type="presOf" srcId="{81334EBE-2559-44FA-8D4C-0E5CFB99F6C9}" destId="{5C54DDBF-9401-4C2B-AF96-E0B8B3291BAA}" srcOrd="0" destOrd="0" presId="urn:microsoft.com/office/officeart/2008/layout/HalfCircleOrganizationChart"/>
    <dgm:cxn modelId="{9556DC27-2C38-4E7E-8D7B-0911A7F56B67}" type="presOf" srcId="{5D00DB92-DAD8-414D-A4CB-FB5D82D72347}" destId="{D7280A99-E32F-436E-9A06-F93F71677F2D}" srcOrd="1" destOrd="0" presId="urn:microsoft.com/office/officeart/2008/layout/HalfCircleOrganizationChart"/>
    <dgm:cxn modelId="{745CB8AC-D2EC-4582-9233-08C35D561D7A}" type="presOf" srcId="{7CB80F45-8FEA-4B2C-9E7B-06EFAF8B6BAB}" destId="{AE569D07-203B-4D2F-92AA-9D7ABC2186B6}" srcOrd="1" destOrd="0" presId="urn:microsoft.com/office/officeart/2008/layout/HalfCircleOrganizationChart"/>
    <dgm:cxn modelId="{F4F4EF84-870B-4AA5-ADC9-0AAD31D7976E}" type="presOf" srcId="{81334EBE-2559-44FA-8D4C-0E5CFB99F6C9}" destId="{EB5EB8E4-B52F-4EE4-9886-DC1B3E053075}" srcOrd="1" destOrd="0" presId="urn:microsoft.com/office/officeart/2008/layout/HalfCircleOrganizationChart"/>
    <dgm:cxn modelId="{746E9FC6-4A6B-4D7E-8EE1-41373CCC2215}" type="presOf" srcId="{0CB9F918-FCCD-4B64-9487-86F2948405AC}" destId="{253D43FB-2904-471B-89F8-24A454BE183C}" srcOrd="0" destOrd="0" presId="urn:microsoft.com/office/officeart/2008/layout/HalfCircleOrganizationChart"/>
    <dgm:cxn modelId="{9DCCAD34-3E88-443B-AC66-4E85DACCF1CF}" type="presOf" srcId="{3F10DD80-6BDA-49EA-A533-600649B4C338}" destId="{E1BC4EED-DBFF-42DF-9426-1C4D0A95E8F9}" srcOrd="0" destOrd="0" presId="urn:microsoft.com/office/officeart/2008/layout/HalfCircleOrganizationChart"/>
    <dgm:cxn modelId="{AF146615-A8AF-4DEA-AB8E-E231E39838B2}" type="presOf" srcId="{0BFFFE89-3B19-4F6E-95DC-A66ABC5AA699}" destId="{F9B62338-AF52-4B13-ADB7-4DC1C872BFF4}" srcOrd="0" destOrd="0" presId="urn:microsoft.com/office/officeart/2008/layout/HalfCircleOrganizationChart"/>
    <dgm:cxn modelId="{28AC0660-C700-4850-AD59-937CE739FF0E}" type="presOf" srcId="{AA15D7EC-4FB1-43F0-81E9-2812DD61BD51}" destId="{D3106323-EDE4-49A1-B9FB-E863B5C6C5B7}" srcOrd="0" destOrd="0" presId="urn:microsoft.com/office/officeart/2008/layout/HalfCircleOrganizationChart"/>
    <dgm:cxn modelId="{23FA19CB-D5C8-42B6-AF3B-1827B5EF422F}" type="presOf" srcId="{3A85AB58-8A74-4001-B6C0-CEF930875D99}" destId="{ED902016-8BA6-4A2D-B50B-190778252C22}" srcOrd="0" destOrd="0" presId="urn:microsoft.com/office/officeart/2008/layout/HalfCircleOrganizationChart"/>
    <dgm:cxn modelId="{EA68DF80-5406-4C6B-938A-F2724254C411}" srcId="{7CB80F45-8FEA-4B2C-9E7B-06EFAF8B6BAB}" destId="{97D1DB2D-4980-49A9-BFD7-E4FB0DEF65EF}" srcOrd="4" destOrd="0" parTransId="{84AF39BD-918D-41DA-9833-EC9929D45BB0}" sibTransId="{2D999AB8-B13B-40F7-9ECB-1B35BEF96422}"/>
    <dgm:cxn modelId="{584CF91E-E7C6-444A-9517-5FB5F689FAC1}" srcId="{5D00DB92-DAD8-414D-A4CB-FB5D82D72347}" destId="{771837A3-26D6-4CA3-8315-90DE6A0104E5}" srcOrd="0" destOrd="0" parTransId="{3A85AB58-8A74-4001-B6C0-CEF930875D99}" sibTransId="{5A53C02A-806F-4A74-8369-BCC87B0266C4}"/>
    <dgm:cxn modelId="{1738532F-9088-4C69-8178-0FB567D29D81}" type="presOf" srcId="{DCE168EA-8D5D-4B37-893A-8CE238F8B19F}" destId="{FA31697C-3BB6-462B-AB4B-2F7631E35047}" srcOrd="0" destOrd="0" presId="urn:microsoft.com/office/officeart/2008/layout/HalfCircleOrganizationChart"/>
    <dgm:cxn modelId="{7834C358-F783-4E3A-BB1A-5C0E2FA3821E}" type="presOf" srcId="{1A6E78AB-E8FF-4896-BF64-91935F287C73}" destId="{2963C87F-F10B-4C97-B849-30A459813E4C}" srcOrd="0" destOrd="0" presId="urn:microsoft.com/office/officeart/2008/layout/HalfCircleOrganizationChart"/>
    <dgm:cxn modelId="{3B65FF13-AC63-4794-9FDE-DD15BEF6A3AD}" srcId="{7CB80F45-8FEA-4B2C-9E7B-06EFAF8B6BAB}" destId="{98F5E336-9286-444A-A385-3B1583158D4D}" srcOrd="2" destOrd="0" parTransId="{3F10DD80-6BDA-49EA-A533-600649B4C338}" sibTransId="{9A4BE822-578E-4A0B-83CF-17521A1AB8D7}"/>
    <dgm:cxn modelId="{EF1E2F38-D694-43C4-9FBD-A45AC165821C}" type="presOf" srcId="{BB0B15E1-5FE1-45C6-A40A-E6DF01CB1B31}" destId="{A9745052-16FD-41E7-AE92-7C68B7AE4EB7}" srcOrd="1" destOrd="0" presId="urn:microsoft.com/office/officeart/2008/layout/HalfCircleOrganizationChart"/>
    <dgm:cxn modelId="{F142BCA9-0730-4734-9484-18332FA81586}" srcId="{7CB80F45-8FEA-4B2C-9E7B-06EFAF8B6BAB}" destId="{0CB9F918-FCCD-4B64-9487-86F2948405AC}" srcOrd="1" destOrd="0" parTransId="{DCE168EA-8D5D-4B37-893A-8CE238F8B19F}" sibTransId="{972EBB20-7A00-462E-B235-E479BF5C9567}"/>
    <dgm:cxn modelId="{861A1BD7-05FE-4CA8-9ECF-5922F793704D}" type="presOf" srcId="{97D1DB2D-4980-49A9-BFD7-E4FB0DEF65EF}" destId="{B7BFDB35-4149-4CC8-9C7D-89357A16B757}" srcOrd="0" destOrd="0" presId="urn:microsoft.com/office/officeart/2008/layout/HalfCircleOrganizationChart"/>
    <dgm:cxn modelId="{F8A21B10-913C-4C9D-8545-CCFCF114E04C}" type="presOf" srcId="{7CB80F45-8FEA-4B2C-9E7B-06EFAF8B6BAB}" destId="{96D054FA-2CAC-4403-88E9-33002267A0D7}" srcOrd="0" destOrd="0" presId="urn:microsoft.com/office/officeart/2008/layout/HalfCircleOrganizationChart"/>
    <dgm:cxn modelId="{45C3CF46-07F3-44AD-9D73-6A111307DEE3}" type="presOf" srcId="{BB0B15E1-5FE1-45C6-A40A-E6DF01CB1B31}" destId="{8B3BA3B6-2B54-4E49-967C-1B8836F539D5}" srcOrd="0" destOrd="0" presId="urn:microsoft.com/office/officeart/2008/layout/HalfCircleOrganizationChart"/>
    <dgm:cxn modelId="{B0E87C86-00D3-441E-A53A-10638023F4D8}" type="presOf" srcId="{43BECCB3-B2F5-4997-AFB5-0BB4A86C57E1}" destId="{FEB97272-F905-4CDF-A8C3-B24A4C20D6DE}" srcOrd="1" destOrd="0" presId="urn:microsoft.com/office/officeart/2008/layout/HalfCircleOrganizationChart"/>
    <dgm:cxn modelId="{D4D193B2-D5C1-41D9-810F-94DA7F997770}" type="presParOf" srcId="{F93D16DC-E353-4489-8527-F623C7DE2B5C}" destId="{4895C28C-CC2C-4E24-A205-45EBAED5106D}" srcOrd="0" destOrd="0" presId="urn:microsoft.com/office/officeart/2008/layout/HalfCircleOrganizationChart"/>
    <dgm:cxn modelId="{EB9BBE89-CB37-483D-BDB0-882A01AED867}" type="presParOf" srcId="{4895C28C-CC2C-4E24-A205-45EBAED5106D}" destId="{E4268335-F7E1-413F-AA71-78CEBE77B8CA}" srcOrd="0" destOrd="0" presId="urn:microsoft.com/office/officeart/2008/layout/HalfCircleOrganizationChart"/>
    <dgm:cxn modelId="{1FFA73F3-C8F5-4795-A1BD-D8D08533F197}" type="presParOf" srcId="{E4268335-F7E1-413F-AA71-78CEBE77B8CA}" destId="{96D054FA-2CAC-4403-88E9-33002267A0D7}" srcOrd="0" destOrd="0" presId="urn:microsoft.com/office/officeart/2008/layout/HalfCircleOrganizationChart"/>
    <dgm:cxn modelId="{794EAC9B-4237-4522-95DD-0363C7CA4A29}" type="presParOf" srcId="{E4268335-F7E1-413F-AA71-78CEBE77B8CA}" destId="{6A0A9F57-71E0-4F8A-916E-F525FA21D6EA}" srcOrd="1" destOrd="0" presId="urn:microsoft.com/office/officeart/2008/layout/HalfCircleOrganizationChart"/>
    <dgm:cxn modelId="{F2A4F038-0F0B-408F-AA0F-CBA787132A6E}" type="presParOf" srcId="{E4268335-F7E1-413F-AA71-78CEBE77B8CA}" destId="{8648C48E-750C-413D-8AFD-2EFCCFFECA74}" srcOrd="2" destOrd="0" presId="urn:microsoft.com/office/officeart/2008/layout/HalfCircleOrganizationChart"/>
    <dgm:cxn modelId="{A5CBE862-AA2B-4EC5-9D7E-EF260E336AF5}" type="presParOf" srcId="{E4268335-F7E1-413F-AA71-78CEBE77B8CA}" destId="{AE569D07-203B-4D2F-92AA-9D7ABC2186B6}" srcOrd="3" destOrd="0" presId="urn:microsoft.com/office/officeart/2008/layout/HalfCircleOrganizationChart"/>
    <dgm:cxn modelId="{033C5BB6-A0C3-4AB3-A1B8-D22B8DA1D168}" type="presParOf" srcId="{4895C28C-CC2C-4E24-A205-45EBAED5106D}" destId="{1CA731A8-04EE-4A0B-9FEA-40C373F14875}" srcOrd="1" destOrd="0" presId="urn:microsoft.com/office/officeart/2008/layout/HalfCircleOrganizationChart"/>
    <dgm:cxn modelId="{619D54AB-4F87-4EC6-90C7-1F6FB4F7BBD4}" type="presParOf" srcId="{1CA731A8-04EE-4A0B-9FEA-40C373F14875}" destId="{A50BA225-AFA1-437B-B14D-02E0868D3288}" srcOrd="0" destOrd="0" presId="urn:microsoft.com/office/officeart/2008/layout/HalfCircleOrganizationChart"/>
    <dgm:cxn modelId="{6CD9B558-B1ED-406F-BA62-A82E89606B04}" type="presParOf" srcId="{1CA731A8-04EE-4A0B-9FEA-40C373F14875}" destId="{1781D6B0-88EF-47FA-B914-29C1588B0D06}" srcOrd="1" destOrd="0" presId="urn:microsoft.com/office/officeart/2008/layout/HalfCircleOrganizationChart"/>
    <dgm:cxn modelId="{54D555AC-F17C-4465-AF85-1C02A3EA4A98}" type="presParOf" srcId="{1781D6B0-88EF-47FA-B914-29C1588B0D06}" destId="{569E50E6-5A2A-408B-B27D-7660AC1B4EC2}" srcOrd="0" destOrd="0" presId="urn:microsoft.com/office/officeart/2008/layout/HalfCircleOrganizationChart"/>
    <dgm:cxn modelId="{A1BD794A-8388-4B68-BB97-8A4953621FD9}" type="presParOf" srcId="{569E50E6-5A2A-408B-B27D-7660AC1B4EC2}" destId="{D3106323-EDE4-49A1-B9FB-E863B5C6C5B7}" srcOrd="0" destOrd="0" presId="urn:microsoft.com/office/officeart/2008/layout/HalfCircleOrganizationChart"/>
    <dgm:cxn modelId="{A8DDD738-D4DA-489F-B47F-5E5D43105FF3}" type="presParOf" srcId="{569E50E6-5A2A-408B-B27D-7660AC1B4EC2}" destId="{2135E579-A66F-4BD2-893C-E7C8F773A679}" srcOrd="1" destOrd="0" presId="urn:microsoft.com/office/officeart/2008/layout/HalfCircleOrganizationChart"/>
    <dgm:cxn modelId="{F0CFDFA2-E555-487C-93F1-4EE7AD75D991}" type="presParOf" srcId="{569E50E6-5A2A-408B-B27D-7660AC1B4EC2}" destId="{86008086-87E7-48AF-B62B-30DCC3D5B936}" srcOrd="2" destOrd="0" presId="urn:microsoft.com/office/officeart/2008/layout/HalfCircleOrganizationChart"/>
    <dgm:cxn modelId="{CD6742D0-4F3F-4F0E-8EBA-F1DBF356ACDC}" type="presParOf" srcId="{569E50E6-5A2A-408B-B27D-7660AC1B4EC2}" destId="{A81081C0-19CF-418C-9CC5-78332D0E9279}" srcOrd="3" destOrd="0" presId="urn:microsoft.com/office/officeart/2008/layout/HalfCircleOrganizationChart"/>
    <dgm:cxn modelId="{D8C99894-452E-4EAC-938E-97790C9EB9CB}" type="presParOf" srcId="{1781D6B0-88EF-47FA-B914-29C1588B0D06}" destId="{33F89C8E-A295-4B68-AE79-83103A19F2F7}" srcOrd="1" destOrd="0" presId="urn:microsoft.com/office/officeart/2008/layout/HalfCircleOrganizationChart"/>
    <dgm:cxn modelId="{77EC55D7-854B-4CE3-8FF7-A43B88A2E22C}" type="presParOf" srcId="{33F89C8E-A295-4B68-AE79-83103A19F2F7}" destId="{2963C87F-F10B-4C97-B849-30A459813E4C}" srcOrd="0" destOrd="0" presId="urn:microsoft.com/office/officeart/2008/layout/HalfCircleOrganizationChart"/>
    <dgm:cxn modelId="{1EF4B8FC-66EC-4942-8FAE-A21B427A0396}" type="presParOf" srcId="{33F89C8E-A295-4B68-AE79-83103A19F2F7}" destId="{889920B5-740D-4AEE-B7B9-057C0B015429}" srcOrd="1" destOrd="0" presId="urn:microsoft.com/office/officeart/2008/layout/HalfCircleOrganizationChart"/>
    <dgm:cxn modelId="{4B3D144E-F046-4500-BCA6-4D27B0B894FE}" type="presParOf" srcId="{889920B5-740D-4AEE-B7B9-057C0B015429}" destId="{22015ECD-FC0E-403C-8EB9-AD23936D9D7E}" srcOrd="0" destOrd="0" presId="urn:microsoft.com/office/officeart/2008/layout/HalfCircleOrganizationChart"/>
    <dgm:cxn modelId="{84ADEB90-F5CE-4CAA-AF52-2D1613C9C370}" type="presParOf" srcId="{22015ECD-FC0E-403C-8EB9-AD23936D9D7E}" destId="{5C54DDBF-9401-4C2B-AF96-E0B8B3291BAA}" srcOrd="0" destOrd="0" presId="urn:microsoft.com/office/officeart/2008/layout/HalfCircleOrganizationChart"/>
    <dgm:cxn modelId="{77F804D4-208C-4476-9B07-459804480191}" type="presParOf" srcId="{22015ECD-FC0E-403C-8EB9-AD23936D9D7E}" destId="{C8248725-6812-40FD-A47A-5F22E5741635}" srcOrd="1" destOrd="0" presId="urn:microsoft.com/office/officeart/2008/layout/HalfCircleOrganizationChart"/>
    <dgm:cxn modelId="{F7533AB1-9D8C-423B-A64F-6EEC78033BDF}" type="presParOf" srcId="{22015ECD-FC0E-403C-8EB9-AD23936D9D7E}" destId="{795FA65F-01DD-4C0A-B376-BBCF7FDE5CBE}" srcOrd="2" destOrd="0" presId="urn:microsoft.com/office/officeart/2008/layout/HalfCircleOrganizationChart"/>
    <dgm:cxn modelId="{34484694-1FB6-4151-A7F7-6E918888250B}" type="presParOf" srcId="{22015ECD-FC0E-403C-8EB9-AD23936D9D7E}" destId="{EB5EB8E4-B52F-4EE4-9886-DC1B3E053075}" srcOrd="3" destOrd="0" presId="urn:microsoft.com/office/officeart/2008/layout/HalfCircleOrganizationChart"/>
    <dgm:cxn modelId="{77F107C6-2E8D-4044-8BD1-F63AAF3FC2C8}" type="presParOf" srcId="{889920B5-740D-4AEE-B7B9-057C0B015429}" destId="{75A079DB-8808-4C58-B109-223B6C511685}" srcOrd="1" destOrd="0" presId="urn:microsoft.com/office/officeart/2008/layout/HalfCircleOrganizationChart"/>
    <dgm:cxn modelId="{E0E38A82-B137-4200-8F05-61A58CE28686}" type="presParOf" srcId="{889920B5-740D-4AEE-B7B9-057C0B015429}" destId="{57949E26-09E4-4AA2-B2F2-F028A8AF7F43}" srcOrd="2" destOrd="0" presId="urn:microsoft.com/office/officeart/2008/layout/HalfCircleOrganizationChart"/>
    <dgm:cxn modelId="{46211A23-4A23-451A-94BA-19C9A6DC2E64}" type="presParOf" srcId="{1781D6B0-88EF-47FA-B914-29C1588B0D06}" destId="{AB4BC761-CE1F-4D78-872B-A42244B45EB4}" srcOrd="2" destOrd="0" presId="urn:microsoft.com/office/officeart/2008/layout/HalfCircleOrganizationChart"/>
    <dgm:cxn modelId="{FBA84348-D2B8-4951-8EAC-C7C356333E1C}" type="presParOf" srcId="{1CA731A8-04EE-4A0B-9FEA-40C373F14875}" destId="{FA31697C-3BB6-462B-AB4B-2F7631E35047}" srcOrd="2" destOrd="0" presId="urn:microsoft.com/office/officeart/2008/layout/HalfCircleOrganizationChart"/>
    <dgm:cxn modelId="{26DF3623-C5C8-4F0E-976C-19F86F7DA782}" type="presParOf" srcId="{1CA731A8-04EE-4A0B-9FEA-40C373F14875}" destId="{39E9DCA0-1447-4FAB-B141-DC8C5584022A}" srcOrd="3" destOrd="0" presId="urn:microsoft.com/office/officeart/2008/layout/HalfCircleOrganizationChart"/>
    <dgm:cxn modelId="{40496518-AFE9-42D9-88D2-F24FC9936785}" type="presParOf" srcId="{39E9DCA0-1447-4FAB-B141-DC8C5584022A}" destId="{83516676-B25F-47E8-9DBD-9FF27C5521EE}" srcOrd="0" destOrd="0" presId="urn:microsoft.com/office/officeart/2008/layout/HalfCircleOrganizationChart"/>
    <dgm:cxn modelId="{26D62628-ED88-4236-8360-06A6DC6C08AA}" type="presParOf" srcId="{83516676-B25F-47E8-9DBD-9FF27C5521EE}" destId="{253D43FB-2904-471B-89F8-24A454BE183C}" srcOrd="0" destOrd="0" presId="urn:microsoft.com/office/officeart/2008/layout/HalfCircleOrganizationChart"/>
    <dgm:cxn modelId="{9F394849-2191-47F3-A4B6-536F035FB3A3}" type="presParOf" srcId="{83516676-B25F-47E8-9DBD-9FF27C5521EE}" destId="{68FE4094-DDBD-4A42-AE25-2B4847655981}" srcOrd="1" destOrd="0" presId="urn:microsoft.com/office/officeart/2008/layout/HalfCircleOrganizationChart"/>
    <dgm:cxn modelId="{AE698B21-D61D-4346-B8DF-01556A215451}" type="presParOf" srcId="{83516676-B25F-47E8-9DBD-9FF27C5521EE}" destId="{EA362236-E585-4760-A672-3319A5455989}" srcOrd="2" destOrd="0" presId="urn:microsoft.com/office/officeart/2008/layout/HalfCircleOrganizationChart"/>
    <dgm:cxn modelId="{F9A13D75-CA6E-4947-AE8B-DAF0C63961D1}" type="presParOf" srcId="{83516676-B25F-47E8-9DBD-9FF27C5521EE}" destId="{930CE211-138C-4E21-BD9A-DAF828DD5D55}" srcOrd="3" destOrd="0" presId="urn:microsoft.com/office/officeart/2008/layout/HalfCircleOrganizationChart"/>
    <dgm:cxn modelId="{8F03BE44-C6AF-4DF0-962F-E0DD8C991832}" type="presParOf" srcId="{39E9DCA0-1447-4FAB-B141-DC8C5584022A}" destId="{BD11AFCA-AE2F-4CC3-8C24-C5BF158FB14A}" srcOrd="1" destOrd="0" presId="urn:microsoft.com/office/officeart/2008/layout/HalfCircleOrganizationChart"/>
    <dgm:cxn modelId="{03771A39-A4D3-4072-8FD8-47B55C258469}" type="presParOf" srcId="{BD11AFCA-AE2F-4CC3-8C24-C5BF158FB14A}" destId="{F9B62338-AF52-4B13-ADB7-4DC1C872BFF4}" srcOrd="0" destOrd="0" presId="urn:microsoft.com/office/officeart/2008/layout/HalfCircleOrganizationChart"/>
    <dgm:cxn modelId="{C8869B22-FCE2-4F34-96D0-FCD52909AEAB}" type="presParOf" srcId="{BD11AFCA-AE2F-4CC3-8C24-C5BF158FB14A}" destId="{4830E11D-3183-4121-998C-3A7D5C84E172}" srcOrd="1" destOrd="0" presId="urn:microsoft.com/office/officeart/2008/layout/HalfCircleOrganizationChart"/>
    <dgm:cxn modelId="{FC9DEF8C-B016-4BA1-8975-2896F9E9F7EB}" type="presParOf" srcId="{4830E11D-3183-4121-998C-3A7D5C84E172}" destId="{C7D338F7-FF74-49E0-87B5-E9E20765ED30}" srcOrd="0" destOrd="0" presId="urn:microsoft.com/office/officeart/2008/layout/HalfCircleOrganizationChart"/>
    <dgm:cxn modelId="{D80FFC17-7DD9-415F-920C-04A87495227F}" type="presParOf" srcId="{C7D338F7-FF74-49E0-87B5-E9E20765ED30}" destId="{C9589E7A-CBDD-4366-8BF9-43EEBBAACA75}" srcOrd="0" destOrd="0" presId="urn:microsoft.com/office/officeart/2008/layout/HalfCircleOrganizationChart"/>
    <dgm:cxn modelId="{28339B5F-2E09-496F-B911-FB305B05DDAB}" type="presParOf" srcId="{C7D338F7-FF74-49E0-87B5-E9E20765ED30}" destId="{F9A63122-8F53-418A-9731-1C35887B6B53}" srcOrd="1" destOrd="0" presId="urn:microsoft.com/office/officeart/2008/layout/HalfCircleOrganizationChart"/>
    <dgm:cxn modelId="{DC51543C-95EE-4E40-955A-3050600D4241}" type="presParOf" srcId="{C7D338F7-FF74-49E0-87B5-E9E20765ED30}" destId="{93ADD64F-0852-46A4-A635-B2FF2F52EEDE}" srcOrd="2" destOrd="0" presId="urn:microsoft.com/office/officeart/2008/layout/HalfCircleOrganizationChart"/>
    <dgm:cxn modelId="{1A59F3C8-0622-4EA8-BB90-E4842797A1AB}" type="presParOf" srcId="{C7D338F7-FF74-49E0-87B5-E9E20765ED30}" destId="{FEB97272-F905-4CDF-A8C3-B24A4C20D6DE}" srcOrd="3" destOrd="0" presId="urn:microsoft.com/office/officeart/2008/layout/HalfCircleOrganizationChart"/>
    <dgm:cxn modelId="{2762C1FD-C281-4889-B234-2A849A0C7CAD}" type="presParOf" srcId="{4830E11D-3183-4121-998C-3A7D5C84E172}" destId="{890B7FDC-2E4A-4A51-A910-A04273C311AC}" srcOrd="1" destOrd="0" presId="urn:microsoft.com/office/officeart/2008/layout/HalfCircleOrganizationChart"/>
    <dgm:cxn modelId="{6B38FDA5-C593-431F-9D4D-4A541FBCAF1A}" type="presParOf" srcId="{4830E11D-3183-4121-998C-3A7D5C84E172}" destId="{F770BD3C-5870-4F9B-9E8E-FA3CD24D1D03}" srcOrd="2" destOrd="0" presId="urn:microsoft.com/office/officeart/2008/layout/HalfCircleOrganizationChart"/>
    <dgm:cxn modelId="{CA0BFABF-CAF9-4CB5-9530-AFA8FFFAB258}" type="presParOf" srcId="{39E9DCA0-1447-4FAB-B141-DC8C5584022A}" destId="{B653819A-34A4-4675-B692-0E7499D8BB37}" srcOrd="2" destOrd="0" presId="urn:microsoft.com/office/officeart/2008/layout/HalfCircleOrganizationChart"/>
    <dgm:cxn modelId="{185E0E64-82A1-4CDB-B48F-CE02E3AF6247}" type="presParOf" srcId="{1CA731A8-04EE-4A0B-9FEA-40C373F14875}" destId="{E1BC4EED-DBFF-42DF-9426-1C4D0A95E8F9}" srcOrd="4" destOrd="0" presId="urn:microsoft.com/office/officeart/2008/layout/HalfCircleOrganizationChart"/>
    <dgm:cxn modelId="{F7E0CBF1-6294-43D2-BFD5-BE5A754F0095}" type="presParOf" srcId="{1CA731A8-04EE-4A0B-9FEA-40C373F14875}" destId="{6EEA4BA5-0580-4C8E-84F4-31C73EBE35D7}" srcOrd="5" destOrd="0" presId="urn:microsoft.com/office/officeart/2008/layout/HalfCircleOrganizationChart"/>
    <dgm:cxn modelId="{AA8786DC-C78B-40B7-9F70-ACC1B43D3E71}" type="presParOf" srcId="{6EEA4BA5-0580-4C8E-84F4-31C73EBE35D7}" destId="{C2B7F1A1-C9D8-4241-8CF8-A2D28A9C441A}" srcOrd="0" destOrd="0" presId="urn:microsoft.com/office/officeart/2008/layout/HalfCircleOrganizationChart"/>
    <dgm:cxn modelId="{F891A0D3-326D-409E-9C45-6B91AE5ADCBB}" type="presParOf" srcId="{C2B7F1A1-C9D8-4241-8CF8-A2D28A9C441A}" destId="{6870B4C9-FE94-4844-ADC7-023A5228FE3C}" srcOrd="0" destOrd="0" presId="urn:microsoft.com/office/officeart/2008/layout/HalfCircleOrganizationChart"/>
    <dgm:cxn modelId="{50927203-2F55-4D43-9401-C6F48BFDB163}" type="presParOf" srcId="{C2B7F1A1-C9D8-4241-8CF8-A2D28A9C441A}" destId="{3AB45B62-137B-47D4-8D2D-9F29F6D2581E}" srcOrd="1" destOrd="0" presId="urn:microsoft.com/office/officeart/2008/layout/HalfCircleOrganizationChart"/>
    <dgm:cxn modelId="{6BD43864-5190-4913-925A-EB943A242E7A}" type="presParOf" srcId="{C2B7F1A1-C9D8-4241-8CF8-A2D28A9C441A}" destId="{540E9693-3B5A-4798-815D-5F670CCD7D79}" srcOrd="2" destOrd="0" presId="urn:microsoft.com/office/officeart/2008/layout/HalfCircleOrganizationChart"/>
    <dgm:cxn modelId="{DD60122C-506F-438D-8562-ED4ED6295AFD}" type="presParOf" srcId="{C2B7F1A1-C9D8-4241-8CF8-A2D28A9C441A}" destId="{DD061B56-F3C4-46F8-8750-7DD61D5B738A}" srcOrd="3" destOrd="0" presId="urn:microsoft.com/office/officeart/2008/layout/HalfCircleOrganizationChart"/>
    <dgm:cxn modelId="{96DE5510-9A38-43FF-92DD-27228D6A15C2}" type="presParOf" srcId="{6EEA4BA5-0580-4C8E-84F4-31C73EBE35D7}" destId="{AF5F4745-BC99-4A49-BC56-4BA821E8CDA2}" srcOrd="1" destOrd="0" presId="urn:microsoft.com/office/officeart/2008/layout/HalfCircleOrganizationChart"/>
    <dgm:cxn modelId="{6727C22B-00DA-4A38-843B-526966064565}" type="presParOf" srcId="{AF5F4745-BC99-4A49-BC56-4BA821E8CDA2}" destId="{738123BE-F2E9-4704-B98B-F8E115604C4C}" srcOrd="0" destOrd="0" presId="urn:microsoft.com/office/officeart/2008/layout/HalfCircleOrganizationChart"/>
    <dgm:cxn modelId="{CE0374E0-4EE9-4888-9CA0-0AECFD62F32B}" type="presParOf" srcId="{AF5F4745-BC99-4A49-BC56-4BA821E8CDA2}" destId="{83D1C9D8-EAB4-488D-8817-60BE31768287}" srcOrd="1" destOrd="0" presId="urn:microsoft.com/office/officeart/2008/layout/HalfCircleOrganizationChart"/>
    <dgm:cxn modelId="{FE203382-326B-446B-B79A-D3A5CAADABDB}" type="presParOf" srcId="{83D1C9D8-EAB4-488D-8817-60BE31768287}" destId="{D5703F51-5B5A-4BBE-88F8-136C0676BF76}" srcOrd="0" destOrd="0" presId="urn:microsoft.com/office/officeart/2008/layout/HalfCircleOrganizationChart"/>
    <dgm:cxn modelId="{4E554B71-30C5-4F87-B907-A233B3681CBB}" type="presParOf" srcId="{D5703F51-5B5A-4BBE-88F8-136C0676BF76}" destId="{9C57A84D-9BBD-4109-B40B-D46F4C792174}" srcOrd="0" destOrd="0" presId="urn:microsoft.com/office/officeart/2008/layout/HalfCircleOrganizationChart"/>
    <dgm:cxn modelId="{8D91FC6F-B1C0-419C-AA2F-E64A1B78E844}" type="presParOf" srcId="{D5703F51-5B5A-4BBE-88F8-136C0676BF76}" destId="{E34A072B-6ECF-49C5-8D93-8E26D8C8CFC6}" srcOrd="1" destOrd="0" presId="urn:microsoft.com/office/officeart/2008/layout/HalfCircleOrganizationChart"/>
    <dgm:cxn modelId="{78504680-AF83-46AF-BCA1-36D26B6239D2}" type="presParOf" srcId="{D5703F51-5B5A-4BBE-88F8-136C0676BF76}" destId="{F519C987-4FD2-4C11-BAFD-7A006B48BD8A}" srcOrd="2" destOrd="0" presId="urn:microsoft.com/office/officeart/2008/layout/HalfCircleOrganizationChart"/>
    <dgm:cxn modelId="{40F0878B-E307-4BCE-996B-6B244B7750EC}" type="presParOf" srcId="{D5703F51-5B5A-4BBE-88F8-136C0676BF76}" destId="{111FEC9B-2D59-4649-AE6F-1EFF15C26BB8}" srcOrd="3" destOrd="0" presId="urn:microsoft.com/office/officeart/2008/layout/HalfCircleOrganizationChart"/>
    <dgm:cxn modelId="{2803BF5A-CEAC-4B82-8460-8354D99ADF54}" type="presParOf" srcId="{83D1C9D8-EAB4-488D-8817-60BE31768287}" destId="{EB98139E-2058-4F29-B0D3-04CAC6EFC082}" srcOrd="1" destOrd="0" presId="urn:microsoft.com/office/officeart/2008/layout/HalfCircleOrganizationChart"/>
    <dgm:cxn modelId="{23FEA618-46B1-4303-B845-B855643BD120}" type="presParOf" srcId="{83D1C9D8-EAB4-488D-8817-60BE31768287}" destId="{4E53007D-8482-43D9-86F3-96682E13DE56}" srcOrd="2" destOrd="0" presId="urn:microsoft.com/office/officeart/2008/layout/HalfCircleOrganizationChart"/>
    <dgm:cxn modelId="{53417991-DFB1-4004-B08A-4D6D030A4A75}" type="presParOf" srcId="{6EEA4BA5-0580-4C8E-84F4-31C73EBE35D7}" destId="{8A0AEC9D-02B1-474F-9416-9B26634D1CF7}" srcOrd="2" destOrd="0" presId="urn:microsoft.com/office/officeart/2008/layout/HalfCircleOrganizationChart"/>
    <dgm:cxn modelId="{10F46BFA-675D-4C8A-8762-C82E7D2070A2}" type="presParOf" srcId="{1CA731A8-04EE-4A0B-9FEA-40C373F14875}" destId="{92F3F93A-5DFE-4680-B17B-D79480B6FE85}" srcOrd="6" destOrd="0" presId="urn:microsoft.com/office/officeart/2008/layout/HalfCircleOrganizationChart"/>
    <dgm:cxn modelId="{286F705F-DDBD-4F0C-A1FF-189D7A9FC16E}" type="presParOf" srcId="{1CA731A8-04EE-4A0B-9FEA-40C373F14875}" destId="{1F9FD080-6CD1-4865-8AB6-50DD6875BE86}" srcOrd="7" destOrd="0" presId="urn:microsoft.com/office/officeart/2008/layout/HalfCircleOrganizationChart"/>
    <dgm:cxn modelId="{1EFE4944-BD49-4144-82BF-99D5D673383B}" type="presParOf" srcId="{1F9FD080-6CD1-4865-8AB6-50DD6875BE86}" destId="{B0088282-03DB-4809-8498-B869B7436A93}" srcOrd="0" destOrd="0" presId="urn:microsoft.com/office/officeart/2008/layout/HalfCircleOrganizationChart"/>
    <dgm:cxn modelId="{6AF72983-56A0-4538-AF32-9A8727585F16}" type="presParOf" srcId="{B0088282-03DB-4809-8498-B869B7436A93}" destId="{08AF39FE-5164-4325-B763-3FEB13D58D5A}" srcOrd="0" destOrd="0" presId="urn:microsoft.com/office/officeart/2008/layout/HalfCircleOrganizationChart"/>
    <dgm:cxn modelId="{4E46552D-D3D0-47EF-A93A-E684C8BD9E2C}" type="presParOf" srcId="{B0088282-03DB-4809-8498-B869B7436A93}" destId="{785125D3-41AC-4CC2-9EBE-8E6C272D2A4B}" srcOrd="1" destOrd="0" presId="urn:microsoft.com/office/officeart/2008/layout/HalfCircleOrganizationChart"/>
    <dgm:cxn modelId="{0661768E-7D19-4F51-B249-DED5648393F6}" type="presParOf" srcId="{B0088282-03DB-4809-8498-B869B7436A93}" destId="{BD247629-2CA7-4E88-B9AE-C4BBE043ED31}" srcOrd="2" destOrd="0" presId="urn:microsoft.com/office/officeart/2008/layout/HalfCircleOrganizationChart"/>
    <dgm:cxn modelId="{B0108882-A8FF-4203-9819-45AAD64A09B5}" type="presParOf" srcId="{B0088282-03DB-4809-8498-B869B7436A93}" destId="{D7280A99-E32F-436E-9A06-F93F71677F2D}" srcOrd="3" destOrd="0" presId="urn:microsoft.com/office/officeart/2008/layout/HalfCircleOrganizationChart"/>
    <dgm:cxn modelId="{FC1B535D-686F-4513-A380-D9D02EC989CD}" type="presParOf" srcId="{1F9FD080-6CD1-4865-8AB6-50DD6875BE86}" destId="{D6926762-6DCD-4921-ADBA-5056E574D683}" srcOrd="1" destOrd="0" presId="urn:microsoft.com/office/officeart/2008/layout/HalfCircleOrganizationChart"/>
    <dgm:cxn modelId="{82D84F72-7BF3-4C0C-8DC8-70AC2A0F4F3A}" type="presParOf" srcId="{D6926762-6DCD-4921-ADBA-5056E574D683}" destId="{ED902016-8BA6-4A2D-B50B-190778252C22}" srcOrd="0" destOrd="0" presId="urn:microsoft.com/office/officeart/2008/layout/HalfCircleOrganizationChart"/>
    <dgm:cxn modelId="{96725326-9521-4F94-869A-7B73B09A4DC1}" type="presParOf" srcId="{D6926762-6DCD-4921-ADBA-5056E574D683}" destId="{590F041E-F405-487A-8A9C-88916F81A368}" srcOrd="1" destOrd="0" presId="urn:microsoft.com/office/officeart/2008/layout/HalfCircleOrganizationChart"/>
    <dgm:cxn modelId="{83067AB9-7DE1-4E4A-A4C0-F317778216C6}" type="presParOf" srcId="{590F041E-F405-487A-8A9C-88916F81A368}" destId="{233F78BD-C825-4426-AB8C-B3AC677EF36D}" srcOrd="0" destOrd="0" presId="urn:microsoft.com/office/officeart/2008/layout/HalfCircleOrganizationChart"/>
    <dgm:cxn modelId="{6A1735D6-96BB-4C29-8C26-443D174CBCDC}" type="presParOf" srcId="{233F78BD-C825-4426-AB8C-B3AC677EF36D}" destId="{293AB514-FFE6-45EC-A25C-9A9CB0426175}" srcOrd="0" destOrd="0" presId="urn:microsoft.com/office/officeart/2008/layout/HalfCircleOrganizationChart"/>
    <dgm:cxn modelId="{2117B48D-3ABE-45E6-89D0-8C391830A4FB}" type="presParOf" srcId="{233F78BD-C825-4426-AB8C-B3AC677EF36D}" destId="{0F949BB7-F46C-4F29-8EC7-07091755D2EE}" srcOrd="1" destOrd="0" presId="urn:microsoft.com/office/officeart/2008/layout/HalfCircleOrganizationChart"/>
    <dgm:cxn modelId="{B733B823-441A-4F13-96E6-477DF36CEB0E}" type="presParOf" srcId="{233F78BD-C825-4426-AB8C-B3AC677EF36D}" destId="{59816B59-2267-4DF7-803B-C7D53C048F83}" srcOrd="2" destOrd="0" presId="urn:microsoft.com/office/officeart/2008/layout/HalfCircleOrganizationChart"/>
    <dgm:cxn modelId="{36FAC9C9-5D34-49BC-827D-D706DC29E0DC}" type="presParOf" srcId="{233F78BD-C825-4426-AB8C-B3AC677EF36D}" destId="{11F48168-130A-49AF-9141-AF1527FF2532}" srcOrd="3" destOrd="0" presId="urn:microsoft.com/office/officeart/2008/layout/HalfCircleOrganizationChart"/>
    <dgm:cxn modelId="{BFBAB52B-7FD6-47E0-A95F-1DA34F270DA6}" type="presParOf" srcId="{590F041E-F405-487A-8A9C-88916F81A368}" destId="{EA73D634-4AD7-4B62-B62D-96507B40BCF1}" srcOrd="1" destOrd="0" presId="urn:microsoft.com/office/officeart/2008/layout/HalfCircleOrganizationChart"/>
    <dgm:cxn modelId="{BA85E848-77F4-47EF-B982-D7EE20BB7948}" type="presParOf" srcId="{590F041E-F405-487A-8A9C-88916F81A368}" destId="{16701E78-A72D-4058-AA4E-47B73EFC2BC2}" srcOrd="2" destOrd="0" presId="urn:microsoft.com/office/officeart/2008/layout/HalfCircleOrganizationChart"/>
    <dgm:cxn modelId="{5A273B61-7905-48A4-971F-6231563A6CB3}" type="presParOf" srcId="{1F9FD080-6CD1-4865-8AB6-50DD6875BE86}" destId="{8976B416-51D5-4EB5-8497-7D07B5DCB333}" srcOrd="2" destOrd="0" presId="urn:microsoft.com/office/officeart/2008/layout/HalfCircleOrganizationChart"/>
    <dgm:cxn modelId="{E00D2C4C-5824-4501-8344-9DD7C191B7DA}" type="presParOf" srcId="{1CA731A8-04EE-4A0B-9FEA-40C373F14875}" destId="{A061E86C-95B8-40AA-8303-8457006B5BB3}" srcOrd="8" destOrd="0" presId="urn:microsoft.com/office/officeart/2008/layout/HalfCircleOrganizationChart"/>
    <dgm:cxn modelId="{7D9220F8-84E7-4441-9414-CD4357F951ED}" type="presParOf" srcId="{1CA731A8-04EE-4A0B-9FEA-40C373F14875}" destId="{5E413FA7-62E7-4545-9341-9D6827EBACA3}" srcOrd="9" destOrd="0" presId="urn:microsoft.com/office/officeart/2008/layout/HalfCircleOrganizationChart"/>
    <dgm:cxn modelId="{6EE5ABC3-A16B-4C46-870E-165A08D9ACCD}" type="presParOf" srcId="{5E413FA7-62E7-4545-9341-9D6827EBACA3}" destId="{74F41003-3AA5-4DD4-889D-C50DE607C418}" srcOrd="0" destOrd="0" presId="urn:microsoft.com/office/officeart/2008/layout/HalfCircleOrganizationChart"/>
    <dgm:cxn modelId="{39C384A7-84DA-48A5-AC75-562F7F1C0D2A}" type="presParOf" srcId="{74F41003-3AA5-4DD4-889D-C50DE607C418}" destId="{B7BFDB35-4149-4CC8-9C7D-89357A16B757}" srcOrd="0" destOrd="0" presId="urn:microsoft.com/office/officeart/2008/layout/HalfCircleOrganizationChart"/>
    <dgm:cxn modelId="{B1E603CE-604A-43E7-A874-2A8EB5C76473}" type="presParOf" srcId="{74F41003-3AA5-4DD4-889D-C50DE607C418}" destId="{14618F2B-5DC8-4D2E-9437-8BF01EA627A5}" srcOrd="1" destOrd="0" presId="urn:microsoft.com/office/officeart/2008/layout/HalfCircleOrganizationChart"/>
    <dgm:cxn modelId="{01385B3A-9663-434B-9367-9B0B59EF83CA}" type="presParOf" srcId="{74F41003-3AA5-4DD4-889D-C50DE607C418}" destId="{3EB94DF7-CF90-45C4-A84E-FB90B8E31B48}" srcOrd="2" destOrd="0" presId="urn:microsoft.com/office/officeart/2008/layout/HalfCircleOrganizationChart"/>
    <dgm:cxn modelId="{A0B98B0B-7B82-4626-9B19-FCE8A465538C}" type="presParOf" srcId="{74F41003-3AA5-4DD4-889D-C50DE607C418}" destId="{BE06D8CD-D257-4144-ABBB-DDF4F7EC141D}" srcOrd="3" destOrd="0" presId="urn:microsoft.com/office/officeart/2008/layout/HalfCircleOrganizationChart"/>
    <dgm:cxn modelId="{75FD514D-A7C9-4151-BBA9-7EECEA1DDE54}" type="presParOf" srcId="{5E413FA7-62E7-4545-9341-9D6827EBACA3}" destId="{24733363-E163-4D4D-9BDE-8F29767839AA}" srcOrd="1" destOrd="0" presId="urn:microsoft.com/office/officeart/2008/layout/HalfCircleOrganizationChart"/>
    <dgm:cxn modelId="{34C18EDD-0DCD-43C2-A71C-F57BBAB1B3B2}" type="presParOf" srcId="{24733363-E163-4D4D-9BDE-8F29767839AA}" destId="{E594D883-87AA-4F08-A402-24E8D7EE6476}" srcOrd="0" destOrd="0" presId="urn:microsoft.com/office/officeart/2008/layout/HalfCircleOrganizationChart"/>
    <dgm:cxn modelId="{7D1E2847-04E5-4556-BA5B-8185E5AB4221}" type="presParOf" srcId="{24733363-E163-4D4D-9BDE-8F29767839AA}" destId="{262166B0-2BF0-4EAC-9159-EE234A8E1EB0}" srcOrd="1" destOrd="0" presId="urn:microsoft.com/office/officeart/2008/layout/HalfCircleOrganizationChart"/>
    <dgm:cxn modelId="{025810FA-545C-4636-B92F-F9AE6B0F0B21}" type="presParOf" srcId="{262166B0-2BF0-4EAC-9159-EE234A8E1EB0}" destId="{40A0FA3B-8354-4766-8CAB-158C462C7D23}" srcOrd="0" destOrd="0" presId="urn:microsoft.com/office/officeart/2008/layout/HalfCircleOrganizationChart"/>
    <dgm:cxn modelId="{FB465A60-B62F-4A03-B03D-800BBD6E6859}" type="presParOf" srcId="{40A0FA3B-8354-4766-8CAB-158C462C7D23}" destId="{8B3BA3B6-2B54-4E49-967C-1B8836F539D5}" srcOrd="0" destOrd="0" presId="urn:microsoft.com/office/officeart/2008/layout/HalfCircleOrganizationChart"/>
    <dgm:cxn modelId="{9992358E-518E-4FFA-8EC4-B68EB5EB0C2F}" type="presParOf" srcId="{40A0FA3B-8354-4766-8CAB-158C462C7D23}" destId="{02AC63BB-0662-440D-8DE5-7235FF879EFB}" srcOrd="1" destOrd="0" presId="urn:microsoft.com/office/officeart/2008/layout/HalfCircleOrganizationChart"/>
    <dgm:cxn modelId="{51425EF6-A7E2-4A11-9CF5-F58ABC2CAECA}" type="presParOf" srcId="{40A0FA3B-8354-4766-8CAB-158C462C7D23}" destId="{E0033644-3703-42BF-8996-89846407AF5B}" srcOrd="2" destOrd="0" presId="urn:microsoft.com/office/officeart/2008/layout/HalfCircleOrganizationChart"/>
    <dgm:cxn modelId="{FC7C1850-46BA-4756-B3BE-ED31572B9E64}" type="presParOf" srcId="{40A0FA3B-8354-4766-8CAB-158C462C7D23}" destId="{A9745052-16FD-41E7-AE92-7C68B7AE4EB7}" srcOrd="3" destOrd="0" presId="urn:microsoft.com/office/officeart/2008/layout/HalfCircleOrganizationChart"/>
    <dgm:cxn modelId="{FD985D0E-50E8-427E-BCEF-14A2F4484D31}" type="presParOf" srcId="{262166B0-2BF0-4EAC-9159-EE234A8E1EB0}" destId="{B9643D06-FCA6-4909-ABAD-81399C5B5578}" srcOrd="1" destOrd="0" presId="urn:microsoft.com/office/officeart/2008/layout/HalfCircleOrganizationChart"/>
    <dgm:cxn modelId="{97F825B0-E410-475F-B4AF-B38C9F6A67CB}" type="presParOf" srcId="{262166B0-2BF0-4EAC-9159-EE234A8E1EB0}" destId="{BBDEF925-9ECC-44DF-A330-98ED9BD52779}" srcOrd="2" destOrd="0" presId="urn:microsoft.com/office/officeart/2008/layout/HalfCircleOrganizationChart"/>
    <dgm:cxn modelId="{81672FB3-580E-44FC-9EF7-CA5870F92E95}" type="presParOf" srcId="{5E413FA7-62E7-4545-9341-9D6827EBACA3}" destId="{182C733B-2C86-4DA5-82B3-9868D2019ED2}" srcOrd="2" destOrd="0" presId="urn:microsoft.com/office/officeart/2008/layout/HalfCircleOrganizationChart"/>
    <dgm:cxn modelId="{8074A4F1-83BB-4BEA-8519-3337CB492505}" type="presParOf" srcId="{4895C28C-CC2C-4E24-A205-45EBAED5106D}" destId="{1B82F09F-CFC4-49FD-A6B8-CDEF8BF8ED18}"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4EE83-4D6A-45E3-A498-633A739D8E7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C"/>
        </a:p>
      </dgm:t>
    </dgm:pt>
    <dgm:pt modelId="{7CB80F45-8FEA-4B2C-9E7B-06EFAF8B6BAB}">
      <dgm:prSet phldrT="[Texto]"/>
      <dgm:spPr/>
      <dgm:t>
        <a:bodyPr/>
        <a:lstStyle/>
        <a:p>
          <a:r>
            <a:rPr lang="es-EC" dirty="0" smtClean="0"/>
            <a:t>Estado de Situación Financiera</a:t>
          </a:r>
          <a:endParaRPr lang="es-EC" dirty="0"/>
        </a:p>
      </dgm:t>
    </dgm:pt>
    <dgm:pt modelId="{A67CF03D-3E4B-479F-A5D9-63A9106283AE}" type="parTrans" cxnId="{52DA64E9-D539-444D-BE14-5C8BCCF86D14}">
      <dgm:prSet/>
      <dgm:spPr/>
      <dgm:t>
        <a:bodyPr/>
        <a:lstStyle/>
        <a:p>
          <a:endParaRPr lang="es-EC"/>
        </a:p>
      </dgm:t>
    </dgm:pt>
    <dgm:pt modelId="{54039C4B-CC2C-4A4E-A46F-48F1679C9861}" type="sibTrans" cxnId="{52DA64E9-D539-444D-BE14-5C8BCCF86D14}">
      <dgm:prSet/>
      <dgm:spPr/>
      <dgm:t>
        <a:bodyPr/>
        <a:lstStyle/>
        <a:p>
          <a:endParaRPr lang="es-EC"/>
        </a:p>
      </dgm:t>
    </dgm:pt>
    <dgm:pt modelId="{AA15D7EC-4FB1-43F0-81E9-2812DD61BD51}">
      <dgm:prSet phldrT="[Texto]"/>
      <dgm:spPr/>
      <dgm:t>
        <a:bodyPr/>
        <a:lstStyle/>
        <a:p>
          <a:r>
            <a:rPr lang="es-EC" dirty="0" smtClean="0"/>
            <a:t>Activos</a:t>
          </a:r>
          <a:endParaRPr lang="es-EC" dirty="0"/>
        </a:p>
      </dgm:t>
    </dgm:pt>
    <dgm:pt modelId="{DCFC6055-E1A7-4CC7-9974-12B02FA97448}" type="parTrans" cxnId="{01B93A08-0CE0-4EA4-882B-CC1EE9BA5F2D}">
      <dgm:prSet/>
      <dgm:spPr/>
      <dgm:t>
        <a:bodyPr/>
        <a:lstStyle/>
        <a:p>
          <a:endParaRPr lang="es-EC"/>
        </a:p>
      </dgm:t>
    </dgm:pt>
    <dgm:pt modelId="{10C9420E-10D2-40B5-9654-46F2C4FC75E2}" type="sibTrans" cxnId="{01B93A08-0CE0-4EA4-882B-CC1EE9BA5F2D}">
      <dgm:prSet/>
      <dgm:spPr/>
      <dgm:t>
        <a:bodyPr/>
        <a:lstStyle/>
        <a:p>
          <a:endParaRPr lang="es-EC"/>
        </a:p>
      </dgm:t>
    </dgm:pt>
    <dgm:pt modelId="{0CB9F918-FCCD-4B64-9487-86F2948405AC}">
      <dgm:prSet phldrT="[Texto]"/>
      <dgm:spPr/>
      <dgm:t>
        <a:bodyPr/>
        <a:lstStyle/>
        <a:p>
          <a:r>
            <a:rPr lang="es-EC" dirty="0" smtClean="0"/>
            <a:t>Pasivos</a:t>
          </a:r>
          <a:endParaRPr lang="es-EC" dirty="0"/>
        </a:p>
      </dgm:t>
    </dgm:pt>
    <dgm:pt modelId="{DCE168EA-8D5D-4B37-893A-8CE238F8B19F}" type="parTrans" cxnId="{F142BCA9-0730-4734-9484-18332FA81586}">
      <dgm:prSet/>
      <dgm:spPr/>
      <dgm:t>
        <a:bodyPr/>
        <a:lstStyle/>
        <a:p>
          <a:endParaRPr lang="es-EC"/>
        </a:p>
      </dgm:t>
    </dgm:pt>
    <dgm:pt modelId="{972EBB20-7A00-462E-B235-E479BF5C9567}" type="sibTrans" cxnId="{F142BCA9-0730-4734-9484-18332FA81586}">
      <dgm:prSet/>
      <dgm:spPr/>
      <dgm:t>
        <a:bodyPr/>
        <a:lstStyle/>
        <a:p>
          <a:endParaRPr lang="es-EC"/>
        </a:p>
      </dgm:t>
    </dgm:pt>
    <dgm:pt modelId="{98F5E336-9286-444A-A385-3B1583158D4D}">
      <dgm:prSet phldrT="[Texto]"/>
      <dgm:spPr/>
      <dgm:t>
        <a:bodyPr/>
        <a:lstStyle/>
        <a:p>
          <a:r>
            <a:rPr lang="es-EC" dirty="0" smtClean="0"/>
            <a:t>Patrimonio</a:t>
          </a:r>
          <a:endParaRPr lang="es-EC" dirty="0"/>
        </a:p>
      </dgm:t>
    </dgm:pt>
    <dgm:pt modelId="{3F10DD80-6BDA-49EA-A533-600649B4C338}" type="parTrans" cxnId="{3B65FF13-AC63-4794-9FDE-DD15BEF6A3AD}">
      <dgm:prSet/>
      <dgm:spPr/>
      <dgm:t>
        <a:bodyPr/>
        <a:lstStyle/>
        <a:p>
          <a:endParaRPr lang="es-EC"/>
        </a:p>
      </dgm:t>
    </dgm:pt>
    <dgm:pt modelId="{9A4BE822-578E-4A0B-83CF-17521A1AB8D7}" type="sibTrans" cxnId="{3B65FF13-AC63-4794-9FDE-DD15BEF6A3AD}">
      <dgm:prSet/>
      <dgm:spPr/>
      <dgm:t>
        <a:bodyPr/>
        <a:lstStyle/>
        <a:p>
          <a:endParaRPr lang="es-EC"/>
        </a:p>
      </dgm:t>
    </dgm:pt>
    <dgm:pt modelId="{81334EBE-2559-44FA-8D4C-0E5CFB99F6C9}">
      <dgm:prSet/>
      <dgm:spPr/>
      <dgm:t>
        <a:bodyPr/>
        <a:lstStyle/>
        <a:p>
          <a:r>
            <a:rPr lang="es-EC" dirty="0" smtClean="0"/>
            <a:t>Cuentas por Cobrar-Rotación</a:t>
          </a:r>
          <a:endParaRPr lang="es-EC" dirty="0"/>
        </a:p>
      </dgm:t>
    </dgm:pt>
    <dgm:pt modelId="{1A6E78AB-E8FF-4896-BF64-91935F287C73}" type="parTrans" cxnId="{39CC0E68-CAB8-4D7E-A463-80327A089D6D}">
      <dgm:prSet/>
      <dgm:spPr/>
      <dgm:t>
        <a:bodyPr/>
        <a:lstStyle/>
        <a:p>
          <a:endParaRPr lang="es-EC"/>
        </a:p>
      </dgm:t>
    </dgm:pt>
    <dgm:pt modelId="{8397EC2A-588E-4DCE-A366-1C54FBD65BC7}" type="sibTrans" cxnId="{39CC0E68-CAB8-4D7E-A463-80327A089D6D}">
      <dgm:prSet/>
      <dgm:spPr/>
      <dgm:t>
        <a:bodyPr/>
        <a:lstStyle/>
        <a:p>
          <a:endParaRPr lang="es-EC"/>
        </a:p>
      </dgm:t>
    </dgm:pt>
    <dgm:pt modelId="{3BDFD906-4C2B-4AEA-B2CF-DE46743B5768}">
      <dgm:prSet/>
      <dgm:spPr/>
      <dgm:t>
        <a:bodyPr/>
        <a:lstStyle/>
        <a:p>
          <a:r>
            <a:rPr lang="es-EC" dirty="0" smtClean="0"/>
            <a:t>Reserva Legal – 10% por Ley</a:t>
          </a:r>
          <a:endParaRPr lang="es-EC" dirty="0"/>
        </a:p>
      </dgm:t>
    </dgm:pt>
    <dgm:pt modelId="{E06B59F4-A6D1-4FF8-AA37-9CC65BEB4EAD}" type="parTrans" cxnId="{83B41C28-BDDB-418E-BE07-A9AE0ACD8960}">
      <dgm:prSet/>
      <dgm:spPr/>
      <dgm:t>
        <a:bodyPr/>
        <a:lstStyle/>
        <a:p>
          <a:endParaRPr lang="es-EC"/>
        </a:p>
      </dgm:t>
    </dgm:pt>
    <dgm:pt modelId="{D43416AF-8F5D-42B8-BB18-306A592C2FCE}" type="sibTrans" cxnId="{83B41C28-BDDB-418E-BE07-A9AE0ACD8960}">
      <dgm:prSet/>
      <dgm:spPr/>
      <dgm:t>
        <a:bodyPr/>
        <a:lstStyle/>
        <a:p>
          <a:endParaRPr lang="es-EC"/>
        </a:p>
      </dgm:t>
    </dgm:pt>
    <dgm:pt modelId="{A3B5BC09-A93F-43C1-A732-E4EF223E9505}">
      <dgm:prSet/>
      <dgm:spPr/>
      <dgm:t>
        <a:bodyPr/>
        <a:lstStyle/>
        <a:p>
          <a:r>
            <a:rPr lang="es-EC" dirty="0" smtClean="0"/>
            <a:t>Inventarios - Rotación</a:t>
          </a:r>
          <a:endParaRPr lang="es-EC" dirty="0"/>
        </a:p>
      </dgm:t>
    </dgm:pt>
    <dgm:pt modelId="{8063FD9F-59BF-4426-8EC9-C4C8966ED46A}" type="parTrans" cxnId="{121E5241-F0BF-4D4D-A799-5923665FDE9B}">
      <dgm:prSet/>
      <dgm:spPr/>
      <dgm:t>
        <a:bodyPr/>
        <a:lstStyle/>
        <a:p>
          <a:endParaRPr lang="es-EC"/>
        </a:p>
      </dgm:t>
    </dgm:pt>
    <dgm:pt modelId="{CE831C51-1DA0-401F-A168-6C2B22AF8C46}" type="sibTrans" cxnId="{121E5241-F0BF-4D4D-A799-5923665FDE9B}">
      <dgm:prSet/>
      <dgm:spPr/>
      <dgm:t>
        <a:bodyPr/>
        <a:lstStyle/>
        <a:p>
          <a:endParaRPr lang="es-EC"/>
        </a:p>
      </dgm:t>
    </dgm:pt>
    <dgm:pt modelId="{DDCF2D71-B0D3-422F-8C17-34EFCA881508}">
      <dgm:prSet/>
      <dgm:spPr/>
      <dgm:t>
        <a:bodyPr/>
        <a:lstStyle/>
        <a:p>
          <a:r>
            <a:rPr lang="es-EC" dirty="0" smtClean="0"/>
            <a:t>Activos Fijos - Variación Histórica</a:t>
          </a:r>
          <a:endParaRPr lang="es-EC" dirty="0"/>
        </a:p>
      </dgm:t>
    </dgm:pt>
    <dgm:pt modelId="{614B4EFA-0BB5-49BA-B12D-7913E6BA16FA}" type="parTrans" cxnId="{1CDB1253-5F19-4FA9-A5AC-990353B9F8E7}">
      <dgm:prSet/>
      <dgm:spPr/>
      <dgm:t>
        <a:bodyPr/>
        <a:lstStyle/>
        <a:p>
          <a:endParaRPr lang="es-EC"/>
        </a:p>
      </dgm:t>
    </dgm:pt>
    <dgm:pt modelId="{E3D57FCF-725B-457E-AB09-DF7DD41F5FF2}" type="sibTrans" cxnId="{1CDB1253-5F19-4FA9-A5AC-990353B9F8E7}">
      <dgm:prSet/>
      <dgm:spPr/>
      <dgm:t>
        <a:bodyPr/>
        <a:lstStyle/>
        <a:p>
          <a:endParaRPr lang="es-EC"/>
        </a:p>
      </dgm:t>
    </dgm:pt>
    <dgm:pt modelId="{43BECCB3-B2F5-4997-AFB5-0BB4A86C57E1}">
      <dgm:prSet/>
      <dgm:spPr/>
      <dgm:t>
        <a:bodyPr/>
        <a:lstStyle/>
        <a:p>
          <a:r>
            <a:rPr lang="es-EC" dirty="0" smtClean="0"/>
            <a:t>Cuentas por Pagar - Rotación</a:t>
          </a:r>
          <a:endParaRPr lang="es-EC" dirty="0"/>
        </a:p>
      </dgm:t>
    </dgm:pt>
    <dgm:pt modelId="{18CB31C9-598D-4069-B8CA-2823BC5E00BD}" type="sibTrans" cxnId="{7B1904C8-38C8-4EFD-BECC-989DF898B459}">
      <dgm:prSet/>
      <dgm:spPr/>
      <dgm:t>
        <a:bodyPr/>
        <a:lstStyle/>
        <a:p>
          <a:endParaRPr lang="es-EC"/>
        </a:p>
      </dgm:t>
    </dgm:pt>
    <dgm:pt modelId="{0BFFFE89-3B19-4F6E-95DC-A66ABC5AA699}" type="parTrans" cxnId="{7B1904C8-38C8-4EFD-BECC-989DF898B459}">
      <dgm:prSet/>
      <dgm:spPr/>
      <dgm:t>
        <a:bodyPr/>
        <a:lstStyle/>
        <a:p>
          <a:endParaRPr lang="es-EC"/>
        </a:p>
      </dgm:t>
    </dgm:pt>
    <dgm:pt modelId="{28D85010-02AE-4840-B43D-7CB436E27463}">
      <dgm:prSet/>
      <dgm:spPr/>
      <dgm:t>
        <a:bodyPr/>
        <a:lstStyle/>
        <a:p>
          <a:r>
            <a:rPr lang="es-EC" dirty="0" smtClean="0"/>
            <a:t>Jubilación Patronal y Desahucio – Variación Histórica</a:t>
          </a:r>
          <a:endParaRPr lang="es-EC" dirty="0"/>
        </a:p>
      </dgm:t>
    </dgm:pt>
    <dgm:pt modelId="{8823AB61-1ABF-426B-9BBF-A573A72706C1}" type="parTrans" cxnId="{40A9B2FE-691B-44D2-B5A0-75236A5B9169}">
      <dgm:prSet/>
      <dgm:spPr/>
      <dgm:t>
        <a:bodyPr/>
        <a:lstStyle/>
        <a:p>
          <a:endParaRPr lang="es-EC"/>
        </a:p>
      </dgm:t>
    </dgm:pt>
    <dgm:pt modelId="{046D1395-B06E-42F9-B63C-540DD7867F16}" type="sibTrans" cxnId="{40A9B2FE-691B-44D2-B5A0-75236A5B9169}">
      <dgm:prSet/>
      <dgm:spPr/>
      <dgm:t>
        <a:bodyPr/>
        <a:lstStyle/>
        <a:p>
          <a:endParaRPr lang="es-EC"/>
        </a:p>
      </dgm:t>
    </dgm:pt>
    <dgm:pt modelId="{F93D16DC-E353-4489-8527-F623C7DE2B5C}" type="pres">
      <dgm:prSet presAssocID="{4884EE83-4D6A-45E3-A498-633A739D8E71}" presName="Name0" presStyleCnt="0">
        <dgm:presLayoutVars>
          <dgm:orgChart val="1"/>
          <dgm:chPref val="1"/>
          <dgm:dir/>
          <dgm:animOne val="branch"/>
          <dgm:animLvl val="lvl"/>
          <dgm:resizeHandles/>
        </dgm:presLayoutVars>
      </dgm:prSet>
      <dgm:spPr/>
      <dgm:t>
        <a:bodyPr/>
        <a:lstStyle/>
        <a:p>
          <a:endParaRPr lang="es-EC"/>
        </a:p>
      </dgm:t>
    </dgm:pt>
    <dgm:pt modelId="{4895C28C-CC2C-4E24-A205-45EBAED5106D}" type="pres">
      <dgm:prSet presAssocID="{7CB80F45-8FEA-4B2C-9E7B-06EFAF8B6BAB}" presName="hierRoot1" presStyleCnt="0">
        <dgm:presLayoutVars>
          <dgm:hierBranch val="init"/>
        </dgm:presLayoutVars>
      </dgm:prSet>
      <dgm:spPr/>
    </dgm:pt>
    <dgm:pt modelId="{E4268335-F7E1-413F-AA71-78CEBE77B8CA}" type="pres">
      <dgm:prSet presAssocID="{7CB80F45-8FEA-4B2C-9E7B-06EFAF8B6BAB}" presName="rootComposite1" presStyleCnt="0"/>
      <dgm:spPr/>
    </dgm:pt>
    <dgm:pt modelId="{96D054FA-2CAC-4403-88E9-33002267A0D7}" type="pres">
      <dgm:prSet presAssocID="{7CB80F45-8FEA-4B2C-9E7B-06EFAF8B6BAB}" presName="rootText1" presStyleLbl="alignAcc1" presStyleIdx="0" presStyleCnt="0">
        <dgm:presLayoutVars>
          <dgm:chPref val="3"/>
        </dgm:presLayoutVars>
      </dgm:prSet>
      <dgm:spPr/>
      <dgm:t>
        <a:bodyPr/>
        <a:lstStyle/>
        <a:p>
          <a:endParaRPr lang="es-EC"/>
        </a:p>
      </dgm:t>
    </dgm:pt>
    <dgm:pt modelId="{6A0A9F57-71E0-4F8A-916E-F525FA21D6EA}" type="pres">
      <dgm:prSet presAssocID="{7CB80F45-8FEA-4B2C-9E7B-06EFAF8B6BAB}" presName="topArc1" presStyleLbl="parChTrans1D1" presStyleIdx="0" presStyleCnt="20"/>
      <dgm:spPr/>
    </dgm:pt>
    <dgm:pt modelId="{8648C48E-750C-413D-8AFD-2EFCCFFECA74}" type="pres">
      <dgm:prSet presAssocID="{7CB80F45-8FEA-4B2C-9E7B-06EFAF8B6BAB}" presName="bottomArc1" presStyleLbl="parChTrans1D1" presStyleIdx="1" presStyleCnt="20"/>
      <dgm:spPr/>
    </dgm:pt>
    <dgm:pt modelId="{AE569D07-203B-4D2F-92AA-9D7ABC2186B6}" type="pres">
      <dgm:prSet presAssocID="{7CB80F45-8FEA-4B2C-9E7B-06EFAF8B6BAB}" presName="topConnNode1" presStyleLbl="node1" presStyleIdx="0" presStyleCnt="0"/>
      <dgm:spPr/>
      <dgm:t>
        <a:bodyPr/>
        <a:lstStyle/>
        <a:p>
          <a:endParaRPr lang="es-EC"/>
        </a:p>
      </dgm:t>
    </dgm:pt>
    <dgm:pt modelId="{1CA731A8-04EE-4A0B-9FEA-40C373F14875}" type="pres">
      <dgm:prSet presAssocID="{7CB80F45-8FEA-4B2C-9E7B-06EFAF8B6BAB}" presName="hierChild2" presStyleCnt="0"/>
      <dgm:spPr/>
    </dgm:pt>
    <dgm:pt modelId="{A50BA225-AFA1-437B-B14D-02E0868D3288}" type="pres">
      <dgm:prSet presAssocID="{DCFC6055-E1A7-4CC7-9974-12B02FA97448}" presName="Name28" presStyleLbl="parChTrans1D2" presStyleIdx="0" presStyleCnt="3"/>
      <dgm:spPr/>
      <dgm:t>
        <a:bodyPr/>
        <a:lstStyle/>
        <a:p>
          <a:endParaRPr lang="es-EC"/>
        </a:p>
      </dgm:t>
    </dgm:pt>
    <dgm:pt modelId="{1781D6B0-88EF-47FA-B914-29C1588B0D06}" type="pres">
      <dgm:prSet presAssocID="{AA15D7EC-4FB1-43F0-81E9-2812DD61BD51}" presName="hierRoot2" presStyleCnt="0">
        <dgm:presLayoutVars>
          <dgm:hierBranch val="hang"/>
        </dgm:presLayoutVars>
      </dgm:prSet>
      <dgm:spPr/>
    </dgm:pt>
    <dgm:pt modelId="{569E50E6-5A2A-408B-B27D-7660AC1B4EC2}" type="pres">
      <dgm:prSet presAssocID="{AA15D7EC-4FB1-43F0-81E9-2812DD61BD51}" presName="rootComposite2" presStyleCnt="0"/>
      <dgm:spPr/>
    </dgm:pt>
    <dgm:pt modelId="{D3106323-EDE4-49A1-B9FB-E863B5C6C5B7}" type="pres">
      <dgm:prSet presAssocID="{AA15D7EC-4FB1-43F0-81E9-2812DD61BD51}" presName="rootText2" presStyleLbl="alignAcc1" presStyleIdx="0" presStyleCnt="0">
        <dgm:presLayoutVars>
          <dgm:chPref val="3"/>
        </dgm:presLayoutVars>
      </dgm:prSet>
      <dgm:spPr/>
      <dgm:t>
        <a:bodyPr/>
        <a:lstStyle/>
        <a:p>
          <a:endParaRPr lang="es-EC"/>
        </a:p>
      </dgm:t>
    </dgm:pt>
    <dgm:pt modelId="{2135E579-A66F-4BD2-893C-E7C8F773A679}" type="pres">
      <dgm:prSet presAssocID="{AA15D7EC-4FB1-43F0-81E9-2812DD61BD51}" presName="topArc2" presStyleLbl="parChTrans1D1" presStyleIdx="2" presStyleCnt="20"/>
      <dgm:spPr/>
      <dgm:t>
        <a:bodyPr/>
        <a:lstStyle/>
        <a:p>
          <a:endParaRPr lang="es-EC"/>
        </a:p>
      </dgm:t>
    </dgm:pt>
    <dgm:pt modelId="{86008086-87E7-48AF-B62B-30DCC3D5B936}" type="pres">
      <dgm:prSet presAssocID="{AA15D7EC-4FB1-43F0-81E9-2812DD61BD51}" presName="bottomArc2" presStyleLbl="parChTrans1D1" presStyleIdx="3" presStyleCnt="20"/>
      <dgm:spPr/>
    </dgm:pt>
    <dgm:pt modelId="{A81081C0-19CF-418C-9CC5-78332D0E9279}" type="pres">
      <dgm:prSet presAssocID="{AA15D7EC-4FB1-43F0-81E9-2812DD61BD51}" presName="topConnNode2" presStyleLbl="node2" presStyleIdx="0" presStyleCnt="0"/>
      <dgm:spPr/>
      <dgm:t>
        <a:bodyPr/>
        <a:lstStyle/>
        <a:p>
          <a:endParaRPr lang="es-EC"/>
        </a:p>
      </dgm:t>
    </dgm:pt>
    <dgm:pt modelId="{33F89C8E-A295-4B68-AE79-83103A19F2F7}" type="pres">
      <dgm:prSet presAssocID="{AA15D7EC-4FB1-43F0-81E9-2812DD61BD51}" presName="hierChild4" presStyleCnt="0"/>
      <dgm:spPr/>
    </dgm:pt>
    <dgm:pt modelId="{2963C87F-F10B-4C97-B849-30A459813E4C}" type="pres">
      <dgm:prSet presAssocID="{1A6E78AB-E8FF-4896-BF64-91935F287C73}" presName="Name28" presStyleLbl="parChTrans1D3" presStyleIdx="0" presStyleCnt="6"/>
      <dgm:spPr/>
      <dgm:t>
        <a:bodyPr/>
        <a:lstStyle/>
        <a:p>
          <a:endParaRPr lang="es-EC"/>
        </a:p>
      </dgm:t>
    </dgm:pt>
    <dgm:pt modelId="{889920B5-740D-4AEE-B7B9-057C0B015429}" type="pres">
      <dgm:prSet presAssocID="{81334EBE-2559-44FA-8D4C-0E5CFB99F6C9}" presName="hierRoot2" presStyleCnt="0">
        <dgm:presLayoutVars>
          <dgm:hierBranch val="init"/>
        </dgm:presLayoutVars>
      </dgm:prSet>
      <dgm:spPr/>
    </dgm:pt>
    <dgm:pt modelId="{22015ECD-FC0E-403C-8EB9-AD23936D9D7E}" type="pres">
      <dgm:prSet presAssocID="{81334EBE-2559-44FA-8D4C-0E5CFB99F6C9}" presName="rootComposite2" presStyleCnt="0"/>
      <dgm:spPr/>
    </dgm:pt>
    <dgm:pt modelId="{5C54DDBF-9401-4C2B-AF96-E0B8B3291BAA}" type="pres">
      <dgm:prSet presAssocID="{81334EBE-2559-44FA-8D4C-0E5CFB99F6C9}" presName="rootText2" presStyleLbl="alignAcc1" presStyleIdx="0" presStyleCnt="0">
        <dgm:presLayoutVars>
          <dgm:chPref val="3"/>
        </dgm:presLayoutVars>
      </dgm:prSet>
      <dgm:spPr/>
      <dgm:t>
        <a:bodyPr/>
        <a:lstStyle/>
        <a:p>
          <a:endParaRPr lang="es-EC"/>
        </a:p>
      </dgm:t>
    </dgm:pt>
    <dgm:pt modelId="{C8248725-6812-40FD-A47A-5F22E5741635}" type="pres">
      <dgm:prSet presAssocID="{81334EBE-2559-44FA-8D4C-0E5CFB99F6C9}" presName="topArc2" presStyleLbl="parChTrans1D1" presStyleIdx="4" presStyleCnt="20"/>
      <dgm:spPr/>
    </dgm:pt>
    <dgm:pt modelId="{795FA65F-01DD-4C0A-B376-BBCF7FDE5CBE}" type="pres">
      <dgm:prSet presAssocID="{81334EBE-2559-44FA-8D4C-0E5CFB99F6C9}" presName="bottomArc2" presStyleLbl="parChTrans1D1" presStyleIdx="5" presStyleCnt="20"/>
      <dgm:spPr/>
    </dgm:pt>
    <dgm:pt modelId="{EB5EB8E4-B52F-4EE4-9886-DC1B3E053075}" type="pres">
      <dgm:prSet presAssocID="{81334EBE-2559-44FA-8D4C-0E5CFB99F6C9}" presName="topConnNode2" presStyleLbl="node3" presStyleIdx="0" presStyleCnt="0"/>
      <dgm:spPr/>
      <dgm:t>
        <a:bodyPr/>
        <a:lstStyle/>
        <a:p>
          <a:endParaRPr lang="es-EC"/>
        </a:p>
      </dgm:t>
    </dgm:pt>
    <dgm:pt modelId="{75A079DB-8808-4C58-B109-223B6C511685}" type="pres">
      <dgm:prSet presAssocID="{81334EBE-2559-44FA-8D4C-0E5CFB99F6C9}" presName="hierChild4" presStyleCnt="0"/>
      <dgm:spPr/>
    </dgm:pt>
    <dgm:pt modelId="{57949E26-09E4-4AA2-B2F2-F028A8AF7F43}" type="pres">
      <dgm:prSet presAssocID="{81334EBE-2559-44FA-8D4C-0E5CFB99F6C9}" presName="hierChild5" presStyleCnt="0"/>
      <dgm:spPr/>
    </dgm:pt>
    <dgm:pt modelId="{7386BFB5-AB66-4027-A607-2394A5F1AC6C}" type="pres">
      <dgm:prSet presAssocID="{8063FD9F-59BF-4426-8EC9-C4C8966ED46A}" presName="Name28" presStyleLbl="parChTrans1D3" presStyleIdx="1" presStyleCnt="6"/>
      <dgm:spPr/>
      <dgm:t>
        <a:bodyPr/>
        <a:lstStyle/>
        <a:p>
          <a:endParaRPr lang="es-EC"/>
        </a:p>
      </dgm:t>
    </dgm:pt>
    <dgm:pt modelId="{40A09FBF-5926-47C7-A566-9488E3EFE8C3}" type="pres">
      <dgm:prSet presAssocID="{A3B5BC09-A93F-43C1-A732-E4EF223E9505}" presName="hierRoot2" presStyleCnt="0">
        <dgm:presLayoutVars>
          <dgm:hierBranch val="init"/>
        </dgm:presLayoutVars>
      </dgm:prSet>
      <dgm:spPr/>
    </dgm:pt>
    <dgm:pt modelId="{9AC6A262-0430-48E5-A97C-6CE4E95AE139}" type="pres">
      <dgm:prSet presAssocID="{A3B5BC09-A93F-43C1-A732-E4EF223E9505}" presName="rootComposite2" presStyleCnt="0"/>
      <dgm:spPr/>
    </dgm:pt>
    <dgm:pt modelId="{EA8C7F81-E19C-4DBA-B94B-03B8D6D30338}" type="pres">
      <dgm:prSet presAssocID="{A3B5BC09-A93F-43C1-A732-E4EF223E9505}" presName="rootText2" presStyleLbl="alignAcc1" presStyleIdx="0" presStyleCnt="0">
        <dgm:presLayoutVars>
          <dgm:chPref val="3"/>
        </dgm:presLayoutVars>
      </dgm:prSet>
      <dgm:spPr/>
      <dgm:t>
        <a:bodyPr/>
        <a:lstStyle/>
        <a:p>
          <a:endParaRPr lang="es-EC"/>
        </a:p>
      </dgm:t>
    </dgm:pt>
    <dgm:pt modelId="{AE98D11F-34FB-4BC8-B754-BDFABAC8C6C5}" type="pres">
      <dgm:prSet presAssocID="{A3B5BC09-A93F-43C1-A732-E4EF223E9505}" presName="topArc2" presStyleLbl="parChTrans1D1" presStyleIdx="6" presStyleCnt="20"/>
      <dgm:spPr/>
    </dgm:pt>
    <dgm:pt modelId="{2349E733-3376-4834-8DF7-4AB55CCE24BD}" type="pres">
      <dgm:prSet presAssocID="{A3B5BC09-A93F-43C1-A732-E4EF223E9505}" presName="bottomArc2" presStyleLbl="parChTrans1D1" presStyleIdx="7" presStyleCnt="20"/>
      <dgm:spPr/>
    </dgm:pt>
    <dgm:pt modelId="{C1DF3CD3-6E07-47D2-8DED-B2E37104AC25}" type="pres">
      <dgm:prSet presAssocID="{A3B5BC09-A93F-43C1-A732-E4EF223E9505}" presName="topConnNode2" presStyleLbl="node3" presStyleIdx="0" presStyleCnt="0"/>
      <dgm:spPr/>
      <dgm:t>
        <a:bodyPr/>
        <a:lstStyle/>
        <a:p>
          <a:endParaRPr lang="es-EC"/>
        </a:p>
      </dgm:t>
    </dgm:pt>
    <dgm:pt modelId="{09762D0A-84F0-4FE7-A0C0-9CFFF765747E}" type="pres">
      <dgm:prSet presAssocID="{A3B5BC09-A93F-43C1-A732-E4EF223E9505}" presName="hierChild4" presStyleCnt="0"/>
      <dgm:spPr/>
    </dgm:pt>
    <dgm:pt modelId="{BBAC1368-ADD6-4A50-A1E5-A008E314E88C}" type="pres">
      <dgm:prSet presAssocID="{A3B5BC09-A93F-43C1-A732-E4EF223E9505}" presName="hierChild5" presStyleCnt="0"/>
      <dgm:spPr/>
    </dgm:pt>
    <dgm:pt modelId="{0D78C536-63FD-4F9E-9939-6A7B09DC4BDB}" type="pres">
      <dgm:prSet presAssocID="{614B4EFA-0BB5-49BA-B12D-7913E6BA16FA}" presName="Name28" presStyleLbl="parChTrans1D3" presStyleIdx="2" presStyleCnt="6"/>
      <dgm:spPr/>
      <dgm:t>
        <a:bodyPr/>
        <a:lstStyle/>
        <a:p>
          <a:endParaRPr lang="es-EC"/>
        </a:p>
      </dgm:t>
    </dgm:pt>
    <dgm:pt modelId="{71DB11E8-A0C2-49B5-936D-46A8CE12F16D}" type="pres">
      <dgm:prSet presAssocID="{DDCF2D71-B0D3-422F-8C17-34EFCA881508}" presName="hierRoot2" presStyleCnt="0">
        <dgm:presLayoutVars>
          <dgm:hierBranch val="init"/>
        </dgm:presLayoutVars>
      </dgm:prSet>
      <dgm:spPr/>
    </dgm:pt>
    <dgm:pt modelId="{27E0D8EF-5C5B-4E32-BB4F-2ACA5012D140}" type="pres">
      <dgm:prSet presAssocID="{DDCF2D71-B0D3-422F-8C17-34EFCA881508}" presName="rootComposite2" presStyleCnt="0"/>
      <dgm:spPr/>
    </dgm:pt>
    <dgm:pt modelId="{E84A4904-DDC2-47E4-AA74-C5F7861135B9}" type="pres">
      <dgm:prSet presAssocID="{DDCF2D71-B0D3-422F-8C17-34EFCA881508}" presName="rootText2" presStyleLbl="alignAcc1" presStyleIdx="0" presStyleCnt="0">
        <dgm:presLayoutVars>
          <dgm:chPref val="3"/>
        </dgm:presLayoutVars>
      </dgm:prSet>
      <dgm:spPr/>
      <dgm:t>
        <a:bodyPr/>
        <a:lstStyle/>
        <a:p>
          <a:endParaRPr lang="es-EC"/>
        </a:p>
      </dgm:t>
    </dgm:pt>
    <dgm:pt modelId="{CBFD74BB-0570-4883-AC64-159FC865A806}" type="pres">
      <dgm:prSet presAssocID="{DDCF2D71-B0D3-422F-8C17-34EFCA881508}" presName="topArc2" presStyleLbl="parChTrans1D1" presStyleIdx="8" presStyleCnt="20"/>
      <dgm:spPr/>
    </dgm:pt>
    <dgm:pt modelId="{AEF1A81F-8CE0-43E0-9F07-5F8A59E130C7}" type="pres">
      <dgm:prSet presAssocID="{DDCF2D71-B0D3-422F-8C17-34EFCA881508}" presName="bottomArc2" presStyleLbl="parChTrans1D1" presStyleIdx="9" presStyleCnt="20"/>
      <dgm:spPr/>
    </dgm:pt>
    <dgm:pt modelId="{FB0E6F85-164C-414F-9C0C-34E2D7FE7EC1}" type="pres">
      <dgm:prSet presAssocID="{DDCF2D71-B0D3-422F-8C17-34EFCA881508}" presName="topConnNode2" presStyleLbl="node3" presStyleIdx="0" presStyleCnt="0"/>
      <dgm:spPr/>
      <dgm:t>
        <a:bodyPr/>
        <a:lstStyle/>
        <a:p>
          <a:endParaRPr lang="es-EC"/>
        </a:p>
      </dgm:t>
    </dgm:pt>
    <dgm:pt modelId="{95ACDC4A-952C-459C-A70E-AF03BAF1F1E2}" type="pres">
      <dgm:prSet presAssocID="{DDCF2D71-B0D3-422F-8C17-34EFCA881508}" presName="hierChild4" presStyleCnt="0"/>
      <dgm:spPr/>
    </dgm:pt>
    <dgm:pt modelId="{8EB881C5-1B4D-4285-9AE3-A589C22C341B}" type="pres">
      <dgm:prSet presAssocID="{DDCF2D71-B0D3-422F-8C17-34EFCA881508}" presName="hierChild5" presStyleCnt="0"/>
      <dgm:spPr/>
    </dgm:pt>
    <dgm:pt modelId="{AB4BC761-CE1F-4D78-872B-A42244B45EB4}" type="pres">
      <dgm:prSet presAssocID="{AA15D7EC-4FB1-43F0-81E9-2812DD61BD51}" presName="hierChild5" presStyleCnt="0"/>
      <dgm:spPr/>
    </dgm:pt>
    <dgm:pt modelId="{FA31697C-3BB6-462B-AB4B-2F7631E35047}" type="pres">
      <dgm:prSet presAssocID="{DCE168EA-8D5D-4B37-893A-8CE238F8B19F}" presName="Name28" presStyleLbl="parChTrans1D2" presStyleIdx="1" presStyleCnt="3"/>
      <dgm:spPr/>
      <dgm:t>
        <a:bodyPr/>
        <a:lstStyle/>
        <a:p>
          <a:endParaRPr lang="es-EC"/>
        </a:p>
      </dgm:t>
    </dgm:pt>
    <dgm:pt modelId="{39E9DCA0-1447-4FAB-B141-DC8C5584022A}" type="pres">
      <dgm:prSet presAssocID="{0CB9F918-FCCD-4B64-9487-86F2948405AC}" presName="hierRoot2" presStyleCnt="0">
        <dgm:presLayoutVars>
          <dgm:hierBranch val="l"/>
        </dgm:presLayoutVars>
      </dgm:prSet>
      <dgm:spPr/>
    </dgm:pt>
    <dgm:pt modelId="{83516676-B25F-47E8-9DBD-9FF27C5521EE}" type="pres">
      <dgm:prSet presAssocID="{0CB9F918-FCCD-4B64-9487-86F2948405AC}" presName="rootComposite2" presStyleCnt="0"/>
      <dgm:spPr/>
    </dgm:pt>
    <dgm:pt modelId="{253D43FB-2904-471B-89F8-24A454BE183C}" type="pres">
      <dgm:prSet presAssocID="{0CB9F918-FCCD-4B64-9487-86F2948405AC}" presName="rootText2" presStyleLbl="alignAcc1" presStyleIdx="0" presStyleCnt="0">
        <dgm:presLayoutVars>
          <dgm:chPref val="3"/>
        </dgm:presLayoutVars>
      </dgm:prSet>
      <dgm:spPr/>
      <dgm:t>
        <a:bodyPr/>
        <a:lstStyle/>
        <a:p>
          <a:endParaRPr lang="es-EC"/>
        </a:p>
      </dgm:t>
    </dgm:pt>
    <dgm:pt modelId="{68FE4094-DDBD-4A42-AE25-2B4847655981}" type="pres">
      <dgm:prSet presAssocID="{0CB9F918-FCCD-4B64-9487-86F2948405AC}" presName="topArc2" presStyleLbl="parChTrans1D1" presStyleIdx="10" presStyleCnt="20"/>
      <dgm:spPr/>
    </dgm:pt>
    <dgm:pt modelId="{EA362236-E585-4760-A672-3319A5455989}" type="pres">
      <dgm:prSet presAssocID="{0CB9F918-FCCD-4B64-9487-86F2948405AC}" presName="bottomArc2" presStyleLbl="parChTrans1D1" presStyleIdx="11" presStyleCnt="20"/>
      <dgm:spPr/>
    </dgm:pt>
    <dgm:pt modelId="{930CE211-138C-4E21-BD9A-DAF828DD5D55}" type="pres">
      <dgm:prSet presAssocID="{0CB9F918-FCCD-4B64-9487-86F2948405AC}" presName="topConnNode2" presStyleLbl="node2" presStyleIdx="0" presStyleCnt="0"/>
      <dgm:spPr/>
      <dgm:t>
        <a:bodyPr/>
        <a:lstStyle/>
        <a:p>
          <a:endParaRPr lang="es-EC"/>
        </a:p>
      </dgm:t>
    </dgm:pt>
    <dgm:pt modelId="{BD11AFCA-AE2F-4CC3-8C24-C5BF158FB14A}" type="pres">
      <dgm:prSet presAssocID="{0CB9F918-FCCD-4B64-9487-86F2948405AC}" presName="hierChild4" presStyleCnt="0"/>
      <dgm:spPr/>
    </dgm:pt>
    <dgm:pt modelId="{F9B62338-AF52-4B13-ADB7-4DC1C872BFF4}" type="pres">
      <dgm:prSet presAssocID="{0BFFFE89-3B19-4F6E-95DC-A66ABC5AA699}" presName="Name28" presStyleLbl="parChTrans1D3" presStyleIdx="3" presStyleCnt="6"/>
      <dgm:spPr/>
      <dgm:t>
        <a:bodyPr/>
        <a:lstStyle/>
        <a:p>
          <a:endParaRPr lang="es-EC"/>
        </a:p>
      </dgm:t>
    </dgm:pt>
    <dgm:pt modelId="{4830E11D-3183-4121-998C-3A7D5C84E172}" type="pres">
      <dgm:prSet presAssocID="{43BECCB3-B2F5-4997-AFB5-0BB4A86C57E1}" presName="hierRoot2" presStyleCnt="0">
        <dgm:presLayoutVars>
          <dgm:hierBranch val="init"/>
        </dgm:presLayoutVars>
      </dgm:prSet>
      <dgm:spPr/>
    </dgm:pt>
    <dgm:pt modelId="{C7D338F7-FF74-49E0-87B5-E9E20765ED30}" type="pres">
      <dgm:prSet presAssocID="{43BECCB3-B2F5-4997-AFB5-0BB4A86C57E1}" presName="rootComposite2" presStyleCnt="0"/>
      <dgm:spPr/>
    </dgm:pt>
    <dgm:pt modelId="{C9589E7A-CBDD-4366-8BF9-43EEBBAACA75}" type="pres">
      <dgm:prSet presAssocID="{43BECCB3-B2F5-4997-AFB5-0BB4A86C57E1}" presName="rootText2" presStyleLbl="alignAcc1" presStyleIdx="0" presStyleCnt="0">
        <dgm:presLayoutVars>
          <dgm:chPref val="3"/>
        </dgm:presLayoutVars>
      </dgm:prSet>
      <dgm:spPr/>
      <dgm:t>
        <a:bodyPr/>
        <a:lstStyle/>
        <a:p>
          <a:endParaRPr lang="es-EC"/>
        </a:p>
      </dgm:t>
    </dgm:pt>
    <dgm:pt modelId="{F9A63122-8F53-418A-9731-1C35887B6B53}" type="pres">
      <dgm:prSet presAssocID="{43BECCB3-B2F5-4997-AFB5-0BB4A86C57E1}" presName="topArc2" presStyleLbl="parChTrans1D1" presStyleIdx="12" presStyleCnt="20"/>
      <dgm:spPr/>
    </dgm:pt>
    <dgm:pt modelId="{93ADD64F-0852-46A4-A635-B2FF2F52EEDE}" type="pres">
      <dgm:prSet presAssocID="{43BECCB3-B2F5-4997-AFB5-0BB4A86C57E1}" presName="bottomArc2" presStyleLbl="parChTrans1D1" presStyleIdx="13" presStyleCnt="20"/>
      <dgm:spPr/>
    </dgm:pt>
    <dgm:pt modelId="{FEB97272-F905-4CDF-A8C3-B24A4C20D6DE}" type="pres">
      <dgm:prSet presAssocID="{43BECCB3-B2F5-4997-AFB5-0BB4A86C57E1}" presName="topConnNode2" presStyleLbl="node3" presStyleIdx="0" presStyleCnt="0"/>
      <dgm:spPr/>
      <dgm:t>
        <a:bodyPr/>
        <a:lstStyle/>
        <a:p>
          <a:endParaRPr lang="es-EC"/>
        </a:p>
      </dgm:t>
    </dgm:pt>
    <dgm:pt modelId="{890B7FDC-2E4A-4A51-A910-A04273C311AC}" type="pres">
      <dgm:prSet presAssocID="{43BECCB3-B2F5-4997-AFB5-0BB4A86C57E1}" presName="hierChild4" presStyleCnt="0"/>
      <dgm:spPr/>
    </dgm:pt>
    <dgm:pt modelId="{F770BD3C-5870-4F9B-9E8E-FA3CD24D1D03}" type="pres">
      <dgm:prSet presAssocID="{43BECCB3-B2F5-4997-AFB5-0BB4A86C57E1}" presName="hierChild5" presStyleCnt="0"/>
      <dgm:spPr/>
    </dgm:pt>
    <dgm:pt modelId="{C8FFC851-9E48-4297-A22C-BCFB63D5A008}" type="pres">
      <dgm:prSet presAssocID="{8823AB61-1ABF-426B-9BBF-A573A72706C1}" presName="Name28" presStyleLbl="parChTrans1D3" presStyleIdx="4" presStyleCnt="6"/>
      <dgm:spPr/>
      <dgm:t>
        <a:bodyPr/>
        <a:lstStyle/>
        <a:p>
          <a:endParaRPr lang="es-EC"/>
        </a:p>
      </dgm:t>
    </dgm:pt>
    <dgm:pt modelId="{53D07062-05D4-4CDF-AEF0-DCA492ABC118}" type="pres">
      <dgm:prSet presAssocID="{28D85010-02AE-4840-B43D-7CB436E27463}" presName="hierRoot2" presStyleCnt="0">
        <dgm:presLayoutVars>
          <dgm:hierBranch val="init"/>
        </dgm:presLayoutVars>
      </dgm:prSet>
      <dgm:spPr/>
    </dgm:pt>
    <dgm:pt modelId="{D40A6D60-EA1E-4823-A067-7E480C534201}" type="pres">
      <dgm:prSet presAssocID="{28D85010-02AE-4840-B43D-7CB436E27463}" presName="rootComposite2" presStyleCnt="0"/>
      <dgm:spPr/>
    </dgm:pt>
    <dgm:pt modelId="{2065E358-7240-4DB7-8888-87341403C615}" type="pres">
      <dgm:prSet presAssocID="{28D85010-02AE-4840-B43D-7CB436E27463}" presName="rootText2" presStyleLbl="alignAcc1" presStyleIdx="0" presStyleCnt="0">
        <dgm:presLayoutVars>
          <dgm:chPref val="3"/>
        </dgm:presLayoutVars>
      </dgm:prSet>
      <dgm:spPr/>
      <dgm:t>
        <a:bodyPr/>
        <a:lstStyle/>
        <a:p>
          <a:endParaRPr lang="es-EC"/>
        </a:p>
      </dgm:t>
    </dgm:pt>
    <dgm:pt modelId="{07E0AE96-C39B-40E9-B79B-6857C8E087B0}" type="pres">
      <dgm:prSet presAssocID="{28D85010-02AE-4840-B43D-7CB436E27463}" presName="topArc2" presStyleLbl="parChTrans1D1" presStyleIdx="14" presStyleCnt="20"/>
      <dgm:spPr/>
    </dgm:pt>
    <dgm:pt modelId="{604AAF76-CC7B-446E-9911-AFBAE01184D4}" type="pres">
      <dgm:prSet presAssocID="{28D85010-02AE-4840-B43D-7CB436E27463}" presName="bottomArc2" presStyleLbl="parChTrans1D1" presStyleIdx="15" presStyleCnt="20"/>
      <dgm:spPr/>
    </dgm:pt>
    <dgm:pt modelId="{02137516-3DA1-4FA4-9496-3795AD9A15A4}" type="pres">
      <dgm:prSet presAssocID="{28D85010-02AE-4840-B43D-7CB436E27463}" presName="topConnNode2" presStyleLbl="node3" presStyleIdx="0" presStyleCnt="0"/>
      <dgm:spPr/>
      <dgm:t>
        <a:bodyPr/>
        <a:lstStyle/>
        <a:p>
          <a:endParaRPr lang="es-EC"/>
        </a:p>
      </dgm:t>
    </dgm:pt>
    <dgm:pt modelId="{279C0A35-E202-4C2D-BBC6-81C448C69D8F}" type="pres">
      <dgm:prSet presAssocID="{28D85010-02AE-4840-B43D-7CB436E27463}" presName="hierChild4" presStyleCnt="0"/>
      <dgm:spPr/>
    </dgm:pt>
    <dgm:pt modelId="{EF6AFA61-5BCF-462B-ADBA-B4E2BF320F04}" type="pres">
      <dgm:prSet presAssocID="{28D85010-02AE-4840-B43D-7CB436E27463}" presName="hierChild5" presStyleCnt="0"/>
      <dgm:spPr/>
    </dgm:pt>
    <dgm:pt modelId="{B653819A-34A4-4675-B692-0E7499D8BB37}" type="pres">
      <dgm:prSet presAssocID="{0CB9F918-FCCD-4B64-9487-86F2948405AC}" presName="hierChild5" presStyleCnt="0"/>
      <dgm:spPr/>
    </dgm:pt>
    <dgm:pt modelId="{E1BC4EED-DBFF-42DF-9426-1C4D0A95E8F9}" type="pres">
      <dgm:prSet presAssocID="{3F10DD80-6BDA-49EA-A533-600649B4C338}" presName="Name28" presStyleLbl="parChTrans1D2" presStyleIdx="2" presStyleCnt="3"/>
      <dgm:spPr/>
      <dgm:t>
        <a:bodyPr/>
        <a:lstStyle/>
        <a:p>
          <a:endParaRPr lang="es-EC"/>
        </a:p>
      </dgm:t>
    </dgm:pt>
    <dgm:pt modelId="{6EEA4BA5-0580-4C8E-84F4-31C73EBE35D7}" type="pres">
      <dgm:prSet presAssocID="{98F5E336-9286-444A-A385-3B1583158D4D}" presName="hierRoot2" presStyleCnt="0">
        <dgm:presLayoutVars>
          <dgm:hierBranch val="l"/>
        </dgm:presLayoutVars>
      </dgm:prSet>
      <dgm:spPr/>
    </dgm:pt>
    <dgm:pt modelId="{C2B7F1A1-C9D8-4241-8CF8-A2D28A9C441A}" type="pres">
      <dgm:prSet presAssocID="{98F5E336-9286-444A-A385-3B1583158D4D}" presName="rootComposite2" presStyleCnt="0"/>
      <dgm:spPr/>
    </dgm:pt>
    <dgm:pt modelId="{6870B4C9-FE94-4844-ADC7-023A5228FE3C}" type="pres">
      <dgm:prSet presAssocID="{98F5E336-9286-444A-A385-3B1583158D4D}" presName="rootText2" presStyleLbl="alignAcc1" presStyleIdx="0" presStyleCnt="0">
        <dgm:presLayoutVars>
          <dgm:chPref val="3"/>
        </dgm:presLayoutVars>
      </dgm:prSet>
      <dgm:spPr/>
      <dgm:t>
        <a:bodyPr/>
        <a:lstStyle/>
        <a:p>
          <a:endParaRPr lang="es-EC"/>
        </a:p>
      </dgm:t>
    </dgm:pt>
    <dgm:pt modelId="{3AB45B62-137B-47D4-8D2D-9F29F6D2581E}" type="pres">
      <dgm:prSet presAssocID="{98F5E336-9286-444A-A385-3B1583158D4D}" presName="topArc2" presStyleLbl="parChTrans1D1" presStyleIdx="16" presStyleCnt="20"/>
      <dgm:spPr/>
    </dgm:pt>
    <dgm:pt modelId="{540E9693-3B5A-4798-815D-5F670CCD7D79}" type="pres">
      <dgm:prSet presAssocID="{98F5E336-9286-444A-A385-3B1583158D4D}" presName="bottomArc2" presStyleLbl="parChTrans1D1" presStyleIdx="17" presStyleCnt="20"/>
      <dgm:spPr/>
    </dgm:pt>
    <dgm:pt modelId="{DD061B56-F3C4-46F8-8750-7DD61D5B738A}" type="pres">
      <dgm:prSet presAssocID="{98F5E336-9286-444A-A385-3B1583158D4D}" presName="topConnNode2" presStyleLbl="node2" presStyleIdx="0" presStyleCnt="0"/>
      <dgm:spPr/>
      <dgm:t>
        <a:bodyPr/>
        <a:lstStyle/>
        <a:p>
          <a:endParaRPr lang="es-EC"/>
        </a:p>
      </dgm:t>
    </dgm:pt>
    <dgm:pt modelId="{AF5F4745-BC99-4A49-BC56-4BA821E8CDA2}" type="pres">
      <dgm:prSet presAssocID="{98F5E336-9286-444A-A385-3B1583158D4D}" presName="hierChild4" presStyleCnt="0"/>
      <dgm:spPr/>
    </dgm:pt>
    <dgm:pt modelId="{738123BE-F2E9-4704-B98B-F8E115604C4C}" type="pres">
      <dgm:prSet presAssocID="{E06B59F4-A6D1-4FF8-AA37-9CC65BEB4EAD}" presName="Name28" presStyleLbl="parChTrans1D3" presStyleIdx="5" presStyleCnt="6"/>
      <dgm:spPr/>
      <dgm:t>
        <a:bodyPr/>
        <a:lstStyle/>
        <a:p>
          <a:endParaRPr lang="es-EC"/>
        </a:p>
      </dgm:t>
    </dgm:pt>
    <dgm:pt modelId="{83D1C9D8-EAB4-488D-8817-60BE31768287}" type="pres">
      <dgm:prSet presAssocID="{3BDFD906-4C2B-4AEA-B2CF-DE46743B5768}" presName="hierRoot2" presStyleCnt="0">
        <dgm:presLayoutVars>
          <dgm:hierBranch val="init"/>
        </dgm:presLayoutVars>
      </dgm:prSet>
      <dgm:spPr/>
    </dgm:pt>
    <dgm:pt modelId="{D5703F51-5B5A-4BBE-88F8-136C0676BF76}" type="pres">
      <dgm:prSet presAssocID="{3BDFD906-4C2B-4AEA-B2CF-DE46743B5768}" presName="rootComposite2" presStyleCnt="0"/>
      <dgm:spPr/>
    </dgm:pt>
    <dgm:pt modelId="{9C57A84D-9BBD-4109-B40B-D46F4C792174}" type="pres">
      <dgm:prSet presAssocID="{3BDFD906-4C2B-4AEA-B2CF-DE46743B5768}" presName="rootText2" presStyleLbl="alignAcc1" presStyleIdx="0" presStyleCnt="0">
        <dgm:presLayoutVars>
          <dgm:chPref val="3"/>
        </dgm:presLayoutVars>
      </dgm:prSet>
      <dgm:spPr/>
      <dgm:t>
        <a:bodyPr/>
        <a:lstStyle/>
        <a:p>
          <a:endParaRPr lang="es-EC"/>
        </a:p>
      </dgm:t>
    </dgm:pt>
    <dgm:pt modelId="{E34A072B-6ECF-49C5-8D93-8E26D8C8CFC6}" type="pres">
      <dgm:prSet presAssocID="{3BDFD906-4C2B-4AEA-B2CF-DE46743B5768}" presName="topArc2" presStyleLbl="parChTrans1D1" presStyleIdx="18" presStyleCnt="20"/>
      <dgm:spPr/>
    </dgm:pt>
    <dgm:pt modelId="{F519C987-4FD2-4C11-BAFD-7A006B48BD8A}" type="pres">
      <dgm:prSet presAssocID="{3BDFD906-4C2B-4AEA-B2CF-DE46743B5768}" presName="bottomArc2" presStyleLbl="parChTrans1D1" presStyleIdx="19" presStyleCnt="20"/>
      <dgm:spPr/>
    </dgm:pt>
    <dgm:pt modelId="{111FEC9B-2D59-4649-AE6F-1EFF15C26BB8}" type="pres">
      <dgm:prSet presAssocID="{3BDFD906-4C2B-4AEA-B2CF-DE46743B5768}" presName="topConnNode2" presStyleLbl="node3" presStyleIdx="0" presStyleCnt="0"/>
      <dgm:spPr/>
      <dgm:t>
        <a:bodyPr/>
        <a:lstStyle/>
        <a:p>
          <a:endParaRPr lang="es-EC"/>
        </a:p>
      </dgm:t>
    </dgm:pt>
    <dgm:pt modelId="{EB98139E-2058-4F29-B0D3-04CAC6EFC082}" type="pres">
      <dgm:prSet presAssocID="{3BDFD906-4C2B-4AEA-B2CF-DE46743B5768}" presName="hierChild4" presStyleCnt="0"/>
      <dgm:spPr/>
    </dgm:pt>
    <dgm:pt modelId="{4E53007D-8482-43D9-86F3-96682E13DE56}" type="pres">
      <dgm:prSet presAssocID="{3BDFD906-4C2B-4AEA-B2CF-DE46743B5768}" presName="hierChild5" presStyleCnt="0"/>
      <dgm:spPr/>
    </dgm:pt>
    <dgm:pt modelId="{8A0AEC9D-02B1-474F-9416-9B26634D1CF7}" type="pres">
      <dgm:prSet presAssocID="{98F5E336-9286-444A-A385-3B1583158D4D}" presName="hierChild5" presStyleCnt="0"/>
      <dgm:spPr/>
    </dgm:pt>
    <dgm:pt modelId="{1B82F09F-CFC4-49FD-A6B8-CDEF8BF8ED18}" type="pres">
      <dgm:prSet presAssocID="{7CB80F45-8FEA-4B2C-9E7B-06EFAF8B6BAB}" presName="hierChild3" presStyleCnt="0"/>
      <dgm:spPr/>
    </dgm:pt>
  </dgm:ptLst>
  <dgm:cxnLst>
    <dgm:cxn modelId="{9F6CC80F-247F-4871-AF13-4D48AB1228CF}" type="presOf" srcId="{8063FD9F-59BF-4426-8EC9-C4C8966ED46A}" destId="{7386BFB5-AB66-4027-A607-2394A5F1AC6C}" srcOrd="0" destOrd="0" presId="urn:microsoft.com/office/officeart/2008/layout/HalfCircleOrganizationChart"/>
    <dgm:cxn modelId="{DB1C01D2-42C6-430E-B9E6-158967416812}" type="presOf" srcId="{98F5E336-9286-444A-A385-3B1583158D4D}" destId="{DD061B56-F3C4-46F8-8750-7DD61D5B738A}" srcOrd="1" destOrd="0" presId="urn:microsoft.com/office/officeart/2008/layout/HalfCircleOrganizationChart"/>
    <dgm:cxn modelId="{4A902E8F-BE95-42FE-A968-D38CCA1118EC}" type="presOf" srcId="{AA15D7EC-4FB1-43F0-81E9-2812DD61BD51}" destId="{D3106323-EDE4-49A1-B9FB-E863B5C6C5B7}" srcOrd="0" destOrd="0" presId="urn:microsoft.com/office/officeart/2008/layout/HalfCircleOrganizationChart"/>
    <dgm:cxn modelId="{7A6BABA0-7659-4DB6-B8F3-99976AD0ABC8}" type="presOf" srcId="{98F5E336-9286-444A-A385-3B1583158D4D}" destId="{6870B4C9-FE94-4844-ADC7-023A5228FE3C}" srcOrd="0" destOrd="0" presId="urn:microsoft.com/office/officeart/2008/layout/HalfCircleOrganizationChart"/>
    <dgm:cxn modelId="{01B93A08-0CE0-4EA4-882B-CC1EE9BA5F2D}" srcId="{7CB80F45-8FEA-4B2C-9E7B-06EFAF8B6BAB}" destId="{AA15D7EC-4FB1-43F0-81E9-2812DD61BD51}" srcOrd="0" destOrd="0" parTransId="{DCFC6055-E1A7-4CC7-9974-12B02FA97448}" sibTransId="{10C9420E-10D2-40B5-9654-46F2C4FC75E2}"/>
    <dgm:cxn modelId="{6BD79C59-A5E7-4221-A040-78ADBA79C744}" type="presOf" srcId="{8823AB61-1ABF-426B-9BBF-A573A72706C1}" destId="{C8FFC851-9E48-4297-A22C-BCFB63D5A008}" srcOrd="0" destOrd="0" presId="urn:microsoft.com/office/officeart/2008/layout/HalfCircleOrganizationChart"/>
    <dgm:cxn modelId="{74E01763-2E20-4E5A-A7AD-2291781A1BC3}" type="presOf" srcId="{3F10DD80-6BDA-49EA-A533-600649B4C338}" destId="{E1BC4EED-DBFF-42DF-9426-1C4D0A95E8F9}" srcOrd="0" destOrd="0" presId="urn:microsoft.com/office/officeart/2008/layout/HalfCircleOrganizationChart"/>
    <dgm:cxn modelId="{2E82AB34-E2E4-480A-9ACD-0BCD6BBF7414}" type="presOf" srcId="{A3B5BC09-A93F-43C1-A732-E4EF223E9505}" destId="{EA8C7F81-E19C-4DBA-B94B-03B8D6D30338}" srcOrd="0" destOrd="0" presId="urn:microsoft.com/office/officeart/2008/layout/HalfCircleOrganizationChart"/>
    <dgm:cxn modelId="{26509B1B-845D-4CE1-835B-95868B4E29F5}" type="presOf" srcId="{81334EBE-2559-44FA-8D4C-0E5CFB99F6C9}" destId="{EB5EB8E4-B52F-4EE4-9886-DC1B3E053075}" srcOrd="1" destOrd="0" presId="urn:microsoft.com/office/officeart/2008/layout/HalfCircleOrganizationChart"/>
    <dgm:cxn modelId="{39CC0E68-CAB8-4D7E-A463-80327A089D6D}" srcId="{AA15D7EC-4FB1-43F0-81E9-2812DD61BD51}" destId="{81334EBE-2559-44FA-8D4C-0E5CFB99F6C9}" srcOrd="0" destOrd="0" parTransId="{1A6E78AB-E8FF-4896-BF64-91935F287C73}" sibTransId="{8397EC2A-588E-4DCE-A366-1C54FBD65BC7}"/>
    <dgm:cxn modelId="{F142BCA9-0730-4734-9484-18332FA81586}" srcId="{7CB80F45-8FEA-4B2C-9E7B-06EFAF8B6BAB}" destId="{0CB9F918-FCCD-4B64-9487-86F2948405AC}" srcOrd="1" destOrd="0" parTransId="{DCE168EA-8D5D-4B37-893A-8CE238F8B19F}" sibTransId="{972EBB20-7A00-462E-B235-E479BF5C9567}"/>
    <dgm:cxn modelId="{DB54A231-7F55-4587-9C06-C3DEC38D06CF}" type="presOf" srcId="{28D85010-02AE-4840-B43D-7CB436E27463}" destId="{02137516-3DA1-4FA4-9496-3795AD9A15A4}" srcOrd="1" destOrd="0" presId="urn:microsoft.com/office/officeart/2008/layout/HalfCircleOrganizationChart"/>
    <dgm:cxn modelId="{9324C285-7A56-4E5F-ACD1-2A0AF756A83F}" type="presOf" srcId="{E06B59F4-A6D1-4FF8-AA37-9CC65BEB4EAD}" destId="{738123BE-F2E9-4704-B98B-F8E115604C4C}" srcOrd="0" destOrd="0" presId="urn:microsoft.com/office/officeart/2008/layout/HalfCircleOrganizationChart"/>
    <dgm:cxn modelId="{3B65FF13-AC63-4794-9FDE-DD15BEF6A3AD}" srcId="{7CB80F45-8FEA-4B2C-9E7B-06EFAF8B6BAB}" destId="{98F5E336-9286-444A-A385-3B1583158D4D}" srcOrd="2" destOrd="0" parTransId="{3F10DD80-6BDA-49EA-A533-600649B4C338}" sibTransId="{9A4BE822-578E-4A0B-83CF-17521A1AB8D7}"/>
    <dgm:cxn modelId="{4555AE2B-7692-40A8-B806-D41A5501A3E8}" type="presOf" srcId="{1A6E78AB-E8FF-4896-BF64-91935F287C73}" destId="{2963C87F-F10B-4C97-B849-30A459813E4C}" srcOrd="0" destOrd="0" presId="urn:microsoft.com/office/officeart/2008/layout/HalfCircleOrganizationChart"/>
    <dgm:cxn modelId="{75EF3D46-EC36-4592-9EDA-CFBA06A1ECFD}" type="presOf" srcId="{DDCF2D71-B0D3-422F-8C17-34EFCA881508}" destId="{FB0E6F85-164C-414F-9C0C-34E2D7FE7EC1}" srcOrd="1" destOrd="0" presId="urn:microsoft.com/office/officeart/2008/layout/HalfCircleOrganizationChart"/>
    <dgm:cxn modelId="{413924FF-8C72-45AC-9455-AF48C8EBC749}" type="presOf" srcId="{DDCF2D71-B0D3-422F-8C17-34EFCA881508}" destId="{E84A4904-DDC2-47E4-AA74-C5F7861135B9}" srcOrd="0" destOrd="0" presId="urn:microsoft.com/office/officeart/2008/layout/HalfCircleOrganizationChart"/>
    <dgm:cxn modelId="{9BBB2229-6930-41FC-ADDB-0CA35A24175B}" type="presOf" srcId="{7CB80F45-8FEA-4B2C-9E7B-06EFAF8B6BAB}" destId="{96D054FA-2CAC-4403-88E9-33002267A0D7}" srcOrd="0" destOrd="0" presId="urn:microsoft.com/office/officeart/2008/layout/HalfCircleOrganizationChart"/>
    <dgm:cxn modelId="{401E8D0B-FCF5-4894-A712-1038E17CBDAA}" type="presOf" srcId="{A3B5BC09-A93F-43C1-A732-E4EF223E9505}" destId="{C1DF3CD3-6E07-47D2-8DED-B2E37104AC25}" srcOrd="1" destOrd="0" presId="urn:microsoft.com/office/officeart/2008/layout/HalfCircleOrganizationChart"/>
    <dgm:cxn modelId="{5F4D63D8-2E0B-4903-9215-ED265E528F26}" type="presOf" srcId="{DCFC6055-E1A7-4CC7-9974-12B02FA97448}" destId="{A50BA225-AFA1-437B-B14D-02E0868D3288}" srcOrd="0" destOrd="0" presId="urn:microsoft.com/office/officeart/2008/layout/HalfCircleOrganizationChart"/>
    <dgm:cxn modelId="{BA5C8FBA-4909-4531-911E-15735FA97D57}" type="presOf" srcId="{614B4EFA-0BB5-49BA-B12D-7913E6BA16FA}" destId="{0D78C536-63FD-4F9E-9939-6A7B09DC4BDB}" srcOrd="0" destOrd="0" presId="urn:microsoft.com/office/officeart/2008/layout/HalfCircleOrganizationChart"/>
    <dgm:cxn modelId="{40A9B2FE-691B-44D2-B5A0-75236A5B9169}" srcId="{0CB9F918-FCCD-4B64-9487-86F2948405AC}" destId="{28D85010-02AE-4840-B43D-7CB436E27463}" srcOrd="1" destOrd="0" parTransId="{8823AB61-1ABF-426B-9BBF-A573A72706C1}" sibTransId="{046D1395-B06E-42F9-B63C-540DD7867F16}"/>
    <dgm:cxn modelId="{CF04445A-3AA2-4882-B513-55AA0276ECBD}" type="presOf" srcId="{3BDFD906-4C2B-4AEA-B2CF-DE46743B5768}" destId="{111FEC9B-2D59-4649-AE6F-1EFF15C26BB8}" srcOrd="1" destOrd="0" presId="urn:microsoft.com/office/officeart/2008/layout/HalfCircleOrganizationChart"/>
    <dgm:cxn modelId="{83B41C28-BDDB-418E-BE07-A9AE0ACD8960}" srcId="{98F5E336-9286-444A-A385-3B1583158D4D}" destId="{3BDFD906-4C2B-4AEA-B2CF-DE46743B5768}" srcOrd="0" destOrd="0" parTransId="{E06B59F4-A6D1-4FF8-AA37-9CC65BEB4EAD}" sibTransId="{D43416AF-8F5D-42B8-BB18-306A592C2FCE}"/>
    <dgm:cxn modelId="{52DA64E9-D539-444D-BE14-5C8BCCF86D14}" srcId="{4884EE83-4D6A-45E3-A498-633A739D8E71}" destId="{7CB80F45-8FEA-4B2C-9E7B-06EFAF8B6BAB}" srcOrd="0" destOrd="0" parTransId="{A67CF03D-3E4B-479F-A5D9-63A9106283AE}" sibTransId="{54039C4B-CC2C-4A4E-A46F-48F1679C9861}"/>
    <dgm:cxn modelId="{121E5241-F0BF-4D4D-A799-5923665FDE9B}" srcId="{AA15D7EC-4FB1-43F0-81E9-2812DD61BD51}" destId="{A3B5BC09-A93F-43C1-A732-E4EF223E9505}" srcOrd="1" destOrd="0" parTransId="{8063FD9F-59BF-4426-8EC9-C4C8966ED46A}" sibTransId="{CE831C51-1DA0-401F-A168-6C2B22AF8C46}"/>
    <dgm:cxn modelId="{20D08B0D-383B-47D4-B62E-7DB0BACAEFA4}" type="presOf" srcId="{43BECCB3-B2F5-4997-AFB5-0BB4A86C57E1}" destId="{FEB97272-F905-4CDF-A8C3-B24A4C20D6DE}" srcOrd="1" destOrd="0" presId="urn:microsoft.com/office/officeart/2008/layout/HalfCircleOrganizationChart"/>
    <dgm:cxn modelId="{04127098-6E3E-4E6F-B6A5-DB820F8C3874}" type="presOf" srcId="{DCE168EA-8D5D-4B37-893A-8CE238F8B19F}" destId="{FA31697C-3BB6-462B-AB4B-2F7631E35047}" srcOrd="0" destOrd="0" presId="urn:microsoft.com/office/officeart/2008/layout/HalfCircleOrganizationChart"/>
    <dgm:cxn modelId="{0A9663A6-A4FB-4B6F-A77A-5E2F788AB13C}" type="presOf" srcId="{0BFFFE89-3B19-4F6E-95DC-A66ABC5AA699}" destId="{F9B62338-AF52-4B13-ADB7-4DC1C872BFF4}" srcOrd="0" destOrd="0" presId="urn:microsoft.com/office/officeart/2008/layout/HalfCircleOrganizationChart"/>
    <dgm:cxn modelId="{DD62E666-F097-4A25-BCAB-6ADD6B22A727}" type="presOf" srcId="{43BECCB3-B2F5-4997-AFB5-0BB4A86C57E1}" destId="{C9589E7A-CBDD-4366-8BF9-43EEBBAACA75}" srcOrd="0" destOrd="0" presId="urn:microsoft.com/office/officeart/2008/layout/HalfCircleOrganizationChart"/>
    <dgm:cxn modelId="{58F501B5-8D0B-4AEC-A2BC-CD2E5583B00B}" type="presOf" srcId="{28D85010-02AE-4840-B43D-7CB436E27463}" destId="{2065E358-7240-4DB7-8888-87341403C615}" srcOrd="0" destOrd="0" presId="urn:microsoft.com/office/officeart/2008/layout/HalfCircleOrganizationChart"/>
    <dgm:cxn modelId="{93DE9033-DE6D-4721-A81C-49DE122E409E}" type="presOf" srcId="{0CB9F918-FCCD-4B64-9487-86F2948405AC}" destId="{253D43FB-2904-471B-89F8-24A454BE183C}" srcOrd="0" destOrd="0" presId="urn:microsoft.com/office/officeart/2008/layout/HalfCircleOrganizationChart"/>
    <dgm:cxn modelId="{BAF5AC46-B32A-4431-A762-452CC52B3424}" type="presOf" srcId="{81334EBE-2559-44FA-8D4C-0E5CFB99F6C9}" destId="{5C54DDBF-9401-4C2B-AF96-E0B8B3291BAA}" srcOrd="0" destOrd="0" presId="urn:microsoft.com/office/officeart/2008/layout/HalfCircleOrganizationChart"/>
    <dgm:cxn modelId="{CFD34406-0319-43AA-8678-B0E1329876AB}" type="presOf" srcId="{3BDFD906-4C2B-4AEA-B2CF-DE46743B5768}" destId="{9C57A84D-9BBD-4109-B40B-D46F4C792174}" srcOrd="0" destOrd="0" presId="urn:microsoft.com/office/officeart/2008/layout/HalfCircleOrganizationChart"/>
    <dgm:cxn modelId="{7B1904C8-38C8-4EFD-BECC-989DF898B459}" srcId="{0CB9F918-FCCD-4B64-9487-86F2948405AC}" destId="{43BECCB3-B2F5-4997-AFB5-0BB4A86C57E1}" srcOrd="0" destOrd="0" parTransId="{0BFFFE89-3B19-4F6E-95DC-A66ABC5AA699}" sibTransId="{18CB31C9-598D-4069-B8CA-2823BC5E00BD}"/>
    <dgm:cxn modelId="{9B929225-4C1D-450F-9B1A-087892298CDD}" type="presOf" srcId="{4884EE83-4D6A-45E3-A498-633A739D8E71}" destId="{F93D16DC-E353-4489-8527-F623C7DE2B5C}" srcOrd="0" destOrd="0" presId="urn:microsoft.com/office/officeart/2008/layout/HalfCircleOrganizationChart"/>
    <dgm:cxn modelId="{AEE5207F-5547-4BB6-9E40-0C1D1DD0A671}" type="presOf" srcId="{7CB80F45-8FEA-4B2C-9E7B-06EFAF8B6BAB}" destId="{AE569D07-203B-4D2F-92AA-9D7ABC2186B6}" srcOrd="1" destOrd="0" presId="urn:microsoft.com/office/officeart/2008/layout/HalfCircleOrganizationChart"/>
    <dgm:cxn modelId="{3A6A4FE6-8382-48D9-B25A-3F8382E00761}" type="presOf" srcId="{AA15D7EC-4FB1-43F0-81E9-2812DD61BD51}" destId="{A81081C0-19CF-418C-9CC5-78332D0E9279}" srcOrd="1" destOrd="0" presId="urn:microsoft.com/office/officeart/2008/layout/HalfCircleOrganizationChart"/>
    <dgm:cxn modelId="{60C367EE-6D12-49B8-BF37-631CF4C600F9}" type="presOf" srcId="{0CB9F918-FCCD-4B64-9487-86F2948405AC}" destId="{930CE211-138C-4E21-BD9A-DAF828DD5D55}" srcOrd="1" destOrd="0" presId="urn:microsoft.com/office/officeart/2008/layout/HalfCircleOrganizationChart"/>
    <dgm:cxn modelId="{1CDB1253-5F19-4FA9-A5AC-990353B9F8E7}" srcId="{AA15D7EC-4FB1-43F0-81E9-2812DD61BD51}" destId="{DDCF2D71-B0D3-422F-8C17-34EFCA881508}" srcOrd="2" destOrd="0" parTransId="{614B4EFA-0BB5-49BA-B12D-7913E6BA16FA}" sibTransId="{E3D57FCF-725B-457E-AB09-DF7DD41F5FF2}"/>
    <dgm:cxn modelId="{1A53D201-71CC-4250-8FC4-5C9B3957CA1A}" type="presParOf" srcId="{F93D16DC-E353-4489-8527-F623C7DE2B5C}" destId="{4895C28C-CC2C-4E24-A205-45EBAED5106D}" srcOrd="0" destOrd="0" presId="urn:microsoft.com/office/officeart/2008/layout/HalfCircleOrganizationChart"/>
    <dgm:cxn modelId="{7080B304-1AE0-4BFA-B797-7B46E4A99C37}" type="presParOf" srcId="{4895C28C-CC2C-4E24-A205-45EBAED5106D}" destId="{E4268335-F7E1-413F-AA71-78CEBE77B8CA}" srcOrd="0" destOrd="0" presId="urn:microsoft.com/office/officeart/2008/layout/HalfCircleOrganizationChart"/>
    <dgm:cxn modelId="{E03F8E76-987D-47E8-ADB9-9BEE6D8C3B7C}" type="presParOf" srcId="{E4268335-F7E1-413F-AA71-78CEBE77B8CA}" destId="{96D054FA-2CAC-4403-88E9-33002267A0D7}" srcOrd="0" destOrd="0" presId="urn:microsoft.com/office/officeart/2008/layout/HalfCircleOrganizationChart"/>
    <dgm:cxn modelId="{8F052701-CF35-4F34-A1F8-2992DAE39A9B}" type="presParOf" srcId="{E4268335-F7E1-413F-AA71-78CEBE77B8CA}" destId="{6A0A9F57-71E0-4F8A-916E-F525FA21D6EA}" srcOrd="1" destOrd="0" presId="urn:microsoft.com/office/officeart/2008/layout/HalfCircleOrganizationChart"/>
    <dgm:cxn modelId="{169EDAD8-3ED0-4C4B-8A7B-9E1B7DA41DF2}" type="presParOf" srcId="{E4268335-F7E1-413F-AA71-78CEBE77B8CA}" destId="{8648C48E-750C-413D-8AFD-2EFCCFFECA74}" srcOrd="2" destOrd="0" presId="urn:microsoft.com/office/officeart/2008/layout/HalfCircleOrganizationChart"/>
    <dgm:cxn modelId="{CE8E097B-C53F-4602-BD07-D27740C3852B}" type="presParOf" srcId="{E4268335-F7E1-413F-AA71-78CEBE77B8CA}" destId="{AE569D07-203B-4D2F-92AA-9D7ABC2186B6}" srcOrd="3" destOrd="0" presId="urn:microsoft.com/office/officeart/2008/layout/HalfCircleOrganizationChart"/>
    <dgm:cxn modelId="{4A253A0B-B695-406B-A5FA-DF1AAD495089}" type="presParOf" srcId="{4895C28C-CC2C-4E24-A205-45EBAED5106D}" destId="{1CA731A8-04EE-4A0B-9FEA-40C373F14875}" srcOrd="1" destOrd="0" presId="urn:microsoft.com/office/officeart/2008/layout/HalfCircleOrganizationChart"/>
    <dgm:cxn modelId="{28AA9BEB-C5FD-4720-AD96-D62D849DEEA7}" type="presParOf" srcId="{1CA731A8-04EE-4A0B-9FEA-40C373F14875}" destId="{A50BA225-AFA1-437B-B14D-02E0868D3288}" srcOrd="0" destOrd="0" presId="urn:microsoft.com/office/officeart/2008/layout/HalfCircleOrganizationChart"/>
    <dgm:cxn modelId="{A52DD81D-534A-4C56-A61B-3571DF3C2911}" type="presParOf" srcId="{1CA731A8-04EE-4A0B-9FEA-40C373F14875}" destId="{1781D6B0-88EF-47FA-B914-29C1588B0D06}" srcOrd="1" destOrd="0" presId="urn:microsoft.com/office/officeart/2008/layout/HalfCircleOrganizationChart"/>
    <dgm:cxn modelId="{9F00E791-DB61-4B52-A5E2-236CCE23F281}" type="presParOf" srcId="{1781D6B0-88EF-47FA-B914-29C1588B0D06}" destId="{569E50E6-5A2A-408B-B27D-7660AC1B4EC2}" srcOrd="0" destOrd="0" presId="urn:microsoft.com/office/officeart/2008/layout/HalfCircleOrganizationChart"/>
    <dgm:cxn modelId="{267F2F4B-6EC3-4142-A043-8D5A9FDF08C6}" type="presParOf" srcId="{569E50E6-5A2A-408B-B27D-7660AC1B4EC2}" destId="{D3106323-EDE4-49A1-B9FB-E863B5C6C5B7}" srcOrd="0" destOrd="0" presId="urn:microsoft.com/office/officeart/2008/layout/HalfCircleOrganizationChart"/>
    <dgm:cxn modelId="{D09E67CA-BE16-4225-A3FE-78A40904C508}" type="presParOf" srcId="{569E50E6-5A2A-408B-B27D-7660AC1B4EC2}" destId="{2135E579-A66F-4BD2-893C-E7C8F773A679}" srcOrd="1" destOrd="0" presId="urn:microsoft.com/office/officeart/2008/layout/HalfCircleOrganizationChart"/>
    <dgm:cxn modelId="{A5EEE4F5-0C9E-4E1E-A0FA-04E7C28D1278}" type="presParOf" srcId="{569E50E6-5A2A-408B-B27D-7660AC1B4EC2}" destId="{86008086-87E7-48AF-B62B-30DCC3D5B936}" srcOrd="2" destOrd="0" presId="urn:microsoft.com/office/officeart/2008/layout/HalfCircleOrganizationChart"/>
    <dgm:cxn modelId="{CD3BE2B5-9C4E-4F0B-9B14-A4C5B9EE2177}" type="presParOf" srcId="{569E50E6-5A2A-408B-B27D-7660AC1B4EC2}" destId="{A81081C0-19CF-418C-9CC5-78332D0E9279}" srcOrd="3" destOrd="0" presId="urn:microsoft.com/office/officeart/2008/layout/HalfCircleOrganizationChart"/>
    <dgm:cxn modelId="{58C1054A-CF03-4B52-8BE5-31203EB3D25B}" type="presParOf" srcId="{1781D6B0-88EF-47FA-B914-29C1588B0D06}" destId="{33F89C8E-A295-4B68-AE79-83103A19F2F7}" srcOrd="1" destOrd="0" presId="urn:microsoft.com/office/officeart/2008/layout/HalfCircleOrganizationChart"/>
    <dgm:cxn modelId="{DA7F0366-8609-4C2A-82C6-892EB39D6356}" type="presParOf" srcId="{33F89C8E-A295-4B68-AE79-83103A19F2F7}" destId="{2963C87F-F10B-4C97-B849-30A459813E4C}" srcOrd="0" destOrd="0" presId="urn:microsoft.com/office/officeart/2008/layout/HalfCircleOrganizationChart"/>
    <dgm:cxn modelId="{EC8985AF-B76F-4408-B4A3-4C85A5A2BA7C}" type="presParOf" srcId="{33F89C8E-A295-4B68-AE79-83103A19F2F7}" destId="{889920B5-740D-4AEE-B7B9-057C0B015429}" srcOrd="1" destOrd="0" presId="urn:microsoft.com/office/officeart/2008/layout/HalfCircleOrganizationChart"/>
    <dgm:cxn modelId="{156E236A-06CF-416D-9FE0-D2925A6C8D31}" type="presParOf" srcId="{889920B5-740D-4AEE-B7B9-057C0B015429}" destId="{22015ECD-FC0E-403C-8EB9-AD23936D9D7E}" srcOrd="0" destOrd="0" presId="urn:microsoft.com/office/officeart/2008/layout/HalfCircleOrganizationChart"/>
    <dgm:cxn modelId="{33E82C3E-E25B-4036-A5E8-F8534FF7D2CE}" type="presParOf" srcId="{22015ECD-FC0E-403C-8EB9-AD23936D9D7E}" destId="{5C54DDBF-9401-4C2B-AF96-E0B8B3291BAA}" srcOrd="0" destOrd="0" presId="urn:microsoft.com/office/officeart/2008/layout/HalfCircleOrganizationChart"/>
    <dgm:cxn modelId="{0A4F9F38-3984-4AE3-B225-5C8162B216EB}" type="presParOf" srcId="{22015ECD-FC0E-403C-8EB9-AD23936D9D7E}" destId="{C8248725-6812-40FD-A47A-5F22E5741635}" srcOrd="1" destOrd="0" presId="urn:microsoft.com/office/officeart/2008/layout/HalfCircleOrganizationChart"/>
    <dgm:cxn modelId="{70CA7431-24A5-454D-8204-5202BF13AF83}" type="presParOf" srcId="{22015ECD-FC0E-403C-8EB9-AD23936D9D7E}" destId="{795FA65F-01DD-4C0A-B376-BBCF7FDE5CBE}" srcOrd="2" destOrd="0" presId="urn:microsoft.com/office/officeart/2008/layout/HalfCircleOrganizationChart"/>
    <dgm:cxn modelId="{A3FAE130-1F48-4D43-90B0-2FCBE22BCE92}" type="presParOf" srcId="{22015ECD-FC0E-403C-8EB9-AD23936D9D7E}" destId="{EB5EB8E4-B52F-4EE4-9886-DC1B3E053075}" srcOrd="3" destOrd="0" presId="urn:microsoft.com/office/officeart/2008/layout/HalfCircleOrganizationChart"/>
    <dgm:cxn modelId="{037B2CE5-896D-4506-9DC7-49C0B00B1FC9}" type="presParOf" srcId="{889920B5-740D-4AEE-B7B9-057C0B015429}" destId="{75A079DB-8808-4C58-B109-223B6C511685}" srcOrd="1" destOrd="0" presId="urn:microsoft.com/office/officeart/2008/layout/HalfCircleOrganizationChart"/>
    <dgm:cxn modelId="{902A7C2F-8387-4D67-80F3-2A03A9B7D9F5}" type="presParOf" srcId="{889920B5-740D-4AEE-B7B9-057C0B015429}" destId="{57949E26-09E4-4AA2-B2F2-F028A8AF7F43}" srcOrd="2" destOrd="0" presId="urn:microsoft.com/office/officeart/2008/layout/HalfCircleOrganizationChart"/>
    <dgm:cxn modelId="{62B49269-B41D-4BE0-827D-51BA79923AC1}" type="presParOf" srcId="{33F89C8E-A295-4B68-AE79-83103A19F2F7}" destId="{7386BFB5-AB66-4027-A607-2394A5F1AC6C}" srcOrd="2" destOrd="0" presId="urn:microsoft.com/office/officeart/2008/layout/HalfCircleOrganizationChart"/>
    <dgm:cxn modelId="{88DC3773-F9D4-4265-BF78-52CCE9BC48FC}" type="presParOf" srcId="{33F89C8E-A295-4B68-AE79-83103A19F2F7}" destId="{40A09FBF-5926-47C7-A566-9488E3EFE8C3}" srcOrd="3" destOrd="0" presId="urn:microsoft.com/office/officeart/2008/layout/HalfCircleOrganizationChart"/>
    <dgm:cxn modelId="{63D338A7-A0A5-402E-903D-2ED7D5C33083}" type="presParOf" srcId="{40A09FBF-5926-47C7-A566-9488E3EFE8C3}" destId="{9AC6A262-0430-48E5-A97C-6CE4E95AE139}" srcOrd="0" destOrd="0" presId="urn:microsoft.com/office/officeart/2008/layout/HalfCircleOrganizationChart"/>
    <dgm:cxn modelId="{62197BAE-C108-4F8F-9CC0-407980F63C42}" type="presParOf" srcId="{9AC6A262-0430-48E5-A97C-6CE4E95AE139}" destId="{EA8C7F81-E19C-4DBA-B94B-03B8D6D30338}" srcOrd="0" destOrd="0" presId="urn:microsoft.com/office/officeart/2008/layout/HalfCircleOrganizationChart"/>
    <dgm:cxn modelId="{96820372-76C2-4465-91C9-470B788ED4F5}" type="presParOf" srcId="{9AC6A262-0430-48E5-A97C-6CE4E95AE139}" destId="{AE98D11F-34FB-4BC8-B754-BDFABAC8C6C5}" srcOrd="1" destOrd="0" presId="urn:microsoft.com/office/officeart/2008/layout/HalfCircleOrganizationChart"/>
    <dgm:cxn modelId="{33E5E79A-B6E4-4773-AAF9-76122055281B}" type="presParOf" srcId="{9AC6A262-0430-48E5-A97C-6CE4E95AE139}" destId="{2349E733-3376-4834-8DF7-4AB55CCE24BD}" srcOrd="2" destOrd="0" presId="urn:microsoft.com/office/officeart/2008/layout/HalfCircleOrganizationChart"/>
    <dgm:cxn modelId="{5A49A6B7-D89B-442F-BA82-FFBE7BC06ED9}" type="presParOf" srcId="{9AC6A262-0430-48E5-A97C-6CE4E95AE139}" destId="{C1DF3CD3-6E07-47D2-8DED-B2E37104AC25}" srcOrd="3" destOrd="0" presId="urn:microsoft.com/office/officeart/2008/layout/HalfCircleOrganizationChart"/>
    <dgm:cxn modelId="{A9A15C99-AFF5-4F38-A1A7-F6A4789F8455}" type="presParOf" srcId="{40A09FBF-5926-47C7-A566-9488E3EFE8C3}" destId="{09762D0A-84F0-4FE7-A0C0-9CFFF765747E}" srcOrd="1" destOrd="0" presId="urn:microsoft.com/office/officeart/2008/layout/HalfCircleOrganizationChart"/>
    <dgm:cxn modelId="{22C2E770-143B-4E9F-932A-75C496AD7291}" type="presParOf" srcId="{40A09FBF-5926-47C7-A566-9488E3EFE8C3}" destId="{BBAC1368-ADD6-4A50-A1E5-A008E314E88C}" srcOrd="2" destOrd="0" presId="urn:microsoft.com/office/officeart/2008/layout/HalfCircleOrganizationChart"/>
    <dgm:cxn modelId="{FDD0A682-B350-4B6C-9182-7B6B66C1F50A}" type="presParOf" srcId="{33F89C8E-A295-4B68-AE79-83103A19F2F7}" destId="{0D78C536-63FD-4F9E-9939-6A7B09DC4BDB}" srcOrd="4" destOrd="0" presId="urn:microsoft.com/office/officeart/2008/layout/HalfCircleOrganizationChart"/>
    <dgm:cxn modelId="{D7DCCB4B-027B-48FA-89E8-78C362CAFE8A}" type="presParOf" srcId="{33F89C8E-A295-4B68-AE79-83103A19F2F7}" destId="{71DB11E8-A0C2-49B5-936D-46A8CE12F16D}" srcOrd="5" destOrd="0" presId="urn:microsoft.com/office/officeart/2008/layout/HalfCircleOrganizationChart"/>
    <dgm:cxn modelId="{C60F5778-41F6-4CF4-978D-778FBD7D7C3D}" type="presParOf" srcId="{71DB11E8-A0C2-49B5-936D-46A8CE12F16D}" destId="{27E0D8EF-5C5B-4E32-BB4F-2ACA5012D140}" srcOrd="0" destOrd="0" presId="urn:microsoft.com/office/officeart/2008/layout/HalfCircleOrganizationChart"/>
    <dgm:cxn modelId="{A1F2FC9E-D0F3-4BBD-BE07-4B6F056D3A15}" type="presParOf" srcId="{27E0D8EF-5C5B-4E32-BB4F-2ACA5012D140}" destId="{E84A4904-DDC2-47E4-AA74-C5F7861135B9}" srcOrd="0" destOrd="0" presId="urn:microsoft.com/office/officeart/2008/layout/HalfCircleOrganizationChart"/>
    <dgm:cxn modelId="{BBCA1B13-61EB-4EDD-A262-945C9115D099}" type="presParOf" srcId="{27E0D8EF-5C5B-4E32-BB4F-2ACA5012D140}" destId="{CBFD74BB-0570-4883-AC64-159FC865A806}" srcOrd="1" destOrd="0" presId="urn:microsoft.com/office/officeart/2008/layout/HalfCircleOrganizationChart"/>
    <dgm:cxn modelId="{0E6A8B77-2CA6-4F46-B382-4ED98455F17B}" type="presParOf" srcId="{27E0D8EF-5C5B-4E32-BB4F-2ACA5012D140}" destId="{AEF1A81F-8CE0-43E0-9F07-5F8A59E130C7}" srcOrd="2" destOrd="0" presId="urn:microsoft.com/office/officeart/2008/layout/HalfCircleOrganizationChart"/>
    <dgm:cxn modelId="{2C16E64D-6614-4837-AEDB-2AFEC9671FFB}" type="presParOf" srcId="{27E0D8EF-5C5B-4E32-BB4F-2ACA5012D140}" destId="{FB0E6F85-164C-414F-9C0C-34E2D7FE7EC1}" srcOrd="3" destOrd="0" presId="urn:microsoft.com/office/officeart/2008/layout/HalfCircleOrganizationChart"/>
    <dgm:cxn modelId="{A8015C59-703A-4E5C-9EE8-06E259A95AD0}" type="presParOf" srcId="{71DB11E8-A0C2-49B5-936D-46A8CE12F16D}" destId="{95ACDC4A-952C-459C-A70E-AF03BAF1F1E2}" srcOrd="1" destOrd="0" presId="urn:microsoft.com/office/officeart/2008/layout/HalfCircleOrganizationChart"/>
    <dgm:cxn modelId="{EA077D8C-C30E-43AA-9587-8FAA91BEA322}" type="presParOf" srcId="{71DB11E8-A0C2-49B5-936D-46A8CE12F16D}" destId="{8EB881C5-1B4D-4285-9AE3-A589C22C341B}" srcOrd="2" destOrd="0" presId="urn:microsoft.com/office/officeart/2008/layout/HalfCircleOrganizationChart"/>
    <dgm:cxn modelId="{EE8339C8-44AD-4A7F-A36D-4106F35EE31E}" type="presParOf" srcId="{1781D6B0-88EF-47FA-B914-29C1588B0D06}" destId="{AB4BC761-CE1F-4D78-872B-A42244B45EB4}" srcOrd="2" destOrd="0" presId="urn:microsoft.com/office/officeart/2008/layout/HalfCircleOrganizationChart"/>
    <dgm:cxn modelId="{D1412A57-50AD-4F8E-9AE8-8AE0AB0C56EF}" type="presParOf" srcId="{1CA731A8-04EE-4A0B-9FEA-40C373F14875}" destId="{FA31697C-3BB6-462B-AB4B-2F7631E35047}" srcOrd="2" destOrd="0" presId="urn:microsoft.com/office/officeart/2008/layout/HalfCircleOrganizationChart"/>
    <dgm:cxn modelId="{84656433-6E3E-47F3-B829-DAB05E429BD5}" type="presParOf" srcId="{1CA731A8-04EE-4A0B-9FEA-40C373F14875}" destId="{39E9DCA0-1447-4FAB-B141-DC8C5584022A}" srcOrd="3" destOrd="0" presId="urn:microsoft.com/office/officeart/2008/layout/HalfCircleOrganizationChart"/>
    <dgm:cxn modelId="{9350A36A-57EA-4140-B697-0A8E50193D49}" type="presParOf" srcId="{39E9DCA0-1447-4FAB-B141-DC8C5584022A}" destId="{83516676-B25F-47E8-9DBD-9FF27C5521EE}" srcOrd="0" destOrd="0" presId="urn:microsoft.com/office/officeart/2008/layout/HalfCircleOrganizationChart"/>
    <dgm:cxn modelId="{15B3F6B3-7B3A-42BB-BE2E-1E2479203C3C}" type="presParOf" srcId="{83516676-B25F-47E8-9DBD-9FF27C5521EE}" destId="{253D43FB-2904-471B-89F8-24A454BE183C}" srcOrd="0" destOrd="0" presId="urn:microsoft.com/office/officeart/2008/layout/HalfCircleOrganizationChart"/>
    <dgm:cxn modelId="{0B37328C-B9EA-40E0-BAC7-38940A1F0330}" type="presParOf" srcId="{83516676-B25F-47E8-9DBD-9FF27C5521EE}" destId="{68FE4094-DDBD-4A42-AE25-2B4847655981}" srcOrd="1" destOrd="0" presId="urn:microsoft.com/office/officeart/2008/layout/HalfCircleOrganizationChart"/>
    <dgm:cxn modelId="{CEFDFBFD-8FA7-4E24-A108-A57DCEA4120A}" type="presParOf" srcId="{83516676-B25F-47E8-9DBD-9FF27C5521EE}" destId="{EA362236-E585-4760-A672-3319A5455989}" srcOrd="2" destOrd="0" presId="urn:microsoft.com/office/officeart/2008/layout/HalfCircleOrganizationChart"/>
    <dgm:cxn modelId="{35BDF75A-D2E0-4DE6-849E-C65A64AE2ED1}" type="presParOf" srcId="{83516676-B25F-47E8-9DBD-9FF27C5521EE}" destId="{930CE211-138C-4E21-BD9A-DAF828DD5D55}" srcOrd="3" destOrd="0" presId="urn:microsoft.com/office/officeart/2008/layout/HalfCircleOrganizationChart"/>
    <dgm:cxn modelId="{E6D1F422-D95A-4B89-95ED-F3BF6E6B8768}" type="presParOf" srcId="{39E9DCA0-1447-4FAB-B141-DC8C5584022A}" destId="{BD11AFCA-AE2F-4CC3-8C24-C5BF158FB14A}" srcOrd="1" destOrd="0" presId="urn:microsoft.com/office/officeart/2008/layout/HalfCircleOrganizationChart"/>
    <dgm:cxn modelId="{95C854E3-EC87-4B48-A78F-2B4DEAA662D4}" type="presParOf" srcId="{BD11AFCA-AE2F-4CC3-8C24-C5BF158FB14A}" destId="{F9B62338-AF52-4B13-ADB7-4DC1C872BFF4}" srcOrd="0" destOrd="0" presId="urn:microsoft.com/office/officeart/2008/layout/HalfCircleOrganizationChart"/>
    <dgm:cxn modelId="{92692E65-6370-4771-84D1-534C99E01E56}" type="presParOf" srcId="{BD11AFCA-AE2F-4CC3-8C24-C5BF158FB14A}" destId="{4830E11D-3183-4121-998C-3A7D5C84E172}" srcOrd="1" destOrd="0" presId="urn:microsoft.com/office/officeart/2008/layout/HalfCircleOrganizationChart"/>
    <dgm:cxn modelId="{252AB93D-E261-4156-BAD8-C759F7618843}" type="presParOf" srcId="{4830E11D-3183-4121-998C-3A7D5C84E172}" destId="{C7D338F7-FF74-49E0-87B5-E9E20765ED30}" srcOrd="0" destOrd="0" presId="urn:microsoft.com/office/officeart/2008/layout/HalfCircleOrganizationChart"/>
    <dgm:cxn modelId="{C19094D6-BDD9-48E3-B149-0594C232D8E0}" type="presParOf" srcId="{C7D338F7-FF74-49E0-87B5-E9E20765ED30}" destId="{C9589E7A-CBDD-4366-8BF9-43EEBBAACA75}" srcOrd="0" destOrd="0" presId="urn:microsoft.com/office/officeart/2008/layout/HalfCircleOrganizationChart"/>
    <dgm:cxn modelId="{86989330-57C0-4FF7-8852-52F843497C07}" type="presParOf" srcId="{C7D338F7-FF74-49E0-87B5-E9E20765ED30}" destId="{F9A63122-8F53-418A-9731-1C35887B6B53}" srcOrd="1" destOrd="0" presId="urn:microsoft.com/office/officeart/2008/layout/HalfCircleOrganizationChart"/>
    <dgm:cxn modelId="{DEF19FF7-BB07-4069-9D01-5913D1EC4FA4}" type="presParOf" srcId="{C7D338F7-FF74-49E0-87B5-E9E20765ED30}" destId="{93ADD64F-0852-46A4-A635-B2FF2F52EEDE}" srcOrd="2" destOrd="0" presId="urn:microsoft.com/office/officeart/2008/layout/HalfCircleOrganizationChart"/>
    <dgm:cxn modelId="{974619D6-AFEE-4C84-B684-BDABE661F7B7}" type="presParOf" srcId="{C7D338F7-FF74-49E0-87B5-E9E20765ED30}" destId="{FEB97272-F905-4CDF-A8C3-B24A4C20D6DE}" srcOrd="3" destOrd="0" presId="urn:microsoft.com/office/officeart/2008/layout/HalfCircleOrganizationChart"/>
    <dgm:cxn modelId="{AEB28702-1D0F-4790-9380-47CBC24A9AA1}" type="presParOf" srcId="{4830E11D-3183-4121-998C-3A7D5C84E172}" destId="{890B7FDC-2E4A-4A51-A910-A04273C311AC}" srcOrd="1" destOrd="0" presId="urn:microsoft.com/office/officeart/2008/layout/HalfCircleOrganizationChart"/>
    <dgm:cxn modelId="{50975A10-523E-4B3E-BAED-910B72D5CC13}" type="presParOf" srcId="{4830E11D-3183-4121-998C-3A7D5C84E172}" destId="{F770BD3C-5870-4F9B-9E8E-FA3CD24D1D03}" srcOrd="2" destOrd="0" presId="urn:microsoft.com/office/officeart/2008/layout/HalfCircleOrganizationChart"/>
    <dgm:cxn modelId="{A6D70EEC-D4C4-4285-8BDF-028337DD61EC}" type="presParOf" srcId="{BD11AFCA-AE2F-4CC3-8C24-C5BF158FB14A}" destId="{C8FFC851-9E48-4297-A22C-BCFB63D5A008}" srcOrd="2" destOrd="0" presId="urn:microsoft.com/office/officeart/2008/layout/HalfCircleOrganizationChart"/>
    <dgm:cxn modelId="{D4BAAF53-2AF8-44A2-9B72-9BFE65F08973}" type="presParOf" srcId="{BD11AFCA-AE2F-4CC3-8C24-C5BF158FB14A}" destId="{53D07062-05D4-4CDF-AEF0-DCA492ABC118}" srcOrd="3" destOrd="0" presId="urn:microsoft.com/office/officeart/2008/layout/HalfCircleOrganizationChart"/>
    <dgm:cxn modelId="{6F8A01BC-C13F-4DE4-A0A9-7EEA4A190E94}" type="presParOf" srcId="{53D07062-05D4-4CDF-AEF0-DCA492ABC118}" destId="{D40A6D60-EA1E-4823-A067-7E480C534201}" srcOrd="0" destOrd="0" presId="urn:microsoft.com/office/officeart/2008/layout/HalfCircleOrganizationChart"/>
    <dgm:cxn modelId="{92CB030D-9812-4BB2-9C6E-A392EA1050C3}" type="presParOf" srcId="{D40A6D60-EA1E-4823-A067-7E480C534201}" destId="{2065E358-7240-4DB7-8888-87341403C615}" srcOrd="0" destOrd="0" presId="urn:microsoft.com/office/officeart/2008/layout/HalfCircleOrganizationChart"/>
    <dgm:cxn modelId="{FC61BCDD-6377-443A-81AD-7DA9C392D9EE}" type="presParOf" srcId="{D40A6D60-EA1E-4823-A067-7E480C534201}" destId="{07E0AE96-C39B-40E9-B79B-6857C8E087B0}" srcOrd="1" destOrd="0" presId="urn:microsoft.com/office/officeart/2008/layout/HalfCircleOrganizationChart"/>
    <dgm:cxn modelId="{7F0AE141-37EE-4F40-98BE-2BB093FD77FD}" type="presParOf" srcId="{D40A6D60-EA1E-4823-A067-7E480C534201}" destId="{604AAF76-CC7B-446E-9911-AFBAE01184D4}" srcOrd="2" destOrd="0" presId="urn:microsoft.com/office/officeart/2008/layout/HalfCircleOrganizationChart"/>
    <dgm:cxn modelId="{8854A3BA-3562-42BF-981B-EB1F13571321}" type="presParOf" srcId="{D40A6D60-EA1E-4823-A067-7E480C534201}" destId="{02137516-3DA1-4FA4-9496-3795AD9A15A4}" srcOrd="3" destOrd="0" presId="urn:microsoft.com/office/officeart/2008/layout/HalfCircleOrganizationChart"/>
    <dgm:cxn modelId="{B7EE533C-6454-4317-B50A-5FC4C23126B1}" type="presParOf" srcId="{53D07062-05D4-4CDF-AEF0-DCA492ABC118}" destId="{279C0A35-E202-4C2D-BBC6-81C448C69D8F}" srcOrd="1" destOrd="0" presId="urn:microsoft.com/office/officeart/2008/layout/HalfCircleOrganizationChart"/>
    <dgm:cxn modelId="{AA034527-DC2F-4D99-BD60-958348AC89B2}" type="presParOf" srcId="{53D07062-05D4-4CDF-AEF0-DCA492ABC118}" destId="{EF6AFA61-5BCF-462B-ADBA-B4E2BF320F04}" srcOrd="2" destOrd="0" presId="urn:microsoft.com/office/officeart/2008/layout/HalfCircleOrganizationChart"/>
    <dgm:cxn modelId="{A76711B2-7383-4494-8C87-E8AC3D882892}" type="presParOf" srcId="{39E9DCA0-1447-4FAB-B141-DC8C5584022A}" destId="{B653819A-34A4-4675-B692-0E7499D8BB37}" srcOrd="2" destOrd="0" presId="urn:microsoft.com/office/officeart/2008/layout/HalfCircleOrganizationChart"/>
    <dgm:cxn modelId="{C1934666-999A-4920-8431-8C48D9AD5D94}" type="presParOf" srcId="{1CA731A8-04EE-4A0B-9FEA-40C373F14875}" destId="{E1BC4EED-DBFF-42DF-9426-1C4D0A95E8F9}" srcOrd="4" destOrd="0" presId="urn:microsoft.com/office/officeart/2008/layout/HalfCircleOrganizationChart"/>
    <dgm:cxn modelId="{32280F50-EDC7-4354-B455-B17A9E4B6164}" type="presParOf" srcId="{1CA731A8-04EE-4A0B-9FEA-40C373F14875}" destId="{6EEA4BA5-0580-4C8E-84F4-31C73EBE35D7}" srcOrd="5" destOrd="0" presId="urn:microsoft.com/office/officeart/2008/layout/HalfCircleOrganizationChart"/>
    <dgm:cxn modelId="{171F0E99-0DE4-463C-852E-E39F65452573}" type="presParOf" srcId="{6EEA4BA5-0580-4C8E-84F4-31C73EBE35D7}" destId="{C2B7F1A1-C9D8-4241-8CF8-A2D28A9C441A}" srcOrd="0" destOrd="0" presId="urn:microsoft.com/office/officeart/2008/layout/HalfCircleOrganizationChart"/>
    <dgm:cxn modelId="{32F6493C-9D2C-4CEE-9DAF-CAA30E110A5B}" type="presParOf" srcId="{C2B7F1A1-C9D8-4241-8CF8-A2D28A9C441A}" destId="{6870B4C9-FE94-4844-ADC7-023A5228FE3C}" srcOrd="0" destOrd="0" presId="urn:microsoft.com/office/officeart/2008/layout/HalfCircleOrganizationChart"/>
    <dgm:cxn modelId="{E1649AA0-9069-4EA9-A5F3-A8A01E2138AD}" type="presParOf" srcId="{C2B7F1A1-C9D8-4241-8CF8-A2D28A9C441A}" destId="{3AB45B62-137B-47D4-8D2D-9F29F6D2581E}" srcOrd="1" destOrd="0" presId="urn:microsoft.com/office/officeart/2008/layout/HalfCircleOrganizationChart"/>
    <dgm:cxn modelId="{833D4BE8-2B3C-4C41-9A21-6DC3C7DE9A35}" type="presParOf" srcId="{C2B7F1A1-C9D8-4241-8CF8-A2D28A9C441A}" destId="{540E9693-3B5A-4798-815D-5F670CCD7D79}" srcOrd="2" destOrd="0" presId="urn:microsoft.com/office/officeart/2008/layout/HalfCircleOrganizationChart"/>
    <dgm:cxn modelId="{90619AEC-E30C-4E00-AADF-B005AC090487}" type="presParOf" srcId="{C2B7F1A1-C9D8-4241-8CF8-A2D28A9C441A}" destId="{DD061B56-F3C4-46F8-8750-7DD61D5B738A}" srcOrd="3" destOrd="0" presId="urn:microsoft.com/office/officeart/2008/layout/HalfCircleOrganizationChart"/>
    <dgm:cxn modelId="{728156AF-3684-4BD5-9C84-D4597BEFF2C7}" type="presParOf" srcId="{6EEA4BA5-0580-4C8E-84F4-31C73EBE35D7}" destId="{AF5F4745-BC99-4A49-BC56-4BA821E8CDA2}" srcOrd="1" destOrd="0" presId="urn:microsoft.com/office/officeart/2008/layout/HalfCircleOrganizationChart"/>
    <dgm:cxn modelId="{7C80E438-9BBB-43FD-914B-DB730F38E09C}" type="presParOf" srcId="{AF5F4745-BC99-4A49-BC56-4BA821E8CDA2}" destId="{738123BE-F2E9-4704-B98B-F8E115604C4C}" srcOrd="0" destOrd="0" presId="urn:microsoft.com/office/officeart/2008/layout/HalfCircleOrganizationChart"/>
    <dgm:cxn modelId="{16D16C55-2795-455D-A8AD-3AC4DCB3A620}" type="presParOf" srcId="{AF5F4745-BC99-4A49-BC56-4BA821E8CDA2}" destId="{83D1C9D8-EAB4-488D-8817-60BE31768287}" srcOrd="1" destOrd="0" presId="urn:microsoft.com/office/officeart/2008/layout/HalfCircleOrganizationChart"/>
    <dgm:cxn modelId="{85FD3E4F-A444-4D7F-940F-E4A175FE46F0}" type="presParOf" srcId="{83D1C9D8-EAB4-488D-8817-60BE31768287}" destId="{D5703F51-5B5A-4BBE-88F8-136C0676BF76}" srcOrd="0" destOrd="0" presId="urn:microsoft.com/office/officeart/2008/layout/HalfCircleOrganizationChart"/>
    <dgm:cxn modelId="{A8142D3E-8E0F-4636-B902-795A06FA1ECB}" type="presParOf" srcId="{D5703F51-5B5A-4BBE-88F8-136C0676BF76}" destId="{9C57A84D-9BBD-4109-B40B-D46F4C792174}" srcOrd="0" destOrd="0" presId="urn:microsoft.com/office/officeart/2008/layout/HalfCircleOrganizationChart"/>
    <dgm:cxn modelId="{89435466-6BC0-428D-B2E5-6348BC40A95D}" type="presParOf" srcId="{D5703F51-5B5A-4BBE-88F8-136C0676BF76}" destId="{E34A072B-6ECF-49C5-8D93-8E26D8C8CFC6}" srcOrd="1" destOrd="0" presId="urn:microsoft.com/office/officeart/2008/layout/HalfCircleOrganizationChart"/>
    <dgm:cxn modelId="{5D445844-58EA-425B-B720-DD39F2F7C32A}" type="presParOf" srcId="{D5703F51-5B5A-4BBE-88F8-136C0676BF76}" destId="{F519C987-4FD2-4C11-BAFD-7A006B48BD8A}" srcOrd="2" destOrd="0" presId="urn:microsoft.com/office/officeart/2008/layout/HalfCircleOrganizationChart"/>
    <dgm:cxn modelId="{69B1C695-B44F-484F-9F80-26C24DDBE459}" type="presParOf" srcId="{D5703F51-5B5A-4BBE-88F8-136C0676BF76}" destId="{111FEC9B-2D59-4649-AE6F-1EFF15C26BB8}" srcOrd="3" destOrd="0" presId="urn:microsoft.com/office/officeart/2008/layout/HalfCircleOrganizationChart"/>
    <dgm:cxn modelId="{6974FACD-78A8-4EB6-99C9-EB786C58D54C}" type="presParOf" srcId="{83D1C9D8-EAB4-488D-8817-60BE31768287}" destId="{EB98139E-2058-4F29-B0D3-04CAC6EFC082}" srcOrd="1" destOrd="0" presId="urn:microsoft.com/office/officeart/2008/layout/HalfCircleOrganizationChart"/>
    <dgm:cxn modelId="{FB73A0F7-2E0B-40C0-BACA-1A83BC3A23F5}" type="presParOf" srcId="{83D1C9D8-EAB4-488D-8817-60BE31768287}" destId="{4E53007D-8482-43D9-86F3-96682E13DE56}" srcOrd="2" destOrd="0" presId="urn:microsoft.com/office/officeart/2008/layout/HalfCircleOrganizationChart"/>
    <dgm:cxn modelId="{97F0FCA0-3CD4-4E32-816B-613216C400F5}" type="presParOf" srcId="{6EEA4BA5-0580-4C8E-84F4-31C73EBE35D7}" destId="{8A0AEC9D-02B1-474F-9416-9B26634D1CF7}" srcOrd="2" destOrd="0" presId="urn:microsoft.com/office/officeart/2008/layout/HalfCircleOrganizationChart"/>
    <dgm:cxn modelId="{A377F9BD-D398-418F-AD7A-219A628120F1}" type="presParOf" srcId="{4895C28C-CC2C-4E24-A205-45EBAED5106D}" destId="{1B82F09F-CFC4-49FD-A6B8-CDEF8BF8ED18}"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2CF50-600F-4721-A11E-2D29FBB25122}">
      <dsp:nvSpPr>
        <dsp:cNvPr id="0" name=""/>
        <dsp:cNvSpPr/>
      </dsp:nvSpPr>
      <dsp:spPr>
        <a:xfrm>
          <a:off x="0" y="94345"/>
          <a:ext cx="6912768" cy="1555276"/>
        </a:xfrm>
        <a:prstGeom prst="rightArrow">
          <a:avLst/>
        </a:prstGeom>
        <a:solidFill>
          <a:schemeClr val="accent1">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17070A-0148-4371-907E-49F1DDE43043}">
      <dsp:nvSpPr>
        <dsp:cNvPr id="0" name=""/>
        <dsp:cNvSpPr/>
      </dsp:nvSpPr>
      <dsp:spPr>
        <a:xfrm>
          <a:off x="4735082" y="483164"/>
          <a:ext cx="1741693" cy="77763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s-EC"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Constituida en el año 2005</a:t>
          </a:r>
          <a:endParaRPr lang="es-EC"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735082" y="483164"/>
        <a:ext cx="1741693" cy="777638"/>
      </dsp:txXfrm>
    </dsp:sp>
    <dsp:sp modelId="{ED0CC16C-706A-40B6-A63A-8948E6CF4679}">
      <dsp:nvSpPr>
        <dsp:cNvPr id="0" name=""/>
        <dsp:cNvSpPr/>
      </dsp:nvSpPr>
      <dsp:spPr>
        <a:xfrm>
          <a:off x="2645050" y="483164"/>
          <a:ext cx="1741693" cy="77763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s-EC"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RUC: 1792013380001</a:t>
          </a:r>
          <a:endParaRPr lang="es-EC"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645050" y="483164"/>
        <a:ext cx="1741693" cy="777638"/>
      </dsp:txXfrm>
    </dsp:sp>
    <dsp:sp modelId="{171F710D-4151-49A4-B844-313528BB510E}">
      <dsp:nvSpPr>
        <dsp:cNvPr id="0" name=""/>
        <dsp:cNvSpPr/>
      </dsp:nvSpPr>
      <dsp:spPr>
        <a:xfrm>
          <a:off x="555018" y="483164"/>
          <a:ext cx="1741693" cy="77763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s-EC"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Patrimonio al año 2014 es $851.967,30</a:t>
          </a:r>
          <a:endParaRPr lang="es-EC"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55018" y="483164"/>
        <a:ext cx="1741693" cy="777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9556A-6DC6-41F8-A7EB-D3E4FA495BAF}">
      <dsp:nvSpPr>
        <dsp:cNvPr id="0" name=""/>
        <dsp:cNvSpPr/>
      </dsp:nvSpPr>
      <dsp:spPr>
        <a:xfrm rot="16200000">
          <a:off x="774086" y="-774086"/>
          <a:ext cx="1548172" cy="3096344"/>
        </a:xfrm>
        <a:prstGeom prst="round1Rect">
          <a:avLst/>
        </a:prstGeom>
        <a:solidFill>
          <a:schemeClr val="accent2">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t>Cambio de Matriz Productiva</a:t>
          </a:r>
          <a:endParaRPr lang="es-EC" sz="2200" kern="1200" dirty="0"/>
        </a:p>
      </dsp:txBody>
      <dsp:txXfrm rot="5400000">
        <a:off x="0" y="0"/>
        <a:ext cx="3096344" cy="1161129"/>
      </dsp:txXfrm>
    </dsp:sp>
    <dsp:sp modelId="{EF955D72-B75B-4455-9058-674CA1EEF027}">
      <dsp:nvSpPr>
        <dsp:cNvPr id="0" name=""/>
        <dsp:cNvSpPr/>
      </dsp:nvSpPr>
      <dsp:spPr>
        <a:xfrm>
          <a:off x="3096344" y="0"/>
          <a:ext cx="3096344" cy="1548172"/>
        </a:xfrm>
        <a:prstGeom prst="round1Rect">
          <a:avLst/>
        </a:prstGeom>
        <a:solidFill>
          <a:schemeClr val="accent3">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t>Nuevas Fuentes de Ingreso No Petroleras</a:t>
          </a:r>
          <a:endParaRPr lang="es-EC" sz="2200" kern="1200" dirty="0"/>
        </a:p>
      </dsp:txBody>
      <dsp:txXfrm>
        <a:off x="3096344" y="0"/>
        <a:ext cx="3096344" cy="1161129"/>
      </dsp:txXfrm>
    </dsp:sp>
    <dsp:sp modelId="{D1E3E4B6-2498-48A2-B718-0043B9EC1B33}">
      <dsp:nvSpPr>
        <dsp:cNvPr id="0" name=""/>
        <dsp:cNvSpPr/>
      </dsp:nvSpPr>
      <dsp:spPr>
        <a:xfrm rot="10800000">
          <a:off x="0" y="1548172"/>
          <a:ext cx="3096344" cy="1548172"/>
        </a:xfrm>
        <a:prstGeom prst="round1Rect">
          <a:avLst/>
        </a:prstGeom>
        <a:solidFill>
          <a:schemeClr val="accent4">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t>Nuevos Socios en la Participación Accionaria</a:t>
          </a:r>
          <a:endParaRPr lang="es-EC" sz="2200" kern="1200" dirty="0"/>
        </a:p>
      </dsp:txBody>
      <dsp:txXfrm rot="10800000">
        <a:off x="0" y="1935214"/>
        <a:ext cx="3096344" cy="1161129"/>
      </dsp:txXfrm>
    </dsp:sp>
    <dsp:sp modelId="{B111D9B5-58A3-4396-B92A-C5E24CDC08DC}">
      <dsp:nvSpPr>
        <dsp:cNvPr id="0" name=""/>
        <dsp:cNvSpPr/>
      </dsp:nvSpPr>
      <dsp:spPr>
        <a:xfrm rot="5400000">
          <a:off x="3870430" y="774086"/>
          <a:ext cx="1548172" cy="3096344"/>
        </a:xfrm>
        <a:prstGeom prst="round1Rect">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t>Búsqueda de Nuevos Clientes</a:t>
          </a:r>
          <a:endParaRPr lang="es-EC" sz="2200" kern="1200" dirty="0"/>
        </a:p>
      </dsp:txBody>
      <dsp:txXfrm rot="-5400000">
        <a:off x="3096344" y="1935214"/>
        <a:ext cx="3096344" cy="1161129"/>
      </dsp:txXfrm>
    </dsp:sp>
    <dsp:sp modelId="{5E959A8C-8C76-4ECD-8E27-16FC5CF521CB}">
      <dsp:nvSpPr>
        <dsp:cNvPr id="0" name=""/>
        <dsp:cNvSpPr/>
      </dsp:nvSpPr>
      <dsp:spPr>
        <a:xfrm>
          <a:off x="2167440" y="1161129"/>
          <a:ext cx="1857806" cy="774086"/>
        </a:xfrm>
        <a:prstGeom prst="roundRect">
          <a:avLst/>
        </a:prstGeom>
        <a:solidFill>
          <a:schemeClr val="accent2">
            <a:tint val="4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Justificación</a:t>
          </a:r>
          <a:endParaRPr lang="es-EC" sz="2200" kern="1200" dirty="0"/>
        </a:p>
      </dsp:txBody>
      <dsp:txXfrm>
        <a:off x="2205228" y="1198917"/>
        <a:ext cx="1782230" cy="698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D9089-B358-4258-ADA6-D5CF96E77AE1}">
      <dsp:nvSpPr>
        <dsp:cNvPr id="0" name=""/>
        <dsp:cNvSpPr/>
      </dsp:nvSpPr>
      <dsp:spPr>
        <a:xfrm>
          <a:off x="3097354" y="1097564"/>
          <a:ext cx="2734282" cy="2734282"/>
        </a:xfrm>
        <a:prstGeom prst="ellipse">
          <a:avLst/>
        </a:prstGeom>
        <a:solidFill>
          <a:schemeClr val="accent3">
            <a:shade val="80000"/>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dirty="0" smtClean="0"/>
            <a:t>Flujo de Caja Descontado</a:t>
          </a:r>
        </a:p>
        <a:p>
          <a:pPr lvl="0" algn="ctr" defTabSz="666750">
            <a:lnSpc>
              <a:spcPct val="90000"/>
            </a:lnSpc>
            <a:spcBef>
              <a:spcPct val="0"/>
            </a:spcBef>
            <a:spcAft>
              <a:spcPct val="35000"/>
            </a:spcAft>
          </a:pPr>
          <a:endParaRPr lang="es-EC" sz="1500" kern="1200" dirty="0" smtClean="0"/>
        </a:p>
        <a:p>
          <a:pPr lvl="0" algn="ctr" defTabSz="666750">
            <a:lnSpc>
              <a:spcPct val="90000"/>
            </a:lnSpc>
            <a:spcBef>
              <a:spcPct val="0"/>
            </a:spcBef>
            <a:spcAft>
              <a:spcPct val="35000"/>
            </a:spcAft>
          </a:pPr>
          <a:r>
            <a:rPr lang="es-EC" sz="1500" kern="1200" dirty="0" smtClean="0"/>
            <a:t>Dinero Disponible después de reinversión y necesidades Operativas</a:t>
          </a:r>
          <a:endParaRPr lang="es-EC" sz="1500" kern="1200" dirty="0"/>
        </a:p>
      </dsp:txBody>
      <dsp:txXfrm>
        <a:off x="3497780" y="1497990"/>
        <a:ext cx="1933430" cy="1933430"/>
      </dsp:txXfrm>
    </dsp:sp>
    <dsp:sp modelId="{58395A9B-0BC0-4482-AD91-2D89DEA14C48}">
      <dsp:nvSpPr>
        <dsp:cNvPr id="0" name=""/>
        <dsp:cNvSpPr/>
      </dsp:nvSpPr>
      <dsp:spPr>
        <a:xfrm>
          <a:off x="3780925" y="488"/>
          <a:ext cx="1367141" cy="1367141"/>
        </a:xfrm>
        <a:prstGeom prst="ellipse">
          <a:avLst/>
        </a:prstGeom>
        <a:solidFill>
          <a:schemeClr val="accent3">
            <a:shade val="80000"/>
            <a:alpha val="50000"/>
            <a:hueOff val="-4"/>
            <a:satOff val="1505"/>
            <a:lumOff val="1324"/>
            <a:alphaOff val="75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Complicada y Difícil</a:t>
          </a:r>
          <a:endParaRPr lang="es-EC" sz="1400" kern="1200" dirty="0"/>
        </a:p>
      </dsp:txBody>
      <dsp:txXfrm>
        <a:off x="3981138" y="200701"/>
        <a:ext cx="966715" cy="966715"/>
      </dsp:txXfrm>
    </dsp:sp>
    <dsp:sp modelId="{FBED6CF0-4736-4DB7-991E-4D7C78E88A26}">
      <dsp:nvSpPr>
        <dsp:cNvPr id="0" name=""/>
        <dsp:cNvSpPr/>
      </dsp:nvSpPr>
      <dsp:spPr>
        <a:xfrm>
          <a:off x="5561572" y="1781134"/>
          <a:ext cx="1367141" cy="1367141"/>
        </a:xfrm>
        <a:prstGeom prst="ellipse">
          <a:avLst/>
        </a:prstGeom>
        <a:solidFill>
          <a:schemeClr val="accent3">
            <a:shade val="80000"/>
            <a:alpha val="50000"/>
            <a:hueOff val="-9"/>
            <a:satOff val="3009"/>
            <a:lumOff val="2647"/>
            <a:alphaOff val="1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Completa y Analítica</a:t>
          </a:r>
          <a:endParaRPr lang="es-EC" sz="1400" kern="1200" dirty="0"/>
        </a:p>
      </dsp:txBody>
      <dsp:txXfrm>
        <a:off x="5761785" y="1981347"/>
        <a:ext cx="966715" cy="966715"/>
      </dsp:txXfrm>
    </dsp:sp>
    <dsp:sp modelId="{4AADA073-5341-4935-B718-C6AD84F973A0}">
      <dsp:nvSpPr>
        <dsp:cNvPr id="0" name=""/>
        <dsp:cNvSpPr/>
      </dsp:nvSpPr>
      <dsp:spPr>
        <a:xfrm>
          <a:off x="3780925" y="3561781"/>
          <a:ext cx="1367141" cy="1367141"/>
        </a:xfrm>
        <a:prstGeom prst="ellipse">
          <a:avLst/>
        </a:prstGeom>
        <a:solidFill>
          <a:schemeClr val="accent3">
            <a:shade val="80000"/>
            <a:alpha val="50000"/>
            <a:hueOff val="-13"/>
            <a:satOff val="4514"/>
            <a:lumOff val="3971"/>
            <a:alphaOff val="225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Herramienta para Toma de Decisiones</a:t>
          </a:r>
          <a:endParaRPr lang="es-EC" sz="1400" kern="1200" dirty="0"/>
        </a:p>
      </dsp:txBody>
      <dsp:txXfrm>
        <a:off x="3981138" y="3761994"/>
        <a:ext cx="966715" cy="966715"/>
      </dsp:txXfrm>
    </dsp:sp>
    <dsp:sp modelId="{7BC5AE33-DE80-457C-A09F-FA331B3FC0A9}">
      <dsp:nvSpPr>
        <dsp:cNvPr id="0" name=""/>
        <dsp:cNvSpPr/>
      </dsp:nvSpPr>
      <dsp:spPr>
        <a:xfrm>
          <a:off x="2000278" y="1781134"/>
          <a:ext cx="1367141" cy="1367141"/>
        </a:xfrm>
        <a:prstGeom prst="ellipse">
          <a:avLst/>
        </a:prstGeom>
        <a:solidFill>
          <a:schemeClr val="accent3">
            <a:shade val="80000"/>
            <a:alpha val="50000"/>
            <a:hueOff val="-18"/>
            <a:satOff val="6018"/>
            <a:lumOff val="5294"/>
            <a:alphaOff val="3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Flujos Futuros</a:t>
          </a:r>
          <a:endParaRPr lang="es-EC" sz="1400" kern="1200" dirty="0"/>
        </a:p>
      </dsp:txBody>
      <dsp:txXfrm>
        <a:off x="2200491" y="1981347"/>
        <a:ext cx="966715" cy="966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4D883-87AA-4F08-A402-24E8D7EE6476}">
      <dsp:nvSpPr>
        <dsp:cNvPr id="0" name=""/>
        <dsp:cNvSpPr/>
      </dsp:nvSpPr>
      <dsp:spPr>
        <a:xfrm>
          <a:off x="7697299" y="2688077"/>
          <a:ext cx="639984" cy="417380"/>
        </a:xfrm>
        <a:custGeom>
          <a:avLst/>
          <a:gdLst/>
          <a:ahLst/>
          <a:cxnLst/>
          <a:rect l="0" t="0" r="0" b="0"/>
          <a:pathLst>
            <a:path>
              <a:moveTo>
                <a:pt x="639984" y="0"/>
              </a:moveTo>
              <a:lnTo>
                <a:pt x="639984" y="417380"/>
              </a:lnTo>
              <a:lnTo>
                <a:pt x="0" y="417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61E86C-95B8-40AA-8303-8457006B5BB3}">
      <dsp:nvSpPr>
        <dsp:cNvPr id="0" name=""/>
        <dsp:cNvSpPr/>
      </dsp:nvSpPr>
      <dsp:spPr>
        <a:xfrm>
          <a:off x="4970410" y="1700275"/>
          <a:ext cx="3366872" cy="292166"/>
        </a:xfrm>
        <a:custGeom>
          <a:avLst/>
          <a:gdLst/>
          <a:ahLst/>
          <a:cxnLst/>
          <a:rect l="0" t="0" r="0" b="0"/>
          <a:pathLst>
            <a:path>
              <a:moveTo>
                <a:pt x="0" y="0"/>
              </a:moveTo>
              <a:lnTo>
                <a:pt x="0" y="146083"/>
              </a:lnTo>
              <a:lnTo>
                <a:pt x="3366872" y="146083"/>
              </a:lnTo>
              <a:lnTo>
                <a:pt x="3366872" y="2921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02016-8BA6-4A2D-B50B-190778252C22}">
      <dsp:nvSpPr>
        <dsp:cNvPr id="0" name=""/>
        <dsp:cNvSpPr/>
      </dsp:nvSpPr>
      <dsp:spPr>
        <a:xfrm>
          <a:off x="6013862" y="2688077"/>
          <a:ext cx="639984" cy="417380"/>
        </a:xfrm>
        <a:custGeom>
          <a:avLst/>
          <a:gdLst/>
          <a:ahLst/>
          <a:cxnLst/>
          <a:rect l="0" t="0" r="0" b="0"/>
          <a:pathLst>
            <a:path>
              <a:moveTo>
                <a:pt x="639984" y="0"/>
              </a:moveTo>
              <a:lnTo>
                <a:pt x="639984" y="417380"/>
              </a:lnTo>
              <a:lnTo>
                <a:pt x="0" y="417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F3F93A-5DFE-4680-B17B-D79480B6FE85}">
      <dsp:nvSpPr>
        <dsp:cNvPr id="0" name=""/>
        <dsp:cNvSpPr/>
      </dsp:nvSpPr>
      <dsp:spPr>
        <a:xfrm>
          <a:off x="4970410" y="1700275"/>
          <a:ext cx="1683436" cy="292166"/>
        </a:xfrm>
        <a:custGeom>
          <a:avLst/>
          <a:gdLst/>
          <a:ahLst/>
          <a:cxnLst/>
          <a:rect l="0" t="0" r="0" b="0"/>
          <a:pathLst>
            <a:path>
              <a:moveTo>
                <a:pt x="0" y="0"/>
              </a:moveTo>
              <a:lnTo>
                <a:pt x="0" y="146083"/>
              </a:lnTo>
              <a:lnTo>
                <a:pt x="1683436" y="146083"/>
              </a:lnTo>
              <a:lnTo>
                <a:pt x="1683436" y="2921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8123BE-F2E9-4704-B98B-F8E115604C4C}">
      <dsp:nvSpPr>
        <dsp:cNvPr id="0" name=""/>
        <dsp:cNvSpPr/>
      </dsp:nvSpPr>
      <dsp:spPr>
        <a:xfrm>
          <a:off x="4330426" y="2688077"/>
          <a:ext cx="639984" cy="417380"/>
        </a:xfrm>
        <a:custGeom>
          <a:avLst/>
          <a:gdLst/>
          <a:ahLst/>
          <a:cxnLst/>
          <a:rect l="0" t="0" r="0" b="0"/>
          <a:pathLst>
            <a:path>
              <a:moveTo>
                <a:pt x="639984" y="0"/>
              </a:moveTo>
              <a:lnTo>
                <a:pt x="639984" y="417380"/>
              </a:lnTo>
              <a:lnTo>
                <a:pt x="0" y="417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BC4EED-DBFF-42DF-9426-1C4D0A95E8F9}">
      <dsp:nvSpPr>
        <dsp:cNvPr id="0" name=""/>
        <dsp:cNvSpPr/>
      </dsp:nvSpPr>
      <dsp:spPr>
        <a:xfrm>
          <a:off x="4924690" y="1700275"/>
          <a:ext cx="91440" cy="292166"/>
        </a:xfrm>
        <a:custGeom>
          <a:avLst/>
          <a:gdLst/>
          <a:ahLst/>
          <a:cxnLst/>
          <a:rect l="0" t="0" r="0" b="0"/>
          <a:pathLst>
            <a:path>
              <a:moveTo>
                <a:pt x="45720" y="0"/>
              </a:moveTo>
              <a:lnTo>
                <a:pt x="45720" y="2921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B62338-AF52-4B13-ADB7-4DC1C872BFF4}">
      <dsp:nvSpPr>
        <dsp:cNvPr id="0" name=""/>
        <dsp:cNvSpPr/>
      </dsp:nvSpPr>
      <dsp:spPr>
        <a:xfrm>
          <a:off x="2646990" y="2688077"/>
          <a:ext cx="639984" cy="417380"/>
        </a:xfrm>
        <a:custGeom>
          <a:avLst/>
          <a:gdLst/>
          <a:ahLst/>
          <a:cxnLst/>
          <a:rect l="0" t="0" r="0" b="0"/>
          <a:pathLst>
            <a:path>
              <a:moveTo>
                <a:pt x="639984" y="0"/>
              </a:moveTo>
              <a:lnTo>
                <a:pt x="639984" y="417380"/>
              </a:lnTo>
              <a:lnTo>
                <a:pt x="0" y="417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31697C-3BB6-462B-AB4B-2F7631E35047}">
      <dsp:nvSpPr>
        <dsp:cNvPr id="0" name=""/>
        <dsp:cNvSpPr/>
      </dsp:nvSpPr>
      <dsp:spPr>
        <a:xfrm>
          <a:off x="3286974" y="1700275"/>
          <a:ext cx="1683436" cy="292166"/>
        </a:xfrm>
        <a:custGeom>
          <a:avLst/>
          <a:gdLst/>
          <a:ahLst/>
          <a:cxnLst/>
          <a:rect l="0" t="0" r="0" b="0"/>
          <a:pathLst>
            <a:path>
              <a:moveTo>
                <a:pt x="1683436" y="0"/>
              </a:moveTo>
              <a:lnTo>
                <a:pt x="1683436" y="146083"/>
              </a:lnTo>
              <a:lnTo>
                <a:pt x="0" y="146083"/>
              </a:lnTo>
              <a:lnTo>
                <a:pt x="0" y="2921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3C87F-F10B-4C97-B849-30A459813E4C}">
      <dsp:nvSpPr>
        <dsp:cNvPr id="0" name=""/>
        <dsp:cNvSpPr/>
      </dsp:nvSpPr>
      <dsp:spPr>
        <a:xfrm>
          <a:off x="963554" y="2688077"/>
          <a:ext cx="639984" cy="417380"/>
        </a:xfrm>
        <a:custGeom>
          <a:avLst/>
          <a:gdLst/>
          <a:ahLst/>
          <a:cxnLst/>
          <a:rect l="0" t="0" r="0" b="0"/>
          <a:pathLst>
            <a:path>
              <a:moveTo>
                <a:pt x="639984" y="0"/>
              </a:moveTo>
              <a:lnTo>
                <a:pt x="639984" y="417380"/>
              </a:lnTo>
              <a:lnTo>
                <a:pt x="0" y="417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BA225-AFA1-437B-B14D-02E0868D3288}">
      <dsp:nvSpPr>
        <dsp:cNvPr id="0" name=""/>
        <dsp:cNvSpPr/>
      </dsp:nvSpPr>
      <dsp:spPr>
        <a:xfrm>
          <a:off x="1603538" y="1700275"/>
          <a:ext cx="3366872" cy="292166"/>
        </a:xfrm>
        <a:custGeom>
          <a:avLst/>
          <a:gdLst/>
          <a:ahLst/>
          <a:cxnLst/>
          <a:rect l="0" t="0" r="0" b="0"/>
          <a:pathLst>
            <a:path>
              <a:moveTo>
                <a:pt x="3366872" y="0"/>
              </a:moveTo>
              <a:lnTo>
                <a:pt x="3366872" y="146083"/>
              </a:lnTo>
              <a:lnTo>
                <a:pt x="0" y="146083"/>
              </a:lnTo>
              <a:lnTo>
                <a:pt x="0" y="2921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A9F57-71E0-4F8A-916E-F525FA21D6EA}">
      <dsp:nvSpPr>
        <dsp:cNvPr id="0" name=""/>
        <dsp:cNvSpPr/>
      </dsp:nvSpPr>
      <dsp:spPr>
        <a:xfrm>
          <a:off x="4622593" y="1004641"/>
          <a:ext cx="695634" cy="69563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8C48E-750C-413D-8AFD-2EFCCFFECA74}">
      <dsp:nvSpPr>
        <dsp:cNvPr id="0" name=""/>
        <dsp:cNvSpPr/>
      </dsp:nvSpPr>
      <dsp:spPr>
        <a:xfrm>
          <a:off x="4622593" y="1004641"/>
          <a:ext cx="695634" cy="69563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054FA-2CAC-4403-88E9-33002267A0D7}">
      <dsp:nvSpPr>
        <dsp:cNvPr id="0" name=""/>
        <dsp:cNvSpPr/>
      </dsp:nvSpPr>
      <dsp:spPr>
        <a:xfrm>
          <a:off x="4274775" y="1129855"/>
          <a:ext cx="1391269" cy="4452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Estado de Resultados</a:t>
          </a:r>
          <a:endParaRPr lang="es-EC" sz="1000" kern="1200" dirty="0"/>
        </a:p>
      </dsp:txBody>
      <dsp:txXfrm>
        <a:off x="4274775" y="1129855"/>
        <a:ext cx="1391269" cy="445206"/>
      </dsp:txXfrm>
    </dsp:sp>
    <dsp:sp modelId="{2135E579-A66F-4BD2-893C-E7C8F773A679}">
      <dsp:nvSpPr>
        <dsp:cNvPr id="0" name=""/>
        <dsp:cNvSpPr/>
      </dsp:nvSpPr>
      <dsp:spPr>
        <a:xfrm>
          <a:off x="1255720" y="1992442"/>
          <a:ext cx="695634" cy="69563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08086-87E7-48AF-B62B-30DCC3D5B936}">
      <dsp:nvSpPr>
        <dsp:cNvPr id="0" name=""/>
        <dsp:cNvSpPr/>
      </dsp:nvSpPr>
      <dsp:spPr>
        <a:xfrm>
          <a:off x="1255720" y="1992442"/>
          <a:ext cx="695634" cy="69563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06323-EDE4-49A1-B9FB-E863B5C6C5B7}">
      <dsp:nvSpPr>
        <dsp:cNvPr id="0" name=""/>
        <dsp:cNvSpPr/>
      </dsp:nvSpPr>
      <dsp:spPr>
        <a:xfrm>
          <a:off x="907903" y="2117656"/>
          <a:ext cx="1391269" cy="4452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Ventas</a:t>
          </a:r>
          <a:endParaRPr lang="es-EC" sz="1000" kern="1200" dirty="0"/>
        </a:p>
      </dsp:txBody>
      <dsp:txXfrm>
        <a:off x="907903" y="2117656"/>
        <a:ext cx="1391269" cy="445206"/>
      </dsp:txXfrm>
    </dsp:sp>
    <dsp:sp modelId="{C8248725-6812-40FD-A47A-5F22E5741635}">
      <dsp:nvSpPr>
        <dsp:cNvPr id="0" name=""/>
        <dsp:cNvSpPr/>
      </dsp:nvSpPr>
      <dsp:spPr>
        <a:xfrm>
          <a:off x="351395" y="2980244"/>
          <a:ext cx="695634" cy="69563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FA65F-01DD-4C0A-B376-BBCF7FDE5CBE}">
      <dsp:nvSpPr>
        <dsp:cNvPr id="0" name=""/>
        <dsp:cNvSpPr/>
      </dsp:nvSpPr>
      <dsp:spPr>
        <a:xfrm>
          <a:off x="351395" y="2980244"/>
          <a:ext cx="695634" cy="69563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4DDBF-9401-4C2B-AF96-E0B8B3291BAA}">
      <dsp:nvSpPr>
        <dsp:cNvPr id="0" name=""/>
        <dsp:cNvSpPr/>
      </dsp:nvSpPr>
      <dsp:spPr>
        <a:xfrm>
          <a:off x="3578" y="3105458"/>
          <a:ext cx="1391269" cy="4452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Crecimiento del Sector No Petrolero</a:t>
          </a:r>
          <a:endParaRPr lang="es-EC" sz="1000" kern="1200" dirty="0"/>
        </a:p>
      </dsp:txBody>
      <dsp:txXfrm>
        <a:off x="3578" y="3105458"/>
        <a:ext cx="1391269" cy="445206"/>
      </dsp:txXfrm>
    </dsp:sp>
    <dsp:sp modelId="{68FE4094-DDBD-4A42-AE25-2B4847655981}">
      <dsp:nvSpPr>
        <dsp:cNvPr id="0" name=""/>
        <dsp:cNvSpPr/>
      </dsp:nvSpPr>
      <dsp:spPr>
        <a:xfrm>
          <a:off x="2939157" y="1992442"/>
          <a:ext cx="695634" cy="69563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362236-E585-4760-A672-3319A5455989}">
      <dsp:nvSpPr>
        <dsp:cNvPr id="0" name=""/>
        <dsp:cNvSpPr/>
      </dsp:nvSpPr>
      <dsp:spPr>
        <a:xfrm>
          <a:off x="2939157" y="1992442"/>
          <a:ext cx="695634" cy="69563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D43FB-2904-471B-89F8-24A454BE183C}">
      <dsp:nvSpPr>
        <dsp:cNvPr id="0" name=""/>
        <dsp:cNvSpPr/>
      </dsp:nvSpPr>
      <dsp:spPr>
        <a:xfrm>
          <a:off x="2591339" y="2117656"/>
          <a:ext cx="1391269" cy="4452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Costo de Ventas</a:t>
          </a:r>
          <a:endParaRPr lang="es-EC" sz="1000" kern="1200" dirty="0"/>
        </a:p>
      </dsp:txBody>
      <dsp:txXfrm>
        <a:off x="2591339" y="2117656"/>
        <a:ext cx="1391269" cy="445206"/>
      </dsp:txXfrm>
    </dsp:sp>
    <dsp:sp modelId="{F9A63122-8F53-418A-9731-1C35887B6B53}">
      <dsp:nvSpPr>
        <dsp:cNvPr id="0" name=""/>
        <dsp:cNvSpPr/>
      </dsp:nvSpPr>
      <dsp:spPr>
        <a:xfrm>
          <a:off x="2034831" y="2980244"/>
          <a:ext cx="695634" cy="69563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DD64F-0852-46A4-A635-B2FF2F52EEDE}">
      <dsp:nvSpPr>
        <dsp:cNvPr id="0" name=""/>
        <dsp:cNvSpPr/>
      </dsp:nvSpPr>
      <dsp:spPr>
        <a:xfrm>
          <a:off x="2034831" y="2980244"/>
          <a:ext cx="695634" cy="69563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89E7A-CBDD-4366-8BF9-43EEBBAACA75}">
      <dsp:nvSpPr>
        <dsp:cNvPr id="0" name=""/>
        <dsp:cNvSpPr/>
      </dsp:nvSpPr>
      <dsp:spPr>
        <a:xfrm>
          <a:off x="1687014" y="3105458"/>
          <a:ext cx="1391269" cy="4452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Participación histórica con relación a las Ventas</a:t>
          </a:r>
          <a:endParaRPr lang="es-EC" sz="1000" kern="1200" dirty="0"/>
        </a:p>
      </dsp:txBody>
      <dsp:txXfrm>
        <a:off x="1687014" y="3105458"/>
        <a:ext cx="1391269" cy="445206"/>
      </dsp:txXfrm>
    </dsp:sp>
    <dsp:sp modelId="{3AB45B62-137B-47D4-8D2D-9F29F6D2581E}">
      <dsp:nvSpPr>
        <dsp:cNvPr id="0" name=""/>
        <dsp:cNvSpPr/>
      </dsp:nvSpPr>
      <dsp:spPr>
        <a:xfrm>
          <a:off x="4622593" y="1992442"/>
          <a:ext cx="695634" cy="69563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E9693-3B5A-4798-815D-5F670CCD7D79}">
      <dsp:nvSpPr>
        <dsp:cNvPr id="0" name=""/>
        <dsp:cNvSpPr/>
      </dsp:nvSpPr>
      <dsp:spPr>
        <a:xfrm>
          <a:off x="4622593" y="1992442"/>
          <a:ext cx="695634" cy="69563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70B4C9-FE94-4844-ADC7-023A5228FE3C}">
      <dsp:nvSpPr>
        <dsp:cNvPr id="0" name=""/>
        <dsp:cNvSpPr/>
      </dsp:nvSpPr>
      <dsp:spPr>
        <a:xfrm>
          <a:off x="4274775" y="2117656"/>
          <a:ext cx="1391269" cy="4452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Gastos Administrativos y de Ventas</a:t>
          </a:r>
          <a:endParaRPr lang="es-EC" sz="1000" kern="1200" dirty="0"/>
        </a:p>
      </dsp:txBody>
      <dsp:txXfrm>
        <a:off x="4274775" y="2117656"/>
        <a:ext cx="1391269" cy="445206"/>
      </dsp:txXfrm>
    </dsp:sp>
    <dsp:sp modelId="{E34A072B-6ECF-49C5-8D93-8E26D8C8CFC6}">
      <dsp:nvSpPr>
        <dsp:cNvPr id="0" name=""/>
        <dsp:cNvSpPr/>
      </dsp:nvSpPr>
      <dsp:spPr>
        <a:xfrm>
          <a:off x="3718267" y="2980244"/>
          <a:ext cx="695634" cy="69563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9C987-4FD2-4C11-BAFD-7A006B48BD8A}">
      <dsp:nvSpPr>
        <dsp:cNvPr id="0" name=""/>
        <dsp:cNvSpPr/>
      </dsp:nvSpPr>
      <dsp:spPr>
        <a:xfrm>
          <a:off x="3718267" y="2980244"/>
          <a:ext cx="695634" cy="69563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7A84D-9BBD-4109-B40B-D46F4C792174}">
      <dsp:nvSpPr>
        <dsp:cNvPr id="0" name=""/>
        <dsp:cNvSpPr/>
      </dsp:nvSpPr>
      <dsp:spPr>
        <a:xfrm>
          <a:off x="3370450" y="3105458"/>
          <a:ext cx="1391269" cy="4452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Inflación</a:t>
          </a:r>
          <a:endParaRPr lang="es-EC" sz="1000" kern="1200" dirty="0"/>
        </a:p>
      </dsp:txBody>
      <dsp:txXfrm>
        <a:off x="3370450" y="3105458"/>
        <a:ext cx="1391269" cy="445206"/>
      </dsp:txXfrm>
    </dsp:sp>
    <dsp:sp modelId="{785125D3-41AC-4CC2-9EBE-8E6C272D2A4B}">
      <dsp:nvSpPr>
        <dsp:cNvPr id="0" name=""/>
        <dsp:cNvSpPr/>
      </dsp:nvSpPr>
      <dsp:spPr>
        <a:xfrm>
          <a:off x="6306029" y="1992442"/>
          <a:ext cx="695634" cy="69563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47629-2CA7-4E88-B9AE-C4BBE043ED31}">
      <dsp:nvSpPr>
        <dsp:cNvPr id="0" name=""/>
        <dsp:cNvSpPr/>
      </dsp:nvSpPr>
      <dsp:spPr>
        <a:xfrm>
          <a:off x="6306029" y="1992442"/>
          <a:ext cx="695634" cy="69563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F39FE-5164-4325-B763-3FEB13D58D5A}">
      <dsp:nvSpPr>
        <dsp:cNvPr id="0" name=""/>
        <dsp:cNvSpPr/>
      </dsp:nvSpPr>
      <dsp:spPr>
        <a:xfrm>
          <a:off x="5958212" y="2117656"/>
          <a:ext cx="1391269" cy="4452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Depreciación</a:t>
          </a:r>
          <a:endParaRPr lang="es-EC" sz="1000" kern="1200" dirty="0"/>
        </a:p>
      </dsp:txBody>
      <dsp:txXfrm>
        <a:off x="5958212" y="2117656"/>
        <a:ext cx="1391269" cy="445206"/>
      </dsp:txXfrm>
    </dsp:sp>
    <dsp:sp modelId="{0F949BB7-F46C-4F29-8EC7-07091755D2EE}">
      <dsp:nvSpPr>
        <dsp:cNvPr id="0" name=""/>
        <dsp:cNvSpPr/>
      </dsp:nvSpPr>
      <dsp:spPr>
        <a:xfrm>
          <a:off x="5401704" y="2980244"/>
          <a:ext cx="695634" cy="69563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16B59-2267-4DF7-803B-C7D53C048F83}">
      <dsp:nvSpPr>
        <dsp:cNvPr id="0" name=""/>
        <dsp:cNvSpPr/>
      </dsp:nvSpPr>
      <dsp:spPr>
        <a:xfrm>
          <a:off x="5401704" y="2980244"/>
          <a:ext cx="695634" cy="69563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3AB514-FFE6-45EC-A25C-9A9CB0426175}">
      <dsp:nvSpPr>
        <dsp:cNvPr id="0" name=""/>
        <dsp:cNvSpPr/>
      </dsp:nvSpPr>
      <dsp:spPr>
        <a:xfrm>
          <a:off x="5053886" y="3105458"/>
          <a:ext cx="1391269" cy="4452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Método de Línea Recta</a:t>
          </a:r>
          <a:endParaRPr lang="es-EC" sz="1000" kern="1200" dirty="0"/>
        </a:p>
      </dsp:txBody>
      <dsp:txXfrm>
        <a:off x="5053886" y="3105458"/>
        <a:ext cx="1391269" cy="445206"/>
      </dsp:txXfrm>
    </dsp:sp>
    <dsp:sp modelId="{14618F2B-5DC8-4D2E-9437-8BF01EA627A5}">
      <dsp:nvSpPr>
        <dsp:cNvPr id="0" name=""/>
        <dsp:cNvSpPr/>
      </dsp:nvSpPr>
      <dsp:spPr>
        <a:xfrm>
          <a:off x="7989465" y="1992442"/>
          <a:ext cx="695634" cy="69563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94DF7-CF90-45C4-A84E-FB90B8E31B48}">
      <dsp:nvSpPr>
        <dsp:cNvPr id="0" name=""/>
        <dsp:cNvSpPr/>
      </dsp:nvSpPr>
      <dsp:spPr>
        <a:xfrm>
          <a:off x="7989465" y="1992442"/>
          <a:ext cx="695634" cy="69563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BFDB35-4149-4CC8-9C7D-89357A16B757}">
      <dsp:nvSpPr>
        <dsp:cNvPr id="0" name=""/>
        <dsp:cNvSpPr/>
      </dsp:nvSpPr>
      <dsp:spPr>
        <a:xfrm>
          <a:off x="7641648" y="2117656"/>
          <a:ext cx="1391269" cy="4452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Ingresos No Operacionales</a:t>
          </a:r>
          <a:endParaRPr lang="es-EC" sz="1000" kern="1200" dirty="0"/>
        </a:p>
      </dsp:txBody>
      <dsp:txXfrm>
        <a:off x="7641648" y="2117656"/>
        <a:ext cx="1391269" cy="445206"/>
      </dsp:txXfrm>
    </dsp:sp>
    <dsp:sp modelId="{02AC63BB-0662-440D-8DE5-7235FF879EFB}">
      <dsp:nvSpPr>
        <dsp:cNvPr id="0" name=""/>
        <dsp:cNvSpPr/>
      </dsp:nvSpPr>
      <dsp:spPr>
        <a:xfrm>
          <a:off x="7085140" y="2980244"/>
          <a:ext cx="695634" cy="69563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033644-3703-42BF-8996-89846407AF5B}">
      <dsp:nvSpPr>
        <dsp:cNvPr id="0" name=""/>
        <dsp:cNvSpPr/>
      </dsp:nvSpPr>
      <dsp:spPr>
        <a:xfrm>
          <a:off x="7085140" y="2980244"/>
          <a:ext cx="695634" cy="69563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BA3B6-2B54-4E49-967C-1B8836F539D5}">
      <dsp:nvSpPr>
        <dsp:cNvPr id="0" name=""/>
        <dsp:cNvSpPr/>
      </dsp:nvSpPr>
      <dsp:spPr>
        <a:xfrm>
          <a:off x="6737323" y="3105458"/>
          <a:ext cx="1391269" cy="4452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Participación Histórica con relación a las Ventas</a:t>
          </a:r>
          <a:endParaRPr lang="es-EC" sz="1000" kern="1200" dirty="0"/>
        </a:p>
      </dsp:txBody>
      <dsp:txXfrm>
        <a:off x="6737323" y="3105458"/>
        <a:ext cx="1391269" cy="445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123BE-F2E9-4704-B98B-F8E115604C4C}">
      <dsp:nvSpPr>
        <dsp:cNvPr id="0" name=""/>
        <dsp:cNvSpPr/>
      </dsp:nvSpPr>
      <dsp:spPr>
        <a:xfrm>
          <a:off x="7390688" y="2160732"/>
          <a:ext cx="786501" cy="512935"/>
        </a:xfrm>
        <a:custGeom>
          <a:avLst/>
          <a:gdLst/>
          <a:ahLst/>
          <a:cxnLst/>
          <a:rect l="0" t="0" r="0" b="0"/>
          <a:pathLst>
            <a:path>
              <a:moveTo>
                <a:pt x="786501" y="0"/>
              </a:moveTo>
              <a:lnTo>
                <a:pt x="786501" y="512935"/>
              </a:lnTo>
              <a:lnTo>
                <a:pt x="0" y="51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BC4EED-DBFF-42DF-9426-1C4D0A95E8F9}">
      <dsp:nvSpPr>
        <dsp:cNvPr id="0" name=""/>
        <dsp:cNvSpPr/>
      </dsp:nvSpPr>
      <dsp:spPr>
        <a:xfrm>
          <a:off x="5035458" y="946784"/>
          <a:ext cx="3141732" cy="359055"/>
        </a:xfrm>
        <a:custGeom>
          <a:avLst/>
          <a:gdLst/>
          <a:ahLst/>
          <a:cxnLst/>
          <a:rect l="0" t="0" r="0" b="0"/>
          <a:pathLst>
            <a:path>
              <a:moveTo>
                <a:pt x="0" y="0"/>
              </a:moveTo>
              <a:lnTo>
                <a:pt x="0" y="179527"/>
              </a:lnTo>
              <a:lnTo>
                <a:pt x="3141732" y="179527"/>
              </a:lnTo>
              <a:lnTo>
                <a:pt x="3141732" y="359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FFC851-9E48-4297-A22C-BCFB63D5A008}">
      <dsp:nvSpPr>
        <dsp:cNvPr id="0" name=""/>
        <dsp:cNvSpPr/>
      </dsp:nvSpPr>
      <dsp:spPr>
        <a:xfrm>
          <a:off x="5321847" y="2160732"/>
          <a:ext cx="786501" cy="1726884"/>
        </a:xfrm>
        <a:custGeom>
          <a:avLst/>
          <a:gdLst/>
          <a:ahLst/>
          <a:cxnLst/>
          <a:rect l="0" t="0" r="0" b="0"/>
          <a:pathLst>
            <a:path>
              <a:moveTo>
                <a:pt x="786501" y="0"/>
              </a:moveTo>
              <a:lnTo>
                <a:pt x="786501" y="1726884"/>
              </a:lnTo>
              <a:lnTo>
                <a:pt x="0" y="17268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B62338-AF52-4B13-ADB7-4DC1C872BFF4}">
      <dsp:nvSpPr>
        <dsp:cNvPr id="0" name=""/>
        <dsp:cNvSpPr/>
      </dsp:nvSpPr>
      <dsp:spPr>
        <a:xfrm>
          <a:off x="5321847" y="2160732"/>
          <a:ext cx="786501" cy="512935"/>
        </a:xfrm>
        <a:custGeom>
          <a:avLst/>
          <a:gdLst/>
          <a:ahLst/>
          <a:cxnLst/>
          <a:rect l="0" t="0" r="0" b="0"/>
          <a:pathLst>
            <a:path>
              <a:moveTo>
                <a:pt x="786501" y="0"/>
              </a:moveTo>
              <a:lnTo>
                <a:pt x="786501" y="512935"/>
              </a:lnTo>
              <a:lnTo>
                <a:pt x="0" y="51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31697C-3BB6-462B-AB4B-2F7631E35047}">
      <dsp:nvSpPr>
        <dsp:cNvPr id="0" name=""/>
        <dsp:cNvSpPr/>
      </dsp:nvSpPr>
      <dsp:spPr>
        <a:xfrm>
          <a:off x="5035458" y="946784"/>
          <a:ext cx="1072890" cy="359055"/>
        </a:xfrm>
        <a:custGeom>
          <a:avLst/>
          <a:gdLst/>
          <a:ahLst/>
          <a:cxnLst/>
          <a:rect l="0" t="0" r="0" b="0"/>
          <a:pathLst>
            <a:path>
              <a:moveTo>
                <a:pt x="0" y="0"/>
              </a:moveTo>
              <a:lnTo>
                <a:pt x="0" y="179527"/>
              </a:lnTo>
              <a:lnTo>
                <a:pt x="1072890" y="179527"/>
              </a:lnTo>
              <a:lnTo>
                <a:pt x="1072890" y="359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8C536-63FD-4F9E-9939-6A7B09DC4BDB}">
      <dsp:nvSpPr>
        <dsp:cNvPr id="0" name=""/>
        <dsp:cNvSpPr/>
      </dsp:nvSpPr>
      <dsp:spPr>
        <a:xfrm>
          <a:off x="1184164" y="2160732"/>
          <a:ext cx="709561" cy="1726884"/>
        </a:xfrm>
        <a:custGeom>
          <a:avLst/>
          <a:gdLst/>
          <a:ahLst/>
          <a:cxnLst/>
          <a:rect l="0" t="0" r="0" b="0"/>
          <a:pathLst>
            <a:path>
              <a:moveTo>
                <a:pt x="709561" y="0"/>
              </a:moveTo>
              <a:lnTo>
                <a:pt x="709561" y="1726884"/>
              </a:lnTo>
              <a:lnTo>
                <a:pt x="0" y="17268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86BFB5-AB66-4027-A607-2394A5F1AC6C}">
      <dsp:nvSpPr>
        <dsp:cNvPr id="0" name=""/>
        <dsp:cNvSpPr/>
      </dsp:nvSpPr>
      <dsp:spPr>
        <a:xfrm>
          <a:off x="1893726" y="2160732"/>
          <a:ext cx="709561" cy="512935"/>
        </a:xfrm>
        <a:custGeom>
          <a:avLst/>
          <a:gdLst/>
          <a:ahLst/>
          <a:cxnLst/>
          <a:rect l="0" t="0" r="0" b="0"/>
          <a:pathLst>
            <a:path>
              <a:moveTo>
                <a:pt x="0" y="0"/>
              </a:moveTo>
              <a:lnTo>
                <a:pt x="0" y="512935"/>
              </a:lnTo>
              <a:lnTo>
                <a:pt x="709561" y="51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3C87F-F10B-4C97-B849-30A459813E4C}">
      <dsp:nvSpPr>
        <dsp:cNvPr id="0" name=""/>
        <dsp:cNvSpPr/>
      </dsp:nvSpPr>
      <dsp:spPr>
        <a:xfrm>
          <a:off x="1184164" y="2160732"/>
          <a:ext cx="709561" cy="512935"/>
        </a:xfrm>
        <a:custGeom>
          <a:avLst/>
          <a:gdLst/>
          <a:ahLst/>
          <a:cxnLst/>
          <a:rect l="0" t="0" r="0" b="0"/>
          <a:pathLst>
            <a:path>
              <a:moveTo>
                <a:pt x="709561" y="0"/>
              </a:moveTo>
              <a:lnTo>
                <a:pt x="709561" y="512935"/>
              </a:lnTo>
              <a:lnTo>
                <a:pt x="0" y="51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BA225-AFA1-437B-B14D-02E0868D3288}">
      <dsp:nvSpPr>
        <dsp:cNvPr id="0" name=""/>
        <dsp:cNvSpPr/>
      </dsp:nvSpPr>
      <dsp:spPr>
        <a:xfrm>
          <a:off x="1893726" y="946784"/>
          <a:ext cx="3141732" cy="359055"/>
        </a:xfrm>
        <a:custGeom>
          <a:avLst/>
          <a:gdLst/>
          <a:ahLst/>
          <a:cxnLst/>
          <a:rect l="0" t="0" r="0" b="0"/>
          <a:pathLst>
            <a:path>
              <a:moveTo>
                <a:pt x="3141732" y="0"/>
              </a:moveTo>
              <a:lnTo>
                <a:pt x="3141732" y="179527"/>
              </a:lnTo>
              <a:lnTo>
                <a:pt x="0" y="179527"/>
              </a:lnTo>
              <a:lnTo>
                <a:pt x="0" y="359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A9F57-71E0-4F8A-916E-F525FA21D6EA}">
      <dsp:nvSpPr>
        <dsp:cNvPr id="0" name=""/>
        <dsp:cNvSpPr/>
      </dsp:nvSpPr>
      <dsp:spPr>
        <a:xfrm>
          <a:off x="4608011" y="91891"/>
          <a:ext cx="854893" cy="8548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8C48E-750C-413D-8AFD-2EFCCFFECA74}">
      <dsp:nvSpPr>
        <dsp:cNvPr id="0" name=""/>
        <dsp:cNvSpPr/>
      </dsp:nvSpPr>
      <dsp:spPr>
        <a:xfrm>
          <a:off x="4608011" y="91891"/>
          <a:ext cx="854893" cy="8548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054FA-2CAC-4403-88E9-33002267A0D7}">
      <dsp:nvSpPr>
        <dsp:cNvPr id="0" name=""/>
        <dsp:cNvSpPr/>
      </dsp:nvSpPr>
      <dsp:spPr>
        <a:xfrm>
          <a:off x="4180565" y="245771"/>
          <a:ext cx="1709786" cy="547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Estado de Situación Financiera</a:t>
          </a:r>
          <a:endParaRPr lang="es-EC" sz="1200" kern="1200" dirty="0"/>
        </a:p>
      </dsp:txBody>
      <dsp:txXfrm>
        <a:off x="4180565" y="245771"/>
        <a:ext cx="1709786" cy="547131"/>
      </dsp:txXfrm>
    </dsp:sp>
    <dsp:sp modelId="{2135E579-A66F-4BD2-893C-E7C8F773A679}">
      <dsp:nvSpPr>
        <dsp:cNvPr id="0" name=""/>
        <dsp:cNvSpPr/>
      </dsp:nvSpPr>
      <dsp:spPr>
        <a:xfrm>
          <a:off x="1466279" y="1305839"/>
          <a:ext cx="854893" cy="8548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08086-87E7-48AF-B62B-30DCC3D5B936}">
      <dsp:nvSpPr>
        <dsp:cNvPr id="0" name=""/>
        <dsp:cNvSpPr/>
      </dsp:nvSpPr>
      <dsp:spPr>
        <a:xfrm>
          <a:off x="1466279" y="1305839"/>
          <a:ext cx="854893" cy="8548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06323-EDE4-49A1-B9FB-E863B5C6C5B7}">
      <dsp:nvSpPr>
        <dsp:cNvPr id="0" name=""/>
        <dsp:cNvSpPr/>
      </dsp:nvSpPr>
      <dsp:spPr>
        <a:xfrm>
          <a:off x="1038833" y="1459720"/>
          <a:ext cx="1709786" cy="547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Activos</a:t>
          </a:r>
          <a:endParaRPr lang="es-EC" sz="1200" kern="1200" dirty="0"/>
        </a:p>
      </dsp:txBody>
      <dsp:txXfrm>
        <a:off x="1038833" y="1459720"/>
        <a:ext cx="1709786" cy="547131"/>
      </dsp:txXfrm>
    </dsp:sp>
    <dsp:sp modelId="{C8248725-6812-40FD-A47A-5F22E5741635}">
      <dsp:nvSpPr>
        <dsp:cNvPr id="0" name=""/>
        <dsp:cNvSpPr/>
      </dsp:nvSpPr>
      <dsp:spPr>
        <a:xfrm>
          <a:off x="431858" y="2519787"/>
          <a:ext cx="854893" cy="8548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FA65F-01DD-4C0A-B376-BBCF7FDE5CBE}">
      <dsp:nvSpPr>
        <dsp:cNvPr id="0" name=""/>
        <dsp:cNvSpPr/>
      </dsp:nvSpPr>
      <dsp:spPr>
        <a:xfrm>
          <a:off x="431858" y="2519787"/>
          <a:ext cx="854893" cy="8548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4DDBF-9401-4C2B-AF96-E0B8B3291BAA}">
      <dsp:nvSpPr>
        <dsp:cNvPr id="0" name=""/>
        <dsp:cNvSpPr/>
      </dsp:nvSpPr>
      <dsp:spPr>
        <a:xfrm>
          <a:off x="4412" y="2673668"/>
          <a:ext cx="1709786" cy="547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Cuentas por Cobrar-Rotación</a:t>
          </a:r>
          <a:endParaRPr lang="es-EC" sz="1200" kern="1200" dirty="0"/>
        </a:p>
      </dsp:txBody>
      <dsp:txXfrm>
        <a:off x="4412" y="2673668"/>
        <a:ext cx="1709786" cy="547131"/>
      </dsp:txXfrm>
    </dsp:sp>
    <dsp:sp modelId="{AE98D11F-34FB-4BC8-B754-BDFABAC8C6C5}">
      <dsp:nvSpPr>
        <dsp:cNvPr id="0" name=""/>
        <dsp:cNvSpPr/>
      </dsp:nvSpPr>
      <dsp:spPr>
        <a:xfrm>
          <a:off x="2500700" y="2519787"/>
          <a:ext cx="854893" cy="8548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49E733-3376-4834-8DF7-4AB55CCE24BD}">
      <dsp:nvSpPr>
        <dsp:cNvPr id="0" name=""/>
        <dsp:cNvSpPr/>
      </dsp:nvSpPr>
      <dsp:spPr>
        <a:xfrm>
          <a:off x="2500700" y="2519787"/>
          <a:ext cx="854893" cy="8548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8C7F81-E19C-4DBA-B94B-03B8D6D30338}">
      <dsp:nvSpPr>
        <dsp:cNvPr id="0" name=""/>
        <dsp:cNvSpPr/>
      </dsp:nvSpPr>
      <dsp:spPr>
        <a:xfrm>
          <a:off x="2073253" y="2673668"/>
          <a:ext cx="1709786" cy="547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Inventarios - Rotación</a:t>
          </a:r>
          <a:endParaRPr lang="es-EC" sz="1200" kern="1200" dirty="0"/>
        </a:p>
      </dsp:txBody>
      <dsp:txXfrm>
        <a:off x="2073253" y="2673668"/>
        <a:ext cx="1709786" cy="547131"/>
      </dsp:txXfrm>
    </dsp:sp>
    <dsp:sp modelId="{CBFD74BB-0570-4883-AC64-159FC865A806}">
      <dsp:nvSpPr>
        <dsp:cNvPr id="0" name=""/>
        <dsp:cNvSpPr/>
      </dsp:nvSpPr>
      <dsp:spPr>
        <a:xfrm>
          <a:off x="431858" y="3733735"/>
          <a:ext cx="854893" cy="8548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F1A81F-8CE0-43E0-9F07-5F8A59E130C7}">
      <dsp:nvSpPr>
        <dsp:cNvPr id="0" name=""/>
        <dsp:cNvSpPr/>
      </dsp:nvSpPr>
      <dsp:spPr>
        <a:xfrm>
          <a:off x="431858" y="3733735"/>
          <a:ext cx="854893" cy="8548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A4904-DDC2-47E4-AA74-C5F7861135B9}">
      <dsp:nvSpPr>
        <dsp:cNvPr id="0" name=""/>
        <dsp:cNvSpPr/>
      </dsp:nvSpPr>
      <dsp:spPr>
        <a:xfrm>
          <a:off x="4412" y="3887616"/>
          <a:ext cx="1709786" cy="547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Activos Fijos - Variación Histórica</a:t>
          </a:r>
          <a:endParaRPr lang="es-EC" sz="1200" kern="1200" dirty="0"/>
        </a:p>
      </dsp:txBody>
      <dsp:txXfrm>
        <a:off x="4412" y="3887616"/>
        <a:ext cx="1709786" cy="547131"/>
      </dsp:txXfrm>
    </dsp:sp>
    <dsp:sp modelId="{68FE4094-DDBD-4A42-AE25-2B4847655981}">
      <dsp:nvSpPr>
        <dsp:cNvPr id="0" name=""/>
        <dsp:cNvSpPr/>
      </dsp:nvSpPr>
      <dsp:spPr>
        <a:xfrm>
          <a:off x="5680902" y="1305839"/>
          <a:ext cx="854893" cy="8548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362236-E585-4760-A672-3319A5455989}">
      <dsp:nvSpPr>
        <dsp:cNvPr id="0" name=""/>
        <dsp:cNvSpPr/>
      </dsp:nvSpPr>
      <dsp:spPr>
        <a:xfrm>
          <a:off x="5680902" y="1305839"/>
          <a:ext cx="854893" cy="8548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D43FB-2904-471B-89F8-24A454BE183C}">
      <dsp:nvSpPr>
        <dsp:cNvPr id="0" name=""/>
        <dsp:cNvSpPr/>
      </dsp:nvSpPr>
      <dsp:spPr>
        <a:xfrm>
          <a:off x="5253456" y="1459720"/>
          <a:ext cx="1709786" cy="547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Pasivos</a:t>
          </a:r>
          <a:endParaRPr lang="es-EC" sz="1200" kern="1200" dirty="0"/>
        </a:p>
      </dsp:txBody>
      <dsp:txXfrm>
        <a:off x="5253456" y="1459720"/>
        <a:ext cx="1709786" cy="547131"/>
      </dsp:txXfrm>
    </dsp:sp>
    <dsp:sp modelId="{F9A63122-8F53-418A-9731-1C35887B6B53}">
      <dsp:nvSpPr>
        <dsp:cNvPr id="0" name=""/>
        <dsp:cNvSpPr/>
      </dsp:nvSpPr>
      <dsp:spPr>
        <a:xfrm>
          <a:off x="4569541" y="2519787"/>
          <a:ext cx="854893" cy="8548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DD64F-0852-46A4-A635-B2FF2F52EEDE}">
      <dsp:nvSpPr>
        <dsp:cNvPr id="0" name=""/>
        <dsp:cNvSpPr/>
      </dsp:nvSpPr>
      <dsp:spPr>
        <a:xfrm>
          <a:off x="4569541" y="2519787"/>
          <a:ext cx="854893" cy="8548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89E7A-CBDD-4366-8BF9-43EEBBAACA75}">
      <dsp:nvSpPr>
        <dsp:cNvPr id="0" name=""/>
        <dsp:cNvSpPr/>
      </dsp:nvSpPr>
      <dsp:spPr>
        <a:xfrm>
          <a:off x="4142095" y="2673668"/>
          <a:ext cx="1709786" cy="547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Cuentas por Pagar - Rotación</a:t>
          </a:r>
          <a:endParaRPr lang="es-EC" sz="1200" kern="1200" dirty="0"/>
        </a:p>
      </dsp:txBody>
      <dsp:txXfrm>
        <a:off x="4142095" y="2673668"/>
        <a:ext cx="1709786" cy="547131"/>
      </dsp:txXfrm>
    </dsp:sp>
    <dsp:sp modelId="{07E0AE96-C39B-40E9-B79B-6857C8E087B0}">
      <dsp:nvSpPr>
        <dsp:cNvPr id="0" name=""/>
        <dsp:cNvSpPr/>
      </dsp:nvSpPr>
      <dsp:spPr>
        <a:xfrm>
          <a:off x="4569541" y="3733735"/>
          <a:ext cx="854893" cy="8548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4AAF76-CC7B-446E-9911-AFBAE01184D4}">
      <dsp:nvSpPr>
        <dsp:cNvPr id="0" name=""/>
        <dsp:cNvSpPr/>
      </dsp:nvSpPr>
      <dsp:spPr>
        <a:xfrm>
          <a:off x="4569541" y="3733735"/>
          <a:ext cx="854893" cy="8548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65E358-7240-4DB7-8888-87341403C615}">
      <dsp:nvSpPr>
        <dsp:cNvPr id="0" name=""/>
        <dsp:cNvSpPr/>
      </dsp:nvSpPr>
      <dsp:spPr>
        <a:xfrm>
          <a:off x="4142095" y="3887616"/>
          <a:ext cx="1709786" cy="547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Jubilación Patronal y Desahucio – Variación Histórica</a:t>
          </a:r>
          <a:endParaRPr lang="es-EC" sz="1200" kern="1200" dirty="0"/>
        </a:p>
      </dsp:txBody>
      <dsp:txXfrm>
        <a:off x="4142095" y="3887616"/>
        <a:ext cx="1709786" cy="547131"/>
      </dsp:txXfrm>
    </dsp:sp>
    <dsp:sp modelId="{3AB45B62-137B-47D4-8D2D-9F29F6D2581E}">
      <dsp:nvSpPr>
        <dsp:cNvPr id="0" name=""/>
        <dsp:cNvSpPr/>
      </dsp:nvSpPr>
      <dsp:spPr>
        <a:xfrm>
          <a:off x="7749743" y="1305839"/>
          <a:ext cx="854893" cy="8548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E9693-3B5A-4798-815D-5F670CCD7D79}">
      <dsp:nvSpPr>
        <dsp:cNvPr id="0" name=""/>
        <dsp:cNvSpPr/>
      </dsp:nvSpPr>
      <dsp:spPr>
        <a:xfrm>
          <a:off x="7749743" y="1305839"/>
          <a:ext cx="854893" cy="8548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70B4C9-FE94-4844-ADC7-023A5228FE3C}">
      <dsp:nvSpPr>
        <dsp:cNvPr id="0" name=""/>
        <dsp:cNvSpPr/>
      </dsp:nvSpPr>
      <dsp:spPr>
        <a:xfrm>
          <a:off x="7322297" y="1459720"/>
          <a:ext cx="1709786" cy="547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Patrimonio</a:t>
          </a:r>
          <a:endParaRPr lang="es-EC" sz="1200" kern="1200" dirty="0"/>
        </a:p>
      </dsp:txBody>
      <dsp:txXfrm>
        <a:off x="7322297" y="1459720"/>
        <a:ext cx="1709786" cy="547131"/>
      </dsp:txXfrm>
    </dsp:sp>
    <dsp:sp modelId="{E34A072B-6ECF-49C5-8D93-8E26D8C8CFC6}">
      <dsp:nvSpPr>
        <dsp:cNvPr id="0" name=""/>
        <dsp:cNvSpPr/>
      </dsp:nvSpPr>
      <dsp:spPr>
        <a:xfrm>
          <a:off x="6638382" y="2519787"/>
          <a:ext cx="854893" cy="8548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9C987-4FD2-4C11-BAFD-7A006B48BD8A}">
      <dsp:nvSpPr>
        <dsp:cNvPr id="0" name=""/>
        <dsp:cNvSpPr/>
      </dsp:nvSpPr>
      <dsp:spPr>
        <a:xfrm>
          <a:off x="6638382" y="2519787"/>
          <a:ext cx="854893" cy="8548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7A84D-9BBD-4109-B40B-D46F4C792174}">
      <dsp:nvSpPr>
        <dsp:cNvPr id="0" name=""/>
        <dsp:cNvSpPr/>
      </dsp:nvSpPr>
      <dsp:spPr>
        <a:xfrm>
          <a:off x="6210936" y="2673668"/>
          <a:ext cx="1709786" cy="547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Reserva Legal – 10% por Ley</a:t>
          </a:r>
          <a:endParaRPr lang="es-EC" sz="1200" kern="1200" dirty="0"/>
        </a:p>
      </dsp:txBody>
      <dsp:txXfrm>
        <a:off x="6210936" y="2673668"/>
        <a:ext cx="1709786" cy="5471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fld id="{2EADDE6B-F145-4F03-B2B8-8E76E731017A}" type="datetimeFigureOut">
              <a:rPr lang="es-EC" smtClean="0"/>
              <a:t>17/02/2016</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CE45A399-7EE2-4A7F-ABD6-CF44BBA5E82C}" type="slidenum">
              <a:rPr lang="es-EC" smtClean="0"/>
              <a:t>‹Nº›</a:t>
            </a:fld>
            <a:endParaRPr lang="es-EC"/>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2EADDE6B-F145-4F03-B2B8-8E76E731017A}" type="datetimeFigureOut">
              <a:rPr lang="es-EC" smtClean="0"/>
              <a:t>17/02/2016</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CE45A399-7EE2-4A7F-ABD6-CF44BBA5E82C}" type="slidenum">
              <a:rPr lang="es-EC" smtClean="0"/>
              <a:t>‹Nº›</a:t>
            </a:fld>
            <a:endParaRPr lang="es-EC"/>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2EADDE6B-F145-4F03-B2B8-8E76E731017A}" type="datetimeFigureOut">
              <a:rPr lang="es-EC" smtClean="0"/>
              <a:t>17/02/2016</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CE45A399-7EE2-4A7F-ABD6-CF44BBA5E82C}" type="slidenum">
              <a:rPr lang="es-EC" smtClean="0"/>
              <a:t>‹Nº›</a:t>
            </a:fld>
            <a:endParaRPr lang="es-EC"/>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2EADDE6B-F145-4F03-B2B8-8E76E731017A}" type="datetimeFigureOut">
              <a:rPr lang="es-EC" smtClean="0"/>
              <a:t>17/02/2016</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CE45A399-7EE2-4A7F-ABD6-CF44BBA5E82C}" type="slidenum">
              <a:rPr lang="es-EC" smtClean="0"/>
              <a:t>‹Nº›</a:t>
            </a:fld>
            <a:endParaRPr lang="es-EC"/>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2EADDE6B-F145-4F03-B2B8-8E76E731017A}" type="datetimeFigureOut">
              <a:rPr lang="es-EC" smtClean="0"/>
              <a:t>17/02/2016</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CE45A399-7EE2-4A7F-ABD6-CF44BBA5E82C}" type="slidenum">
              <a:rPr lang="es-EC" smtClean="0"/>
              <a:t>‹Nº›</a:t>
            </a:fld>
            <a:endParaRPr lang="es-EC"/>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fld id="{2EADDE6B-F145-4F03-B2B8-8E76E731017A}" type="datetimeFigureOut">
              <a:rPr lang="es-EC" smtClean="0"/>
              <a:t>17/02/2016</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CE45A399-7EE2-4A7F-ABD6-CF44BBA5E82C}" type="slidenum">
              <a:rPr lang="es-EC" smtClean="0"/>
              <a:t>‹Nº›</a:t>
            </a:fld>
            <a:endParaRPr lang="es-EC"/>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fld id="{2EADDE6B-F145-4F03-B2B8-8E76E731017A}" type="datetimeFigureOut">
              <a:rPr lang="es-EC" smtClean="0"/>
              <a:t>17/02/2016</a:t>
            </a:fld>
            <a:endParaRPr lang="es-EC"/>
          </a:p>
        </p:txBody>
      </p:sp>
      <p:sp>
        <p:nvSpPr>
          <p:cNvPr id="8" name="4 Marcador de pie de página"/>
          <p:cNvSpPr>
            <a:spLocks noGrp="1"/>
          </p:cNvSpPr>
          <p:nvPr>
            <p:ph type="ftr" sz="quarter" idx="11"/>
          </p:nvPr>
        </p:nvSpPr>
        <p:spPr/>
        <p:txBody>
          <a:bodyPr/>
          <a:lstStyle>
            <a:lvl1pPr>
              <a:defRPr/>
            </a:lvl1pPr>
          </a:lstStyle>
          <a:p>
            <a:endParaRPr lang="es-EC"/>
          </a:p>
        </p:txBody>
      </p:sp>
      <p:sp>
        <p:nvSpPr>
          <p:cNvPr id="9" name="5 Marcador de número de diapositiva"/>
          <p:cNvSpPr>
            <a:spLocks noGrp="1"/>
          </p:cNvSpPr>
          <p:nvPr>
            <p:ph type="sldNum" sz="quarter" idx="12"/>
          </p:nvPr>
        </p:nvSpPr>
        <p:spPr/>
        <p:txBody>
          <a:bodyPr/>
          <a:lstStyle>
            <a:lvl1pPr>
              <a:defRPr/>
            </a:lvl1pPr>
          </a:lstStyle>
          <a:p>
            <a:fld id="{CE45A399-7EE2-4A7F-ABD6-CF44BBA5E82C}" type="slidenum">
              <a:rPr lang="es-EC" smtClean="0"/>
              <a:t>‹Nº›</a:t>
            </a:fld>
            <a:endParaRPr lang="es-EC"/>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fld id="{2EADDE6B-F145-4F03-B2B8-8E76E731017A}" type="datetimeFigureOut">
              <a:rPr lang="es-EC" smtClean="0"/>
              <a:t>17/02/2016</a:t>
            </a:fld>
            <a:endParaRPr lang="es-EC"/>
          </a:p>
        </p:txBody>
      </p:sp>
      <p:sp>
        <p:nvSpPr>
          <p:cNvPr id="4" name="4 Marcador de pie de página"/>
          <p:cNvSpPr>
            <a:spLocks noGrp="1"/>
          </p:cNvSpPr>
          <p:nvPr>
            <p:ph type="ftr" sz="quarter" idx="11"/>
          </p:nvPr>
        </p:nvSpPr>
        <p:spPr/>
        <p:txBody>
          <a:bodyPr/>
          <a:lstStyle>
            <a:lvl1pPr>
              <a:defRPr/>
            </a:lvl1pPr>
          </a:lstStyle>
          <a:p>
            <a:endParaRPr lang="es-EC"/>
          </a:p>
        </p:txBody>
      </p:sp>
      <p:sp>
        <p:nvSpPr>
          <p:cNvPr id="5" name="5 Marcador de número de diapositiva"/>
          <p:cNvSpPr>
            <a:spLocks noGrp="1"/>
          </p:cNvSpPr>
          <p:nvPr>
            <p:ph type="sldNum" sz="quarter" idx="12"/>
          </p:nvPr>
        </p:nvSpPr>
        <p:spPr/>
        <p:txBody>
          <a:bodyPr/>
          <a:lstStyle>
            <a:lvl1pPr>
              <a:defRPr/>
            </a:lvl1pPr>
          </a:lstStyle>
          <a:p>
            <a:fld id="{CE45A399-7EE2-4A7F-ABD6-CF44BBA5E82C}" type="slidenum">
              <a:rPr lang="es-EC" smtClean="0"/>
              <a:t>‹Nº›</a:t>
            </a:fld>
            <a:endParaRPr lang="es-EC"/>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2EADDE6B-F145-4F03-B2B8-8E76E731017A}" type="datetimeFigureOut">
              <a:rPr lang="es-EC" smtClean="0"/>
              <a:t>17/02/2016</a:t>
            </a:fld>
            <a:endParaRPr lang="es-EC"/>
          </a:p>
        </p:txBody>
      </p:sp>
      <p:sp>
        <p:nvSpPr>
          <p:cNvPr id="3" name="4 Marcador de pie de página"/>
          <p:cNvSpPr>
            <a:spLocks noGrp="1"/>
          </p:cNvSpPr>
          <p:nvPr>
            <p:ph type="ftr" sz="quarter" idx="11"/>
          </p:nvPr>
        </p:nvSpPr>
        <p:spPr/>
        <p:txBody>
          <a:bodyPr/>
          <a:lstStyle>
            <a:lvl1pPr>
              <a:defRPr/>
            </a:lvl1pPr>
          </a:lstStyle>
          <a:p>
            <a:endParaRPr lang="es-EC"/>
          </a:p>
        </p:txBody>
      </p:sp>
      <p:sp>
        <p:nvSpPr>
          <p:cNvPr id="4" name="5 Marcador de número de diapositiva"/>
          <p:cNvSpPr>
            <a:spLocks noGrp="1"/>
          </p:cNvSpPr>
          <p:nvPr>
            <p:ph type="sldNum" sz="quarter" idx="12"/>
          </p:nvPr>
        </p:nvSpPr>
        <p:spPr/>
        <p:txBody>
          <a:bodyPr/>
          <a:lstStyle>
            <a:lvl1pPr>
              <a:defRPr/>
            </a:lvl1pPr>
          </a:lstStyle>
          <a:p>
            <a:fld id="{CE45A399-7EE2-4A7F-ABD6-CF44BBA5E82C}" type="slidenum">
              <a:rPr lang="es-EC" smtClean="0"/>
              <a:t>‹Nº›</a:t>
            </a:fld>
            <a:endParaRPr lang="es-EC"/>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2EADDE6B-F145-4F03-B2B8-8E76E731017A}" type="datetimeFigureOut">
              <a:rPr lang="es-EC" smtClean="0"/>
              <a:t>17/02/2016</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CE45A399-7EE2-4A7F-ABD6-CF44BBA5E82C}" type="slidenum">
              <a:rPr lang="es-EC" smtClean="0"/>
              <a:t>‹Nº›</a:t>
            </a:fld>
            <a:endParaRPr lang="es-EC"/>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2EADDE6B-F145-4F03-B2B8-8E76E731017A}" type="datetimeFigureOut">
              <a:rPr lang="es-EC" smtClean="0"/>
              <a:t>17/02/2016</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CE45A399-7EE2-4A7F-ABD6-CF44BBA5E82C}" type="slidenum">
              <a:rPr lang="es-EC" smtClean="0"/>
              <a:t>‹Nº›</a:t>
            </a:fld>
            <a:endParaRPr lang="es-EC"/>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C"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DDE6B-F145-4F03-B2B8-8E76E731017A}" type="datetimeFigureOut">
              <a:rPr lang="es-EC" smtClean="0"/>
              <a:t>17/02/2016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5A399-7EE2-4A7F-ABD6-CF44BBA5E82C}" type="slidenum">
              <a:rPr lang="es-EC" smtClean="0"/>
              <a:t>‹Nº›</a:t>
            </a:fld>
            <a:endParaRPr lang="es-EC"/>
          </a:p>
        </p:txBody>
      </p:sp>
      <p:sp>
        <p:nvSpPr>
          <p:cNvPr id="1031"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sp>
        <p:nvSpPr>
          <p:cNvPr id="1032"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sp>
        <p:nvSpPr>
          <p:cNvPr id="1033"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p:spPr>
        <p:txBody>
          <a:bodyPr/>
          <a:lstStyle/>
          <a:p>
            <a:pPr fontAlgn="base">
              <a:spcBef>
                <a:spcPct val="0"/>
              </a:spcBef>
              <a:spcAft>
                <a:spcPct val="0"/>
              </a:spcAft>
              <a:defRPr/>
            </a:pPr>
            <a:endParaRPr lang="es-EC">
              <a:solidFill>
                <a:prstClr val="black"/>
              </a:solidFill>
              <a:latin typeface="Arial" charset="0"/>
              <a:cs typeface="Arial" charset="0"/>
            </a:endParaRPr>
          </a:p>
        </p:txBody>
      </p:sp>
      <p:sp>
        <p:nvSpPr>
          <p:cNvPr id="1034"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p:spPr>
        <p:txBody>
          <a:bodyPr/>
          <a:lstStyle/>
          <a:p>
            <a:pPr fontAlgn="base">
              <a:spcBef>
                <a:spcPct val="0"/>
              </a:spcBef>
              <a:spcAft>
                <a:spcPct val="0"/>
              </a:spcAft>
              <a:defRPr/>
            </a:pPr>
            <a:endParaRPr lang="es-EC">
              <a:solidFill>
                <a:prstClr val="black"/>
              </a:solidFill>
              <a:latin typeface="Arial" charset="0"/>
              <a:cs typeface="Arial" charset="0"/>
            </a:endParaRPr>
          </a:p>
        </p:txBody>
      </p:sp>
      <p:pic>
        <p:nvPicPr>
          <p:cNvPr id="2059" name="Picture 26" descr="LOGO ESPE ORIGINAL copia"/>
          <p:cNvPicPr>
            <a:picLocks noChangeAspect="1" noChangeArrowheads="1"/>
          </p:cNvPicPr>
          <p:nvPr/>
        </p:nvPicPr>
        <p:blipFill>
          <a:blip r:embed="rId13"/>
          <a:srcRect l="3070"/>
          <a:stretch>
            <a:fillRect/>
          </a:stretch>
        </p:blipFill>
        <p:spPr bwMode="auto">
          <a:xfrm>
            <a:off x="6732588" y="5949950"/>
            <a:ext cx="2305050" cy="636588"/>
          </a:xfrm>
          <a:prstGeom prst="rect">
            <a:avLst/>
          </a:prstGeom>
          <a:noFill/>
          <a:ln w="9525">
            <a:noFill/>
            <a:miter lim="800000"/>
            <a:headEnd/>
            <a:tailEnd/>
          </a:ln>
        </p:spPr>
      </p:pic>
      <p:pic>
        <p:nvPicPr>
          <p:cNvPr id="12" name="11 Imagen"/>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32240" y="5944208"/>
            <a:ext cx="2304256" cy="648072"/>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87824" y="836712"/>
            <a:ext cx="5544616" cy="506487"/>
          </a:xfrm>
        </p:spPr>
        <p:txBody>
          <a:bodyPr/>
          <a:lstStyle/>
          <a:p>
            <a:r>
              <a:rPr lang="es-EC" sz="2000" b="1" dirty="0" smtClean="0"/>
              <a:t>UNIVERSIDAD DE LAS FUERZAS ARMADAS – ESPE</a:t>
            </a:r>
            <a:endParaRPr lang="es-EC"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1728192" cy="175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bwMode="auto">
          <a:xfrm>
            <a:off x="3131840" y="1568364"/>
            <a:ext cx="5544616" cy="506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s-EC" sz="2000" b="1" dirty="0" smtClean="0"/>
              <a:t>DEPARTAMENTO DE CIENCIAS ECONOMICAS, ADMINISTRATIVAS Y DE COMERCIO</a:t>
            </a:r>
            <a:endParaRPr lang="es-EC" sz="2000" b="1" dirty="0"/>
          </a:p>
        </p:txBody>
      </p:sp>
      <p:sp>
        <p:nvSpPr>
          <p:cNvPr id="7" name="1 Título"/>
          <p:cNvSpPr txBox="1">
            <a:spLocks/>
          </p:cNvSpPr>
          <p:nvPr/>
        </p:nvSpPr>
        <p:spPr bwMode="auto">
          <a:xfrm>
            <a:off x="2555776" y="2240035"/>
            <a:ext cx="5544616" cy="506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2000" b="1" dirty="0" smtClean="0"/>
              <a:t>INGENIERIA EN FINANZAS Y AUDITORIA</a:t>
            </a:r>
            <a:endParaRPr lang="es-EC" sz="2000" b="1" dirty="0"/>
          </a:p>
        </p:txBody>
      </p:sp>
      <p:sp>
        <p:nvSpPr>
          <p:cNvPr id="8" name="1 Título"/>
          <p:cNvSpPr txBox="1">
            <a:spLocks/>
          </p:cNvSpPr>
          <p:nvPr/>
        </p:nvSpPr>
        <p:spPr bwMode="auto">
          <a:xfrm>
            <a:off x="899592" y="2924944"/>
            <a:ext cx="7488832"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2000" b="1" dirty="0" smtClean="0"/>
              <a:t>TEMA: “VALORACIÓN </a:t>
            </a:r>
            <a:r>
              <a:rPr lang="es-EC" sz="2000" b="1" dirty="0"/>
              <a:t>FINANCIERA DE LA EMPRESA RECIPLAST </a:t>
            </a:r>
            <a:r>
              <a:rPr lang="es-EC" sz="2000" b="1" dirty="0" smtClean="0"/>
              <a:t>MEDIANTE </a:t>
            </a:r>
            <a:r>
              <a:rPr lang="es-EC" sz="2000" b="1" dirty="0"/>
              <a:t>EL USO DE FLUJOS DE </a:t>
            </a:r>
            <a:r>
              <a:rPr lang="es-EC" sz="2000" b="1" dirty="0" smtClean="0"/>
              <a:t>CAJA DESCONTADOS”</a:t>
            </a:r>
            <a:endParaRPr lang="es-EC" sz="2000" b="1" dirty="0"/>
          </a:p>
        </p:txBody>
      </p:sp>
      <p:sp>
        <p:nvSpPr>
          <p:cNvPr id="9" name="1 Título"/>
          <p:cNvSpPr txBox="1">
            <a:spLocks/>
          </p:cNvSpPr>
          <p:nvPr/>
        </p:nvSpPr>
        <p:spPr bwMode="auto">
          <a:xfrm>
            <a:off x="1979712" y="4330315"/>
            <a:ext cx="5544616" cy="506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2000" b="1" dirty="0" smtClean="0"/>
              <a:t>AUTOR: ANDRES CARRERA CEPEDA</a:t>
            </a:r>
            <a:endParaRPr lang="es-EC" sz="2000" b="1" dirty="0"/>
          </a:p>
        </p:txBody>
      </p:sp>
      <p:sp>
        <p:nvSpPr>
          <p:cNvPr id="10" name="1 Título"/>
          <p:cNvSpPr txBox="1">
            <a:spLocks/>
          </p:cNvSpPr>
          <p:nvPr/>
        </p:nvSpPr>
        <p:spPr bwMode="auto">
          <a:xfrm>
            <a:off x="1979712" y="5157192"/>
            <a:ext cx="5544616" cy="506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2000" b="1" dirty="0" smtClean="0"/>
              <a:t>FEBRERO 2016</a:t>
            </a:r>
            <a:endParaRPr lang="es-EC" sz="2000" b="1" dirty="0"/>
          </a:p>
        </p:txBody>
      </p:sp>
    </p:spTree>
    <p:extLst>
      <p:ext uri="{BB962C8B-B14F-4D97-AF65-F5344CB8AC3E}">
        <p14:creationId xmlns:p14="http://schemas.microsoft.com/office/powerpoint/2010/main" val="284201567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5212" y="2636912"/>
            <a:ext cx="8229600" cy="1143000"/>
          </a:xfrm>
        </p:spPr>
        <p:txBody>
          <a:bodyPr/>
          <a:lstStyle/>
          <a:p>
            <a:r>
              <a:rPr lang="es-EC" b="1" dirty="0" smtClean="0"/>
              <a:t>CAPITULO 3</a:t>
            </a:r>
            <a:br>
              <a:rPr lang="es-EC" b="1" dirty="0" smtClean="0"/>
            </a:br>
            <a:r>
              <a:rPr lang="es-EC" b="1" dirty="0" smtClean="0"/>
              <a:t>ANÁLISIS SITUACIONAL</a:t>
            </a:r>
            <a:endParaRPr lang="es-EC"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836712"/>
            <a:ext cx="3096344" cy="135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39866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Filosofía Empresarial</a:t>
            </a:r>
            <a:endParaRPr lang="es-EC" dirty="0"/>
          </a:p>
        </p:txBody>
      </p:sp>
      <p:sp>
        <p:nvSpPr>
          <p:cNvPr id="4" name="3 Rectángulo redondeado"/>
          <p:cNvSpPr/>
          <p:nvPr/>
        </p:nvSpPr>
        <p:spPr>
          <a:xfrm>
            <a:off x="827584" y="1916832"/>
            <a:ext cx="2880320" cy="108012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400" dirty="0" smtClean="0"/>
              <a:t>VISION:</a:t>
            </a:r>
          </a:p>
          <a:p>
            <a:pPr lvl="0" algn="ctr"/>
            <a:r>
              <a:rPr lang="es-EC" sz="1400" dirty="0" smtClean="0"/>
              <a:t>Ser la empresa líder del mercado en servicios ambientales  y de reciclaje.</a:t>
            </a:r>
            <a:endParaRPr lang="es-EC" dirty="0" smtClean="0"/>
          </a:p>
        </p:txBody>
      </p:sp>
      <p:sp>
        <p:nvSpPr>
          <p:cNvPr id="5" name="4 Rectángulo redondeado"/>
          <p:cNvSpPr/>
          <p:nvPr/>
        </p:nvSpPr>
        <p:spPr>
          <a:xfrm>
            <a:off x="827584" y="4221088"/>
            <a:ext cx="2880320" cy="108012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400" dirty="0" smtClean="0"/>
              <a:t>MISION</a:t>
            </a:r>
            <a:r>
              <a:rPr lang="es-EC" dirty="0" smtClean="0"/>
              <a:t>:</a:t>
            </a:r>
          </a:p>
          <a:p>
            <a:pPr lvl="0" algn="ctr"/>
            <a:r>
              <a:rPr lang="es-EC" sz="1400" dirty="0" smtClean="0"/>
              <a:t>Ofrecer servicios de calidad a nuestros clientes</a:t>
            </a:r>
          </a:p>
        </p:txBody>
      </p:sp>
      <p:sp>
        <p:nvSpPr>
          <p:cNvPr id="6" name="5 Rectángulo redondeado"/>
          <p:cNvSpPr/>
          <p:nvPr/>
        </p:nvSpPr>
        <p:spPr>
          <a:xfrm>
            <a:off x="4139952" y="2204864"/>
            <a:ext cx="4304844" cy="3003109"/>
          </a:xfrm>
          <a:prstGeom prst="roundRect">
            <a:avLst/>
          </a:prstGeom>
          <a:solidFill>
            <a:srgbClr val="0070C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000" dirty="0" smtClean="0"/>
              <a:t>PRINCIPIOS  Y VALORES:</a:t>
            </a:r>
          </a:p>
          <a:p>
            <a:pPr marL="285750" lvl="0" indent="-285750">
              <a:buFont typeface="Arial" charset="0"/>
              <a:buChar char="•"/>
            </a:pPr>
            <a:r>
              <a:rPr lang="es-EC" sz="2000" dirty="0" smtClean="0"/>
              <a:t>Compromiso</a:t>
            </a:r>
          </a:p>
          <a:p>
            <a:pPr marL="285750" lvl="0" indent="-285750">
              <a:buFont typeface="Arial" charset="0"/>
              <a:buChar char="•"/>
            </a:pPr>
            <a:r>
              <a:rPr lang="es-EC" sz="2000" dirty="0" smtClean="0"/>
              <a:t>Responsabilidad Medioambiental</a:t>
            </a:r>
          </a:p>
          <a:p>
            <a:pPr marL="285750" lvl="0" indent="-285750">
              <a:buFont typeface="Arial" charset="0"/>
              <a:buChar char="•"/>
            </a:pPr>
            <a:r>
              <a:rPr lang="es-EC" sz="2000" dirty="0" smtClean="0"/>
              <a:t>Orientación a </a:t>
            </a:r>
            <a:r>
              <a:rPr lang="es-EC" sz="2000" dirty="0" smtClean="0"/>
              <a:t>Resultados</a:t>
            </a:r>
            <a:endParaRPr lang="es-EC" sz="2000" dirty="0" smtClean="0"/>
          </a:p>
        </p:txBody>
      </p:sp>
    </p:spTree>
    <p:extLst>
      <p:ext uri="{BB962C8B-B14F-4D97-AF65-F5344CB8AC3E}">
        <p14:creationId xmlns:p14="http://schemas.microsoft.com/office/powerpoint/2010/main" val="369870892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712968" cy="4968552"/>
          </a:xfrm>
          <a:prstGeom prst="rect">
            <a:avLst/>
          </a:prstGeom>
          <a:noFill/>
          <a:ln>
            <a:noFill/>
          </a:ln>
        </p:spPr>
      </p:pic>
    </p:spTree>
    <p:extLst>
      <p:ext uri="{BB962C8B-B14F-4D97-AF65-F5344CB8AC3E}">
        <p14:creationId xmlns:p14="http://schemas.microsoft.com/office/powerpoint/2010/main" val="372643414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Inflación</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848872" cy="3528392"/>
          </a:xfrm>
          <a:prstGeom prst="rect">
            <a:avLst/>
          </a:prstGeom>
          <a:noFill/>
          <a:ln>
            <a:noFill/>
          </a:ln>
        </p:spPr>
      </p:pic>
    </p:spTree>
    <p:extLst>
      <p:ext uri="{BB962C8B-B14F-4D97-AF65-F5344CB8AC3E}">
        <p14:creationId xmlns:p14="http://schemas.microsoft.com/office/powerpoint/2010/main" val="112176633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352928" cy="5040560"/>
          </a:xfrm>
          <a:prstGeom prst="rect">
            <a:avLst/>
          </a:prstGeom>
          <a:noFill/>
          <a:ln>
            <a:noFill/>
          </a:ln>
        </p:spPr>
      </p:pic>
    </p:spTree>
    <p:extLst>
      <p:ext uri="{BB962C8B-B14F-4D97-AF65-F5344CB8AC3E}">
        <p14:creationId xmlns:p14="http://schemas.microsoft.com/office/powerpoint/2010/main" val="272306695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Empleo</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8208912" cy="3672408"/>
          </a:xfrm>
          <a:prstGeom prst="rect">
            <a:avLst/>
          </a:prstGeom>
          <a:noFill/>
          <a:ln>
            <a:noFill/>
          </a:ln>
        </p:spPr>
      </p:pic>
    </p:spTree>
    <p:extLst>
      <p:ext uri="{BB962C8B-B14F-4D97-AF65-F5344CB8AC3E}">
        <p14:creationId xmlns:p14="http://schemas.microsoft.com/office/powerpoint/2010/main" val="258143283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PESTEL</a:t>
            </a:r>
            <a:endParaRPr lang="es-EC" dirty="0"/>
          </a:p>
        </p:txBody>
      </p:sp>
      <p:grpSp>
        <p:nvGrpSpPr>
          <p:cNvPr id="17" name="16 Grupo"/>
          <p:cNvGrpSpPr/>
          <p:nvPr/>
        </p:nvGrpSpPr>
        <p:grpSpPr>
          <a:xfrm>
            <a:off x="899592" y="1458980"/>
            <a:ext cx="2184829" cy="1889086"/>
            <a:chOff x="3479585" y="2484457"/>
            <a:chExt cx="2184829" cy="1889086"/>
          </a:xfrm>
        </p:grpSpPr>
        <p:grpSp>
          <p:nvGrpSpPr>
            <p:cNvPr id="11" name="10 Grupo"/>
            <p:cNvGrpSpPr/>
            <p:nvPr/>
          </p:nvGrpSpPr>
          <p:grpSpPr>
            <a:xfrm>
              <a:off x="3479585" y="2484457"/>
              <a:ext cx="2184829" cy="1631026"/>
              <a:chOff x="962543" y="116342"/>
              <a:chExt cx="2184829" cy="1631026"/>
            </a:xfrm>
          </p:grpSpPr>
          <p:sp>
            <p:nvSpPr>
              <p:cNvPr id="15" name="14 Redondear rectángulo de esquina del mismo lado"/>
              <p:cNvSpPr/>
              <p:nvPr/>
            </p:nvSpPr>
            <p:spPr>
              <a:xfrm>
                <a:off x="962543" y="116342"/>
                <a:ext cx="2184829" cy="1631026"/>
              </a:xfrm>
              <a:prstGeom prst="round2SameRect">
                <a:avLst>
                  <a:gd name="adj1" fmla="val 8000"/>
                  <a:gd name="adj2" fmla="val 0"/>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dondear rectángulo de esquina del mismo lado 4"/>
              <p:cNvSpPr/>
              <p:nvPr/>
            </p:nvSpPr>
            <p:spPr>
              <a:xfrm>
                <a:off x="1000760" y="154559"/>
                <a:ext cx="2108395" cy="15928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49530" rIns="16510" bIns="16510" numCol="1" spcCol="1270" anchor="t" anchorCtr="0">
                <a:noAutofit/>
              </a:bodyPr>
              <a:lstStyle/>
              <a:p>
                <a:pPr marL="114300" lvl="1" indent="-114300" algn="just" defTabSz="577850">
                  <a:lnSpc>
                    <a:spcPct val="90000"/>
                  </a:lnSpc>
                  <a:spcBef>
                    <a:spcPct val="0"/>
                  </a:spcBef>
                  <a:spcAft>
                    <a:spcPct val="15000"/>
                  </a:spcAft>
                  <a:buChar char="••"/>
                </a:pPr>
                <a:r>
                  <a:rPr lang="es-EC" sz="1300" kern="1200" noProof="0" dirty="0" smtClean="0">
                    <a:latin typeface="Times New Roman" pitchFamily="18" charset="0"/>
                    <a:cs typeface="Times New Roman" pitchFamily="18" charset="0"/>
                  </a:rPr>
                  <a:t>Situación estable a comparación de otros años.</a:t>
                </a:r>
                <a:endParaRPr lang="es-EC" sz="1300" dirty="0">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endParaRPr lang="es-EC" sz="1300" kern="1200" noProof="0" dirty="0" smtClean="0">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dirty="0" smtClean="0">
                    <a:latin typeface="Times New Roman" pitchFamily="18" charset="0"/>
                    <a:cs typeface="Times New Roman" pitchFamily="18" charset="0"/>
                  </a:rPr>
                  <a:t>Búsqueda del cambio de Matriz Productiva</a:t>
                </a:r>
                <a:endParaRPr lang="es-EC" sz="1300" kern="1200" noProof="0" dirty="0">
                  <a:latin typeface="Times New Roman" pitchFamily="18" charset="0"/>
                  <a:cs typeface="Times New Roman" pitchFamily="18" charset="0"/>
                </a:endParaRPr>
              </a:p>
            </p:txBody>
          </p:sp>
        </p:grpSp>
        <p:grpSp>
          <p:nvGrpSpPr>
            <p:cNvPr id="12" name="11 Grupo"/>
            <p:cNvGrpSpPr/>
            <p:nvPr/>
          </p:nvGrpSpPr>
          <p:grpSpPr>
            <a:xfrm>
              <a:off x="3716439" y="4096624"/>
              <a:ext cx="1626016" cy="276919"/>
              <a:chOff x="1199397" y="1728509"/>
              <a:chExt cx="1626016" cy="276919"/>
            </a:xfrm>
          </p:grpSpPr>
          <p:sp>
            <p:nvSpPr>
              <p:cNvPr id="13" name="12 Rectángulo"/>
              <p:cNvSpPr/>
              <p:nvPr/>
            </p:nvSpPr>
            <p:spPr>
              <a:xfrm>
                <a:off x="1199397" y="1728509"/>
                <a:ext cx="1626016" cy="276919"/>
              </a:xfrm>
              <a:prstGeom prst="rect">
                <a:avLst/>
              </a:prstGeom>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4" name="13 Rectángulo"/>
              <p:cNvSpPr/>
              <p:nvPr/>
            </p:nvSpPr>
            <p:spPr>
              <a:xfrm>
                <a:off x="1199397" y="1728509"/>
                <a:ext cx="1145082" cy="2769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9530" tIns="0" rIns="16510" bIns="0" numCol="1" spcCol="1270" anchor="ctr" anchorCtr="0">
                <a:noAutofit/>
              </a:bodyPr>
              <a:lstStyle/>
              <a:p>
                <a:pPr lvl="0" algn="just" defTabSz="577850">
                  <a:lnSpc>
                    <a:spcPct val="90000"/>
                  </a:lnSpc>
                  <a:spcBef>
                    <a:spcPct val="0"/>
                  </a:spcBef>
                  <a:spcAft>
                    <a:spcPct val="35000"/>
                  </a:spcAft>
                </a:pPr>
                <a:r>
                  <a:rPr lang="es-EC" sz="1300" b="1" kern="1200" noProof="0" dirty="0" smtClean="0">
                    <a:latin typeface="Times New Roman" pitchFamily="18" charset="0"/>
                    <a:cs typeface="Times New Roman" pitchFamily="18" charset="0"/>
                  </a:rPr>
                  <a:t>POLÍTICO</a:t>
                </a:r>
                <a:endParaRPr lang="es-EC" sz="1300" b="1" kern="1200" noProof="0" dirty="0">
                  <a:latin typeface="Times New Roman" pitchFamily="18" charset="0"/>
                  <a:cs typeface="Times New Roman" pitchFamily="18" charset="0"/>
                </a:endParaRPr>
              </a:p>
            </p:txBody>
          </p:sp>
        </p:grpSp>
      </p:grpSp>
      <p:grpSp>
        <p:nvGrpSpPr>
          <p:cNvPr id="18" name="17 Grupo"/>
          <p:cNvGrpSpPr/>
          <p:nvPr/>
        </p:nvGrpSpPr>
        <p:grpSpPr>
          <a:xfrm>
            <a:off x="857039" y="3755249"/>
            <a:ext cx="2184829" cy="1889086"/>
            <a:chOff x="3479585" y="2484457"/>
            <a:chExt cx="2184829" cy="1889086"/>
          </a:xfrm>
        </p:grpSpPr>
        <p:grpSp>
          <p:nvGrpSpPr>
            <p:cNvPr id="19" name="18 Grupo"/>
            <p:cNvGrpSpPr/>
            <p:nvPr/>
          </p:nvGrpSpPr>
          <p:grpSpPr>
            <a:xfrm>
              <a:off x="3479585" y="2484457"/>
              <a:ext cx="2184829" cy="1631026"/>
              <a:chOff x="962543" y="116342"/>
              <a:chExt cx="2184829" cy="1631026"/>
            </a:xfrm>
          </p:grpSpPr>
          <p:sp>
            <p:nvSpPr>
              <p:cNvPr id="23" name="22 Redondear rectángulo de esquina del mismo lado"/>
              <p:cNvSpPr/>
              <p:nvPr/>
            </p:nvSpPr>
            <p:spPr>
              <a:xfrm>
                <a:off x="962543" y="116342"/>
                <a:ext cx="2184829" cy="1631026"/>
              </a:xfrm>
              <a:prstGeom prst="round2SameRect">
                <a:avLst>
                  <a:gd name="adj1" fmla="val 8000"/>
                  <a:gd name="adj2" fmla="val 0"/>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dondear rectángulo de esquina del mismo lado 4"/>
              <p:cNvSpPr/>
              <p:nvPr/>
            </p:nvSpPr>
            <p:spPr>
              <a:xfrm>
                <a:off x="1000760" y="154559"/>
                <a:ext cx="2108395" cy="15928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49530" rIns="16510" bIns="16510" numCol="1" spcCol="1270" anchor="t" anchorCtr="0">
                <a:noAutofit/>
              </a:bodyPr>
              <a:lstStyle/>
              <a:p>
                <a:pPr marL="114300" lvl="1" indent="-114300" algn="just" defTabSz="577850">
                  <a:lnSpc>
                    <a:spcPct val="90000"/>
                  </a:lnSpc>
                  <a:spcBef>
                    <a:spcPct val="0"/>
                  </a:spcBef>
                  <a:spcAft>
                    <a:spcPct val="15000"/>
                  </a:spcAft>
                  <a:buChar char="••"/>
                </a:pPr>
                <a:r>
                  <a:rPr lang="es-EC" sz="1300" kern="1200" noProof="0" dirty="0" smtClean="0">
                    <a:latin typeface="Times New Roman" pitchFamily="18" charset="0"/>
                    <a:cs typeface="Times New Roman" pitchFamily="18" charset="0"/>
                  </a:rPr>
                  <a:t>Baja con relación a otros países</a:t>
                </a:r>
              </a:p>
              <a:p>
                <a:pPr marL="114300" lvl="1" indent="-114300" algn="just" defTabSz="577850">
                  <a:lnSpc>
                    <a:spcPct val="90000"/>
                  </a:lnSpc>
                  <a:spcBef>
                    <a:spcPct val="0"/>
                  </a:spcBef>
                  <a:spcAft>
                    <a:spcPct val="15000"/>
                  </a:spcAft>
                  <a:buChar char="••"/>
                </a:pPr>
                <a:r>
                  <a:rPr lang="es-EC" sz="1300" dirty="0" smtClean="0">
                    <a:latin typeface="Times New Roman" pitchFamily="18" charset="0"/>
                    <a:cs typeface="Times New Roman" pitchFamily="18" charset="0"/>
                  </a:rPr>
                  <a:t>Ecuador ocupa el lugar 82 entre 142 países en el ranking del Foro Económico Mundial (FEM)</a:t>
                </a:r>
                <a:endParaRPr lang="es-EC" sz="1300" kern="1200" noProof="0" dirty="0" smtClean="0">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endParaRPr lang="es-EC" sz="1300" kern="1200" noProof="0" dirty="0">
                  <a:latin typeface="Times New Roman" pitchFamily="18" charset="0"/>
                  <a:cs typeface="Times New Roman" pitchFamily="18" charset="0"/>
                </a:endParaRPr>
              </a:p>
            </p:txBody>
          </p:sp>
        </p:grpSp>
        <p:grpSp>
          <p:nvGrpSpPr>
            <p:cNvPr id="20" name="19 Grupo"/>
            <p:cNvGrpSpPr/>
            <p:nvPr/>
          </p:nvGrpSpPr>
          <p:grpSpPr>
            <a:xfrm>
              <a:off x="3716438" y="4096624"/>
              <a:ext cx="1626017" cy="276919"/>
              <a:chOff x="1199396" y="1728509"/>
              <a:chExt cx="1626017" cy="276919"/>
            </a:xfrm>
          </p:grpSpPr>
          <p:sp>
            <p:nvSpPr>
              <p:cNvPr id="21" name="20 Rectángulo"/>
              <p:cNvSpPr/>
              <p:nvPr/>
            </p:nvSpPr>
            <p:spPr>
              <a:xfrm>
                <a:off x="1199397" y="1728509"/>
                <a:ext cx="1626016" cy="276919"/>
              </a:xfrm>
              <a:prstGeom prst="rect">
                <a:avLst/>
              </a:prstGeom>
              <a:solidFill>
                <a:srgbClr val="FFC000"/>
              </a:solidFill>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22" name="21 Rectángulo"/>
              <p:cNvSpPr/>
              <p:nvPr/>
            </p:nvSpPr>
            <p:spPr>
              <a:xfrm>
                <a:off x="1199396" y="1768251"/>
                <a:ext cx="1389875" cy="20182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9530" tIns="0" rIns="16510" bIns="0" numCol="1" spcCol="1270" anchor="ctr" anchorCtr="0">
                <a:noAutofit/>
              </a:bodyPr>
              <a:lstStyle/>
              <a:p>
                <a:pPr lvl="0" algn="just" defTabSz="577850">
                  <a:lnSpc>
                    <a:spcPct val="90000"/>
                  </a:lnSpc>
                  <a:spcBef>
                    <a:spcPct val="0"/>
                  </a:spcBef>
                  <a:spcAft>
                    <a:spcPct val="35000"/>
                  </a:spcAft>
                </a:pPr>
                <a:r>
                  <a:rPr lang="es-EC" sz="1300" b="1" kern="1200" noProof="0" dirty="0" smtClean="0">
                    <a:latin typeface="Times New Roman" pitchFamily="18" charset="0"/>
                    <a:cs typeface="Times New Roman" pitchFamily="18" charset="0"/>
                  </a:rPr>
                  <a:t>TECNOLÓGICO</a:t>
                </a:r>
                <a:endParaRPr lang="es-EC" sz="1300" b="1" kern="1200" noProof="0" dirty="0">
                  <a:latin typeface="Times New Roman" pitchFamily="18" charset="0"/>
                  <a:cs typeface="Times New Roman" pitchFamily="18" charset="0"/>
                </a:endParaRPr>
              </a:p>
            </p:txBody>
          </p:sp>
        </p:grpSp>
      </p:grpSp>
      <p:grpSp>
        <p:nvGrpSpPr>
          <p:cNvPr id="25" name="24 Grupo"/>
          <p:cNvGrpSpPr/>
          <p:nvPr/>
        </p:nvGrpSpPr>
        <p:grpSpPr>
          <a:xfrm>
            <a:off x="3563888" y="1454331"/>
            <a:ext cx="2184829" cy="1889086"/>
            <a:chOff x="3479585" y="2484457"/>
            <a:chExt cx="2184829" cy="1889086"/>
          </a:xfrm>
        </p:grpSpPr>
        <p:grpSp>
          <p:nvGrpSpPr>
            <p:cNvPr id="26" name="25 Grupo"/>
            <p:cNvGrpSpPr/>
            <p:nvPr/>
          </p:nvGrpSpPr>
          <p:grpSpPr>
            <a:xfrm>
              <a:off x="3479585" y="2484457"/>
              <a:ext cx="2184829" cy="1631026"/>
              <a:chOff x="962543" y="116342"/>
              <a:chExt cx="2184829" cy="1631026"/>
            </a:xfrm>
          </p:grpSpPr>
          <p:sp>
            <p:nvSpPr>
              <p:cNvPr id="30" name="29 Redondear rectángulo de esquina del mismo lado"/>
              <p:cNvSpPr/>
              <p:nvPr/>
            </p:nvSpPr>
            <p:spPr>
              <a:xfrm>
                <a:off x="962543" y="116342"/>
                <a:ext cx="2184829" cy="1631026"/>
              </a:xfrm>
              <a:prstGeom prst="round2SameRect">
                <a:avLst>
                  <a:gd name="adj1" fmla="val 8000"/>
                  <a:gd name="adj2" fmla="val 0"/>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edondear rectángulo de esquina del mismo lado 4"/>
              <p:cNvSpPr/>
              <p:nvPr/>
            </p:nvSpPr>
            <p:spPr>
              <a:xfrm>
                <a:off x="1000760" y="154559"/>
                <a:ext cx="2108395" cy="15928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49530" rIns="16510" bIns="16510" numCol="1" spcCol="1270" anchor="t" anchorCtr="0">
                <a:noAutofit/>
              </a:bodyPr>
              <a:lstStyle/>
              <a:p>
                <a:pPr marL="114300" lvl="1" indent="-114300" algn="just" defTabSz="577850">
                  <a:lnSpc>
                    <a:spcPct val="90000"/>
                  </a:lnSpc>
                  <a:spcBef>
                    <a:spcPct val="0"/>
                  </a:spcBef>
                  <a:spcAft>
                    <a:spcPct val="15000"/>
                  </a:spcAft>
                  <a:buChar char="••"/>
                </a:pPr>
                <a:r>
                  <a:rPr lang="es-EC" sz="1300" kern="1200" noProof="0" dirty="0" smtClean="0">
                    <a:latin typeface="Times New Roman" pitchFamily="18" charset="0"/>
                    <a:cs typeface="Times New Roman" pitchFamily="18" charset="0"/>
                  </a:rPr>
                  <a:t>PIB: Decreciente en el ultimo año</a:t>
                </a:r>
              </a:p>
              <a:p>
                <a:pPr marL="114300" lvl="1" indent="-114300" algn="just" defTabSz="577850">
                  <a:lnSpc>
                    <a:spcPct val="90000"/>
                  </a:lnSpc>
                  <a:spcBef>
                    <a:spcPct val="0"/>
                  </a:spcBef>
                  <a:spcAft>
                    <a:spcPct val="15000"/>
                  </a:spcAft>
                  <a:buChar char="••"/>
                </a:pPr>
                <a:r>
                  <a:rPr lang="es-EC" sz="1300" dirty="0" smtClean="0">
                    <a:latin typeface="Times New Roman" pitchFamily="18" charset="0"/>
                    <a:cs typeface="Times New Roman" pitchFamily="18" charset="0"/>
                  </a:rPr>
                  <a:t>Inflación: Se encuentra en   3,8% en el año 2015, en dólares. </a:t>
                </a:r>
                <a:endParaRPr lang="es-EC" sz="1300" dirty="0">
                  <a:latin typeface="Times New Roman" pitchFamily="18" charset="0"/>
                  <a:cs typeface="Times New Roman" pitchFamily="18" charset="0"/>
                </a:endParaRPr>
              </a:p>
              <a:p>
                <a:pPr marL="114300" lvl="1" indent="-114300" defTabSz="577850">
                  <a:lnSpc>
                    <a:spcPct val="90000"/>
                  </a:lnSpc>
                  <a:spcBef>
                    <a:spcPct val="0"/>
                  </a:spcBef>
                  <a:spcAft>
                    <a:spcPct val="15000"/>
                  </a:spcAft>
                  <a:buChar char="••"/>
                </a:pPr>
                <a:r>
                  <a:rPr lang="es-EC" sz="1300" dirty="0" smtClean="0">
                    <a:latin typeface="Times New Roman" pitchFamily="18" charset="0"/>
                    <a:cs typeface="Times New Roman" pitchFamily="18" charset="0"/>
                  </a:rPr>
                  <a:t>Balanza Comercial: Disminución debido a la baja de petróleo </a:t>
                </a:r>
                <a:endParaRPr lang="es-EC" sz="1300" dirty="0">
                  <a:latin typeface="Times New Roman" pitchFamily="18" charset="0"/>
                  <a:cs typeface="Times New Roman" pitchFamily="18" charset="0"/>
                </a:endParaRPr>
              </a:p>
            </p:txBody>
          </p:sp>
        </p:grpSp>
        <p:grpSp>
          <p:nvGrpSpPr>
            <p:cNvPr id="27" name="26 Grupo"/>
            <p:cNvGrpSpPr/>
            <p:nvPr/>
          </p:nvGrpSpPr>
          <p:grpSpPr>
            <a:xfrm>
              <a:off x="3716439" y="4096624"/>
              <a:ext cx="1626016" cy="276919"/>
              <a:chOff x="1199397" y="1728509"/>
              <a:chExt cx="1626016" cy="276919"/>
            </a:xfrm>
          </p:grpSpPr>
          <p:sp>
            <p:nvSpPr>
              <p:cNvPr id="28" name="27 Rectángulo"/>
              <p:cNvSpPr/>
              <p:nvPr/>
            </p:nvSpPr>
            <p:spPr>
              <a:xfrm>
                <a:off x="1199397" y="1728509"/>
                <a:ext cx="1626016" cy="276919"/>
              </a:xfrm>
              <a:prstGeom prst="rect">
                <a:avLst/>
              </a:prstGeom>
              <a:solidFill>
                <a:schemeClr val="accent6">
                  <a:lumMod val="40000"/>
                  <a:lumOff val="60000"/>
                </a:schemeClr>
              </a:solidFill>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29" name="28 Rectángulo"/>
              <p:cNvSpPr/>
              <p:nvPr/>
            </p:nvSpPr>
            <p:spPr>
              <a:xfrm>
                <a:off x="1199397" y="1728509"/>
                <a:ext cx="1145082" cy="2769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9530" tIns="0" rIns="16510" bIns="0" numCol="1" spcCol="1270" anchor="ctr" anchorCtr="0">
                <a:noAutofit/>
              </a:bodyPr>
              <a:lstStyle/>
              <a:p>
                <a:pPr lvl="0" algn="just" defTabSz="577850">
                  <a:lnSpc>
                    <a:spcPct val="90000"/>
                  </a:lnSpc>
                  <a:spcBef>
                    <a:spcPct val="0"/>
                  </a:spcBef>
                  <a:spcAft>
                    <a:spcPct val="35000"/>
                  </a:spcAft>
                </a:pPr>
                <a:r>
                  <a:rPr lang="es-EC" sz="1300" b="1" kern="1200" noProof="0" dirty="0" smtClean="0">
                    <a:latin typeface="Times New Roman" pitchFamily="18" charset="0"/>
                    <a:cs typeface="Times New Roman" pitchFamily="18" charset="0"/>
                  </a:rPr>
                  <a:t>ECONÓMICO</a:t>
                </a:r>
                <a:endParaRPr lang="es-EC" sz="1300" b="1" kern="1200" noProof="0" dirty="0">
                  <a:latin typeface="Times New Roman" pitchFamily="18" charset="0"/>
                  <a:cs typeface="Times New Roman" pitchFamily="18" charset="0"/>
                </a:endParaRPr>
              </a:p>
            </p:txBody>
          </p:sp>
        </p:grpSp>
      </p:grpSp>
      <p:grpSp>
        <p:nvGrpSpPr>
          <p:cNvPr id="32" name="31 Grupo"/>
          <p:cNvGrpSpPr/>
          <p:nvPr/>
        </p:nvGrpSpPr>
        <p:grpSpPr>
          <a:xfrm>
            <a:off x="6300192" y="1497639"/>
            <a:ext cx="2184829" cy="1889086"/>
            <a:chOff x="3479585" y="2484457"/>
            <a:chExt cx="2184829" cy="1889086"/>
          </a:xfrm>
        </p:grpSpPr>
        <p:grpSp>
          <p:nvGrpSpPr>
            <p:cNvPr id="33" name="32 Grupo"/>
            <p:cNvGrpSpPr/>
            <p:nvPr/>
          </p:nvGrpSpPr>
          <p:grpSpPr>
            <a:xfrm>
              <a:off x="3479585" y="2484457"/>
              <a:ext cx="2184829" cy="1631026"/>
              <a:chOff x="962543" y="116342"/>
              <a:chExt cx="2184829" cy="1631026"/>
            </a:xfrm>
          </p:grpSpPr>
          <p:sp>
            <p:nvSpPr>
              <p:cNvPr id="37" name="36 Redondear rectángulo de esquina del mismo lado"/>
              <p:cNvSpPr/>
              <p:nvPr/>
            </p:nvSpPr>
            <p:spPr>
              <a:xfrm>
                <a:off x="962543" y="116342"/>
                <a:ext cx="2184829" cy="1631026"/>
              </a:xfrm>
              <a:prstGeom prst="round2SameRect">
                <a:avLst>
                  <a:gd name="adj1" fmla="val 8000"/>
                  <a:gd name="adj2" fmla="val 0"/>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edondear rectángulo de esquina del mismo lado 4"/>
              <p:cNvSpPr/>
              <p:nvPr/>
            </p:nvSpPr>
            <p:spPr>
              <a:xfrm>
                <a:off x="1000760" y="154559"/>
                <a:ext cx="2108395" cy="15928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49530" rIns="16510" bIns="16510" numCol="1" spcCol="1270" anchor="t" anchorCtr="0">
                <a:noAutofit/>
              </a:bodyPr>
              <a:lstStyle/>
              <a:p>
                <a:pPr marL="114300" lvl="1" indent="-114300" algn="just" defTabSz="577850">
                  <a:lnSpc>
                    <a:spcPct val="90000"/>
                  </a:lnSpc>
                  <a:spcBef>
                    <a:spcPct val="0"/>
                  </a:spcBef>
                  <a:spcAft>
                    <a:spcPct val="15000"/>
                  </a:spcAft>
                  <a:buChar char="••"/>
                </a:pPr>
                <a:r>
                  <a:rPr lang="es-EC" sz="1300" kern="1200" noProof="0" dirty="0" smtClean="0">
                    <a:latin typeface="Times New Roman" pitchFamily="18" charset="0"/>
                    <a:cs typeface="Times New Roman" pitchFamily="18" charset="0"/>
                  </a:rPr>
                  <a:t>En el ultimo año ha aumentado el porcentaje de desempleo, en el 2015 se encuentra con el 4,47%</a:t>
                </a:r>
              </a:p>
              <a:p>
                <a:pPr marL="114300" lvl="1" indent="-114300" algn="just" defTabSz="577850">
                  <a:lnSpc>
                    <a:spcPct val="90000"/>
                  </a:lnSpc>
                  <a:spcBef>
                    <a:spcPct val="0"/>
                  </a:spcBef>
                  <a:spcAft>
                    <a:spcPct val="15000"/>
                  </a:spcAft>
                  <a:buChar char="••"/>
                </a:pPr>
                <a:endParaRPr lang="es-EC" sz="1300" kern="1200" noProof="0" dirty="0">
                  <a:latin typeface="Times New Roman" pitchFamily="18" charset="0"/>
                  <a:cs typeface="Times New Roman" pitchFamily="18" charset="0"/>
                </a:endParaRPr>
              </a:p>
            </p:txBody>
          </p:sp>
        </p:grpSp>
        <p:grpSp>
          <p:nvGrpSpPr>
            <p:cNvPr id="34" name="33 Grupo"/>
            <p:cNvGrpSpPr/>
            <p:nvPr/>
          </p:nvGrpSpPr>
          <p:grpSpPr>
            <a:xfrm>
              <a:off x="3716439" y="4096624"/>
              <a:ext cx="1626016" cy="276919"/>
              <a:chOff x="1199397" y="1728509"/>
              <a:chExt cx="1626016" cy="276919"/>
            </a:xfrm>
          </p:grpSpPr>
          <p:sp>
            <p:nvSpPr>
              <p:cNvPr id="35" name="34 Rectángulo"/>
              <p:cNvSpPr/>
              <p:nvPr/>
            </p:nvSpPr>
            <p:spPr>
              <a:xfrm>
                <a:off x="1199397" y="1728509"/>
                <a:ext cx="1626016" cy="276919"/>
              </a:xfrm>
              <a:prstGeom prst="rect">
                <a:avLst/>
              </a:prstGeom>
              <a:solidFill>
                <a:schemeClr val="bg2">
                  <a:lumMod val="75000"/>
                </a:schemeClr>
              </a:solidFill>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36" name="35 Rectángulo"/>
              <p:cNvSpPr/>
              <p:nvPr/>
            </p:nvSpPr>
            <p:spPr>
              <a:xfrm>
                <a:off x="1199397" y="1728509"/>
                <a:ext cx="1145082" cy="2769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9530" tIns="0" rIns="16510" bIns="0" numCol="1" spcCol="1270" anchor="ctr" anchorCtr="0">
                <a:noAutofit/>
              </a:bodyPr>
              <a:lstStyle/>
              <a:p>
                <a:pPr lvl="0" algn="just" defTabSz="577850">
                  <a:lnSpc>
                    <a:spcPct val="90000"/>
                  </a:lnSpc>
                  <a:spcBef>
                    <a:spcPct val="0"/>
                  </a:spcBef>
                  <a:spcAft>
                    <a:spcPct val="35000"/>
                  </a:spcAft>
                </a:pPr>
                <a:r>
                  <a:rPr lang="es-EC" sz="1300" b="1" kern="1200" noProof="0" dirty="0" smtClean="0">
                    <a:latin typeface="Times New Roman" pitchFamily="18" charset="0"/>
                    <a:cs typeface="Times New Roman" pitchFamily="18" charset="0"/>
                  </a:rPr>
                  <a:t>SOCIAL</a:t>
                </a:r>
                <a:endParaRPr lang="es-EC" sz="1300" b="1" kern="1200" noProof="0" dirty="0">
                  <a:latin typeface="Times New Roman" pitchFamily="18" charset="0"/>
                  <a:cs typeface="Times New Roman" pitchFamily="18" charset="0"/>
                </a:endParaRPr>
              </a:p>
            </p:txBody>
          </p:sp>
        </p:grpSp>
      </p:grpSp>
      <p:grpSp>
        <p:nvGrpSpPr>
          <p:cNvPr id="39" name="38 Grupo"/>
          <p:cNvGrpSpPr/>
          <p:nvPr/>
        </p:nvGrpSpPr>
        <p:grpSpPr>
          <a:xfrm>
            <a:off x="3525671" y="3776132"/>
            <a:ext cx="2184829" cy="1889086"/>
            <a:chOff x="3479585" y="2484457"/>
            <a:chExt cx="2184829" cy="1889086"/>
          </a:xfrm>
        </p:grpSpPr>
        <p:grpSp>
          <p:nvGrpSpPr>
            <p:cNvPr id="40" name="39 Grupo"/>
            <p:cNvGrpSpPr/>
            <p:nvPr/>
          </p:nvGrpSpPr>
          <p:grpSpPr>
            <a:xfrm>
              <a:off x="3479585" y="2484457"/>
              <a:ext cx="2184829" cy="1631026"/>
              <a:chOff x="962543" y="116342"/>
              <a:chExt cx="2184829" cy="1631026"/>
            </a:xfrm>
          </p:grpSpPr>
          <p:sp>
            <p:nvSpPr>
              <p:cNvPr id="44" name="43 Redondear rectángulo de esquina del mismo lado"/>
              <p:cNvSpPr/>
              <p:nvPr/>
            </p:nvSpPr>
            <p:spPr>
              <a:xfrm>
                <a:off x="962543" y="116342"/>
                <a:ext cx="2184829" cy="1631026"/>
              </a:xfrm>
              <a:prstGeom prst="round2SameRect">
                <a:avLst>
                  <a:gd name="adj1" fmla="val 8000"/>
                  <a:gd name="adj2" fmla="val 0"/>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edondear rectángulo de esquina del mismo lado 4"/>
              <p:cNvSpPr/>
              <p:nvPr/>
            </p:nvSpPr>
            <p:spPr>
              <a:xfrm>
                <a:off x="1000760" y="154559"/>
                <a:ext cx="2108395" cy="15928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49530" rIns="16510" bIns="16510" numCol="1" spcCol="1270" anchor="t" anchorCtr="0">
                <a:noAutofit/>
              </a:bodyPr>
              <a:lstStyle/>
              <a:p>
                <a:pPr marL="114300" lvl="1" indent="-114300" algn="just" defTabSz="577850">
                  <a:lnSpc>
                    <a:spcPct val="90000"/>
                  </a:lnSpc>
                  <a:spcBef>
                    <a:spcPct val="0"/>
                  </a:spcBef>
                  <a:spcAft>
                    <a:spcPct val="15000"/>
                  </a:spcAft>
                  <a:buChar char="••"/>
                </a:pPr>
                <a:r>
                  <a:rPr lang="es-EC" sz="1300" kern="1200" noProof="0" dirty="0" smtClean="0">
                    <a:latin typeface="Times New Roman" pitchFamily="18" charset="0"/>
                    <a:cs typeface="Times New Roman" pitchFamily="18" charset="0"/>
                  </a:rPr>
                  <a:t>Impulso del gobierno al  factor ambiental.</a:t>
                </a:r>
                <a:endParaRPr lang="es-EC" sz="1300" dirty="0">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endParaRPr lang="es-EC" sz="1300" kern="1200" noProof="0" dirty="0" smtClean="0">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dirty="0" smtClean="0">
                    <a:latin typeface="Times New Roman" pitchFamily="18" charset="0"/>
                    <a:cs typeface="Times New Roman" pitchFamily="18" charset="0"/>
                  </a:rPr>
                  <a:t>Empresas con mayor conciencia ambiental.</a:t>
                </a:r>
                <a:endParaRPr lang="es-EC" sz="1300" kern="1200" noProof="0" dirty="0">
                  <a:latin typeface="Times New Roman" pitchFamily="18" charset="0"/>
                  <a:cs typeface="Times New Roman" pitchFamily="18" charset="0"/>
                </a:endParaRPr>
              </a:p>
            </p:txBody>
          </p:sp>
        </p:grpSp>
        <p:grpSp>
          <p:nvGrpSpPr>
            <p:cNvPr id="41" name="40 Grupo"/>
            <p:cNvGrpSpPr/>
            <p:nvPr/>
          </p:nvGrpSpPr>
          <p:grpSpPr>
            <a:xfrm>
              <a:off x="3716439" y="4096624"/>
              <a:ext cx="1626016" cy="276919"/>
              <a:chOff x="1199397" y="1728509"/>
              <a:chExt cx="1626016" cy="276919"/>
            </a:xfrm>
          </p:grpSpPr>
          <p:sp>
            <p:nvSpPr>
              <p:cNvPr id="42" name="41 Rectángulo"/>
              <p:cNvSpPr/>
              <p:nvPr/>
            </p:nvSpPr>
            <p:spPr>
              <a:xfrm>
                <a:off x="1199397" y="1728509"/>
                <a:ext cx="1626016" cy="276919"/>
              </a:xfrm>
              <a:prstGeom prst="rect">
                <a:avLst/>
              </a:prstGeom>
              <a:solidFill>
                <a:srgbClr val="0070C0"/>
              </a:solidFill>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43" name="42 Rectángulo"/>
              <p:cNvSpPr/>
              <p:nvPr/>
            </p:nvSpPr>
            <p:spPr>
              <a:xfrm>
                <a:off x="1199397" y="1728509"/>
                <a:ext cx="1145082" cy="2769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9530" tIns="0" rIns="16510" bIns="0" numCol="1" spcCol="1270" anchor="ctr" anchorCtr="0">
                <a:noAutofit/>
              </a:bodyPr>
              <a:lstStyle/>
              <a:p>
                <a:pPr lvl="0" algn="just" defTabSz="577850">
                  <a:lnSpc>
                    <a:spcPct val="90000"/>
                  </a:lnSpc>
                  <a:spcBef>
                    <a:spcPct val="0"/>
                  </a:spcBef>
                  <a:spcAft>
                    <a:spcPct val="35000"/>
                  </a:spcAft>
                </a:pPr>
                <a:r>
                  <a:rPr lang="es-EC" sz="1300" b="1" kern="1200" noProof="0" dirty="0" smtClean="0">
                    <a:latin typeface="Times New Roman" pitchFamily="18" charset="0"/>
                    <a:cs typeface="Times New Roman" pitchFamily="18" charset="0"/>
                  </a:rPr>
                  <a:t>ECOLÓGICO</a:t>
                </a:r>
                <a:endParaRPr lang="es-EC" sz="1300" b="1" kern="1200" noProof="0" dirty="0">
                  <a:latin typeface="Times New Roman" pitchFamily="18" charset="0"/>
                  <a:cs typeface="Times New Roman" pitchFamily="18" charset="0"/>
                </a:endParaRPr>
              </a:p>
            </p:txBody>
          </p:sp>
        </p:grpSp>
      </p:grpSp>
      <p:grpSp>
        <p:nvGrpSpPr>
          <p:cNvPr id="46" name="45 Grupo"/>
          <p:cNvGrpSpPr/>
          <p:nvPr/>
        </p:nvGrpSpPr>
        <p:grpSpPr>
          <a:xfrm>
            <a:off x="6257639" y="3818610"/>
            <a:ext cx="2184829" cy="1889086"/>
            <a:chOff x="3479585" y="2484457"/>
            <a:chExt cx="2184829" cy="1889086"/>
          </a:xfrm>
        </p:grpSpPr>
        <p:grpSp>
          <p:nvGrpSpPr>
            <p:cNvPr id="47" name="46 Grupo"/>
            <p:cNvGrpSpPr/>
            <p:nvPr/>
          </p:nvGrpSpPr>
          <p:grpSpPr>
            <a:xfrm>
              <a:off x="3479585" y="2484457"/>
              <a:ext cx="2184829" cy="1631026"/>
              <a:chOff x="962543" y="116342"/>
              <a:chExt cx="2184829" cy="1631026"/>
            </a:xfrm>
          </p:grpSpPr>
          <p:sp>
            <p:nvSpPr>
              <p:cNvPr id="51" name="50 Redondear rectángulo de esquina del mismo lado"/>
              <p:cNvSpPr/>
              <p:nvPr/>
            </p:nvSpPr>
            <p:spPr>
              <a:xfrm>
                <a:off x="962543" y="116342"/>
                <a:ext cx="2184829" cy="1631026"/>
              </a:xfrm>
              <a:prstGeom prst="round2SameRect">
                <a:avLst>
                  <a:gd name="adj1" fmla="val 8000"/>
                  <a:gd name="adj2" fmla="val 0"/>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edondear rectángulo de esquina del mismo lado 4"/>
              <p:cNvSpPr/>
              <p:nvPr/>
            </p:nvSpPr>
            <p:spPr>
              <a:xfrm>
                <a:off x="1000760" y="154559"/>
                <a:ext cx="2108395" cy="15928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49530" rIns="16510" bIns="16510" numCol="1" spcCol="1270" anchor="t" anchorCtr="0">
                <a:noAutofit/>
              </a:bodyPr>
              <a:lstStyle/>
              <a:p>
                <a:pPr marL="114300" lvl="1" indent="-114300" algn="just" defTabSz="577850">
                  <a:lnSpc>
                    <a:spcPct val="90000"/>
                  </a:lnSpc>
                  <a:spcBef>
                    <a:spcPct val="0"/>
                  </a:spcBef>
                  <a:spcAft>
                    <a:spcPct val="15000"/>
                  </a:spcAft>
                  <a:buChar char="••"/>
                </a:pPr>
                <a:r>
                  <a:rPr lang="es-EC" sz="1300" dirty="0">
                    <a:latin typeface="Times New Roman" pitchFamily="18" charset="0"/>
                    <a:cs typeface="Times New Roman" pitchFamily="18" charset="0"/>
                  </a:rPr>
                  <a:t>Impuestos altos que impiden la inversión extranjera.</a:t>
                </a:r>
              </a:p>
              <a:p>
                <a:pPr marL="114300" lvl="1" indent="-114300" algn="just" defTabSz="577850">
                  <a:lnSpc>
                    <a:spcPct val="90000"/>
                  </a:lnSpc>
                  <a:spcBef>
                    <a:spcPct val="0"/>
                  </a:spcBef>
                  <a:spcAft>
                    <a:spcPct val="15000"/>
                  </a:spcAft>
                  <a:buChar char="••"/>
                </a:pPr>
                <a:endParaRPr lang="es-EC" sz="1300" dirty="0">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dirty="0">
                    <a:latin typeface="Times New Roman" pitchFamily="18" charset="0"/>
                    <a:cs typeface="Times New Roman" pitchFamily="18" charset="0"/>
                  </a:rPr>
                  <a:t>Leyes ambientales que imponen la conservación del medio ambiente</a:t>
                </a:r>
              </a:p>
            </p:txBody>
          </p:sp>
        </p:grpSp>
        <p:grpSp>
          <p:nvGrpSpPr>
            <p:cNvPr id="48" name="47 Grupo"/>
            <p:cNvGrpSpPr/>
            <p:nvPr/>
          </p:nvGrpSpPr>
          <p:grpSpPr>
            <a:xfrm>
              <a:off x="3716439" y="4096624"/>
              <a:ext cx="1626016" cy="276919"/>
              <a:chOff x="1199397" y="1728509"/>
              <a:chExt cx="1626016" cy="276919"/>
            </a:xfrm>
          </p:grpSpPr>
          <p:sp>
            <p:nvSpPr>
              <p:cNvPr id="49" name="48 Rectángulo"/>
              <p:cNvSpPr/>
              <p:nvPr/>
            </p:nvSpPr>
            <p:spPr>
              <a:xfrm>
                <a:off x="1199397" y="1728509"/>
                <a:ext cx="1626016" cy="276919"/>
              </a:xfrm>
              <a:prstGeom prst="rect">
                <a:avLst/>
              </a:prstGeom>
              <a:solidFill>
                <a:srgbClr val="00B050"/>
              </a:solidFill>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50" name="49 Rectángulo"/>
              <p:cNvSpPr/>
              <p:nvPr/>
            </p:nvSpPr>
            <p:spPr>
              <a:xfrm>
                <a:off x="1199397" y="1728509"/>
                <a:ext cx="1145082" cy="2769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9530" tIns="0" rIns="16510" bIns="0" numCol="1" spcCol="1270" anchor="ctr" anchorCtr="0">
                <a:noAutofit/>
              </a:bodyPr>
              <a:lstStyle/>
              <a:p>
                <a:pPr lvl="0" algn="just" defTabSz="577850">
                  <a:lnSpc>
                    <a:spcPct val="90000"/>
                  </a:lnSpc>
                  <a:spcBef>
                    <a:spcPct val="0"/>
                  </a:spcBef>
                  <a:spcAft>
                    <a:spcPct val="35000"/>
                  </a:spcAft>
                </a:pPr>
                <a:r>
                  <a:rPr lang="es-EC" sz="1300" b="1" kern="1200" noProof="0" dirty="0" smtClean="0">
                    <a:latin typeface="Times New Roman" pitchFamily="18" charset="0"/>
                    <a:cs typeface="Times New Roman" pitchFamily="18" charset="0"/>
                  </a:rPr>
                  <a:t>LEGAL</a:t>
                </a:r>
                <a:endParaRPr lang="es-EC" sz="1300" b="1" kern="1200" noProof="0" dirty="0">
                  <a:latin typeface="Times New Roman" pitchFamily="18" charset="0"/>
                  <a:cs typeface="Times New Roman" pitchFamily="18" charset="0"/>
                </a:endParaRPr>
              </a:p>
            </p:txBody>
          </p:sp>
        </p:grpSp>
      </p:grpSp>
    </p:spTree>
    <p:extLst>
      <p:ext uri="{BB962C8B-B14F-4D97-AF65-F5344CB8AC3E}">
        <p14:creationId xmlns:p14="http://schemas.microsoft.com/office/powerpoint/2010/main" val="368785511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Matriz FODA</a:t>
            </a:r>
            <a:endParaRPr lang="es-EC" dirty="0"/>
          </a:p>
        </p:txBody>
      </p:sp>
      <p:pic>
        <p:nvPicPr>
          <p:cNvPr id="4" name="Picture 31"/>
          <p:cNvPicPr/>
          <p:nvPr/>
        </p:nvPicPr>
        <p:blipFill>
          <a:blip r:embed="rId2">
            <a:extLst>
              <a:ext uri="{28A0092B-C50C-407E-A947-70E740481C1C}">
                <a14:useLocalDpi xmlns:a14="http://schemas.microsoft.com/office/drawing/2010/main" val="0"/>
              </a:ext>
            </a:extLst>
          </a:blip>
          <a:srcRect/>
          <a:stretch>
            <a:fillRect/>
          </a:stretch>
        </p:blipFill>
        <p:spPr bwMode="auto">
          <a:xfrm>
            <a:off x="120824" y="1628800"/>
            <a:ext cx="8856984" cy="4274724"/>
          </a:xfrm>
          <a:prstGeom prst="rect">
            <a:avLst/>
          </a:prstGeom>
          <a:noFill/>
          <a:ln>
            <a:noFill/>
          </a:ln>
        </p:spPr>
      </p:pic>
    </p:spTree>
    <p:extLst>
      <p:ext uri="{BB962C8B-B14F-4D97-AF65-F5344CB8AC3E}">
        <p14:creationId xmlns:p14="http://schemas.microsoft.com/office/powerpoint/2010/main" val="5106970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5212" y="2636912"/>
            <a:ext cx="8229600" cy="1143000"/>
          </a:xfrm>
        </p:spPr>
        <p:txBody>
          <a:bodyPr/>
          <a:lstStyle/>
          <a:p>
            <a:r>
              <a:rPr lang="es-EC" b="1" dirty="0" smtClean="0"/>
              <a:t>CAPITULO 4</a:t>
            </a:r>
            <a:br>
              <a:rPr lang="es-EC" b="1" dirty="0" smtClean="0"/>
            </a:br>
            <a:r>
              <a:rPr lang="es-EC" b="1" dirty="0" smtClean="0"/>
              <a:t>DIAGNÓSTICO FINANCIERO</a:t>
            </a:r>
            <a:endParaRPr lang="es-EC"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836712"/>
            <a:ext cx="3096344" cy="135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86546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424936" cy="516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87592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5212" y="2636912"/>
            <a:ext cx="8229600" cy="1143000"/>
          </a:xfrm>
        </p:spPr>
        <p:txBody>
          <a:bodyPr/>
          <a:lstStyle/>
          <a:p>
            <a:r>
              <a:rPr lang="es-EC" b="1" dirty="0" smtClean="0"/>
              <a:t>CAPITULO 1</a:t>
            </a:r>
            <a:br>
              <a:rPr lang="es-EC" b="1" dirty="0" smtClean="0"/>
            </a:br>
            <a:r>
              <a:rPr lang="es-EC" b="1" dirty="0" smtClean="0"/>
              <a:t>ASPECTOS GENERALES</a:t>
            </a:r>
            <a:endParaRPr lang="es-EC"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836712"/>
            <a:ext cx="3096344" cy="135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69689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136904" cy="47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04784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692696"/>
            <a:ext cx="8229600" cy="1143000"/>
          </a:xfrm>
        </p:spPr>
        <p:txBody>
          <a:bodyPr/>
          <a:lstStyle/>
          <a:p>
            <a:r>
              <a:rPr lang="es-EC" sz="3600" dirty="0" smtClean="0"/>
              <a:t>Indicadores Financieros</a:t>
            </a:r>
            <a:br>
              <a:rPr lang="es-EC" sz="3600" dirty="0" smtClean="0"/>
            </a:br>
            <a:r>
              <a:rPr lang="es-EC" sz="3600" dirty="0" smtClean="0"/>
              <a:t>Reciplast vs Sector</a:t>
            </a:r>
            <a:endParaRPr lang="es-EC" sz="36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77260"/>
            <a:ext cx="6624736" cy="3528392"/>
          </a:xfrm>
          <a:prstGeom prst="rect">
            <a:avLst/>
          </a:prstGeom>
          <a:noFill/>
          <a:ln>
            <a:noFill/>
          </a:ln>
        </p:spPr>
      </p:pic>
    </p:spTree>
    <p:extLst>
      <p:ext uri="{BB962C8B-B14F-4D97-AF65-F5344CB8AC3E}">
        <p14:creationId xmlns:p14="http://schemas.microsoft.com/office/powerpoint/2010/main" val="211794736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748537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76130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5212" y="2636912"/>
            <a:ext cx="8229600" cy="1143000"/>
          </a:xfrm>
        </p:spPr>
        <p:txBody>
          <a:bodyPr/>
          <a:lstStyle/>
          <a:p>
            <a:r>
              <a:rPr lang="es-EC" b="1" dirty="0" smtClean="0"/>
              <a:t>CAPITULO 5</a:t>
            </a:r>
            <a:br>
              <a:rPr lang="es-EC" b="1" dirty="0" smtClean="0"/>
            </a:br>
            <a:r>
              <a:rPr lang="es-EC" b="1" dirty="0" smtClean="0"/>
              <a:t>VALORACIÓN DE LA EMPRESA</a:t>
            </a:r>
            <a:endParaRPr lang="es-EC"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836712"/>
            <a:ext cx="3096344" cy="135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11382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000" dirty="0" smtClean="0"/>
              <a:t>Proyección del Estado de Resultados</a:t>
            </a:r>
            <a:endParaRPr lang="es-EC"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36109306"/>
              </p:ext>
            </p:extLst>
          </p:nvPr>
        </p:nvGraphicFramePr>
        <p:xfrm>
          <a:off x="0" y="1196752"/>
          <a:ext cx="90364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56438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smtClean="0"/>
              <a:t>Proyección del Estado de Situación Financiera</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20905316"/>
              </p:ext>
            </p:extLst>
          </p:nvPr>
        </p:nvGraphicFramePr>
        <p:xfrm>
          <a:off x="0" y="1196752"/>
          <a:ext cx="90364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4473390"/>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917848"/>
            <a:ext cx="3862264" cy="1143000"/>
          </a:xfrm>
        </p:spPr>
        <p:txBody>
          <a:bodyPr>
            <a:noAutofit/>
          </a:bodyPr>
          <a:lstStyle/>
          <a:p>
            <a:pPr lvl="1" algn="ctr"/>
            <a:r>
              <a:rPr lang="es-ES" sz="2600" b="1" dirty="0">
                <a:latin typeface="Times New Roman" pitchFamily="18" charset="0"/>
                <a:cs typeface="Times New Roman" pitchFamily="18" charset="0"/>
              </a:rPr>
              <a:t>ESTIMACIÓN DE LA TASA DE DESCUENTO</a:t>
            </a:r>
            <a:endParaRPr lang="en-US" sz="2600" b="1" dirty="0">
              <a:latin typeface="Times New Roman" pitchFamily="18" charset="0"/>
              <a:cs typeface="Times New Roman" pitchFamily="18" charset="0"/>
            </a:endParaRPr>
          </a:p>
        </p:txBody>
      </p:sp>
      <p:sp>
        <p:nvSpPr>
          <p:cNvPr id="5" name="Title 1"/>
          <p:cNvSpPr txBox="1">
            <a:spLocks/>
          </p:cNvSpPr>
          <p:nvPr/>
        </p:nvSpPr>
        <p:spPr bwMode="auto">
          <a:xfrm>
            <a:off x="5220072" y="917848"/>
            <a:ext cx="343021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s-ES" sz="26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ESTIMACIÓN DEL VALOR RESIDUAL</a:t>
            </a:r>
            <a:endParaRPr kumimoji="0" lang="en-US" sz="2600" b="1" i="0"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44" y="2276872"/>
            <a:ext cx="468052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58" y="3068960"/>
            <a:ext cx="647985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2" y="4272012"/>
            <a:ext cx="52212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2888" y="3138809"/>
            <a:ext cx="522128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4536" y="4272012"/>
            <a:ext cx="52212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2713" y="2277845"/>
            <a:ext cx="5221287"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13638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77" y="692696"/>
            <a:ext cx="836526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790612"/>
            <a:ext cx="2916948" cy="143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720523"/>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543488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595463"/>
            <a:ext cx="2962275"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9581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 y Recomendaciones</a:t>
            </a:r>
            <a:endParaRPr lang="es-EC" dirty="0"/>
          </a:p>
        </p:txBody>
      </p:sp>
      <p:sp>
        <p:nvSpPr>
          <p:cNvPr id="4" name="3 Rectángulo redondeado"/>
          <p:cNvSpPr/>
          <p:nvPr/>
        </p:nvSpPr>
        <p:spPr>
          <a:xfrm>
            <a:off x="827584" y="1268760"/>
            <a:ext cx="5472608" cy="108012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400" dirty="0"/>
              <a:t>La empresa para poder cubrir con todas las inversiones principalmente en activos fijos ha dejado de pagar dividendos, lo cual es algo desfavorable ya que un inversionista siempre quiere el retorno de su inversión en un tiempo prudente.</a:t>
            </a:r>
            <a:endParaRPr lang="es-EC" sz="1400" dirty="0" smtClean="0"/>
          </a:p>
        </p:txBody>
      </p:sp>
      <p:sp>
        <p:nvSpPr>
          <p:cNvPr id="5" name="4 Rectángulo redondeado"/>
          <p:cNvSpPr/>
          <p:nvPr/>
        </p:nvSpPr>
        <p:spPr>
          <a:xfrm>
            <a:off x="827584" y="3717032"/>
            <a:ext cx="5472608" cy="108012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200" dirty="0"/>
              <a:t>RECIPLAST C.A ha llegado a tener serios problemas de liquidez en los periodos que ha tenido funcionamiento, incluso poniendo en riesgo la existencia de la empresa que muchas veces no ha podido realizar pagos a los proveedores por falta de efectivo, sin embargo debido a su fuerte Activo y Patrimonio ha logrado tener financiamiento para poder cubrir con estos pagos.</a:t>
            </a:r>
            <a:endParaRPr lang="es-EC" sz="1200" dirty="0" smtClean="0"/>
          </a:p>
        </p:txBody>
      </p:sp>
      <p:sp>
        <p:nvSpPr>
          <p:cNvPr id="6" name="5 Rectángulo redondeado"/>
          <p:cNvSpPr/>
          <p:nvPr/>
        </p:nvSpPr>
        <p:spPr>
          <a:xfrm>
            <a:off x="3203848" y="2492896"/>
            <a:ext cx="5472608" cy="108012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200" dirty="0"/>
              <a:t>La empresa debe comenzar a hacer un control de los activos fijos ya que estos han incrementado anualmente alrededor de $300 mil dólares y evaluar si realmente esta inversión es necesaria para el incremento de las ventas, es decir tratar de realizar menos inversión en los activos fijos y </a:t>
            </a:r>
            <a:r>
              <a:rPr lang="es-EC" sz="1200" dirty="0" smtClean="0"/>
              <a:t>poder cancelar el valor de dividendos.</a:t>
            </a:r>
            <a:endParaRPr lang="es-EC" sz="1200" dirty="0" smtClean="0"/>
          </a:p>
        </p:txBody>
      </p:sp>
      <p:sp>
        <p:nvSpPr>
          <p:cNvPr id="7" name="6 Rectángulo redondeado"/>
          <p:cNvSpPr/>
          <p:nvPr/>
        </p:nvSpPr>
        <p:spPr>
          <a:xfrm>
            <a:off x="3203848" y="4869160"/>
            <a:ext cx="5472608" cy="108012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200" dirty="0"/>
              <a:t>Definir políticas referentes a la caja con el objetivo que no se tenga riesgos de operación y no necesiten de un constante financiamiento, sino que este sirva únicamente para inversiones que necesitemos realizar y adicional políticas referentes a tiempos de cobranza y pagos a proveedores con las que se puede aprovechar ese financiamiento por parte de proveedores.</a:t>
            </a:r>
            <a:endParaRPr lang="es-EC" sz="1200" dirty="0" smtClean="0"/>
          </a:p>
        </p:txBody>
      </p:sp>
    </p:spTree>
    <p:extLst>
      <p:ext uri="{BB962C8B-B14F-4D97-AF65-F5344CB8AC3E}">
        <p14:creationId xmlns:p14="http://schemas.microsoft.com/office/powerpoint/2010/main" val="342688478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sp>
        <p:nvSpPr>
          <p:cNvPr id="4" name="3 Rectángulo redondeado"/>
          <p:cNvSpPr/>
          <p:nvPr/>
        </p:nvSpPr>
        <p:spPr>
          <a:xfrm>
            <a:off x="3344238" y="1264568"/>
            <a:ext cx="2232248" cy="728464"/>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Empresa Ecuatoriana</a:t>
            </a:r>
            <a:endParaRPr lang="es-EC" dirty="0"/>
          </a:p>
        </p:txBody>
      </p:sp>
      <p:sp>
        <p:nvSpPr>
          <p:cNvPr id="5" name="4 Rectángulo redondeado"/>
          <p:cNvSpPr/>
          <p:nvPr/>
        </p:nvSpPr>
        <p:spPr>
          <a:xfrm>
            <a:off x="1115616" y="2185062"/>
            <a:ext cx="2228622" cy="2079848"/>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Compra, </a:t>
            </a:r>
            <a:r>
              <a:rPr lang="es-EC" dirty="0"/>
              <a:t>venta, distribución y comercialización de desperdicios, desechos y materiales de reciclamiento </a:t>
            </a:r>
          </a:p>
        </p:txBody>
      </p:sp>
      <p:sp>
        <p:nvSpPr>
          <p:cNvPr id="6" name="5 Rectángulo redondeado"/>
          <p:cNvSpPr/>
          <p:nvPr/>
        </p:nvSpPr>
        <p:spPr>
          <a:xfrm>
            <a:off x="5436096" y="2281064"/>
            <a:ext cx="2232248" cy="576064"/>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Matriz ubicada en Carcelén Industrial</a:t>
            </a:r>
            <a:endParaRPr lang="es-EC" dirty="0"/>
          </a:p>
        </p:txBody>
      </p:sp>
      <p:sp>
        <p:nvSpPr>
          <p:cNvPr id="7" name="6 Rectángulo redondeado"/>
          <p:cNvSpPr/>
          <p:nvPr/>
        </p:nvSpPr>
        <p:spPr>
          <a:xfrm>
            <a:off x="5436096" y="2976946"/>
            <a:ext cx="2232248" cy="576064"/>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Local Comercial en Calacali</a:t>
            </a:r>
            <a:endParaRPr lang="es-EC" dirty="0"/>
          </a:p>
        </p:txBody>
      </p:sp>
      <p:sp>
        <p:nvSpPr>
          <p:cNvPr id="8" name="7 Rectángulo redondeado"/>
          <p:cNvSpPr/>
          <p:nvPr/>
        </p:nvSpPr>
        <p:spPr>
          <a:xfrm>
            <a:off x="5436096" y="3700830"/>
            <a:ext cx="2232248" cy="576064"/>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Bodegas en Calderón</a:t>
            </a:r>
            <a:endParaRPr lang="es-EC" dirty="0"/>
          </a:p>
        </p:txBody>
      </p:sp>
      <p:graphicFrame>
        <p:nvGraphicFramePr>
          <p:cNvPr id="9" name="8 Diagrama"/>
          <p:cNvGraphicFramePr/>
          <p:nvPr>
            <p:extLst>
              <p:ext uri="{D42A27DB-BD31-4B8C-83A1-F6EECF244321}">
                <p14:modId xmlns:p14="http://schemas.microsoft.com/office/powerpoint/2010/main" val="62323121"/>
              </p:ext>
            </p:extLst>
          </p:nvPr>
        </p:nvGraphicFramePr>
        <p:xfrm>
          <a:off x="1115616" y="4264910"/>
          <a:ext cx="6912768" cy="1743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257873"/>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20091" y="980728"/>
            <a:ext cx="5472608" cy="1080120"/>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400" dirty="0"/>
              <a:t>El análisis situacional y económico muestra que la empresa puede lograr mucho más crecimiento del que ha tenido puesto que se observan leyes favorables para el crecimiento de nuestro tipo de empresas.</a:t>
            </a:r>
            <a:r>
              <a:rPr lang="es-EC" sz="1400" dirty="0" smtClean="0"/>
              <a:t>.</a:t>
            </a:r>
          </a:p>
        </p:txBody>
      </p:sp>
      <p:sp>
        <p:nvSpPr>
          <p:cNvPr id="5" name="4 Rectángulo redondeado"/>
          <p:cNvSpPr/>
          <p:nvPr/>
        </p:nvSpPr>
        <p:spPr>
          <a:xfrm>
            <a:off x="2803198" y="2132856"/>
            <a:ext cx="6017274" cy="1296144"/>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100" dirty="0"/>
              <a:t>RECIPLAST C.A debe buscar posibles nuevos clientes a través del marketing ya que el mercado de la destrucción del material y el reciclaje cada vez va aumentando, y más aún si el gobierno intenta cambiar la matriz productiva y se comienza a generar mayores empresas que generen innovación y sean productivas por lo cual existirán mayores desperdicios por procesar, la posibilidad de trabajar para contratos de gobiernos es una buena opción. </a:t>
            </a:r>
            <a:endParaRPr lang="es-EC" sz="1100" dirty="0" smtClean="0"/>
          </a:p>
        </p:txBody>
      </p:sp>
      <p:sp>
        <p:nvSpPr>
          <p:cNvPr id="6" name="5 Rectángulo redondeado"/>
          <p:cNvSpPr/>
          <p:nvPr/>
        </p:nvSpPr>
        <p:spPr>
          <a:xfrm>
            <a:off x="827584" y="3573016"/>
            <a:ext cx="5472608" cy="1080120"/>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200" dirty="0"/>
              <a:t>El método de flujos de caja descontados se reconoce como una de las metodologías más completas para realizar una valoración de empresas puesto a que toma en cuenta la inversión, la financiación, factores internos y externos que generan o destruyen valor de la empresa y adicional planifica los flujos futuros que esta tendrá para valorarla también.</a:t>
            </a:r>
            <a:endParaRPr lang="es-EC" sz="1200" dirty="0" smtClean="0"/>
          </a:p>
        </p:txBody>
      </p:sp>
      <p:sp>
        <p:nvSpPr>
          <p:cNvPr id="7" name="6 Rectángulo redondeado"/>
          <p:cNvSpPr/>
          <p:nvPr/>
        </p:nvSpPr>
        <p:spPr>
          <a:xfrm>
            <a:off x="3131840" y="4869160"/>
            <a:ext cx="5472608" cy="1080120"/>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200" dirty="0"/>
              <a:t>Utilizar el presente estudio de valoración como una herramienta de análisis administrativo-financiero útil en toma de decisiones acertadas para la empresa, considerando los cambios y evolución en las variables a través del tiempo que deben ir siendo ajustadas y proyectadas nuevamente para saber el nuevo valor de la empresa en base a la nueva realidad</a:t>
            </a:r>
            <a:endParaRPr lang="es-EC" sz="1200" dirty="0" smtClean="0"/>
          </a:p>
        </p:txBody>
      </p:sp>
    </p:spTree>
    <p:extLst>
      <p:ext uri="{BB962C8B-B14F-4D97-AF65-F5344CB8AC3E}">
        <p14:creationId xmlns:p14="http://schemas.microsoft.com/office/powerpoint/2010/main" val="300972746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196752"/>
            <a:ext cx="8229600" cy="38024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7000" b="1" smtClean="0">
                <a:latin typeface="Times New Roman" pitchFamily="18" charset="0"/>
                <a:cs typeface="Times New Roman" pitchFamily="18" charset="0"/>
              </a:rPr>
              <a:t>MUCHAS GRACIAS</a:t>
            </a:r>
            <a:endParaRPr lang="en-US" sz="7000" b="1" dirty="0">
              <a:latin typeface="Times New Roman" pitchFamily="18" charset="0"/>
              <a:cs typeface="Times New Roman" pitchFamily="18" charset="0"/>
            </a:endParaRPr>
          </a:p>
        </p:txBody>
      </p:sp>
    </p:spTree>
    <p:extLst>
      <p:ext uri="{BB962C8B-B14F-4D97-AF65-F5344CB8AC3E}">
        <p14:creationId xmlns:p14="http://schemas.microsoft.com/office/powerpoint/2010/main" val="424776350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Servicios</a:t>
            </a:r>
            <a:endParaRPr lang="es-EC" dirty="0"/>
          </a:p>
        </p:txBody>
      </p:sp>
      <p:pic>
        <p:nvPicPr>
          <p:cNvPr id="6" name="Picture 28"/>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6768752" cy="3744416"/>
          </a:xfrm>
          <a:prstGeom prst="rect">
            <a:avLst/>
          </a:prstGeom>
          <a:noFill/>
        </p:spPr>
      </p:pic>
    </p:spTree>
    <p:extLst>
      <p:ext uri="{BB962C8B-B14F-4D97-AF65-F5344CB8AC3E}">
        <p14:creationId xmlns:p14="http://schemas.microsoft.com/office/powerpoint/2010/main" val="116621564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1011520776"/>
              </p:ext>
            </p:extLst>
          </p:nvPr>
        </p:nvGraphicFramePr>
        <p:xfrm>
          <a:off x="251520" y="3056597"/>
          <a:ext cx="6192688"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p:cNvPicPr/>
          <p:nvPr/>
        </p:nvPicPr>
        <p:blipFill>
          <a:blip r:embed="rId7">
            <a:extLst>
              <a:ext uri="{28A0092B-C50C-407E-A947-70E740481C1C}">
                <a14:useLocalDpi xmlns:a14="http://schemas.microsoft.com/office/drawing/2010/main" val="0"/>
              </a:ext>
            </a:extLst>
          </a:blip>
          <a:srcRect/>
          <a:stretch>
            <a:fillRect/>
          </a:stretch>
        </p:blipFill>
        <p:spPr bwMode="auto">
          <a:xfrm>
            <a:off x="3491880" y="658027"/>
            <a:ext cx="5214620" cy="2352675"/>
          </a:xfrm>
          <a:prstGeom prst="rect">
            <a:avLst/>
          </a:prstGeom>
          <a:noFill/>
        </p:spPr>
      </p:pic>
    </p:spTree>
    <p:extLst>
      <p:ext uri="{BB962C8B-B14F-4D97-AF65-F5344CB8AC3E}">
        <p14:creationId xmlns:p14="http://schemas.microsoft.com/office/powerpoint/2010/main" val="36948029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899592" y="1264568"/>
            <a:ext cx="7704856" cy="1804392"/>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Desarrollar </a:t>
            </a:r>
            <a:r>
              <a:rPr lang="es-EC" sz="1600" dirty="0"/>
              <a:t>la valoración de la empresa RECIPLAST S.A mediante el método de flujos descontados, bajo escenarios optimista y pesimista, que permita determinar el precio unitario de las acciones más cercano a su valor real en el mercado actual, para poder ofertar al público y obtener financiamiento externo con el propósito de generar rentabilidad, mayor fuentes de empleo y producción No petrolera a nivel nacional</a:t>
            </a:r>
            <a:r>
              <a:rPr lang="es-EC" sz="1600" dirty="0" smtClean="0"/>
              <a:t>.</a:t>
            </a:r>
            <a:endParaRPr lang="es-EC" dirty="0" smtClean="0"/>
          </a:p>
        </p:txBody>
      </p:sp>
      <p:sp>
        <p:nvSpPr>
          <p:cNvPr id="7" name="6 Rectángulo redondeado"/>
          <p:cNvSpPr/>
          <p:nvPr/>
        </p:nvSpPr>
        <p:spPr>
          <a:xfrm>
            <a:off x="899592" y="4149080"/>
            <a:ext cx="2112252" cy="1656184"/>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400" dirty="0"/>
              <a:t>Identificar y definir factores internos y externos que determinan el incremento de las acciones en el mercado bursátil</a:t>
            </a:r>
            <a:r>
              <a:rPr lang="es-EC" sz="1400" dirty="0" smtClean="0"/>
              <a:t>.</a:t>
            </a:r>
            <a:endParaRPr lang="es-EC" dirty="0" smtClean="0"/>
          </a:p>
        </p:txBody>
      </p:sp>
      <p:sp>
        <p:nvSpPr>
          <p:cNvPr id="8" name="7 Rectángulo redondeado"/>
          <p:cNvSpPr/>
          <p:nvPr/>
        </p:nvSpPr>
        <p:spPr>
          <a:xfrm>
            <a:off x="3707904" y="4149080"/>
            <a:ext cx="2088232" cy="1800200"/>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400" dirty="0" smtClean="0"/>
              <a:t>Realizar </a:t>
            </a:r>
            <a:r>
              <a:rPr lang="es-EC" sz="1400" dirty="0"/>
              <a:t>un diagnóstico financiero de la empresa basándonos en sus estados e indicadores financieros que permitan evaluar la situación financiera de la empresa. </a:t>
            </a:r>
            <a:endParaRPr lang="es-EC" dirty="0" smtClean="0"/>
          </a:p>
        </p:txBody>
      </p:sp>
      <p:sp>
        <p:nvSpPr>
          <p:cNvPr id="9" name="8 Rectángulo redondeado"/>
          <p:cNvSpPr/>
          <p:nvPr/>
        </p:nvSpPr>
        <p:spPr>
          <a:xfrm>
            <a:off x="6516216" y="4149080"/>
            <a:ext cx="2088232" cy="1800200"/>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400" dirty="0" smtClean="0"/>
              <a:t>Determinar </a:t>
            </a:r>
            <a:r>
              <a:rPr lang="es-EC" sz="1400" dirty="0"/>
              <a:t>el valor aproximado de la empresa y el valor de las acciones en el mercado </a:t>
            </a:r>
            <a:r>
              <a:rPr lang="es-EC" sz="1400" dirty="0" err="1" smtClean="0"/>
              <a:t>actual,con</a:t>
            </a:r>
            <a:r>
              <a:rPr lang="es-EC" sz="1400" dirty="0" smtClean="0"/>
              <a:t> el objetivo de buscar incrementar </a:t>
            </a:r>
            <a:r>
              <a:rPr lang="es-EC" sz="1400" dirty="0"/>
              <a:t>los niveles de </a:t>
            </a:r>
            <a:r>
              <a:rPr lang="es-EC" sz="1400" dirty="0" smtClean="0"/>
              <a:t>rentabilidad</a:t>
            </a:r>
            <a:endParaRPr lang="es-EC" dirty="0" smtClean="0"/>
          </a:p>
        </p:txBody>
      </p:sp>
      <p:sp>
        <p:nvSpPr>
          <p:cNvPr id="11" name="10 Rectángulo"/>
          <p:cNvSpPr/>
          <p:nvPr/>
        </p:nvSpPr>
        <p:spPr>
          <a:xfrm>
            <a:off x="2771800" y="3356992"/>
            <a:ext cx="3960440" cy="50405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Objetivos Específicos</a:t>
            </a:r>
            <a:endParaRPr lang="es-EC" dirty="0"/>
          </a:p>
        </p:txBody>
      </p:sp>
      <p:sp>
        <p:nvSpPr>
          <p:cNvPr id="12" name="11 Rectángulo"/>
          <p:cNvSpPr/>
          <p:nvPr/>
        </p:nvSpPr>
        <p:spPr>
          <a:xfrm>
            <a:off x="2627784" y="620688"/>
            <a:ext cx="3960440" cy="504056"/>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Objetivos Generales</a:t>
            </a:r>
            <a:endParaRPr lang="es-EC" dirty="0"/>
          </a:p>
        </p:txBody>
      </p:sp>
    </p:spTree>
    <p:extLst>
      <p:ext uri="{BB962C8B-B14F-4D97-AF65-F5344CB8AC3E}">
        <p14:creationId xmlns:p14="http://schemas.microsoft.com/office/powerpoint/2010/main" val="71882249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5212" y="2636912"/>
            <a:ext cx="8229600" cy="1143000"/>
          </a:xfrm>
        </p:spPr>
        <p:txBody>
          <a:bodyPr/>
          <a:lstStyle/>
          <a:p>
            <a:r>
              <a:rPr lang="es-EC" b="1" dirty="0" smtClean="0"/>
              <a:t>CAPITULO 2</a:t>
            </a:r>
            <a:br>
              <a:rPr lang="es-EC" b="1" dirty="0" smtClean="0"/>
            </a:br>
            <a:r>
              <a:rPr lang="es-EC" b="1" dirty="0" smtClean="0"/>
              <a:t>MARCO TEORICO</a:t>
            </a:r>
            <a:endParaRPr lang="es-EC"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836712"/>
            <a:ext cx="3096344" cy="135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51735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Métodos de Valoración</a:t>
            </a:r>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8092272" cy="341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67525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Método Seleccionado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86761886"/>
              </p:ext>
            </p:extLst>
          </p:nvPr>
        </p:nvGraphicFramePr>
        <p:xfrm>
          <a:off x="107504" y="1196752"/>
          <a:ext cx="8928992"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57059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ESPE</Template>
  <TotalTime>604</TotalTime>
  <Words>1011</Words>
  <Application>Microsoft Office PowerPoint</Application>
  <PresentationFormat>Presentación en pantalla (4:3)</PresentationFormat>
  <Paragraphs>111</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ESPE</vt:lpstr>
      <vt:lpstr>UNIVERSIDAD DE LAS FUERZAS ARMADAS – ESPE</vt:lpstr>
      <vt:lpstr>CAPITULO 1 ASPECTOS GENERALES</vt:lpstr>
      <vt:lpstr>Antecedentes</vt:lpstr>
      <vt:lpstr>Servicios</vt:lpstr>
      <vt:lpstr>Presentación de PowerPoint</vt:lpstr>
      <vt:lpstr>Presentación de PowerPoint</vt:lpstr>
      <vt:lpstr>CAPITULO 2 MARCO TEORICO</vt:lpstr>
      <vt:lpstr>Métodos de Valoración</vt:lpstr>
      <vt:lpstr>Método Seleccionado</vt:lpstr>
      <vt:lpstr>CAPITULO 3 ANÁLISIS SITUACIONAL</vt:lpstr>
      <vt:lpstr>Filosofía Empresarial</vt:lpstr>
      <vt:lpstr>Presentación de PowerPoint</vt:lpstr>
      <vt:lpstr>Inflación</vt:lpstr>
      <vt:lpstr>Presentación de PowerPoint</vt:lpstr>
      <vt:lpstr>Empleo</vt:lpstr>
      <vt:lpstr>Análisis de PESTEL</vt:lpstr>
      <vt:lpstr>Matriz FODA</vt:lpstr>
      <vt:lpstr>CAPITULO 4 DIAGNÓSTICO FINANCIERO</vt:lpstr>
      <vt:lpstr>Presentación de PowerPoint</vt:lpstr>
      <vt:lpstr>Presentación de PowerPoint</vt:lpstr>
      <vt:lpstr>Indicadores Financieros Reciplast vs Sector</vt:lpstr>
      <vt:lpstr>Presentación de PowerPoint</vt:lpstr>
      <vt:lpstr>CAPITULO 5 VALORACIÓN DE LA EMPRESA</vt:lpstr>
      <vt:lpstr>Proyección del Estado de Resultados</vt:lpstr>
      <vt:lpstr>Proyección del Estado de Situación Financiera</vt:lpstr>
      <vt:lpstr>ESTIMACIÓN DE LA TASA DE DESCUENTO</vt:lpstr>
      <vt:lpstr>Presentación de PowerPoint</vt:lpstr>
      <vt:lpstr>Presentación de PowerPoint</vt:lpstr>
      <vt:lpstr>Conclusiones y Recomendaciones</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Carrera</dc:creator>
  <cp:lastModifiedBy>Andres Carrera</cp:lastModifiedBy>
  <cp:revision>35</cp:revision>
  <dcterms:created xsi:type="dcterms:W3CDTF">2016-02-08T22:02:06Z</dcterms:created>
  <dcterms:modified xsi:type="dcterms:W3CDTF">2016-02-18T06:27:24Z</dcterms:modified>
</cp:coreProperties>
</file>