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2"/>
  </p:notesMasterIdLst>
  <p:sldIdLst>
    <p:sldId id="369" r:id="rId2"/>
    <p:sldId id="257" r:id="rId3"/>
    <p:sldId id="258" r:id="rId4"/>
    <p:sldId id="262" r:id="rId5"/>
    <p:sldId id="263" r:id="rId6"/>
    <p:sldId id="264" r:id="rId7"/>
    <p:sldId id="265" r:id="rId8"/>
    <p:sldId id="266" r:id="rId9"/>
    <p:sldId id="267" r:id="rId10"/>
    <p:sldId id="268" r:id="rId11"/>
    <p:sldId id="269" r:id="rId12"/>
    <p:sldId id="272" r:id="rId13"/>
    <p:sldId id="276" r:id="rId14"/>
    <p:sldId id="278" r:id="rId15"/>
    <p:sldId id="279" r:id="rId16"/>
    <p:sldId id="282" r:id="rId17"/>
    <p:sldId id="283" r:id="rId18"/>
    <p:sldId id="287" r:id="rId19"/>
    <p:sldId id="289" r:id="rId20"/>
    <p:sldId id="290" r:id="rId21"/>
    <p:sldId id="293" r:id="rId22"/>
    <p:sldId id="295" r:id="rId23"/>
    <p:sldId id="423" r:id="rId24"/>
    <p:sldId id="440" r:id="rId25"/>
    <p:sldId id="297" r:id="rId26"/>
    <p:sldId id="299" r:id="rId27"/>
    <p:sldId id="309" r:id="rId28"/>
    <p:sldId id="312" r:id="rId29"/>
    <p:sldId id="325" r:id="rId30"/>
    <p:sldId id="326" r:id="rId31"/>
    <p:sldId id="330" r:id="rId32"/>
    <p:sldId id="332" r:id="rId33"/>
    <p:sldId id="336" r:id="rId34"/>
    <p:sldId id="338" r:id="rId35"/>
    <p:sldId id="339" r:id="rId36"/>
    <p:sldId id="344" r:id="rId37"/>
    <p:sldId id="394" r:id="rId38"/>
    <p:sldId id="408" r:id="rId39"/>
    <p:sldId id="396" r:id="rId40"/>
    <p:sldId id="397" r:id="rId41"/>
    <p:sldId id="398" r:id="rId42"/>
    <p:sldId id="400" r:id="rId43"/>
    <p:sldId id="407" r:id="rId44"/>
    <p:sldId id="371" r:id="rId45"/>
    <p:sldId id="373" r:id="rId46"/>
    <p:sldId id="381" r:id="rId47"/>
    <p:sldId id="383" r:id="rId48"/>
    <p:sldId id="386" r:id="rId49"/>
    <p:sldId id="387" r:id="rId50"/>
    <p:sldId id="391" r:id="rId51"/>
    <p:sldId id="392" r:id="rId52"/>
    <p:sldId id="346" r:id="rId53"/>
    <p:sldId id="347" r:id="rId54"/>
    <p:sldId id="431" r:id="rId55"/>
    <p:sldId id="432" r:id="rId56"/>
    <p:sldId id="433" r:id="rId57"/>
    <p:sldId id="434" r:id="rId58"/>
    <p:sldId id="435" r:id="rId59"/>
    <p:sldId id="438" r:id="rId60"/>
    <p:sldId id="439" r:id="rId6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74" autoAdjust="0"/>
    <p:restoredTop sz="94660"/>
  </p:normalViewPr>
  <p:slideViewPr>
    <p:cSldViewPr>
      <p:cViewPr varScale="1">
        <p:scale>
          <a:sx n="68" d="100"/>
          <a:sy n="68" d="100"/>
        </p:scale>
        <p:origin x="-14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5" Type="http://schemas.openxmlformats.org/officeDocument/2006/relationships/image" Target="../media/image13.jpeg"/><Relationship Id="rId4" Type="http://schemas.openxmlformats.org/officeDocument/2006/relationships/image" Target="../media/image12.png"/></Relationships>
</file>

<file path=ppt/diagrams/_rels/data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diagrams/_rels/data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6C7CD4-681F-4918-B79B-A22146E110FB}"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s-ES"/>
        </a:p>
      </dgm:t>
    </dgm:pt>
    <dgm:pt modelId="{ADD9258E-4A0F-4633-B115-A4CF6A2CAAF0}">
      <dgm:prSet phldrT="[Texto]"/>
      <dgm:spPr>
        <a:blipFill rotWithShape="0">
          <a:blip xmlns:r="http://schemas.openxmlformats.org/officeDocument/2006/relationships" r:embed="rId1"/>
          <a:stretch>
            <a:fillRect/>
          </a:stretch>
        </a:blipFill>
      </dgm:spPr>
      <dgm:t>
        <a:bodyPr/>
        <a:lstStyle/>
        <a:p>
          <a:r>
            <a:rPr lang="es-ES" b="1" dirty="0">
              <a:solidFill>
                <a:srgbClr val="FF0000"/>
              </a:solidFill>
            </a:rPr>
            <a:t>El desarrollo de los UAV se puede rastrear incluso hasta poco después de la I Guerra Mundial</a:t>
          </a:r>
        </a:p>
      </dgm:t>
    </dgm:pt>
    <dgm:pt modelId="{356D4BBA-9D6D-4A09-A1EA-6F48808030BE}" type="parTrans" cxnId="{56B9BB9B-0AB3-41A0-806C-ED5D03C4058C}">
      <dgm:prSet/>
      <dgm:spPr/>
      <dgm:t>
        <a:bodyPr/>
        <a:lstStyle/>
        <a:p>
          <a:endParaRPr lang="es-ES"/>
        </a:p>
      </dgm:t>
    </dgm:pt>
    <dgm:pt modelId="{76B734CE-F32A-49D9-900E-2DCDE2A96CCF}" type="sibTrans" cxnId="{56B9BB9B-0AB3-41A0-806C-ED5D03C4058C}">
      <dgm:prSet/>
      <dgm:spPr/>
      <dgm:t>
        <a:bodyPr/>
        <a:lstStyle/>
        <a:p>
          <a:endParaRPr lang="es-ES"/>
        </a:p>
      </dgm:t>
    </dgm:pt>
    <dgm:pt modelId="{57BF00BA-75EA-411B-A6FB-C9BE106C91EE}">
      <dgm:prSet phldrT="[Texto]"/>
      <dgm:spPr>
        <a:blipFill rotWithShape="0">
          <a:blip xmlns:r="http://schemas.openxmlformats.org/officeDocument/2006/relationships" r:embed="rId2"/>
          <a:stretch>
            <a:fillRect/>
          </a:stretch>
        </a:blipFill>
      </dgm:spPr>
      <dgm:t>
        <a:bodyPr/>
        <a:lstStyle/>
        <a:p>
          <a:r>
            <a:rPr lang="es-ES" b="1" dirty="0">
              <a:solidFill>
                <a:schemeClr val="bg1"/>
              </a:solidFill>
            </a:rPr>
            <a:t>Fueron usados durante la Segunda Guerra Mundial con el fin de entrenar a los soldados que operaban los cañones antiaéreos</a:t>
          </a:r>
        </a:p>
      </dgm:t>
    </dgm:pt>
    <dgm:pt modelId="{CCE70A29-E5CE-4AF5-A36C-4B968664BDE5}" type="parTrans" cxnId="{399D342A-A22F-41A3-9553-D4ECFD1C59D2}">
      <dgm:prSet/>
      <dgm:spPr/>
      <dgm:t>
        <a:bodyPr/>
        <a:lstStyle/>
        <a:p>
          <a:endParaRPr lang="es-ES"/>
        </a:p>
      </dgm:t>
    </dgm:pt>
    <dgm:pt modelId="{298F1FCF-1174-41DB-BD8B-B9B2F09FB534}" type="sibTrans" cxnId="{399D342A-A22F-41A3-9553-D4ECFD1C59D2}">
      <dgm:prSet/>
      <dgm:spPr/>
      <dgm:t>
        <a:bodyPr/>
        <a:lstStyle/>
        <a:p>
          <a:endParaRPr lang="es-ES"/>
        </a:p>
      </dgm:t>
    </dgm:pt>
    <dgm:pt modelId="{2AB41EA6-11FD-4C9E-B83D-5B86C39AD537}">
      <dgm:prSet phldrT="[Texto]"/>
      <dgm:spPr>
        <a:blipFill rotWithShape="0">
          <a:blip xmlns:r="http://schemas.openxmlformats.org/officeDocument/2006/relationships" r:embed="rId3"/>
          <a:stretch>
            <a:fillRect/>
          </a:stretch>
        </a:blipFill>
      </dgm:spPr>
      <dgm:t>
        <a:bodyPr/>
        <a:lstStyle/>
        <a:p>
          <a:r>
            <a:rPr lang="es-ES" b="1" dirty="0">
              <a:solidFill>
                <a:schemeClr val="bg1"/>
              </a:solidFill>
            </a:rPr>
            <a:t>Los UAV han demostrado en diferentes escenarios y especialmente en la Guerra del Golfo y en la Guerra de Bosnia</a:t>
          </a:r>
        </a:p>
      </dgm:t>
    </dgm:pt>
    <dgm:pt modelId="{02ED1C36-DB17-4156-9B27-AC3CE950A8AA}" type="parTrans" cxnId="{2E170709-555C-48C0-8AF0-68A17E640DB7}">
      <dgm:prSet/>
      <dgm:spPr/>
      <dgm:t>
        <a:bodyPr/>
        <a:lstStyle/>
        <a:p>
          <a:endParaRPr lang="es-ES"/>
        </a:p>
      </dgm:t>
    </dgm:pt>
    <dgm:pt modelId="{C3C0F2D3-9C3E-4778-96D9-5D3604E8B077}" type="sibTrans" cxnId="{2E170709-555C-48C0-8AF0-68A17E640DB7}">
      <dgm:prSet/>
      <dgm:spPr/>
      <dgm:t>
        <a:bodyPr/>
        <a:lstStyle/>
        <a:p>
          <a:endParaRPr lang="es-ES"/>
        </a:p>
      </dgm:t>
    </dgm:pt>
    <dgm:pt modelId="{C710241D-6B01-4636-829F-6916B792C43E}">
      <dgm:prSet phldrT="[Texto]"/>
      <dgm:spPr>
        <a:blipFill rotWithShape="0">
          <a:blip xmlns:r="http://schemas.openxmlformats.org/officeDocument/2006/relationships" r:embed="rId4"/>
          <a:stretch>
            <a:fillRect/>
          </a:stretch>
        </a:blipFill>
      </dgm:spPr>
      <dgm:t>
        <a:bodyPr/>
        <a:lstStyle/>
        <a:p>
          <a:r>
            <a:rPr lang="es-ES" b="1" dirty="0">
              <a:solidFill>
                <a:schemeClr val="bg1"/>
              </a:solidFill>
            </a:rPr>
            <a:t>en la operación Tormenta del Desierto en 1991, la Armada estadounidense utilizó el sistema UAV </a:t>
          </a:r>
          <a:r>
            <a:rPr lang="es-ES" b="1" dirty="0" err="1">
              <a:solidFill>
                <a:schemeClr val="bg1"/>
              </a:solidFill>
            </a:rPr>
            <a:t>Pioneer</a:t>
          </a:r>
          <a:r>
            <a:rPr lang="es-ES" b="1" dirty="0">
              <a:solidFill>
                <a:schemeClr val="bg1"/>
              </a:solidFill>
            </a:rPr>
            <a:t> Israelí </a:t>
          </a:r>
        </a:p>
      </dgm:t>
    </dgm:pt>
    <dgm:pt modelId="{65C979DF-3E03-4E69-B687-9E557FAC492C}" type="parTrans" cxnId="{C0D38050-FE90-406E-BB4E-2AD9322DCA48}">
      <dgm:prSet/>
      <dgm:spPr/>
      <dgm:t>
        <a:bodyPr/>
        <a:lstStyle/>
        <a:p>
          <a:endParaRPr lang="es-ES"/>
        </a:p>
      </dgm:t>
    </dgm:pt>
    <dgm:pt modelId="{6DC7C66A-5195-4C2F-9AD5-4579A90A42CB}" type="sibTrans" cxnId="{C0D38050-FE90-406E-BB4E-2AD9322DCA48}">
      <dgm:prSet/>
      <dgm:spPr/>
      <dgm:t>
        <a:bodyPr/>
        <a:lstStyle/>
        <a:p>
          <a:endParaRPr lang="es-ES"/>
        </a:p>
      </dgm:t>
    </dgm:pt>
    <dgm:pt modelId="{7353F3D9-FC25-40B9-A75A-3A19E5A97239}">
      <dgm:prSet phldrT="[Texto]" custT="1"/>
      <dgm:spPr>
        <a:blipFill rotWithShape="0">
          <a:blip xmlns:r="http://schemas.openxmlformats.org/officeDocument/2006/relationships" r:embed="rId5"/>
          <a:stretch>
            <a:fillRect/>
          </a:stretch>
        </a:blipFill>
      </dgm:spPr>
      <dgm:t>
        <a:bodyPr/>
        <a:lstStyle/>
        <a:p>
          <a:r>
            <a:rPr lang="es-ES" sz="1400" b="1" dirty="0"/>
            <a:t>En el 2003 en Irak atacó objetivos de gran valor para la coalición</a:t>
          </a:r>
        </a:p>
      </dgm:t>
    </dgm:pt>
    <dgm:pt modelId="{860E978C-F2A6-4A87-8EB1-6DA7A2A71D68}" type="parTrans" cxnId="{3773280D-9816-4C21-BAF2-890D112A522D}">
      <dgm:prSet/>
      <dgm:spPr/>
      <dgm:t>
        <a:bodyPr/>
        <a:lstStyle/>
        <a:p>
          <a:endParaRPr lang="es-ES"/>
        </a:p>
      </dgm:t>
    </dgm:pt>
    <dgm:pt modelId="{82031A04-1C6E-4925-A548-BBD53600335D}" type="sibTrans" cxnId="{3773280D-9816-4C21-BAF2-890D112A522D}">
      <dgm:prSet/>
      <dgm:spPr/>
      <dgm:t>
        <a:bodyPr/>
        <a:lstStyle/>
        <a:p>
          <a:endParaRPr lang="es-ES"/>
        </a:p>
      </dgm:t>
    </dgm:pt>
    <dgm:pt modelId="{FFA0CBAD-919D-488C-B887-F5125C61E743}" type="pres">
      <dgm:prSet presAssocID="{BC6C7CD4-681F-4918-B79B-A22146E110FB}" presName="cycle" presStyleCnt="0">
        <dgm:presLayoutVars>
          <dgm:dir/>
          <dgm:resizeHandles val="exact"/>
        </dgm:presLayoutVars>
      </dgm:prSet>
      <dgm:spPr/>
      <dgm:t>
        <a:bodyPr/>
        <a:lstStyle/>
        <a:p>
          <a:endParaRPr lang="es-ES"/>
        </a:p>
      </dgm:t>
    </dgm:pt>
    <dgm:pt modelId="{A03C8F3C-EAF7-4650-87B5-F1BB899B944F}" type="pres">
      <dgm:prSet presAssocID="{ADD9258E-4A0F-4633-B115-A4CF6A2CAAF0}" presName="node" presStyleLbl="node1" presStyleIdx="0" presStyleCnt="5">
        <dgm:presLayoutVars>
          <dgm:bulletEnabled val="1"/>
        </dgm:presLayoutVars>
      </dgm:prSet>
      <dgm:spPr/>
      <dgm:t>
        <a:bodyPr/>
        <a:lstStyle/>
        <a:p>
          <a:endParaRPr lang="es-ES"/>
        </a:p>
      </dgm:t>
    </dgm:pt>
    <dgm:pt modelId="{E58E85DA-5C38-4013-BB78-4276FCE2EA02}" type="pres">
      <dgm:prSet presAssocID="{76B734CE-F32A-49D9-900E-2DCDE2A96CCF}" presName="sibTrans" presStyleLbl="sibTrans2D1" presStyleIdx="0" presStyleCnt="5"/>
      <dgm:spPr/>
      <dgm:t>
        <a:bodyPr/>
        <a:lstStyle/>
        <a:p>
          <a:endParaRPr lang="es-ES"/>
        </a:p>
      </dgm:t>
    </dgm:pt>
    <dgm:pt modelId="{A9AA8C21-A6DA-4000-BDA9-F0A876D195A7}" type="pres">
      <dgm:prSet presAssocID="{76B734CE-F32A-49D9-900E-2DCDE2A96CCF}" presName="connectorText" presStyleLbl="sibTrans2D1" presStyleIdx="0" presStyleCnt="5"/>
      <dgm:spPr/>
      <dgm:t>
        <a:bodyPr/>
        <a:lstStyle/>
        <a:p>
          <a:endParaRPr lang="es-ES"/>
        </a:p>
      </dgm:t>
    </dgm:pt>
    <dgm:pt modelId="{264E0B64-D28E-4AD6-9DAE-2D3F2F0308BF}" type="pres">
      <dgm:prSet presAssocID="{57BF00BA-75EA-411B-A6FB-C9BE106C91EE}" presName="node" presStyleLbl="node1" presStyleIdx="1" presStyleCnt="5">
        <dgm:presLayoutVars>
          <dgm:bulletEnabled val="1"/>
        </dgm:presLayoutVars>
      </dgm:prSet>
      <dgm:spPr/>
      <dgm:t>
        <a:bodyPr/>
        <a:lstStyle/>
        <a:p>
          <a:endParaRPr lang="es-ES"/>
        </a:p>
      </dgm:t>
    </dgm:pt>
    <dgm:pt modelId="{AE6723F9-EEB1-4925-A6D7-148B73E4F80E}" type="pres">
      <dgm:prSet presAssocID="{298F1FCF-1174-41DB-BD8B-B9B2F09FB534}" presName="sibTrans" presStyleLbl="sibTrans2D1" presStyleIdx="1" presStyleCnt="5"/>
      <dgm:spPr/>
      <dgm:t>
        <a:bodyPr/>
        <a:lstStyle/>
        <a:p>
          <a:endParaRPr lang="es-ES"/>
        </a:p>
      </dgm:t>
    </dgm:pt>
    <dgm:pt modelId="{2AE165AF-0307-44F5-832E-971F59453B30}" type="pres">
      <dgm:prSet presAssocID="{298F1FCF-1174-41DB-BD8B-B9B2F09FB534}" presName="connectorText" presStyleLbl="sibTrans2D1" presStyleIdx="1" presStyleCnt="5"/>
      <dgm:spPr/>
      <dgm:t>
        <a:bodyPr/>
        <a:lstStyle/>
        <a:p>
          <a:endParaRPr lang="es-ES"/>
        </a:p>
      </dgm:t>
    </dgm:pt>
    <dgm:pt modelId="{79579462-ABD5-4987-8936-32414C65BE29}" type="pres">
      <dgm:prSet presAssocID="{2AB41EA6-11FD-4C9E-B83D-5B86C39AD537}" presName="node" presStyleLbl="node1" presStyleIdx="2" presStyleCnt="5">
        <dgm:presLayoutVars>
          <dgm:bulletEnabled val="1"/>
        </dgm:presLayoutVars>
      </dgm:prSet>
      <dgm:spPr/>
      <dgm:t>
        <a:bodyPr/>
        <a:lstStyle/>
        <a:p>
          <a:endParaRPr lang="es-ES"/>
        </a:p>
      </dgm:t>
    </dgm:pt>
    <dgm:pt modelId="{60E2E062-6F63-46E2-A453-150B13E36B74}" type="pres">
      <dgm:prSet presAssocID="{C3C0F2D3-9C3E-4778-96D9-5D3604E8B077}" presName="sibTrans" presStyleLbl="sibTrans2D1" presStyleIdx="2" presStyleCnt="5"/>
      <dgm:spPr/>
      <dgm:t>
        <a:bodyPr/>
        <a:lstStyle/>
        <a:p>
          <a:endParaRPr lang="es-ES"/>
        </a:p>
      </dgm:t>
    </dgm:pt>
    <dgm:pt modelId="{390D6D00-26F9-4D8A-AF92-12E84805B53C}" type="pres">
      <dgm:prSet presAssocID="{C3C0F2D3-9C3E-4778-96D9-5D3604E8B077}" presName="connectorText" presStyleLbl="sibTrans2D1" presStyleIdx="2" presStyleCnt="5"/>
      <dgm:spPr/>
      <dgm:t>
        <a:bodyPr/>
        <a:lstStyle/>
        <a:p>
          <a:endParaRPr lang="es-ES"/>
        </a:p>
      </dgm:t>
    </dgm:pt>
    <dgm:pt modelId="{65FA6998-D730-4CD0-AACB-86BA164BD775}" type="pres">
      <dgm:prSet presAssocID="{C710241D-6B01-4636-829F-6916B792C43E}" presName="node" presStyleLbl="node1" presStyleIdx="3" presStyleCnt="5">
        <dgm:presLayoutVars>
          <dgm:bulletEnabled val="1"/>
        </dgm:presLayoutVars>
      </dgm:prSet>
      <dgm:spPr/>
      <dgm:t>
        <a:bodyPr/>
        <a:lstStyle/>
        <a:p>
          <a:endParaRPr lang="es-ES"/>
        </a:p>
      </dgm:t>
    </dgm:pt>
    <dgm:pt modelId="{BF051DEF-877D-4B26-A614-C608C8AE8A5F}" type="pres">
      <dgm:prSet presAssocID="{6DC7C66A-5195-4C2F-9AD5-4579A90A42CB}" presName="sibTrans" presStyleLbl="sibTrans2D1" presStyleIdx="3" presStyleCnt="5"/>
      <dgm:spPr/>
      <dgm:t>
        <a:bodyPr/>
        <a:lstStyle/>
        <a:p>
          <a:endParaRPr lang="es-ES"/>
        </a:p>
      </dgm:t>
    </dgm:pt>
    <dgm:pt modelId="{51D01E3B-3D0B-4221-AE5E-1312D64C0C52}" type="pres">
      <dgm:prSet presAssocID="{6DC7C66A-5195-4C2F-9AD5-4579A90A42CB}" presName="connectorText" presStyleLbl="sibTrans2D1" presStyleIdx="3" presStyleCnt="5"/>
      <dgm:spPr/>
      <dgm:t>
        <a:bodyPr/>
        <a:lstStyle/>
        <a:p>
          <a:endParaRPr lang="es-ES"/>
        </a:p>
      </dgm:t>
    </dgm:pt>
    <dgm:pt modelId="{C74FD7D4-272B-4140-A832-9CCD2D709184}" type="pres">
      <dgm:prSet presAssocID="{7353F3D9-FC25-40B9-A75A-3A19E5A97239}" presName="node" presStyleLbl="node1" presStyleIdx="4" presStyleCnt="5">
        <dgm:presLayoutVars>
          <dgm:bulletEnabled val="1"/>
        </dgm:presLayoutVars>
      </dgm:prSet>
      <dgm:spPr/>
      <dgm:t>
        <a:bodyPr/>
        <a:lstStyle/>
        <a:p>
          <a:endParaRPr lang="es-ES"/>
        </a:p>
      </dgm:t>
    </dgm:pt>
    <dgm:pt modelId="{88D4C863-DEA4-4972-9467-669DF5CBF962}" type="pres">
      <dgm:prSet presAssocID="{82031A04-1C6E-4925-A548-BBD53600335D}" presName="sibTrans" presStyleLbl="sibTrans2D1" presStyleIdx="4" presStyleCnt="5"/>
      <dgm:spPr/>
      <dgm:t>
        <a:bodyPr/>
        <a:lstStyle/>
        <a:p>
          <a:endParaRPr lang="es-ES"/>
        </a:p>
      </dgm:t>
    </dgm:pt>
    <dgm:pt modelId="{469EF478-6D86-4FED-92D8-014F068E70E7}" type="pres">
      <dgm:prSet presAssocID="{82031A04-1C6E-4925-A548-BBD53600335D}" presName="connectorText" presStyleLbl="sibTrans2D1" presStyleIdx="4" presStyleCnt="5"/>
      <dgm:spPr/>
      <dgm:t>
        <a:bodyPr/>
        <a:lstStyle/>
        <a:p>
          <a:endParaRPr lang="es-ES"/>
        </a:p>
      </dgm:t>
    </dgm:pt>
  </dgm:ptLst>
  <dgm:cxnLst>
    <dgm:cxn modelId="{3773280D-9816-4C21-BAF2-890D112A522D}" srcId="{BC6C7CD4-681F-4918-B79B-A22146E110FB}" destId="{7353F3D9-FC25-40B9-A75A-3A19E5A97239}" srcOrd="4" destOrd="0" parTransId="{860E978C-F2A6-4A87-8EB1-6DA7A2A71D68}" sibTransId="{82031A04-1C6E-4925-A548-BBD53600335D}"/>
    <dgm:cxn modelId="{56B9BB9B-0AB3-41A0-806C-ED5D03C4058C}" srcId="{BC6C7CD4-681F-4918-B79B-A22146E110FB}" destId="{ADD9258E-4A0F-4633-B115-A4CF6A2CAAF0}" srcOrd="0" destOrd="0" parTransId="{356D4BBA-9D6D-4A09-A1EA-6F48808030BE}" sibTransId="{76B734CE-F32A-49D9-900E-2DCDE2A96CCF}"/>
    <dgm:cxn modelId="{A626E484-CEB4-4F17-9DF0-DB28449F148E}" type="presOf" srcId="{2AB41EA6-11FD-4C9E-B83D-5B86C39AD537}" destId="{79579462-ABD5-4987-8936-32414C65BE29}" srcOrd="0" destOrd="0" presId="urn:microsoft.com/office/officeart/2005/8/layout/cycle2"/>
    <dgm:cxn modelId="{03F99D41-BCB4-4CF3-9DEF-89F5F6894509}" type="presOf" srcId="{C3C0F2D3-9C3E-4778-96D9-5D3604E8B077}" destId="{60E2E062-6F63-46E2-A453-150B13E36B74}" srcOrd="0" destOrd="0" presId="urn:microsoft.com/office/officeart/2005/8/layout/cycle2"/>
    <dgm:cxn modelId="{8F5ADD30-C619-46CE-8117-2D5DE76B3E63}" type="presOf" srcId="{ADD9258E-4A0F-4633-B115-A4CF6A2CAAF0}" destId="{A03C8F3C-EAF7-4650-87B5-F1BB899B944F}" srcOrd="0" destOrd="0" presId="urn:microsoft.com/office/officeart/2005/8/layout/cycle2"/>
    <dgm:cxn modelId="{7C0C8F77-C4E4-4602-9065-D803E0184C29}" type="presOf" srcId="{C710241D-6B01-4636-829F-6916B792C43E}" destId="{65FA6998-D730-4CD0-AACB-86BA164BD775}" srcOrd="0" destOrd="0" presId="urn:microsoft.com/office/officeart/2005/8/layout/cycle2"/>
    <dgm:cxn modelId="{E495A0CF-04B2-4A63-8D73-3C87215B215B}" type="presOf" srcId="{C3C0F2D3-9C3E-4778-96D9-5D3604E8B077}" destId="{390D6D00-26F9-4D8A-AF92-12E84805B53C}" srcOrd="1" destOrd="0" presId="urn:microsoft.com/office/officeart/2005/8/layout/cycle2"/>
    <dgm:cxn modelId="{A8FD3F8F-C65A-4DD9-AAD4-460455715015}" type="presOf" srcId="{82031A04-1C6E-4925-A548-BBD53600335D}" destId="{88D4C863-DEA4-4972-9467-669DF5CBF962}" srcOrd="0" destOrd="0" presId="urn:microsoft.com/office/officeart/2005/8/layout/cycle2"/>
    <dgm:cxn modelId="{3CF07CBB-8932-4625-9C4F-DC55D8AF81C6}" type="presOf" srcId="{298F1FCF-1174-41DB-BD8B-B9B2F09FB534}" destId="{AE6723F9-EEB1-4925-A6D7-148B73E4F80E}" srcOrd="0" destOrd="0" presId="urn:microsoft.com/office/officeart/2005/8/layout/cycle2"/>
    <dgm:cxn modelId="{DFD78E19-F851-45BD-ADB3-69E517856319}" type="presOf" srcId="{7353F3D9-FC25-40B9-A75A-3A19E5A97239}" destId="{C74FD7D4-272B-4140-A832-9CCD2D709184}" srcOrd="0" destOrd="0" presId="urn:microsoft.com/office/officeart/2005/8/layout/cycle2"/>
    <dgm:cxn modelId="{86A79615-390E-4CA1-A003-B72CE9229292}" type="presOf" srcId="{76B734CE-F32A-49D9-900E-2DCDE2A96CCF}" destId="{E58E85DA-5C38-4013-BB78-4276FCE2EA02}" srcOrd="0" destOrd="0" presId="urn:microsoft.com/office/officeart/2005/8/layout/cycle2"/>
    <dgm:cxn modelId="{3FDBD21F-3051-4B41-A0B5-E2C2D9860477}" type="presOf" srcId="{298F1FCF-1174-41DB-BD8B-B9B2F09FB534}" destId="{2AE165AF-0307-44F5-832E-971F59453B30}" srcOrd="1" destOrd="0" presId="urn:microsoft.com/office/officeart/2005/8/layout/cycle2"/>
    <dgm:cxn modelId="{C0D38050-FE90-406E-BB4E-2AD9322DCA48}" srcId="{BC6C7CD4-681F-4918-B79B-A22146E110FB}" destId="{C710241D-6B01-4636-829F-6916B792C43E}" srcOrd="3" destOrd="0" parTransId="{65C979DF-3E03-4E69-B687-9E557FAC492C}" sibTransId="{6DC7C66A-5195-4C2F-9AD5-4579A90A42CB}"/>
    <dgm:cxn modelId="{FD8785B0-D064-4C61-A8A7-F92B4D9BBCA9}" type="presOf" srcId="{6DC7C66A-5195-4C2F-9AD5-4579A90A42CB}" destId="{BF051DEF-877D-4B26-A614-C608C8AE8A5F}" srcOrd="0" destOrd="0" presId="urn:microsoft.com/office/officeart/2005/8/layout/cycle2"/>
    <dgm:cxn modelId="{51058FD0-02D7-49CE-8416-7D18D852BA5D}" type="presOf" srcId="{6DC7C66A-5195-4C2F-9AD5-4579A90A42CB}" destId="{51D01E3B-3D0B-4221-AE5E-1312D64C0C52}" srcOrd="1" destOrd="0" presId="urn:microsoft.com/office/officeart/2005/8/layout/cycle2"/>
    <dgm:cxn modelId="{399D342A-A22F-41A3-9553-D4ECFD1C59D2}" srcId="{BC6C7CD4-681F-4918-B79B-A22146E110FB}" destId="{57BF00BA-75EA-411B-A6FB-C9BE106C91EE}" srcOrd="1" destOrd="0" parTransId="{CCE70A29-E5CE-4AF5-A36C-4B968664BDE5}" sibTransId="{298F1FCF-1174-41DB-BD8B-B9B2F09FB534}"/>
    <dgm:cxn modelId="{CD3396F3-C521-4273-9BE7-1B40A911C4CC}" type="presOf" srcId="{57BF00BA-75EA-411B-A6FB-C9BE106C91EE}" destId="{264E0B64-D28E-4AD6-9DAE-2D3F2F0308BF}" srcOrd="0" destOrd="0" presId="urn:microsoft.com/office/officeart/2005/8/layout/cycle2"/>
    <dgm:cxn modelId="{BCE3603D-60C7-4EDD-AA80-CDE09CA13B5F}" type="presOf" srcId="{BC6C7CD4-681F-4918-B79B-A22146E110FB}" destId="{FFA0CBAD-919D-488C-B887-F5125C61E743}" srcOrd="0" destOrd="0" presId="urn:microsoft.com/office/officeart/2005/8/layout/cycle2"/>
    <dgm:cxn modelId="{D0CD1E3B-CE4B-43B0-9C38-0CBC8641DE5D}" type="presOf" srcId="{76B734CE-F32A-49D9-900E-2DCDE2A96CCF}" destId="{A9AA8C21-A6DA-4000-BDA9-F0A876D195A7}" srcOrd="1" destOrd="0" presId="urn:microsoft.com/office/officeart/2005/8/layout/cycle2"/>
    <dgm:cxn modelId="{12C54BFD-A987-483A-9EC9-B54DADAD569D}" type="presOf" srcId="{82031A04-1C6E-4925-A548-BBD53600335D}" destId="{469EF478-6D86-4FED-92D8-014F068E70E7}" srcOrd="1" destOrd="0" presId="urn:microsoft.com/office/officeart/2005/8/layout/cycle2"/>
    <dgm:cxn modelId="{2E170709-555C-48C0-8AF0-68A17E640DB7}" srcId="{BC6C7CD4-681F-4918-B79B-A22146E110FB}" destId="{2AB41EA6-11FD-4C9E-B83D-5B86C39AD537}" srcOrd="2" destOrd="0" parTransId="{02ED1C36-DB17-4156-9B27-AC3CE950A8AA}" sibTransId="{C3C0F2D3-9C3E-4778-96D9-5D3604E8B077}"/>
    <dgm:cxn modelId="{E94E0556-67E4-4074-BA59-D4B6C15E7373}" type="presParOf" srcId="{FFA0CBAD-919D-488C-B887-F5125C61E743}" destId="{A03C8F3C-EAF7-4650-87B5-F1BB899B944F}" srcOrd="0" destOrd="0" presId="urn:microsoft.com/office/officeart/2005/8/layout/cycle2"/>
    <dgm:cxn modelId="{3FB40F15-000A-41BB-AA6C-8949BA93341A}" type="presParOf" srcId="{FFA0CBAD-919D-488C-B887-F5125C61E743}" destId="{E58E85DA-5C38-4013-BB78-4276FCE2EA02}" srcOrd="1" destOrd="0" presId="urn:microsoft.com/office/officeart/2005/8/layout/cycle2"/>
    <dgm:cxn modelId="{680075DE-A748-4035-AC14-E2C222872E74}" type="presParOf" srcId="{E58E85DA-5C38-4013-BB78-4276FCE2EA02}" destId="{A9AA8C21-A6DA-4000-BDA9-F0A876D195A7}" srcOrd="0" destOrd="0" presId="urn:microsoft.com/office/officeart/2005/8/layout/cycle2"/>
    <dgm:cxn modelId="{A64E2F24-D424-4807-A254-F2633948AF17}" type="presParOf" srcId="{FFA0CBAD-919D-488C-B887-F5125C61E743}" destId="{264E0B64-D28E-4AD6-9DAE-2D3F2F0308BF}" srcOrd="2" destOrd="0" presId="urn:microsoft.com/office/officeart/2005/8/layout/cycle2"/>
    <dgm:cxn modelId="{E27C6F5E-ED52-4D63-A425-98723D567773}" type="presParOf" srcId="{FFA0CBAD-919D-488C-B887-F5125C61E743}" destId="{AE6723F9-EEB1-4925-A6D7-148B73E4F80E}" srcOrd="3" destOrd="0" presId="urn:microsoft.com/office/officeart/2005/8/layout/cycle2"/>
    <dgm:cxn modelId="{55636C29-4CAB-4C07-86EC-7F14866EDB20}" type="presParOf" srcId="{AE6723F9-EEB1-4925-A6D7-148B73E4F80E}" destId="{2AE165AF-0307-44F5-832E-971F59453B30}" srcOrd="0" destOrd="0" presId="urn:microsoft.com/office/officeart/2005/8/layout/cycle2"/>
    <dgm:cxn modelId="{C4FF4713-35E0-45A3-A180-C56E0D4FFFD7}" type="presParOf" srcId="{FFA0CBAD-919D-488C-B887-F5125C61E743}" destId="{79579462-ABD5-4987-8936-32414C65BE29}" srcOrd="4" destOrd="0" presId="urn:microsoft.com/office/officeart/2005/8/layout/cycle2"/>
    <dgm:cxn modelId="{44C06637-17D5-43AF-81F4-06D6177758E3}" type="presParOf" srcId="{FFA0CBAD-919D-488C-B887-F5125C61E743}" destId="{60E2E062-6F63-46E2-A453-150B13E36B74}" srcOrd="5" destOrd="0" presId="urn:microsoft.com/office/officeart/2005/8/layout/cycle2"/>
    <dgm:cxn modelId="{D32FC651-A37D-40F0-856C-51F2FC31FCEA}" type="presParOf" srcId="{60E2E062-6F63-46E2-A453-150B13E36B74}" destId="{390D6D00-26F9-4D8A-AF92-12E84805B53C}" srcOrd="0" destOrd="0" presId="urn:microsoft.com/office/officeart/2005/8/layout/cycle2"/>
    <dgm:cxn modelId="{B0956405-0CFE-4FAA-BB98-A28286405EF2}" type="presParOf" srcId="{FFA0CBAD-919D-488C-B887-F5125C61E743}" destId="{65FA6998-D730-4CD0-AACB-86BA164BD775}" srcOrd="6" destOrd="0" presId="urn:microsoft.com/office/officeart/2005/8/layout/cycle2"/>
    <dgm:cxn modelId="{0D75B22E-CE25-476A-B859-7E34287898C5}" type="presParOf" srcId="{FFA0CBAD-919D-488C-B887-F5125C61E743}" destId="{BF051DEF-877D-4B26-A614-C608C8AE8A5F}" srcOrd="7" destOrd="0" presId="urn:microsoft.com/office/officeart/2005/8/layout/cycle2"/>
    <dgm:cxn modelId="{0B823D35-AAFF-4313-9297-ABD84932AEAD}" type="presParOf" srcId="{BF051DEF-877D-4B26-A614-C608C8AE8A5F}" destId="{51D01E3B-3D0B-4221-AE5E-1312D64C0C52}" srcOrd="0" destOrd="0" presId="urn:microsoft.com/office/officeart/2005/8/layout/cycle2"/>
    <dgm:cxn modelId="{DBDC12EF-966E-4733-BCA3-FC89E7146C65}" type="presParOf" srcId="{FFA0CBAD-919D-488C-B887-F5125C61E743}" destId="{C74FD7D4-272B-4140-A832-9CCD2D709184}" srcOrd="8" destOrd="0" presId="urn:microsoft.com/office/officeart/2005/8/layout/cycle2"/>
    <dgm:cxn modelId="{7E1C4AAD-A04E-4073-8E62-53D0197C4511}" type="presParOf" srcId="{FFA0CBAD-919D-488C-B887-F5125C61E743}" destId="{88D4C863-DEA4-4972-9467-669DF5CBF962}" srcOrd="9" destOrd="0" presId="urn:microsoft.com/office/officeart/2005/8/layout/cycle2"/>
    <dgm:cxn modelId="{51561F03-E17F-48D3-832B-A5E04867CEDE}" type="presParOf" srcId="{88D4C863-DEA4-4972-9467-669DF5CBF962}" destId="{469EF478-6D86-4FED-92D8-014F068E70E7}" srcOrd="0" destOrd="0" presId="urn:microsoft.com/office/officeart/2005/8/layout/cycle2"/>
  </dgm:cxnLst>
  <dgm:bg/>
  <dgm:whole/>
</dgm:dataModel>
</file>

<file path=ppt/diagrams/data2.xml><?xml version="1.0" encoding="utf-8"?>
<dgm:dataModel xmlns:dgm="http://schemas.openxmlformats.org/drawingml/2006/diagram" xmlns:a="http://schemas.openxmlformats.org/drawingml/2006/main">
  <dgm:ptLst>
    <dgm:pt modelId="{B8E28A84-AF4C-40D9-AB8E-D0413BA76429}"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s-ES"/>
        </a:p>
      </dgm:t>
    </dgm:pt>
    <dgm:pt modelId="{9B9BA4ED-0923-4A10-8002-E7EB7586F493}">
      <dgm:prSet phldrT="[Texto]"/>
      <dgm:spPr>
        <a:blipFill rotWithShape="0">
          <a:blip xmlns:r="http://schemas.openxmlformats.org/officeDocument/2006/relationships" r:embed="rId1"/>
          <a:stretch>
            <a:fillRect/>
          </a:stretch>
        </a:blipFill>
      </dgm:spPr>
      <dgm:t>
        <a:bodyPr/>
        <a:lstStyle/>
        <a:p>
          <a:r>
            <a:rPr lang="es-ES"/>
            <a:t>.</a:t>
          </a:r>
        </a:p>
      </dgm:t>
    </dgm:pt>
    <dgm:pt modelId="{90A06631-78C3-459C-8316-846922ECB615}" type="parTrans" cxnId="{AFDD0E6D-58AF-4AEC-854B-93E2E13BC628}">
      <dgm:prSet/>
      <dgm:spPr/>
      <dgm:t>
        <a:bodyPr/>
        <a:lstStyle/>
        <a:p>
          <a:endParaRPr lang="es-ES"/>
        </a:p>
      </dgm:t>
    </dgm:pt>
    <dgm:pt modelId="{7DA78450-871E-4005-AC72-1D5E38A914AB}" type="sibTrans" cxnId="{AFDD0E6D-58AF-4AEC-854B-93E2E13BC628}">
      <dgm:prSet/>
      <dgm:spPr/>
      <dgm:t>
        <a:bodyPr/>
        <a:lstStyle/>
        <a:p>
          <a:endParaRPr lang="es-ES"/>
        </a:p>
      </dgm:t>
    </dgm:pt>
    <dgm:pt modelId="{C53E3AF3-D07A-4C39-BAE4-6468BD8C5604}">
      <dgm:prSet phldrT="[Texto]"/>
      <dgm:spPr/>
      <dgm:t>
        <a:bodyPr/>
        <a:lstStyle/>
        <a:p>
          <a:r>
            <a:rPr lang="es-ES" dirty="0"/>
            <a:t>Se utiliza motores brushless para aeromodelismo con control electrónico</a:t>
          </a:r>
          <a:endParaRPr lang="es-ES"/>
        </a:p>
      </dgm:t>
    </dgm:pt>
    <dgm:pt modelId="{8C256527-AA91-4BC8-9B8A-74A1D144BBAA}" type="parTrans" cxnId="{6E071369-36BF-468D-9F08-E3AB55DF0E2D}">
      <dgm:prSet/>
      <dgm:spPr/>
      <dgm:t>
        <a:bodyPr/>
        <a:lstStyle/>
        <a:p>
          <a:endParaRPr lang="es-ES"/>
        </a:p>
      </dgm:t>
    </dgm:pt>
    <dgm:pt modelId="{FF77ED84-FD2F-4E27-99CA-37BE38AF60B5}" type="sibTrans" cxnId="{6E071369-36BF-468D-9F08-E3AB55DF0E2D}">
      <dgm:prSet/>
      <dgm:spPr/>
      <dgm:t>
        <a:bodyPr/>
        <a:lstStyle/>
        <a:p>
          <a:endParaRPr lang="es-ES"/>
        </a:p>
      </dgm:t>
    </dgm:pt>
    <dgm:pt modelId="{0AB9700F-7363-4D96-B778-86C1221271FB}">
      <dgm:prSet phldrT="[Texto]"/>
      <dgm:spPr/>
      <dgm:t>
        <a:bodyPr/>
        <a:lstStyle/>
        <a:p>
          <a:r>
            <a:rPr lang="es-ES"/>
            <a:t>Posee un KV de 600 idoneo de acuerdo a los calculos</a:t>
          </a:r>
        </a:p>
      </dgm:t>
    </dgm:pt>
    <dgm:pt modelId="{0B2A762A-97D4-4F75-B94B-85333FDA7D9E}" type="parTrans" cxnId="{89550E0A-0055-4229-9337-404E0205A64B}">
      <dgm:prSet/>
      <dgm:spPr/>
      <dgm:t>
        <a:bodyPr/>
        <a:lstStyle/>
        <a:p>
          <a:endParaRPr lang="es-ES"/>
        </a:p>
      </dgm:t>
    </dgm:pt>
    <dgm:pt modelId="{83B13BA4-231C-4C13-866F-58B442049702}" type="sibTrans" cxnId="{89550E0A-0055-4229-9337-404E0205A64B}">
      <dgm:prSet/>
      <dgm:spPr/>
      <dgm:t>
        <a:bodyPr/>
        <a:lstStyle/>
        <a:p>
          <a:endParaRPr lang="es-ES"/>
        </a:p>
      </dgm:t>
    </dgm:pt>
    <dgm:pt modelId="{D20472E4-0F0A-419C-B17A-8A7A40595B03}">
      <dgm:prSet phldrT="[Texto]"/>
      <dgm:spPr/>
      <dgm:t>
        <a:bodyPr/>
        <a:lstStyle/>
        <a:p>
          <a:r>
            <a:rPr lang="es-ES" dirty="0"/>
            <a:t>Las hélices más comunes son las que se usan en </a:t>
          </a:r>
          <a:r>
            <a:rPr lang="es-ES" dirty="0" smtClean="0"/>
            <a:t> aeromodelismo, </a:t>
          </a:r>
          <a:r>
            <a:rPr lang="es-ES" dirty="0"/>
            <a:t>están son conocidas como hélices normales</a:t>
          </a:r>
          <a:endParaRPr lang="es-ES"/>
        </a:p>
      </dgm:t>
    </dgm:pt>
    <dgm:pt modelId="{4986A750-2553-426F-837D-46F1E5E5CD10}" type="parTrans" cxnId="{F685F77D-ADBB-4884-8E90-08E1232D9F0F}">
      <dgm:prSet/>
      <dgm:spPr/>
      <dgm:t>
        <a:bodyPr/>
        <a:lstStyle/>
        <a:p>
          <a:endParaRPr lang="es-ES"/>
        </a:p>
      </dgm:t>
    </dgm:pt>
    <dgm:pt modelId="{0103419A-D4DD-4355-9851-4580FD54762B}" type="sibTrans" cxnId="{F685F77D-ADBB-4884-8E90-08E1232D9F0F}">
      <dgm:prSet/>
      <dgm:spPr/>
      <dgm:t>
        <a:bodyPr/>
        <a:lstStyle/>
        <a:p>
          <a:endParaRPr lang="es-ES"/>
        </a:p>
      </dgm:t>
    </dgm:pt>
    <dgm:pt modelId="{B370A071-A9F5-4F02-B553-96D49720238E}">
      <dgm:prSet phldrT="[Texto]"/>
      <dgm:spPr>
        <a:blipFill rotWithShape="0">
          <a:blip xmlns:r="http://schemas.openxmlformats.org/officeDocument/2006/relationships" r:embed="rId2"/>
          <a:stretch>
            <a:fillRect/>
          </a:stretch>
        </a:blipFill>
      </dgm:spPr>
      <dgm:t>
        <a:bodyPr/>
        <a:lstStyle/>
        <a:p>
          <a:r>
            <a:rPr lang="es-ES"/>
            <a:t>.</a:t>
          </a:r>
        </a:p>
      </dgm:t>
    </dgm:pt>
    <dgm:pt modelId="{00A37F60-37E1-4133-BC39-C916522E747E}" type="parTrans" cxnId="{C6166E11-8C8B-4161-9699-206A32DA168C}">
      <dgm:prSet/>
      <dgm:spPr/>
      <dgm:t>
        <a:bodyPr/>
        <a:lstStyle/>
        <a:p>
          <a:endParaRPr lang="es-ES"/>
        </a:p>
      </dgm:t>
    </dgm:pt>
    <dgm:pt modelId="{5ADE5C74-425F-404D-BB4E-AE625FF58BCF}" type="sibTrans" cxnId="{C6166E11-8C8B-4161-9699-206A32DA168C}">
      <dgm:prSet/>
      <dgm:spPr/>
      <dgm:t>
        <a:bodyPr/>
        <a:lstStyle/>
        <a:p>
          <a:endParaRPr lang="es-ES"/>
        </a:p>
      </dgm:t>
    </dgm:pt>
    <dgm:pt modelId="{B7757B3D-6910-4471-A046-BE4D1DEAB35F}">
      <dgm:prSet phldrT="[Texto]"/>
      <dgm:spPr/>
      <dgm:t>
        <a:bodyPr/>
        <a:lstStyle/>
        <a:p>
          <a:r>
            <a:rPr lang="es-ES" dirty="0" smtClean="0"/>
            <a:t>El tren de aterrizaje seleccionado cumple con las características respectivas, </a:t>
          </a:r>
          <a:r>
            <a:rPr lang="es-ES" dirty="0"/>
            <a:t>en este caso tienen una altura correcta para que el soporte de la cámara </a:t>
          </a:r>
          <a:endParaRPr lang="es-ES"/>
        </a:p>
      </dgm:t>
    </dgm:pt>
    <dgm:pt modelId="{FCD9D551-59D6-4DF9-815F-F3FFAEF7ED5F}" type="parTrans" cxnId="{361D20A4-69BA-4542-99AB-5CB2374C28A5}">
      <dgm:prSet/>
      <dgm:spPr/>
      <dgm:t>
        <a:bodyPr/>
        <a:lstStyle/>
        <a:p>
          <a:endParaRPr lang="es-ES"/>
        </a:p>
      </dgm:t>
    </dgm:pt>
    <dgm:pt modelId="{2F7EBFF1-2390-4271-9695-1DCCA4C338A7}" type="sibTrans" cxnId="{361D20A4-69BA-4542-99AB-5CB2374C28A5}">
      <dgm:prSet/>
      <dgm:spPr/>
      <dgm:t>
        <a:bodyPr/>
        <a:lstStyle/>
        <a:p>
          <a:endParaRPr lang="es-ES"/>
        </a:p>
      </dgm:t>
    </dgm:pt>
    <dgm:pt modelId="{810F4515-49BA-4A18-A8C4-CDDB445A4A21}">
      <dgm:prSet phldrT="[Texto]"/>
      <dgm:spPr>
        <a:blipFill rotWithShape="0">
          <a:blip xmlns:r="http://schemas.openxmlformats.org/officeDocument/2006/relationships" r:embed="rId3"/>
          <a:stretch>
            <a:fillRect/>
          </a:stretch>
        </a:blipFill>
      </dgm:spPr>
      <dgm:t>
        <a:bodyPr/>
        <a:lstStyle/>
        <a:p>
          <a:endParaRPr lang="es-ES"/>
        </a:p>
      </dgm:t>
    </dgm:pt>
    <dgm:pt modelId="{B3B4F8CD-54CA-443C-8A37-9A2899F93662}" type="parTrans" cxnId="{38F05958-29A4-46CB-BB60-189B1C047C1C}">
      <dgm:prSet/>
      <dgm:spPr/>
      <dgm:t>
        <a:bodyPr/>
        <a:lstStyle/>
        <a:p>
          <a:endParaRPr lang="es-ES"/>
        </a:p>
      </dgm:t>
    </dgm:pt>
    <dgm:pt modelId="{A02EDF1F-0419-4933-A4DD-827415CD5E29}" type="sibTrans" cxnId="{38F05958-29A4-46CB-BB60-189B1C047C1C}">
      <dgm:prSet/>
      <dgm:spPr/>
      <dgm:t>
        <a:bodyPr/>
        <a:lstStyle/>
        <a:p>
          <a:endParaRPr lang="es-ES"/>
        </a:p>
      </dgm:t>
    </dgm:pt>
    <dgm:pt modelId="{06C4BBF7-F956-40DD-84A6-49AF7BAB9FEA}">
      <dgm:prSet phldrT="[Texto]"/>
      <dgm:spPr/>
      <dgm:t>
        <a:bodyPr/>
        <a:lstStyle/>
        <a:p>
          <a:r>
            <a:rPr lang="es-ES" dirty="0"/>
            <a:t>Posee una tarjeta controladora para los movimientos en tres ejes como es necesaria para este dispositivo</a:t>
          </a:r>
          <a:endParaRPr lang="es-ES"/>
        </a:p>
      </dgm:t>
    </dgm:pt>
    <dgm:pt modelId="{68C9D547-93E4-41A4-A8ED-77A319ACD4F5}" type="parTrans" cxnId="{27224144-2348-4445-88AB-60EFE96DA1D4}">
      <dgm:prSet/>
      <dgm:spPr/>
      <dgm:t>
        <a:bodyPr/>
        <a:lstStyle/>
        <a:p>
          <a:endParaRPr lang="es-ES"/>
        </a:p>
      </dgm:t>
    </dgm:pt>
    <dgm:pt modelId="{0EB59820-BF87-4027-8C59-31C387F22798}" type="sibTrans" cxnId="{27224144-2348-4445-88AB-60EFE96DA1D4}">
      <dgm:prSet/>
      <dgm:spPr/>
      <dgm:t>
        <a:bodyPr/>
        <a:lstStyle/>
        <a:p>
          <a:endParaRPr lang="es-ES"/>
        </a:p>
      </dgm:t>
    </dgm:pt>
    <dgm:pt modelId="{B31F8BD3-D246-42ED-9F79-3B13912248C7}">
      <dgm:prSet phldrT="[Texto]"/>
      <dgm:spPr>
        <a:blipFill rotWithShape="0">
          <a:blip xmlns:r="http://schemas.openxmlformats.org/officeDocument/2006/relationships" r:embed="rId4"/>
          <a:stretch>
            <a:fillRect/>
          </a:stretch>
        </a:blipFill>
      </dgm:spPr>
      <dgm:t>
        <a:bodyPr/>
        <a:lstStyle/>
        <a:p>
          <a:endParaRPr lang="es-ES"/>
        </a:p>
      </dgm:t>
    </dgm:pt>
    <dgm:pt modelId="{F44BF5A8-CA02-445F-8B87-6708364F2489}" type="parTrans" cxnId="{0C5DB773-987A-4A40-99EF-7449D16D24BA}">
      <dgm:prSet/>
      <dgm:spPr/>
      <dgm:t>
        <a:bodyPr/>
        <a:lstStyle/>
        <a:p>
          <a:endParaRPr lang="es-ES"/>
        </a:p>
      </dgm:t>
    </dgm:pt>
    <dgm:pt modelId="{4A0D3837-75F9-454D-AAFF-AEAB8C61309F}" type="sibTrans" cxnId="{0C5DB773-987A-4A40-99EF-7449D16D24BA}">
      <dgm:prSet/>
      <dgm:spPr/>
      <dgm:t>
        <a:bodyPr/>
        <a:lstStyle/>
        <a:p>
          <a:endParaRPr lang="es-ES"/>
        </a:p>
      </dgm:t>
    </dgm:pt>
    <dgm:pt modelId="{8AF34566-0680-42A0-B65E-9FE3C5B3FEF0}">
      <dgm:prSet phldrT="[Texto]"/>
      <dgm:spPr>
        <a:blipFill rotWithShape="0">
          <a:blip xmlns:r="http://schemas.openxmlformats.org/officeDocument/2006/relationships" r:embed="rId5"/>
          <a:stretch>
            <a:fillRect/>
          </a:stretch>
        </a:blipFill>
      </dgm:spPr>
      <dgm:t>
        <a:bodyPr/>
        <a:lstStyle/>
        <a:p>
          <a:r>
            <a:rPr lang="es-ES"/>
            <a:t>.</a:t>
          </a:r>
        </a:p>
      </dgm:t>
    </dgm:pt>
    <dgm:pt modelId="{BA162F55-FE46-475A-AAD1-67E7A3F4B033}" type="parTrans" cxnId="{D2CED88F-6523-4ADA-A285-379BBDAE926D}">
      <dgm:prSet/>
      <dgm:spPr/>
      <dgm:t>
        <a:bodyPr/>
        <a:lstStyle/>
        <a:p>
          <a:endParaRPr lang="es-ES"/>
        </a:p>
      </dgm:t>
    </dgm:pt>
    <dgm:pt modelId="{9BACA1E4-A33E-48DA-9140-2B8BF4546E07}" type="sibTrans" cxnId="{D2CED88F-6523-4ADA-A285-379BBDAE926D}">
      <dgm:prSet/>
      <dgm:spPr/>
      <dgm:t>
        <a:bodyPr/>
        <a:lstStyle/>
        <a:p>
          <a:endParaRPr lang="es-ES"/>
        </a:p>
      </dgm:t>
    </dgm:pt>
    <dgm:pt modelId="{5632697E-1E7B-42EE-90DC-80101DB18443}">
      <dgm:prSet phldrT="[Texto]"/>
      <dgm:spPr/>
      <dgm:t>
        <a:bodyPr/>
        <a:lstStyle/>
        <a:p>
          <a:r>
            <a:rPr lang="es-ES" dirty="0" smtClean="0"/>
            <a:t>Los </a:t>
          </a:r>
          <a:r>
            <a:rPr lang="es-ES" dirty="0"/>
            <a:t>controladores de los motores </a:t>
          </a:r>
          <a:r>
            <a:rPr lang="es-ES" dirty="0" smtClean="0"/>
            <a:t>permiten </a:t>
          </a:r>
          <a:r>
            <a:rPr lang="es-ES" dirty="0"/>
            <a:t>regular la potencia suministrada a cada motor. </a:t>
          </a:r>
        </a:p>
      </dgm:t>
    </dgm:pt>
    <dgm:pt modelId="{DE5A45D3-5338-4E58-B79F-213A5D490E23}" type="parTrans" cxnId="{88B89AC2-F29B-46BA-A941-F9D79497AE4B}">
      <dgm:prSet/>
      <dgm:spPr/>
      <dgm:t>
        <a:bodyPr/>
        <a:lstStyle/>
        <a:p>
          <a:endParaRPr lang="es-ES"/>
        </a:p>
      </dgm:t>
    </dgm:pt>
    <dgm:pt modelId="{872BE755-8FA9-42F1-88E6-0E0E3C1ABCBE}" type="sibTrans" cxnId="{88B89AC2-F29B-46BA-A941-F9D79497AE4B}">
      <dgm:prSet/>
      <dgm:spPr/>
      <dgm:t>
        <a:bodyPr/>
        <a:lstStyle/>
        <a:p>
          <a:endParaRPr lang="es-ES"/>
        </a:p>
      </dgm:t>
    </dgm:pt>
    <dgm:pt modelId="{4BE0C434-5A62-4005-A39F-0BFFC963A19B}">
      <dgm:prSet phldrT="[Texto]"/>
      <dgm:spPr/>
      <dgm:t>
        <a:bodyPr/>
        <a:lstStyle/>
        <a:p>
          <a:r>
            <a:rPr lang="es-ES"/>
            <a:t>En nuestro caso trabajan a 11.1V</a:t>
          </a:r>
        </a:p>
      </dgm:t>
    </dgm:pt>
    <dgm:pt modelId="{638E6A64-2263-467C-AAE3-59B48BD744A0}" type="parTrans" cxnId="{891F2D7F-BA02-4715-86F2-F0B2DF856A5E}">
      <dgm:prSet/>
      <dgm:spPr/>
      <dgm:t>
        <a:bodyPr/>
        <a:lstStyle/>
        <a:p>
          <a:endParaRPr lang="es-ES"/>
        </a:p>
      </dgm:t>
    </dgm:pt>
    <dgm:pt modelId="{A2405FAA-F768-4F35-B153-3E23F8519D5D}" type="sibTrans" cxnId="{891F2D7F-BA02-4715-86F2-F0B2DF856A5E}">
      <dgm:prSet/>
      <dgm:spPr/>
      <dgm:t>
        <a:bodyPr/>
        <a:lstStyle/>
        <a:p>
          <a:endParaRPr lang="es-ES"/>
        </a:p>
      </dgm:t>
    </dgm:pt>
    <dgm:pt modelId="{D23AE141-FAC7-4BAF-B35E-2EAF4289CD6E}">
      <dgm:prSet phldrT="[Texto]"/>
      <dgm:spPr>
        <a:blipFill rotWithShape="0">
          <a:blip xmlns:r="http://schemas.openxmlformats.org/officeDocument/2006/relationships" r:embed="rId6"/>
          <a:stretch>
            <a:fillRect/>
          </a:stretch>
        </a:blipFill>
      </dgm:spPr>
      <dgm:t>
        <a:bodyPr/>
        <a:lstStyle/>
        <a:p>
          <a:r>
            <a:rPr lang="es-ES"/>
            <a:t>.</a:t>
          </a:r>
        </a:p>
      </dgm:t>
    </dgm:pt>
    <dgm:pt modelId="{87E470F4-9EBC-4658-938B-37282940CE6F}" type="parTrans" cxnId="{A5ECD676-B5D4-4EBD-A4E1-249AEA6A6D60}">
      <dgm:prSet/>
      <dgm:spPr/>
      <dgm:t>
        <a:bodyPr/>
        <a:lstStyle/>
        <a:p>
          <a:endParaRPr lang="es-ES"/>
        </a:p>
      </dgm:t>
    </dgm:pt>
    <dgm:pt modelId="{CF139071-FB4A-4A41-8560-F68A48E0CD86}" type="sibTrans" cxnId="{A5ECD676-B5D4-4EBD-A4E1-249AEA6A6D60}">
      <dgm:prSet/>
      <dgm:spPr/>
      <dgm:t>
        <a:bodyPr/>
        <a:lstStyle/>
        <a:p>
          <a:endParaRPr lang="es-ES"/>
        </a:p>
      </dgm:t>
    </dgm:pt>
    <dgm:pt modelId="{58C3F3DE-8D33-400A-890C-DEADC9BF0255}">
      <dgm:prSet phldrT="[Texto]"/>
      <dgm:spPr/>
      <dgm:t>
        <a:bodyPr/>
        <a:lstStyle/>
        <a:p>
          <a:r>
            <a:rPr lang="es-ES" dirty="0"/>
            <a:t>Las baterías de Litio-</a:t>
          </a:r>
          <a:r>
            <a:rPr lang="es-ES" dirty="0" err="1"/>
            <a:t>Polimero</a:t>
          </a:r>
          <a:r>
            <a:rPr lang="es-ES" dirty="0"/>
            <a:t> son usadas para este tipo de aplicaciones en donde se necesitan elevadas potencias y bajo peso. </a:t>
          </a:r>
          <a:endParaRPr lang="es-ES"/>
        </a:p>
      </dgm:t>
    </dgm:pt>
    <dgm:pt modelId="{43F2EA0C-55E5-424C-AD28-BD7A29C1E2ED}" type="parTrans" cxnId="{B8C113DE-ADB3-44CA-9D01-730520542C16}">
      <dgm:prSet/>
      <dgm:spPr/>
      <dgm:t>
        <a:bodyPr/>
        <a:lstStyle/>
        <a:p>
          <a:endParaRPr lang="es-ES"/>
        </a:p>
      </dgm:t>
    </dgm:pt>
    <dgm:pt modelId="{CC6CDEC6-8A9D-45BC-9F5C-473C0FD09984}" type="sibTrans" cxnId="{B8C113DE-ADB3-44CA-9D01-730520542C16}">
      <dgm:prSet/>
      <dgm:spPr/>
      <dgm:t>
        <a:bodyPr/>
        <a:lstStyle/>
        <a:p>
          <a:endParaRPr lang="es-ES"/>
        </a:p>
      </dgm:t>
    </dgm:pt>
    <dgm:pt modelId="{5FB620EE-D265-489C-8FCD-83A0453610A4}" type="pres">
      <dgm:prSet presAssocID="{B8E28A84-AF4C-40D9-AB8E-D0413BA76429}" presName="Name0" presStyleCnt="0">
        <dgm:presLayoutVars>
          <dgm:dir/>
          <dgm:animLvl val="lvl"/>
          <dgm:resizeHandles val="exact"/>
        </dgm:presLayoutVars>
      </dgm:prSet>
      <dgm:spPr/>
      <dgm:t>
        <a:bodyPr/>
        <a:lstStyle/>
        <a:p>
          <a:endParaRPr lang="es-ES"/>
        </a:p>
      </dgm:t>
    </dgm:pt>
    <dgm:pt modelId="{9A1DF300-B0E3-4972-8066-13BCCAEFE423}" type="pres">
      <dgm:prSet presAssocID="{9B9BA4ED-0923-4A10-8002-E7EB7586F493}" presName="linNode" presStyleCnt="0"/>
      <dgm:spPr/>
      <dgm:t>
        <a:bodyPr/>
        <a:lstStyle/>
        <a:p>
          <a:endParaRPr lang="es-ES"/>
        </a:p>
      </dgm:t>
    </dgm:pt>
    <dgm:pt modelId="{61C70D3B-4CA5-431A-8B66-4F1C1070193C}" type="pres">
      <dgm:prSet presAssocID="{9B9BA4ED-0923-4A10-8002-E7EB7586F493}" presName="parentText" presStyleLbl="node1" presStyleIdx="0" presStyleCnt="6" custScaleX="68896">
        <dgm:presLayoutVars>
          <dgm:chMax val="1"/>
          <dgm:bulletEnabled val="1"/>
        </dgm:presLayoutVars>
      </dgm:prSet>
      <dgm:spPr/>
      <dgm:t>
        <a:bodyPr/>
        <a:lstStyle/>
        <a:p>
          <a:endParaRPr lang="es-ES"/>
        </a:p>
      </dgm:t>
    </dgm:pt>
    <dgm:pt modelId="{C6EB51D1-5450-4686-851B-6F2E474C8E44}" type="pres">
      <dgm:prSet presAssocID="{9B9BA4ED-0923-4A10-8002-E7EB7586F493}" presName="descendantText" presStyleLbl="alignAccFollowNode1" presStyleIdx="0" presStyleCnt="6">
        <dgm:presLayoutVars>
          <dgm:bulletEnabled val="1"/>
        </dgm:presLayoutVars>
      </dgm:prSet>
      <dgm:spPr/>
      <dgm:t>
        <a:bodyPr/>
        <a:lstStyle/>
        <a:p>
          <a:endParaRPr lang="es-ES"/>
        </a:p>
      </dgm:t>
    </dgm:pt>
    <dgm:pt modelId="{40278C74-FBA5-4058-BDFA-C08C01778F64}" type="pres">
      <dgm:prSet presAssocID="{7DA78450-871E-4005-AC72-1D5E38A914AB}" presName="sp" presStyleCnt="0"/>
      <dgm:spPr/>
      <dgm:t>
        <a:bodyPr/>
        <a:lstStyle/>
        <a:p>
          <a:endParaRPr lang="es-ES"/>
        </a:p>
      </dgm:t>
    </dgm:pt>
    <dgm:pt modelId="{DCFDD65C-7DD7-4C85-8373-CE62AA64A521}" type="pres">
      <dgm:prSet presAssocID="{8AF34566-0680-42A0-B65E-9FE3C5B3FEF0}" presName="linNode" presStyleCnt="0"/>
      <dgm:spPr/>
      <dgm:t>
        <a:bodyPr/>
        <a:lstStyle/>
        <a:p>
          <a:endParaRPr lang="es-ES"/>
        </a:p>
      </dgm:t>
    </dgm:pt>
    <dgm:pt modelId="{03B6B013-77AC-4AB4-818E-F0CEBAD6BFE0}" type="pres">
      <dgm:prSet presAssocID="{8AF34566-0680-42A0-B65E-9FE3C5B3FEF0}" presName="parentText" presStyleLbl="node1" presStyleIdx="1" presStyleCnt="6" custScaleX="66324">
        <dgm:presLayoutVars>
          <dgm:chMax val="1"/>
          <dgm:bulletEnabled val="1"/>
        </dgm:presLayoutVars>
      </dgm:prSet>
      <dgm:spPr/>
      <dgm:t>
        <a:bodyPr/>
        <a:lstStyle/>
        <a:p>
          <a:endParaRPr lang="es-ES"/>
        </a:p>
      </dgm:t>
    </dgm:pt>
    <dgm:pt modelId="{64BF98F8-D70D-44A1-BB6D-16176F018E9E}" type="pres">
      <dgm:prSet presAssocID="{8AF34566-0680-42A0-B65E-9FE3C5B3FEF0}" presName="descendantText" presStyleLbl="alignAccFollowNode1" presStyleIdx="1" presStyleCnt="6">
        <dgm:presLayoutVars>
          <dgm:bulletEnabled val="1"/>
        </dgm:presLayoutVars>
      </dgm:prSet>
      <dgm:spPr/>
      <dgm:t>
        <a:bodyPr/>
        <a:lstStyle/>
        <a:p>
          <a:endParaRPr lang="es-ES"/>
        </a:p>
      </dgm:t>
    </dgm:pt>
    <dgm:pt modelId="{C494F797-FFE4-48F9-B2B2-12961EEE07FB}" type="pres">
      <dgm:prSet presAssocID="{9BACA1E4-A33E-48DA-9140-2B8BF4546E07}" presName="sp" presStyleCnt="0"/>
      <dgm:spPr/>
      <dgm:t>
        <a:bodyPr/>
        <a:lstStyle/>
        <a:p>
          <a:endParaRPr lang="es-ES"/>
        </a:p>
      </dgm:t>
    </dgm:pt>
    <dgm:pt modelId="{5C7DD36A-0D4A-4B41-B030-4C1E22D3032D}" type="pres">
      <dgm:prSet presAssocID="{D23AE141-FAC7-4BAF-B35E-2EAF4289CD6E}" presName="linNode" presStyleCnt="0"/>
      <dgm:spPr/>
      <dgm:t>
        <a:bodyPr/>
        <a:lstStyle/>
        <a:p>
          <a:endParaRPr lang="es-ES"/>
        </a:p>
      </dgm:t>
    </dgm:pt>
    <dgm:pt modelId="{1B022760-3B76-4F56-93A2-508E0E7762D2}" type="pres">
      <dgm:prSet presAssocID="{D23AE141-FAC7-4BAF-B35E-2EAF4289CD6E}" presName="parentText" presStyleLbl="node1" presStyleIdx="2" presStyleCnt="6" custScaleX="65466">
        <dgm:presLayoutVars>
          <dgm:chMax val="1"/>
          <dgm:bulletEnabled val="1"/>
        </dgm:presLayoutVars>
      </dgm:prSet>
      <dgm:spPr/>
      <dgm:t>
        <a:bodyPr/>
        <a:lstStyle/>
        <a:p>
          <a:endParaRPr lang="es-ES"/>
        </a:p>
      </dgm:t>
    </dgm:pt>
    <dgm:pt modelId="{DFFAE20F-6650-4539-908A-0C3DADF7074F}" type="pres">
      <dgm:prSet presAssocID="{D23AE141-FAC7-4BAF-B35E-2EAF4289CD6E}" presName="descendantText" presStyleLbl="alignAccFollowNode1" presStyleIdx="2" presStyleCnt="6">
        <dgm:presLayoutVars>
          <dgm:bulletEnabled val="1"/>
        </dgm:presLayoutVars>
      </dgm:prSet>
      <dgm:spPr/>
      <dgm:t>
        <a:bodyPr/>
        <a:lstStyle/>
        <a:p>
          <a:endParaRPr lang="es-ES"/>
        </a:p>
      </dgm:t>
    </dgm:pt>
    <dgm:pt modelId="{142ED736-9EB6-4224-A8BE-790292A7104B}" type="pres">
      <dgm:prSet presAssocID="{CF139071-FB4A-4A41-8560-F68A48E0CD86}" presName="sp" presStyleCnt="0"/>
      <dgm:spPr/>
      <dgm:t>
        <a:bodyPr/>
        <a:lstStyle/>
        <a:p>
          <a:endParaRPr lang="es-ES"/>
        </a:p>
      </dgm:t>
    </dgm:pt>
    <dgm:pt modelId="{82850176-413C-42F4-8174-E88D16611B58}" type="pres">
      <dgm:prSet presAssocID="{B370A071-A9F5-4F02-B553-96D49720238E}" presName="linNode" presStyleCnt="0"/>
      <dgm:spPr/>
      <dgm:t>
        <a:bodyPr/>
        <a:lstStyle/>
        <a:p>
          <a:endParaRPr lang="es-ES"/>
        </a:p>
      </dgm:t>
    </dgm:pt>
    <dgm:pt modelId="{2664B9C3-49ED-4F54-A0E8-6185C28870E8}" type="pres">
      <dgm:prSet presAssocID="{B370A071-A9F5-4F02-B553-96D49720238E}" presName="parentText" presStyleLbl="node1" presStyleIdx="3" presStyleCnt="6" custScaleX="67421">
        <dgm:presLayoutVars>
          <dgm:chMax val="1"/>
          <dgm:bulletEnabled val="1"/>
        </dgm:presLayoutVars>
      </dgm:prSet>
      <dgm:spPr/>
      <dgm:t>
        <a:bodyPr/>
        <a:lstStyle/>
        <a:p>
          <a:endParaRPr lang="es-ES"/>
        </a:p>
      </dgm:t>
    </dgm:pt>
    <dgm:pt modelId="{E59AC0AD-7EAC-4E6F-B0A4-057A61A9A6BD}" type="pres">
      <dgm:prSet presAssocID="{B370A071-A9F5-4F02-B553-96D49720238E}" presName="descendantText" presStyleLbl="alignAccFollowNode1" presStyleIdx="3" presStyleCnt="6">
        <dgm:presLayoutVars>
          <dgm:bulletEnabled val="1"/>
        </dgm:presLayoutVars>
      </dgm:prSet>
      <dgm:spPr/>
      <dgm:t>
        <a:bodyPr/>
        <a:lstStyle/>
        <a:p>
          <a:endParaRPr lang="es-ES"/>
        </a:p>
      </dgm:t>
    </dgm:pt>
    <dgm:pt modelId="{28F3FA3A-C727-446E-883B-5EA3FB819373}" type="pres">
      <dgm:prSet presAssocID="{5ADE5C74-425F-404D-BB4E-AE625FF58BCF}" presName="sp" presStyleCnt="0"/>
      <dgm:spPr/>
      <dgm:t>
        <a:bodyPr/>
        <a:lstStyle/>
        <a:p>
          <a:endParaRPr lang="es-ES"/>
        </a:p>
      </dgm:t>
    </dgm:pt>
    <dgm:pt modelId="{F3F3B23F-C621-49DE-A390-14A6B779EC02}" type="pres">
      <dgm:prSet presAssocID="{810F4515-49BA-4A18-A8C4-CDDB445A4A21}" presName="linNode" presStyleCnt="0"/>
      <dgm:spPr/>
      <dgm:t>
        <a:bodyPr/>
        <a:lstStyle/>
        <a:p>
          <a:endParaRPr lang="es-ES"/>
        </a:p>
      </dgm:t>
    </dgm:pt>
    <dgm:pt modelId="{4324D8D7-3A2D-44EF-9C02-946220B7C6B9}" type="pres">
      <dgm:prSet presAssocID="{810F4515-49BA-4A18-A8C4-CDDB445A4A21}" presName="parentText" presStyleLbl="node1" presStyleIdx="4" presStyleCnt="6" custScaleX="66564">
        <dgm:presLayoutVars>
          <dgm:chMax val="1"/>
          <dgm:bulletEnabled val="1"/>
        </dgm:presLayoutVars>
      </dgm:prSet>
      <dgm:spPr/>
      <dgm:t>
        <a:bodyPr/>
        <a:lstStyle/>
        <a:p>
          <a:endParaRPr lang="es-ES"/>
        </a:p>
      </dgm:t>
    </dgm:pt>
    <dgm:pt modelId="{5637741B-438D-4465-9AFB-35DBA50BC7FD}" type="pres">
      <dgm:prSet presAssocID="{810F4515-49BA-4A18-A8C4-CDDB445A4A21}" presName="descendantText" presStyleLbl="alignAccFollowNode1" presStyleIdx="4" presStyleCnt="6">
        <dgm:presLayoutVars>
          <dgm:bulletEnabled val="1"/>
        </dgm:presLayoutVars>
      </dgm:prSet>
      <dgm:spPr/>
      <dgm:t>
        <a:bodyPr/>
        <a:lstStyle/>
        <a:p>
          <a:endParaRPr lang="es-ES"/>
        </a:p>
      </dgm:t>
    </dgm:pt>
    <dgm:pt modelId="{F3D68490-95D1-454B-912E-980CD8B41EEC}" type="pres">
      <dgm:prSet presAssocID="{A02EDF1F-0419-4933-A4DD-827415CD5E29}" presName="sp" presStyleCnt="0"/>
      <dgm:spPr/>
      <dgm:t>
        <a:bodyPr/>
        <a:lstStyle/>
        <a:p>
          <a:endParaRPr lang="es-ES"/>
        </a:p>
      </dgm:t>
    </dgm:pt>
    <dgm:pt modelId="{C6952FA6-FBEA-4703-9D2F-F914274AEFD9}" type="pres">
      <dgm:prSet presAssocID="{B31F8BD3-D246-42ED-9F79-3B13912248C7}" presName="linNode" presStyleCnt="0"/>
      <dgm:spPr/>
      <dgm:t>
        <a:bodyPr/>
        <a:lstStyle/>
        <a:p>
          <a:endParaRPr lang="es-ES"/>
        </a:p>
      </dgm:t>
    </dgm:pt>
    <dgm:pt modelId="{FD0D7DED-B598-4BC0-948A-B1A6BCEAFE4B}" type="pres">
      <dgm:prSet presAssocID="{B31F8BD3-D246-42ED-9F79-3B13912248C7}" presName="parentText" presStyleLbl="node1" presStyleIdx="5" presStyleCnt="6" custScaleX="65706">
        <dgm:presLayoutVars>
          <dgm:chMax val="1"/>
          <dgm:bulletEnabled val="1"/>
        </dgm:presLayoutVars>
      </dgm:prSet>
      <dgm:spPr/>
      <dgm:t>
        <a:bodyPr/>
        <a:lstStyle/>
        <a:p>
          <a:endParaRPr lang="es-ES"/>
        </a:p>
      </dgm:t>
    </dgm:pt>
    <dgm:pt modelId="{3FC0D6BA-05CD-488B-8D51-1F932B7D13B0}" type="pres">
      <dgm:prSet presAssocID="{B31F8BD3-D246-42ED-9F79-3B13912248C7}" presName="descendantText" presStyleLbl="alignAccFollowNode1" presStyleIdx="5" presStyleCnt="6">
        <dgm:presLayoutVars>
          <dgm:bulletEnabled val="1"/>
        </dgm:presLayoutVars>
      </dgm:prSet>
      <dgm:spPr/>
      <dgm:t>
        <a:bodyPr/>
        <a:lstStyle/>
        <a:p>
          <a:endParaRPr lang="es-ES"/>
        </a:p>
      </dgm:t>
    </dgm:pt>
  </dgm:ptLst>
  <dgm:cxnLst>
    <dgm:cxn modelId="{38F05958-29A4-46CB-BB60-189B1C047C1C}" srcId="{B8E28A84-AF4C-40D9-AB8E-D0413BA76429}" destId="{810F4515-49BA-4A18-A8C4-CDDB445A4A21}" srcOrd="4" destOrd="0" parTransId="{B3B4F8CD-54CA-443C-8A37-9A2899F93662}" sibTransId="{A02EDF1F-0419-4933-A4DD-827415CD5E29}"/>
    <dgm:cxn modelId="{B6DEE7D8-757E-46A0-9108-DAFE48EDE909}" type="presOf" srcId="{0AB9700F-7363-4D96-B778-86C1221271FB}" destId="{C6EB51D1-5450-4686-851B-6F2E474C8E44}" srcOrd="0" destOrd="1" presId="urn:microsoft.com/office/officeart/2005/8/layout/vList5"/>
    <dgm:cxn modelId="{CD7E67C1-C119-40AF-B4D6-ED6BC993E817}" type="presOf" srcId="{B31F8BD3-D246-42ED-9F79-3B13912248C7}" destId="{FD0D7DED-B598-4BC0-948A-B1A6BCEAFE4B}" srcOrd="0" destOrd="0" presId="urn:microsoft.com/office/officeart/2005/8/layout/vList5"/>
    <dgm:cxn modelId="{C117B54F-2E13-4724-91C2-FC7A8086CC73}" type="presOf" srcId="{B370A071-A9F5-4F02-B553-96D49720238E}" destId="{2664B9C3-49ED-4F54-A0E8-6185C28870E8}" srcOrd="0" destOrd="0" presId="urn:microsoft.com/office/officeart/2005/8/layout/vList5"/>
    <dgm:cxn modelId="{C6166E11-8C8B-4161-9699-206A32DA168C}" srcId="{B8E28A84-AF4C-40D9-AB8E-D0413BA76429}" destId="{B370A071-A9F5-4F02-B553-96D49720238E}" srcOrd="3" destOrd="0" parTransId="{00A37F60-37E1-4133-BC39-C916522E747E}" sibTransId="{5ADE5C74-425F-404D-BB4E-AE625FF58BCF}"/>
    <dgm:cxn modelId="{08BB27CE-FD82-4FCD-950A-DB8018A5F151}" type="presOf" srcId="{06C4BBF7-F956-40DD-84A6-49AF7BAB9FEA}" destId="{3FC0D6BA-05CD-488B-8D51-1F932B7D13B0}" srcOrd="0" destOrd="0" presId="urn:microsoft.com/office/officeart/2005/8/layout/vList5"/>
    <dgm:cxn modelId="{00A36BAB-F546-4891-91C4-22477BFEF23D}" type="presOf" srcId="{5632697E-1E7B-42EE-90DC-80101DB18443}" destId="{64BF98F8-D70D-44A1-BB6D-16176F018E9E}" srcOrd="0" destOrd="0" presId="urn:microsoft.com/office/officeart/2005/8/layout/vList5"/>
    <dgm:cxn modelId="{361D20A4-69BA-4542-99AB-5CB2374C28A5}" srcId="{810F4515-49BA-4A18-A8C4-CDDB445A4A21}" destId="{B7757B3D-6910-4471-A046-BE4D1DEAB35F}" srcOrd="0" destOrd="0" parTransId="{FCD9D551-59D6-4DF9-815F-F3FFAEF7ED5F}" sibTransId="{2F7EBFF1-2390-4271-9695-1DCCA4C338A7}"/>
    <dgm:cxn modelId="{998B43CB-6FC2-424C-B95B-C63973525309}" type="presOf" srcId="{810F4515-49BA-4A18-A8C4-CDDB445A4A21}" destId="{4324D8D7-3A2D-44EF-9C02-946220B7C6B9}" srcOrd="0" destOrd="0" presId="urn:microsoft.com/office/officeart/2005/8/layout/vList5"/>
    <dgm:cxn modelId="{232212E9-1596-4116-8A59-1D594B48C830}" type="presOf" srcId="{8AF34566-0680-42A0-B65E-9FE3C5B3FEF0}" destId="{03B6B013-77AC-4AB4-818E-F0CEBAD6BFE0}" srcOrd="0" destOrd="0" presId="urn:microsoft.com/office/officeart/2005/8/layout/vList5"/>
    <dgm:cxn modelId="{9A7137FB-EC97-4F91-9E74-E93CDEEC0FA2}" type="presOf" srcId="{C53E3AF3-D07A-4C39-BAE4-6468BD8C5604}" destId="{C6EB51D1-5450-4686-851B-6F2E474C8E44}" srcOrd="0" destOrd="0" presId="urn:microsoft.com/office/officeart/2005/8/layout/vList5"/>
    <dgm:cxn modelId="{84714DAB-1C3A-47F5-BB66-B5A0CA94269F}" type="presOf" srcId="{B8E28A84-AF4C-40D9-AB8E-D0413BA76429}" destId="{5FB620EE-D265-489C-8FCD-83A0453610A4}" srcOrd="0" destOrd="0" presId="urn:microsoft.com/office/officeart/2005/8/layout/vList5"/>
    <dgm:cxn modelId="{A5ECD676-B5D4-4EBD-A4E1-249AEA6A6D60}" srcId="{B8E28A84-AF4C-40D9-AB8E-D0413BA76429}" destId="{D23AE141-FAC7-4BAF-B35E-2EAF4289CD6E}" srcOrd="2" destOrd="0" parTransId="{87E470F4-9EBC-4658-938B-37282940CE6F}" sibTransId="{CF139071-FB4A-4A41-8560-F68A48E0CD86}"/>
    <dgm:cxn modelId="{89550E0A-0055-4229-9337-404E0205A64B}" srcId="{9B9BA4ED-0923-4A10-8002-E7EB7586F493}" destId="{0AB9700F-7363-4D96-B778-86C1221271FB}" srcOrd="1" destOrd="0" parTransId="{0B2A762A-97D4-4F75-B94B-85333FDA7D9E}" sibTransId="{83B13BA4-231C-4C13-866F-58B442049702}"/>
    <dgm:cxn modelId="{F685F77D-ADBB-4884-8E90-08E1232D9F0F}" srcId="{B370A071-A9F5-4F02-B553-96D49720238E}" destId="{D20472E4-0F0A-419C-B17A-8A7A40595B03}" srcOrd="0" destOrd="0" parTransId="{4986A750-2553-426F-837D-46F1E5E5CD10}" sibTransId="{0103419A-D4DD-4355-9851-4580FD54762B}"/>
    <dgm:cxn modelId="{8FE6F763-A4EB-40BA-BC6E-E9CFB5AD7AA8}" type="presOf" srcId="{9B9BA4ED-0923-4A10-8002-E7EB7586F493}" destId="{61C70D3B-4CA5-431A-8B66-4F1C1070193C}" srcOrd="0" destOrd="0" presId="urn:microsoft.com/office/officeart/2005/8/layout/vList5"/>
    <dgm:cxn modelId="{79D9B371-3AB7-4211-BD48-BB2DE5BF0585}" type="presOf" srcId="{58C3F3DE-8D33-400A-890C-DEADC9BF0255}" destId="{DFFAE20F-6650-4539-908A-0C3DADF7074F}" srcOrd="0" destOrd="0" presId="urn:microsoft.com/office/officeart/2005/8/layout/vList5"/>
    <dgm:cxn modelId="{DF8F7281-A6FF-4294-8599-051AFE594E18}" type="presOf" srcId="{D20472E4-0F0A-419C-B17A-8A7A40595B03}" destId="{E59AC0AD-7EAC-4E6F-B0A4-057A61A9A6BD}" srcOrd="0" destOrd="0" presId="urn:microsoft.com/office/officeart/2005/8/layout/vList5"/>
    <dgm:cxn modelId="{0C5DB773-987A-4A40-99EF-7449D16D24BA}" srcId="{B8E28A84-AF4C-40D9-AB8E-D0413BA76429}" destId="{B31F8BD3-D246-42ED-9F79-3B13912248C7}" srcOrd="5" destOrd="0" parTransId="{F44BF5A8-CA02-445F-8B87-6708364F2489}" sibTransId="{4A0D3837-75F9-454D-AAFF-AEAB8C61309F}"/>
    <dgm:cxn modelId="{88B89AC2-F29B-46BA-A941-F9D79497AE4B}" srcId="{8AF34566-0680-42A0-B65E-9FE3C5B3FEF0}" destId="{5632697E-1E7B-42EE-90DC-80101DB18443}" srcOrd="0" destOrd="0" parTransId="{DE5A45D3-5338-4E58-B79F-213A5D490E23}" sibTransId="{872BE755-8FA9-42F1-88E6-0E0E3C1ABCBE}"/>
    <dgm:cxn modelId="{AFDD0E6D-58AF-4AEC-854B-93E2E13BC628}" srcId="{B8E28A84-AF4C-40D9-AB8E-D0413BA76429}" destId="{9B9BA4ED-0923-4A10-8002-E7EB7586F493}" srcOrd="0" destOrd="0" parTransId="{90A06631-78C3-459C-8316-846922ECB615}" sibTransId="{7DA78450-871E-4005-AC72-1D5E38A914AB}"/>
    <dgm:cxn modelId="{BA0AAED7-A2DE-4853-A396-C18E9F634472}" type="presOf" srcId="{4BE0C434-5A62-4005-A39F-0BFFC963A19B}" destId="{64BF98F8-D70D-44A1-BB6D-16176F018E9E}" srcOrd="0" destOrd="1" presId="urn:microsoft.com/office/officeart/2005/8/layout/vList5"/>
    <dgm:cxn modelId="{D2CED88F-6523-4ADA-A285-379BBDAE926D}" srcId="{B8E28A84-AF4C-40D9-AB8E-D0413BA76429}" destId="{8AF34566-0680-42A0-B65E-9FE3C5B3FEF0}" srcOrd="1" destOrd="0" parTransId="{BA162F55-FE46-475A-AAD1-67E7A3F4B033}" sibTransId="{9BACA1E4-A33E-48DA-9140-2B8BF4546E07}"/>
    <dgm:cxn modelId="{27224144-2348-4445-88AB-60EFE96DA1D4}" srcId="{B31F8BD3-D246-42ED-9F79-3B13912248C7}" destId="{06C4BBF7-F956-40DD-84A6-49AF7BAB9FEA}" srcOrd="0" destOrd="0" parTransId="{68C9D547-93E4-41A4-A8ED-77A319ACD4F5}" sibTransId="{0EB59820-BF87-4027-8C59-31C387F22798}"/>
    <dgm:cxn modelId="{B8C113DE-ADB3-44CA-9D01-730520542C16}" srcId="{D23AE141-FAC7-4BAF-B35E-2EAF4289CD6E}" destId="{58C3F3DE-8D33-400A-890C-DEADC9BF0255}" srcOrd="0" destOrd="0" parTransId="{43F2EA0C-55E5-424C-AD28-BD7A29C1E2ED}" sibTransId="{CC6CDEC6-8A9D-45BC-9F5C-473C0FD09984}"/>
    <dgm:cxn modelId="{891F2D7F-BA02-4715-86F2-F0B2DF856A5E}" srcId="{8AF34566-0680-42A0-B65E-9FE3C5B3FEF0}" destId="{4BE0C434-5A62-4005-A39F-0BFFC963A19B}" srcOrd="1" destOrd="0" parTransId="{638E6A64-2263-467C-AAE3-59B48BD744A0}" sibTransId="{A2405FAA-F768-4F35-B153-3E23F8519D5D}"/>
    <dgm:cxn modelId="{C2A48C92-D200-46A7-9CED-D7E7AA1B11C7}" type="presOf" srcId="{D23AE141-FAC7-4BAF-B35E-2EAF4289CD6E}" destId="{1B022760-3B76-4F56-93A2-508E0E7762D2}" srcOrd="0" destOrd="0" presId="urn:microsoft.com/office/officeart/2005/8/layout/vList5"/>
    <dgm:cxn modelId="{6E071369-36BF-468D-9F08-E3AB55DF0E2D}" srcId="{9B9BA4ED-0923-4A10-8002-E7EB7586F493}" destId="{C53E3AF3-D07A-4C39-BAE4-6468BD8C5604}" srcOrd="0" destOrd="0" parTransId="{8C256527-AA91-4BC8-9B8A-74A1D144BBAA}" sibTransId="{FF77ED84-FD2F-4E27-99CA-37BE38AF60B5}"/>
    <dgm:cxn modelId="{91001708-D36C-4E42-8694-8650F514AE40}" type="presOf" srcId="{B7757B3D-6910-4471-A046-BE4D1DEAB35F}" destId="{5637741B-438D-4465-9AFB-35DBA50BC7FD}" srcOrd="0" destOrd="0" presId="urn:microsoft.com/office/officeart/2005/8/layout/vList5"/>
    <dgm:cxn modelId="{21916537-2210-488A-AB2A-2EC37531791C}" type="presParOf" srcId="{5FB620EE-D265-489C-8FCD-83A0453610A4}" destId="{9A1DF300-B0E3-4972-8066-13BCCAEFE423}" srcOrd="0" destOrd="0" presId="urn:microsoft.com/office/officeart/2005/8/layout/vList5"/>
    <dgm:cxn modelId="{95E944F9-E270-48C9-BFCB-E6B27A5D0431}" type="presParOf" srcId="{9A1DF300-B0E3-4972-8066-13BCCAEFE423}" destId="{61C70D3B-4CA5-431A-8B66-4F1C1070193C}" srcOrd="0" destOrd="0" presId="urn:microsoft.com/office/officeart/2005/8/layout/vList5"/>
    <dgm:cxn modelId="{BAAFCF49-CB4B-4354-B8C0-F0CE3A9FAFD5}" type="presParOf" srcId="{9A1DF300-B0E3-4972-8066-13BCCAEFE423}" destId="{C6EB51D1-5450-4686-851B-6F2E474C8E44}" srcOrd="1" destOrd="0" presId="urn:microsoft.com/office/officeart/2005/8/layout/vList5"/>
    <dgm:cxn modelId="{9A16E171-9919-4A97-8CBE-8853A19D02CC}" type="presParOf" srcId="{5FB620EE-D265-489C-8FCD-83A0453610A4}" destId="{40278C74-FBA5-4058-BDFA-C08C01778F64}" srcOrd="1" destOrd="0" presId="urn:microsoft.com/office/officeart/2005/8/layout/vList5"/>
    <dgm:cxn modelId="{670B57DF-CE1A-4840-BDC7-4E74C1484E26}" type="presParOf" srcId="{5FB620EE-D265-489C-8FCD-83A0453610A4}" destId="{DCFDD65C-7DD7-4C85-8373-CE62AA64A521}" srcOrd="2" destOrd="0" presId="urn:microsoft.com/office/officeart/2005/8/layout/vList5"/>
    <dgm:cxn modelId="{C91E4171-9D4D-4634-B9D3-8645B3FC9261}" type="presParOf" srcId="{DCFDD65C-7DD7-4C85-8373-CE62AA64A521}" destId="{03B6B013-77AC-4AB4-818E-F0CEBAD6BFE0}" srcOrd="0" destOrd="0" presId="urn:microsoft.com/office/officeart/2005/8/layout/vList5"/>
    <dgm:cxn modelId="{63579332-ED99-4C17-84F5-7AEAA8FA59D4}" type="presParOf" srcId="{DCFDD65C-7DD7-4C85-8373-CE62AA64A521}" destId="{64BF98F8-D70D-44A1-BB6D-16176F018E9E}" srcOrd="1" destOrd="0" presId="urn:microsoft.com/office/officeart/2005/8/layout/vList5"/>
    <dgm:cxn modelId="{CCB539FD-7D69-458A-BA90-DECB1FB2A685}" type="presParOf" srcId="{5FB620EE-D265-489C-8FCD-83A0453610A4}" destId="{C494F797-FFE4-48F9-B2B2-12961EEE07FB}" srcOrd="3" destOrd="0" presId="urn:microsoft.com/office/officeart/2005/8/layout/vList5"/>
    <dgm:cxn modelId="{D3D8CE45-9A77-43A4-888E-0B24F5BB5970}" type="presParOf" srcId="{5FB620EE-D265-489C-8FCD-83A0453610A4}" destId="{5C7DD36A-0D4A-4B41-B030-4C1E22D3032D}" srcOrd="4" destOrd="0" presId="urn:microsoft.com/office/officeart/2005/8/layout/vList5"/>
    <dgm:cxn modelId="{E3F63CAD-7626-4A15-9662-00EBC9CA2561}" type="presParOf" srcId="{5C7DD36A-0D4A-4B41-B030-4C1E22D3032D}" destId="{1B022760-3B76-4F56-93A2-508E0E7762D2}" srcOrd="0" destOrd="0" presId="urn:microsoft.com/office/officeart/2005/8/layout/vList5"/>
    <dgm:cxn modelId="{77830790-77C4-426C-976C-86CD55B3C4BF}" type="presParOf" srcId="{5C7DD36A-0D4A-4B41-B030-4C1E22D3032D}" destId="{DFFAE20F-6650-4539-908A-0C3DADF7074F}" srcOrd="1" destOrd="0" presId="urn:microsoft.com/office/officeart/2005/8/layout/vList5"/>
    <dgm:cxn modelId="{DA0B4574-8C1A-400D-9B6B-A8DFFC19FF7E}" type="presParOf" srcId="{5FB620EE-D265-489C-8FCD-83A0453610A4}" destId="{142ED736-9EB6-4224-A8BE-790292A7104B}" srcOrd="5" destOrd="0" presId="urn:microsoft.com/office/officeart/2005/8/layout/vList5"/>
    <dgm:cxn modelId="{24381935-3D0E-4851-B7A6-AF28C65D2209}" type="presParOf" srcId="{5FB620EE-D265-489C-8FCD-83A0453610A4}" destId="{82850176-413C-42F4-8174-E88D16611B58}" srcOrd="6" destOrd="0" presId="urn:microsoft.com/office/officeart/2005/8/layout/vList5"/>
    <dgm:cxn modelId="{47ADFC02-A5D2-4951-A085-C5295A416410}" type="presParOf" srcId="{82850176-413C-42F4-8174-E88D16611B58}" destId="{2664B9C3-49ED-4F54-A0E8-6185C28870E8}" srcOrd="0" destOrd="0" presId="urn:microsoft.com/office/officeart/2005/8/layout/vList5"/>
    <dgm:cxn modelId="{1EE5F6B2-B12C-467B-8F7C-45151C18E97F}" type="presParOf" srcId="{82850176-413C-42F4-8174-E88D16611B58}" destId="{E59AC0AD-7EAC-4E6F-B0A4-057A61A9A6BD}" srcOrd="1" destOrd="0" presId="urn:microsoft.com/office/officeart/2005/8/layout/vList5"/>
    <dgm:cxn modelId="{B3DAE84A-CFD0-4B20-8D4B-13A551F39A99}" type="presParOf" srcId="{5FB620EE-D265-489C-8FCD-83A0453610A4}" destId="{28F3FA3A-C727-446E-883B-5EA3FB819373}" srcOrd="7" destOrd="0" presId="urn:microsoft.com/office/officeart/2005/8/layout/vList5"/>
    <dgm:cxn modelId="{039DD618-7C81-40CE-BCA2-44AC1814C6AF}" type="presParOf" srcId="{5FB620EE-D265-489C-8FCD-83A0453610A4}" destId="{F3F3B23F-C621-49DE-A390-14A6B779EC02}" srcOrd="8" destOrd="0" presId="urn:microsoft.com/office/officeart/2005/8/layout/vList5"/>
    <dgm:cxn modelId="{9611EA81-E806-4BBD-ABE8-C82803D6A250}" type="presParOf" srcId="{F3F3B23F-C621-49DE-A390-14A6B779EC02}" destId="{4324D8D7-3A2D-44EF-9C02-946220B7C6B9}" srcOrd="0" destOrd="0" presId="urn:microsoft.com/office/officeart/2005/8/layout/vList5"/>
    <dgm:cxn modelId="{B7D51D07-DB84-466C-9245-0315EFF6B744}" type="presParOf" srcId="{F3F3B23F-C621-49DE-A390-14A6B779EC02}" destId="{5637741B-438D-4465-9AFB-35DBA50BC7FD}" srcOrd="1" destOrd="0" presId="urn:microsoft.com/office/officeart/2005/8/layout/vList5"/>
    <dgm:cxn modelId="{A39CD62A-11A8-4746-B0A4-F839D0F69FDE}" type="presParOf" srcId="{5FB620EE-D265-489C-8FCD-83A0453610A4}" destId="{F3D68490-95D1-454B-912E-980CD8B41EEC}" srcOrd="9" destOrd="0" presId="urn:microsoft.com/office/officeart/2005/8/layout/vList5"/>
    <dgm:cxn modelId="{4964B7FB-65E5-4A7F-A882-D5A809AF035E}" type="presParOf" srcId="{5FB620EE-D265-489C-8FCD-83A0453610A4}" destId="{C6952FA6-FBEA-4703-9D2F-F914274AEFD9}" srcOrd="10" destOrd="0" presId="urn:microsoft.com/office/officeart/2005/8/layout/vList5"/>
    <dgm:cxn modelId="{03318803-CF08-4AD5-A5FA-B8D6EEF20006}" type="presParOf" srcId="{C6952FA6-FBEA-4703-9D2F-F914274AEFD9}" destId="{FD0D7DED-B598-4BC0-948A-B1A6BCEAFE4B}" srcOrd="0" destOrd="0" presId="urn:microsoft.com/office/officeart/2005/8/layout/vList5"/>
    <dgm:cxn modelId="{EEBD5E79-2434-4371-B996-7883D9998AF0}" type="presParOf" srcId="{C6952FA6-FBEA-4703-9D2F-F914274AEFD9}" destId="{3FC0D6BA-05CD-488B-8D51-1F932B7D13B0}" srcOrd="1" destOrd="0" presId="urn:microsoft.com/office/officeart/2005/8/layout/vList5"/>
  </dgm:cxnLst>
  <dgm:bg/>
  <dgm:whole/>
</dgm:dataModel>
</file>

<file path=ppt/diagrams/data3.xml><?xml version="1.0" encoding="utf-8"?>
<dgm:dataModel xmlns:dgm="http://schemas.openxmlformats.org/drawingml/2006/diagram" xmlns:a="http://schemas.openxmlformats.org/drawingml/2006/main">
  <dgm:ptLst>
    <dgm:pt modelId="{921FD3DA-E656-4001-B727-7DC3588B630A}"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es-ES"/>
        </a:p>
      </dgm:t>
    </dgm:pt>
    <dgm:pt modelId="{25FEF4C5-AAF2-4ED8-A1B9-018DBBDA8198}">
      <dgm:prSet phldrT="[Texto]"/>
      <dgm:spPr/>
      <dgm:t>
        <a:bodyPr/>
        <a:lstStyle/>
        <a:p>
          <a:r>
            <a:rPr lang="es-ES" dirty="0" smtClean="0"/>
            <a:t>Codificación </a:t>
          </a:r>
          <a:r>
            <a:rPr lang="es-ES" dirty="0"/>
            <a:t>de partes</a:t>
          </a:r>
        </a:p>
      </dgm:t>
    </dgm:pt>
    <dgm:pt modelId="{8572DF9B-AC9F-4588-9BB0-A370EE86BC06}" type="parTrans" cxnId="{1946C66B-B211-4773-A284-100503AAED40}">
      <dgm:prSet/>
      <dgm:spPr/>
      <dgm:t>
        <a:bodyPr/>
        <a:lstStyle/>
        <a:p>
          <a:endParaRPr lang="es-ES"/>
        </a:p>
      </dgm:t>
    </dgm:pt>
    <dgm:pt modelId="{53F6E384-4C6B-40C8-9834-D3FB2FF853C5}" type="sibTrans" cxnId="{1946C66B-B211-4773-A284-100503AAED40}">
      <dgm:prSet/>
      <dgm:spPr/>
      <dgm:t>
        <a:bodyPr/>
        <a:lstStyle/>
        <a:p>
          <a:endParaRPr lang="es-ES"/>
        </a:p>
      </dgm:t>
    </dgm:pt>
    <dgm:pt modelId="{8A48B1A7-FFFD-4B00-80DE-0B6D3C06B15F}">
      <dgm:prSet phldrT="[Texto]"/>
      <dgm:spPr/>
      <dgm:t>
        <a:bodyPr/>
        <a:lstStyle/>
        <a:p>
          <a:r>
            <a:rPr lang="es-ES"/>
            <a:t>Brazos</a:t>
          </a:r>
        </a:p>
      </dgm:t>
    </dgm:pt>
    <dgm:pt modelId="{E78DD833-A6D6-484C-8ADD-7CDB8D6B8666}" type="parTrans" cxnId="{CF6B8B9A-0C9F-4028-ABFB-3DEFEB0C8B44}">
      <dgm:prSet/>
      <dgm:spPr/>
      <dgm:t>
        <a:bodyPr/>
        <a:lstStyle/>
        <a:p>
          <a:endParaRPr lang="es-ES"/>
        </a:p>
      </dgm:t>
    </dgm:pt>
    <dgm:pt modelId="{5436E3AB-888A-4141-BC81-9C5ED78DA6C5}" type="sibTrans" cxnId="{CF6B8B9A-0C9F-4028-ABFB-3DEFEB0C8B44}">
      <dgm:prSet/>
      <dgm:spPr/>
      <dgm:t>
        <a:bodyPr/>
        <a:lstStyle/>
        <a:p>
          <a:endParaRPr lang="es-ES"/>
        </a:p>
      </dgm:t>
    </dgm:pt>
    <dgm:pt modelId="{E210E5F4-4973-4B51-9E59-C2312E557979}">
      <dgm:prSet phldrT="[Texto]"/>
      <dgm:spPr/>
      <dgm:t>
        <a:bodyPr/>
        <a:lstStyle/>
        <a:p>
          <a:r>
            <a:rPr lang="es-ES" dirty="0"/>
            <a:t>Placa </a:t>
          </a:r>
          <a:r>
            <a:rPr lang="es-ES" dirty="0" smtClean="0"/>
            <a:t>Superior</a:t>
          </a:r>
          <a:endParaRPr lang="es-ES" dirty="0"/>
        </a:p>
      </dgm:t>
    </dgm:pt>
    <dgm:pt modelId="{6B7946BC-A753-4AB8-868B-99BD618E9FA4}" type="parTrans" cxnId="{13AC5BB8-E7B4-48CC-B939-CCFF0130D0A0}">
      <dgm:prSet/>
      <dgm:spPr/>
      <dgm:t>
        <a:bodyPr/>
        <a:lstStyle/>
        <a:p>
          <a:endParaRPr lang="es-ES"/>
        </a:p>
      </dgm:t>
    </dgm:pt>
    <dgm:pt modelId="{3A6086FC-EB8D-4F7B-AFBA-3BE3CF9D7625}" type="sibTrans" cxnId="{13AC5BB8-E7B4-48CC-B939-CCFF0130D0A0}">
      <dgm:prSet/>
      <dgm:spPr/>
      <dgm:t>
        <a:bodyPr/>
        <a:lstStyle/>
        <a:p>
          <a:endParaRPr lang="es-ES"/>
        </a:p>
      </dgm:t>
    </dgm:pt>
    <dgm:pt modelId="{2175595F-5DB2-4118-BEA7-5EA3E722B00E}">
      <dgm:prSet phldrT="[Texto]"/>
      <dgm:spPr/>
      <dgm:t>
        <a:bodyPr/>
        <a:lstStyle/>
        <a:p>
          <a:r>
            <a:rPr lang="es-ES"/>
            <a:t>Placa Inferior</a:t>
          </a:r>
        </a:p>
      </dgm:t>
    </dgm:pt>
    <dgm:pt modelId="{CC05236D-2363-48F4-A5DD-8C6D61BB70A3}" type="parTrans" cxnId="{0F1EDDBE-E6FF-4AF2-9035-C447E707EF73}">
      <dgm:prSet/>
      <dgm:spPr/>
      <dgm:t>
        <a:bodyPr/>
        <a:lstStyle/>
        <a:p>
          <a:endParaRPr lang="es-ES"/>
        </a:p>
      </dgm:t>
    </dgm:pt>
    <dgm:pt modelId="{9CC3BBB1-8A38-40C3-A2F3-139B8F540E7B}" type="sibTrans" cxnId="{0F1EDDBE-E6FF-4AF2-9035-C447E707EF73}">
      <dgm:prSet/>
      <dgm:spPr/>
      <dgm:t>
        <a:bodyPr/>
        <a:lstStyle/>
        <a:p>
          <a:endParaRPr lang="es-ES"/>
        </a:p>
      </dgm:t>
    </dgm:pt>
    <dgm:pt modelId="{092C4022-2B4E-4EA1-8C57-6EF71A02E353}">
      <dgm:prSet phldrT="[Texto]"/>
      <dgm:spPr>
        <a:blipFill rotWithShape="0">
          <a:blip xmlns:r="http://schemas.openxmlformats.org/officeDocument/2006/relationships" r:embed="rId1"/>
          <a:stretch>
            <a:fillRect/>
          </a:stretch>
        </a:blipFill>
      </dgm:spPr>
      <dgm:t>
        <a:bodyPr/>
        <a:lstStyle/>
        <a:p>
          <a:endParaRPr lang="es-ES"/>
        </a:p>
      </dgm:t>
    </dgm:pt>
    <dgm:pt modelId="{BAE9D763-3E7A-4A83-8788-D181724CD5E6}" type="parTrans" cxnId="{17DDF896-A1E4-4B69-9763-E36402CEE972}">
      <dgm:prSet/>
      <dgm:spPr/>
      <dgm:t>
        <a:bodyPr/>
        <a:lstStyle/>
        <a:p>
          <a:endParaRPr lang="es-ES"/>
        </a:p>
      </dgm:t>
    </dgm:pt>
    <dgm:pt modelId="{AF36282E-0BEA-4A40-9DF5-585CF7B133D2}" type="sibTrans" cxnId="{17DDF896-A1E4-4B69-9763-E36402CEE972}">
      <dgm:prSet/>
      <dgm:spPr/>
      <dgm:t>
        <a:bodyPr/>
        <a:lstStyle/>
        <a:p>
          <a:endParaRPr lang="es-ES"/>
        </a:p>
      </dgm:t>
    </dgm:pt>
    <dgm:pt modelId="{5786CE75-57C3-4263-9A03-247EB14CC6BF}">
      <dgm:prSet phldrT="[Texto]"/>
      <dgm:spPr>
        <a:blipFill rotWithShape="0">
          <a:blip xmlns:r="http://schemas.openxmlformats.org/officeDocument/2006/relationships" r:embed="rId2"/>
          <a:stretch>
            <a:fillRect/>
          </a:stretch>
        </a:blipFill>
      </dgm:spPr>
      <dgm:t>
        <a:bodyPr/>
        <a:lstStyle/>
        <a:p>
          <a:endParaRPr lang="es-ES"/>
        </a:p>
      </dgm:t>
    </dgm:pt>
    <dgm:pt modelId="{D253375E-80AD-4E3F-AAA4-4306D2F9ED11}" type="parTrans" cxnId="{E7BF1462-3318-43B7-9477-9B11DF82AEBB}">
      <dgm:prSet/>
      <dgm:spPr/>
      <dgm:t>
        <a:bodyPr/>
        <a:lstStyle/>
        <a:p>
          <a:endParaRPr lang="es-ES"/>
        </a:p>
      </dgm:t>
    </dgm:pt>
    <dgm:pt modelId="{6E8553A3-4B36-4AEE-856C-B21ACAD2C688}" type="sibTrans" cxnId="{E7BF1462-3318-43B7-9477-9B11DF82AEBB}">
      <dgm:prSet/>
      <dgm:spPr/>
      <dgm:t>
        <a:bodyPr/>
        <a:lstStyle/>
        <a:p>
          <a:endParaRPr lang="es-ES"/>
        </a:p>
      </dgm:t>
    </dgm:pt>
    <dgm:pt modelId="{3B06C0DC-AA0B-41F2-A1D9-C17E08634D9F}">
      <dgm:prSet phldrT="[Texto]"/>
      <dgm:spPr>
        <a:blipFill rotWithShape="0">
          <a:blip xmlns:r="http://schemas.openxmlformats.org/officeDocument/2006/relationships" r:embed="rId3"/>
          <a:stretch>
            <a:fillRect/>
          </a:stretch>
        </a:blipFill>
      </dgm:spPr>
      <dgm:t>
        <a:bodyPr/>
        <a:lstStyle/>
        <a:p>
          <a:endParaRPr lang="es-ES"/>
        </a:p>
      </dgm:t>
    </dgm:pt>
    <dgm:pt modelId="{9BE05624-DC42-42A7-960D-0AEC0E1D50F1}" type="parTrans" cxnId="{12E464CC-86B8-4CDB-A57D-2C5667B472BE}">
      <dgm:prSet/>
      <dgm:spPr/>
      <dgm:t>
        <a:bodyPr/>
        <a:lstStyle/>
        <a:p>
          <a:endParaRPr lang="es-ES"/>
        </a:p>
      </dgm:t>
    </dgm:pt>
    <dgm:pt modelId="{E61256DE-92F0-4B37-A2CE-0EC38BD1C1E8}" type="sibTrans" cxnId="{12E464CC-86B8-4CDB-A57D-2C5667B472BE}">
      <dgm:prSet/>
      <dgm:spPr/>
      <dgm:t>
        <a:bodyPr/>
        <a:lstStyle/>
        <a:p>
          <a:endParaRPr lang="es-ES"/>
        </a:p>
      </dgm:t>
    </dgm:pt>
    <dgm:pt modelId="{B594CA97-FBE7-43B6-9B68-2630B50D7AB2}" type="pres">
      <dgm:prSet presAssocID="{921FD3DA-E656-4001-B727-7DC3588B630A}" presName="hierChild1" presStyleCnt="0">
        <dgm:presLayoutVars>
          <dgm:orgChart val="1"/>
          <dgm:chPref val="1"/>
          <dgm:dir/>
          <dgm:animOne val="branch"/>
          <dgm:animLvl val="lvl"/>
          <dgm:resizeHandles/>
        </dgm:presLayoutVars>
      </dgm:prSet>
      <dgm:spPr/>
      <dgm:t>
        <a:bodyPr/>
        <a:lstStyle/>
        <a:p>
          <a:endParaRPr lang="es-ES"/>
        </a:p>
      </dgm:t>
    </dgm:pt>
    <dgm:pt modelId="{3E0B0C58-61A3-49D2-8736-71FAED443839}" type="pres">
      <dgm:prSet presAssocID="{25FEF4C5-AAF2-4ED8-A1B9-018DBBDA8198}" presName="hierRoot1" presStyleCnt="0">
        <dgm:presLayoutVars>
          <dgm:hierBranch val="init"/>
        </dgm:presLayoutVars>
      </dgm:prSet>
      <dgm:spPr/>
      <dgm:t>
        <a:bodyPr/>
        <a:lstStyle/>
        <a:p>
          <a:endParaRPr lang="es-ES"/>
        </a:p>
      </dgm:t>
    </dgm:pt>
    <dgm:pt modelId="{8F3A9919-8330-464E-86DB-83945DBD57A2}" type="pres">
      <dgm:prSet presAssocID="{25FEF4C5-AAF2-4ED8-A1B9-018DBBDA8198}" presName="rootComposite1" presStyleCnt="0"/>
      <dgm:spPr/>
      <dgm:t>
        <a:bodyPr/>
        <a:lstStyle/>
        <a:p>
          <a:endParaRPr lang="es-ES"/>
        </a:p>
      </dgm:t>
    </dgm:pt>
    <dgm:pt modelId="{666B3858-9C20-48E4-9237-1FEDB957D660}" type="pres">
      <dgm:prSet presAssocID="{25FEF4C5-AAF2-4ED8-A1B9-018DBBDA8198}" presName="rootText1" presStyleLbl="node0" presStyleIdx="0" presStyleCnt="1">
        <dgm:presLayoutVars>
          <dgm:chPref val="3"/>
        </dgm:presLayoutVars>
      </dgm:prSet>
      <dgm:spPr/>
      <dgm:t>
        <a:bodyPr/>
        <a:lstStyle/>
        <a:p>
          <a:endParaRPr lang="es-ES"/>
        </a:p>
      </dgm:t>
    </dgm:pt>
    <dgm:pt modelId="{43E9C563-DC29-4D23-9252-5CCF18B18967}" type="pres">
      <dgm:prSet presAssocID="{25FEF4C5-AAF2-4ED8-A1B9-018DBBDA8198}" presName="rootConnector1" presStyleLbl="node1" presStyleIdx="0" presStyleCnt="0"/>
      <dgm:spPr/>
      <dgm:t>
        <a:bodyPr/>
        <a:lstStyle/>
        <a:p>
          <a:endParaRPr lang="es-ES"/>
        </a:p>
      </dgm:t>
    </dgm:pt>
    <dgm:pt modelId="{1CA9B853-2C8A-486B-B317-3818BB9AE051}" type="pres">
      <dgm:prSet presAssocID="{25FEF4C5-AAF2-4ED8-A1B9-018DBBDA8198}" presName="hierChild2" presStyleCnt="0"/>
      <dgm:spPr/>
      <dgm:t>
        <a:bodyPr/>
        <a:lstStyle/>
        <a:p>
          <a:endParaRPr lang="es-ES"/>
        </a:p>
      </dgm:t>
    </dgm:pt>
    <dgm:pt modelId="{13DEDBF9-A78D-4FCD-9888-529CDB3377DC}" type="pres">
      <dgm:prSet presAssocID="{E78DD833-A6D6-484C-8ADD-7CDB8D6B8666}" presName="Name37" presStyleLbl="parChTrans1D2" presStyleIdx="0" presStyleCnt="3"/>
      <dgm:spPr/>
      <dgm:t>
        <a:bodyPr/>
        <a:lstStyle/>
        <a:p>
          <a:endParaRPr lang="es-ES"/>
        </a:p>
      </dgm:t>
    </dgm:pt>
    <dgm:pt modelId="{FDE13793-9761-40E1-9B4E-AC0B5F168BC5}" type="pres">
      <dgm:prSet presAssocID="{8A48B1A7-FFFD-4B00-80DE-0B6D3C06B15F}" presName="hierRoot2" presStyleCnt="0">
        <dgm:presLayoutVars>
          <dgm:hierBranch val="init"/>
        </dgm:presLayoutVars>
      </dgm:prSet>
      <dgm:spPr/>
      <dgm:t>
        <a:bodyPr/>
        <a:lstStyle/>
        <a:p>
          <a:endParaRPr lang="es-ES"/>
        </a:p>
      </dgm:t>
    </dgm:pt>
    <dgm:pt modelId="{A5D79F74-01CD-4F29-A720-94B90D5248BB}" type="pres">
      <dgm:prSet presAssocID="{8A48B1A7-FFFD-4B00-80DE-0B6D3C06B15F}" presName="rootComposite" presStyleCnt="0"/>
      <dgm:spPr/>
      <dgm:t>
        <a:bodyPr/>
        <a:lstStyle/>
        <a:p>
          <a:endParaRPr lang="es-ES"/>
        </a:p>
      </dgm:t>
    </dgm:pt>
    <dgm:pt modelId="{37245F24-A809-4CD2-B027-BE6DF09320CB}" type="pres">
      <dgm:prSet presAssocID="{8A48B1A7-FFFD-4B00-80DE-0B6D3C06B15F}" presName="rootText" presStyleLbl="node2" presStyleIdx="0" presStyleCnt="3">
        <dgm:presLayoutVars>
          <dgm:chPref val="3"/>
        </dgm:presLayoutVars>
      </dgm:prSet>
      <dgm:spPr/>
      <dgm:t>
        <a:bodyPr/>
        <a:lstStyle/>
        <a:p>
          <a:endParaRPr lang="es-ES"/>
        </a:p>
      </dgm:t>
    </dgm:pt>
    <dgm:pt modelId="{A5F07B3C-71CE-4ACD-A6BC-F7D7244BEB13}" type="pres">
      <dgm:prSet presAssocID="{8A48B1A7-FFFD-4B00-80DE-0B6D3C06B15F}" presName="rootConnector" presStyleLbl="node2" presStyleIdx="0" presStyleCnt="3"/>
      <dgm:spPr/>
      <dgm:t>
        <a:bodyPr/>
        <a:lstStyle/>
        <a:p>
          <a:endParaRPr lang="es-ES"/>
        </a:p>
      </dgm:t>
    </dgm:pt>
    <dgm:pt modelId="{9197194A-7803-4F02-BCDC-9E57705B076B}" type="pres">
      <dgm:prSet presAssocID="{8A48B1A7-FFFD-4B00-80DE-0B6D3C06B15F}" presName="hierChild4" presStyleCnt="0"/>
      <dgm:spPr/>
      <dgm:t>
        <a:bodyPr/>
        <a:lstStyle/>
        <a:p>
          <a:endParaRPr lang="es-ES"/>
        </a:p>
      </dgm:t>
    </dgm:pt>
    <dgm:pt modelId="{C3CEC957-EC57-4C41-B154-ABCB8B4F161D}" type="pres">
      <dgm:prSet presAssocID="{BAE9D763-3E7A-4A83-8788-D181724CD5E6}" presName="Name37" presStyleLbl="parChTrans1D3" presStyleIdx="0" presStyleCnt="3"/>
      <dgm:spPr/>
      <dgm:t>
        <a:bodyPr/>
        <a:lstStyle/>
        <a:p>
          <a:endParaRPr lang="es-ES"/>
        </a:p>
      </dgm:t>
    </dgm:pt>
    <dgm:pt modelId="{221BBB55-2EC8-488F-B493-E4792CC11676}" type="pres">
      <dgm:prSet presAssocID="{092C4022-2B4E-4EA1-8C57-6EF71A02E353}" presName="hierRoot2" presStyleCnt="0">
        <dgm:presLayoutVars>
          <dgm:hierBranch val="init"/>
        </dgm:presLayoutVars>
      </dgm:prSet>
      <dgm:spPr/>
      <dgm:t>
        <a:bodyPr/>
        <a:lstStyle/>
        <a:p>
          <a:endParaRPr lang="es-ES"/>
        </a:p>
      </dgm:t>
    </dgm:pt>
    <dgm:pt modelId="{AA511B70-98E0-4563-9FD8-068550D5A085}" type="pres">
      <dgm:prSet presAssocID="{092C4022-2B4E-4EA1-8C57-6EF71A02E353}" presName="rootComposite" presStyleCnt="0"/>
      <dgm:spPr/>
      <dgm:t>
        <a:bodyPr/>
        <a:lstStyle/>
        <a:p>
          <a:endParaRPr lang="es-ES"/>
        </a:p>
      </dgm:t>
    </dgm:pt>
    <dgm:pt modelId="{C34B80CB-423E-4EC4-927C-272F11903DAC}" type="pres">
      <dgm:prSet presAssocID="{092C4022-2B4E-4EA1-8C57-6EF71A02E353}" presName="rootText" presStyleLbl="node3" presStyleIdx="0" presStyleCnt="3" custScaleY="158260">
        <dgm:presLayoutVars>
          <dgm:chPref val="3"/>
        </dgm:presLayoutVars>
      </dgm:prSet>
      <dgm:spPr/>
      <dgm:t>
        <a:bodyPr/>
        <a:lstStyle/>
        <a:p>
          <a:endParaRPr lang="es-ES"/>
        </a:p>
      </dgm:t>
    </dgm:pt>
    <dgm:pt modelId="{47698A56-9BA0-44E8-86D3-E1C9BA54D47A}" type="pres">
      <dgm:prSet presAssocID="{092C4022-2B4E-4EA1-8C57-6EF71A02E353}" presName="rootConnector" presStyleLbl="node3" presStyleIdx="0" presStyleCnt="3"/>
      <dgm:spPr/>
      <dgm:t>
        <a:bodyPr/>
        <a:lstStyle/>
        <a:p>
          <a:endParaRPr lang="es-ES"/>
        </a:p>
      </dgm:t>
    </dgm:pt>
    <dgm:pt modelId="{762C2AA6-E7F4-4DD7-A2A7-F64931837268}" type="pres">
      <dgm:prSet presAssocID="{092C4022-2B4E-4EA1-8C57-6EF71A02E353}" presName="hierChild4" presStyleCnt="0"/>
      <dgm:spPr/>
      <dgm:t>
        <a:bodyPr/>
        <a:lstStyle/>
        <a:p>
          <a:endParaRPr lang="es-ES"/>
        </a:p>
      </dgm:t>
    </dgm:pt>
    <dgm:pt modelId="{25CF195C-1387-4D10-9589-BF71FF72E415}" type="pres">
      <dgm:prSet presAssocID="{092C4022-2B4E-4EA1-8C57-6EF71A02E353}" presName="hierChild5" presStyleCnt="0"/>
      <dgm:spPr/>
      <dgm:t>
        <a:bodyPr/>
        <a:lstStyle/>
        <a:p>
          <a:endParaRPr lang="es-ES"/>
        </a:p>
      </dgm:t>
    </dgm:pt>
    <dgm:pt modelId="{219E2B24-FE00-459A-8F8D-7611EDBE46CA}" type="pres">
      <dgm:prSet presAssocID="{8A48B1A7-FFFD-4B00-80DE-0B6D3C06B15F}" presName="hierChild5" presStyleCnt="0"/>
      <dgm:spPr/>
      <dgm:t>
        <a:bodyPr/>
        <a:lstStyle/>
        <a:p>
          <a:endParaRPr lang="es-ES"/>
        </a:p>
      </dgm:t>
    </dgm:pt>
    <dgm:pt modelId="{9080BB5B-203D-402A-AD25-0BB1CD3B1568}" type="pres">
      <dgm:prSet presAssocID="{6B7946BC-A753-4AB8-868B-99BD618E9FA4}" presName="Name37" presStyleLbl="parChTrans1D2" presStyleIdx="1" presStyleCnt="3"/>
      <dgm:spPr/>
      <dgm:t>
        <a:bodyPr/>
        <a:lstStyle/>
        <a:p>
          <a:endParaRPr lang="es-ES"/>
        </a:p>
      </dgm:t>
    </dgm:pt>
    <dgm:pt modelId="{4696869E-3EF0-4B50-8E23-DE6CD383D4B3}" type="pres">
      <dgm:prSet presAssocID="{E210E5F4-4973-4B51-9E59-C2312E557979}" presName="hierRoot2" presStyleCnt="0">
        <dgm:presLayoutVars>
          <dgm:hierBranch val="init"/>
        </dgm:presLayoutVars>
      </dgm:prSet>
      <dgm:spPr/>
      <dgm:t>
        <a:bodyPr/>
        <a:lstStyle/>
        <a:p>
          <a:endParaRPr lang="es-ES"/>
        </a:p>
      </dgm:t>
    </dgm:pt>
    <dgm:pt modelId="{8DBA8234-5ED8-43B6-86BE-37B26904E801}" type="pres">
      <dgm:prSet presAssocID="{E210E5F4-4973-4B51-9E59-C2312E557979}" presName="rootComposite" presStyleCnt="0"/>
      <dgm:spPr/>
      <dgm:t>
        <a:bodyPr/>
        <a:lstStyle/>
        <a:p>
          <a:endParaRPr lang="es-ES"/>
        </a:p>
      </dgm:t>
    </dgm:pt>
    <dgm:pt modelId="{0529C17A-00C0-4D27-B174-AC146173EC37}" type="pres">
      <dgm:prSet presAssocID="{E210E5F4-4973-4B51-9E59-C2312E557979}" presName="rootText" presStyleLbl="node2" presStyleIdx="1" presStyleCnt="3">
        <dgm:presLayoutVars>
          <dgm:chPref val="3"/>
        </dgm:presLayoutVars>
      </dgm:prSet>
      <dgm:spPr/>
      <dgm:t>
        <a:bodyPr/>
        <a:lstStyle/>
        <a:p>
          <a:endParaRPr lang="es-ES"/>
        </a:p>
      </dgm:t>
    </dgm:pt>
    <dgm:pt modelId="{054DF946-A2E0-40D2-98BA-8B2E20C1DAC4}" type="pres">
      <dgm:prSet presAssocID="{E210E5F4-4973-4B51-9E59-C2312E557979}" presName="rootConnector" presStyleLbl="node2" presStyleIdx="1" presStyleCnt="3"/>
      <dgm:spPr/>
      <dgm:t>
        <a:bodyPr/>
        <a:lstStyle/>
        <a:p>
          <a:endParaRPr lang="es-ES"/>
        </a:p>
      </dgm:t>
    </dgm:pt>
    <dgm:pt modelId="{05559F1F-6E86-4501-AFCD-C8BD751BF273}" type="pres">
      <dgm:prSet presAssocID="{E210E5F4-4973-4B51-9E59-C2312E557979}" presName="hierChild4" presStyleCnt="0"/>
      <dgm:spPr/>
      <dgm:t>
        <a:bodyPr/>
        <a:lstStyle/>
        <a:p>
          <a:endParaRPr lang="es-ES"/>
        </a:p>
      </dgm:t>
    </dgm:pt>
    <dgm:pt modelId="{E6303D68-0F1A-4141-8152-A9D8170BB1B8}" type="pres">
      <dgm:prSet presAssocID="{9BE05624-DC42-42A7-960D-0AEC0E1D50F1}" presName="Name37" presStyleLbl="parChTrans1D3" presStyleIdx="1" presStyleCnt="3"/>
      <dgm:spPr/>
      <dgm:t>
        <a:bodyPr/>
        <a:lstStyle/>
        <a:p>
          <a:endParaRPr lang="es-ES"/>
        </a:p>
      </dgm:t>
    </dgm:pt>
    <dgm:pt modelId="{D7CF36C8-107F-4012-8DC8-F7E97E71666C}" type="pres">
      <dgm:prSet presAssocID="{3B06C0DC-AA0B-41F2-A1D9-C17E08634D9F}" presName="hierRoot2" presStyleCnt="0">
        <dgm:presLayoutVars>
          <dgm:hierBranch val="init"/>
        </dgm:presLayoutVars>
      </dgm:prSet>
      <dgm:spPr/>
      <dgm:t>
        <a:bodyPr/>
        <a:lstStyle/>
        <a:p>
          <a:endParaRPr lang="es-ES"/>
        </a:p>
      </dgm:t>
    </dgm:pt>
    <dgm:pt modelId="{A4504C12-16DE-4B49-8E14-962ADF8D50DB}" type="pres">
      <dgm:prSet presAssocID="{3B06C0DC-AA0B-41F2-A1D9-C17E08634D9F}" presName="rootComposite" presStyleCnt="0"/>
      <dgm:spPr/>
      <dgm:t>
        <a:bodyPr/>
        <a:lstStyle/>
        <a:p>
          <a:endParaRPr lang="es-ES"/>
        </a:p>
      </dgm:t>
    </dgm:pt>
    <dgm:pt modelId="{903CFC6E-0DD3-496C-91AA-A62BAE961AE9}" type="pres">
      <dgm:prSet presAssocID="{3B06C0DC-AA0B-41F2-A1D9-C17E08634D9F}" presName="rootText" presStyleLbl="node3" presStyleIdx="1" presStyleCnt="3" custScaleY="179911">
        <dgm:presLayoutVars>
          <dgm:chPref val="3"/>
        </dgm:presLayoutVars>
      </dgm:prSet>
      <dgm:spPr/>
      <dgm:t>
        <a:bodyPr/>
        <a:lstStyle/>
        <a:p>
          <a:endParaRPr lang="es-ES"/>
        </a:p>
      </dgm:t>
    </dgm:pt>
    <dgm:pt modelId="{8305B4F9-406E-43D7-941C-15C541C369E6}" type="pres">
      <dgm:prSet presAssocID="{3B06C0DC-AA0B-41F2-A1D9-C17E08634D9F}" presName="rootConnector" presStyleLbl="node3" presStyleIdx="1" presStyleCnt="3"/>
      <dgm:spPr/>
      <dgm:t>
        <a:bodyPr/>
        <a:lstStyle/>
        <a:p>
          <a:endParaRPr lang="es-ES"/>
        </a:p>
      </dgm:t>
    </dgm:pt>
    <dgm:pt modelId="{05CE2382-100F-4182-ABA9-F23850F132A0}" type="pres">
      <dgm:prSet presAssocID="{3B06C0DC-AA0B-41F2-A1D9-C17E08634D9F}" presName="hierChild4" presStyleCnt="0"/>
      <dgm:spPr/>
      <dgm:t>
        <a:bodyPr/>
        <a:lstStyle/>
        <a:p>
          <a:endParaRPr lang="es-ES"/>
        </a:p>
      </dgm:t>
    </dgm:pt>
    <dgm:pt modelId="{AC2C7300-0826-44A0-9F89-3616AAB97748}" type="pres">
      <dgm:prSet presAssocID="{3B06C0DC-AA0B-41F2-A1D9-C17E08634D9F}" presName="hierChild5" presStyleCnt="0"/>
      <dgm:spPr/>
      <dgm:t>
        <a:bodyPr/>
        <a:lstStyle/>
        <a:p>
          <a:endParaRPr lang="es-ES"/>
        </a:p>
      </dgm:t>
    </dgm:pt>
    <dgm:pt modelId="{93C0CDE3-E694-4416-A971-E17FCE9D137A}" type="pres">
      <dgm:prSet presAssocID="{E210E5F4-4973-4B51-9E59-C2312E557979}" presName="hierChild5" presStyleCnt="0"/>
      <dgm:spPr/>
      <dgm:t>
        <a:bodyPr/>
        <a:lstStyle/>
        <a:p>
          <a:endParaRPr lang="es-ES"/>
        </a:p>
      </dgm:t>
    </dgm:pt>
    <dgm:pt modelId="{87F4BFF9-AE72-4552-BB6E-5E07C8C232EF}" type="pres">
      <dgm:prSet presAssocID="{CC05236D-2363-48F4-A5DD-8C6D61BB70A3}" presName="Name37" presStyleLbl="parChTrans1D2" presStyleIdx="2" presStyleCnt="3"/>
      <dgm:spPr/>
      <dgm:t>
        <a:bodyPr/>
        <a:lstStyle/>
        <a:p>
          <a:endParaRPr lang="es-ES"/>
        </a:p>
      </dgm:t>
    </dgm:pt>
    <dgm:pt modelId="{A636E763-D4FD-44F2-813F-7DE6323FA6BE}" type="pres">
      <dgm:prSet presAssocID="{2175595F-5DB2-4118-BEA7-5EA3E722B00E}" presName="hierRoot2" presStyleCnt="0">
        <dgm:presLayoutVars>
          <dgm:hierBranch val="init"/>
        </dgm:presLayoutVars>
      </dgm:prSet>
      <dgm:spPr/>
      <dgm:t>
        <a:bodyPr/>
        <a:lstStyle/>
        <a:p>
          <a:endParaRPr lang="es-ES"/>
        </a:p>
      </dgm:t>
    </dgm:pt>
    <dgm:pt modelId="{61986021-3620-419B-A716-7CF4E83A5B2F}" type="pres">
      <dgm:prSet presAssocID="{2175595F-5DB2-4118-BEA7-5EA3E722B00E}" presName="rootComposite" presStyleCnt="0"/>
      <dgm:spPr/>
      <dgm:t>
        <a:bodyPr/>
        <a:lstStyle/>
        <a:p>
          <a:endParaRPr lang="es-ES"/>
        </a:p>
      </dgm:t>
    </dgm:pt>
    <dgm:pt modelId="{A786217E-3E3C-4AC4-B79F-1137DEA65DAA}" type="pres">
      <dgm:prSet presAssocID="{2175595F-5DB2-4118-BEA7-5EA3E722B00E}" presName="rootText" presStyleLbl="node2" presStyleIdx="2" presStyleCnt="3">
        <dgm:presLayoutVars>
          <dgm:chPref val="3"/>
        </dgm:presLayoutVars>
      </dgm:prSet>
      <dgm:spPr/>
      <dgm:t>
        <a:bodyPr/>
        <a:lstStyle/>
        <a:p>
          <a:endParaRPr lang="es-ES"/>
        </a:p>
      </dgm:t>
    </dgm:pt>
    <dgm:pt modelId="{570B6C19-6058-44E7-B568-3F456BA3E73E}" type="pres">
      <dgm:prSet presAssocID="{2175595F-5DB2-4118-BEA7-5EA3E722B00E}" presName="rootConnector" presStyleLbl="node2" presStyleIdx="2" presStyleCnt="3"/>
      <dgm:spPr/>
      <dgm:t>
        <a:bodyPr/>
        <a:lstStyle/>
        <a:p>
          <a:endParaRPr lang="es-ES"/>
        </a:p>
      </dgm:t>
    </dgm:pt>
    <dgm:pt modelId="{A206856E-00D8-48E3-AABE-0BF236DD4BFF}" type="pres">
      <dgm:prSet presAssocID="{2175595F-5DB2-4118-BEA7-5EA3E722B00E}" presName="hierChild4" presStyleCnt="0"/>
      <dgm:spPr/>
      <dgm:t>
        <a:bodyPr/>
        <a:lstStyle/>
        <a:p>
          <a:endParaRPr lang="es-ES"/>
        </a:p>
      </dgm:t>
    </dgm:pt>
    <dgm:pt modelId="{20263C4B-90AE-4515-8E7C-9C43E2AF3938}" type="pres">
      <dgm:prSet presAssocID="{D253375E-80AD-4E3F-AAA4-4306D2F9ED11}" presName="Name37" presStyleLbl="parChTrans1D3" presStyleIdx="2" presStyleCnt="3"/>
      <dgm:spPr/>
      <dgm:t>
        <a:bodyPr/>
        <a:lstStyle/>
        <a:p>
          <a:endParaRPr lang="es-ES"/>
        </a:p>
      </dgm:t>
    </dgm:pt>
    <dgm:pt modelId="{A91C2CF7-0731-46C9-BA24-E2C30310DE28}" type="pres">
      <dgm:prSet presAssocID="{5786CE75-57C3-4263-9A03-247EB14CC6BF}" presName="hierRoot2" presStyleCnt="0">
        <dgm:presLayoutVars>
          <dgm:hierBranch val="init"/>
        </dgm:presLayoutVars>
      </dgm:prSet>
      <dgm:spPr/>
      <dgm:t>
        <a:bodyPr/>
        <a:lstStyle/>
        <a:p>
          <a:endParaRPr lang="es-ES"/>
        </a:p>
      </dgm:t>
    </dgm:pt>
    <dgm:pt modelId="{579003D0-DBD5-4B3D-BFAC-19C60DF7A7FE}" type="pres">
      <dgm:prSet presAssocID="{5786CE75-57C3-4263-9A03-247EB14CC6BF}" presName="rootComposite" presStyleCnt="0"/>
      <dgm:spPr/>
      <dgm:t>
        <a:bodyPr/>
        <a:lstStyle/>
        <a:p>
          <a:endParaRPr lang="es-ES"/>
        </a:p>
      </dgm:t>
    </dgm:pt>
    <dgm:pt modelId="{97B3367F-9251-4C02-82B6-ECA57CB9CB42}" type="pres">
      <dgm:prSet presAssocID="{5786CE75-57C3-4263-9A03-247EB14CC6BF}" presName="rootText" presStyleLbl="node3" presStyleIdx="2" presStyleCnt="3" custScaleY="196005">
        <dgm:presLayoutVars>
          <dgm:chPref val="3"/>
        </dgm:presLayoutVars>
      </dgm:prSet>
      <dgm:spPr/>
      <dgm:t>
        <a:bodyPr/>
        <a:lstStyle/>
        <a:p>
          <a:endParaRPr lang="es-ES"/>
        </a:p>
      </dgm:t>
    </dgm:pt>
    <dgm:pt modelId="{9FE6F16A-FC23-46B2-8C90-2414CE792B3F}" type="pres">
      <dgm:prSet presAssocID="{5786CE75-57C3-4263-9A03-247EB14CC6BF}" presName="rootConnector" presStyleLbl="node3" presStyleIdx="2" presStyleCnt="3"/>
      <dgm:spPr/>
      <dgm:t>
        <a:bodyPr/>
        <a:lstStyle/>
        <a:p>
          <a:endParaRPr lang="es-ES"/>
        </a:p>
      </dgm:t>
    </dgm:pt>
    <dgm:pt modelId="{B0CC660A-E420-4C7C-BA9F-5D4A218FC539}" type="pres">
      <dgm:prSet presAssocID="{5786CE75-57C3-4263-9A03-247EB14CC6BF}" presName="hierChild4" presStyleCnt="0"/>
      <dgm:spPr/>
      <dgm:t>
        <a:bodyPr/>
        <a:lstStyle/>
        <a:p>
          <a:endParaRPr lang="es-ES"/>
        </a:p>
      </dgm:t>
    </dgm:pt>
    <dgm:pt modelId="{342C3213-F7F5-409C-B6E5-543B533A22EF}" type="pres">
      <dgm:prSet presAssocID="{5786CE75-57C3-4263-9A03-247EB14CC6BF}" presName="hierChild5" presStyleCnt="0"/>
      <dgm:spPr/>
      <dgm:t>
        <a:bodyPr/>
        <a:lstStyle/>
        <a:p>
          <a:endParaRPr lang="es-ES"/>
        </a:p>
      </dgm:t>
    </dgm:pt>
    <dgm:pt modelId="{9B1C5B4E-8582-41D5-A6CA-46E47F947F62}" type="pres">
      <dgm:prSet presAssocID="{2175595F-5DB2-4118-BEA7-5EA3E722B00E}" presName="hierChild5" presStyleCnt="0"/>
      <dgm:spPr/>
      <dgm:t>
        <a:bodyPr/>
        <a:lstStyle/>
        <a:p>
          <a:endParaRPr lang="es-ES"/>
        </a:p>
      </dgm:t>
    </dgm:pt>
    <dgm:pt modelId="{FCD48D0F-998B-4225-8040-CE99ADC8D2C9}" type="pres">
      <dgm:prSet presAssocID="{25FEF4C5-AAF2-4ED8-A1B9-018DBBDA8198}" presName="hierChild3" presStyleCnt="0"/>
      <dgm:spPr/>
      <dgm:t>
        <a:bodyPr/>
        <a:lstStyle/>
        <a:p>
          <a:endParaRPr lang="es-ES"/>
        </a:p>
      </dgm:t>
    </dgm:pt>
  </dgm:ptLst>
  <dgm:cxnLst>
    <dgm:cxn modelId="{EFEE2147-9314-4C57-A9CD-53C248057089}" type="presOf" srcId="{092C4022-2B4E-4EA1-8C57-6EF71A02E353}" destId="{47698A56-9BA0-44E8-86D3-E1C9BA54D47A}" srcOrd="1" destOrd="0" presId="urn:microsoft.com/office/officeart/2005/8/layout/orgChart1"/>
    <dgm:cxn modelId="{13AC5BB8-E7B4-48CC-B939-CCFF0130D0A0}" srcId="{25FEF4C5-AAF2-4ED8-A1B9-018DBBDA8198}" destId="{E210E5F4-4973-4B51-9E59-C2312E557979}" srcOrd="1" destOrd="0" parTransId="{6B7946BC-A753-4AB8-868B-99BD618E9FA4}" sibTransId="{3A6086FC-EB8D-4F7B-AFBA-3BE3CF9D7625}"/>
    <dgm:cxn modelId="{3C0702C6-660E-44C5-83EC-5EBF887E1339}" type="presOf" srcId="{D253375E-80AD-4E3F-AAA4-4306D2F9ED11}" destId="{20263C4B-90AE-4515-8E7C-9C43E2AF3938}" srcOrd="0" destOrd="0" presId="urn:microsoft.com/office/officeart/2005/8/layout/orgChart1"/>
    <dgm:cxn modelId="{12E464CC-86B8-4CDB-A57D-2C5667B472BE}" srcId="{E210E5F4-4973-4B51-9E59-C2312E557979}" destId="{3B06C0DC-AA0B-41F2-A1D9-C17E08634D9F}" srcOrd="0" destOrd="0" parTransId="{9BE05624-DC42-42A7-960D-0AEC0E1D50F1}" sibTransId="{E61256DE-92F0-4B37-A2CE-0EC38BD1C1E8}"/>
    <dgm:cxn modelId="{A316D67C-13B4-4B19-B81B-58CF6997117E}" type="presOf" srcId="{E210E5F4-4973-4B51-9E59-C2312E557979}" destId="{054DF946-A2E0-40D2-98BA-8B2E20C1DAC4}" srcOrd="1" destOrd="0" presId="urn:microsoft.com/office/officeart/2005/8/layout/orgChart1"/>
    <dgm:cxn modelId="{E77BA85C-D81A-43A4-8B3C-750F971F507F}" type="presOf" srcId="{3B06C0DC-AA0B-41F2-A1D9-C17E08634D9F}" destId="{903CFC6E-0DD3-496C-91AA-A62BAE961AE9}" srcOrd="0" destOrd="0" presId="urn:microsoft.com/office/officeart/2005/8/layout/orgChart1"/>
    <dgm:cxn modelId="{FC97CBD9-A700-427D-9791-CA6DCD693545}" type="presOf" srcId="{E210E5F4-4973-4B51-9E59-C2312E557979}" destId="{0529C17A-00C0-4D27-B174-AC146173EC37}" srcOrd="0" destOrd="0" presId="urn:microsoft.com/office/officeart/2005/8/layout/orgChart1"/>
    <dgm:cxn modelId="{E38F5A18-CC27-4401-819A-FD8C49B7D031}" type="presOf" srcId="{E78DD833-A6D6-484C-8ADD-7CDB8D6B8666}" destId="{13DEDBF9-A78D-4FCD-9888-529CDB3377DC}" srcOrd="0" destOrd="0" presId="urn:microsoft.com/office/officeart/2005/8/layout/orgChart1"/>
    <dgm:cxn modelId="{1946C66B-B211-4773-A284-100503AAED40}" srcId="{921FD3DA-E656-4001-B727-7DC3588B630A}" destId="{25FEF4C5-AAF2-4ED8-A1B9-018DBBDA8198}" srcOrd="0" destOrd="0" parTransId="{8572DF9B-AC9F-4588-9BB0-A370EE86BC06}" sibTransId="{53F6E384-4C6B-40C8-9834-D3FB2FF853C5}"/>
    <dgm:cxn modelId="{E7BF1462-3318-43B7-9477-9B11DF82AEBB}" srcId="{2175595F-5DB2-4118-BEA7-5EA3E722B00E}" destId="{5786CE75-57C3-4263-9A03-247EB14CC6BF}" srcOrd="0" destOrd="0" parTransId="{D253375E-80AD-4E3F-AAA4-4306D2F9ED11}" sibTransId="{6E8553A3-4B36-4AEE-856C-B21ACAD2C688}"/>
    <dgm:cxn modelId="{CF6B8B9A-0C9F-4028-ABFB-3DEFEB0C8B44}" srcId="{25FEF4C5-AAF2-4ED8-A1B9-018DBBDA8198}" destId="{8A48B1A7-FFFD-4B00-80DE-0B6D3C06B15F}" srcOrd="0" destOrd="0" parTransId="{E78DD833-A6D6-484C-8ADD-7CDB8D6B8666}" sibTransId="{5436E3AB-888A-4141-BC81-9C5ED78DA6C5}"/>
    <dgm:cxn modelId="{A7B5F860-3E32-4B6D-9D5D-57767108A69D}" type="presOf" srcId="{092C4022-2B4E-4EA1-8C57-6EF71A02E353}" destId="{C34B80CB-423E-4EC4-927C-272F11903DAC}" srcOrd="0" destOrd="0" presId="urn:microsoft.com/office/officeart/2005/8/layout/orgChart1"/>
    <dgm:cxn modelId="{0D27D2C1-3783-4E89-A01C-01B19C8375D4}" type="presOf" srcId="{25FEF4C5-AAF2-4ED8-A1B9-018DBBDA8198}" destId="{666B3858-9C20-48E4-9237-1FEDB957D660}" srcOrd="0" destOrd="0" presId="urn:microsoft.com/office/officeart/2005/8/layout/orgChart1"/>
    <dgm:cxn modelId="{15AB91FD-224D-4201-BB86-5A4D4EC6C032}" type="presOf" srcId="{CC05236D-2363-48F4-A5DD-8C6D61BB70A3}" destId="{87F4BFF9-AE72-4552-BB6E-5E07C8C232EF}" srcOrd="0" destOrd="0" presId="urn:microsoft.com/office/officeart/2005/8/layout/orgChart1"/>
    <dgm:cxn modelId="{F1DA0001-42EA-4BFE-9977-D1716C919EC4}" type="presOf" srcId="{BAE9D763-3E7A-4A83-8788-D181724CD5E6}" destId="{C3CEC957-EC57-4C41-B154-ABCB8B4F161D}" srcOrd="0" destOrd="0" presId="urn:microsoft.com/office/officeart/2005/8/layout/orgChart1"/>
    <dgm:cxn modelId="{969A80F4-9F2B-4C98-ADE7-F9E8FE8EF239}" type="presOf" srcId="{8A48B1A7-FFFD-4B00-80DE-0B6D3C06B15F}" destId="{A5F07B3C-71CE-4ACD-A6BC-F7D7244BEB13}" srcOrd="1" destOrd="0" presId="urn:microsoft.com/office/officeart/2005/8/layout/orgChart1"/>
    <dgm:cxn modelId="{602CE789-7458-4137-81B5-1238C7EE27F8}" type="presOf" srcId="{25FEF4C5-AAF2-4ED8-A1B9-018DBBDA8198}" destId="{43E9C563-DC29-4D23-9252-5CCF18B18967}" srcOrd="1" destOrd="0" presId="urn:microsoft.com/office/officeart/2005/8/layout/orgChart1"/>
    <dgm:cxn modelId="{6EE764A4-5DA1-49DD-A4CE-DA8F3D920698}" type="presOf" srcId="{2175595F-5DB2-4118-BEA7-5EA3E722B00E}" destId="{A786217E-3E3C-4AC4-B79F-1137DEA65DAA}" srcOrd="0" destOrd="0" presId="urn:microsoft.com/office/officeart/2005/8/layout/orgChart1"/>
    <dgm:cxn modelId="{FC6D02F5-04FD-4FCB-9C60-7E9220649696}" type="presOf" srcId="{5786CE75-57C3-4263-9A03-247EB14CC6BF}" destId="{97B3367F-9251-4C02-82B6-ECA57CB9CB42}" srcOrd="0" destOrd="0" presId="urn:microsoft.com/office/officeart/2005/8/layout/orgChart1"/>
    <dgm:cxn modelId="{7590CEAD-C15B-4AC4-A3D2-09CFB46B9DB5}" type="presOf" srcId="{9BE05624-DC42-42A7-960D-0AEC0E1D50F1}" destId="{E6303D68-0F1A-4141-8152-A9D8170BB1B8}" srcOrd="0" destOrd="0" presId="urn:microsoft.com/office/officeart/2005/8/layout/orgChart1"/>
    <dgm:cxn modelId="{78172801-2B1D-4494-8776-823B8AA332E4}" type="presOf" srcId="{6B7946BC-A753-4AB8-868B-99BD618E9FA4}" destId="{9080BB5B-203D-402A-AD25-0BB1CD3B1568}" srcOrd="0" destOrd="0" presId="urn:microsoft.com/office/officeart/2005/8/layout/orgChart1"/>
    <dgm:cxn modelId="{3BF7FB3F-9E8F-41DA-98B3-7583C2036807}" type="presOf" srcId="{921FD3DA-E656-4001-B727-7DC3588B630A}" destId="{B594CA97-FBE7-43B6-9B68-2630B50D7AB2}" srcOrd="0" destOrd="0" presId="urn:microsoft.com/office/officeart/2005/8/layout/orgChart1"/>
    <dgm:cxn modelId="{17DDF896-A1E4-4B69-9763-E36402CEE972}" srcId="{8A48B1A7-FFFD-4B00-80DE-0B6D3C06B15F}" destId="{092C4022-2B4E-4EA1-8C57-6EF71A02E353}" srcOrd="0" destOrd="0" parTransId="{BAE9D763-3E7A-4A83-8788-D181724CD5E6}" sibTransId="{AF36282E-0BEA-4A40-9DF5-585CF7B133D2}"/>
    <dgm:cxn modelId="{4BFA0B87-8F99-44C3-B15C-76ACF32EDE1B}" type="presOf" srcId="{5786CE75-57C3-4263-9A03-247EB14CC6BF}" destId="{9FE6F16A-FC23-46B2-8C90-2414CE792B3F}" srcOrd="1" destOrd="0" presId="urn:microsoft.com/office/officeart/2005/8/layout/orgChart1"/>
    <dgm:cxn modelId="{EE37AFB6-A645-43D9-8940-6238A99F07BE}" type="presOf" srcId="{3B06C0DC-AA0B-41F2-A1D9-C17E08634D9F}" destId="{8305B4F9-406E-43D7-941C-15C541C369E6}" srcOrd="1" destOrd="0" presId="urn:microsoft.com/office/officeart/2005/8/layout/orgChart1"/>
    <dgm:cxn modelId="{D81DC2BA-A8E2-47B5-882C-8275F9D1E7CE}" type="presOf" srcId="{2175595F-5DB2-4118-BEA7-5EA3E722B00E}" destId="{570B6C19-6058-44E7-B568-3F456BA3E73E}" srcOrd="1" destOrd="0" presId="urn:microsoft.com/office/officeart/2005/8/layout/orgChart1"/>
    <dgm:cxn modelId="{0F1EDDBE-E6FF-4AF2-9035-C447E707EF73}" srcId="{25FEF4C5-AAF2-4ED8-A1B9-018DBBDA8198}" destId="{2175595F-5DB2-4118-BEA7-5EA3E722B00E}" srcOrd="2" destOrd="0" parTransId="{CC05236D-2363-48F4-A5DD-8C6D61BB70A3}" sibTransId="{9CC3BBB1-8A38-40C3-A2F3-139B8F540E7B}"/>
    <dgm:cxn modelId="{4F2C1054-0619-4795-8475-69C933C7A7B9}" type="presOf" srcId="{8A48B1A7-FFFD-4B00-80DE-0B6D3C06B15F}" destId="{37245F24-A809-4CD2-B027-BE6DF09320CB}" srcOrd="0" destOrd="0" presId="urn:microsoft.com/office/officeart/2005/8/layout/orgChart1"/>
    <dgm:cxn modelId="{5A853831-4F55-4396-8A4B-448595CCDCF6}" type="presParOf" srcId="{B594CA97-FBE7-43B6-9B68-2630B50D7AB2}" destId="{3E0B0C58-61A3-49D2-8736-71FAED443839}" srcOrd="0" destOrd="0" presId="urn:microsoft.com/office/officeart/2005/8/layout/orgChart1"/>
    <dgm:cxn modelId="{F9B220A5-EB31-4108-8DCF-1CBD3897E6D0}" type="presParOf" srcId="{3E0B0C58-61A3-49D2-8736-71FAED443839}" destId="{8F3A9919-8330-464E-86DB-83945DBD57A2}" srcOrd="0" destOrd="0" presId="urn:microsoft.com/office/officeart/2005/8/layout/orgChart1"/>
    <dgm:cxn modelId="{FDB4DD1F-4C33-47AC-8EDE-DE16F4550893}" type="presParOf" srcId="{8F3A9919-8330-464E-86DB-83945DBD57A2}" destId="{666B3858-9C20-48E4-9237-1FEDB957D660}" srcOrd="0" destOrd="0" presId="urn:microsoft.com/office/officeart/2005/8/layout/orgChart1"/>
    <dgm:cxn modelId="{DBF4A837-C339-4FFA-80B9-9E2000645E95}" type="presParOf" srcId="{8F3A9919-8330-464E-86DB-83945DBD57A2}" destId="{43E9C563-DC29-4D23-9252-5CCF18B18967}" srcOrd="1" destOrd="0" presId="urn:microsoft.com/office/officeart/2005/8/layout/orgChart1"/>
    <dgm:cxn modelId="{A9286216-40AD-4F82-81CF-2BAD7E329236}" type="presParOf" srcId="{3E0B0C58-61A3-49D2-8736-71FAED443839}" destId="{1CA9B853-2C8A-486B-B317-3818BB9AE051}" srcOrd="1" destOrd="0" presId="urn:microsoft.com/office/officeart/2005/8/layout/orgChart1"/>
    <dgm:cxn modelId="{47E44488-C7BC-4A85-923D-29E1398811CF}" type="presParOf" srcId="{1CA9B853-2C8A-486B-B317-3818BB9AE051}" destId="{13DEDBF9-A78D-4FCD-9888-529CDB3377DC}" srcOrd="0" destOrd="0" presId="urn:microsoft.com/office/officeart/2005/8/layout/orgChart1"/>
    <dgm:cxn modelId="{7C996C5D-FC07-4ECC-9571-821064E58EA5}" type="presParOf" srcId="{1CA9B853-2C8A-486B-B317-3818BB9AE051}" destId="{FDE13793-9761-40E1-9B4E-AC0B5F168BC5}" srcOrd="1" destOrd="0" presId="urn:microsoft.com/office/officeart/2005/8/layout/orgChart1"/>
    <dgm:cxn modelId="{93601B9F-AB1B-4B38-A4B2-DAFDA9F86BB9}" type="presParOf" srcId="{FDE13793-9761-40E1-9B4E-AC0B5F168BC5}" destId="{A5D79F74-01CD-4F29-A720-94B90D5248BB}" srcOrd="0" destOrd="0" presId="urn:microsoft.com/office/officeart/2005/8/layout/orgChart1"/>
    <dgm:cxn modelId="{975D8F84-0676-4C31-BF1F-632271747D5D}" type="presParOf" srcId="{A5D79F74-01CD-4F29-A720-94B90D5248BB}" destId="{37245F24-A809-4CD2-B027-BE6DF09320CB}" srcOrd="0" destOrd="0" presId="urn:microsoft.com/office/officeart/2005/8/layout/orgChart1"/>
    <dgm:cxn modelId="{769C254B-CEF4-4183-8CF2-ED664A5FCE9A}" type="presParOf" srcId="{A5D79F74-01CD-4F29-A720-94B90D5248BB}" destId="{A5F07B3C-71CE-4ACD-A6BC-F7D7244BEB13}" srcOrd="1" destOrd="0" presId="urn:microsoft.com/office/officeart/2005/8/layout/orgChart1"/>
    <dgm:cxn modelId="{DDEE7364-9421-485E-A294-1BE2FE93107A}" type="presParOf" srcId="{FDE13793-9761-40E1-9B4E-AC0B5F168BC5}" destId="{9197194A-7803-4F02-BCDC-9E57705B076B}" srcOrd="1" destOrd="0" presId="urn:microsoft.com/office/officeart/2005/8/layout/orgChart1"/>
    <dgm:cxn modelId="{E1822B3E-C576-4071-A4EA-07B8E66AEDB9}" type="presParOf" srcId="{9197194A-7803-4F02-BCDC-9E57705B076B}" destId="{C3CEC957-EC57-4C41-B154-ABCB8B4F161D}" srcOrd="0" destOrd="0" presId="urn:microsoft.com/office/officeart/2005/8/layout/orgChart1"/>
    <dgm:cxn modelId="{6A13EF62-5B48-43B8-9C84-9EB7C431CA2A}" type="presParOf" srcId="{9197194A-7803-4F02-BCDC-9E57705B076B}" destId="{221BBB55-2EC8-488F-B493-E4792CC11676}" srcOrd="1" destOrd="0" presId="urn:microsoft.com/office/officeart/2005/8/layout/orgChart1"/>
    <dgm:cxn modelId="{5F4BF4D0-4041-4E8B-8A1A-2A234332D8F9}" type="presParOf" srcId="{221BBB55-2EC8-488F-B493-E4792CC11676}" destId="{AA511B70-98E0-4563-9FD8-068550D5A085}" srcOrd="0" destOrd="0" presId="urn:microsoft.com/office/officeart/2005/8/layout/orgChart1"/>
    <dgm:cxn modelId="{CB7DCB66-6954-478D-962A-5CBEEE6BE9D8}" type="presParOf" srcId="{AA511B70-98E0-4563-9FD8-068550D5A085}" destId="{C34B80CB-423E-4EC4-927C-272F11903DAC}" srcOrd="0" destOrd="0" presId="urn:microsoft.com/office/officeart/2005/8/layout/orgChart1"/>
    <dgm:cxn modelId="{DBC27DEE-B975-4876-9396-69A00CAC8099}" type="presParOf" srcId="{AA511B70-98E0-4563-9FD8-068550D5A085}" destId="{47698A56-9BA0-44E8-86D3-E1C9BA54D47A}" srcOrd="1" destOrd="0" presId="urn:microsoft.com/office/officeart/2005/8/layout/orgChart1"/>
    <dgm:cxn modelId="{90F48DEA-DC35-4B0F-BA84-71C559213621}" type="presParOf" srcId="{221BBB55-2EC8-488F-B493-E4792CC11676}" destId="{762C2AA6-E7F4-4DD7-A2A7-F64931837268}" srcOrd="1" destOrd="0" presId="urn:microsoft.com/office/officeart/2005/8/layout/orgChart1"/>
    <dgm:cxn modelId="{9C500BE6-7872-489C-BD89-9DF6AB352D57}" type="presParOf" srcId="{221BBB55-2EC8-488F-B493-E4792CC11676}" destId="{25CF195C-1387-4D10-9589-BF71FF72E415}" srcOrd="2" destOrd="0" presId="urn:microsoft.com/office/officeart/2005/8/layout/orgChart1"/>
    <dgm:cxn modelId="{60ED4663-9FED-4E10-BC81-45CA23B7CC71}" type="presParOf" srcId="{FDE13793-9761-40E1-9B4E-AC0B5F168BC5}" destId="{219E2B24-FE00-459A-8F8D-7611EDBE46CA}" srcOrd="2" destOrd="0" presId="urn:microsoft.com/office/officeart/2005/8/layout/orgChart1"/>
    <dgm:cxn modelId="{5F1019F3-DAB0-41F7-A45C-F86D26ACC129}" type="presParOf" srcId="{1CA9B853-2C8A-486B-B317-3818BB9AE051}" destId="{9080BB5B-203D-402A-AD25-0BB1CD3B1568}" srcOrd="2" destOrd="0" presId="urn:microsoft.com/office/officeart/2005/8/layout/orgChart1"/>
    <dgm:cxn modelId="{70A9FD48-6C33-4C8D-A2AA-843FD67EC37F}" type="presParOf" srcId="{1CA9B853-2C8A-486B-B317-3818BB9AE051}" destId="{4696869E-3EF0-4B50-8E23-DE6CD383D4B3}" srcOrd="3" destOrd="0" presId="urn:microsoft.com/office/officeart/2005/8/layout/orgChart1"/>
    <dgm:cxn modelId="{3532EEFA-98F9-4C8C-99C0-BAA6833DDE22}" type="presParOf" srcId="{4696869E-3EF0-4B50-8E23-DE6CD383D4B3}" destId="{8DBA8234-5ED8-43B6-86BE-37B26904E801}" srcOrd="0" destOrd="0" presId="urn:microsoft.com/office/officeart/2005/8/layout/orgChart1"/>
    <dgm:cxn modelId="{1CECEB62-94F9-40D1-903E-BAA25FEF7E74}" type="presParOf" srcId="{8DBA8234-5ED8-43B6-86BE-37B26904E801}" destId="{0529C17A-00C0-4D27-B174-AC146173EC37}" srcOrd="0" destOrd="0" presId="urn:microsoft.com/office/officeart/2005/8/layout/orgChart1"/>
    <dgm:cxn modelId="{9C38C5E2-7C7F-4953-8A19-9A633771493A}" type="presParOf" srcId="{8DBA8234-5ED8-43B6-86BE-37B26904E801}" destId="{054DF946-A2E0-40D2-98BA-8B2E20C1DAC4}" srcOrd="1" destOrd="0" presId="urn:microsoft.com/office/officeart/2005/8/layout/orgChart1"/>
    <dgm:cxn modelId="{FBE76BEE-16E2-4CC9-9393-AF0958726C12}" type="presParOf" srcId="{4696869E-3EF0-4B50-8E23-DE6CD383D4B3}" destId="{05559F1F-6E86-4501-AFCD-C8BD751BF273}" srcOrd="1" destOrd="0" presId="urn:microsoft.com/office/officeart/2005/8/layout/orgChart1"/>
    <dgm:cxn modelId="{A09DD503-B913-40A9-A53D-0BC86CCABA4F}" type="presParOf" srcId="{05559F1F-6E86-4501-AFCD-C8BD751BF273}" destId="{E6303D68-0F1A-4141-8152-A9D8170BB1B8}" srcOrd="0" destOrd="0" presId="urn:microsoft.com/office/officeart/2005/8/layout/orgChart1"/>
    <dgm:cxn modelId="{C4167389-FAE2-4D58-B78E-863D91A15101}" type="presParOf" srcId="{05559F1F-6E86-4501-AFCD-C8BD751BF273}" destId="{D7CF36C8-107F-4012-8DC8-F7E97E71666C}" srcOrd="1" destOrd="0" presId="urn:microsoft.com/office/officeart/2005/8/layout/orgChart1"/>
    <dgm:cxn modelId="{5133570C-DF23-4E4B-B60D-0AB13627C669}" type="presParOf" srcId="{D7CF36C8-107F-4012-8DC8-F7E97E71666C}" destId="{A4504C12-16DE-4B49-8E14-962ADF8D50DB}" srcOrd="0" destOrd="0" presId="urn:microsoft.com/office/officeart/2005/8/layout/orgChart1"/>
    <dgm:cxn modelId="{1E5D61F4-3DC8-4BA0-BE9D-B5F1078C6A81}" type="presParOf" srcId="{A4504C12-16DE-4B49-8E14-962ADF8D50DB}" destId="{903CFC6E-0DD3-496C-91AA-A62BAE961AE9}" srcOrd="0" destOrd="0" presId="urn:microsoft.com/office/officeart/2005/8/layout/orgChart1"/>
    <dgm:cxn modelId="{58F2DB24-4FFC-4D4F-B61F-493A8D023FAC}" type="presParOf" srcId="{A4504C12-16DE-4B49-8E14-962ADF8D50DB}" destId="{8305B4F9-406E-43D7-941C-15C541C369E6}" srcOrd="1" destOrd="0" presId="urn:microsoft.com/office/officeart/2005/8/layout/orgChart1"/>
    <dgm:cxn modelId="{65BEBCCF-7F47-45E4-ADBE-ACA33D0E2E26}" type="presParOf" srcId="{D7CF36C8-107F-4012-8DC8-F7E97E71666C}" destId="{05CE2382-100F-4182-ABA9-F23850F132A0}" srcOrd="1" destOrd="0" presId="urn:microsoft.com/office/officeart/2005/8/layout/orgChart1"/>
    <dgm:cxn modelId="{F1391743-5C4D-46D4-B1E5-1156DEDEEEEE}" type="presParOf" srcId="{D7CF36C8-107F-4012-8DC8-F7E97E71666C}" destId="{AC2C7300-0826-44A0-9F89-3616AAB97748}" srcOrd="2" destOrd="0" presId="urn:microsoft.com/office/officeart/2005/8/layout/orgChart1"/>
    <dgm:cxn modelId="{63864698-8CDD-46C1-A366-34B192046B2A}" type="presParOf" srcId="{4696869E-3EF0-4B50-8E23-DE6CD383D4B3}" destId="{93C0CDE3-E694-4416-A971-E17FCE9D137A}" srcOrd="2" destOrd="0" presId="urn:microsoft.com/office/officeart/2005/8/layout/orgChart1"/>
    <dgm:cxn modelId="{D246D122-0B86-4A60-ADC0-1FCD91981CED}" type="presParOf" srcId="{1CA9B853-2C8A-486B-B317-3818BB9AE051}" destId="{87F4BFF9-AE72-4552-BB6E-5E07C8C232EF}" srcOrd="4" destOrd="0" presId="urn:microsoft.com/office/officeart/2005/8/layout/orgChart1"/>
    <dgm:cxn modelId="{979DD775-4AD1-4ADE-93EC-2D1CDA047E57}" type="presParOf" srcId="{1CA9B853-2C8A-486B-B317-3818BB9AE051}" destId="{A636E763-D4FD-44F2-813F-7DE6323FA6BE}" srcOrd="5" destOrd="0" presId="urn:microsoft.com/office/officeart/2005/8/layout/orgChart1"/>
    <dgm:cxn modelId="{B05A3808-E966-4C43-9035-C5B195759909}" type="presParOf" srcId="{A636E763-D4FD-44F2-813F-7DE6323FA6BE}" destId="{61986021-3620-419B-A716-7CF4E83A5B2F}" srcOrd="0" destOrd="0" presId="urn:microsoft.com/office/officeart/2005/8/layout/orgChart1"/>
    <dgm:cxn modelId="{6DBEEAD0-E299-4FCC-819A-527690B4AF0B}" type="presParOf" srcId="{61986021-3620-419B-A716-7CF4E83A5B2F}" destId="{A786217E-3E3C-4AC4-B79F-1137DEA65DAA}" srcOrd="0" destOrd="0" presId="urn:microsoft.com/office/officeart/2005/8/layout/orgChart1"/>
    <dgm:cxn modelId="{D40CFB1E-CBD2-4DE6-A9C3-74581C628588}" type="presParOf" srcId="{61986021-3620-419B-A716-7CF4E83A5B2F}" destId="{570B6C19-6058-44E7-B568-3F456BA3E73E}" srcOrd="1" destOrd="0" presId="urn:microsoft.com/office/officeart/2005/8/layout/orgChart1"/>
    <dgm:cxn modelId="{E59924A4-5456-448B-9E64-CA7B9584BC2F}" type="presParOf" srcId="{A636E763-D4FD-44F2-813F-7DE6323FA6BE}" destId="{A206856E-00D8-48E3-AABE-0BF236DD4BFF}" srcOrd="1" destOrd="0" presId="urn:microsoft.com/office/officeart/2005/8/layout/orgChart1"/>
    <dgm:cxn modelId="{D047E858-811C-4B46-B5A9-7E31865CE0A9}" type="presParOf" srcId="{A206856E-00D8-48E3-AABE-0BF236DD4BFF}" destId="{20263C4B-90AE-4515-8E7C-9C43E2AF3938}" srcOrd="0" destOrd="0" presId="urn:microsoft.com/office/officeart/2005/8/layout/orgChart1"/>
    <dgm:cxn modelId="{6E8D3712-62CB-42E1-925A-0B30EEBBD5C4}" type="presParOf" srcId="{A206856E-00D8-48E3-AABE-0BF236DD4BFF}" destId="{A91C2CF7-0731-46C9-BA24-E2C30310DE28}" srcOrd="1" destOrd="0" presId="urn:microsoft.com/office/officeart/2005/8/layout/orgChart1"/>
    <dgm:cxn modelId="{8DA1B373-2665-41A5-BB00-84A9DEA1FCDA}" type="presParOf" srcId="{A91C2CF7-0731-46C9-BA24-E2C30310DE28}" destId="{579003D0-DBD5-4B3D-BFAC-19C60DF7A7FE}" srcOrd="0" destOrd="0" presId="urn:microsoft.com/office/officeart/2005/8/layout/orgChart1"/>
    <dgm:cxn modelId="{A4C47A14-9ED1-4398-8DD8-18905EDED7D2}" type="presParOf" srcId="{579003D0-DBD5-4B3D-BFAC-19C60DF7A7FE}" destId="{97B3367F-9251-4C02-82B6-ECA57CB9CB42}" srcOrd="0" destOrd="0" presId="urn:microsoft.com/office/officeart/2005/8/layout/orgChart1"/>
    <dgm:cxn modelId="{30D92609-D3DD-4D3A-8B33-8B2A5E05137C}" type="presParOf" srcId="{579003D0-DBD5-4B3D-BFAC-19C60DF7A7FE}" destId="{9FE6F16A-FC23-46B2-8C90-2414CE792B3F}" srcOrd="1" destOrd="0" presId="urn:microsoft.com/office/officeart/2005/8/layout/orgChart1"/>
    <dgm:cxn modelId="{B90A3EDA-6534-415F-9C48-34101B99593F}" type="presParOf" srcId="{A91C2CF7-0731-46C9-BA24-E2C30310DE28}" destId="{B0CC660A-E420-4C7C-BA9F-5D4A218FC539}" srcOrd="1" destOrd="0" presId="urn:microsoft.com/office/officeart/2005/8/layout/orgChart1"/>
    <dgm:cxn modelId="{19FD5A25-8A6B-43DC-A86C-E0189B0DAF13}" type="presParOf" srcId="{A91C2CF7-0731-46C9-BA24-E2C30310DE28}" destId="{342C3213-F7F5-409C-B6E5-543B533A22EF}" srcOrd="2" destOrd="0" presId="urn:microsoft.com/office/officeart/2005/8/layout/orgChart1"/>
    <dgm:cxn modelId="{F62E1A0D-80EE-4B52-9720-A370150D7EDC}" type="presParOf" srcId="{A636E763-D4FD-44F2-813F-7DE6323FA6BE}" destId="{9B1C5B4E-8582-41D5-A6CA-46E47F947F62}" srcOrd="2" destOrd="0" presId="urn:microsoft.com/office/officeart/2005/8/layout/orgChart1"/>
    <dgm:cxn modelId="{252354D1-BFB4-484B-AF04-621FFD43E2DB}" type="presParOf" srcId="{3E0B0C58-61A3-49D2-8736-71FAED443839}" destId="{FCD48D0F-998B-4225-8040-CE99ADC8D2C9}" srcOrd="2" destOrd="0" presId="urn:microsoft.com/office/officeart/2005/8/layout/orgChart1"/>
  </dgm:cxnLst>
  <dgm:bg/>
  <dgm:whole/>
</dgm:dataModel>
</file>

<file path=ppt/diagrams/data4.xml><?xml version="1.0" encoding="utf-8"?>
<dgm:dataModel xmlns:dgm="http://schemas.openxmlformats.org/drawingml/2006/diagram" xmlns:a="http://schemas.openxmlformats.org/drawingml/2006/main">
  <dgm:ptLst>
    <dgm:pt modelId="{E7F2B822-25DE-4983-AA35-3F5AD45FBAEA}"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s-ES"/>
        </a:p>
      </dgm:t>
    </dgm:pt>
    <dgm:pt modelId="{8E4907C0-EA01-4BF4-8169-EB9F53678090}">
      <dgm:prSet phldrT="[Texto]"/>
      <dgm:spPr/>
      <dgm:t>
        <a:bodyPr/>
        <a:lstStyle/>
        <a:p>
          <a:r>
            <a:rPr lang="es-ES" b="1" dirty="0"/>
            <a:t>Sistemas de potencia</a:t>
          </a:r>
        </a:p>
      </dgm:t>
    </dgm:pt>
    <dgm:pt modelId="{F08BED17-C4E5-4F58-93C5-1810774BD4A8}" type="parTrans" cxnId="{1B76A419-6E4D-407A-9722-C79331616441}">
      <dgm:prSet/>
      <dgm:spPr/>
      <dgm:t>
        <a:bodyPr/>
        <a:lstStyle/>
        <a:p>
          <a:endParaRPr lang="es-ES"/>
        </a:p>
      </dgm:t>
    </dgm:pt>
    <dgm:pt modelId="{275E0949-B8C1-4197-A44A-92FEFAE4480D}" type="sibTrans" cxnId="{1B76A419-6E4D-407A-9722-C79331616441}">
      <dgm:prSet/>
      <dgm:spPr/>
      <dgm:t>
        <a:bodyPr/>
        <a:lstStyle/>
        <a:p>
          <a:endParaRPr lang="es-ES"/>
        </a:p>
      </dgm:t>
    </dgm:pt>
    <dgm:pt modelId="{D39F7750-59DB-4DD2-8C4B-888C432932C7}">
      <dgm:prSet phldrT="[Texto]"/>
      <dgm:spPr/>
      <dgm:t>
        <a:bodyPr/>
        <a:lstStyle/>
        <a:p>
          <a:r>
            <a:rPr lang="es-ES" b="1" dirty="0"/>
            <a:t>Sistema de control de vuelo</a:t>
          </a:r>
        </a:p>
      </dgm:t>
    </dgm:pt>
    <dgm:pt modelId="{B35D6E00-77F7-45CF-BEF0-E5B65B125074}" type="parTrans" cxnId="{3E799129-5836-40B2-BD46-D14247952AD0}">
      <dgm:prSet/>
      <dgm:spPr/>
      <dgm:t>
        <a:bodyPr/>
        <a:lstStyle/>
        <a:p>
          <a:endParaRPr lang="es-ES"/>
        </a:p>
      </dgm:t>
    </dgm:pt>
    <dgm:pt modelId="{90ADB6A2-1918-4F9C-9A1D-24D021309496}" type="sibTrans" cxnId="{3E799129-5836-40B2-BD46-D14247952AD0}">
      <dgm:prSet/>
      <dgm:spPr/>
      <dgm:t>
        <a:bodyPr/>
        <a:lstStyle/>
        <a:p>
          <a:endParaRPr lang="es-ES"/>
        </a:p>
      </dgm:t>
    </dgm:pt>
    <dgm:pt modelId="{0EC87FF1-3F9F-4BDF-A2CA-D6D0EA1D77DF}">
      <dgm:prSet phldrT="[Texto]"/>
      <dgm:spPr/>
      <dgm:t>
        <a:bodyPr/>
        <a:lstStyle/>
        <a:p>
          <a:r>
            <a:rPr lang="es-ES" b="1"/>
            <a:t>Sistema de control de velocidad de rotores</a:t>
          </a:r>
        </a:p>
      </dgm:t>
    </dgm:pt>
    <dgm:pt modelId="{08F1FC42-9403-4FCA-976E-9EA7A988B755}" type="parTrans" cxnId="{D4892227-2BBE-4B49-AEB9-3BCA893C5D32}">
      <dgm:prSet/>
      <dgm:spPr/>
      <dgm:t>
        <a:bodyPr/>
        <a:lstStyle/>
        <a:p>
          <a:endParaRPr lang="es-ES"/>
        </a:p>
      </dgm:t>
    </dgm:pt>
    <dgm:pt modelId="{29C26302-CF11-4165-A713-6F829D911693}" type="sibTrans" cxnId="{D4892227-2BBE-4B49-AEB9-3BCA893C5D32}">
      <dgm:prSet/>
      <dgm:spPr/>
      <dgm:t>
        <a:bodyPr/>
        <a:lstStyle/>
        <a:p>
          <a:endParaRPr lang="es-ES"/>
        </a:p>
      </dgm:t>
    </dgm:pt>
    <dgm:pt modelId="{18397C84-D516-4B61-BDF4-A8AE597C4ABD}">
      <dgm:prSet phldrT="[Texto]"/>
      <dgm:spPr/>
      <dgm:t>
        <a:bodyPr/>
        <a:lstStyle/>
        <a:p>
          <a:r>
            <a:rPr lang="es-ES" b="1"/>
            <a:t>Sistema central de Control de Posicionamiento y de Navegación.</a:t>
          </a:r>
        </a:p>
      </dgm:t>
    </dgm:pt>
    <dgm:pt modelId="{74906D3C-9189-4262-AB77-D434E1B49A68}" type="parTrans" cxnId="{B3BD8F63-B466-4DB8-974C-C92D7E92944D}">
      <dgm:prSet/>
      <dgm:spPr/>
      <dgm:t>
        <a:bodyPr/>
        <a:lstStyle/>
        <a:p>
          <a:endParaRPr lang="es-ES"/>
        </a:p>
      </dgm:t>
    </dgm:pt>
    <dgm:pt modelId="{5C538591-8A1A-4DD5-8650-CDD9AD51D253}" type="sibTrans" cxnId="{B3BD8F63-B466-4DB8-974C-C92D7E92944D}">
      <dgm:prSet/>
      <dgm:spPr/>
      <dgm:t>
        <a:bodyPr/>
        <a:lstStyle/>
        <a:p>
          <a:endParaRPr lang="es-ES"/>
        </a:p>
      </dgm:t>
    </dgm:pt>
    <dgm:pt modelId="{8B8CC785-A7F2-46BD-B6D4-468B7FBDA551}" type="pres">
      <dgm:prSet presAssocID="{E7F2B822-25DE-4983-AA35-3F5AD45FBAEA}" presName="hierChild1" presStyleCnt="0">
        <dgm:presLayoutVars>
          <dgm:orgChart val="1"/>
          <dgm:chPref val="1"/>
          <dgm:dir/>
          <dgm:animOne val="branch"/>
          <dgm:animLvl val="lvl"/>
          <dgm:resizeHandles/>
        </dgm:presLayoutVars>
      </dgm:prSet>
      <dgm:spPr/>
      <dgm:t>
        <a:bodyPr/>
        <a:lstStyle/>
        <a:p>
          <a:endParaRPr lang="es-ES"/>
        </a:p>
      </dgm:t>
    </dgm:pt>
    <dgm:pt modelId="{9570A4A2-A3DA-4A0D-92AA-81B70556C5CF}" type="pres">
      <dgm:prSet presAssocID="{8E4907C0-EA01-4BF4-8169-EB9F53678090}" presName="hierRoot1" presStyleCnt="0">
        <dgm:presLayoutVars>
          <dgm:hierBranch val="init"/>
        </dgm:presLayoutVars>
      </dgm:prSet>
      <dgm:spPr/>
      <dgm:t>
        <a:bodyPr/>
        <a:lstStyle/>
        <a:p>
          <a:endParaRPr lang="es-ES"/>
        </a:p>
      </dgm:t>
    </dgm:pt>
    <dgm:pt modelId="{5B2A779F-3C02-480E-BEA5-9575A081AC12}" type="pres">
      <dgm:prSet presAssocID="{8E4907C0-EA01-4BF4-8169-EB9F53678090}" presName="rootComposite1" presStyleCnt="0"/>
      <dgm:spPr/>
      <dgm:t>
        <a:bodyPr/>
        <a:lstStyle/>
        <a:p>
          <a:endParaRPr lang="es-ES"/>
        </a:p>
      </dgm:t>
    </dgm:pt>
    <dgm:pt modelId="{DE9803F4-94E0-4BB1-9154-52FE9622D409}" type="pres">
      <dgm:prSet presAssocID="{8E4907C0-EA01-4BF4-8169-EB9F53678090}" presName="rootText1" presStyleLbl="node0" presStyleIdx="0" presStyleCnt="1">
        <dgm:presLayoutVars>
          <dgm:chPref val="3"/>
        </dgm:presLayoutVars>
      </dgm:prSet>
      <dgm:spPr/>
      <dgm:t>
        <a:bodyPr/>
        <a:lstStyle/>
        <a:p>
          <a:endParaRPr lang="es-ES"/>
        </a:p>
      </dgm:t>
    </dgm:pt>
    <dgm:pt modelId="{91254DC5-7C28-4B23-9E84-2C0614061932}" type="pres">
      <dgm:prSet presAssocID="{8E4907C0-EA01-4BF4-8169-EB9F53678090}" presName="rootConnector1" presStyleLbl="node1" presStyleIdx="0" presStyleCnt="0"/>
      <dgm:spPr/>
      <dgm:t>
        <a:bodyPr/>
        <a:lstStyle/>
        <a:p>
          <a:endParaRPr lang="es-ES"/>
        </a:p>
      </dgm:t>
    </dgm:pt>
    <dgm:pt modelId="{183DFA21-C177-404F-B858-FA506D12F2D0}" type="pres">
      <dgm:prSet presAssocID="{8E4907C0-EA01-4BF4-8169-EB9F53678090}" presName="hierChild2" presStyleCnt="0"/>
      <dgm:spPr/>
      <dgm:t>
        <a:bodyPr/>
        <a:lstStyle/>
        <a:p>
          <a:endParaRPr lang="es-ES"/>
        </a:p>
      </dgm:t>
    </dgm:pt>
    <dgm:pt modelId="{06A9F3C8-8CE4-4232-8BF3-62D071CB0006}" type="pres">
      <dgm:prSet presAssocID="{B35D6E00-77F7-45CF-BEF0-E5B65B125074}" presName="Name37" presStyleLbl="parChTrans1D2" presStyleIdx="0" presStyleCnt="3"/>
      <dgm:spPr/>
      <dgm:t>
        <a:bodyPr/>
        <a:lstStyle/>
        <a:p>
          <a:endParaRPr lang="es-ES"/>
        </a:p>
      </dgm:t>
    </dgm:pt>
    <dgm:pt modelId="{5F9F7535-D096-4FB0-BA21-5469DE351B32}" type="pres">
      <dgm:prSet presAssocID="{D39F7750-59DB-4DD2-8C4B-888C432932C7}" presName="hierRoot2" presStyleCnt="0">
        <dgm:presLayoutVars>
          <dgm:hierBranch val="init"/>
        </dgm:presLayoutVars>
      </dgm:prSet>
      <dgm:spPr/>
      <dgm:t>
        <a:bodyPr/>
        <a:lstStyle/>
        <a:p>
          <a:endParaRPr lang="es-ES"/>
        </a:p>
      </dgm:t>
    </dgm:pt>
    <dgm:pt modelId="{DB9EDC2F-67F8-4195-97A9-068A792DEDD9}" type="pres">
      <dgm:prSet presAssocID="{D39F7750-59DB-4DD2-8C4B-888C432932C7}" presName="rootComposite" presStyleCnt="0"/>
      <dgm:spPr/>
      <dgm:t>
        <a:bodyPr/>
        <a:lstStyle/>
        <a:p>
          <a:endParaRPr lang="es-ES"/>
        </a:p>
      </dgm:t>
    </dgm:pt>
    <dgm:pt modelId="{FC39C791-1896-412C-80EA-E39603E65FBC}" type="pres">
      <dgm:prSet presAssocID="{D39F7750-59DB-4DD2-8C4B-888C432932C7}" presName="rootText" presStyleLbl="node2" presStyleIdx="0" presStyleCnt="3">
        <dgm:presLayoutVars>
          <dgm:chPref val="3"/>
        </dgm:presLayoutVars>
      </dgm:prSet>
      <dgm:spPr/>
      <dgm:t>
        <a:bodyPr/>
        <a:lstStyle/>
        <a:p>
          <a:endParaRPr lang="es-ES"/>
        </a:p>
      </dgm:t>
    </dgm:pt>
    <dgm:pt modelId="{1FAADB1E-8AB2-4261-B706-B8E0316FE982}" type="pres">
      <dgm:prSet presAssocID="{D39F7750-59DB-4DD2-8C4B-888C432932C7}" presName="rootConnector" presStyleLbl="node2" presStyleIdx="0" presStyleCnt="3"/>
      <dgm:spPr/>
      <dgm:t>
        <a:bodyPr/>
        <a:lstStyle/>
        <a:p>
          <a:endParaRPr lang="es-ES"/>
        </a:p>
      </dgm:t>
    </dgm:pt>
    <dgm:pt modelId="{B48D676C-627A-423C-83A2-9A043594577B}" type="pres">
      <dgm:prSet presAssocID="{D39F7750-59DB-4DD2-8C4B-888C432932C7}" presName="hierChild4" presStyleCnt="0"/>
      <dgm:spPr/>
      <dgm:t>
        <a:bodyPr/>
        <a:lstStyle/>
        <a:p>
          <a:endParaRPr lang="es-ES"/>
        </a:p>
      </dgm:t>
    </dgm:pt>
    <dgm:pt modelId="{3392FD3E-25C2-4B25-A8EA-0981E7869A13}" type="pres">
      <dgm:prSet presAssocID="{D39F7750-59DB-4DD2-8C4B-888C432932C7}" presName="hierChild5" presStyleCnt="0"/>
      <dgm:spPr/>
      <dgm:t>
        <a:bodyPr/>
        <a:lstStyle/>
        <a:p>
          <a:endParaRPr lang="es-ES"/>
        </a:p>
      </dgm:t>
    </dgm:pt>
    <dgm:pt modelId="{A320CCE7-A629-4ACF-9FEA-3E35FF83B413}" type="pres">
      <dgm:prSet presAssocID="{08F1FC42-9403-4FCA-976E-9EA7A988B755}" presName="Name37" presStyleLbl="parChTrans1D2" presStyleIdx="1" presStyleCnt="3"/>
      <dgm:spPr/>
      <dgm:t>
        <a:bodyPr/>
        <a:lstStyle/>
        <a:p>
          <a:endParaRPr lang="es-ES"/>
        </a:p>
      </dgm:t>
    </dgm:pt>
    <dgm:pt modelId="{EC82F399-03F1-46E9-B7A2-B7915655193B}" type="pres">
      <dgm:prSet presAssocID="{0EC87FF1-3F9F-4BDF-A2CA-D6D0EA1D77DF}" presName="hierRoot2" presStyleCnt="0">
        <dgm:presLayoutVars>
          <dgm:hierBranch val="init"/>
        </dgm:presLayoutVars>
      </dgm:prSet>
      <dgm:spPr/>
      <dgm:t>
        <a:bodyPr/>
        <a:lstStyle/>
        <a:p>
          <a:endParaRPr lang="es-ES"/>
        </a:p>
      </dgm:t>
    </dgm:pt>
    <dgm:pt modelId="{D538A769-EC09-4019-8716-97F0BE242422}" type="pres">
      <dgm:prSet presAssocID="{0EC87FF1-3F9F-4BDF-A2CA-D6D0EA1D77DF}" presName="rootComposite" presStyleCnt="0"/>
      <dgm:spPr/>
      <dgm:t>
        <a:bodyPr/>
        <a:lstStyle/>
        <a:p>
          <a:endParaRPr lang="es-ES"/>
        </a:p>
      </dgm:t>
    </dgm:pt>
    <dgm:pt modelId="{E86BA27F-BACF-4517-958E-C4E847884F42}" type="pres">
      <dgm:prSet presAssocID="{0EC87FF1-3F9F-4BDF-A2CA-D6D0EA1D77DF}" presName="rootText" presStyleLbl="node2" presStyleIdx="1" presStyleCnt="3">
        <dgm:presLayoutVars>
          <dgm:chPref val="3"/>
        </dgm:presLayoutVars>
      </dgm:prSet>
      <dgm:spPr/>
      <dgm:t>
        <a:bodyPr/>
        <a:lstStyle/>
        <a:p>
          <a:endParaRPr lang="es-ES"/>
        </a:p>
      </dgm:t>
    </dgm:pt>
    <dgm:pt modelId="{A149EB02-342D-47F0-A38C-AE708AAF99A4}" type="pres">
      <dgm:prSet presAssocID="{0EC87FF1-3F9F-4BDF-A2CA-D6D0EA1D77DF}" presName="rootConnector" presStyleLbl="node2" presStyleIdx="1" presStyleCnt="3"/>
      <dgm:spPr/>
      <dgm:t>
        <a:bodyPr/>
        <a:lstStyle/>
        <a:p>
          <a:endParaRPr lang="es-ES"/>
        </a:p>
      </dgm:t>
    </dgm:pt>
    <dgm:pt modelId="{94E5A046-9643-4BBA-96B5-3F34E9592DD8}" type="pres">
      <dgm:prSet presAssocID="{0EC87FF1-3F9F-4BDF-A2CA-D6D0EA1D77DF}" presName="hierChild4" presStyleCnt="0"/>
      <dgm:spPr/>
      <dgm:t>
        <a:bodyPr/>
        <a:lstStyle/>
        <a:p>
          <a:endParaRPr lang="es-ES"/>
        </a:p>
      </dgm:t>
    </dgm:pt>
    <dgm:pt modelId="{40FA7AA4-9807-48BA-966D-072637BF8737}" type="pres">
      <dgm:prSet presAssocID="{0EC87FF1-3F9F-4BDF-A2CA-D6D0EA1D77DF}" presName="hierChild5" presStyleCnt="0"/>
      <dgm:spPr/>
      <dgm:t>
        <a:bodyPr/>
        <a:lstStyle/>
        <a:p>
          <a:endParaRPr lang="es-ES"/>
        </a:p>
      </dgm:t>
    </dgm:pt>
    <dgm:pt modelId="{EDDFD87C-4AAB-44AD-B52B-7D5184E971CB}" type="pres">
      <dgm:prSet presAssocID="{74906D3C-9189-4262-AB77-D434E1B49A68}" presName="Name37" presStyleLbl="parChTrans1D2" presStyleIdx="2" presStyleCnt="3"/>
      <dgm:spPr/>
      <dgm:t>
        <a:bodyPr/>
        <a:lstStyle/>
        <a:p>
          <a:endParaRPr lang="es-ES"/>
        </a:p>
      </dgm:t>
    </dgm:pt>
    <dgm:pt modelId="{A4CB00CD-1567-4EE7-A760-69BFA2633735}" type="pres">
      <dgm:prSet presAssocID="{18397C84-D516-4B61-BDF4-A8AE597C4ABD}" presName="hierRoot2" presStyleCnt="0">
        <dgm:presLayoutVars>
          <dgm:hierBranch val="init"/>
        </dgm:presLayoutVars>
      </dgm:prSet>
      <dgm:spPr/>
      <dgm:t>
        <a:bodyPr/>
        <a:lstStyle/>
        <a:p>
          <a:endParaRPr lang="es-ES"/>
        </a:p>
      </dgm:t>
    </dgm:pt>
    <dgm:pt modelId="{7C15A3EB-960A-4469-9A68-DF2852D67A14}" type="pres">
      <dgm:prSet presAssocID="{18397C84-D516-4B61-BDF4-A8AE597C4ABD}" presName="rootComposite" presStyleCnt="0"/>
      <dgm:spPr/>
      <dgm:t>
        <a:bodyPr/>
        <a:lstStyle/>
        <a:p>
          <a:endParaRPr lang="es-ES"/>
        </a:p>
      </dgm:t>
    </dgm:pt>
    <dgm:pt modelId="{7D6B8B45-AEF7-4F41-87AD-6C3E9B9B1B39}" type="pres">
      <dgm:prSet presAssocID="{18397C84-D516-4B61-BDF4-A8AE597C4ABD}" presName="rootText" presStyleLbl="node2" presStyleIdx="2" presStyleCnt="3">
        <dgm:presLayoutVars>
          <dgm:chPref val="3"/>
        </dgm:presLayoutVars>
      </dgm:prSet>
      <dgm:spPr/>
      <dgm:t>
        <a:bodyPr/>
        <a:lstStyle/>
        <a:p>
          <a:endParaRPr lang="es-ES"/>
        </a:p>
      </dgm:t>
    </dgm:pt>
    <dgm:pt modelId="{F3000D77-93A0-4562-AEBE-B2DC39C9F6E9}" type="pres">
      <dgm:prSet presAssocID="{18397C84-D516-4B61-BDF4-A8AE597C4ABD}" presName="rootConnector" presStyleLbl="node2" presStyleIdx="2" presStyleCnt="3"/>
      <dgm:spPr/>
      <dgm:t>
        <a:bodyPr/>
        <a:lstStyle/>
        <a:p>
          <a:endParaRPr lang="es-ES"/>
        </a:p>
      </dgm:t>
    </dgm:pt>
    <dgm:pt modelId="{D4B6188C-C61C-4E78-A1C6-DB7CBB62D1A3}" type="pres">
      <dgm:prSet presAssocID="{18397C84-D516-4B61-BDF4-A8AE597C4ABD}" presName="hierChild4" presStyleCnt="0"/>
      <dgm:spPr/>
      <dgm:t>
        <a:bodyPr/>
        <a:lstStyle/>
        <a:p>
          <a:endParaRPr lang="es-ES"/>
        </a:p>
      </dgm:t>
    </dgm:pt>
    <dgm:pt modelId="{D54DD609-6D94-4403-9460-01D77586DE03}" type="pres">
      <dgm:prSet presAssocID="{18397C84-D516-4B61-BDF4-A8AE597C4ABD}" presName="hierChild5" presStyleCnt="0"/>
      <dgm:spPr/>
      <dgm:t>
        <a:bodyPr/>
        <a:lstStyle/>
        <a:p>
          <a:endParaRPr lang="es-ES"/>
        </a:p>
      </dgm:t>
    </dgm:pt>
    <dgm:pt modelId="{57A2DEA5-5BD6-43E2-9D2A-A4DA4BDFF024}" type="pres">
      <dgm:prSet presAssocID="{8E4907C0-EA01-4BF4-8169-EB9F53678090}" presName="hierChild3" presStyleCnt="0"/>
      <dgm:spPr/>
      <dgm:t>
        <a:bodyPr/>
        <a:lstStyle/>
        <a:p>
          <a:endParaRPr lang="es-ES"/>
        </a:p>
      </dgm:t>
    </dgm:pt>
  </dgm:ptLst>
  <dgm:cxnLst>
    <dgm:cxn modelId="{B3BD8F63-B466-4DB8-974C-C92D7E92944D}" srcId="{8E4907C0-EA01-4BF4-8169-EB9F53678090}" destId="{18397C84-D516-4B61-BDF4-A8AE597C4ABD}" srcOrd="2" destOrd="0" parTransId="{74906D3C-9189-4262-AB77-D434E1B49A68}" sibTransId="{5C538591-8A1A-4DD5-8650-CDD9AD51D253}"/>
    <dgm:cxn modelId="{D4892227-2BBE-4B49-AEB9-3BCA893C5D32}" srcId="{8E4907C0-EA01-4BF4-8169-EB9F53678090}" destId="{0EC87FF1-3F9F-4BDF-A2CA-D6D0EA1D77DF}" srcOrd="1" destOrd="0" parTransId="{08F1FC42-9403-4FCA-976E-9EA7A988B755}" sibTransId="{29C26302-CF11-4165-A713-6F829D911693}"/>
    <dgm:cxn modelId="{2E2460CB-338A-4055-A1ED-C2395F0B4144}" type="presOf" srcId="{08F1FC42-9403-4FCA-976E-9EA7A988B755}" destId="{A320CCE7-A629-4ACF-9FEA-3E35FF83B413}" srcOrd="0" destOrd="0" presId="urn:microsoft.com/office/officeart/2005/8/layout/orgChart1"/>
    <dgm:cxn modelId="{ACEB6A00-8D70-4CA9-975D-739F43428BC3}" type="presOf" srcId="{8E4907C0-EA01-4BF4-8169-EB9F53678090}" destId="{DE9803F4-94E0-4BB1-9154-52FE9622D409}" srcOrd="0" destOrd="0" presId="urn:microsoft.com/office/officeart/2005/8/layout/orgChart1"/>
    <dgm:cxn modelId="{7819DE5D-EE88-4D8A-BD7C-32846E9DC1A8}" type="presOf" srcId="{0EC87FF1-3F9F-4BDF-A2CA-D6D0EA1D77DF}" destId="{A149EB02-342D-47F0-A38C-AE708AAF99A4}" srcOrd="1" destOrd="0" presId="urn:microsoft.com/office/officeart/2005/8/layout/orgChart1"/>
    <dgm:cxn modelId="{0F7BF2E4-8EEF-4AFD-8A99-161918910905}" type="presOf" srcId="{0EC87FF1-3F9F-4BDF-A2CA-D6D0EA1D77DF}" destId="{E86BA27F-BACF-4517-958E-C4E847884F42}" srcOrd="0" destOrd="0" presId="urn:microsoft.com/office/officeart/2005/8/layout/orgChart1"/>
    <dgm:cxn modelId="{50D3C7D3-3DA0-4552-AEFB-C381E6F05B86}" type="presOf" srcId="{18397C84-D516-4B61-BDF4-A8AE597C4ABD}" destId="{7D6B8B45-AEF7-4F41-87AD-6C3E9B9B1B39}" srcOrd="0" destOrd="0" presId="urn:microsoft.com/office/officeart/2005/8/layout/orgChart1"/>
    <dgm:cxn modelId="{66256694-C504-4ADC-AE35-E028BD8BBDA5}" type="presOf" srcId="{8E4907C0-EA01-4BF4-8169-EB9F53678090}" destId="{91254DC5-7C28-4B23-9E84-2C0614061932}" srcOrd="1" destOrd="0" presId="urn:microsoft.com/office/officeart/2005/8/layout/orgChart1"/>
    <dgm:cxn modelId="{48A8426F-F64D-48E1-BC98-11266DB0CEC2}" type="presOf" srcId="{B35D6E00-77F7-45CF-BEF0-E5B65B125074}" destId="{06A9F3C8-8CE4-4232-8BF3-62D071CB0006}" srcOrd="0" destOrd="0" presId="urn:microsoft.com/office/officeart/2005/8/layout/orgChart1"/>
    <dgm:cxn modelId="{3E799129-5836-40B2-BD46-D14247952AD0}" srcId="{8E4907C0-EA01-4BF4-8169-EB9F53678090}" destId="{D39F7750-59DB-4DD2-8C4B-888C432932C7}" srcOrd="0" destOrd="0" parTransId="{B35D6E00-77F7-45CF-BEF0-E5B65B125074}" sibTransId="{90ADB6A2-1918-4F9C-9A1D-24D021309496}"/>
    <dgm:cxn modelId="{1691733A-7C12-4102-A85F-C1B770C008FE}" type="presOf" srcId="{74906D3C-9189-4262-AB77-D434E1B49A68}" destId="{EDDFD87C-4AAB-44AD-B52B-7D5184E971CB}" srcOrd="0" destOrd="0" presId="urn:microsoft.com/office/officeart/2005/8/layout/orgChart1"/>
    <dgm:cxn modelId="{C13E1EF1-DF7B-4DF1-B9B8-84ABE550BE01}" type="presOf" srcId="{E7F2B822-25DE-4983-AA35-3F5AD45FBAEA}" destId="{8B8CC785-A7F2-46BD-B6D4-468B7FBDA551}" srcOrd="0" destOrd="0" presId="urn:microsoft.com/office/officeart/2005/8/layout/orgChart1"/>
    <dgm:cxn modelId="{A45297A2-BA0E-4048-8CD0-74C06DF348B6}" type="presOf" srcId="{D39F7750-59DB-4DD2-8C4B-888C432932C7}" destId="{FC39C791-1896-412C-80EA-E39603E65FBC}" srcOrd="0" destOrd="0" presId="urn:microsoft.com/office/officeart/2005/8/layout/orgChart1"/>
    <dgm:cxn modelId="{2976C552-F952-4FE6-9CD7-D2C371FB2FCC}" type="presOf" srcId="{D39F7750-59DB-4DD2-8C4B-888C432932C7}" destId="{1FAADB1E-8AB2-4261-B706-B8E0316FE982}" srcOrd="1" destOrd="0" presId="urn:microsoft.com/office/officeart/2005/8/layout/orgChart1"/>
    <dgm:cxn modelId="{CA5ED737-3638-4FEB-95DC-3BB1BC3AF5A0}" type="presOf" srcId="{18397C84-D516-4B61-BDF4-A8AE597C4ABD}" destId="{F3000D77-93A0-4562-AEBE-B2DC39C9F6E9}" srcOrd="1" destOrd="0" presId="urn:microsoft.com/office/officeart/2005/8/layout/orgChart1"/>
    <dgm:cxn modelId="{1B76A419-6E4D-407A-9722-C79331616441}" srcId="{E7F2B822-25DE-4983-AA35-3F5AD45FBAEA}" destId="{8E4907C0-EA01-4BF4-8169-EB9F53678090}" srcOrd="0" destOrd="0" parTransId="{F08BED17-C4E5-4F58-93C5-1810774BD4A8}" sibTransId="{275E0949-B8C1-4197-A44A-92FEFAE4480D}"/>
    <dgm:cxn modelId="{7522BEB5-52CE-4C48-9093-851E5B6E82A9}" type="presParOf" srcId="{8B8CC785-A7F2-46BD-B6D4-468B7FBDA551}" destId="{9570A4A2-A3DA-4A0D-92AA-81B70556C5CF}" srcOrd="0" destOrd="0" presId="urn:microsoft.com/office/officeart/2005/8/layout/orgChart1"/>
    <dgm:cxn modelId="{3D1FDC4E-7482-4C8D-8AD4-19BA317D298C}" type="presParOf" srcId="{9570A4A2-A3DA-4A0D-92AA-81B70556C5CF}" destId="{5B2A779F-3C02-480E-BEA5-9575A081AC12}" srcOrd="0" destOrd="0" presId="urn:microsoft.com/office/officeart/2005/8/layout/orgChart1"/>
    <dgm:cxn modelId="{02A1DCC4-2E0E-4E27-BBA3-0AD1EEF9E948}" type="presParOf" srcId="{5B2A779F-3C02-480E-BEA5-9575A081AC12}" destId="{DE9803F4-94E0-4BB1-9154-52FE9622D409}" srcOrd="0" destOrd="0" presId="urn:microsoft.com/office/officeart/2005/8/layout/orgChart1"/>
    <dgm:cxn modelId="{517DFE12-946F-4A32-AC86-F76545B3D973}" type="presParOf" srcId="{5B2A779F-3C02-480E-BEA5-9575A081AC12}" destId="{91254DC5-7C28-4B23-9E84-2C0614061932}" srcOrd="1" destOrd="0" presId="urn:microsoft.com/office/officeart/2005/8/layout/orgChart1"/>
    <dgm:cxn modelId="{6624EF94-1614-4274-A704-8EECA1FF8147}" type="presParOf" srcId="{9570A4A2-A3DA-4A0D-92AA-81B70556C5CF}" destId="{183DFA21-C177-404F-B858-FA506D12F2D0}" srcOrd="1" destOrd="0" presId="urn:microsoft.com/office/officeart/2005/8/layout/orgChart1"/>
    <dgm:cxn modelId="{0CD94533-766B-4344-AA3D-309208D7BBE4}" type="presParOf" srcId="{183DFA21-C177-404F-B858-FA506D12F2D0}" destId="{06A9F3C8-8CE4-4232-8BF3-62D071CB0006}" srcOrd="0" destOrd="0" presId="urn:microsoft.com/office/officeart/2005/8/layout/orgChart1"/>
    <dgm:cxn modelId="{7C78B49E-E8A9-4F58-B04C-C8C012B8C3A2}" type="presParOf" srcId="{183DFA21-C177-404F-B858-FA506D12F2D0}" destId="{5F9F7535-D096-4FB0-BA21-5469DE351B32}" srcOrd="1" destOrd="0" presId="urn:microsoft.com/office/officeart/2005/8/layout/orgChart1"/>
    <dgm:cxn modelId="{CA691134-37EF-4717-8C6A-D6FA985B7ABB}" type="presParOf" srcId="{5F9F7535-D096-4FB0-BA21-5469DE351B32}" destId="{DB9EDC2F-67F8-4195-97A9-068A792DEDD9}" srcOrd="0" destOrd="0" presId="urn:microsoft.com/office/officeart/2005/8/layout/orgChart1"/>
    <dgm:cxn modelId="{6675176E-5F4D-4138-A8C3-2B6665CF0334}" type="presParOf" srcId="{DB9EDC2F-67F8-4195-97A9-068A792DEDD9}" destId="{FC39C791-1896-412C-80EA-E39603E65FBC}" srcOrd="0" destOrd="0" presId="urn:microsoft.com/office/officeart/2005/8/layout/orgChart1"/>
    <dgm:cxn modelId="{D053AA0C-4DE1-45B0-9442-F08F16C9B801}" type="presParOf" srcId="{DB9EDC2F-67F8-4195-97A9-068A792DEDD9}" destId="{1FAADB1E-8AB2-4261-B706-B8E0316FE982}" srcOrd="1" destOrd="0" presId="urn:microsoft.com/office/officeart/2005/8/layout/orgChart1"/>
    <dgm:cxn modelId="{83E85CAE-38BF-4999-AB87-463B5DD91D5F}" type="presParOf" srcId="{5F9F7535-D096-4FB0-BA21-5469DE351B32}" destId="{B48D676C-627A-423C-83A2-9A043594577B}" srcOrd="1" destOrd="0" presId="urn:microsoft.com/office/officeart/2005/8/layout/orgChart1"/>
    <dgm:cxn modelId="{91669AF0-26C2-40D5-8897-4C6CB760FF6A}" type="presParOf" srcId="{5F9F7535-D096-4FB0-BA21-5469DE351B32}" destId="{3392FD3E-25C2-4B25-A8EA-0981E7869A13}" srcOrd="2" destOrd="0" presId="urn:microsoft.com/office/officeart/2005/8/layout/orgChart1"/>
    <dgm:cxn modelId="{FA395B27-E255-4BA9-AB5B-1B4277FFD9D6}" type="presParOf" srcId="{183DFA21-C177-404F-B858-FA506D12F2D0}" destId="{A320CCE7-A629-4ACF-9FEA-3E35FF83B413}" srcOrd="2" destOrd="0" presId="urn:microsoft.com/office/officeart/2005/8/layout/orgChart1"/>
    <dgm:cxn modelId="{3DC94169-80C7-4554-A7F3-CC76D1565398}" type="presParOf" srcId="{183DFA21-C177-404F-B858-FA506D12F2D0}" destId="{EC82F399-03F1-46E9-B7A2-B7915655193B}" srcOrd="3" destOrd="0" presId="urn:microsoft.com/office/officeart/2005/8/layout/orgChart1"/>
    <dgm:cxn modelId="{A7FBABA1-5062-43B5-9659-07BE7C154E01}" type="presParOf" srcId="{EC82F399-03F1-46E9-B7A2-B7915655193B}" destId="{D538A769-EC09-4019-8716-97F0BE242422}" srcOrd="0" destOrd="0" presId="urn:microsoft.com/office/officeart/2005/8/layout/orgChart1"/>
    <dgm:cxn modelId="{2D23B72F-68A8-42E7-AC5D-2A3466676B75}" type="presParOf" srcId="{D538A769-EC09-4019-8716-97F0BE242422}" destId="{E86BA27F-BACF-4517-958E-C4E847884F42}" srcOrd="0" destOrd="0" presId="urn:microsoft.com/office/officeart/2005/8/layout/orgChart1"/>
    <dgm:cxn modelId="{9A32D69E-E130-4FB9-AA93-523728FED907}" type="presParOf" srcId="{D538A769-EC09-4019-8716-97F0BE242422}" destId="{A149EB02-342D-47F0-A38C-AE708AAF99A4}" srcOrd="1" destOrd="0" presId="urn:microsoft.com/office/officeart/2005/8/layout/orgChart1"/>
    <dgm:cxn modelId="{F4653864-81FF-4EEB-9E76-5EBD14544259}" type="presParOf" srcId="{EC82F399-03F1-46E9-B7A2-B7915655193B}" destId="{94E5A046-9643-4BBA-96B5-3F34E9592DD8}" srcOrd="1" destOrd="0" presId="urn:microsoft.com/office/officeart/2005/8/layout/orgChart1"/>
    <dgm:cxn modelId="{B99EC316-FF83-47E0-AC4B-85746BD03F13}" type="presParOf" srcId="{EC82F399-03F1-46E9-B7A2-B7915655193B}" destId="{40FA7AA4-9807-48BA-966D-072637BF8737}" srcOrd="2" destOrd="0" presId="urn:microsoft.com/office/officeart/2005/8/layout/orgChart1"/>
    <dgm:cxn modelId="{5DA12995-0230-42ED-93CB-724B4C6CA9EB}" type="presParOf" srcId="{183DFA21-C177-404F-B858-FA506D12F2D0}" destId="{EDDFD87C-4AAB-44AD-B52B-7D5184E971CB}" srcOrd="4" destOrd="0" presId="urn:microsoft.com/office/officeart/2005/8/layout/orgChart1"/>
    <dgm:cxn modelId="{B02BF8C1-BF03-4546-9757-87176D463568}" type="presParOf" srcId="{183DFA21-C177-404F-B858-FA506D12F2D0}" destId="{A4CB00CD-1567-4EE7-A760-69BFA2633735}" srcOrd="5" destOrd="0" presId="urn:microsoft.com/office/officeart/2005/8/layout/orgChart1"/>
    <dgm:cxn modelId="{E8230FED-CAAE-4C9A-B7E6-9D3135D98128}" type="presParOf" srcId="{A4CB00CD-1567-4EE7-A760-69BFA2633735}" destId="{7C15A3EB-960A-4469-9A68-DF2852D67A14}" srcOrd="0" destOrd="0" presId="urn:microsoft.com/office/officeart/2005/8/layout/orgChart1"/>
    <dgm:cxn modelId="{69B8B4D6-0572-4EE6-BAF4-37F1183E7F7B}" type="presParOf" srcId="{7C15A3EB-960A-4469-9A68-DF2852D67A14}" destId="{7D6B8B45-AEF7-4F41-87AD-6C3E9B9B1B39}" srcOrd="0" destOrd="0" presId="urn:microsoft.com/office/officeart/2005/8/layout/orgChart1"/>
    <dgm:cxn modelId="{F978258E-9BC9-433E-8269-F57D0CA18F68}" type="presParOf" srcId="{7C15A3EB-960A-4469-9A68-DF2852D67A14}" destId="{F3000D77-93A0-4562-AEBE-B2DC39C9F6E9}" srcOrd="1" destOrd="0" presId="urn:microsoft.com/office/officeart/2005/8/layout/orgChart1"/>
    <dgm:cxn modelId="{BB8E86FE-D954-46BD-9288-48CA876E294F}" type="presParOf" srcId="{A4CB00CD-1567-4EE7-A760-69BFA2633735}" destId="{D4B6188C-C61C-4E78-A1C6-DB7CBB62D1A3}" srcOrd="1" destOrd="0" presId="urn:microsoft.com/office/officeart/2005/8/layout/orgChart1"/>
    <dgm:cxn modelId="{25E0C149-FE33-4A25-9B4E-4D166FF62731}" type="presParOf" srcId="{A4CB00CD-1567-4EE7-A760-69BFA2633735}" destId="{D54DD609-6D94-4403-9460-01D77586DE03}" srcOrd="2" destOrd="0" presId="urn:microsoft.com/office/officeart/2005/8/layout/orgChart1"/>
    <dgm:cxn modelId="{C39E0F6C-A0E1-4E76-98D7-0A6533EA0546}" type="presParOf" srcId="{9570A4A2-A3DA-4A0D-92AA-81B70556C5CF}" destId="{57A2DEA5-5BD6-43E2-9D2A-A4DA4BDFF024}" srcOrd="2" destOrd="0" presId="urn:microsoft.com/office/officeart/2005/8/layout/orgChart1"/>
  </dgm:cxnLst>
  <dgm:bg/>
  <dgm:whole/>
</dgm:dataModel>
</file>

<file path=ppt/diagrams/data5.xml><?xml version="1.0" encoding="utf-8"?>
<dgm:dataModel xmlns:dgm="http://schemas.openxmlformats.org/drawingml/2006/diagram" xmlns:a="http://schemas.openxmlformats.org/drawingml/2006/main">
  <dgm:ptLst>
    <dgm:pt modelId="{CCD72C83-ABFF-4636-A3DE-671CF3A009D4}"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s-ES"/>
        </a:p>
      </dgm:t>
    </dgm:pt>
    <dgm:pt modelId="{629C0827-1B81-411D-9AB8-821110378ECA}">
      <dgm:prSet phldrT="[Texto]"/>
      <dgm:spPr/>
      <dgm:t>
        <a:bodyPr/>
        <a:lstStyle/>
        <a:p>
          <a:r>
            <a:rPr lang="es-ES"/>
            <a:t>Sistema de control</a:t>
          </a:r>
        </a:p>
      </dgm:t>
    </dgm:pt>
    <dgm:pt modelId="{F5F26483-DA8C-4EF5-ACD5-BA0256B2661A}" type="parTrans" cxnId="{B9816F9B-7759-4E6C-85AF-BF2025E53A2A}">
      <dgm:prSet/>
      <dgm:spPr/>
      <dgm:t>
        <a:bodyPr/>
        <a:lstStyle/>
        <a:p>
          <a:endParaRPr lang="es-ES"/>
        </a:p>
      </dgm:t>
    </dgm:pt>
    <dgm:pt modelId="{6F59F7E3-64B0-46C4-94B3-062FF793BC57}" type="sibTrans" cxnId="{B9816F9B-7759-4E6C-85AF-BF2025E53A2A}">
      <dgm:prSet/>
      <dgm:spPr/>
      <dgm:t>
        <a:bodyPr/>
        <a:lstStyle/>
        <a:p>
          <a:endParaRPr lang="es-ES"/>
        </a:p>
      </dgm:t>
    </dgm:pt>
    <dgm:pt modelId="{8216DB9F-E76A-4F68-89AB-94D8A925CF61}">
      <dgm:prSet phldrT="[Texto]"/>
      <dgm:spPr/>
      <dgm:t>
        <a:bodyPr/>
        <a:lstStyle/>
        <a:p>
          <a:r>
            <a:rPr lang="de-DE"/>
            <a:t>Control de Vuelo </a:t>
          </a:r>
          <a:endParaRPr lang="es-ES"/>
        </a:p>
      </dgm:t>
    </dgm:pt>
    <dgm:pt modelId="{D24B7A10-3E90-4876-97C5-A55AA3E22326}" type="parTrans" cxnId="{B87A3BEE-F3BA-4DA2-9BF3-85054C847C1F}">
      <dgm:prSet/>
      <dgm:spPr/>
      <dgm:t>
        <a:bodyPr/>
        <a:lstStyle/>
        <a:p>
          <a:endParaRPr lang="es-ES"/>
        </a:p>
      </dgm:t>
    </dgm:pt>
    <dgm:pt modelId="{EB42BC1C-DB26-42CE-AFF7-191A97020477}" type="sibTrans" cxnId="{B87A3BEE-F3BA-4DA2-9BF3-85054C847C1F}">
      <dgm:prSet/>
      <dgm:spPr/>
      <dgm:t>
        <a:bodyPr/>
        <a:lstStyle/>
        <a:p>
          <a:endParaRPr lang="es-ES"/>
        </a:p>
      </dgm:t>
    </dgm:pt>
    <dgm:pt modelId="{040A0BAB-931C-405A-AD77-7A55622B29EA}">
      <dgm:prSet phldrT="[Texto]"/>
      <dgm:spPr/>
      <dgm:t>
        <a:bodyPr/>
        <a:lstStyle/>
        <a:p>
          <a:r>
            <a:rPr lang="de-DE"/>
            <a:t>Control de Altura </a:t>
          </a:r>
          <a:endParaRPr lang="es-ES"/>
        </a:p>
      </dgm:t>
    </dgm:pt>
    <dgm:pt modelId="{6F4397F6-FFE4-4322-B234-DA267A4811EA}" type="parTrans" cxnId="{83B672DE-14AE-43CB-B55E-36569DB66CFF}">
      <dgm:prSet/>
      <dgm:spPr/>
      <dgm:t>
        <a:bodyPr/>
        <a:lstStyle/>
        <a:p>
          <a:endParaRPr lang="es-ES"/>
        </a:p>
      </dgm:t>
    </dgm:pt>
    <dgm:pt modelId="{992ACDFB-BDF6-41B5-8570-F3DF39493DBD}" type="sibTrans" cxnId="{83B672DE-14AE-43CB-B55E-36569DB66CFF}">
      <dgm:prSet/>
      <dgm:spPr/>
      <dgm:t>
        <a:bodyPr/>
        <a:lstStyle/>
        <a:p>
          <a:endParaRPr lang="es-ES"/>
        </a:p>
      </dgm:t>
    </dgm:pt>
    <dgm:pt modelId="{28D7BF57-38A4-49F6-8895-B0238D6F99D5}">
      <dgm:prSet phldrT="[Texto]"/>
      <dgm:spPr/>
      <dgm:t>
        <a:bodyPr/>
        <a:lstStyle/>
        <a:p>
          <a:r>
            <a:rPr lang="de-DE"/>
            <a:t>Control de Posicionamiento </a:t>
          </a:r>
          <a:endParaRPr lang="es-ES"/>
        </a:p>
      </dgm:t>
    </dgm:pt>
    <dgm:pt modelId="{83A50B8A-1ABA-4CA4-BC92-83B550351418}" type="parTrans" cxnId="{48A2124A-354F-4FEB-9B6D-85B3AE1DD30D}">
      <dgm:prSet/>
      <dgm:spPr/>
      <dgm:t>
        <a:bodyPr/>
        <a:lstStyle/>
        <a:p>
          <a:endParaRPr lang="es-ES"/>
        </a:p>
      </dgm:t>
    </dgm:pt>
    <dgm:pt modelId="{5D303FAE-AE2D-4702-A5C3-0888FCF396F3}" type="sibTrans" cxnId="{48A2124A-354F-4FEB-9B6D-85B3AE1DD30D}">
      <dgm:prSet/>
      <dgm:spPr/>
      <dgm:t>
        <a:bodyPr/>
        <a:lstStyle/>
        <a:p>
          <a:endParaRPr lang="es-ES"/>
        </a:p>
      </dgm:t>
    </dgm:pt>
    <dgm:pt modelId="{8869B657-E52E-475D-A97D-B38C52D4D2D7}">
      <dgm:prSet/>
      <dgm:spPr/>
      <dgm:t>
        <a:bodyPr/>
        <a:lstStyle/>
        <a:p>
          <a:r>
            <a:rPr lang="de-DE"/>
            <a:t>Control de Trayectoria </a:t>
          </a:r>
          <a:endParaRPr lang="es-ES"/>
        </a:p>
      </dgm:t>
    </dgm:pt>
    <dgm:pt modelId="{5FE3D325-3D8B-470E-AFAE-3BDC45C85435}" type="parTrans" cxnId="{8CD9F766-1718-473F-9A4F-8C5908F98C8B}">
      <dgm:prSet/>
      <dgm:spPr/>
      <dgm:t>
        <a:bodyPr/>
        <a:lstStyle/>
        <a:p>
          <a:endParaRPr lang="es-ES"/>
        </a:p>
      </dgm:t>
    </dgm:pt>
    <dgm:pt modelId="{185EF290-2120-4107-909A-AE81062EB428}" type="sibTrans" cxnId="{8CD9F766-1718-473F-9A4F-8C5908F98C8B}">
      <dgm:prSet/>
      <dgm:spPr/>
      <dgm:t>
        <a:bodyPr/>
        <a:lstStyle/>
        <a:p>
          <a:endParaRPr lang="es-ES"/>
        </a:p>
      </dgm:t>
    </dgm:pt>
    <dgm:pt modelId="{FAF51159-F5DE-47B2-A007-4889B70767C8}" type="pres">
      <dgm:prSet presAssocID="{CCD72C83-ABFF-4636-A3DE-671CF3A009D4}" presName="hierChild1" presStyleCnt="0">
        <dgm:presLayoutVars>
          <dgm:orgChart val="1"/>
          <dgm:chPref val="1"/>
          <dgm:dir/>
          <dgm:animOne val="branch"/>
          <dgm:animLvl val="lvl"/>
          <dgm:resizeHandles/>
        </dgm:presLayoutVars>
      </dgm:prSet>
      <dgm:spPr/>
      <dgm:t>
        <a:bodyPr/>
        <a:lstStyle/>
        <a:p>
          <a:endParaRPr lang="es-ES"/>
        </a:p>
      </dgm:t>
    </dgm:pt>
    <dgm:pt modelId="{75E47AD8-85E3-4C00-8C75-4773912989C2}" type="pres">
      <dgm:prSet presAssocID="{629C0827-1B81-411D-9AB8-821110378ECA}" presName="hierRoot1" presStyleCnt="0">
        <dgm:presLayoutVars>
          <dgm:hierBranch val="init"/>
        </dgm:presLayoutVars>
      </dgm:prSet>
      <dgm:spPr/>
      <dgm:t>
        <a:bodyPr/>
        <a:lstStyle/>
        <a:p>
          <a:endParaRPr lang="es-ES"/>
        </a:p>
      </dgm:t>
    </dgm:pt>
    <dgm:pt modelId="{40A0C776-EC84-47F9-AC96-E96DCDE3E816}" type="pres">
      <dgm:prSet presAssocID="{629C0827-1B81-411D-9AB8-821110378ECA}" presName="rootComposite1" presStyleCnt="0"/>
      <dgm:spPr/>
      <dgm:t>
        <a:bodyPr/>
        <a:lstStyle/>
        <a:p>
          <a:endParaRPr lang="es-ES"/>
        </a:p>
      </dgm:t>
    </dgm:pt>
    <dgm:pt modelId="{B284725D-959D-4BA6-9B68-3403DE61C775}" type="pres">
      <dgm:prSet presAssocID="{629C0827-1B81-411D-9AB8-821110378ECA}" presName="rootText1" presStyleLbl="node0" presStyleIdx="0" presStyleCnt="1">
        <dgm:presLayoutVars>
          <dgm:chPref val="3"/>
        </dgm:presLayoutVars>
      </dgm:prSet>
      <dgm:spPr/>
      <dgm:t>
        <a:bodyPr/>
        <a:lstStyle/>
        <a:p>
          <a:endParaRPr lang="es-ES"/>
        </a:p>
      </dgm:t>
    </dgm:pt>
    <dgm:pt modelId="{DD00F7E8-2320-45F3-96CE-1FB5877AC588}" type="pres">
      <dgm:prSet presAssocID="{629C0827-1B81-411D-9AB8-821110378ECA}" presName="rootConnector1" presStyleLbl="node1" presStyleIdx="0" presStyleCnt="0"/>
      <dgm:spPr/>
      <dgm:t>
        <a:bodyPr/>
        <a:lstStyle/>
        <a:p>
          <a:endParaRPr lang="es-ES"/>
        </a:p>
      </dgm:t>
    </dgm:pt>
    <dgm:pt modelId="{1D16C1CA-4C7F-42CC-B97E-1469DE395DBC}" type="pres">
      <dgm:prSet presAssocID="{629C0827-1B81-411D-9AB8-821110378ECA}" presName="hierChild2" presStyleCnt="0"/>
      <dgm:spPr/>
      <dgm:t>
        <a:bodyPr/>
        <a:lstStyle/>
        <a:p>
          <a:endParaRPr lang="es-ES"/>
        </a:p>
      </dgm:t>
    </dgm:pt>
    <dgm:pt modelId="{2E6C05B9-E8BF-44F6-B094-2DC110EC19E8}" type="pres">
      <dgm:prSet presAssocID="{D24B7A10-3E90-4876-97C5-A55AA3E22326}" presName="Name37" presStyleLbl="parChTrans1D2" presStyleIdx="0" presStyleCnt="4"/>
      <dgm:spPr/>
      <dgm:t>
        <a:bodyPr/>
        <a:lstStyle/>
        <a:p>
          <a:endParaRPr lang="es-ES"/>
        </a:p>
      </dgm:t>
    </dgm:pt>
    <dgm:pt modelId="{ECDADE64-703D-4579-9221-E3EDE1758903}" type="pres">
      <dgm:prSet presAssocID="{8216DB9F-E76A-4F68-89AB-94D8A925CF61}" presName="hierRoot2" presStyleCnt="0">
        <dgm:presLayoutVars>
          <dgm:hierBranch val="init"/>
        </dgm:presLayoutVars>
      </dgm:prSet>
      <dgm:spPr/>
      <dgm:t>
        <a:bodyPr/>
        <a:lstStyle/>
        <a:p>
          <a:endParaRPr lang="es-ES"/>
        </a:p>
      </dgm:t>
    </dgm:pt>
    <dgm:pt modelId="{E5745120-7E61-4784-BCA8-E582111C0D38}" type="pres">
      <dgm:prSet presAssocID="{8216DB9F-E76A-4F68-89AB-94D8A925CF61}" presName="rootComposite" presStyleCnt="0"/>
      <dgm:spPr/>
      <dgm:t>
        <a:bodyPr/>
        <a:lstStyle/>
        <a:p>
          <a:endParaRPr lang="es-ES"/>
        </a:p>
      </dgm:t>
    </dgm:pt>
    <dgm:pt modelId="{9B37F6A7-7B6B-4AB4-BFB6-8519F47095DB}" type="pres">
      <dgm:prSet presAssocID="{8216DB9F-E76A-4F68-89AB-94D8A925CF61}" presName="rootText" presStyleLbl="node2" presStyleIdx="0" presStyleCnt="4">
        <dgm:presLayoutVars>
          <dgm:chPref val="3"/>
        </dgm:presLayoutVars>
      </dgm:prSet>
      <dgm:spPr/>
      <dgm:t>
        <a:bodyPr/>
        <a:lstStyle/>
        <a:p>
          <a:endParaRPr lang="es-ES"/>
        </a:p>
      </dgm:t>
    </dgm:pt>
    <dgm:pt modelId="{B5F30023-1310-486A-8A4B-793A38055C48}" type="pres">
      <dgm:prSet presAssocID="{8216DB9F-E76A-4F68-89AB-94D8A925CF61}" presName="rootConnector" presStyleLbl="node2" presStyleIdx="0" presStyleCnt="4"/>
      <dgm:spPr/>
      <dgm:t>
        <a:bodyPr/>
        <a:lstStyle/>
        <a:p>
          <a:endParaRPr lang="es-ES"/>
        </a:p>
      </dgm:t>
    </dgm:pt>
    <dgm:pt modelId="{33D28570-972D-4A7C-A010-9D8BAD0C2201}" type="pres">
      <dgm:prSet presAssocID="{8216DB9F-E76A-4F68-89AB-94D8A925CF61}" presName="hierChild4" presStyleCnt="0"/>
      <dgm:spPr/>
      <dgm:t>
        <a:bodyPr/>
        <a:lstStyle/>
        <a:p>
          <a:endParaRPr lang="es-ES"/>
        </a:p>
      </dgm:t>
    </dgm:pt>
    <dgm:pt modelId="{58DCCA15-87D3-4DA9-83B8-31148A4DF761}" type="pres">
      <dgm:prSet presAssocID="{8216DB9F-E76A-4F68-89AB-94D8A925CF61}" presName="hierChild5" presStyleCnt="0"/>
      <dgm:spPr/>
      <dgm:t>
        <a:bodyPr/>
        <a:lstStyle/>
        <a:p>
          <a:endParaRPr lang="es-ES"/>
        </a:p>
      </dgm:t>
    </dgm:pt>
    <dgm:pt modelId="{844276A4-2E61-4AB5-9F2D-921882ABE6E3}" type="pres">
      <dgm:prSet presAssocID="{6F4397F6-FFE4-4322-B234-DA267A4811EA}" presName="Name37" presStyleLbl="parChTrans1D2" presStyleIdx="1" presStyleCnt="4"/>
      <dgm:spPr/>
      <dgm:t>
        <a:bodyPr/>
        <a:lstStyle/>
        <a:p>
          <a:endParaRPr lang="es-ES"/>
        </a:p>
      </dgm:t>
    </dgm:pt>
    <dgm:pt modelId="{EE429FA4-0B59-453F-9E45-C9EBA978D8FF}" type="pres">
      <dgm:prSet presAssocID="{040A0BAB-931C-405A-AD77-7A55622B29EA}" presName="hierRoot2" presStyleCnt="0">
        <dgm:presLayoutVars>
          <dgm:hierBranch val="init"/>
        </dgm:presLayoutVars>
      </dgm:prSet>
      <dgm:spPr/>
      <dgm:t>
        <a:bodyPr/>
        <a:lstStyle/>
        <a:p>
          <a:endParaRPr lang="es-ES"/>
        </a:p>
      </dgm:t>
    </dgm:pt>
    <dgm:pt modelId="{EE071C17-6728-4A03-B3CF-70AA7BB8FF75}" type="pres">
      <dgm:prSet presAssocID="{040A0BAB-931C-405A-AD77-7A55622B29EA}" presName="rootComposite" presStyleCnt="0"/>
      <dgm:spPr/>
      <dgm:t>
        <a:bodyPr/>
        <a:lstStyle/>
        <a:p>
          <a:endParaRPr lang="es-ES"/>
        </a:p>
      </dgm:t>
    </dgm:pt>
    <dgm:pt modelId="{995217B2-198A-4FD3-A81D-137E3E93C5C3}" type="pres">
      <dgm:prSet presAssocID="{040A0BAB-931C-405A-AD77-7A55622B29EA}" presName="rootText" presStyleLbl="node2" presStyleIdx="1" presStyleCnt="4">
        <dgm:presLayoutVars>
          <dgm:chPref val="3"/>
        </dgm:presLayoutVars>
      </dgm:prSet>
      <dgm:spPr/>
      <dgm:t>
        <a:bodyPr/>
        <a:lstStyle/>
        <a:p>
          <a:endParaRPr lang="es-ES"/>
        </a:p>
      </dgm:t>
    </dgm:pt>
    <dgm:pt modelId="{F741EC19-1E92-4F1C-9249-160F715DD234}" type="pres">
      <dgm:prSet presAssocID="{040A0BAB-931C-405A-AD77-7A55622B29EA}" presName="rootConnector" presStyleLbl="node2" presStyleIdx="1" presStyleCnt="4"/>
      <dgm:spPr/>
      <dgm:t>
        <a:bodyPr/>
        <a:lstStyle/>
        <a:p>
          <a:endParaRPr lang="es-ES"/>
        </a:p>
      </dgm:t>
    </dgm:pt>
    <dgm:pt modelId="{79691D8B-1E67-4A80-988C-4C89965EAB69}" type="pres">
      <dgm:prSet presAssocID="{040A0BAB-931C-405A-AD77-7A55622B29EA}" presName="hierChild4" presStyleCnt="0"/>
      <dgm:spPr/>
      <dgm:t>
        <a:bodyPr/>
        <a:lstStyle/>
        <a:p>
          <a:endParaRPr lang="es-ES"/>
        </a:p>
      </dgm:t>
    </dgm:pt>
    <dgm:pt modelId="{289EB77F-1DDF-4BBB-B86C-F91923AFCED8}" type="pres">
      <dgm:prSet presAssocID="{040A0BAB-931C-405A-AD77-7A55622B29EA}" presName="hierChild5" presStyleCnt="0"/>
      <dgm:spPr/>
      <dgm:t>
        <a:bodyPr/>
        <a:lstStyle/>
        <a:p>
          <a:endParaRPr lang="es-ES"/>
        </a:p>
      </dgm:t>
    </dgm:pt>
    <dgm:pt modelId="{B17C39FB-A3D3-47CF-9FA0-D13750B28F1E}" type="pres">
      <dgm:prSet presAssocID="{83A50B8A-1ABA-4CA4-BC92-83B550351418}" presName="Name37" presStyleLbl="parChTrans1D2" presStyleIdx="2" presStyleCnt="4"/>
      <dgm:spPr/>
      <dgm:t>
        <a:bodyPr/>
        <a:lstStyle/>
        <a:p>
          <a:endParaRPr lang="es-ES"/>
        </a:p>
      </dgm:t>
    </dgm:pt>
    <dgm:pt modelId="{43F61C7E-0A77-4F9A-818B-410823C08891}" type="pres">
      <dgm:prSet presAssocID="{28D7BF57-38A4-49F6-8895-B0238D6F99D5}" presName="hierRoot2" presStyleCnt="0">
        <dgm:presLayoutVars>
          <dgm:hierBranch val="init"/>
        </dgm:presLayoutVars>
      </dgm:prSet>
      <dgm:spPr/>
      <dgm:t>
        <a:bodyPr/>
        <a:lstStyle/>
        <a:p>
          <a:endParaRPr lang="es-ES"/>
        </a:p>
      </dgm:t>
    </dgm:pt>
    <dgm:pt modelId="{8724FBE5-F2E9-458F-AB6F-46F36E7DAC75}" type="pres">
      <dgm:prSet presAssocID="{28D7BF57-38A4-49F6-8895-B0238D6F99D5}" presName="rootComposite" presStyleCnt="0"/>
      <dgm:spPr/>
      <dgm:t>
        <a:bodyPr/>
        <a:lstStyle/>
        <a:p>
          <a:endParaRPr lang="es-ES"/>
        </a:p>
      </dgm:t>
    </dgm:pt>
    <dgm:pt modelId="{1C2CA9AA-A053-4DE6-B693-E1F8B3E0B5DE}" type="pres">
      <dgm:prSet presAssocID="{28D7BF57-38A4-49F6-8895-B0238D6F99D5}" presName="rootText" presStyleLbl="node2" presStyleIdx="2" presStyleCnt="4">
        <dgm:presLayoutVars>
          <dgm:chPref val="3"/>
        </dgm:presLayoutVars>
      </dgm:prSet>
      <dgm:spPr/>
      <dgm:t>
        <a:bodyPr/>
        <a:lstStyle/>
        <a:p>
          <a:endParaRPr lang="es-ES"/>
        </a:p>
      </dgm:t>
    </dgm:pt>
    <dgm:pt modelId="{E8FA1F9A-D646-4FDB-861F-BFD8D6BE168F}" type="pres">
      <dgm:prSet presAssocID="{28D7BF57-38A4-49F6-8895-B0238D6F99D5}" presName="rootConnector" presStyleLbl="node2" presStyleIdx="2" presStyleCnt="4"/>
      <dgm:spPr/>
      <dgm:t>
        <a:bodyPr/>
        <a:lstStyle/>
        <a:p>
          <a:endParaRPr lang="es-ES"/>
        </a:p>
      </dgm:t>
    </dgm:pt>
    <dgm:pt modelId="{7E02424B-8118-4490-BBC0-FB658F643AE4}" type="pres">
      <dgm:prSet presAssocID="{28D7BF57-38A4-49F6-8895-B0238D6F99D5}" presName="hierChild4" presStyleCnt="0"/>
      <dgm:spPr/>
      <dgm:t>
        <a:bodyPr/>
        <a:lstStyle/>
        <a:p>
          <a:endParaRPr lang="es-ES"/>
        </a:p>
      </dgm:t>
    </dgm:pt>
    <dgm:pt modelId="{4622CC51-32D9-4E82-B8CB-7682F7AB8F26}" type="pres">
      <dgm:prSet presAssocID="{28D7BF57-38A4-49F6-8895-B0238D6F99D5}" presName="hierChild5" presStyleCnt="0"/>
      <dgm:spPr/>
      <dgm:t>
        <a:bodyPr/>
        <a:lstStyle/>
        <a:p>
          <a:endParaRPr lang="es-ES"/>
        </a:p>
      </dgm:t>
    </dgm:pt>
    <dgm:pt modelId="{400657FF-24B5-407A-B587-F278FFD2ADFB}" type="pres">
      <dgm:prSet presAssocID="{5FE3D325-3D8B-470E-AFAE-3BDC45C85435}" presName="Name37" presStyleLbl="parChTrans1D2" presStyleIdx="3" presStyleCnt="4"/>
      <dgm:spPr/>
      <dgm:t>
        <a:bodyPr/>
        <a:lstStyle/>
        <a:p>
          <a:endParaRPr lang="es-ES"/>
        </a:p>
      </dgm:t>
    </dgm:pt>
    <dgm:pt modelId="{B4FDEA69-6CD7-430A-9FCE-0E6FDA90D3A6}" type="pres">
      <dgm:prSet presAssocID="{8869B657-E52E-475D-A97D-B38C52D4D2D7}" presName="hierRoot2" presStyleCnt="0">
        <dgm:presLayoutVars>
          <dgm:hierBranch val="init"/>
        </dgm:presLayoutVars>
      </dgm:prSet>
      <dgm:spPr/>
      <dgm:t>
        <a:bodyPr/>
        <a:lstStyle/>
        <a:p>
          <a:endParaRPr lang="es-ES"/>
        </a:p>
      </dgm:t>
    </dgm:pt>
    <dgm:pt modelId="{F6F23D78-EB5A-4781-826D-894D92E78DC6}" type="pres">
      <dgm:prSet presAssocID="{8869B657-E52E-475D-A97D-B38C52D4D2D7}" presName="rootComposite" presStyleCnt="0"/>
      <dgm:spPr/>
      <dgm:t>
        <a:bodyPr/>
        <a:lstStyle/>
        <a:p>
          <a:endParaRPr lang="es-ES"/>
        </a:p>
      </dgm:t>
    </dgm:pt>
    <dgm:pt modelId="{A9E11F41-8BAB-497F-ACF4-6FB9FB774B01}" type="pres">
      <dgm:prSet presAssocID="{8869B657-E52E-475D-A97D-B38C52D4D2D7}" presName="rootText" presStyleLbl="node2" presStyleIdx="3" presStyleCnt="4">
        <dgm:presLayoutVars>
          <dgm:chPref val="3"/>
        </dgm:presLayoutVars>
      </dgm:prSet>
      <dgm:spPr/>
      <dgm:t>
        <a:bodyPr/>
        <a:lstStyle/>
        <a:p>
          <a:endParaRPr lang="es-ES"/>
        </a:p>
      </dgm:t>
    </dgm:pt>
    <dgm:pt modelId="{F5E896AA-C109-4F59-B08E-02FF963DED57}" type="pres">
      <dgm:prSet presAssocID="{8869B657-E52E-475D-A97D-B38C52D4D2D7}" presName="rootConnector" presStyleLbl="node2" presStyleIdx="3" presStyleCnt="4"/>
      <dgm:spPr/>
      <dgm:t>
        <a:bodyPr/>
        <a:lstStyle/>
        <a:p>
          <a:endParaRPr lang="es-ES"/>
        </a:p>
      </dgm:t>
    </dgm:pt>
    <dgm:pt modelId="{D542D257-89C7-4537-A1C0-1D1FF15CA033}" type="pres">
      <dgm:prSet presAssocID="{8869B657-E52E-475D-A97D-B38C52D4D2D7}" presName="hierChild4" presStyleCnt="0"/>
      <dgm:spPr/>
      <dgm:t>
        <a:bodyPr/>
        <a:lstStyle/>
        <a:p>
          <a:endParaRPr lang="es-ES"/>
        </a:p>
      </dgm:t>
    </dgm:pt>
    <dgm:pt modelId="{3633A860-C09D-4DE8-9D99-EFF1CF799DDD}" type="pres">
      <dgm:prSet presAssocID="{8869B657-E52E-475D-A97D-B38C52D4D2D7}" presName="hierChild5" presStyleCnt="0"/>
      <dgm:spPr/>
      <dgm:t>
        <a:bodyPr/>
        <a:lstStyle/>
        <a:p>
          <a:endParaRPr lang="es-ES"/>
        </a:p>
      </dgm:t>
    </dgm:pt>
    <dgm:pt modelId="{FC6F107E-F917-4CE3-BA52-E52E5A5FE049}" type="pres">
      <dgm:prSet presAssocID="{629C0827-1B81-411D-9AB8-821110378ECA}" presName="hierChild3" presStyleCnt="0"/>
      <dgm:spPr/>
      <dgm:t>
        <a:bodyPr/>
        <a:lstStyle/>
        <a:p>
          <a:endParaRPr lang="es-ES"/>
        </a:p>
      </dgm:t>
    </dgm:pt>
  </dgm:ptLst>
  <dgm:cxnLst>
    <dgm:cxn modelId="{7ECDD8BD-D922-4495-8477-3BDCEA1FC119}" type="presOf" srcId="{629C0827-1B81-411D-9AB8-821110378ECA}" destId="{B284725D-959D-4BA6-9B68-3403DE61C775}" srcOrd="0" destOrd="0" presId="urn:microsoft.com/office/officeart/2005/8/layout/orgChart1"/>
    <dgm:cxn modelId="{83B672DE-14AE-43CB-B55E-36569DB66CFF}" srcId="{629C0827-1B81-411D-9AB8-821110378ECA}" destId="{040A0BAB-931C-405A-AD77-7A55622B29EA}" srcOrd="1" destOrd="0" parTransId="{6F4397F6-FFE4-4322-B234-DA267A4811EA}" sibTransId="{992ACDFB-BDF6-41B5-8570-F3DF39493DBD}"/>
    <dgm:cxn modelId="{8E1AC019-41FE-4C30-A8FA-923D43CAC47D}" type="presOf" srcId="{629C0827-1B81-411D-9AB8-821110378ECA}" destId="{DD00F7E8-2320-45F3-96CE-1FB5877AC588}" srcOrd="1" destOrd="0" presId="urn:microsoft.com/office/officeart/2005/8/layout/orgChart1"/>
    <dgm:cxn modelId="{983D6B3D-86A7-4C40-A58E-97063C61BE11}" type="presOf" srcId="{28D7BF57-38A4-49F6-8895-B0238D6F99D5}" destId="{1C2CA9AA-A053-4DE6-B693-E1F8B3E0B5DE}" srcOrd="0" destOrd="0" presId="urn:microsoft.com/office/officeart/2005/8/layout/orgChart1"/>
    <dgm:cxn modelId="{E60561E5-78C9-4255-9427-760F6CA54912}" type="presOf" srcId="{83A50B8A-1ABA-4CA4-BC92-83B550351418}" destId="{B17C39FB-A3D3-47CF-9FA0-D13750B28F1E}" srcOrd="0" destOrd="0" presId="urn:microsoft.com/office/officeart/2005/8/layout/orgChart1"/>
    <dgm:cxn modelId="{77071999-FB13-4CC8-AF56-7D076CA67B97}" type="presOf" srcId="{8216DB9F-E76A-4F68-89AB-94D8A925CF61}" destId="{9B37F6A7-7B6B-4AB4-BFB6-8519F47095DB}" srcOrd="0" destOrd="0" presId="urn:microsoft.com/office/officeart/2005/8/layout/orgChart1"/>
    <dgm:cxn modelId="{3A49B1A6-121B-4C89-87EB-9E769CFB4665}" type="presOf" srcId="{8216DB9F-E76A-4F68-89AB-94D8A925CF61}" destId="{B5F30023-1310-486A-8A4B-793A38055C48}" srcOrd="1" destOrd="0" presId="urn:microsoft.com/office/officeart/2005/8/layout/orgChart1"/>
    <dgm:cxn modelId="{4A66F615-D5E1-4347-983A-06BB7D47FC59}" type="presOf" srcId="{28D7BF57-38A4-49F6-8895-B0238D6F99D5}" destId="{E8FA1F9A-D646-4FDB-861F-BFD8D6BE168F}" srcOrd="1" destOrd="0" presId="urn:microsoft.com/office/officeart/2005/8/layout/orgChart1"/>
    <dgm:cxn modelId="{29CAF37B-F654-47C3-A91C-DAFFDA6F9090}" type="presOf" srcId="{040A0BAB-931C-405A-AD77-7A55622B29EA}" destId="{F741EC19-1E92-4F1C-9249-160F715DD234}" srcOrd="1" destOrd="0" presId="urn:microsoft.com/office/officeart/2005/8/layout/orgChart1"/>
    <dgm:cxn modelId="{B87A3BEE-F3BA-4DA2-9BF3-85054C847C1F}" srcId="{629C0827-1B81-411D-9AB8-821110378ECA}" destId="{8216DB9F-E76A-4F68-89AB-94D8A925CF61}" srcOrd="0" destOrd="0" parTransId="{D24B7A10-3E90-4876-97C5-A55AA3E22326}" sibTransId="{EB42BC1C-DB26-42CE-AFF7-191A97020477}"/>
    <dgm:cxn modelId="{87F28132-195D-4040-A354-CDD8F96C7F7C}" type="presOf" srcId="{6F4397F6-FFE4-4322-B234-DA267A4811EA}" destId="{844276A4-2E61-4AB5-9F2D-921882ABE6E3}" srcOrd="0" destOrd="0" presId="urn:microsoft.com/office/officeart/2005/8/layout/orgChart1"/>
    <dgm:cxn modelId="{B92BFEEA-9553-43BA-BA2E-486E2EC74CE7}" type="presOf" srcId="{040A0BAB-931C-405A-AD77-7A55622B29EA}" destId="{995217B2-198A-4FD3-A81D-137E3E93C5C3}" srcOrd="0" destOrd="0" presId="urn:microsoft.com/office/officeart/2005/8/layout/orgChart1"/>
    <dgm:cxn modelId="{48A2124A-354F-4FEB-9B6D-85B3AE1DD30D}" srcId="{629C0827-1B81-411D-9AB8-821110378ECA}" destId="{28D7BF57-38A4-49F6-8895-B0238D6F99D5}" srcOrd="2" destOrd="0" parTransId="{83A50B8A-1ABA-4CA4-BC92-83B550351418}" sibTransId="{5D303FAE-AE2D-4702-A5C3-0888FCF396F3}"/>
    <dgm:cxn modelId="{10CC2764-019A-4521-85E9-8F00206DFB53}" type="presOf" srcId="{D24B7A10-3E90-4876-97C5-A55AA3E22326}" destId="{2E6C05B9-E8BF-44F6-B094-2DC110EC19E8}" srcOrd="0" destOrd="0" presId="urn:microsoft.com/office/officeart/2005/8/layout/orgChart1"/>
    <dgm:cxn modelId="{F49C6189-3D2B-402D-AF84-B9AED1F0D113}" type="presOf" srcId="{8869B657-E52E-475D-A97D-B38C52D4D2D7}" destId="{A9E11F41-8BAB-497F-ACF4-6FB9FB774B01}" srcOrd="0" destOrd="0" presId="urn:microsoft.com/office/officeart/2005/8/layout/orgChart1"/>
    <dgm:cxn modelId="{B9816F9B-7759-4E6C-85AF-BF2025E53A2A}" srcId="{CCD72C83-ABFF-4636-A3DE-671CF3A009D4}" destId="{629C0827-1B81-411D-9AB8-821110378ECA}" srcOrd="0" destOrd="0" parTransId="{F5F26483-DA8C-4EF5-ACD5-BA0256B2661A}" sibTransId="{6F59F7E3-64B0-46C4-94B3-062FF793BC57}"/>
    <dgm:cxn modelId="{8CD9F766-1718-473F-9A4F-8C5908F98C8B}" srcId="{629C0827-1B81-411D-9AB8-821110378ECA}" destId="{8869B657-E52E-475D-A97D-B38C52D4D2D7}" srcOrd="3" destOrd="0" parTransId="{5FE3D325-3D8B-470E-AFAE-3BDC45C85435}" sibTransId="{185EF290-2120-4107-909A-AE81062EB428}"/>
    <dgm:cxn modelId="{81539114-51FC-43F3-836B-D79FC44CE95B}" type="presOf" srcId="{8869B657-E52E-475D-A97D-B38C52D4D2D7}" destId="{F5E896AA-C109-4F59-B08E-02FF963DED57}" srcOrd="1" destOrd="0" presId="urn:microsoft.com/office/officeart/2005/8/layout/orgChart1"/>
    <dgm:cxn modelId="{50952DAB-17C1-43EB-AA2F-3C43D515440C}" type="presOf" srcId="{5FE3D325-3D8B-470E-AFAE-3BDC45C85435}" destId="{400657FF-24B5-407A-B587-F278FFD2ADFB}" srcOrd="0" destOrd="0" presId="urn:microsoft.com/office/officeart/2005/8/layout/orgChart1"/>
    <dgm:cxn modelId="{43A05046-079A-479E-B776-90259C42A92C}" type="presOf" srcId="{CCD72C83-ABFF-4636-A3DE-671CF3A009D4}" destId="{FAF51159-F5DE-47B2-A007-4889B70767C8}" srcOrd="0" destOrd="0" presId="urn:microsoft.com/office/officeart/2005/8/layout/orgChart1"/>
    <dgm:cxn modelId="{B3300539-CEA4-4432-AB9D-6646F73BAD79}" type="presParOf" srcId="{FAF51159-F5DE-47B2-A007-4889B70767C8}" destId="{75E47AD8-85E3-4C00-8C75-4773912989C2}" srcOrd="0" destOrd="0" presId="urn:microsoft.com/office/officeart/2005/8/layout/orgChart1"/>
    <dgm:cxn modelId="{CB0799FA-8079-4338-B604-33C1B519EFE4}" type="presParOf" srcId="{75E47AD8-85E3-4C00-8C75-4773912989C2}" destId="{40A0C776-EC84-47F9-AC96-E96DCDE3E816}" srcOrd="0" destOrd="0" presId="urn:microsoft.com/office/officeart/2005/8/layout/orgChart1"/>
    <dgm:cxn modelId="{9AB9FB86-89B6-4A53-99CD-8C622FF4D23B}" type="presParOf" srcId="{40A0C776-EC84-47F9-AC96-E96DCDE3E816}" destId="{B284725D-959D-4BA6-9B68-3403DE61C775}" srcOrd="0" destOrd="0" presId="urn:microsoft.com/office/officeart/2005/8/layout/orgChart1"/>
    <dgm:cxn modelId="{2DD6DBCA-FFC1-41EE-BC32-03271A1D753D}" type="presParOf" srcId="{40A0C776-EC84-47F9-AC96-E96DCDE3E816}" destId="{DD00F7E8-2320-45F3-96CE-1FB5877AC588}" srcOrd="1" destOrd="0" presId="urn:microsoft.com/office/officeart/2005/8/layout/orgChart1"/>
    <dgm:cxn modelId="{450FCFBC-C92A-42E6-8535-8C8395B13F8C}" type="presParOf" srcId="{75E47AD8-85E3-4C00-8C75-4773912989C2}" destId="{1D16C1CA-4C7F-42CC-B97E-1469DE395DBC}" srcOrd="1" destOrd="0" presId="urn:microsoft.com/office/officeart/2005/8/layout/orgChart1"/>
    <dgm:cxn modelId="{CBBB2549-25BA-4065-800E-1411D430DFE3}" type="presParOf" srcId="{1D16C1CA-4C7F-42CC-B97E-1469DE395DBC}" destId="{2E6C05B9-E8BF-44F6-B094-2DC110EC19E8}" srcOrd="0" destOrd="0" presId="urn:microsoft.com/office/officeart/2005/8/layout/orgChart1"/>
    <dgm:cxn modelId="{4E6D6F61-1CD3-40C8-BBF6-6048C1490159}" type="presParOf" srcId="{1D16C1CA-4C7F-42CC-B97E-1469DE395DBC}" destId="{ECDADE64-703D-4579-9221-E3EDE1758903}" srcOrd="1" destOrd="0" presId="urn:microsoft.com/office/officeart/2005/8/layout/orgChart1"/>
    <dgm:cxn modelId="{CF351837-EA56-4911-9C7C-D85DDBB2BD74}" type="presParOf" srcId="{ECDADE64-703D-4579-9221-E3EDE1758903}" destId="{E5745120-7E61-4784-BCA8-E582111C0D38}" srcOrd="0" destOrd="0" presId="urn:microsoft.com/office/officeart/2005/8/layout/orgChart1"/>
    <dgm:cxn modelId="{AEA65D8D-3F66-4FA3-8B92-754A2A8C857B}" type="presParOf" srcId="{E5745120-7E61-4784-BCA8-E582111C0D38}" destId="{9B37F6A7-7B6B-4AB4-BFB6-8519F47095DB}" srcOrd="0" destOrd="0" presId="urn:microsoft.com/office/officeart/2005/8/layout/orgChart1"/>
    <dgm:cxn modelId="{CAF3A2F7-3625-499B-8AF0-69373695577D}" type="presParOf" srcId="{E5745120-7E61-4784-BCA8-E582111C0D38}" destId="{B5F30023-1310-486A-8A4B-793A38055C48}" srcOrd="1" destOrd="0" presId="urn:microsoft.com/office/officeart/2005/8/layout/orgChart1"/>
    <dgm:cxn modelId="{EB9DB303-C899-4B2A-B55A-66E527A26368}" type="presParOf" srcId="{ECDADE64-703D-4579-9221-E3EDE1758903}" destId="{33D28570-972D-4A7C-A010-9D8BAD0C2201}" srcOrd="1" destOrd="0" presId="urn:microsoft.com/office/officeart/2005/8/layout/orgChart1"/>
    <dgm:cxn modelId="{2C070136-25E8-4E0A-B747-2D8890FF3413}" type="presParOf" srcId="{ECDADE64-703D-4579-9221-E3EDE1758903}" destId="{58DCCA15-87D3-4DA9-83B8-31148A4DF761}" srcOrd="2" destOrd="0" presId="urn:microsoft.com/office/officeart/2005/8/layout/orgChart1"/>
    <dgm:cxn modelId="{1CF7AB4A-0B41-418D-A042-15063AB07692}" type="presParOf" srcId="{1D16C1CA-4C7F-42CC-B97E-1469DE395DBC}" destId="{844276A4-2E61-4AB5-9F2D-921882ABE6E3}" srcOrd="2" destOrd="0" presId="urn:microsoft.com/office/officeart/2005/8/layout/orgChart1"/>
    <dgm:cxn modelId="{C68E00AC-0694-4CCC-88AC-06E982898D40}" type="presParOf" srcId="{1D16C1CA-4C7F-42CC-B97E-1469DE395DBC}" destId="{EE429FA4-0B59-453F-9E45-C9EBA978D8FF}" srcOrd="3" destOrd="0" presId="urn:microsoft.com/office/officeart/2005/8/layout/orgChart1"/>
    <dgm:cxn modelId="{40C95A30-5C69-4611-B088-DF2675815AFE}" type="presParOf" srcId="{EE429FA4-0B59-453F-9E45-C9EBA978D8FF}" destId="{EE071C17-6728-4A03-B3CF-70AA7BB8FF75}" srcOrd="0" destOrd="0" presId="urn:microsoft.com/office/officeart/2005/8/layout/orgChart1"/>
    <dgm:cxn modelId="{680BDF9A-6BEF-4267-BD2E-72E91A6F4C3D}" type="presParOf" srcId="{EE071C17-6728-4A03-B3CF-70AA7BB8FF75}" destId="{995217B2-198A-4FD3-A81D-137E3E93C5C3}" srcOrd="0" destOrd="0" presId="urn:microsoft.com/office/officeart/2005/8/layout/orgChart1"/>
    <dgm:cxn modelId="{1D7598F3-5831-4017-BDC8-23D786FFBFF5}" type="presParOf" srcId="{EE071C17-6728-4A03-B3CF-70AA7BB8FF75}" destId="{F741EC19-1E92-4F1C-9249-160F715DD234}" srcOrd="1" destOrd="0" presId="urn:microsoft.com/office/officeart/2005/8/layout/orgChart1"/>
    <dgm:cxn modelId="{45DDDFA2-9D54-4CCD-B133-DD4D9ED4EFAF}" type="presParOf" srcId="{EE429FA4-0B59-453F-9E45-C9EBA978D8FF}" destId="{79691D8B-1E67-4A80-988C-4C89965EAB69}" srcOrd="1" destOrd="0" presId="urn:microsoft.com/office/officeart/2005/8/layout/orgChart1"/>
    <dgm:cxn modelId="{A459F097-2727-4B06-AE94-A61C8FAC3B29}" type="presParOf" srcId="{EE429FA4-0B59-453F-9E45-C9EBA978D8FF}" destId="{289EB77F-1DDF-4BBB-B86C-F91923AFCED8}" srcOrd="2" destOrd="0" presId="urn:microsoft.com/office/officeart/2005/8/layout/orgChart1"/>
    <dgm:cxn modelId="{2881E62F-F531-4551-BEA4-54D80E9B185D}" type="presParOf" srcId="{1D16C1CA-4C7F-42CC-B97E-1469DE395DBC}" destId="{B17C39FB-A3D3-47CF-9FA0-D13750B28F1E}" srcOrd="4" destOrd="0" presId="urn:microsoft.com/office/officeart/2005/8/layout/orgChart1"/>
    <dgm:cxn modelId="{2CD9921D-9941-4996-B347-F391A89B4AEC}" type="presParOf" srcId="{1D16C1CA-4C7F-42CC-B97E-1469DE395DBC}" destId="{43F61C7E-0A77-4F9A-818B-410823C08891}" srcOrd="5" destOrd="0" presId="urn:microsoft.com/office/officeart/2005/8/layout/orgChart1"/>
    <dgm:cxn modelId="{6345B32F-A6E6-453D-ABA4-F004C7E469F0}" type="presParOf" srcId="{43F61C7E-0A77-4F9A-818B-410823C08891}" destId="{8724FBE5-F2E9-458F-AB6F-46F36E7DAC75}" srcOrd="0" destOrd="0" presId="urn:microsoft.com/office/officeart/2005/8/layout/orgChart1"/>
    <dgm:cxn modelId="{614EE335-9E6D-42A1-A746-E02E428CC8FD}" type="presParOf" srcId="{8724FBE5-F2E9-458F-AB6F-46F36E7DAC75}" destId="{1C2CA9AA-A053-4DE6-B693-E1F8B3E0B5DE}" srcOrd="0" destOrd="0" presId="urn:microsoft.com/office/officeart/2005/8/layout/orgChart1"/>
    <dgm:cxn modelId="{889A3FCE-64FC-4F2B-AC17-19D388233D8A}" type="presParOf" srcId="{8724FBE5-F2E9-458F-AB6F-46F36E7DAC75}" destId="{E8FA1F9A-D646-4FDB-861F-BFD8D6BE168F}" srcOrd="1" destOrd="0" presId="urn:microsoft.com/office/officeart/2005/8/layout/orgChart1"/>
    <dgm:cxn modelId="{CFC60CA0-2C62-497A-9BA8-CBF681F3A23F}" type="presParOf" srcId="{43F61C7E-0A77-4F9A-818B-410823C08891}" destId="{7E02424B-8118-4490-BBC0-FB658F643AE4}" srcOrd="1" destOrd="0" presId="urn:microsoft.com/office/officeart/2005/8/layout/orgChart1"/>
    <dgm:cxn modelId="{57C066C8-6CE4-4FBD-85B5-1A6EF4E4A2C0}" type="presParOf" srcId="{43F61C7E-0A77-4F9A-818B-410823C08891}" destId="{4622CC51-32D9-4E82-B8CB-7682F7AB8F26}" srcOrd="2" destOrd="0" presId="urn:microsoft.com/office/officeart/2005/8/layout/orgChart1"/>
    <dgm:cxn modelId="{B540AD07-AA96-4057-90E1-DFA4F7E77F25}" type="presParOf" srcId="{1D16C1CA-4C7F-42CC-B97E-1469DE395DBC}" destId="{400657FF-24B5-407A-B587-F278FFD2ADFB}" srcOrd="6" destOrd="0" presId="urn:microsoft.com/office/officeart/2005/8/layout/orgChart1"/>
    <dgm:cxn modelId="{3FF7F4E2-E4DF-499B-A8BF-4B1228B7C24C}" type="presParOf" srcId="{1D16C1CA-4C7F-42CC-B97E-1469DE395DBC}" destId="{B4FDEA69-6CD7-430A-9FCE-0E6FDA90D3A6}" srcOrd="7" destOrd="0" presId="urn:microsoft.com/office/officeart/2005/8/layout/orgChart1"/>
    <dgm:cxn modelId="{A3BA2780-07C8-4EE9-92E9-8576DB5E88A9}" type="presParOf" srcId="{B4FDEA69-6CD7-430A-9FCE-0E6FDA90D3A6}" destId="{F6F23D78-EB5A-4781-826D-894D92E78DC6}" srcOrd="0" destOrd="0" presId="urn:microsoft.com/office/officeart/2005/8/layout/orgChart1"/>
    <dgm:cxn modelId="{689723BD-B55C-4637-B1A6-20DBB5B337AF}" type="presParOf" srcId="{F6F23D78-EB5A-4781-826D-894D92E78DC6}" destId="{A9E11F41-8BAB-497F-ACF4-6FB9FB774B01}" srcOrd="0" destOrd="0" presId="urn:microsoft.com/office/officeart/2005/8/layout/orgChart1"/>
    <dgm:cxn modelId="{AA3135F6-877A-49FD-A6C3-DF493ACD4045}" type="presParOf" srcId="{F6F23D78-EB5A-4781-826D-894D92E78DC6}" destId="{F5E896AA-C109-4F59-B08E-02FF963DED57}" srcOrd="1" destOrd="0" presId="urn:microsoft.com/office/officeart/2005/8/layout/orgChart1"/>
    <dgm:cxn modelId="{2829C2F5-1C2E-4B53-B20D-FB9473A59C6F}" type="presParOf" srcId="{B4FDEA69-6CD7-430A-9FCE-0E6FDA90D3A6}" destId="{D542D257-89C7-4537-A1C0-1D1FF15CA033}" srcOrd="1" destOrd="0" presId="urn:microsoft.com/office/officeart/2005/8/layout/orgChart1"/>
    <dgm:cxn modelId="{4E1F2514-27D5-4D63-9DC0-93F0A6FECAE7}" type="presParOf" srcId="{B4FDEA69-6CD7-430A-9FCE-0E6FDA90D3A6}" destId="{3633A860-C09D-4DE8-9D99-EFF1CF799DDD}" srcOrd="2" destOrd="0" presId="urn:microsoft.com/office/officeart/2005/8/layout/orgChart1"/>
    <dgm:cxn modelId="{0522AE44-6FAC-4C5A-8C15-9045ED11E524}" type="presParOf" srcId="{75E47AD8-85E3-4C00-8C75-4773912989C2}" destId="{FC6F107E-F917-4CE3-BA52-E52E5A5FE049}" srcOrd="2" destOrd="0" presId="urn:microsoft.com/office/officeart/2005/8/layout/orgChart1"/>
  </dgm:cxnLst>
  <dgm:bg/>
  <dgm:whole/>
</dgm:dataModel>
</file>

<file path=ppt/diagrams/data6.xml><?xml version="1.0" encoding="utf-8"?>
<dgm:dataModel xmlns:dgm="http://schemas.openxmlformats.org/drawingml/2006/diagram" xmlns:a="http://schemas.openxmlformats.org/drawingml/2006/main">
  <dgm:ptLst>
    <dgm:pt modelId="{4D7CB432-7CB1-4DEE-9035-EF17F6ACF748}"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s-ES"/>
        </a:p>
      </dgm:t>
    </dgm:pt>
    <dgm:pt modelId="{D186A7F8-6998-40D7-B9ED-D4B2FBEA5943}">
      <dgm:prSet phldrT="[Texto]"/>
      <dgm:spPr/>
      <dgm:t>
        <a:bodyPr/>
        <a:lstStyle/>
        <a:p>
          <a:r>
            <a:rPr lang="es-ES"/>
            <a:t>Modos de vuelo</a:t>
          </a:r>
        </a:p>
      </dgm:t>
    </dgm:pt>
    <dgm:pt modelId="{FD271152-2582-497A-BA30-A83832C65935}" type="parTrans" cxnId="{33E8159F-F820-49E7-8F5C-2154386BCDD6}">
      <dgm:prSet/>
      <dgm:spPr/>
      <dgm:t>
        <a:bodyPr/>
        <a:lstStyle/>
        <a:p>
          <a:endParaRPr lang="es-ES"/>
        </a:p>
      </dgm:t>
    </dgm:pt>
    <dgm:pt modelId="{304D6B6D-FCFA-4CDA-8006-CF46BBD27069}" type="sibTrans" cxnId="{33E8159F-F820-49E7-8F5C-2154386BCDD6}">
      <dgm:prSet/>
      <dgm:spPr/>
      <dgm:t>
        <a:bodyPr/>
        <a:lstStyle/>
        <a:p>
          <a:endParaRPr lang="es-ES"/>
        </a:p>
      </dgm:t>
    </dgm:pt>
    <dgm:pt modelId="{D4D7EE9B-0DA4-4BD4-9F57-CDE7FC0795B2}">
      <dgm:prSet phldrT="[Texto]"/>
      <dgm:spPr/>
      <dgm:t>
        <a:bodyPr/>
        <a:lstStyle/>
        <a:p>
          <a:r>
            <a:rPr lang="es-ES"/>
            <a:t>Acro</a:t>
          </a:r>
        </a:p>
      </dgm:t>
    </dgm:pt>
    <dgm:pt modelId="{D0444813-01C6-4DE1-9511-CC97985C1DE3}" type="parTrans" cxnId="{16FBEE15-0730-43C4-AAEE-9B2BC2A2070F}">
      <dgm:prSet/>
      <dgm:spPr/>
      <dgm:t>
        <a:bodyPr/>
        <a:lstStyle/>
        <a:p>
          <a:endParaRPr lang="es-ES"/>
        </a:p>
      </dgm:t>
    </dgm:pt>
    <dgm:pt modelId="{5393C368-A5FC-4703-A481-CBE7D2DF5CDA}" type="sibTrans" cxnId="{16FBEE15-0730-43C4-AAEE-9B2BC2A2070F}">
      <dgm:prSet/>
      <dgm:spPr/>
      <dgm:t>
        <a:bodyPr/>
        <a:lstStyle/>
        <a:p>
          <a:endParaRPr lang="es-ES"/>
        </a:p>
      </dgm:t>
    </dgm:pt>
    <dgm:pt modelId="{3E14CC84-128F-46E2-B81F-167CD7EC8A50}">
      <dgm:prSet phldrT="[Texto]"/>
      <dgm:spPr/>
      <dgm:t>
        <a:bodyPr/>
        <a:lstStyle/>
        <a:p>
          <a:r>
            <a:rPr lang="es-ES"/>
            <a:t>Angle</a:t>
          </a:r>
        </a:p>
      </dgm:t>
    </dgm:pt>
    <dgm:pt modelId="{13F69638-F384-41A1-8F21-D0F4E9DEC10F}" type="parTrans" cxnId="{67853302-B9E4-404D-A63F-17F8D3996277}">
      <dgm:prSet/>
      <dgm:spPr/>
      <dgm:t>
        <a:bodyPr/>
        <a:lstStyle/>
        <a:p>
          <a:endParaRPr lang="es-ES"/>
        </a:p>
      </dgm:t>
    </dgm:pt>
    <dgm:pt modelId="{5C65FBA0-DFEB-4608-A80F-33E018BA28AA}" type="sibTrans" cxnId="{67853302-B9E4-404D-A63F-17F8D3996277}">
      <dgm:prSet/>
      <dgm:spPr/>
      <dgm:t>
        <a:bodyPr/>
        <a:lstStyle/>
        <a:p>
          <a:endParaRPr lang="es-ES"/>
        </a:p>
      </dgm:t>
    </dgm:pt>
    <dgm:pt modelId="{BB373E9E-1491-445B-ACEB-8D23154E1548}">
      <dgm:prSet phldrT="[Texto]"/>
      <dgm:spPr/>
      <dgm:t>
        <a:bodyPr/>
        <a:lstStyle/>
        <a:p>
          <a:r>
            <a:rPr lang="es-ES"/>
            <a:t>Horizon</a:t>
          </a:r>
        </a:p>
      </dgm:t>
    </dgm:pt>
    <dgm:pt modelId="{2107C843-ADC9-4023-B019-8E7FF08F2B1A}" type="parTrans" cxnId="{2E97E152-649A-4480-A6C6-EBE46849C538}">
      <dgm:prSet/>
      <dgm:spPr/>
      <dgm:t>
        <a:bodyPr/>
        <a:lstStyle/>
        <a:p>
          <a:endParaRPr lang="es-ES"/>
        </a:p>
      </dgm:t>
    </dgm:pt>
    <dgm:pt modelId="{5D428626-D6E0-43F1-B114-A12E5FC180AB}" type="sibTrans" cxnId="{2E97E152-649A-4480-A6C6-EBE46849C538}">
      <dgm:prSet/>
      <dgm:spPr/>
      <dgm:t>
        <a:bodyPr/>
        <a:lstStyle/>
        <a:p>
          <a:endParaRPr lang="es-ES"/>
        </a:p>
      </dgm:t>
    </dgm:pt>
    <dgm:pt modelId="{A40227FE-36C4-4370-BA59-355195589299}">
      <dgm:prSet phldrT="[Texto]"/>
      <dgm:spPr/>
      <dgm:t>
        <a:bodyPr/>
        <a:lstStyle/>
        <a:p>
          <a:r>
            <a:rPr lang="es-ES"/>
            <a:t>Baro</a:t>
          </a:r>
        </a:p>
      </dgm:t>
    </dgm:pt>
    <dgm:pt modelId="{1BE08581-203C-47BF-B0B7-4E3EF9177FAD}" type="parTrans" cxnId="{4F49A2E1-11CA-4E26-99B6-0278FE89B9D9}">
      <dgm:prSet/>
      <dgm:spPr/>
      <dgm:t>
        <a:bodyPr/>
        <a:lstStyle/>
        <a:p>
          <a:endParaRPr lang="es-ES"/>
        </a:p>
      </dgm:t>
    </dgm:pt>
    <dgm:pt modelId="{0EBA8371-FDF4-437C-9E54-B6F08D211820}" type="sibTrans" cxnId="{4F49A2E1-11CA-4E26-99B6-0278FE89B9D9}">
      <dgm:prSet/>
      <dgm:spPr/>
      <dgm:t>
        <a:bodyPr/>
        <a:lstStyle/>
        <a:p>
          <a:endParaRPr lang="es-ES"/>
        </a:p>
      </dgm:t>
    </dgm:pt>
    <dgm:pt modelId="{380635F2-ED84-459B-BFBD-BE8413DABF68}">
      <dgm:prSet phldrT="[Texto]"/>
      <dgm:spPr/>
      <dgm:t>
        <a:bodyPr/>
        <a:lstStyle/>
        <a:p>
          <a:r>
            <a:rPr lang="es-ES"/>
            <a:t>Mag</a:t>
          </a:r>
        </a:p>
      </dgm:t>
    </dgm:pt>
    <dgm:pt modelId="{F5520D05-D0FE-4795-A931-9F752976EC51}" type="parTrans" cxnId="{7038AFE1-98D8-4951-8147-486D29D44E8A}">
      <dgm:prSet/>
      <dgm:spPr/>
      <dgm:t>
        <a:bodyPr/>
        <a:lstStyle/>
        <a:p>
          <a:endParaRPr lang="es-ES"/>
        </a:p>
      </dgm:t>
    </dgm:pt>
    <dgm:pt modelId="{DC830F59-783F-4BDC-A2FF-D72CB929878A}" type="sibTrans" cxnId="{7038AFE1-98D8-4951-8147-486D29D44E8A}">
      <dgm:prSet/>
      <dgm:spPr/>
      <dgm:t>
        <a:bodyPr/>
        <a:lstStyle/>
        <a:p>
          <a:endParaRPr lang="es-ES"/>
        </a:p>
      </dgm:t>
    </dgm:pt>
    <dgm:pt modelId="{2EE8A87B-A402-491E-93E4-AB6A17E165CB}">
      <dgm:prSet/>
      <dgm:spPr/>
      <dgm:t>
        <a:bodyPr/>
        <a:lstStyle/>
        <a:p>
          <a:r>
            <a:rPr lang="es-ES" dirty="0"/>
            <a:t>Es el modo de vuelo por defecto en caso de que ningún modo sea seleccionado</a:t>
          </a:r>
          <a:endParaRPr lang="es-ES"/>
        </a:p>
      </dgm:t>
    </dgm:pt>
    <dgm:pt modelId="{451EFF94-6F87-4CD7-B40E-DBE9CCA19DE9}" type="parTrans" cxnId="{FD1A7F42-8119-4258-8088-4FB3474A55AD}">
      <dgm:prSet/>
      <dgm:spPr/>
      <dgm:t>
        <a:bodyPr/>
        <a:lstStyle/>
        <a:p>
          <a:endParaRPr lang="es-ES"/>
        </a:p>
      </dgm:t>
    </dgm:pt>
    <dgm:pt modelId="{CCB04531-F657-47CA-A9FA-F5656AE8EC44}" type="sibTrans" cxnId="{FD1A7F42-8119-4258-8088-4FB3474A55AD}">
      <dgm:prSet/>
      <dgm:spPr/>
      <dgm:t>
        <a:bodyPr/>
        <a:lstStyle/>
        <a:p>
          <a:endParaRPr lang="es-ES"/>
        </a:p>
      </dgm:t>
    </dgm:pt>
    <dgm:pt modelId="{A59F8C9D-D8F8-434F-B68C-AFFDA69268B8}">
      <dgm:prSet/>
      <dgm:spPr/>
      <dgm:t>
        <a:bodyPr/>
        <a:lstStyle/>
        <a:p>
          <a:r>
            <a:rPr lang="es-ES" dirty="0"/>
            <a:t>Es el modo de vuelo que mantiene siempre estable a la aeronave si las constantes del PID están correctamente sintonizadas.</a:t>
          </a:r>
          <a:endParaRPr lang="es-ES"/>
        </a:p>
      </dgm:t>
    </dgm:pt>
    <dgm:pt modelId="{C84892CD-DF41-4EED-8A24-318C4EA240B4}" type="parTrans" cxnId="{456A053A-B577-4ABC-8905-45985E5C5F25}">
      <dgm:prSet/>
      <dgm:spPr/>
      <dgm:t>
        <a:bodyPr/>
        <a:lstStyle/>
        <a:p>
          <a:endParaRPr lang="es-ES"/>
        </a:p>
      </dgm:t>
    </dgm:pt>
    <dgm:pt modelId="{5DBB7643-3F47-47E1-9358-E121038CD983}" type="sibTrans" cxnId="{456A053A-B577-4ABC-8905-45985E5C5F25}">
      <dgm:prSet/>
      <dgm:spPr/>
      <dgm:t>
        <a:bodyPr/>
        <a:lstStyle/>
        <a:p>
          <a:endParaRPr lang="es-ES"/>
        </a:p>
      </dgm:t>
    </dgm:pt>
    <dgm:pt modelId="{79C6BA2A-2CDB-46C2-A94C-C4E4B46F3228}">
      <dgm:prSet/>
      <dgm:spPr/>
      <dgm:t>
        <a:bodyPr/>
        <a:lstStyle/>
        <a:p>
          <a:r>
            <a:rPr lang="es-ES" dirty="0"/>
            <a:t>Es el modo de vuelo que mezcla la estabilidad de vuelo del modo </a:t>
          </a:r>
          <a:r>
            <a:rPr lang="es-ES" dirty="0" err="1"/>
            <a:t>angle</a:t>
          </a:r>
          <a:r>
            <a:rPr lang="es-ES" dirty="0"/>
            <a:t> y la acrobacia</a:t>
          </a:r>
          <a:endParaRPr lang="es-ES"/>
        </a:p>
      </dgm:t>
    </dgm:pt>
    <dgm:pt modelId="{6137D248-0A29-47F5-B3EB-91FD6C8001ED}" type="parTrans" cxnId="{0F7B7DE9-3D32-4EDA-82E9-AE9DB6C564DD}">
      <dgm:prSet/>
      <dgm:spPr/>
      <dgm:t>
        <a:bodyPr/>
        <a:lstStyle/>
        <a:p>
          <a:endParaRPr lang="es-ES"/>
        </a:p>
      </dgm:t>
    </dgm:pt>
    <dgm:pt modelId="{23A4DFB1-524C-41CA-A55E-12D1FF4598E2}" type="sibTrans" cxnId="{0F7B7DE9-3D32-4EDA-82E9-AE9DB6C564DD}">
      <dgm:prSet/>
      <dgm:spPr/>
      <dgm:t>
        <a:bodyPr/>
        <a:lstStyle/>
        <a:p>
          <a:endParaRPr lang="es-ES"/>
        </a:p>
      </dgm:t>
    </dgm:pt>
    <dgm:pt modelId="{5268AAC1-3E20-4A2D-8BFF-D517099D6BB8}">
      <dgm:prSet phldrT="[Texto]"/>
      <dgm:spPr/>
      <dgm:t>
        <a:bodyPr/>
        <a:lstStyle/>
        <a:p>
          <a:r>
            <a:rPr lang="es-ES" dirty="0"/>
            <a:t>Cuando es activado este modo de vuelo, la </a:t>
          </a:r>
          <a:r>
            <a:rPr lang="es-ES" dirty="0" err="1"/>
            <a:t>multiwii</a:t>
          </a:r>
          <a:r>
            <a:rPr lang="es-ES" dirty="0"/>
            <a:t> ejecuta un control de altura</a:t>
          </a:r>
          <a:endParaRPr lang="es-ES"/>
        </a:p>
      </dgm:t>
    </dgm:pt>
    <dgm:pt modelId="{81D9A533-C6C6-4768-B587-7CD89DE1E14E}" type="parTrans" cxnId="{43AB8894-8DEB-4B7C-AA00-3E7F2CF8F118}">
      <dgm:prSet/>
      <dgm:spPr/>
      <dgm:t>
        <a:bodyPr/>
        <a:lstStyle/>
        <a:p>
          <a:endParaRPr lang="es-ES"/>
        </a:p>
      </dgm:t>
    </dgm:pt>
    <dgm:pt modelId="{960A9B13-8CE3-4BC9-AC54-B026CF592CFA}" type="sibTrans" cxnId="{43AB8894-8DEB-4B7C-AA00-3E7F2CF8F118}">
      <dgm:prSet/>
      <dgm:spPr/>
      <dgm:t>
        <a:bodyPr/>
        <a:lstStyle/>
        <a:p>
          <a:endParaRPr lang="es-ES"/>
        </a:p>
      </dgm:t>
    </dgm:pt>
    <dgm:pt modelId="{D579B5A7-A4EE-4126-8433-7179AD3C9BD7}">
      <dgm:prSet phldrT="[Texto]"/>
      <dgm:spPr/>
      <dgm:t>
        <a:bodyPr/>
        <a:lstStyle/>
        <a:p>
          <a:r>
            <a:rPr lang="es-ES" dirty="0"/>
            <a:t>Es el modo de vuelo que mantiene el posicionamiento del movimiento de guiñada sin cambio alguno</a:t>
          </a:r>
          <a:endParaRPr lang="es-ES"/>
        </a:p>
      </dgm:t>
    </dgm:pt>
    <dgm:pt modelId="{0A44828B-083A-4AE9-A624-6146E0183C46}" type="parTrans" cxnId="{CA51A4D9-5AF7-4338-AEE7-DFDBDF9CB77E}">
      <dgm:prSet/>
      <dgm:spPr/>
      <dgm:t>
        <a:bodyPr/>
        <a:lstStyle/>
        <a:p>
          <a:endParaRPr lang="es-ES"/>
        </a:p>
      </dgm:t>
    </dgm:pt>
    <dgm:pt modelId="{C3F3E90C-B831-439D-852D-072D02194993}" type="sibTrans" cxnId="{CA51A4D9-5AF7-4338-AEE7-DFDBDF9CB77E}">
      <dgm:prSet/>
      <dgm:spPr/>
      <dgm:t>
        <a:bodyPr/>
        <a:lstStyle/>
        <a:p>
          <a:endParaRPr lang="es-ES"/>
        </a:p>
      </dgm:t>
    </dgm:pt>
    <dgm:pt modelId="{6D42C501-824D-4A7B-ABAB-CB5A71E5370B}" type="pres">
      <dgm:prSet presAssocID="{4D7CB432-7CB1-4DEE-9035-EF17F6ACF748}" presName="hierChild1" presStyleCnt="0">
        <dgm:presLayoutVars>
          <dgm:orgChart val="1"/>
          <dgm:chPref val="1"/>
          <dgm:dir/>
          <dgm:animOne val="branch"/>
          <dgm:animLvl val="lvl"/>
          <dgm:resizeHandles/>
        </dgm:presLayoutVars>
      </dgm:prSet>
      <dgm:spPr/>
      <dgm:t>
        <a:bodyPr/>
        <a:lstStyle/>
        <a:p>
          <a:endParaRPr lang="es-ES"/>
        </a:p>
      </dgm:t>
    </dgm:pt>
    <dgm:pt modelId="{62B2CE25-53A1-4D4B-A86D-12660E0984A5}" type="pres">
      <dgm:prSet presAssocID="{D186A7F8-6998-40D7-B9ED-D4B2FBEA5943}" presName="hierRoot1" presStyleCnt="0">
        <dgm:presLayoutVars>
          <dgm:hierBranch val="init"/>
        </dgm:presLayoutVars>
      </dgm:prSet>
      <dgm:spPr/>
      <dgm:t>
        <a:bodyPr/>
        <a:lstStyle/>
        <a:p>
          <a:endParaRPr lang="es-ES"/>
        </a:p>
      </dgm:t>
    </dgm:pt>
    <dgm:pt modelId="{2ABEF0F8-A532-4431-8712-D04C4EAB231D}" type="pres">
      <dgm:prSet presAssocID="{D186A7F8-6998-40D7-B9ED-D4B2FBEA5943}" presName="rootComposite1" presStyleCnt="0"/>
      <dgm:spPr/>
      <dgm:t>
        <a:bodyPr/>
        <a:lstStyle/>
        <a:p>
          <a:endParaRPr lang="es-ES"/>
        </a:p>
      </dgm:t>
    </dgm:pt>
    <dgm:pt modelId="{4F7C7593-A00C-49AA-9100-F9F6A31F7C86}" type="pres">
      <dgm:prSet presAssocID="{D186A7F8-6998-40D7-B9ED-D4B2FBEA5943}" presName="rootText1" presStyleLbl="node0" presStyleIdx="0" presStyleCnt="1">
        <dgm:presLayoutVars>
          <dgm:chPref val="3"/>
        </dgm:presLayoutVars>
      </dgm:prSet>
      <dgm:spPr/>
      <dgm:t>
        <a:bodyPr/>
        <a:lstStyle/>
        <a:p>
          <a:endParaRPr lang="es-ES"/>
        </a:p>
      </dgm:t>
    </dgm:pt>
    <dgm:pt modelId="{61387B70-E476-4BED-B7A3-66C867E596A1}" type="pres">
      <dgm:prSet presAssocID="{D186A7F8-6998-40D7-B9ED-D4B2FBEA5943}" presName="rootConnector1" presStyleLbl="node1" presStyleIdx="0" presStyleCnt="0"/>
      <dgm:spPr/>
      <dgm:t>
        <a:bodyPr/>
        <a:lstStyle/>
        <a:p>
          <a:endParaRPr lang="es-ES"/>
        </a:p>
      </dgm:t>
    </dgm:pt>
    <dgm:pt modelId="{D6B2E140-B60C-473A-9020-0D7C34099E17}" type="pres">
      <dgm:prSet presAssocID="{D186A7F8-6998-40D7-B9ED-D4B2FBEA5943}" presName="hierChild2" presStyleCnt="0"/>
      <dgm:spPr/>
      <dgm:t>
        <a:bodyPr/>
        <a:lstStyle/>
        <a:p>
          <a:endParaRPr lang="es-ES"/>
        </a:p>
      </dgm:t>
    </dgm:pt>
    <dgm:pt modelId="{95CC788E-21B7-48CB-B73D-A990C5339787}" type="pres">
      <dgm:prSet presAssocID="{D0444813-01C6-4DE1-9511-CC97985C1DE3}" presName="Name37" presStyleLbl="parChTrans1D2" presStyleIdx="0" presStyleCnt="5"/>
      <dgm:spPr/>
      <dgm:t>
        <a:bodyPr/>
        <a:lstStyle/>
        <a:p>
          <a:endParaRPr lang="es-ES"/>
        </a:p>
      </dgm:t>
    </dgm:pt>
    <dgm:pt modelId="{B356B2B8-1E5F-454E-825F-805BDB9F3C4B}" type="pres">
      <dgm:prSet presAssocID="{D4D7EE9B-0DA4-4BD4-9F57-CDE7FC0795B2}" presName="hierRoot2" presStyleCnt="0">
        <dgm:presLayoutVars>
          <dgm:hierBranch val="init"/>
        </dgm:presLayoutVars>
      </dgm:prSet>
      <dgm:spPr/>
      <dgm:t>
        <a:bodyPr/>
        <a:lstStyle/>
        <a:p>
          <a:endParaRPr lang="es-ES"/>
        </a:p>
      </dgm:t>
    </dgm:pt>
    <dgm:pt modelId="{D1536570-5876-4780-9A77-51B2838EEAD9}" type="pres">
      <dgm:prSet presAssocID="{D4D7EE9B-0DA4-4BD4-9F57-CDE7FC0795B2}" presName="rootComposite" presStyleCnt="0"/>
      <dgm:spPr/>
      <dgm:t>
        <a:bodyPr/>
        <a:lstStyle/>
        <a:p>
          <a:endParaRPr lang="es-ES"/>
        </a:p>
      </dgm:t>
    </dgm:pt>
    <dgm:pt modelId="{38A5E97A-AE30-474D-949B-1A4BB81D3B54}" type="pres">
      <dgm:prSet presAssocID="{D4D7EE9B-0DA4-4BD4-9F57-CDE7FC0795B2}" presName="rootText" presStyleLbl="node2" presStyleIdx="0" presStyleCnt="5">
        <dgm:presLayoutVars>
          <dgm:chPref val="3"/>
        </dgm:presLayoutVars>
      </dgm:prSet>
      <dgm:spPr/>
      <dgm:t>
        <a:bodyPr/>
        <a:lstStyle/>
        <a:p>
          <a:endParaRPr lang="es-ES"/>
        </a:p>
      </dgm:t>
    </dgm:pt>
    <dgm:pt modelId="{51E218D9-56C9-4CED-992C-AA8AC0354A5F}" type="pres">
      <dgm:prSet presAssocID="{D4D7EE9B-0DA4-4BD4-9F57-CDE7FC0795B2}" presName="rootConnector" presStyleLbl="node2" presStyleIdx="0" presStyleCnt="5"/>
      <dgm:spPr/>
      <dgm:t>
        <a:bodyPr/>
        <a:lstStyle/>
        <a:p>
          <a:endParaRPr lang="es-ES"/>
        </a:p>
      </dgm:t>
    </dgm:pt>
    <dgm:pt modelId="{10B73B7A-FD52-4EF6-83E9-5E8C5AB3D8B1}" type="pres">
      <dgm:prSet presAssocID="{D4D7EE9B-0DA4-4BD4-9F57-CDE7FC0795B2}" presName="hierChild4" presStyleCnt="0"/>
      <dgm:spPr/>
      <dgm:t>
        <a:bodyPr/>
        <a:lstStyle/>
        <a:p>
          <a:endParaRPr lang="es-ES"/>
        </a:p>
      </dgm:t>
    </dgm:pt>
    <dgm:pt modelId="{B8F4FBAA-8B41-405B-9C8B-503E1C75D7E7}" type="pres">
      <dgm:prSet presAssocID="{451EFF94-6F87-4CD7-B40E-DBE9CCA19DE9}" presName="Name37" presStyleLbl="parChTrans1D3" presStyleIdx="0" presStyleCnt="5"/>
      <dgm:spPr/>
      <dgm:t>
        <a:bodyPr/>
        <a:lstStyle/>
        <a:p>
          <a:endParaRPr lang="es-ES"/>
        </a:p>
      </dgm:t>
    </dgm:pt>
    <dgm:pt modelId="{69972135-2644-4CDF-93B7-78B6446970EB}" type="pres">
      <dgm:prSet presAssocID="{2EE8A87B-A402-491E-93E4-AB6A17E165CB}" presName="hierRoot2" presStyleCnt="0">
        <dgm:presLayoutVars>
          <dgm:hierBranch val="init"/>
        </dgm:presLayoutVars>
      </dgm:prSet>
      <dgm:spPr/>
      <dgm:t>
        <a:bodyPr/>
        <a:lstStyle/>
        <a:p>
          <a:endParaRPr lang="es-ES"/>
        </a:p>
      </dgm:t>
    </dgm:pt>
    <dgm:pt modelId="{EBB33AF0-B80C-41A9-96A6-2CEDE812C37B}" type="pres">
      <dgm:prSet presAssocID="{2EE8A87B-A402-491E-93E4-AB6A17E165CB}" presName="rootComposite" presStyleCnt="0"/>
      <dgm:spPr/>
      <dgm:t>
        <a:bodyPr/>
        <a:lstStyle/>
        <a:p>
          <a:endParaRPr lang="es-ES"/>
        </a:p>
      </dgm:t>
    </dgm:pt>
    <dgm:pt modelId="{CB03D965-9299-4135-A352-6D2D625ECF9B}" type="pres">
      <dgm:prSet presAssocID="{2EE8A87B-A402-491E-93E4-AB6A17E165CB}" presName="rootText" presStyleLbl="node3" presStyleIdx="0" presStyleCnt="5" custScaleY="320294">
        <dgm:presLayoutVars>
          <dgm:chPref val="3"/>
        </dgm:presLayoutVars>
      </dgm:prSet>
      <dgm:spPr/>
      <dgm:t>
        <a:bodyPr/>
        <a:lstStyle/>
        <a:p>
          <a:endParaRPr lang="es-ES"/>
        </a:p>
      </dgm:t>
    </dgm:pt>
    <dgm:pt modelId="{543FAD82-DD57-49A8-AA48-0641D6B84362}" type="pres">
      <dgm:prSet presAssocID="{2EE8A87B-A402-491E-93E4-AB6A17E165CB}" presName="rootConnector" presStyleLbl="node3" presStyleIdx="0" presStyleCnt="5"/>
      <dgm:spPr/>
      <dgm:t>
        <a:bodyPr/>
        <a:lstStyle/>
        <a:p>
          <a:endParaRPr lang="es-ES"/>
        </a:p>
      </dgm:t>
    </dgm:pt>
    <dgm:pt modelId="{E63EBDBB-3571-47B4-AD13-B8ECB1D34EBC}" type="pres">
      <dgm:prSet presAssocID="{2EE8A87B-A402-491E-93E4-AB6A17E165CB}" presName="hierChild4" presStyleCnt="0"/>
      <dgm:spPr/>
      <dgm:t>
        <a:bodyPr/>
        <a:lstStyle/>
        <a:p>
          <a:endParaRPr lang="es-ES"/>
        </a:p>
      </dgm:t>
    </dgm:pt>
    <dgm:pt modelId="{541B98F5-FFDA-447B-B425-3D000170282A}" type="pres">
      <dgm:prSet presAssocID="{2EE8A87B-A402-491E-93E4-AB6A17E165CB}" presName="hierChild5" presStyleCnt="0"/>
      <dgm:spPr/>
      <dgm:t>
        <a:bodyPr/>
        <a:lstStyle/>
        <a:p>
          <a:endParaRPr lang="es-ES"/>
        </a:p>
      </dgm:t>
    </dgm:pt>
    <dgm:pt modelId="{34D462AD-1D2B-43B9-B7DA-DBA5F512A976}" type="pres">
      <dgm:prSet presAssocID="{D4D7EE9B-0DA4-4BD4-9F57-CDE7FC0795B2}" presName="hierChild5" presStyleCnt="0"/>
      <dgm:spPr/>
      <dgm:t>
        <a:bodyPr/>
        <a:lstStyle/>
        <a:p>
          <a:endParaRPr lang="es-ES"/>
        </a:p>
      </dgm:t>
    </dgm:pt>
    <dgm:pt modelId="{2D6A0DE9-D7F9-47D0-89BD-566AE65D3665}" type="pres">
      <dgm:prSet presAssocID="{13F69638-F384-41A1-8F21-D0F4E9DEC10F}" presName="Name37" presStyleLbl="parChTrans1D2" presStyleIdx="1" presStyleCnt="5"/>
      <dgm:spPr/>
      <dgm:t>
        <a:bodyPr/>
        <a:lstStyle/>
        <a:p>
          <a:endParaRPr lang="es-ES"/>
        </a:p>
      </dgm:t>
    </dgm:pt>
    <dgm:pt modelId="{CF9DFDFC-30C2-4C15-ACE0-E6FB1862B733}" type="pres">
      <dgm:prSet presAssocID="{3E14CC84-128F-46E2-B81F-167CD7EC8A50}" presName="hierRoot2" presStyleCnt="0">
        <dgm:presLayoutVars>
          <dgm:hierBranch val="init"/>
        </dgm:presLayoutVars>
      </dgm:prSet>
      <dgm:spPr/>
      <dgm:t>
        <a:bodyPr/>
        <a:lstStyle/>
        <a:p>
          <a:endParaRPr lang="es-ES"/>
        </a:p>
      </dgm:t>
    </dgm:pt>
    <dgm:pt modelId="{E3E73A7D-D3C4-4733-A6F1-440A16950E07}" type="pres">
      <dgm:prSet presAssocID="{3E14CC84-128F-46E2-B81F-167CD7EC8A50}" presName="rootComposite" presStyleCnt="0"/>
      <dgm:spPr/>
      <dgm:t>
        <a:bodyPr/>
        <a:lstStyle/>
        <a:p>
          <a:endParaRPr lang="es-ES"/>
        </a:p>
      </dgm:t>
    </dgm:pt>
    <dgm:pt modelId="{45459CC1-1435-4147-BA79-901768F86990}" type="pres">
      <dgm:prSet presAssocID="{3E14CC84-128F-46E2-B81F-167CD7EC8A50}" presName="rootText" presStyleLbl="node2" presStyleIdx="1" presStyleCnt="5">
        <dgm:presLayoutVars>
          <dgm:chPref val="3"/>
        </dgm:presLayoutVars>
      </dgm:prSet>
      <dgm:spPr/>
      <dgm:t>
        <a:bodyPr/>
        <a:lstStyle/>
        <a:p>
          <a:endParaRPr lang="es-ES"/>
        </a:p>
      </dgm:t>
    </dgm:pt>
    <dgm:pt modelId="{4A9B9164-5E6E-4D87-8906-2B7AAFD19C74}" type="pres">
      <dgm:prSet presAssocID="{3E14CC84-128F-46E2-B81F-167CD7EC8A50}" presName="rootConnector" presStyleLbl="node2" presStyleIdx="1" presStyleCnt="5"/>
      <dgm:spPr/>
      <dgm:t>
        <a:bodyPr/>
        <a:lstStyle/>
        <a:p>
          <a:endParaRPr lang="es-ES"/>
        </a:p>
      </dgm:t>
    </dgm:pt>
    <dgm:pt modelId="{35B83CE0-DF71-4C6A-8132-FB441CC850F1}" type="pres">
      <dgm:prSet presAssocID="{3E14CC84-128F-46E2-B81F-167CD7EC8A50}" presName="hierChild4" presStyleCnt="0"/>
      <dgm:spPr/>
      <dgm:t>
        <a:bodyPr/>
        <a:lstStyle/>
        <a:p>
          <a:endParaRPr lang="es-ES"/>
        </a:p>
      </dgm:t>
    </dgm:pt>
    <dgm:pt modelId="{E75BB4BC-4968-4661-A27E-82CDA565DD1B}" type="pres">
      <dgm:prSet presAssocID="{C84892CD-DF41-4EED-8A24-318C4EA240B4}" presName="Name37" presStyleLbl="parChTrans1D3" presStyleIdx="1" presStyleCnt="5"/>
      <dgm:spPr/>
      <dgm:t>
        <a:bodyPr/>
        <a:lstStyle/>
        <a:p>
          <a:endParaRPr lang="es-ES"/>
        </a:p>
      </dgm:t>
    </dgm:pt>
    <dgm:pt modelId="{FA08CD83-C1D4-4596-BE7D-839D0594C863}" type="pres">
      <dgm:prSet presAssocID="{A59F8C9D-D8F8-434F-B68C-AFFDA69268B8}" presName="hierRoot2" presStyleCnt="0">
        <dgm:presLayoutVars>
          <dgm:hierBranch val="init"/>
        </dgm:presLayoutVars>
      </dgm:prSet>
      <dgm:spPr/>
      <dgm:t>
        <a:bodyPr/>
        <a:lstStyle/>
        <a:p>
          <a:endParaRPr lang="es-ES"/>
        </a:p>
      </dgm:t>
    </dgm:pt>
    <dgm:pt modelId="{10842CC0-6A52-4AEF-B44F-34DA18EB8C19}" type="pres">
      <dgm:prSet presAssocID="{A59F8C9D-D8F8-434F-B68C-AFFDA69268B8}" presName="rootComposite" presStyleCnt="0"/>
      <dgm:spPr/>
      <dgm:t>
        <a:bodyPr/>
        <a:lstStyle/>
        <a:p>
          <a:endParaRPr lang="es-ES"/>
        </a:p>
      </dgm:t>
    </dgm:pt>
    <dgm:pt modelId="{F5B98D3E-73E0-440B-B39F-9AA4A47C1CEE}" type="pres">
      <dgm:prSet presAssocID="{A59F8C9D-D8F8-434F-B68C-AFFDA69268B8}" presName="rootText" presStyleLbl="node3" presStyleIdx="1" presStyleCnt="5" custScaleY="398595">
        <dgm:presLayoutVars>
          <dgm:chPref val="3"/>
        </dgm:presLayoutVars>
      </dgm:prSet>
      <dgm:spPr/>
      <dgm:t>
        <a:bodyPr/>
        <a:lstStyle/>
        <a:p>
          <a:endParaRPr lang="es-ES"/>
        </a:p>
      </dgm:t>
    </dgm:pt>
    <dgm:pt modelId="{FD8695A1-0A7F-4DC5-A3B4-F99BFB7DFE90}" type="pres">
      <dgm:prSet presAssocID="{A59F8C9D-D8F8-434F-B68C-AFFDA69268B8}" presName="rootConnector" presStyleLbl="node3" presStyleIdx="1" presStyleCnt="5"/>
      <dgm:spPr/>
      <dgm:t>
        <a:bodyPr/>
        <a:lstStyle/>
        <a:p>
          <a:endParaRPr lang="es-ES"/>
        </a:p>
      </dgm:t>
    </dgm:pt>
    <dgm:pt modelId="{2324F5AF-223C-49E5-92A8-2ED6E010709A}" type="pres">
      <dgm:prSet presAssocID="{A59F8C9D-D8F8-434F-B68C-AFFDA69268B8}" presName="hierChild4" presStyleCnt="0"/>
      <dgm:spPr/>
      <dgm:t>
        <a:bodyPr/>
        <a:lstStyle/>
        <a:p>
          <a:endParaRPr lang="es-ES"/>
        </a:p>
      </dgm:t>
    </dgm:pt>
    <dgm:pt modelId="{52BCFABE-C670-4EF6-9484-56A011764926}" type="pres">
      <dgm:prSet presAssocID="{A59F8C9D-D8F8-434F-B68C-AFFDA69268B8}" presName="hierChild5" presStyleCnt="0"/>
      <dgm:spPr/>
      <dgm:t>
        <a:bodyPr/>
        <a:lstStyle/>
        <a:p>
          <a:endParaRPr lang="es-ES"/>
        </a:p>
      </dgm:t>
    </dgm:pt>
    <dgm:pt modelId="{B00883E4-A5F1-479D-A507-4A0AD8C8D001}" type="pres">
      <dgm:prSet presAssocID="{3E14CC84-128F-46E2-B81F-167CD7EC8A50}" presName="hierChild5" presStyleCnt="0"/>
      <dgm:spPr/>
      <dgm:t>
        <a:bodyPr/>
        <a:lstStyle/>
        <a:p>
          <a:endParaRPr lang="es-ES"/>
        </a:p>
      </dgm:t>
    </dgm:pt>
    <dgm:pt modelId="{B2DC7A10-3BD0-4EB6-8FCC-437D88092020}" type="pres">
      <dgm:prSet presAssocID="{2107C843-ADC9-4023-B019-8E7FF08F2B1A}" presName="Name37" presStyleLbl="parChTrans1D2" presStyleIdx="2" presStyleCnt="5"/>
      <dgm:spPr/>
      <dgm:t>
        <a:bodyPr/>
        <a:lstStyle/>
        <a:p>
          <a:endParaRPr lang="es-ES"/>
        </a:p>
      </dgm:t>
    </dgm:pt>
    <dgm:pt modelId="{670B37B8-60CF-46B9-A38C-926AAAC9BD2B}" type="pres">
      <dgm:prSet presAssocID="{BB373E9E-1491-445B-ACEB-8D23154E1548}" presName="hierRoot2" presStyleCnt="0">
        <dgm:presLayoutVars>
          <dgm:hierBranch val="init"/>
        </dgm:presLayoutVars>
      </dgm:prSet>
      <dgm:spPr/>
      <dgm:t>
        <a:bodyPr/>
        <a:lstStyle/>
        <a:p>
          <a:endParaRPr lang="es-ES"/>
        </a:p>
      </dgm:t>
    </dgm:pt>
    <dgm:pt modelId="{FACC76C1-7A66-4FA1-9F3E-08F19E949E10}" type="pres">
      <dgm:prSet presAssocID="{BB373E9E-1491-445B-ACEB-8D23154E1548}" presName="rootComposite" presStyleCnt="0"/>
      <dgm:spPr/>
      <dgm:t>
        <a:bodyPr/>
        <a:lstStyle/>
        <a:p>
          <a:endParaRPr lang="es-ES"/>
        </a:p>
      </dgm:t>
    </dgm:pt>
    <dgm:pt modelId="{46956FAD-0628-4164-A882-750E8921F874}" type="pres">
      <dgm:prSet presAssocID="{BB373E9E-1491-445B-ACEB-8D23154E1548}" presName="rootText" presStyleLbl="node2" presStyleIdx="2" presStyleCnt="5">
        <dgm:presLayoutVars>
          <dgm:chPref val="3"/>
        </dgm:presLayoutVars>
      </dgm:prSet>
      <dgm:spPr/>
      <dgm:t>
        <a:bodyPr/>
        <a:lstStyle/>
        <a:p>
          <a:endParaRPr lang="es-ES"/>
        </a:p>
      </dgm:t>
    </dgm:pt>
    <dgm:pt modelId="{19549454-BBEF-47A6-A330-8A692D0A7003}" type="pres">
      <dgm:prSet presAssocID="{BB373E9E-1491-445B-ACEB-8D23154E1548}" presName="rootConnector" presStyleLbl="node2" presStyleIdx="2" presStyleCnt="5"/>
      <dgm:spPr/>
      <dgm:t>
        <a:bodyPr/>
        <a:lstStyle/>
        <a:p>
          <a:endParaRPr lang="es-ES"/>
        </a:p>
      </dgm:t>
    </dgm:pt>
    <dgm:pt modelId="{DBEBCA7E-FDEA-4C44-8A22-1278E1629234}" type="pres">
      <dgm:prSet presAssocID="{BB373E9E-1491-445B-ACEB-8D23154E1548}" presName="hierChild4" presStyleCnt="0"/>
      <dgm:spPr/>
      <dgm:t>
        <a:bodyPr/>
        <a:lstStyle/>
        <a:p>
          <a:endParaRPr lang="es-ES"/>
        </a:p>
      </dgm:t>
    </dgm:pt>
    <dgm:pt modelId="{92AB8D3D-B845-4AEA-9B60-88E85004AC53}" type="pres">
      <dgm:prSet presAssocID="{6137D248-0A29-47F5-B3EB-91FD6C8001ED}" presName="Name37" presStyleLbl="parChTrans1D3" presStyleIdx="2" presStyleCnt="5"/>
      <dgm:spPr/>
      <dgm:t>
        <a:bodyPr/>
        <a:lstStyle/>
        <a:p>
          <a:endParaRPr lang="es-ES"/>
        </a:p>
      </dgm:t>
    </dgm:pt>
    <dgm:pt modelId="{ECBE3D89-E90C-4B12-852C-067021E6A55A}" type="pres">
      <dgm:prSet presAssocID="{79C6BA2A-2CDB-46C2-A94C-C4E4B46F3228}" presName="hierRoot2" presStyleCnt="0">
        <dgm:presLayoutVars>
          <dgm:hierBranch val="init"/>
        </dgm:presLayoutVars>
      </dgm:prSet>
      <dgm:spPr/>
      <dgm:t>
        <a:bodyPr/>
        <a:lstStyle/>
        <a:p>
          <a:endParaRPr lang="es-ES"/>
        </a:p>
      </dgm:t>
    </dgm:pt>
    <dgm:pt modelId="{D2716803-2816-4FEE-8C50-E24CC5234A1E}" type="pres">
      <dgm:prSet presAssocID="{79C6BA2A-2CDB-46C2-A94C-C4E4B46F3228}" presName="rootComposite" presStyleCnt="0"/>
      <dgm:spPr/>
      <dgm:t>
        <a:bodyPr/>
        <a:lstStyle/>
        <a:p>
          <a:endParaRPr lang="es-ES"/>
        </a:p>
      </dgm:t>
    </dgm:pt>
    <dgm:pt modelId="{C953597D-CAA6-46DC-B6B1-1F768003C1E4}" type="pres">
      <dgm:prSet presAssocID="{79C6BA2A-2CDB-46C2-A94C-C4E4B46F3228}" presName="rootText" presStyleLbl="node3" presStyleIdx="2" presStyleCnt="5" custScaleY="380516">
        <dgm:presLayoutVars>
          <dgm:chPref val="3"/>
        </dgm:presLayoutVars>
      </dgm:prSet>
      <dgm:spPr/>
      <dgm:t>
        <a:bodyPr/>
        <a:lstStyle/>
        <a:p>
          <a:endParaRPr lang="es-ES"/>
        </a:p>
      </dgm:t>
    </dgm:pt>
    <dgm:pt modelId="{8C3622B7-4ABC-485B-9021-C7D22D1363B3}" type="pres">
      <dgm:prSet presAssocID="{79C6BA2A-2CDB-46C2-A94C-C4E4B46F3228}" presName="rootConnector" presStyleLbl="node3" presStyleIdx="2" presStyleCnt="5"/>
      <dgm:spPr/>
      <dgm:t>
        <a:bodyPr/>
        <a:lstStyle/>
        <a:p>
          <a:endParaRPr lang="es-ES"/>
        </a:p>
      </dgm:t>
    </dgm:pt>
    <dgm:pt modelId="{6576B3B4-BF73-4439-B7E0-220F15342799}" type="pres">
      <dgm:prSet presAssocID="{79C6BA2A-2CDB-46C2-A94C-C4E4B46F3228}" presName="hierChild4" presStyleCnt="0"/>
      <dgm:spPr/>
      <dgm:t>
        <a:bodyPr/>
        <a:lstStyle/>
        <a:p>
          <a:endParaRPr lang="es-ES"/>
        </a:p>
      </dgm:t>
    </dgm:pt>
    <dgm:pt modelId="{931358A1-CE76-4051-87A6-3A2D134DB1B6}" type="pres">
      <dgm:prSet presAssocID="{79C6BA2A-2CDB-46C2-A94C-C4E4B46F3228}" presName="hierChild5" presStyleCnt="0"/>
      <dgm:spPr/>
      <dgm:t>
        <a:bodyPr/>
        <a:lstStyle/>
        <a:p>
          <a:endParaRPr lang="es-ES"/>
        </a:p>
      </dgm:t>
    </dgm:pt>
    <dgm:pt modelId="{F385FA50-ED34-48BA-90C8-48E5F0147273}" type="pres">
      <dgm:prSet presAssocID="{BB373E9E-1491-445B-ACEB-8D23154E1548}" presName="hierChild5" presStyleCnt="0"/>
      <dgm:spPr/>
      <dgm:t>
        <a:bodyPr/>
        <a:lstStyle/>
        <a:p>
          <a:endParaRPr lang="es-ES"/>
        </a:p>
      </dgm:t>
    </dgm:pt>
    <dgm:pt modelId="{59FC9C18-217C-4B64-9116-37E6624EAC9C}" type="pres">
      <dgm:prSet presAssocID="{1BE08581-203C-47BF-B0B7-4E3EF9177FAD}" presName="Name37" presStyleLbl="parChTrans1D2" presStyleIdx="3" presStyleCnt="5"/>
      <dgm:spPr/>
      <dgm:t>
        <a:bodyPr/>
        <a:lstStyle/>
        <a:p>
          <a:endParaRPr lang="es-ES"/>
        </a:p>
      </dgm:t>
    </dgm:pt>
    <dgm:pt modelId="{BDD1EF35-840D-428B-AF8E-87CE636605EF}" type="pres">
      <dgm:prSet presAssocID="{A40227FE-36C4-4370-BA59-355195589299}" presName="hierRoot2" presStyleCnt="0">
        <dgm:presLayoutVars>
          <dgm:hierBranch val="init"/>
        </dgm:presLayoutVars>
      </dgm:prSet>
      <dgm:spPr/>
      <dgm:t>
        <a:bodyPr/>
        <a:lstStyle/>
        <a:p>
          <a:endParaRPr lang="es-ES"/>
        </a:p>
      </dgm:t>
    </dgm:pt>
    <dgm:pt modelId="{5F8D840C-088B-4423-B4A8-CC920F0BF6A5}" type="pres">
      <dgm:prSet presAssocID="{A40227FE-36C4-4370-BA59-355195589299}" presName="rootComposite" presStyleCnt="0"/>
      <dgm:spPr/>
      <dgm:t>
        <a:bodyPr/>
        <a:lstStyle/>
        <a:p>
          <a:endParaRPr lang="es-ES"/>
        </a:p>
      </dgm:t>
    </dgm:pt>
    <dgm:pt modelId="{6305ACB1-F04F-43B4-83A7-CF444FD2DF2A}" type="pres">
      <dgm:prSet presAssocID="{A40227FE-36C4-4370-BA59-355195589299}" presName="rootText" presStyleLbl="node2" presStyleIdx="3" presStyleCnt="5">
        <dgm:presLayoutVars>
          <dgm:chPref val="3"/>
        </dgm:presLayoutVars>
      </dgm:prSet>
      <dgm:spPr/>
      <dgm:t>
        <a:bodyPr/>
        <a:lstStyle/>
        <a:p>
          <a:endParaRPr lang="es-ES"/>
        </a:p>
      </dgm:t>
    </dgm:pt>
    <dgm:pt modelId="{0F08C020-7621-4419-8FBD-DF8C6659AF72}" type="pres">
      <dgm:prSet presAssocID="{A40227FE-36C4-4370-BA59-355195589299}" presName="rootConnector" presStyleLbl="node2" presStyleIdx="3" presStyleCnt="5"/>
      <dgm:spPr/>
      <dgm:t>
        <a:bodyPr/>
        <a:lstStyle/>
        <a:p>
          <a:endParaRPr lang="es-ES"/>
        </a:p>
      </dgm:t>
    </dgm:pt>
    <dgm:pt modelId="{B7527C9C-0964-446D-9118-F475862F593A}" type="pres">
      <dgm:prSet presAssocID="{A40227FE-36C4-4370-BA59-355195589299}" presName="hierChild4" presStyleCnt="0"/>
      <dgm:spPr/>
      <dgm:t>
        <a:bodyPr/>
        <a:lstStyle/>
        <a:p>
          <a:endParaRPr lang="es-ES"/>
        </a:p>
      </dgm:t>
    </dgm:pt>
    <dgm:pt modelId="{83F8A933-4272-4B1B-BBF4-EAAD4A1D073A}" type="pres">
      <dgm:prSet presAssocID="{81D9A533-C6C6-4768-B587-7CD89DE1E14E}" presName="Name37" presStyleLbl="parChTrans1D3" presStyleIdx="3" presStyleCnt="5"/>
      <dgm:spPr/>
      <dgm:t>
        <a:bodyPr/>
        <a:lstStyle/>
        <a:p>
          <a:endParaRPr lang="es-ES"/>
        </a:p>
      </dgm:t>
    </dgm:pt>
    <dgm:pt modelId="{63ADA61B-FD74-4341-920B-7FCE957A4EDD}" type="pres">
      <dgm:prSet presAssocID="{5268AAC1-3E20-4A2D-8BFF-D517099D6BB8}" presName="hierRoot2" presStyleCnt="0">
        <dgm:presLayoutVars>
          <dgm:hierBranch val="init"/>
        </dgm:presLayoutVars>
      </dgm:prSet>
      <dgm:spPr/>
      <dgm:t>
        <a:bodyPr/>
        <a:lstStyle/>
        <a:p>
          <a:endParaRPr lang="es-ES"/>
        </a:p>
      </dgm:t>
    </dgm:pt>
    <dgm:pt modelId="{1B9708D8-6FEE-4140-AE0F-F7F4EBCFF435}" type="pres">
      <dgm:prSet presAssocID="{5268AAC1-3E20-4A2D-8BFF-D517099D6BB8}" presName="rootComposite" presStyleCnt="0"/>
      <dgm:spPr/>
      <dgm:t>
        <a:bodyPr/>
        <a:lstStyle/>
        <a:p>
          <a:endParaRPr lang="es-ES"/>
        </a:p>
      </dgm:t>
    </dgm:pt>
    <dgm:pt modelId="{49FFC497-9DB9-4A1C-A7F0-B626C22F0DD0}" type="pres">
      <dgm:prSet presAssocID="{5268AAC1-3E20-4A2D-8BFF-D517099D6BB8}" presName="rootText" presStyleLbl="node3" presStyleIdx="3" presStyleCnt="5" custScaleY="387083">
        <dgm:presLayoutVars>
          <dgm:chPref val="3"/>
        </dgm:presLayoutVars>
      </dgm:prSet>
      <dgm:spPr/>
      <dgm:t>
        <a:bodyPr/>
        <a:lstStyle/>
        <a:p>
          <a:endParaRPr lang="es-ES"/>
        </a:p>
      </dgm:t>
    </dgm:pt>
    <dgm:pt modelId="{EF2A49D7-B188-40D3-8B3B-C6B09CC070C2}" type="pres">
      <dgm:prSet presAssocID="{5268AAC1-3E20-4A2D-8BFF-D517099D6BB8}" presName="rootConnector" presStyleLbl="node3" presStyleIdx="3" presStyleCnt="5"/>
      <dgm:spPr/>
      <dgm:t>
        <a:bodyPr/>
        <a:lstStyle/>
        <a:p>
          <a:endParaRPr lang="es-ES"/>
        </a:p>
      </dgm:t>
    </dgm:pt>
    <dgm:pt modelId="{0F490655-9758-488B-92BD-9DFEC2671D6F}" type="pres">
      <dgm:prSet presAssocID="{5268AAC1-3E20-4A2D-8BFF-D517099D6BB8}" presName="hierChild4" presStyleCnt="0"/>
      <dgm:spPr/>
      <dgm:t>
        <a:bodyPr/>
        <a:lstStyle/>
        <a:p>
          <a:endParaRPr lang="es-ES"/>
        </a:p>
      </dgm:t>
    </dgm:pt>
    <dgm:pt modelId="{0DAE538A-753E-4934-B397-0CD01FB13A23}" type="pres">
      <dgm:prSet presAssocID="{5268AAC1-3E20-4A2D-8BFF-D517099D6BB8}" presName="hierChild5" presStyleCnt="0"/>
      <dgm:spPr/>
      <dgm:t>
        <a:bodyPr/>
        <a:lstStyle/>
        <a:p>
          <a:endParaRPr lang="es-ES"/>
        </a:p>
      </dgm:t>
    </dgm:pt>
    <dgm:pt modelId="{323D84FB-1E5D-44FB-9451-66C6C9D4709F}" type="pres">
      <dgm:prSet presAssocID="{A40227FE-36C4-4370-BA59-355195589299}" presName="hierChild5" presStyleCnt="0"/>
      <dgm:spPr/>
      <dgm:t>
        <a:bodyPr/>
        <a:lstStyle/>
        <a:p>
          <a:endParaRPr lang="es-ES"/>
        </a:p>
      </dgm:t>
    </dgm:pt>
    <dgm:pt modelId="{0FDED11F-7500-4452-85D5-8CC2153F3002}" type="pres">
      <dgm:prSet presAssocID="{F5520D05-D0FE-4795-A931-9F752976EC51}" presName="Name37" presStyleLbl="parChTrans1D2" presStyleIdx="4" presStyleCnt="5"/>
      <dgm:spPr/>
      <dgm:t>
        <a:bodyPr/>
        <a:lstStyle/>
        <a:p>
          <a:endParaRPr lang="es-ES"/>
        </a:p>
      </dgm:t>
    </dgm:pt>
    <dgm:pt modelId="{3C01914D-1580-4EA0-AF91-1DBB89A8C508}" type="pres">
      <dgm:prSet presAssocID="{380635F2-ED84-459B-BFBD-BE8413DABF68}" presName="hierRoot2" presStyleCnt="0">
        <dgm:presLayoutVars>
          <dgm:hierBranch val="init"/>
        </dgm:presLayoutVars>
      </dgm:prSet>
      <dgm:spPr/>
      <dgm:t>
        <a:bodyPr/>
        <a:lstStyle/>
        <a:p>
          <a:endParaRPr lang="es-ES"/>
        </a:p>
      </dgm:t>
    </dgm:pt>
    <dgm:pt modelId="{876E6E15-A768-415B-98A5-DC7E52EBE2EF}" type="pres">
      <dgm:prSet presAssocID="{380635F2-ED84-459B-BFBD-BE8413DABF68}" presName="rootComposite" presStyleCnt="0"/>
      <dgm:spPr/>
      <dgm:t>
        <a:bodyPr/>
        <a:lstStyle/>
        <a:p>
          <a:endParaRPr lang="es-ES"/>
        </a:p>
      </dgm:t>
    </dgm:pt>
    <dgm:pt modelId="{16CED98F-FAB4-476C-A942-494D5F42C70F}" type="pres">
      <dgm:prSet presAssocID="{380635F2-ED84-459B-BFBD-BE8413DABF68}" presName="rootText" presStyleLbl="node2" presStyleIdx="4" presStyleCnt="5">
        <dgm:presLayoutVars>
          <dgm:chPref val="3"/>
        </dgm:presLayoutVars>
      </dgm:prSet>
      <dgm:spPr/>
      <dgm:t>
        <a:bodyPr/>
        <a:lstStyle/>
        <a:p>
          <a:endParaRPr lang="es-ES"/>
        </a:p>
      </dgm:t>
    </dgm:pt>
    <dgm:pt modelId="{F748B8A0-2D26-4162-AA90-1354183A5F64}" type="pres">
      <dgm:prSet presAssocID="{380635F2-ED84-459B-BFBD-BE8413DABF68}" presName="rootConnector" presStyleLbl="node2" presStyleIdx="4" presStyleCnt="5"/>
      <dgm:spPr/>
      <dgm:t>
        <a:bodyPr/>
        <a:lstStyle/>
        <a:p>
          <a:endParaRPr lang="es-ES"/>
        </a:p>
      </dgm:t>
    </dgm:pt>
    <dgm:pt modelId="{F4383E60-6EAB-4EE6-BD30-F4D5A41B7DC2}" type="pres">
      <dgm:prSet presAssocID="{380635F2-ED84-459B-BFBD-BE8413DABF68}" presName="hierChild4" presStyleCnt="0"/>
      <dgm:spPr/>
      <dgm:t>
        <a:bodyPr/>
        <a:lstStyle/>
        <a:p>
          <a:endParaRPr lang="es-ES"/>
        </a:p>
      </dgm:t>
    </dgm:pt>
    <dgm:pt modelId="{4A397FF8-694D-48CD-9FF8-41F12B648EDE}" type="pres">
      <dgm:prSet presAssocID="{0A44828B-083A-4AE9-A624-6146E0183C46}" presName="Name37" presStyleLbl="parChTrans1D3" presStyleIdx="4" presStyleCnt="5"/>
      <dgm:spPr/>
      <dgm:t>
        <a:bodyPr/>
        <a:lstStyle/>
        <a:p>
          <a:endParaRPr lang="es-ES"/>
        </a:p>
      </dgm:t>
    </dgm:pt>
    <dgm:pt modelId="{A9835845-B36E-4FD1-9CA2-D2B3DA869183}" type="pres">
      <dgm:prSet presAssocID="{D579B5A7-A4EE-4126-8433-7179AD3C9BD7}" presName="hierRoot2" presStyleCnt="0">
        <dgm:presLayoutVars>
          <dgm:hierBranch val="init"/>
        </dgm:presLayoutVars>
      </dgm:prSet>
      <dgm:spPr/>
      <dgm:t>
        <a:bodyPr/>
        <a:lstStyle/>
        <a:p>
          <a:endParaRPr lang="es-ES"/>
        </a:p>
      </dgm:t>
    </dgm:pt>
    <dgm:pt modelId="{0975F2E7-66A9-43F4-A714-F98A816F7566}" type="pres">
      <dgm:prSet presAssocID="{D579B5A7-A4EE-4126-8433-7179AD3C9BD7}" presName="rootComposite" presStyleCnt="0"/>
      <dgm:spPr/>
      <dgm:t>
        <a:bodyPr/>
        <a:lstStyle/>
        <a:p>
          <a:endParaRPr lang="es-ES"/>
        </a:p>
      </dgm:t>
    </dgm:pt>
    <dgm:pt modelId="{0ED043ED-E6E1-4766-9492-CB235AB50CEC}" type="pres">
      <dgm:prSet presAssocID="{D579B5A7-A4EE-4126-8433-7179AD3C9BD7}" presName="rootText" presStyleLbl="node3" presStyleIdx="4" presStyleCnt="5" custScaleY="390000">
        <dgm:presLayoutVars>
          <dgm:chPref val="3"/>
        </dgm:presLayoutVars>
      </dgm:prSet>
      <dgm:spPr/>
      <dgm:t>
        <a:bodyPr/>
        <a:lstStyle/>
        <a:p>
          <a:endParaRPr lang="es-ES"/>
        </a:p>
      </dgm:t>
    </dgm:pt>
    <dgm:pt modelId="{6E9F4D67-FB13-46B3-97EC-2778B5DC4986}" type="pres">
      <dgm:prSet presAssocID="{D579B5A7-A4EE-4126-8433-7179AD3C9BD7}" presName="rootConnector" presStyleLbl="node3" presStyleIdx="4" presStyleCnt="5"/>
      <dgm:spPr/>
      <dgm:t>
        <a:bodyPr/>
        <a:lstStyle/>
        <a:p>
          <a:endParaRPr lang="es-ES"/>
        </a:p>
      </dgm:t>
    </dgm:pt>
    <dgm:pt modelId="{3071F539-439B-4CD8-8A6A-BF808A6450E9}" type="pres">
      <dgm:prSet presAssocID="{D579B5A7-A4EE-4126-8433-7179AD3C9BD7}" presName="hierChild4" presStyleCnt="0"/>
      <dgm:spPr/>
      <dgm:t>
        <a:bodyPr/>
        <a:lstStyle/>
        <a:p>
          <a:endParaRPr lang="es-ES"/>
        </a:p>
      </dgm:t>
    </dgm:pt>
    <dgm:pt modelId="{AA6EA9DE-8FE8-4253-82B1-DD30839AE239}" type="pres">
      <dgm:prSet presAssocID="{D579B5A7-A4EE-4126-8433-7179AD3C9BD7}" presName="hierChild5" presStyleCnt="0"/>
      <dgm:spPr/>
      <dgm:t>
        <a:bodyPr/>
        <a:lstStyle/>
        <a:p>
          <a:endParaRPr lang="es-ES"/>
        </a:p>
      </dgm:t>
    </dgm:pt>
    <dgm:pt modelId="{2F94D4B3-01F2-42CC-891C-4A2ECD15F4BC}" type="pres">
      <dgm:prSet presAssocID="{380635F2-ED84-459B-BFBD-BE8413DABF68}" presName="hierChild5" presStyleCnt="0"/>
      <dgm:spPr/>
      <dgm:t>
        <a:bodyPr/>
        <a:lstStyle/>
        <a:p>
          <a:endParaRPr lang="es-ES"/>
        </a:p>
      </dgm:t>
    </dgm:pt>
    <dgm:pt modelId="{BB9E58B1-E33A-4FAE-8ACA-D12053F3EC51}" type="pres">
      <dgm:prSet presAssocID="{D186A7F8-6998-40D7-B9ED-D4B2FBEA5943}" presName="hierChild3" presStyleCnt="0"/>
      <dgm:spPr/>
      <dgm:t>
        <a:bodyPr/>
        <a:lstStyle/>
        <a:p>
          <a:endParaRPr lang="es-ES"/>
        </a:p>
      </dgm:t>
    </dgm:pt>
  </dgm:ptLst>
  <dgm:cxnLst>
    <dgm:cxn modelId="{A293038F-B6F7-4970-8C54-B291643C46CB}" type="presOf" srcId="{5268AAC1-3E20-4A2D-8BFF-D517099D6BB8}" destId="{49FFC497-9DB9-4A1C-A7F0-B626C22F0DD0}" srcOrd="0" destOrd="0" presId="urn:microsoft.com/office/officeart/2005/8/layout/orgChart1"/>
    <dgm:cxn modelId="{9C29BAF9-04EF-463F-B04A-93CCC2BCAE66}" type="presOf" srcId="{A59F8C9D-D8F8-434F-B68C-AFFDA69268B8}" destId="{FD8695A1-0A7F-4DC5-A3B4-F99BFB7DFE90}" srcOrd="1" destOrd="0" presId="urn:microsoft.com/office/officeart/2005/8/layout/orgChart1"/>
    <dgm:cxn modelId="{833E1A34-35DE-47ED-ADDB-7BFB69A090FC}" type="presOf" srcId="{1BE08581-203C-47BF-B0B7-4E3EF9177FAD}" destId="{59FC9C18-217C-4B64-9116-37E6624EAC9C}" srcOrd="0" destOrd="0" presId="urn:microsoft.com/office/officeart/2005/8/layout/orgChart1"/>
    <dgm:cxn modelId="{299F3C42-A1EC-412F-ACDF-D2CABEC58170}" type="presOf" srcId="{3E14CC84-128F-46E2-B81F-167CD7EC8A50}" destId="{4A9B9164-5E6E-4D87-8906-2B7AAFD19C74}" srcOrd="1" destOrd="0" presId="urn:microsoft.com/office/officeart/2005/8/layout/orgChart1"/>
    <dgm:cxn modelId="{33E8159F-F820-49E7-8F5C-2154386BCDD6}" srcId="{4D7CB432-7CB1-4DEE-9035-EF17F6ACF748}" destId="{D186A7F8-6998-40D7-B9ED-D4B2FBEA5943}" srcOrd="0" destOrd="0" parTransId="{FD271152-2582-497A-BA30-A83832C65935}" sibTransId="{304D6B6D-FCFA-4CDA-8006-CF46BBD27069}"/>
    <dgm:cxn modelId="{A6645E07-39B4-4AE2-B104-20451EF8D110}" type="presOf" srcId="{380635F2-ED84-459B-BFBD-BE8413DABF68}" destId="{F748B8A0-2D26-4162-AA90-1354183A5F64}" srcOrd="1" destOrd="0" presId="urn:microsoft.com/office/officeart/2005/8/layout/orgChart1"/>
    <dgm:cxn modelId="{A76E2151-7C74-460C-9BCF-851DD287A272}" type="presOf" srcId="{380635F2-ED84-459B-BFBD-BE8413DABF68}" destId="{16CED98F-FAB4-476C-A942-494D5F42C70F}" srcOrd="0" destOrd="0" presId="urn:microsoft.com/office/officeart/2005/8/layout/orgChart1"/>
    <dgm:cxn modelId="{2F1C4D8F-6030-4A38-A621-07DC5CA0B2F6}" type="presOf" srcId="{79C6BA2A-2CDB-46C2-A94C-C4E4B46F3228}" destId="{C953597D-CAA6-46DC-B6B1-1F768003C1E4}" srcOrd="0" destOrd="0" presId="urn:microsoft.com/office/officeart/2005/8/layout/orgChart1"/>
    <dgm:cxn modelId="{52AB1526-6768-4AF4-9B42-590352DA0405}" type="presOf" srcId="{D186A7F8-6998-40D7-B9ED-D4B2FBEA5943}" destId="{61387B70-E476-4BED-B7A3-66C867E596A1}" srcOrd="1" destOrd="0" presId="urn:microsoft.com/office/officeart/2005/8/layout/orgChart1"/>
    <dgm:cxn modelId="{DA611210-9D7B-423F-A898-23ABACE00E69}" type="presOf" srcId="{D579B5A7-A4EE-4126-8433-7179AD3C9BD7}" destId="{6E9F4D67-FB13-46B3-97EC-2778B5DC4986}" srcOrd="1" destOrd="0" presId="urn:microsoft.com/office/officeart/2005/8/layout/orgChart1"/>
    <dgm:cxn modelId="{16FBEE15-0730-43C4-AAEE-9B2BC2A2070F}" srcId="{D186A7F8-6998-40D7-B9ED-D4B2FBEA5943}" destId="{D4D7EE9B-0DA4-4BD4-9F57-CDE7FC0795B2}" srcOrd="0" destOrd="0" parTransId="{D0444813-01C6-4DE1-9511-CC97985C1DE3}" sibTransId="{5393C368-A5FC-4703-A481-CBE7D2DF5CDA}"/>
    <dgm:cxn modelId="{456A053A-B577-4ABC-8905-45985E5C5F25}" srcId="{3E14CC84-128F-46E2-B81F-167CD7EC8A50}" destId="{A59F8C9D-D8F8-434F-B68C-AFFDA69268B8}" srcOrd="0" destOrd="0" parTransId="{C84892CD-DF41-4EED-8A24-318C4EA240B4}" sibTransId="{5DBB7643-3F47-47E1-9358-E121038CD983}"/>
    <dgm:cxn modelId="{8377694C-DE2D-4744-9172-4C20E98304F6}" type="presOf" srcId="{D4D7EE9B-0DA4-4BD4-9F57-CDE7FC0795B2}" destId="{38A5E97A-AE30-474D-949B-1A4BB81D3B54}" srcOrd="0" destOrd="0" presId="urn:microsoft.com/office/officeart/2005/8/layout/orgChart1"/>
    <dgm:cxn modelId="{F7F53B08-1656-4932-96FC-3B42D2B7FDE0}" type="presOf" srcId="{2107C843-ADC9-4023-B019-8E7FF08F2B1A}" destId="{B2DC7A10-3BD0-4EB6-8FCC-437D88092020}" srcOrd="0" destOrd="0" presId="urn:microsoft.com/office/officeart/2005/8/layout/orgChart1"/>
    <dgm:cxn modelId="{FD1A7F42-8119-4258-8088-4FB3474A55AD}" srcId="{D4D7EE9B-0DA4-4BD4-9F57-CDE7FC0795B2}" destId="{2EE8A87B-A402-491E-93E4-AB6A17E165CB}" srcOrd="0" destOrd="0" parTransId="{451EFF94-6F87-4CD7-B40E-DBE9CCA19DE9}" sibTransId="{CCB04531-F657-47CA-A9FA-F5656AE8EC44}"/>
    <dgm:cxn modelId="{B46B600C-D93B-43B4-845A-316173D1F3F5}" type="presOf" srcId="{A40227FE-36C4-4370-BA59-355195589299}" destId="{0F08C020-7621-4419-8FBD-DF8C6659AF72}" srcOrd="1" destOrd="0" presId="urn:microsoft.com/office/officeart/2005/8/layout/orgChart1"/>
    <dgm:cxn modelId="{B8793983-4158-4F38-B67C-2BE88E9C3AC5}" type="presOf" srcId="{3E14CC84-128F-46E2-B81F-167CD7EC8A50}" destId="{45459CC1-1435-4147-BA79-901768F86990}" srcOrd="0" destOrd="0" presId="urn:microsoft.com/office/officeart/2005/8/layout/orgChart1"/>
    <dgm:cxn modelId="{7038AFE1-98D8-4951-8147-486D29D44E8A}" srcId="{D186A7F8-6998-40D7-B9ED-D4B2FBEA5943}" destId="{380635F2-ED84-459B-BFBD-BE8413DABF68}" srcOrd="4" destOrd="0" parTransId="{F5520D05-D0FE-4795-A931-9F752976EC51}" sibTransId="{DC830F59-783F-4BDC-A2FF-D72CB929878A}"/>
    <dgm:cxn modelId="{4265C6F9-B914-4DCA-BF3F-4D16B13CFD60}" type="presOf" srcId="{A59F8C9D-D8F8-434F-B68C-AFFDA69268B8}" destId="{F5B98D3E-73E0-440B-B39F-9AA4A47C1CEE}" srcOrd="0" destOrd="0" presId="urn:microsoft.com/office/officeart/2005/8/layout/orgChart1"/>
    <dgm:cxn modelId="{170325AC-A71E-4D6F-A191-C93B0B60EC2F}" type="presOf" srcId="{D0444813-01C6-4DE1-9511-CC97985C1DE3}" destId="{95CC788E-21B7-48CB-B73D-A990C5339787}" srcOrd="0" destOrd="0" presId="urn:microsoft.com/office/officeart/2005/8/layout/orgChart1"/>
    <dgm:cxn modelId="{67853302-B9E4-404D-A63F-17F8D3996277}" srcId="{D186A7F8-6998-40D7-B9ED-D4B2FBEA5943}" destId="{3E14CC84-128F-46E2-B81F-167CD7EC8A50}" srcOrd="1" destOrd="0" parTransId="{13F69638-F384-41A1-8F21-D0F4E9DEC10F}" sibTransId="{5C65FBA0-DFEB-4608-A80F-33E018BA28AA}"/>
    <dgm:cxn modelId="{17DBC8FE-5425-4B91-BBFF-6D39DB3D1FED}" type="presOf" srcId="{D186A7F8-6998-40D7-B9ED-D4B2FBEA5943}" destId="{4F7C7593-A00C-49AA-9100-F9F6A31F7C86}" srcOrd="0" destOrd="0" presId="urn:microsoft.com/office/officeart/2005/8/layout/orgChart1"/>
    <dgm:cxn modelId="{E21B4D1C-CEFF-4AD2-9DA5-CA004A38C67C}" type="presOf" srcId="{13F69638-F384-41A1-8F21-D0F4E9DEC10F}" destId="{2D6A0DE9-D7F9-47D0-89BD-566AE65D3665}" srcOrd="0" destOrd="0" presId="urn:microsoft.com/office/officeart/2005/8/layout/orgChart1"/>
    <dgm:cxn modelId="{03EB05EF-8F46-440E-81D7-06A52658C62A}" type="presOf" srcId="{81D9A533-C6C6-4768-B587-7CD89DE1E14E}" destId="{83F8A933-4272-4B1B-BBF4-EAAD4A1D073A}" srcOrd="0" destOrd="0" presId="urn:microsoft.com/office/officeart/2005/8/layout/orgChart1"/>
    <dgm:cxn modelId="{CA51A4D9-5AF7-4338-AEE7-DFDBDF9CB77E}" srcId="{380635F2-ED84-459B-BFBD-BE8413DABF68}" destId="{D579B5A7-A4EE-4126-8433-7179AD3C9BD7}" srcOrd="0" destOrd="0" parTransId="{0A44828B-083A-4AE9-A624-6146E0183C46}" sibTransId="{C3F3E90C-B831-439D-852D-072D02194993}"/>
    <dgm:cxn modelId="{B636AADD-157E-48BD-BB5E-19D3B5575900}" type="presOf" srcId="{D4D7EE9B-0DA4-4BD4-9F57-CDE7FC0795B2}" destId="{51E218D9-56C9-4CED-992C-AA8AC0354A5F}" srcOrd="1" destOrd="0" presId="urn:microsoft.com/office/officeart/2005/8/layout/orgChart1"/>
    <dgm:cxn modelId="{4F49A2E1-11CA-4E26-99B6-0278FE89B9D9}" srcId="{D186A7F8-6998-40D7-B9ED-D4B2FBEA5943}" destId="{A40227FE-36C4-4370-BA59-355195589299}" srcOrd="3" destOrd="0" parTransId="{1BE08581-203C-47BF-B0B7-4E3EF9177FAD}" sibTransId="{0EBA8371-FDF4-437C-9E54-B6F08D211820}"/>
    <dgm:cxn modelId="{0F7B7DE9-3D32-4EDA-82E9-AE9DB6C564DD}" srcId="{BB373E9E-1491-445B-ACEB-8D23154E1548}" destId="{79C6BA2A-2CDB-46C2-A94C-C4E4B46F3228}" srcOrd="0" destOrd="0" parTransId="{6137D248-0A29-47F5-B3EB-91FD6C8001ED}" sibTransId="{23A4DFB1-524C-41CA-A55E-12D1FF4598E2}"/>
    <dgm:cxn modelId="{01FABED9-1C9A-4E8D-B418-3FF38BE4AE54}" type="presOf" srcId="{C84892CD-DF41-4EED-8A24-318C4EA240B4}" destId="{E75BB4BC-4968-4661-A27E-82CDA565DD1B}" srcOrd="0" destOrd="0" presId="urn:microsoft.com/office/officeart/2005/8/layout/orgChart1"/>
    <dgm:cxn modelId="{F7E2F590-4EE0-4429-B63E-D5A1057DD528}" type="presOf" srcId="{0A44828B-083A-4AE9-A624-6146E0183C46}" destId="{4A397FF8-694D-48CD-9FF8-41F12B648EDE}" srcOrd="0" destOrd="0" presId="urn:microsoft.com/office/officeart/2005/8/layout/orgChart1"/>
    <dgm:cxn modelId="{AF0F8E78-6D4A-43BA-B7DA-9AC2CDC351CC}" type="presOf" srcId="{BB373E9E-1491-445B-ACEB-8D23154E1548}" destId="{46956FAD-0628-4164-A882-750E8921F874}" srcOrd="0" destOrd="0" presId="urn:microsoft.com/office/officeart/2005/8/layout/orgChart1"/>
    <dgm:cxn modelId="{2D619FB3-1A91-48A0-8ECC-39F6B23E2F14}" type="presOf" srcId="{F5520D05-D0FE-4795-A931-9F752976EC51}" destId="{0FDED11F-7500-4452-85D5-8CC2153F3002}" srcOrd="0" destOrd="0" presId="urn:microsoft.com/office/officeart/2005/8/layout/orgChart1"/>
    <dgm:cxn modelId="{0084A703-2F23-4590-9F31-63CFE7513633}" type="presOf" srcId="{D579B5A7-A4EE-4126-8433-7179AD3C9BD7}" destId="{0ED043ED-E6E1-4766-9492-CB235AB50CEC}" srcOrd="0" destOrd="0" presId="urn:microsoft.com/office/officeart/2005/8/layout/orgChart1"/>
    <dgm:cxn modelId="{8229BD2E-0D7D-4632-B016-1A67DC497A0A}" type="presOf" srcId="{79C6BA2A-2CDB-46C2-A94C-C4E4B46F3228}" destId="{8C3622B7-4ABC-485B-9021-C7D22D1363B3}" srcOrd="1" destOrd="0" presId="urn:microsoft.com/office/officeart/2005/8/layout/orgChart1"/>
    <dgm:cxn modelId="{8F3410F4-306A-4314-BB37-36BF39BDCA94}" type="presOf" srcId="{2EE8A87B-A402-491E-93E4-AB6A17E165CB}" destId="{543FAD82-DD57-49A8-AA48-0641D6B84362}" srcOrd="1" destOrd="0" presId="urn:microsoft.com/office/officeart/2005/8/layout/orgChart1"/>
    <dgm:cxn modelId="{2E97E152-649A-4480-A6C6-EBE46849C538}" srcId="{D186A7F8-6998-40D7-B9ED-D4B2FBEA5943}" destId="{BB373E9E-1491-445B-ACEB-8D23154E1548}" srcOrd="2" destOrd="0" parTransId="{2107C843-ADC9-4023-B019-8E7FF08F2B1A}" sibTransId="{5D428626-D6E0-43F1-B114-A12E5FC180AB}"/>
    <dgm:cxn modelId="{0B933EC4-07F1-4365-AC67-712C811F258A}" type="presOf" srcId="{6137D248-0A29-47F5-B3EB-91FD6C8001ED}" destId="{92AB8D3D-B845-4AEA-9B60-88E85004AC53}" srcOrd="0" destOrd="0" presId="urn:microsoft.com/office/officeart/2005/8/layout/orgChart1"/>
    <dgm:cxn modelId="{C08AC134-7044-401A-9045-9AF6F525CD2F}" type="presOf" srcId="{2EE8A87B-A402-491E-93E4-AB6A17E165CB}" destId="{CB03D965-9299-4135-A352-6D2D625ECF9B}" srcOrd="0" destOrd="0" presId="urn:microsoft.com/office/officeart/2005/8/layout/orgChart1"/>
    <dgm:cxn modelId="{B2D8612D-A5E0-46EA-83FF-02907A52EB3C}" type="presOf" srcId="{4D7CB432-7CB1-4DEE-9035-EF17F6ACF748}" destId="{6D42C501-824D-4A7B-ABAB-CB5A71E5370B}" srcOrd="0" destOrd="0" presId="urn:microsoft.com/office/officeart/2005/8/layout/orgChart1"/>
    <dgm:cxn modelId="{4387C32E-33D8-4550-A23B-1ECBDFAAB819}" type="presOf" srcId="{451EFF94-6F87-4CD7-B40E-DBE9CCA19DE9}" destId="{B8F4FBAA-8B41-405B-9C8B-503E1C75D7E7}" srcOrd="0" destOrd="0" presId="urn:microsoft.com/office/officeart/2005/8/layout/orgChart1"/>
    <dgm:cxn modelId="{43AB8894-8DEB-4B7C-AA00-3E7F2CF8F118}" srcId="{A40227FE-36C4-4370-BA59-355195589299}" destId="{5268AAC1-3E20-4A2D-8BFF-D517099D6BB8}" srcOrd="0" destOrd="0" parTransId="{81D9A533-C6C6-4768-B587-7CD89DE1E14E}" sibTransId="{960A9B13-8CE3-4BC9-AC54-B026CF592CFA}"/>
    <dgm:cxn modelId="{E3155FBA-EA7F-4D46-99FF-9C89E1702256}" type="presOf" srcId="{A40227FE-36C4-4370-BA59-355195589299}" destId="{6305ACB1-F04F-43B4-83A7-CF444FD2DF2A}" srcOrd="0" destOrd="0" presId="urn:microsoft.com/office/officeart/2005/8/layout/orgChart1"/>
    <dgm:cxn modelId="{9F093568-4387-4D65-9E10-F9C3FA177C8D}" type="presOf" srcId="{BB373E9E-1491-445B-ACEB-8D23154E1548}" destId="{19549454-BBEF-47A6-A330-8A692D0A7003}" srcOrd="1" destOrd="0" presId="urn:microsoft.com/office/officeart/2005/8/layout/orgChart1"/>
    <dgm:cxn modelId="{F398AB99-F836-426A-B9E9-A3EC17CF3043}" type="presOf" srcId="{5268AAC1-3E20-4A2D-8BFF-D517099D6BB8}" destId="{EF2A49D7-B188-40D3-8B3B-C6B09CC070C2}" srcOrd="1" destOrd="0" presId="urn:microsoft.com/office/officeart/2005/8/layout/orgChart1"/>
    <dgm:cxn modelId="{3DB99259-D7F5-47A0-9A02-123BCDDA3DAC}" type="presParOf" srcId="{6D42C501-824D-4A7B-ABAB-CB5A71E5370B}" destId="{62B2CE25-53A1-4D4B-A86D-12660E0984A5}" srcOrd="0" destOrd="0" presId="urn:microsoft.com/office/officeart/2005/8/layout/orgChart1"/>
    <dgm:cxn modelId="{AE077843-FC19-4BBA-AADC-7340A10F5215}" type="presParOf" srcId="{62B2CE25-53A1-4D4B-A86D-12660E0984A5}" destId="{2ABEF0F8-A532-4431-8712-D04C4EAB231D}" srcOrd="0" destOrd="0" presId="urn:microsoft.com/office/officeart/2005/8/layout/orgChart1"/>
    <dgm:cxn modelId="{EDD5F6CC-700F-4784-8014-86E4F11F3979}" type="presParOf" srcId="{2ABEF0F8-A532-4431-8712-D04C4EAB231D}" destId="{4F7C7593-A00C-49AA-9100-F9F6A31F7C86}" srcOrd="0" destOrd="0" presId="urn:microsoft.com/office/officeart/2005/8/layout/orgChart1"/>
    <dgm:cxn modelId="{A25DF81D-24FB-4001-BE84-7460032F64C3}" type="presParOf" srcId="{2ABEF0F8-A532-4431-8712-D04C4EAB231D}" destId="{61387B70-E476-4BED-B7A3-66C867E596A1}" srcOrd="1" destOrd="0" presId="urn:microsoft.com/office/officeart/2005/8/layout/orgChart1"/>
    <dgm:cxn modelId="{C04695A2-C3F0-46A4-88D5-4A69E5191786}" type="presParOf" srcId="{62B2CE25-53A1-4D4B-A86D-12660E0984A5}" destId="{D6B2E140-B60C-473A-9020-0D7C34099E17}" srcOrd="1" destOrd="0" presId="urn:microsoft.com/office/officeart/2005/8/layout/orgChart1"/>
    <dgm:cxn modelId="{B9B03655-AF31-49D8-8540-EE57D3C66A7F}" type="presParOf" srcId="{D6B2E140-B60C-473A-9020-0D7C34099E17}" destId="{95CC788E-21B7-48CB-B73D-A990C5339787}" srcOrd="0" destOrd="0" presId="urn:microsoft.com/office/officeart/2005/8/layout/orgChart1"/>
    <dgm:cxn modelId="{5A69A8CA-C7AC-48C2-91BF-A501DA7C9641}" type="presParOf" srcId="{D6B2E140-B60C-473A-9020-0D7C34099E17}" destId="{B356B2B8-1E5F-454E-825F-805BDB9F3C4B}" srcOrd="1" destOrd="0" presId="urn:microsoft.com/office/officeart/2005/8/layout/orgChart1"/>
    <dgm:cxn modelId="{DF555AB4-ED03-4FD4-8C2C-07EDB6D95AC0}" type="presParOf" srcId="{B356B2B8-1E5F-454E-825F-805BDB9F3C4B}" destId="{D1536570-5876-4780-9A77-51B2838EEAD9}" srcOrd="0" destOrd="0" presId="urn:microsoft.com/office/officeart/2005/8/layout/orgChart1"/>
    <dgm:cxn modelId="{8A43F557-739E-484C-B399-27E435626D42}" type="presParOf" srcId="{D1536570-5876-4780-9A77-51B2838EEAD9}" destId="{38A5E97A-AE30-474D-949B-1A4BB81D3B54}" srcOrd="0" destOrd="0" presId="urn:microsoft.com/office/officeart/2005/8/layout/orgChart1"/>
    <dgm:cxn modelId="{B40577CC-C076-48A7-8459-57583C622596}" type="presParOf" srcId="{D1536570-5876-4780-9A77-51B2838EEAD9}" destId="{51E218D9-56C9-4CED-992C-AA8AC0354A5F}" srcOrd="1" destOrd="0" presId="urn:microsoft.com/office/officeart/2005/8/layout/orgChart1"/>
    <dgm:cxn modelId="{6FD5D144-7CAA-4B2C-B809-3D2C6CADAFEB}" type="presParOf" srcId="{B356B2B8-1E5F-454E-825F-805BDB9F3C4B}" destId="{10B73B7A-FD52-4EF6-83E9-5E8C5AB3D8B1}" srcOrd="1" destOrd="0" presId="urn:microsoft.com/office/officeart/2005/8/layout/orgChart1"/>
    <dgm:cxn modelId="{A115FE6B-18E0-4A47-85EB-F3F28DFE229F}" type="presParOf" srcId="{10B73B7A-FD52-4EF6-83E9-5E8C5AB3D8B1}" destId="{B8F4FBAA-8B41-405B-9C8B-503E1C75D7E7}" srcOrd="0" destOrd="0" presId="urn:microsoft.com/office/officeart/2005/8/layout/orgChart1"/>
    <dgm:cxn modelId="{CA25F131-24E9-4B46-9A35-331BCBE82A9C}" type="presParOf" srcId="{10B73B7A-FD52-4EF6-83E9-5E8C5AB3D8B1}" destId="{69972135-2644-4CDF-93B7-78B6446970EB}" srcOrd="1" destOrd="0" presId="urn:microsoft.com/office/officeart/2005/8/layout/orgChart1"/>
    <dgm:cxn modelId="{E429C88A-7BC4-4D8A-9F61-E28302C3F0D9}" type="presParOf" srcId="{69972135-2644-4CDF-93B7-78B6446970EB}" destId="{EBB33AF0-B80C-41A9-96A6-2CEDE812C37B}" srcOrd="0" destOrd="0" presId="urn:microsoft.com/office/officeart/2005/8/layout/orgChart1"/>
    <dgm:cxn modelId="{5F8EDB8A-5289-4545-BE8B-2B335F58F3D0}" type="presParOf" srcId="{EBB33AF0-B80C-41A9-96A6-2CEDE812C37B}" destId="{CB03D965-9299-4135-A352-6D2D625ECF9B}" srcOrd="0" destOrd="0" presId="urn:microsoft.com/office/officeart/2005/8/layout/orgChart1"/>
    <dgm:cxn modelId="{7D50E6C5-AD5D-437D-93BB-4AB4E96B4F44}" type="presParOf" srcId="{EBB33AF0-B80C-41A9-96A6-2CEDE812C37B}" destId="{543FAD82-DD57-49A8-AA48-0641D6B84362}" srcOrd="1" destOrd="0" presId="urn:microsoft.com/office/officeart/2005/8/layout/orgChart1"/>
    <dgm:cxn modelId="{48191553-1296-45E1-B5E5-E4AEF7231E23}" type="presParOf" srcId="{69972135-2644-4CDF-93B7-78B6446970EB}" destId="{E63EBDBB-3571-47B4-AD13-B8ECB1D34EBC}" srcOrd="1" destOrd="0" presId="urn:microsoft.com/office/officeart/2005/8/layout/orgChart1"/>
    <dgm:cxn modelId="{9FCD3790-1BDB-4888-A5ED-9EEDDCB957F3}" type="presParOf" srcId="{69972135-2644-4CDF-93B7-78B6446970EB}" destId="{541B98F5-FFDA-447B-B425-3D000170282A}" srcOrd="2" destOrd="0" presId="urn:microsoft.com/office/officeart/2005/8/layout/orgChart1"/>
    <dgm:cxn modelId="{461619E9-5731-4CB1-9D3A-7176FFA5A734}" type="presParOf" srcId="{B356B2B8-1E5F-454E-825F-805BDB9F3C4B}" destId="{34D462AD-1D2B-43B9-B7DA-DBA5F512A976}" srcOrd="2" destOrd="0" presId="urn:microsoft.com/office/officeart/2005/8/layout/orgChart1"/>
    <dgm:cxn modelId="{C8C576FA-E05F-45E7-B49B-4F7AE152766A}" type="presParOf" srcId="{D6B2E140-B60C-473A-9020-0D7C34099E17}" destId="{2D6A0DE9-D7F9-47D0-89BD-566AE65D3665}" srcOrd="2" destOrd="0" presId="urn:microsoft.com/office/officeart/2005/8/layout/orgChart1"/>
    <dgm:cxn modelId="{C1A49C41-CDB2-43E7-A364-C6DE10B4EC14}" type="presParOf" srcId="{D6B2E140-B60C-473A-9020-0D7C34099E17}" destId="{CF9DFDFC-30C2-4C15-ACE0-E6FB1862B733}" srcOrd="3" destOrd="0" presId="urn:microsoft.com/office/officeart/2005/8/layout/orgChart1"/>
    <dgm:cxn modelId="{E72B63C4-57FE-496A-A058-5862ACAE83B5}" type="presParOf" srcId="{CF9DFDFC-30C2-4C15-ACE0-E6FB1862B733}" destId="{E3E73A7D-D3C4-4733-A6F1-440A16950E07}" srcOrd="0" destOrd="0" presId="urn:microsoft.com/office/officeart/2005/8/layout/orgChart1"/>
    <dgm:cxn modelId="{1E01BF03-263E-4E4A-A75D-3C9B4035FDDB}" type="presParOf" srcId="{E3E73A7D-D3C4-4733-A6F1-440A16950E07}" destId="{45459CC1-1435-4147-BA79-901768F86990}" srcOrd="0" destOrd="0" presId="urn:microsoft.com/office/officeart/2005/8/layout/orgChart1"/>
    <dgm:cxn modelId="{3DE1138B-C6AB-47B8-893A-B4B37875ADB0}" type="presParOf" srcId="{E3E73A7D-D3C4-4733-A6F1-440A16950E07}" destId="{4A9B9164-5E6E-4D87-8906-2B7AAFD19C74}" srcOrd="1" destOrd="0" presId="urn:microsoft.com/office/officeart/2005/8/layout/orgChart1"/>
    <dgm:cxn modelId="{E7C9BAFE-0844-4C68-95F6-0817FF905174}" type="presParOf" srcId="{CF9DFDFC-30C2-4C15-ACE0-E6FB1862B733}" destId="{35B83CE0-DF71-4C6A-8132-FB441CC850F1}" srcOrd="1" destOrd="0" presId="urn:microsoft.com/office/officeart/2005/8/layout/orgChart1"/>
    <dgm:cxn modelId="{1D40C0AA-B222-4FB5-967F-945D7736554B}" type="presParOf" srcId="{35B83CE0-DF71-4C6A-8132-FB441CC850F1}" destId="{E75BB4BC-4968-4661-A27E-82CDA565DD1B}" srcOrd="0" destOrd="0" presId="urn:microsoft.com/office/officeart/2005/8/layout/orgChart1"/>
    <dgm:cxn modelId="{93313401-DE03-4816-89DA-1673D360010A}" type="presParOf" srcId="{35B83CE0-DF71-4C6A-8132-FB441CC850F1}" destId="{FA08CD83-C1D4-4596-BE7D-839D0594C863}" srcOrd="1" destOrd="0" presId="urn:microsoft.com/office/officeart/2005/8/layout/orgChart1"/>
    <dgm:cxn modelId="{DC4A23E2-3681-42E6-B4AA-C897B2DC84B7}" type="presParOf" srcId="{FA08CD83-C1D4-4596-BE7D-839D0594C863}" destId="{10842CC0-6A52-4AEF-B44F-34DA18EB8C19}" srcOrd="0" destOrd="0" presId="urn:microsoft.com/office/officeart/2005/8/layout/orgChart1"/>
    <dgm:cxn modelId="{94CD3E1C-67BC-4C7B-8909-E3B1BC1A928F}" type="presParOf" srcId="{10842CC0-6A52-4AEF-B44F-34DA18EB8C19}" destId="{F5B98D3E-73E0-440B-B39F-9AA4A47C1CEE}" srcOrd="0" destOrd="0" presId="urn:microsoft.com/office/officeart/2005/8/layout/orgChart1"/>
    <dgm:cxn modelId="{20BB333C-BF1E-4F62-B0D8-E9EC816EE130}" type="presParOf" srcId="{10842CC0-6A52-4AEF-B44F-34DA18EB8C19}" destId="{FD8695A1-0A7F-4DC5-A3B4-F99BFB7DFE90}" srcOrd="1" destOrd="0" presId="urn:microsoft.com/office/officeart/2005/8/layout/orgChart1"/>
    <dgm:cxn modelId="{6C7D7BB5-CB34-4D9A-BA72-D7F401708200}" type="presParOf" srcId="{FA08CD83-C1D4-4596-BE7D-839D0594C863}" destId="{2324F5AF-223C-49E5-92A8-2ED6E010709A}" srcOrd="1" destOrd="0" presId="urn:microsoft.com/office/officeart/2005/8/layout/orgChart1"/>
    <dgm:cxn modelId="{59297F64-0D06-4EA7-AAE4-342AA95EB6A8}" type="presParOf" srcId="{FA08CD83-C1D4-4596-BE7D-839D0594C863}" destId="{52BCFABE-C670-4EF6-9484-56A011764926}" srcOrd="2" destOrd="0" presId="urn:microsoft.com/office/officeart/2005/8/layout/orgChart1"/>
    <dgm:cxn modelId="{5DE8955B-7F58-4ABC-9797-E7F75C384BD9}" type="presParOf" srcId="{CF9DFDFC-30C2-4C15-ACE0-E6FB1862B733}" destId="{B00883E4-A5F1-479D-A507-4A0AD8C8D001}" srcOrd="2" destOrd="0" presId="urn:microsoft.com/office/officeart/2005/8/layout/orgChart1"/>
    <dgm:cxn modelId="{71F93D8C-07B9-443E-959D-55592CE0C05D}" type="presParOf" srcId="{D6B2E140-B60C-473A-9020-0D7C34099E17}" destId="{B2DC7A10-3BD0-4EB6-8FCC-437D88092020}" srcOrd="4" destOrd="0" presId="urn:microsoft.com/office/officeart/2005/8/layout/orgChart1"/>
    <dgm:cxn modelId="{E34ECE15-C8AB-4B23-8E68-7B6439079986}" type="presParOf" srcId="{D6B2E140-B60C-473A-9020-0D7C34099E17}" destId="{670B37B8-60CF-46B9-A38C-926AAAC9BD2B}" srcOrd="5" destOrd="0" presId="urn:microsoft.com/office/officeart/2005/8/layout/orgChart1"/>
    <dgm:cxn modelId="{F5A1FAAA-2EAF-4EFC-93DE-5983254F5E6D}" type="presParOf" srcId="{670B37B8-60CF-46B9-A38C-926AAAC9BD2B}" destId="{FACC76C1-7A66-4FA1-9F3E-08F19E949E10}" srcOrd="0" destOrd="0" presId="urn:microsoft.com/office/officeart/2005/8/layout/orgChart1"/>
    <dgm:cxn modelId="{88B9429E-5309-459C-998B-F4E70B05F455}" type="presParOf" srcId="{FACC76C1-7A66-4FA1-9F3E-08F19E949E10}" destId="{46956FAD-0628-4164-A882-750E8921F874}" srcOrd="0" destOrd="0" presId="urn:microsoft.com/office/officeart/2005/8/layout/orgChart1"/>
    <dgm:cxn modelId="{A6A99095-EFEF-47DF-B2FC-E13A047C5619}" type="presParOf" srcId="{FACC76C1-7A66-4FA1-9F3E-08F19E949E10}" destId="{19549454-BBEF-47A6-A330-8A692D0A7003}" srcOrd="1" destOrd="0" presId="urn:microsoft.com/office/officeart/2005/8/layout/orgChart1"/>
    <dgm:cxn modelId="{00709A29-F1AE-44A9-ADF2-26B4EBB7EAC0}" type="presParOf" srcId="{670B37B8-60CF-46B9-A38C-926AAAC9BD2B}" destId="{DBEBCA7E-FDEA-4C44-8A22-1278E1629234}" srcOrd="1" destOrd="0" presId="urn:microsoft.com/office/officeart/2005/8/layout/orgChart1"/>
    <dgm:cxn modelId="{1A28EEEC-4A31-431D-8B07-680C1A0B287E}" type="presParOf" srcId="{DBEBCA7E-FDEA-4C44-8A22-1278E1629234}" destId="{92AB8D3D-B845-4AEA-9B60-88E85004AC53}" srcOrd="0" destOrd="0" presId="urn:microsoft.com/office/officeart/2005/8/layout/orgChart1"/>
    <dgm:cxn modelId="{3BDB8F01-2805-4CEF-9ED9-6BD263F72BD0}" type="presParOf" srcId="{DBEBCA7E-FDEA-4C44-8A22-1278E1629234}" destId="{ECBE3D89-E90C-4B12-852C-067021E6A55A}" srcOrd="1" destOrd="0" presId="urn:microsoft.com/office/officeart/2005/8/layout/orgChart1"/>
    <dgm:cxn modelId="{AE441FFC-0E8A-4468-A68C-017F8D771449}" type="presParOf" srcId="{ECBE3D89-E90C-4B12-852C-067021E6A55A}" destId="{D2716803-2816-4FEE-8C50-E24CC5234A1E}" srcOrd="0" destOrd="0" presId="urn:microsoft.com/office/officeart/2005/8/layout/orgChart1"/>
    <dgm:cxn modelId="{EC07F3D9-58EF-4AD1-95F2-0F7D95F13B62}" type="presParOf" srcId="{D2716803-2816-4FEE-8C50-E24CC5234A1E}" destId="{C953597D-CAA6-46DC-B6B1-1F768003C1E4}" srcOrd="0" destOrd="0" presId="urn:microsoft.com/office/officeart/2005/8/layout/orgChart1"/>
    <dgm:cxn modelId="{15DA7AE7-151A-4801-B93D-08365A4C8409}" type="presParOf" srcId="{D2716803-2816-4FEE-8C50-E24CC5234A1E}" destId="{8C3622B7-4ABC-485B-9021-C7D22D1363B3}" srcOrd="1" destOrd="0" presId="urn:microsoft.com/office/officeart/2005/8/layout/orgChart1"/>
    <dgm:cxn modelId="{1614DBE5-4C7E-4318-99B3-03CA6071318A}" type="presParOf" srcId="{ECBE3D89-E90C-4B12-852C-067021E6A55A}" destId="{6576B3B4-BF73-4439-B7E0-220F15342799}" srcOrd="1" destOrd="0" presId="urn:microsoft.com/office/officeart/2005/8/layout/orgChart1"/>
    <dgm:cxn modelId="{5D5B9B08-D7C5-4DE9-B9E4-E10A7CDB644F}" type="presParOf" srcId="{ECBE3D89-E90C-4B12-852C-067021E6A55A}" destId="{931358A1-CE76-4051-87A6-3A2D134DB1B6}" srcOrd="2" destOrd="0" presId="urn:microsoft.com/office/officeart/2005/8/layout/orgChart1"/>
    <dgm:cxn modelId="{F492B6E9-C0E9-4877-84C0-89EEAF489DC5}" type="presParOf" srcId="{670B37B8-60CF-46B9-A38C-926AAAC9BD2B}" destId="{F385FA50-ED34-48BA-90C8-48E5F0147273}" srcOrd="2" destOrd="0" presId="urn:microsoft.com/office/officeart/2005/8/layout/orgChart1"/>
    <dgm:cxn modelId="{101439EF-E7EE-423B-8F16-AC3346D1D94D}" type="presParOf" srcId="{D6B2E140-B60C-473A-9020-0D7C34099E17}" destId="{59FC9C18-217C-4B64-9116-37E6624EAC9C}" srcOrd="6" destOrd="0" presId="urn:microsoft.com/office/officeart/2005/8/layout/orgChart1"/>
    <dgm:cxn modelId="{18E0D3D5-0BB2-495D-8B3E-27936F454359}" type="presParOf" srcId="{D6B2E140-B60C-473A-9020-0D7C34099E17}" destId="{BDD1EF35-840D-428B-AF8E-87CE636605EF}" srcOrd="7" destOrd="0" presId="urn:microsoft.com/office/officeart/2005/8/layout/orgChart1"/>
    <dgm:cxn modelId="{4F74D1CE-6E00-40C2-A1EA-4042C64946C8}" type="presParOf" srcId="{BDD1EF35-840D-428B-AF8E-87CE636605EF}" destId="{5F8D840C-088B-4423-B4A8-CC920F0BF6A5}" srcOrd="0" destOrd="0" presId="urn:microsoft.com/office/officeart/2005/8/layout/orgChart1"/>
    <dgm:cxn modelId="{AA80E320-E10E-48C8-8FB0-FB1551D8C040}" type="presParOf" srcId="{5F8D840C-088B-4423-B4A8-CC920F0BF6A5}" destId="{6305ACB1-F04F-43B4-83A7-CF444FD2DF2A}" srcOrd="0" destOrd="0" presId="urn:microsoft.com/office/officeart/2005/8/layout/orgChart1"/>
    <dgm:cxn modelId="{50793055-57F5-4211-BA3C-C08B2EBFFAD3}" type="presParOf" srcId="{5F8D840C-088B-4423-B4A8-CC920F0BF6A5}" destId="{0F08C020-7621-4419-8FBD-DF8C6659AF72}" srcOrd="1" destOrd="0" presId="urn:microsoft.com/office/officeart/2005/8/layout/orgChart1"/>
    <dgm:cxn modelId="{64EEA73A-FA9D-4486-AF19-70EE75C9E169}" type="presParOf" srcId="{BDD1EF35-840D-428B-AF8E-87CE636605EF}" destId="{B7527C9C-0964-446D-9118-F475862F593A}" srcOrd="1" destOrd="0" presId="urn:microsoft.com/office/officeart/2005/8/layout/orgChart1"/>
    <dgm:cxn modelId="{2CE19482-1D4A-464D-8AEF-F05517ABA3F8}" type="presParOf" srcId="{B7527C9C-0964-446D-9118-F475862F593A}" destId="{83F8A933-4272-4B1B-BBF4-EAAD4A1D073A}" srcOrd="0" destOrd="0" presId="urn:microsoft.com/office/officeart/2005/8/layout/orgChart1"/>
    <dgm:cxn modelId="{83043010-D4D9-4F45-9A58-3E4937A4415A}" type="presParOf" srcId="{B7527C9C-0964-446D-9118-F475862F593A}" destId="{63ADA61B-FD74-4341-920B-7FCE957A4EDD}" srcOrd="1" destOrd="0" presId="urn:microsoft.com/office/officeart/2005/8/layout/orgChart1"/>
    <dgm:cxn modelId="{078D444D-ED96-45E1-95B4-090BC3702573}" type="presParOf" srcId="{63ADA61B-FD74-4341-920B-7FCE957A4EDD}" destId="{1B9708D8-6FEE-4140-AE0F-F7F4EBCFF435}" srcOrd="0" destOrd="0" presId="urn:microsoft.com/office/officeart/2005/8/layout/orgChart1"/>
    <dgm:cxn modelId="{0D45A57A-1A91-4D6D-B558-21685446E65B}" type="presParOf" srcId="{1B9708D8-6FEE-4140-AE0F-F7F4EBCFF435}" destId="{49FFC497-9DB9-4A1C-A7F0-B626C22F0DD0}" srcOrd="0" destOrd="0" presId="urn:microsoft.com/office/officeart/2005/8/layout/orgChart1"/>
    <dgm:cxn modelId="{68EA5CA2-9B3C-4560-83CD-D3A260FA59E1}" type="presParOf" srcId="{1B9708D8-6FEE-4140-AE0F-F7F4EBCFF435}" destId="{EF2A49D7-B188-40D3-8B3B-C6B09CC070C2}" srcOrd="1" destOrd="0" presId="urn:microsoft.com/office/officeart/2005/8/layout/orgChart1"/>
    <dgm:cxn modelId="{8235B150-3417-4837-88AB-503FB91E8D06}" type="presParOf" srcId="{63ADA61B-FD74-4341-920B-7FCE957A4EDD}" destId="{0F490655-9758-488B-92BD-9DFEC2671D6F}" srcOrd="1" destOrd="0" presId="urn:microsoft.com/office/officeart/2005/8/layout/orgChart1"/>
    <dgm:cxn modelId="{AF4998E2-7D63-4254-91BB-9302428D39D5}" type="presParOf" srcId="{63ADA61B-FD74-4341-920B-7FCE957A4EDD}" destId="{0DAE538A-753E-4934-B397-0CD01FB13A23}" srcOrd="2" destOrd="0" presId="urn:microsoft.com/office/officeart/2005/8/layout/orgChart1"/>
    <dgm:cxn modelId="{EB3D726F-3D3A-4E68-BC54-563B5DDEEB8A}" type="presParOf" srcId="{BDD1EF35-840D-428B-AF8E-87CE636605EF}" destId="{323D84FB-1E5D-44FB-9451-66C6C9D4709F}" srcOrd="2" destOrd="0" presId="urn:microsoft.com/office/officeart/2005/8/layout/orgChart1"/>
    <dgm:cxn modelId="{5B82115B-93AC-45F9-ACF0-91020988FEC4}" type="presParOf" srcId="{D6B2E140-B60C-473A-9020-0D7C34099E17}" destId="{0FDED11F-7500-4452-85D5-8CC2153F3002}" srcOrd="8" destOrd="0" presId="urn:microsoft.com/office/officeart/2005/8/layout/orgChart1"/>
    <dgm:cxn modelId="{C05AD5CF-6A50-445E-A9E0-CF590B6FF823}" type="presParOf" srcId="{D6B2E140-B60C-473A-9020-0D7C34099E17}" destId="{3C01914D-1580-4EA0-AF91-1DBB89A8C508}" srcOrd="9" destOrd="0" presId="urn:microsoft.com/office/officeart/2005/8/layout/orgChart1"/>
    <dgm:cxn modelId="{22B8CE8B-2F88-42FD-AB2D-CB8926D64B1D}" type="presParOf" srcId="{3C01914D-1580-4EA0-AF91-1DBB89A8C508}" destId="{876E6E15-A768-415B-98A5-DC7E52EBE2EF}" srcOrd="0" destOrd="0" presId="urn:microsoft.com/office/officeart/2005/8/layout/orgChart1"/>
    <dgm:cxn modelId="{620E76F9-49F9-47A6-B33A-FF0E26AE406B}" type="presParOf" srcId="{876E6E15-A768-415B-98A5-DC7E52EBE2EF}" destId="{16CED98F-FAB4-476C-A942-494D5F42C70F}" srcOrd="0" destOrd="0" presId="urn:microsoft.com/office/officeart/2005/8/layout/orgChart1"/>
    <dgm:cxn modelId="{25EDC643-98F0-497C-B81A-3056DDF16F78}" type="presParOf" srcId="{876E6E15-A768-415B-98A5-DC7E52EBE2EF}" destId="{F748B8A0-2D26-4162-AA90-1354183A5F64}" srcOrd="1" destOrd="0" presId="urn:microsoft.com/office/officeart/2005/8/layout/orgChart1"/>
    <dgm:cxn modelId="{C128B9DB-79D1-4B91-8156-19189ACA880B}" type="presParOf" srcId="{3C01914D-1580-4EA0-AF91-1DBB89A8C508}" destId="{F4383E60-6EAB-4EE6-BD30-F4D5A41B7DC2}" srcOrd="1" destOrd="0" presId="urn:microsoft.com/office/officeart/2005/8/layout/orgChart1"/>
    <dgm:cxn modelId="{1BE5DB23-5BF1-4A09-956E-44CFC38D941E}" type="presParOf" srcId="{F4383E60-6EAB-4EE6-BD30-F4D5A41B7DC2}" destId="{4A397FF8-694D-48CD-9FF8-41F12B648EDE}" srcOrd="0" destOrd="0" presId="urn:microsoft.com/office/officeart/2005/8/layout/orgChart1"/>
    <dgm:cxn modelId="{CE22DBB4-8615-49D9-AC75-5B52C2366635}" type="presParOf" srcId="{F4383E60-6EAB-4EE6-BD30-F4D5A41B7DC2}" destId="{A9835845-B36E-4FD1-9CA2-D2B3DA869183}" srcOrd="1" destOrd="0" presId="urn:microsoft.com/office/officeart/2005/8/layout/orgChart1"/>
    <dgm:cxn modelId="{41C7A56F-4D5D-40A8-9E81-EFC7C70D6182}" type="presParOf" srcId="{A9835845-B36E-4FD1-9CA2-D2B3DA869183}" destId="{0975F2E7-66A9-43F4-A714-F98A816F7566}" srcOrd="0" destOrd="0" presId="urn:microsoft.com/office/officeart/2005/8/layout/orgChart1"/>
    <dgm:cxn modelId="{3A71BB75-DAE3-448F-AA80-11B5B4D25D29}" type="presParOf" srcId="{0975F2E7-66A9-43F4-A714-F98A816F7566}" destId="{0ED043ED-E6E1-4766-9492-CB235AB50CEC}" srcOrd="0" destOrd="0" presId="urn:microsoft.com/office/officeart/2005/8/layout/orgChart1"/>
    <dgm:cxn modelId="{AC63E974-3B71-4503-8362-9DD4CA854C05}" type="presParOf" srcId="{0975F2E7-66A9-43F4-A714-F98A816F7566}" destId="{6E9F4D67-FB13-46B3-97EC-2778B5DC4986}" srcOrd="1" destOrd="0" presId="urn:microsoft.com/office/officeart/2005/8/layout/orgChart1"/>
    <dgm:cxn modelId="{41202F63-3C6A-4FA1-8EB4-815C3EB21EC4}" type="presParOf" srcId="{A9835845-B36E-4FD1-9CA2-D2B3DA869183}" destId="{3071F539-439B-4CD8-8A6A-BF808A6450E9}" srcOrd="1" destOrd="0" presId="urn:microsoft.com/office/officeart/2005/8/layout/orgChart1"/>
    <dgm:cxn modelId="{A80C5107-F056-4280-B490-57A0B56C2678}" type="presParOf" srcId="{A9835845-B36E-4FD1-9CA2-D2B3DA869183}" destId="{AA6EA9DE-8FE8-4253-82B1-DD30839AE239}" srcOrd="2" destOrd="0" presId="urn:microsoft.com/office/officeart/2005/8/layout/orgChart1"/>
    <dgm:cxn modelId="{B947A3F3-1B30-4D74-999B-9644BECEFB52}" type="presParOf" srcId="{3C01914D-1580-4EA0-AF91-1DBB89A8C508}" destId="{2F94D4B3-01F2-42CC-891C-4A2ECD15F4BC}" srcOrd="2" destOrd="0" presId="urn:microsoft.com/office/officeart/2005/8/layout/orgChart1"/>
    <dgm:cxn modelId="{108CBBB3-A458-4DA1-BBF3-CF67F6CB19CF}" type="presParOf" srcId="{62B2CE25-53A1-4D4B-A86D-12660E0984A5}" destId="{BB9E58B1-E33A-4FAE-8ACA-D12053F3EC51}" srcOrd="2" destOrd="0" presId="urn:microsoft.com/office/officeart/2005/8/layout/orgChart1"/>
  </dgm:cxnLst>
  <dgm:bg/>
  <dgm:whole/>
</dgm:dataModel>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7A3A8B-F2E8-4F00-A3D0-9151186CC586}" type="datetimeFigureOut">
              <a:rPr lang="es-ES" smtClean="0"/>
              <a:pPr/>
              <a:t>03/02/2015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B7F5EE-3B8D-4B70-8A3F-EEE726490514}"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8" name="27 Marcador de fecha"/>
          <p:cNvSpPr>
            <a:spLocks noGrp="1"/>
          </p:cNvSpPr>
          <p:nvPr>
            <p:ph type="dt" sz="half" idx="10"/>
          </p:nvPr>
        </p:nvSpPr>
        <p:spPr/>
        <p:txBody>
          <a:bodyPr/>
          <a:lstStyle>
            <a:extLst/>
          </a:lstStyle>
          <a:p>
            <a:fld id="{907C1CFD-98B7-4471-BE3F-F3A893E64EB8}" type="datetimeFigureOut">
              <a:rPr lang="es-ES" smtClean="0"/>
              <a:pPr/>
              <a:t>03/02/2015</a:t>
            </a:fld>
            <a:endParaRPr lang="es-ES"/>
          </a:p>
        </p:txBody>
      </p:sp>
      <p:sp>
        <p:nvSpPr>
          <p:cNvPr id="17" name="16 Marcador de pie de página"/>
          <p:cNvSpPr>
            <a:spLocks noGrp="1"/>
          </p:cNvSpPr>
          <p:nvPr>
            <p:ph type="ftr" sz="quarter" idx="11"/>
          </p:nvPr>
        </p:nvSpPr>
        <p:spPr/>
        <p:txBody>
          <a:bodyPr/>
          <a:lstStyle>
            <a:extLst/>
          </a:lstStyle>
          <a:p>
            <a:endParaRPr lang="es-ES"/>
          </a:p>
        </p:txBody>
      </p:sp>
      <p:sp>
        <p:nvSpPr>
          <p:cNvPr id="29" name="28 Marcador de número de diapositiva"/>
          <p:cNvSpPr>
            <a:spLocks noGrp="1"/>
          </p:cNvSpPr>
          <p:nvPr>
            <p:ph type="sldNum" sz="quarter" idx="12"/>
          </p:nvPr>
        </p:nvSpPr>
        <p:spPr/>
        <p:txBody>
          <a:bodyPr/>
          <a:lstStyle>
            <a:extLst/>
          </a:lstStyle>
          <a:p>
            <a:fld id="{FF78917A-8ACE-4166-ACC7-B0E113ACBCE9}" type="slidenum">
              <a:rPr lang="es-ES" smtClean="0"/>
              <a:pPr/>
              <a:t>‹Nº›</a:t>
            </a:fld>
            <a:endParaRPr lang="es-ES"/>
          </a:p>
        </p:txBody>
      </p:sp>
      <p:sp>
        <p:nvSpPr>
          <p:cNvPr id="32" name="31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Rectángulo"/>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Rectángulo"/>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Rectángulo"/>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Rectángulo"/>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56" name="55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907C1CFD-98B7-4471-BE3F-F3A893E64EB8}" type="datetimeFigureOut">
              <a:rPr lang="es-ES" smtClean="0"/>
              <a:pPr/>
              <a:t>03/02/2015</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FF78917A-8ACE-4166-ACC7-B0E113ACBCE9}"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907C1CFD-98B7-4471-BE3F-F3A893E64EB8}" type="datetimeFigureOut">
              <a:rPr lang="es-ES" smtClean="0"/>
              <a:pPr/>
              <a:t>03/02/2015</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FF78917A-8ACE-4166-ACC7-B0E113ACBCE9}"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907C1CFD-98B7-4471-BE3F-F3A893E64EB8}" type="datetimeFigureOut">
              <a:rPr lang="es-ES" smtClean="0"/>
              <a:pPr/>
              <a:t>03/02/2015</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FF78917A-8ACE-4166-ACC7-B0E113ACBCE9}"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4" name="13 Forma libre"/>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Forma libre"/>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Forma libre"/>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Forma libre"/>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Forma libre"/>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Marcador de texto"/>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907C1CFD-98B7-4471-BE3F-F3A893E64EB8}" type="datetimeFigureOut">
              <a:rPr lang="es-ES" smtClean="0"/>
              <a:pPr/>
              <a:t>03/02/2015</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FF78917A-8ACE-4166-ACC7-B0E113ACBCE9}" type="slidenum">
              <a:rPr lang="es-ES" smtClean="0"/>
              <a:pPr/>
              <a:t>‹Nº›</a:t>
            </a:fld>
            <a:endParaRPr lang="es-ES"/>
          </a:p>
        </p:txBody>
      </p:sp>
      <p:sp>
        <p:nvSpPr>
          <p:cNvPr id="7" name="6 Rectángulo"/>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s-ES" smtClean="0"/>
              <a:t>Haga clic para modificar el estilo de título del patrón</a:t>
            </a:r>
            <a:endParaRPr kumimoji="0" lang="en-US"/>
          </a:p>
        </p:txBody>
      </p:sp>
      <p:sp>
        <p:nvSpPr>
          <p:cNvPr id="8" name="7 Rectángulo"/>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907C1CFD-98B7-4471-BE3F-F3A893E64EB8}" type="datetimeFigureOut">
              <a:rPr lang="es-ES" smtClean="0"/>
              <a:pPr/>
              <a:t>03/02/2015</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FF78917A-8ACE-4166-ACC7-B0E113ACBCE9}"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5" name="24 Rectángulo"/>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504824" y="512064"/>
            <a:ext cx="7772400" cy="914400"/>
          </a:xfrm>
        </p:spPr>
        <p:txBody>
          <a:bodyPr anchor="t"/>
          <a:lstStyle>
            <a:lvl1pPr>
              <a:defRPr sz="400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907C1CFD-98B7-4471-BE3F-F3A893E64EB8}" type="datetimeFigureOut">
              <a:rPr lang="es-ES" smtClean="0"/>
              <a:pPr/>
              <a:t>03/02/2015</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FF78917A-8ACE-4166-ACC7-B0E113ACBCE9}" type="slidenum">
              <a:rPr lang="es-ES" smtClean="0"/>
              <a:pPr/>
              <a:t>‹Nº›</a:t>
            </a:fld>
            <a:endParaRPr lang="es-ES"/>
          </a:p>
        </p:txBody>
      </p:sp>
      <p:sp>
        <p:nvSpPr>
          <p:cNvPr id="16" name="15 Rectángulo"/>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Rectángulo"/>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Rectángulo"/>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Rectángulo"/>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Rectángulo"/>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Rectángulo"/>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Rectángulo"/>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Rectángulo"/>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Rectángulo"/>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907C1CFD-98B7-4471-BE3F-F3A893E64EB8}" type="datetimeFigureOut">
              <a:rPr lang="es-ES" smtClean="0"/>
              <a:pPr/>
              <a:t>03/02/2015</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FF78917A-8ACE-4166-ACC7-B0E113ACBCE9}"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907C1CFD-98B7-4471-BE3F-F3A893E64EB8}" type="datetimeFigureOut">
              <a:rPr lang="es-ES" smtClean="0"/>
              <a:pPr/>
              <a:t>03/02/2015</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FF78917A-8ACE-4166-ACC7-B0E113ACBCE9}"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907C1CFD-98B7-4471-BE3F-F3A893E64EB8}" type="datetimeFigureOut">
              <a:rPr lang="es-ES" smtClean="0"/>
              <a:pPr/>
              <a:t>03/02/2015</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FF78917A-8ACE-4166-ACC7-B0E113ACBCE9}"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7 Rectángulo"/>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Conector recto"/>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o"/>
          <p:cNvGrpSpPr/>
          <p:nvPr/>
        </p:nvGrpSpPr>
        <p:grpSpPr>
          <a:xfrm rot="5400000">
            <a:off x="8514581" y="1219200"/>
            <a:ext cx="132763" cy="128466"/>
            <a:chOff x="6668087" y="1297746"/>
            <a:chExt cx="161840" cy="156602"/>
          </a:xfrm>
        </p:grpSpPr>
        <p:cxnSp>
          <p:nvCxnSpPr>
            <p:cNvPr id="15" name="14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grpSp>
        <p:nvGrpSpPr>
          <p:cNvPr id="14" name="13 Grupo"/>
          <p:cNvGrpSpPr/>
          <p:nvPr/>
        </p:nvGrpSpPr>
        <p:grpSpPr>
          <a:xfrm rot="5400000">
            <a:off x="8666981" y="1371600"/>
            <a:ext cx="132763" cy="128466"/>
            <a:chOff x="6668087" y="1297746"/>
            <a:chExt cx="161840" cy="156602"/>
          </a:xfrm>
        </p:grpSpPr>
        <p:cxnSp>
          <p:nvCxnSpPr>
            <p:cNvPr id="11" name="10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o"/>
          <p:cNvGrpSpPr/>
          <p:nvPr/>
        </p:nvGrpSpPr>
        <p:grpSpPr>
          <a:xfrm rot="5400000">
            <a:off x="8320088" y="1474763"/>
            <a:ext cx="132763" cy="128466"/>
            <a:chOff x="6668087" y="1297746"/>
            <a:chExt cx="161840" cy="156602"/>
          </a:xfrm>
        </p:grpSpPr>
        <p:cxnSp>
          <p:nvCxnSpPr>
            <p:cNvPr id="19" name="18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Marcador de fecha"/>
          <p:cNvSpPr>
            <a:spLocks noGrp="1"/>
          </p:cNvSpPr>
          <p:nvPr>
            <p:ph type="dt" sz="half" idx="10"/>
          </p:nvPr>
        </p:nvSpPr>
        <p:spPr>
          <a:xfrm>
            <a:off x="6477000" y="55499"/>
            <a:ext cx="2133600" cy="365125"/>
          </a:xfrm>
        </p:spPr>
        <p:txBody>
          <a:bodyPr/>
          <a:lstStyle>
            <a:extLst/>
          </a:lstStyle>
          <a:p>
            <a:fld id="{907C1CFD-98B7-4471-BE3F-F3A893E64EB8}" type="datetimeFigureOut">
              <a:rPr lang="es-ES" smtClean="0"/>
              <a:pPr/>
              <a:t>03/02/2015</a:t>
            </a:fld>
            <a:endParaRPr lang="es-ES"/>
          </a:p>
        </p:txBody>
      </p:sp>
      <p:sp>
        <p:nvSpPr>
          <p:cNvPr id="6" name="5 Marcador de pie de página"/>
          <p:cNvSpPr>
            <a:spLocks noGrp="1"/>
          </p:cNvSpPr>
          <p:nvPr>
            <p:ph type="ftr" sz="quarter" idx="11"/>
          </p:nvPr>
        </p:nvSpPr>
        <p:spPr>
          <a:xfrm>
            <a:off x="914400" y="55499"/>
            <a:ext cx="5562600" cy="365125"/>
          </a:xfrm>
        </p:spPr>
        <p:txBody>
          <a:bodyPr/>
          <a:lstStyle>
            <a:extLst/>
          </a:lstStyle>
          <a:p>
            <a:endParaRPr lang="es-ES"/>
          </a:p>
        </p:txBody>
      </p:sp>
      <p:sp>
        <p:nvSpPr>
          <p:cNvPr id="7" name="6 Marcador de número de diapositiva"/>
          <p:cNvSpPr>
            <a:spLocks noGrp="1"/>
          </p:cNvSpPr>
          <p:nvPr>
            <p:ph type="sldNum" sz="quarter" idx="12"/>
          </p:nvPr>
        </p:nvSpPr>
        <p:spPr>
          <a:xfrm>
            <a:off x="8610600" y="55499"/>
            <a:ext cx="457200" cy="365125"/>
          </a:xfrm>
        </p:spPr>
        <p:txBody>
          <a:bodyPr/>
          <a:lstStyle>
            <a:extLst/>
          </a:lstStyle>
          <a:p>
            <a:fld id="{FF78917A-8ACE-4166-ACC7-B0E113ACBCE9}"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Rectángulo"/>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Rectángulo"/>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Rectángulo"/>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Marcador de título"/>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907C1CFD-98B7-4471-BE3F-F3A893E64EB8}" type="datetimeFigureOut">
              <a:rPr lang="es-ES" smtClean="0"/>
              <a:pPr/>
              <a:t>03/02/2015</a:t>
            </a:fld>
            <a:endParaRPr lang="es-ES"/>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s-ES"/>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FF78917A-8ACE-4166-ACC7-B0E113ACBCE9}"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57224" y="2786058"/>
            <a:ext cx="7772400" cy="3714776"/>
          </a:xfrm>
        </p:spPr>
        <p:txBody>
          <a:bodyPr>
            <a:normAutofit/>
          </a:bodyPr>
          <a:lstStyle/>
          <a:p>
            <a:pPr algn="ctr">
              <a:buNone/>
            </a:pPr>
            <a:r>
              <a:rPr lang="es-ES" sz="2400" b="1" dirty="0" smtClean="0">
                <a:solidFill>
                  <a:srgbClr val="FFC000"/>
                </a:solidFill>
                <a:latin typeface="Baskerville Old Face" pitchFamily="18" charset="0"/>
              </a:rPr>
              <a:t>TESIS PREVIO A LA OBTENCIÓN DEL TÍTULO DE INGENIERO EN MECATRÓNICA</a:t>
            </a:r>
            <a:endParaRPr lang="es-ES" sz="2400" dirty="0" smtClean="0">
              <a:solidFill>
                <a:srgbClr val="FFC000"/>
              </a:solidFill>
              <a:latin typeface="Baskerville Old Face" pitchFamily="18" charset="0"/>
            </a:endParaRPr>
          </a:p>
          <a:p>
            <a:pPr algn="ctr">
              <a:buNone/>
            </a:pPr>
            <a:r>
              <a:rPr lang="es-ES" sz="2400" b="1" dirty="0" smtClean="0">
                <a:latin typeface="Baskerville Old Face" pitchFamily="18" charset="0"/>
              </a:rPr>
              <a:t> </a:t>
            </a:r>
            <a:endParaRPr lang="es-ES" sz="2400" dirty="0" smtClean="0">
              <a:latin typeface="Baskerville Old Face" pitchFamily="18" charset="0"/>
            </a:endParaRPr>
          </a:p>
          <a:p>
            <a:pPr algn="ctr">
              <a:buNone/>
            </a:pPr>
            <a:r>
              <a:rPr lang="es-ES" sz="2400" b="1" dirty="0" smtClean="0">
                <a:latin typeface="Baskerville Old Face" pitchFamily="18" charset="0"/>
              </a:rPr>
              <a:t>TEMA: DISEÑO Y CONSTRUCCIÓN DE UN SISTEMA MECATRÓNICO DE VIGILANCIA AÉREA</a:t>
            </a:r>
            <a:endParaRPr lang="es-ES" sz="2400" dirty="0" smtClean="0">
              <a:latin typeface="Baskerville Old Face" pitchFamily="18" charset="0"/>
            </a:endParaRPr>
          </a:p>
          <a:p>
            <a:pPr algn="ctr">
              <a:buNone/>
            </a:pPr>
            <a:r>
              <a:rPr lang="es-ES" sz="2400" dirty="0" smtClean="0">
                <a:latin typeface="Baskerville Old Face" pitchFamily="18" charset="0"/>
              </a:rPr>
              <a:t> </a:t>
            </a:r>
          </a:p>
          <a:p>
            <a:pPr algn="ctr">
              <a:buNone/>
            </a:pPr>
            <a:r>
              <a:rPr lang="es-ES" sz="2400" b="1" dirty="0" smtClean="0">
                <a:solidFill>
                  <a:srgbClr val="FFC000"/>
                </a:solidFill>
                <a:latin typeface="Baskerville Old Face" pitchFamily="18" charset="0"/>
              </a:rPr>
              <a:t>AUTORES:</a:t>
            </a:r>
            <a:r>
              <a:rPr lang="es-ES" sz="2400" dirty="0" smtClean="0">
                <a:solidFill>
                  <a:srgbClr val="FFC000"/>
                </a:solidFill>
                <a:latin typeface="Baskerville Old Face" pitchFamily="18" charset="0"/>
              </a:rPr>
              <a:t> LEON CAICEDO, DIANA CAROLINA</a:t>
            </a:r>
          </a:p>
          <a:p>
            <a:pPr algn="ctr">
              <a:buNone/>
            </a:pPr>
            <a:r>
              <a:rPr lang="es-ES" sz="2400" dirty="0" smtClean="0">
                <a:solidFill>
                  <a:srgbClr val="FFC000"/>
                </a:solidFill>
                <a:latin typeface="Baskerville Old Face" pitchFamily="18" charset="0"/>
              </a:rPr>
              <a:t>SANCHEZ GARCÍA VÍCTOR MAURICIO</a:t>
            </a:r>
            <a:endParaRPr lang="es-ES" sz="2400" dirty="0">
              <a:solidFill>
                <a:srgbClr val="FFC000"/>
              </a:solidFill>
              <a:latin typeface="Baskerville Old Face" pitchFamily="18" charset="0"/>
            </a:endParaRPr>
          </a:p>
        </p:txBody>
      </p:sp>
      <p:pic>
        <p:nvPicPr>
          <p:cNvPr id="4" name="3 Imagen" descr="descarga (5).jpg"/>
          <p:cNvPicPr>
            <a:picLocks noChangeAspect="1"/>
          </p:cNvPicPr>
          <p:nvPr/>
        </p:nvPicPr>
        <p:blipFill>
          <a:blip r:embed="rId2"/>
          <a:stretch>
            <a:fillRect/>
          </a:stretch>
        </p:blipFill>
        <p:spPr>
          <a:xfrm>
            <a:off x="0" y="785794"/>
            <a:ext cx="6072198" cy="1566133"/>
          </a:xfrm>
          <a:prstGeom prst="rect">
            <a:avLst/>
          </a:prstGeom>
        </p:spPr>
      </p:pic>
      <p:pic>
        <p:nvPicPr>
          <p:cNvPr id="5" name="4 Imagen" descr="Mecatrónica-150x150.png"/>
          <p:cNvPicPr>
            <a:picLocks noChangeAspect="1"/>
          </p:cNvPicPr>
          <p:nvPr/>
        </p:nvPicPr>
        <p:blipFill>
          <a:blip r:embed="rId3">
            <a:lum contrast="10000"/>
          </a:blip>
          <a:stretch>
            <a:fillRect/>
          </a:stretch>
        </p:blipFill>
        <p:spPr>
          <a:xfrm>
            <a:off x="6215074" y="0"/>
            <a:ext cx="2714639" cy="271463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8662" y="2928934"/>
            <a:ext cx="7467600" cy="1143000"/>
          </a:xfrm>
        </p:spPr>
        <p:txBody>
          <a:bodyPr>
            <a:noAutofit/>
          </a:bodyPr>
          <a:lstStyle/>
          <a:p>
            <a:pPr algn="ctr"/>
            <a:r>
              <a:rPr lang="es-ES" sz="8000" b="1" dirty="0"/>
              <a:t>MARCO </a:t>
            </a:r>
            <a:r>
              <a:rPr lang="es-ES" sz="8000" b="1" dirty="0" smtClean="0"/>
              <a:t>TEÓRICO </a:t>
            </a:r>
            <a:endParaRPr lang="es-ES" sz="8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INTRODUCCIÓN</a:t>
            </a:r>
            <a:endParaRPr lang="es-ES" dirty="0"/>
          </a:p>
        </p:txBody>
      </p:sp>
      <p:sp>
        <p:nvSpPr>
          <p:cNvPr id="3" name="2 Marcador de contenido"/>
          <p:cNvSpPr>
            <a:spLocks noGrp="1"/>
          </p:cNvSpPr>
          <p:nvPr>
            <p:ph idx="1"/>
          </p:nvPr>
        </p:nvSpPr>
        <p:spPr/>
        <p:txBody>
          <a:bodyPr>
            <a:normAutofit fontScale="92500" lnSpcReduction="10000"/>
          </a:bodyPr>
          <a:lstStyle/>
          <a:p>
            <a:pPr algn="just"/>
            <a:r>
              <a:rPr lang="es-ES" dirty="0"/>
              <a:t>En el mundo de las aeronaves, una de las máquinas más complejas es el Helicóptero. Su complejidad radica en su versatilidad y maniobrabilidad para desempeñar varios tipos de tareas. Los helicópteros clásicos funcionan basados en un sistema de compensación por medio de dos rotores. El interés en este </a:t>
            </a:r>
            <a:r>
              <a:rPr lang="es-ES" dirty="0" smtClean="0"/>
              <a:t>proyecto </a:t>
            </a:r>
            <a:r>
              <a:rPr lang="es-ES" dirty="0"/>
              <a:t>se concentrará en la investigación, diseño y control de una mini-aeronave de cuatro rotores, también conocido como </a:t>
            </a:r>
            <a:r>
              <a:rPr lang="es-ES" dirty="0" err="1"/>
              <a:t>quadrotor</a:t>
            </a:r>
            <a:r>
              <a:rPr lang="es-ES" dirty="0"/>
              <a:t> o cuadricóptero.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nvGraphicFramePr>
        <p:xfrm>
          <a:off x="285721" y="214290"/>
          <a:ext cx="8572560" cy="6429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tretch>
            <a:fillRect/>
          </a:stretch>
        </p:blipFill>
        <p:spPr bwMode="auto">
          <a:xfrm>
            <a:off x="1000100" y="3360412"/>
            <a:ext cx="7467600" cy="3497588"/>
          </a:xfrm>
          <a:prstGeom prst="rect">
            <a:avLst/>
          </a:prstGeom>
          <a:noFill/>
          <a:ln w="9525">
            <a:noFill/>
            <a:miter lim="800000"/>
            <a:headEnd/>
            <a:tailEnd/>
          </a:ln>
          <a:effectLst/>
        </p:spPr>
      </p:pic>
      <p:pic>
        <p:nvPicPr>
          <p:cNvPr id="3" name="Picture 2"/>
          <p:cNvPicPr>
            <a:picLocks noChangeAspect="1" noChangeArrowheads="1"/>
          </p:cNvPicPr>
          <p:nvPr/>
        </p:nvPicPr>
        <p:blipFill>
          <a:blip r:embed="rId3"/>
          <a:srcRect l="28001" t="39062" r="28075" b="28711"/>
          <a:stretch>
            <a:fillRect/>
          </a:stretch>
        </p:blipFill>
        <p:spPr bwMode="auto">
          <a:xfrm>
            <a:off x="428596" y="1000108"/>
            <a:ext cx="5715040" cy="2357454"/>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l="34590" t="33203" r="36310" b="22851"/>
          <a:stretch>
            <a:fillRect/>
          </a:stretch>
        </p:blipFill>
        <p:spPr bwMode="auto">
          <a:xfrm>
            <a:off x="6143636" y="1000108"/>
            <a:ext cx="2776557" cy="2357454"/>
          </a:xfrm>
          <a:prstGeom prst="rect">
            <a:avLst/>
          </a:prstGeom>
          <a:noFill/>
          <a:ln w="9525">
            <a:noFill/>
            <a:miter lim="800000"/>
            <a:headEnd/>
            <a:tailEnd/>
          </a:ln>
          <a:effectLst/>
        </p:spPr>
      </p:pic>
      <p:sp>
        <p:nvSpPr>
          <p:cNvPr id="7" name="1 Título"/>
          <p:cNvSpPr>
            <a:spLocks noGrp="1"/>
          </p:cNvSpPr>
          <p:nvPr>
            <p:ph type="title"/>
          </p:nvPr>
        </p:nvSpPr>
        <p:spPr>
          <a:xfrm>
            <a:off x="571472" y="0"/>
            <a:ext cx="7772400" cy="914400"/>
          </a:xfrm>
        </p:spPr>
        <p:txBody>
          <a:bodyPr/>
          <a:lstStyle/>
          <a:p>
            <a:r>
              <a:rPr lang="es-ES" b="1" dirty="0"/>
              <a:t>Clasificación </a:t>
            </a:r>
            <a:endParaRPr lang="es-E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Características del sistema de vigilancia </a:t>
            </a:r>
            <a:endParaRPr lang="es-ES" dirty="0"/>
          </a:p>
        </p:txBody>
      </p:sp>
      <p:sp>
        <p:nvSpPr>
          <p:cNvPr id="3" name="2 Marcador de contenido"/>
          <p:cNvSpPr>
            <a:spLocks noGrp="1"/>
          </p:cNvSpPr>
          <p:nvPr>
            <p:ph idx="1"/>
          </p:nvPr>
        </p:nvSpPr>
        <p:spPr>
          <a:xfrm>
            <a:off x="928662" y="2286000"/>
            <a:ext cx="7772400" cy="4572000"/>
          </a:xfrm>
        </p:spPr>
        <p:txBody>
          <a:bodyPr>
            <a:normAutofit/>
          </a:bodyPr>
          <a:lstStyle/>
          <a:p>
            <a:pPr algn="just"/>
            <a:r>
              <a:rPr lang="es-ES" sz="3600" dirty="0"/>
              <a:t>En esta sección se presentan las principales características de una aeronave de cuatro rotores, la dinámica de dicho modelo y los diferentes sistemas electrónicos necesarios para el sistema de vigilancia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a:xfrm>
            <a:off x="500034" y="285728"/>
            <a:ext cx="8229600" cy="4525963"/>
          </a:xfrm>
        </p:spPr>
        <p:txBody>
          <a:bodyPr/>
          <a:lstStyle/>
          <a:p>
            <a:pPr algn="just"/>
            <a:r>
              <a:rPr lang="es-ES" dirty="0"/>
              <a:t>Un </a:t>
            </a:r>
            <a:r>
              <a:rPr lang="es-ES" dirty="0" err="1"/>
              <a:t>quadrotor</a:t>
            </a:r>
            <a:r>
              <a:rPr lang="es-ES" dirty="0"/>
              <a:t> como el mostrado en la </a:t>
            </a:r>
            <a:r>
              <a:rPr lang="es-ES" dirty="0" smtClean="0"/>
              <a:t>figura, </a:t>
            </a:r>
            <a:r>
              <a:rPr lang="es-ES" dirty="0"/>
              <a:t>tiene ciertas ventajas al modelo convencional de helicópteros. Dado que los rotores frontal y posterior giran en sentido horario mientras que los otros dos giran en sentido contrario, el efecto giroscópico y las torques aerodinámicas tienden a ser cancelados durante el vuelo. </a:t>
            </a:r>
          </a:p>
        </p:txBody>
      </p:sp>
      <p:pic>
        <p:nvPicPr>
          <p:cNvPr id="3074" name="Picture 2"/>
          <p:cNvPicPr>
            <a:picLocks noChangeAspect="1" noChangeArrowheads="1"/>
          </p:cNvPicPr>
          <p:nvPr/>
        </p:nvPicPr>
        <p:blipFill>
          <a:blip r:embed="rId2"/>
          <a:srcRect/>
          <a:stretch>
            <a:fillRect/>
          </a:stretch>
        </p:blipFill>
        <p:spPr bwMode="auto">
          <a:xfrm>
            <a:off x="2571736" y="3857628"/>
            <a:ext cx="4343400" cy="2686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57290" y="4000504"/>
            <a:ext cx="7467600" cy="1143000"/>
          </a:xfrm>
        </p:spPr>
        <p:txBody>
          <a:bodyPr>
            <a:noAutofit/>
          </a:bodyPr>
          <a:lstStyle/>
          <a:p>
            <a:r>
              <a:rPr lang="es-ES" sz="6600" b="1" dirty="0"/>
              <a:t>Descripción del funcionamiento </a:t>
            </a:r>
            <a:endParaRPr lang="es-ES" sz="6600" dirty="0"/>
          </a:p>
        </p:txBody>
      </p:sp>
      <p:sp>
        <p:nvSpPr>
          <p:cNvPr id="3" name="2 Marcador de contenido"/>
          <p:cNvSpPr>
            <a:spLocks noGrp="1"/>
          </p:cNvSpPr>
          <p:nvPr>
            <p:ph idx="1"/>
          </p:nvPr>
        </p:nvSpPr>
        <p:spPr/>
        <p:txBody>
          <a:bodyPr/>
          <a:lstStyle/>
          <a:p>
            <a:endParaRPr lang="es-E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57224" y="214290"/>
            <a:ext cx="3157534" cy="914400"/>
          </a:xfrm>
        </p:spPr>
        <p:txBody>
          <a:bodyPr/>
          <a:lstStyle/>
          <a:p>
            <a:pPr algn="ctr"/>
            <a:r>
              <a:rPr lang="es-ES" sz="3200" b="1" dirty="0"/>
              <a:t>Movimiento de guiñada (</a:t>
            </a:r>
            <a:r>
              <a:rPr lang="es-ES" sz="3200" b="1" dirty="0" err="1"/>
              <a:t>yaw</a:t>
            </a:r>
            <a:r>
              <a:rPr lang="es-ES" sz="3200" b="1" dirty="0"/>
              <a:t>). </a:t>
            </a:r>
            <a:endParaRPr lang="es-ES" sz="3200" dirty="0"/>
          </a:p>
        </p:txBody>
      </p:sp>
      <p:pic>
        <p:nvPicPr>
          <p:cNvPr id="4098" name="Picture 2"/>
          <p:cNvPicPr>
            <a:picLocks noChangeAspect="1" noChangeArrowheads="1"/>
          </p:cNvPicPr>
          <p:nvPr/>
        </p:nvPicPr>
        <p:blipFill>
          <a:blip r:embed="rId2"/>
          <a:srcRect/>
          <a:stretch>
            <a:fillRect/>
          </a:stretch>
        </p:blipFill>
        <p:spPr bwMode="auto">
          <a:xfrm>
            <a:off x="1142976" y="1357298"/>
            <a:ext cx="2857520" cy="2018023"/>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a:stretch>
            <a:fillRect/>
          </a:stretch>
        </p:blipFill>
        <p:spPr bwMode="auto">
          <a:xfrm>
            <a:off x="5214942" y="1357298"/>
            <a:ext cx="2786082" cy="2071496"/>
          </a:xfrm>
          <a:prstGeom prst="rect">
            <a:avLst/>
          </a:prstGeom>
          <a:noFill/>
          <a:ln w="9525">
            <a:noFill/>
            <a:miter lim="800000"/>
            <a:headEnd/>
            <a:tailEnd/>
          </a:ln>
          <a:effectLst/>
        </p:spPr>
      </p:pic>
      <p:sp>
        <p:nvSpPr>
          <p:cNvPr id="7" name="1 Título"/>
          <p:cNvSpPr txBox="1">
            <a:spLocks/>
          </p:cNvSpPr>
          <p:nvPr/>
        </p:nvSpPr>
        <p:spPr>
          <a:xfrm>
            <a:off x="4714876" y="357166"/>
            <a:ext cx="4071966" cy="914400"/>
          </a:xfrm>
          <a:prstGeom prst="rect">
            <a:avLst/>
          </a:prstGeom>
        </p:spPr>
        <p:txBody>
          <a:bodyPr vert="horz"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100" normalizeH="0" baseline="0" noProof="0" dirty="0" smtClean="0">
                <a:ln>
                  <a:noFill/>
                </a:ln>
                <a:solidFill>
                  <a:schemeClr val="tx2">
                    <a:satMod val="200000"/>
                  </a:schemeClr>
                </a:solidFill>
                <a:effectLst/>
                <a:uLnTx/>
                <a:uFillTx/>
                <a:latin typeface="+mj-lt"/>
                <a:ea typeface="+mj-ea"/>
                <a:cs typeface="+mj-cs"/>
              </a:rPr>
              <a:t>Movimiento de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100" normalizeH="0" baseline="0" noProof="0" dirty="0" smtClean="0">
                <a:ln>
                  <a:noFill/>
                </a:ln>
                <a:solidFill>
                  <a:schemeClr val="tx2">
                    <a:satMod val="200000"/>
                  </a:schemeClr>
                </a:solidFill>
                <a:effectLst/>
                <a:uLnTx/>
                <a:uFillTx/>
                <a:latin typeface="+mj-lt"/>
                <a:ea typeface="+mj-ea"/>
                <a:cs typeface="+mj-cs"/>
              </a:rPr>
              <a:t>inclinación (pitch). </a:t>
            </a:r>
            <a:endParaRPr kumimoji="0" lang="es-ES" sz="2800" b="0" i="0" u="none" strike="noStrike" kern="1200" cap="none" spc="-100" normalizeH="0" baseline="0" noProof="0" dirty="0">
              <a:ln>
                <a:noFill/>
              </a:ln>
              <a:solidFill>
                <a:schemeClr val="tx2">
                  <a:satMod val="200000"/>
                </a:schemeClr>
              </a:solidFill>
              <a:effectLst/>
              <a:uLnTx/>
              <a:uFillTx/>
              <a:latin typeface="+mj-lt"/>
              <a:ea typeface="+mj-ea"/>
              <a:cs typeface="+mj-cs"/>
            </a:endParaRPr>
          </a:p>
        </p:txBody>
      </p:sp>
      <p:pic>
        <p:nvPicPr>
          <p:cNvPr id="8" name="Picture 2"/>
          <p:cNvPicPr>
            <a:picLocks noChangeAspect="1" noChangeArrowheads="1"/>
          </p:cNvPicPr>
          <p:nvPr/>
        </p:nvPicPr>
        <p:blipFill>
          <a:blip r:embed="rId4"/>
          <a:srcRect/>
          <a:stretch>
            <a:fillRect/>
          </a:stretch>
        </p:blipFill>
        <p:spPr bwMode="auto">
          <a:xfrm>
            <a:off x="1071538" y="4500570"/>
            <a:ext cx="3038473" cy="2115613"/>
          </a:xfrm>
          <a:prstGeom prst="rect">
            <a:avLst/>
          </a:prstGeom>
          <a:noFill/>
          <a:ln w="9525">
            <a:noFill/>
            <a:miter lim="800000"/>
            <a:headEnd/>
            <a:tailEnd/>
          </a:ln>
          <a:effectLst/>
        </p:spPr>
      </p:pic>
      <p:sp>
        <p:nvSpPr>
          <p:cNvPr id="9" name="1 Título"/>
          <p:cNvSpPr txBox="1">
            <a:spLocks/>
          </p:cNvSpPr>
          <p:nvPr/>
        </p:nvSpPr>
        <p:spPr>
          <a:xfrm>
            <a:off x="1071538" y="3500438"/>
            <a:ext cx="3357586" cy="914400"/>
          </a:xfrm>
          <a:prstGeom prst="rect">
            <a:avLst/>
          </a:prstGeom>
        </p:spPr>
        <p:txBody>
          <a:bodyPr vert="horz"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100" normalizeH="0" baseline="0" noProof="0" dirty="0" smtClean="0">
                <a:ln>
                  <a:noFill/>
                </a:ln>
                <a:solidFill>
                  <a:schemeClr val="tx2">
                    <a:satMod val="200000"/>
                  </a:schemeClr>
                </a:solidFill>
                <a:effectLst/>
                <a:uLnTx/>
                <a:uFillTx/>
                <a:latin typeface="+mj-lt"/>
                <a:ea typeface="+mj-ea"/>
                <a:cs typeface="+mj-cs"/>
              </a:rPr>
              <a:t>Movimiento de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100" normalizeH="0" baseline="0" noProof="0" dirty="0" smtClean="0">
                <a:ln>
                  <a:noFill/>
                </a:ln>
                <a:solidFill>
                  <a:schemeClr val="tx2">
                    <a:satMod val="200000"/>
                  </a:schemeClr>
                </a:solidFill>
                <a:effectLst/>
                <a:uLnTx/>
                <a:uFillTx/>
                <a:latin typeface="+mj-lt"/>
                <a:ea typeface="+mj-ea"/>
                <a:cs typeface="+mj-cs"/>
              </a:rPr>
              <a:t>bamboleo (roll). </a:t>
            </a:r>
            <a:endParaRPr kumimoji="0" lang="es-ES" sz="2800" b="0" i="0" u="none" strike="noStrike" kern="1200" cap="none" spc="-100" normalizeH="0" baseline="0" noProof="0" dirty="0">
              <a:ln>
                <a:noFill/>
              </a:ln>
              <a:solidFill>
                <a:schemeClr val="tx2">
                  <a:satMod val="200000"/>
                </a:schemeClr>
              </a:solidFill>
              <a:effectLst/>
              <a:uLnTx/>
              <a:uFillTx/>
              <a:latin typeface="+mj-lt"/>
              <a:ea typeface="+mj-ea"/>
              <a:cs typeface="+mj-cs"/>
            </a:endParaRPr>
          </a:p>
        </p:txBody>
      </p:sp>
      <p:pic>
        <p:nvPicPr>
          <p:cNvPr id="10" name="Picture 2"/>
          <p:cNvPicPr>
            <a:picLocks noChangeAspect="1" noChangeArrowheads="1"/>
          </p:cNvPicPr>
          <p:nvPr/>
        </p:nvPicPr>
        <p:blipFill>
          <a:blip r:embed="rId5"/>
          <a:srcRect/>
          <a:stretch>
            <a:fillRect/>
          </a:stretch>
        </p:blipFill>
        <p:spPr bwMode="auto">
          <a:xfrm>
            <a:off x="5429256" y="4429132"/>
            <a:ext cx="2657473" cy="2098458"/>
          </a:xfrm>
          <a:prstGeom prst="rect">
            <a:avLst/>
          </a:prstGeom>
          <a:noFill/>
          <a:ln w="9525">
            <a:noFill/>
            <a:miter lim="800000"/>
            <a:headEnd/>
            <a:tailEnd/>
          </a:ln>
          <a:effectLst/>
        </p:spPr>
      </p:pic>
      <p:sp>
        <p:nvSpPr>
          <p:cNvPr id="11" name="1 Título"/>
          <p:cNvSpPr txBox="1">
            <a:spLocks/>
          </p:cNvSpPr>
          <p:nvPr/>
        </p:nvSpPr>
        <p:spPr>
          <a:xfrm>
            <a:off x="4429124" y="3500438"/>
            <a:ext cx="4429156" cy="914400"/>
          </a:xfrm>
          <a:prstGeom prst="rect">
            <a:avLst/>
          </a:prstGeom>
        </p:spPr>
        <p:txBody>
          <a:bodyPr vert="horz"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none" spc="-100" normalizeH="0" baseline="0" noProof="0" dirty="0" smtClean="0">
                <a:ln>
                  <a:noFill/>
                </a:ln>
                <a:solidFill>
                  <a:schemeClr val="tx2">
                    <a:satMod val="200000"/>
                  </a:schemeClr>
                </a:solidFill>
                <a:effectLst/>
                <a:uLnTx/>
                <a:uFillTx/>
                <a:latin typeface="+mj-lt"/>
                <a:ea typeface="+mj-ea"/>
                <a:cs typeface="+mj-cs"/>
              </a:rPr>
              <a:t>Movimiento Vertical. </a:t>
            </a:r>
            <a:endParaRPr kumimoji="0" lang="es-ES" sz="3200" b="0" i="0" u="none" strike="noStrike" kern="1200" cap="none" spc="-100" normalizeH="0" baseline="0" noProof="0" dirty="0">
              <a:ln>
                <a:noFill/>
              </a:ln>
              <a:solidFill>
                <a:schemeClr val="tx2">
                  <a:satMod val="20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714488"/>
            <a:ext cx="7467600" cy="1143000"/>
          </a:xfrm>
        </p:spPr>
        <p:txBody>
          <a:bodyPr>
            <a:noAutofit/>
          </a:bodyPr>
          <a:lstStyle/>
          <a:p>
            <a:pPr algn="ctr"/>
            <a:r>
              <a:rPr lang="es-ES" sz="6000" b="1" dirty="0"/>
              <a:t>Diseño </a:t>
            </a:r>
            <a:r>
              <a:rPr lang="es-ES" sz="6000" b="1" dirty="0" smtClean="0"/>
              <a:t/>
            </a:r>
            <a:br>
              <a:rPr lang="es-ES" sz="6000" b="1" dirty="0" smtClean="0"/>
            </a:br>
            <a:r>
              <a:rPr lang="es-ES" sz="6000" b="1" dirty="0" smtClean="0"/>
              <a:t>del </a:t>
            </a:r>
            <a:r>
              <a:rPr lang="es-ES" sz="6000" b="1" dirty="0"/>
              <a:t>sistema </a:t>
            </a:r>
            <a:endParaRPr lang="es-ES" sz="6000" dirty="0"/>
          </a:p>
        </p:txBody>
      </p:sp>
      <p:sp>
        <p:nvSpPr>
          <p:cNvPr id="3" name="2 Marcador de contenido"/>
          <p:cNvSpPr>
            <a:spLocks noGrp="1"/>
          </p:cNvSpPr>
          <p:nvPr>
            <p:ph idx="1"/>
          </p:nvPr>
        </p:nvSpPr>
        <p:spPr>
          <a:xfrm>
            <a:off x="857224" y="3786190"/>
            <a:ext cx="7467600" cy="1685924"/>
          </a:xfrm>
        </p:spPr>
        <p:txBody>
          <a:bodyPr>
            <a:normAutofit/>
          </a:bodyPr>
          <a:lstStyle/>
          <a:p>
            <a:r>
              <a:rPr lang="es-ES" sz="4800" b="1" dirty="0"/>
              <a:t>DISEÑO MECÁNICO </a:t>
            </a:r>
            <a:endParaRPr lang="es-ES" sz="4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Modelo de diseño a cinco etapas </a:t>
            </a:r>
            <a:endParaRPr lang="es-ES" dirty="0"/>
          </a:p>
        </p:txBody>
      </p:sp>
      <p:pic>
        <p:nvPicPr>
          <p:cNvPr id="8194" name="Picture 2"/>
          <p:cNvPicPr>
            <a:picLocks noGrp="1" noChangeAspect="1" noChangeArrowheads="1"/>
          </p:cNvPicPr>
          <p:nvPr>
            <p:ph idx="1"/>
          </p:nvPr>
        </p:nvPicPr>
        <p:blipFill>
          <a:blip r:embed="rId2"/>
          <a:srcRect l="18053" t="27780" r="18053" b="10663"/>
          <a:stretch>
            <a:fillRect/>
          </a:stretch>
        </p:blipFill>
        <p:spPr bwMode="auto">
          <a:xfrm>
            <a:off x="1357290" y="2285992"/>
            <a:ext cx="7022905" cy="38040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3714752"/>
            <a:ext cx="7467600" cy="1143000"/>
          </a:xfrm>
        </p:spPr>
        <p:txBody>
          <a:bodyPr>
            <a:normAutofit fontScale="90000"/>
          </a:bodyPr>
          <a:lstStyle/>
          <a:p>
            <a:pPr algn="ctr"/>
            <a:r>
              <a:rPr lang="es-ES" sz="8000" b="1" dirty="0" smtClean="0"/>
              <a:t>DESCRIPCIÓN </a:t>
            </a:r>
            <a:r>
              <a:rPr lang="es-ES" sz="8000" b="1" dirty="0"/>
              <a:t>DEL PROYECTO </a:t>
            </a:r>
            <a:r>
              <a:rPr lang="es-ES" b="1" dirty="0" smtClean="0"/>
              <a:t/>
            </a:r>
            <a:br>
              <a:rPr lang="es-ES" b="1" dirty="0" smtClean="0"/>
            </a:br>
            <a:endParaRPr lang="es-ES" dirty="0"/>
          </a:p>
        </p:txBody>
      </p:sp>
      <p:sp>
        <p:nvSpPr>
          <p:cNvPr id="115714" name="AutoShape 2" descr="data:image/jpeg;base64,/9j/4AAQSkZJRgABAQAAAQABAAD/2wCEAAkGBxAQDw8PEA8QDw8PDw8QDg8PDw8QDw8PFREWFhQUFRUYHCggGBolHBQUIjIiJSkrLi4uFx8zODMsNygtLisBCgoKDg0OGhAQGiwkHyYsLCwsLCwsNSwsLCwsLCwsLCwvLC8sLDgsLCwsLCwsLCwsLCwsLCwsLCwsLCwsLCwsLP/AABEIAKoBGAMBIgACEQEDEQH/xAAbAAEAAgMBAQAAAAAAAAAAAAAAAQUDBAYCB//EADoQAAICAQMCBQEGAgoCAwAAAAECAAMRBBIhBTEGEyJBUWEUMnGBkaFCYgcjM0NScoKiscEVJDTR8P/EABkBAQADAQEAAAAAAAAAAAAAAAABAgMEBf/EACsRAAICAQQABQMEAwAAAAAAAAABAhEDBBIhMRMiQVFxFDJhI4Hw8UKhsf/aAAwDAQACEQMRAD8A3xPUgSZ7h4wkxEECIkwCJMRBIiJMAiTEQBERAEREARE8u+IBMmallk8rqcSu4mjdiYa7wZmElMgRESQIiIBESYgEREQCIkxAIkxEAgxJiAeCcTwdQomQiaWqqkMGf7Ss9DUAzntTayTDR1YE4zzM95dQbVnVBwZ7lXo9TullWZomUZ6kxEkgREQSIiTAIiTEAiJMQCJ4ZJkjEA1Xpmu+nMspGJXaLKk0sO0yVXuO4zLLaJGwfErs9i1mOq8N9DMpnnyh8TxusFlYCB0Z0UkE71JYYOMYIkTm4RurLQipOrM9iFWZSMMrFWB9iO4nmV3iPrn2a/VF6dRaRc+4rWdu73APxOSf+kNt3/x8D/NzMo6qNK7NXppW6O+iclofG1NnB9J+DxL3T9WrfsRN45Iy6MZQlHtFhExJep95kBl7KCJMQCIiIAkyJMA8yGUHvPUQCr12hyDicP13StWdwyMT6ZNDqfS67lIbj6zLJjtGmKe1nMeE9ebRj3HBE7SscTifBmiNWrvrZGUbA9ZYYDruI3D5E7mRge6Nk51U2IiTNjEiTEQBERBIiIgCIiAIiIAiIgCIiAJsdK6YdXetDBTRjNuS25lHOBia85vWeKTpdYltZFgq/hBJVmA57d/y+s59TKoG+njcy2tdKtZqdGtYFaXPtIPOSC7Z/WaXU/DdFuTsGfwlAvips6mw6X/29wua0+YEFZTBzXjCjGDknnPE6fw51RtVp1uavyyWZcc7Wx/EufaZ6fJGcdnsaaiEovecbr/BoGdpImjVoNTQeCSPgz6iyA95rW6FT7TV4Y9oyWeXrycl0/qNnuDL7Ta0merOkjOQJmo0GPpLpMzk0+jPVdmbInmuoLPcuiokSYkgREQCJMRBAmtqVZiiA4DN6j74lPZ4rSvV2UW0t5dQJJDbbLOONmePcSo1Xip2VnbT207DWyv6gqhycCzII5A4we4M5cupgrXqdOPTzdP0Oj8QMaNVplr7fZfUG59K7cAfHLNNrSa9LBkcTitT4mbVanz2YY2isKCH218Z9hzwJadOsDDfWcrnHYjkTPTZPLXX4NNTCnf+zrRE0NLqD2M3lOZ2p2cdExEmSQIiIJEREARK7qXUxWSi4LhSxzkqo+oHJP0lGdXbY+1rhyCQGfylPwoxx+s58mojF12zfHp5TV9I64KT2BP5TM+jtAyarAPkowH/ABONFL16DWapvOqup1Gmrq5K8PuLH+bsOfpNbp/Xtfqz5I1F7ekt6nfZwOxPtmYfVzbpRNvpYpW5HaYifPBr7T6gLPSSGI38EHnJUzb0XiC5M/1pcey2AOP14I/WXjrF/kqKPSv0Z3ESn6f4hosGHZaX+HcBT/lY95Z33hPqfidUZxkrTOeUXF0yNWoNbqW2hlZd3cjIxwPecHoaaNP1GlzcNS1ddj4HoVCKW9J7gnky18RdaVA1Z9drArsBI2Z45x2P07yq0ngh7UaxiaCwBSpwXbOP4jxtGew5PzOPP+q6ijqw/pq5cGLRdfosu1N11NmzUlX1CKPNRa1GAp4BC5Cz6LWBtGBhcDAAxgY4GPac34Z8Jppv6y1vMuIHH92nvwP4jn3PxOmmmlw+Gm36lNTmWRpexESYnUcxESZEASJMQCIiIAiTIgCIiAa3UKaijNaiMqKWyyg7cDORPn568v2FqGzax1VbM7HDsFqYZ2n6sZ9KxK/U9E0tn36KyfkDDfqOZzZ8HiNNG+HPsTTPn/Q30R1NLXjbUHBs9JHA9vTzjOJv9M6t5SBF8tl74PByeTL5fB2nW9LUaxVQH0bsgtkYOT7YzNjVeFNHZ/dFD81sVP6cj9phHT5Iu0bSz45cM0tN1+o/frZfqpDCW+l6tp27WgH4f0/8yhv8Ekf2OpYfSxQf3H/1K+7oGur/ALtLh/Iw3focTTdlj2im3FLp0d+rA8ggj5BBEMwGMkDJwMkDJ+B8mfONM+oVwnl3VOzKqqQyZYnAAzjPJn0dugg10JqlNltLraTvJ23L9V4IGcQ9XXpyFpvzwTEpvEGsNOqpsxeERHV1AxQ+7BBye5EyUeIdM3dyh/nBH7zXHnjL8GU8Mo/ktYmOnUI4yjqw/lYGYNXrdj11AbrLNxAPCqi/eZv1AA7kmaynGMdzfBWGOU5KMVyzmPElVialnBwjgNuzgKMYIMrburow/rLXs2D7qJkKPrgdvxm34h1esNu6rThamO1LmqZ/NO0nhj7fhxz3mHTanWLSqE06dD99VpVuCc8jsT37zxMk3KTcUe7DDjhFRlPmvbj9i/6R12xennU011NWutqpFLqfXZ5ZIbOQABnGPrJ6v4se2sLqdJRV5lasVCtW6hvu7wG9JIGcd8Ge36nSNDWX82qj7duS9BQxNqVfc2scZwc5+ZU36fo7WG5bdVY59TpqtjV2tjGWwwJ55xnEzbkiv6dcfz/pk1Or+1aYptKUbkUWDCKXB9KoTwx47DM567otowclU92dcgfiVyJe6jTjUI7G2u5yoSg70RNOeQdqKcKO36SekaOrR0ai7WOC7LsoNeNtj5+6uPvnAzyePzmsZyrz9mCjG3s4o1uj+HBndeQ+1s1lCwypXBDAiW/VOpjSWpp1rss1D4VWPFYJ7AOfxGT3/CV3hjqjWE1sjAO9tldj8bkz25+8Rn24nQdU0pbVU24yhpZWB/xkIyH/AGtNvgyffJrdC8NpQfNsPm6g8ljyqH3259/qZeyYnqQioqkefKTk7ZESYlipESZEAREQCIkzw7YgEk4gGaGo1MxpfKbiaLSRNWu4yZO4ijZkxEsBEmIIEREAREmCTNoKg1yEjK0/1v03DhP3P7TX8QdU1FZUafS/aXbJctatSIPqTySfgSw0I2VM572Hd/oXhR+pYzSJzz7zhWPxptvo69/hRSXZzus6RdrALr2GlvKGs11E2VivduAOf4s/EpdR4W1ifceq8fBJRv8A9+c7uYNRbtmz0+NIzWonZ86NN9TDzdPdWM8sg3AD6EcfvM//AJsAUpU7tqFS1rLLQTwxQqvPsAG/WdDruson8QH5ziuu6pW1dNyrkOu1h2DYOMfoZx5sKS4Z26fM75j+50HT6LbSiqLPM2qq7R6nRRwBkZx+BmPqnTitdN99rXfaPNNaKCiLsbaQQBwCT8+02dTbZSiPTYaiCAuXYlFI7qD8f9zBqetLbXTSpvtNKsPQoYsS27sBge/4zKeOSlSJjNNWdToOnv8A+L0GxLKy+q1NgFIqcg7FUffXBHB+sr+rU9YXC6lS9ByPu6ViRzgnbkr7TVs8faU006PU6OzyKWZwldnlvkk8Etk4GT25+s19X4s6W1ZXT6LVVAlS1n2hX2kAgcnJ9zxMXGV9GiaLLqNOgodKSNLlkqsBW7ZqHcr6gSpwEz2B5+onLeIOurvNdZrvQLtA8seXWOeF+o+Qf1mDqXWar3LWAvu59aJlT9CoBmiiUtnGQCp4Q7iGxxw3OMy0YkM6PoV9yX6JdVW2yynGiL/wVuTgqPgnPf5na6sHCfICH9CRKTqWu0qnQ3NdWfs2h0w2EHJwp3kcdxnOPpOu6loQ1taq2A1ZZSuDu43Ac+xm6dJGMlbbNJDwPwE9TDpdQh9IdSw4ZQw3D8u8zT1IStHnyVCIiWKiIkFwPeAImnqep1VjLNKU+NtKH2+sj3ZRkCZyyxj2y8ccpdI6Y/PxKrXavBwOT8CbydQNmhe2hBYH1NNfq3o2drYPb7vJJnjT6ILy3LHufb8pnDL4t0Xnj2VZU10OxyQZvU6QyxCiTNVAzbMCUYiZ4lqKkSZEmSBERBAkxEASGUn0r95iFX/MTgSZYdC0++8HHFQ3H/MeF/7P5TLNPZBs1xR3SSMvVqxWqVjtgAf5VGJVzd6vdvubHZfQPy7/ALzSkaeO2CsnNK5sTl/GOqspq3oOGsNYP82zcf2InSPeg7sP1lTr+n0aj7NYSxs+0XLZVvYoa1RSD24PqHY9sSmom6Sj22WwRVty6RwPS+mXaht7hj+OcS38Q+F7W0wapcvUS5GcHZtO7H14HE72qlVGFUD8BKjX9cKsnlrurFr1WHA3GxSMKoJ9/VzKyxwhCpFllnOVxOTe/T+h7hZduqrcCxtlXIzgKvJH5zNpPGFNBRfLQ1oyNsrAUkq2Qcj3mt4y0mmLbkwlxxmpPuY+T/hP/M5bV9G1dYVn09qq4yh8tiCPy7fnOLY4Tvujr3LJH2sudTraL92SCeThhg578Sp6dXZhjWDgcsVUOw4znHxx7TRFD+6kY+QRj8pudM19umfzE+9gjPOcHvj4muTN4rW5EQx+GvKzZq8n1h38srllOGO/j7qn2P8AmmvrGrDt5RZkBGx2AVv9SgkD8puau2jUetNtN2PXWw9Fh+QewP6CUbcN2x9JjVGiZd9Pa3UMKQDa5UrWpPsATt5PxmfaU1Hl1aO24MNldYdRyynaowfznC/0f9EqA+1eattmNoVc4pYjkNn+LB/edprNS21VWprMYOQyDHcYAYjM3eCTimYPMtzRwfim5E1QCZSwCsvu9SucnG0e3GBNvpXidq02sgsUM2GDnOM/WdJTp6LzvanL1vjNtZWxWABHJ7/iOJU6nwRpW/szbSf5X3D9G5/eWx4ckXuiykssGtskNZ4m31FdMMaliFqWxRtJz8khfkcn4lp1LX20NpEahnOobbayZ2UttGc/mT8cAz5xr7dRozdUyFQbglWpesFgFbOQcnGRg49xmfW9F1FLqhZXYlyMuC1ZG0nGGGPb8Jm9RkUuzTwcbj0aV2pxKXqPUSAcTl9TrLNPa9Rd12MVBOSpHsRPSdZLd9j/ALGdH1CfZh9NI1Ootde20ZA95adG8NqvrcbiBkA9sz3o+p0qfVWw+owZcN1mkqqVh3awquAp3gMQPSvdj8ASLx/c2WfifalR2Wt6Ca+mC+s1jULYlm5gxXaAV24+cM36yu07llVj3I9u04nq/i4vT9jW0+Wl7uNzAWHBAVWG0YI2nM6DonXKbFSsvi0KNwYbVJ98EmZ6TIrd8fP9ltVjdJrn4/ouoiJ6JwiJMQDyJMgSYBMREECIkwSJ0fh6+mrRWXs677C5QZ5O30qB88/HzObIzx7Hg/hPb2EpXWSSlShKl9kUew+nAmGbG8lL0NsWRQt+pp3aojtyZXai+xvfEtmoBmM6QS7izOyjNB7nPcS78WWNVR0paz5e9ri+0Abu3f8ASc74o6xXQrVDBfALEHO3ngYHczPqtQ3k6S/Vemsaao0Dexw3O7cpGS5yOBxOLNJb1FI68UWoOTZd3asKPYtgE/A495ynjTrFmnNIr2NYVsfaU3Mh4/rfpjkczBU+o19gCKa9MjqXJ4yAc4Y+547CV/irpr6g16mutirra1twDFQm4+Uv09K9v5pOfJvX4GHHtfJh8AV23azzHq85ADvtYHbW+Mg/BYz6lNLovTl01CVAcgAuf8VhHqP/AF+U3p14ceyNHPmnvlZX9R6Np9QP6ysE+zr6XH5j/ufNfEXhvVUWsE073U5OyxFLnHwwXsfyn1qJGTBGfyTjzSgfAX09o5NbL+Kkf8zY0nSdTbxXRZYf5VJ/ftPuNunR8bkVsdtyg4/WZFUAYAwPgcCYLSc8s2er46OT/o+6dqNPXet9LVbnrZNxX1YUg8A/hOskxOuMdqo5ZS3OyIkxLFTT6l0ynUp5d1YsX2zwyn5DDkGcp0votvTNS162b9GWWu8E+utX/s7GHYgHIyO2DO3mvrGpCP8AaDih0aq44J9D8Z4+Dgzl1WPdC12jo0+SpV6GHT2V6gPlFYK7LhgG/OaWr8K6OzvSEPzWSn7Dj9pqeEHxvTcHwAN68qxQldw+h7zpZpjUZQVorNuM3TOP1HgZf7nUWL9HAYftiU2iuPT+o6dbmSzy7qW3DKqDuHLcdvnE+kzX1Whqt/tKks4x61DcfnKZNNGS8vBaGokvu5Pkuo1dLO+VJBZjkgHOTOjHSqdWKF0oWsppKjb51VoFj5cM6nPIyRz9B8S81/gvR2g7azSx7NWzAD/STiXPT9BXRWtdYIVRtG4lmxknBJ/EzCOke7zdG0tUq8vZr9C6c2moWlrDaVJO4jHf2H0ljETvSpUjibt2xERJIPIkzyJ6EAmIkwQIiIJERJgCIiAfO/FdP2WzUeVS7DUbSbbVDpU+WY+Wfrk9/iUfW+rW662pAXKotddNeSdp2gMcDvkjM+vkA9xn8Zq6fptFbtYlSLY/3mCgHtjj4/Kcc9LcrTOqOpqNNFfp/Mo6efNRK7EqfK1cKODj3PPbP1m8umCaLS0ezWUqR8qihiP9h/Wafiu7bQEAJa62upVHclmH/WZba9h5umrBBCpdbx8elQf95lMyvJGHwWxfY5fJ7iJM7zjIiTEAiJMQCIiIAiIgCebFUj1AMoIJUjIIBz2/KeokNWqJTp2c307UU1aq2rTtW+ne3dUU/gVxnb9OQePwnRz5zpVNOuuq+H9P+lsj9jPo2ZhpuI7TbPy7ERE6DASJMQCJMQYBBkQYgHgGexMYM9iQD1JkSZJAiJMAREQSIiIAiTEA53xFb/7WhXPFZv1DfhXWcfuwlX/Rx5j/AGi2xmbC1VpuJOMlmbGf9Mv/ACFs6imRny9OQc9sPYuR+imbmhrVTcUUKpvfAUYHpwvb8VM5E7zUdL4xG3EROs5hERAEREAREQBIkxAIiIgHAeLa/K6hXZ2Firk/j6T/AMCdp0q3dTWffGD+I4mh4k8OprQm52rZNwBUA5BIOCD+EsOm6MUVLUGZgo+85yxPzMYQam36Gs5JwXubMSZE2MhESYBEgyZ5MAgyJBkyAYwZ7BmJZkEAyCSJ4E9iSQTJkQIBMREASZEmAIiIJNHpulerVanUuRYLERKa14KBck5J4yciZ9DUyVqGxv5Z9vbexLNj6ZMzxMo4oxk5LtmkskpRUWIiJqZiIiAIiIAiIgCIiAJEmRAEREAREQBIMmQYBBnkyTPJkA8kxIaI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4" name="3 Imagen" descr="descarga (7).jpg"/>
          <p:cNvPicPr>
            <a:picLocks noChangeAspect="1"/>
          </p:cNvPicPr>
          <p:nvPr/>
        </p:nvPicPr>
        <p:blipFill>
          <a:blip r:embed="rId2"/>
          <a:stretch>
            <a:fillRect/>
          </a:stretch>
        </p:blipFill>
        <p:spPr>
          <a:xfrm>
            <a:off x="3571868" y="428604"/>
            <a:ext cx="4898586" cy="274320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Objetivos de la etapa de definición del problema. </a:t>
            </a:r>
          </a:p>
        </p:txBody>
      </p:sp>
      <p:sp>
        <p:nvSpPr>
          <p:cNvPr id="3" name="2 Marcador de contenido"/>
          <p:cNvSpPr>
            <a:spLocks noGrp="1"/>
          </p:cNvSpPr>
          <p:nvPr>
            <p:ph idx="1"/>
          </p:nvPr>
        </p:nvSpPr>
        <p:spPr>
          <a:xfrm>
            <a:off x="928662" y="2786058"/>
            <a:ext cx="7772400" cy="2216944"/>
          </a:xfrm>
        </p:spPr>
        <p:txBody>
          <a:bodyPr>
            <a:normAutofit/>
          </a:bodyPr>
          <a:lstStyle/>
          <a:p>
            <a:pPr algn="just"/>
            <a:r>
              <a:rPr lang="es-ES" i="1" dirty="0" smtClean="0"/>
              <a:t>Gracias </a:t>
            </a:r>
            <a:r>
              <a:rPr lang="es-ES" i="1" dirty="0"/>
              <a:t>a la investigación sobre artículos y proyectos similares se tiene una idea de cuáles son las estructuras más utilizadas, de qué tipo de material están hechas y sus dimensiones. </a:t>
            </a:r>
            <a:endParaRPr lang="es-E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Diseño conceptual </a:t>
            </a:r>
            <a:endParaRPr lang="es-ES" dirty="0"/>
          </a:p>
        </p:txBody>
      </p:sp>
      <p:sp>
        <p:nvSpPr>
          <p:cNvPr id="4" name="3 Marcador de contenido"/>
          <p:cNvSpPr>
            <a:spLocks noGrp="1"/>
          </p:cNvSpPr>
          <p:nvPr>
            <p:ph idx="1"/>
          </p:nvPr>
        </p:nvSpPr>
        <p:spPr/>
        <p:txBody>
          <a:bodyPr/>
          <a:lstStyle/>
          <a:p>
            <a:endParaRPr lang="es-ES"/>
          </a:p>
        </p:txBody>
      </p:sp>
      <p:pic>
        <p:nvPicPr>
          <p:cNvPr id="5" name="Picture 2"/>
          <p:cNvPicPr>
            <a:picLocks noChangeAspect="1" noChangeArrowheads="1"/>
          </p:cNvPicPr>
          <p:nvPr/>
        </p:nvPicPr>
        <p:blipFill>
          <a:blip r:embed="rId2"/>
          <a:stretch>
            <a:fillRect/>
          </a:stretch>
        </p:blipFill>
        <p:spPr bwMode="auto">
          <a:xfrm>
            <a:off x="428596" y="1785926"/>
            <a:ext cx="8572528" cy="37588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Objetivos </a:t>
            </a:r>
            <a:endParaRPr lang="es-ES" dirty="0"/>
          </a:p>
        </p:txBody>
      </p:sp>
      <p:sp>
        <p:nvSpPr>
          <p:cNvPr id="3" name="2 Marcador de contenido"/>
          <p:cNvSpPr>
            <a:spLocks noGrp="1"/>
          </p:cNvSpPr>
          <p:nvPr>
            <p:ph idx="1"/>
          </p:nvPr>
        </p:nvSpPr>
        <p:spPr/>
        <p:txBody>
          <a:bodyPr>
            <a:normAutofit fontScale="85000" lnSpcReduction="20000"/>
          </a:bodyPr>
          <a:lstStyle/>
          <a:p>
            <a:pPr>
              <a:buNone/>
            </a:pPr>
            <a:r>
              <a:rPr lang="es-ES" dirty="0" smtClean="0"/>
              <a:t>	Es </a:t>
            </a:r>
            <a:r>
              <a:rPr lang="es-ES" dirty="0"/>
              <a:t>necesario tener bien definidos cada uno de los objetivos específicos del </a:t>
            </a:r>
            <a:r>
              <a:rPr lang="es-ES" dirty="0" smtClean="0"/>
              <a:t>cuadricóptero </a:t>
            </a:r>
            <a:r>
              <a:rPr lang="es-ES" dirty="0"/>
              <a:t>y conocer las características específicas de cada uno de ellos para poder cumplirlos. </a:t>
            </a:r>
            <a:endParaRPr lang="es-ES" dirty="0" smtClean="0"/>
          </a:p>
          <a:p>
            <a:r>
              <a:rPr lang="es-ES" dirty="0"/>
              <a:t>Peso </a:t>
            </a:r>
            <a:endParaRPr lang="es-ES" dirty="0" smtClean="0"/>
          </a:p>
          <a:p>
            <a:r>
              <a:rPr lang="es-ES" dirty="0"/>
              <a:t>Durabilidad </a:t>
            </a:r>
            <a:endParaRPr lang="es-ES" dirty="0" smtClean="0"/>
          </a:p>
          <a:p>
            <a:r>
              <a:rPr lang="es-ES" dirty="0"/>
              <a:t>Rigidez </a:t>
            </a:r>
            <a:endParaRPr lang="es-ES" dirty="0" smtClean="0"/>
          </a:p>
          <a:p>
            <a:r>
              <a:rPr lang="es-ES" dirty="0"/>
              <a:t>Portabilidad </a:t>
            </a:r>
            <a:endParaRPr lang="es-ES" dirty="0" smtClean="0"/>
          </a:p>
          <a:p>
            <a:r>
              <a:rPr lang="es-ES" dirty="0"/>
              <a:t>Costo </a:t>
            </a:r>
            <a:endParaRPr lang="es-ES" dirty="0" smtClean="0"/>
          </a:p>
          <a:p>
            <a:r>
              <a:rPr lang="es-ES" dirty="0" smtClean="0"/>
              <a:t>Cumplir con todos los parámetros propuestos por la empresa en este caso alcance y tiempo de </a:t>
            </a:r>
            <a:r>
              <a:rPr lang="es-ES" dirty="0" err="1" smtClean="0"/>
              <a:t>autonomia</a:t>
            </a:r>
            <a:endParaRPr lang="es-E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r>
              <a:rPr lang="es-ES" dirty="0" smtClean="0"/>
              <a:t>Antes de empezar con el diseño preliminar de la estructura, una vez obtenidos los objetivos de la misma, y los parámetros planteados para el proyectos, es necesario la selección de los elementos electrónicos montados sobre la estructura.</a:t>
            </a:r>
            <a:endParaRPr lang="es-E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graphicFrame>
        <p:nvGraphicFramePr>
          <p:cNvPr id="4" name="3 Diagrama"/>
          <p:cNvGraphicFramePr/>
          <p:nvPr/>
        </p:nvGraphicFramePr>
        <p:xfrm>
          <a:off x="428596" y="214290"/>
          <a:ext cx="8501122" cy="6429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1857364"/>
            <a:ext cx="7467600" cy="1143000"/>
          </a:xfrm>
        </p:spPr>
        <p:txBody>
          <a:bodyPr>
            <a:noAutofit/>
          </a:bodyPr>
          <a:lstStyle/>
          <a:p>
            <a:pPr algn="ctr"/>
            <a:r>
              <a:rPr lang="es-ES" sz="6600" b="1" dirty="0"/>
              <a:t>Diseño preliminar </a:t>
            </a:r>
            <a:endParaRPr lang="es-ES" sz="6600" dirty="0"/>
          </a:p>
        </p:txBody>
      </p:sp>
      <p:sp>
        <p:nvSpPr>
          <p:cNvPr id="3" name="2 Marcador de contenido"/>
          <p:cNvSpPr>
            <a:spLocks noGrp="1"/>
          </p:cNvSpPr>
          <p:nvPr>
            <p:ph idx="1"/>
          </p:nvPr>
        </p:nvSpPr>
        <p:spPr>
          <a:xfrm>
            <a:off x="1071538" y="3786190"/>
            <a:ext cx="7467600" cy="1328734"/>
          </a:xfrm>
        </p:spPr>
        <p:txBody>
          <a:bodyPr>
            <a:normAutofit/>
          </a:bodyPr>
          <a:lstStyle/>
          <a:p>
            <a:r>
              <a:rPr lang="es-ES" sz="5400" b="1" dirty="0"/>
              <a:t>Estructura </a:t>
            </a:r>
            <a:endParaRPr lang="es-ES" sz="5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785786" y="428604"/>
          <a:ext cx="8072494" cy="5857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Selección de materiales </a:t>
            </a:r>
            <a:endParaRPr lang="es-ES" dirty="0"/>
          </a:p>
        </p:txBody>
      </p:sp>
      <p:sp>
        <p:nvSpPr>
          <p:cNvPr id="3" name="2 Marcador de contenido"/>
          <p:cNvSpPr>
            <a:spLocks noGrp="1"/>
          </p:cNvSpPr>
          <p:nvPr>
            <p:ph idx="1"/>
          </p:nvPr>
        </p:nvSpPr>
        <p:spPr>
          <a:xfrm>
            <a:off x="785786" y="1428736"/>
            <a:ext cx="7772400" cy="1502564"/>
          </a:xfrm>
        </p:spPr>
        <p:txBody>
          <a:bodyPr>
            <a:normAutofit fontScale="77500" lnSpcReduction="20000"/>
          </a:bodyPr>
          <a:lstStyle/>
          <a:p>
            <a:pPr algn="just">
              <a:buNone/>
            </a:pPr>
            <a:r>
              <a:rPr lang="es-ES" dirty="0" smtClean="0"/>
              <a:t>	De </a:t>
            </a:r>
            <a:r>
              <a:rPr lang="es-ES" dirty="0"/>
              <a:t>acuerdo a las características principales que debe llevar estructura por completo, se utiliza el software para selección de materiales CES, en el cual siguiendo los requisitos planteados mecánicamente se procede a la selección del material idóneo para la </a:t>
            </a:r>
            <a:r>
              <a:rPr lang="es-ES" dirty="0" smtClean="0"/>
              <a:t>fabricación.</a:t>
            </a:r>
            <a:endParaRPr lang="es-ES" dirty="0"/>
          </a:p>
        </p:txBody>
      </p:sp>
      <p:pic>
        <p:nvPicPr>
          <p:cNvPr id="4" name="Picture 2"/>
          <p:cNvPicPr>
            <a:picLocks noChangeAspect="1" noChangeArrowheads="1"/>
          </p:cNvPicPr>
          <p:nvPr/>
        </p:nvPicPr>
        <p:blipFill>
          <a:blip r:embed="rId2"/>
          <a:srcRect/>
          <a:stretch>
            <a:fillRect/>
          </a:stretch>
        </p:blipFill>
        <p:spPr bwMode="auto">
          <a:xfrm>
            <a:off x="1571604" y="3000372"/>
            <a:ext cx="6478449" cy="36423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Modelado CAD </a:t>
            </a:r>
            <a:endParaRPr lang="es-ES" dirty="0"/>
          </a:p>
        </p:txBody>
      </p:sp>
      <p:pic>
        <p:nvPicPr>
          <p:cNvPr id="18434" name="Picture 2"/>
          <p:cNvPicPr>
            <a:picLocks noGrp="1" noChangeAspect="1" noChangeArrowheads="1"/>
          </p:cNvPicPr>
          <p:nvPr>
            <p:ph idx="1"/>
          </p:nvPr>
        </p:nvPicPr>
        <p:blipFill>
          <a:blip r:embed="rId2"/>
          <a:stretch>
            <a:fillRect/>
          </a:stretch>
        </p:blipFill>
        <p:spPr bwMode="auto">
          <a:xfrm>
            <a:off x="1004624" y="1784350"/>
            <a:ext cx="7591951"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Calculo del peso total </a:t>
            </a:r>
            <a:r>
              <a:rPr lang="es-ES" b="1" dirty="0" smtClean="0"/>
              <a:t>del sistema </a:t>
            </a:r>
            <a:endParaRPr lang="es-ES" dirty="0"/>
          </a:p>
        </p:txBody>
      </p:sp>
      <p:pic>
        <p:nvPicPr>
          <p:cNvPr id="27650" name="Picture 2"/>
          <p:cNvPicPr>
            <a:picLocks noGrp="1" noChangeAspect="1" noChangeArrowheads="1"/>
          </p:cNvPicPr>
          <p:nvPr>
            <p:ph idx="1"/>
          </p:nvPr>
        </p:nvPicPr>
        <p:blipFill>
          <a:blip r:embed="rId2"/>
          <a:srcRect l="23377" t="11996" r="15391" b="5927"/>
          <a:stretch>
            <a:fillRect/>
          </a:stretch>
        </p:blipFill>
        <p:spPr bwMode="auto">
          <a:xfrm>
            <a:off x="1500166" y="2214554"/>
            <a:ext cx="5857916" cy="44146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INTRODUCCIÓN </a:t>
            </a:r>
            <a:endParaRPr lang="es-ES" dirty="0"/>
          </a:p>
        </p:txBody>
      </p:sp>
      <p:sp>
        <p:nvSpPr>
          <p:cNvPr id="3" name="2 Marcador de contenido"/>
          <p:cNvSpPr>
            <a:spLocks noGrp="1"/>
          </p:cNvSpPr>
          <p:nvPr>
            <p:ph idx="1"/>
          </p:nvPr>
        </p:nvSpPr>
        <p:spPr>
          <a:xfrm>
            <a:off x="571472" y="1214422"/>
            <a:ext cx="7467600" cy="3730768"/>
          </a:xfrm>
        </p:spPr>
        <p:txBody>
          <a:bodyPr>
            <a:normAutofit/>
          </a:bodyPr>
          <a:lstStyle/>
          <a:p>
            <a:pPr algn="just">
              <a:buNone/>
            </a:pPr>
            <a:r>
              <a:rPr lang="es-ES" dirty="0" smtClean="0"/>
              <a:t>	La </a:t>
            </a:r>
            <a:r>
              <a:rPr lang="es-ES" dirty="0"/>
              <a:t>empresa FORTUNY TECHNOLOGIES, deseosa de desarrollar nuevas tecnologías en el país, </a:t>
            </a:r>
            <a:r>
              <a:rPr lang="es-ES" dirty="0" smtClean="0"/>
              <a:t>propone la </a:t>
            </a:r>
            <a:r>
              <a:rPr lang="es-ES" dirty="0"/>
              <a:t>posibilidad de un sistema de vigilancia aéreo basado en la tecnología de aeronaves </a:t>
            </a:r>
            <a:r>
              <a:rPr lang="es-ES" dirty="0" smtClean="0"/>
              <a:t>autómatas que cumplan con los requerimientos necesarios para su optimo desempeño.</a:t>
            </a:r>
            <a:endParaRPr lang="es-ES" dirty="0"/>
          </a:p>
        </p:txBody>
      </p:sp>
      <p:pic>
        <p:nvPicPr>
          <p:cNvPr id="4" name="3 Imagen" descr="descarga.jpg"/>
          <p:cNvPicPr>
            <a:picLocks noChangeAspect="1"/>
          </p:cNvPicPr>
          <p:nvPr/>
        </p:nvPicPr>
        <p:blipFill>
          <a:blip r:embed="rId2"/>
          <a:stretch>
            <a:fillRect/>
          </a:stretch>
        </p:blipFill>
        <p:spPr>
          <a:xfrm>
            <a:off x="1071538" y="4500570"/>
            <a:ext cx="3257896" cy="2167848"/>
          </a:xfrm>
          <a:prstGeom prst="rect">
            <a:avLst/>
          </a:prstGeom>
        </p:spPr>
      </p:pic>
      <p:pic>
        <p:nvPicPr>
          <p:cNvPr id="5" name="4 Imagen" descr="images.jpg"/>
          <p:cNvPicPr>
            <a:picLocks noChangeAspect="1"/>
          </p:cNvPicPr>
          <p:nvPr/>
        </p:nvPicPr>
        <p:blipFill>
          <a:blip r:embed="rId3"/>
          <a:stretch>
            <a:fillRect/>
          </a:stretch>
        </p:blipFill>
        <p:spPr>
          <a:xfrm>
            <a:off x="5786446" y="4286256"/>
            <a:ext cx="2857520" cy="232588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Análisis de fuerzas para la aeronave </a:t>
            </a:r>
            <a:endParaRPr lang="es-ES" dirty="0"/>
          </a:p>
        </p:txBody>
      </p:sp>
      <p:sp>
        <p:nvSpPr>
          <p:cNvPr id="3" name="2 Marcador de contenido"/>
          <p:cNvSpPr>
            <a:spLocks noGrp="1"/>
          </p:cNvSpPr>
          <p:nvPr>
            <p:ph idx="1"/>
          </p:nvPr>
        </p:nvSpPr>
        <p:spPr>
          <a:xfrm>
            <a:off x="457200" y="1600201"/>
            <a:ext cx="8229600" cy="757229"/>
          </a:xfrm>
        </p:spPr>
        <p:txBody>
          <a:bodyPr>
            <a:normAutofit fontScale="77500" lnSpcReduction="20000"/>
          </a:bodyPr>
          <a:lstStyle/>
          <a:p>
            <a:r>
              <a:rPr lang="es-ES" b="1" dirty="0"/>
              <a:t>Análisis en los brazos </a:t>
            </a:r>
          </a:p>
          <a:p>
            <a:pPr>
              <a:buNone/>
            </a:pPr>
            <a:r>
              <a:rPr lang="es-ES" dirty="0" smtClean="0"/>
              <a:t>	</a:t>
            </a:r>
            <a:endParaRPr lang="es-ES" dirty="0"/>
          </a:p>
        </p:txBody>
      </p:sp>
      <p:pic>
        <p:nvPicPr>
          <p:cNvPr id="28674" name="Picture 2"/>
          <p:cNvPicPr>
            <a:picLocks noChangeAspect="1" noChangeArrowheads="1"/>
          </p:cNvPicPr>
          <p:nvPr/>
        </p:nvPicPr>
        <p:blipFill>
          <a:blip r:embed="rId2"/>
          <a:srcRect/>
          <a:stretch>
            <a:fillRect/>
          </a:stretch>
        </p:blipFill>
        <p:spPr bwMode="auto">
          <a:xfrm>
            <a:off x="928662" y="2428868"/>
            <a:ext cx="7502559" cy="1366830"/>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714348" y="4143380"/>
            <a:ext cx="8229600" cy="21875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214290"/>
            <a:ext cx="7772400" cy="914400"/>
          </a:xfrm>
        </p:spPr>
        <p:txBody>
          <a:bodyPr/>
          <a:lstStyle/>
          <a:p>
            <a:r>
              <a:rPr lang="es-ES" b="1" dirty="0"/>
              <a:t>Simulación en elementos finitos </a:t>
            </a:r>
            <a:endParaRPr lang="es-ES" dirty="0"/>
          </a:p>
        </p:txBody>
      </p:sp>
      <p:sp>
        <p:nvSpPr>
          <p:cNvPr id="3" name="2 Marcador de contenido"/>
          <p:cNvSpPr>
            <a:spLocks noGrp="1"/>
          </p:cNvSpPr>
          <p:nvPr>
            <p:ph idx="1"/>
          </p:nvPr>
        </p:nvSpPr>
        <p:spPr>
          <a:xfrm>
            <a:off x="357158" y="2071678"/>
            <a:ext cx="7772400" cy="716746"/>
          </a:xfrm>
        </p:spPr>
        <p:txBody>
          <a:bodyPr/>
          <a:lstStyle/>
          <a:p>
            <a:r>
              <a:rPr lang="es-ES" dirty="0" err="1"/>
              <a:t>Deformacion</a:t>
            </a:r>
            <a:r>
              <a:rPr lang="es-ES" dirty="0"/>
              <a:t> Von Mises </a:t>
            </a:r>
          </a:p>
        </p:txBody>
      </p:sp>
      <p:pic>
        <p:nvPicPr>
          <p:cNvPr id="31746" name="Picture 2"/>
          <p:cNvPicPr>
            <a:picLocks noChangeAspect="1" noChangeArrowheads="1"/>
          </p:cNvPicPr>
          <p:nvPr/>
        </p:nvPicPr>
        <p:blipFill>
          <a:blip r:embed="rId2"/>
          <a:srcRect/>
          <a:stretch>
            <a:fillRect/>
          </a:stretch>
        </p:blipFill>
        <p:spPr bwMode="auto">
          <a:xfrm>
            <a:off x="928662" y="2928934"/>
            <a:ext cx="7358114" cy="3642988"/>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4857752" y="1071546"/>
            <a:ext cx="4071934" cy="12779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Análisis en placa inferior </a:t>
            </a:r>
            <a:endParaRPr lang="es-ES" dirty="0"/>
          </a:p>
        </p:txBody>
      </p:sp>
      <p:pic>
        <p:nvPicPr>
          <p:cNvPr id="4" name="Picture 2"/>
          <p:cNvPicPr>
            <a:picLocks noChangeAspect="1" noChangeArrowheads="1"/>
          </p:cNvPicPr>
          <p:nvPr/>
        </p:nvPicPr>
        <p:blipFill>
          <a:blip r:embed="rId2"/>
          <a:srcRect/>
          <a:stretch>
            <a:fillRect/>
          </a:stretch>
        </p:blipFill>
        <p:spPr bwMode="auto">
          <a:xfrm>
            <a:off x="1643042" y="1285860"/>
            <a:ext cx="5924550" cy="533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Simulación </a:t>
            </a:r>
            <a:r>
              <a:rPr lang="es-ES" b="1" dirty="0"/>
              <a:t>de elementos finitos </a:t>
            </a:r>
            <a:endParaRPr lang="es-ES" dirty="0"/>
          </a:p>
        </p:txBody>
      </p:sp>
      <p:sp>
        <p:nvSpPr>
          <p:cNvPr id="3" name="2 Marcador de contenido"/>
          <p:cNvSpPr>
            <a:spLocks noGrp="1"/>
          </p:cNvSpPr>
          <p:nvPr>
            <p:ph idx="1"/>
          </p:nvPr>
        </p:nvSpPr>
        <p:spPr>
          <a:xfrm>
            <a:off x="571472" y="1857364"/>
            <a:ext cx="4300542" cy="859622"/>
          </a:xfrm>
        </p:spPr>
        <p:txBody>
          <a:bodyPr/>
          <a:lstStyle/>
          <a:p>
            <a:r>
              <a:rPr lang="es-ES" dirty="0"/>
              <a:t>Tensiones von Mises </a:t>
            </a:r>
          </a:p>
        </p:txBody>
      </p:sp>
      <p:pic>
        <p:nvPicPr>
          <p:cNvPr id="35842" name="Picture 2"/>
          <p:cNvPicPr>
            <a:picLocks noChangeAspect="1" noChangeArrowheads="1"/>
          </p:cNvPicPr>
          <p:nvPr/>
        </p:nvPicPr>
        <p:blipFill>
          <a:blip r:embed="rId2"/>
          <a:srcRect/>
          <a:stretch>
            <a:fillRect/>
          </a:stretch>
        </p:blipFill>
        <p:spPr bwMode="auto">
          <a:xfrm>
            <a:off x="571472" y="3000372"/>
            <a:ext cx="6715172" cy="3395915"/>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4857752" y="1357298"/>
            <a:ext cx="4006110" cy="12573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Fabricación de cada pieza </a:t>
            </a:r>
            <a:endParaRPr lang="es-ES" dirty="0"/>
          </a:p>
        </p:txBody>
      </p:sp>
      <p:sp>
        <p:nvSpPr>
          <p:cNvPr id="3" name="2 Marcador de contenido"/>
          <p:cNvSpPr>
            <a:spLocks noGrp="1"/>
          </p:cNvSpPr>
          <p:nvPr>
            <p:ph idx="1"/>
          </p:nvPr>
        </p:nvSpPr>
        <p:spPr/>
        <p:txBody>
          <a:bodyPr/>
          <a:lstStyle/>
          <a:p>
            <a:r>
              <a:rPr lang="es-ES" dirty="0"/>
              <a:t>Para la fabricación de cada pieza se tomó en cuenta los objetivos planteados para </a:t>
            </a:r>
            <a:r>
              <a:rPr lang="es-ES" dirty="0" smtClean="0"/>
              <a:t>el sistema, </a:t>
            </a:r>
            <a:r>
              <a:rPr lang="es-ES" dirty="0"/>
              <a:t>como se supo manifestar anteriormente el material seleccionado fue el aluminio y de acuerdo al diseño preliminar el espesor de cada pieza permite que soporte las fuerzas y cargas aplicadas tanto a nivel dinámico como estático.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Brazos y perfiles laterales </a:t>
            </a:r>
            <a:endParaRPr lang="es-ES" dirty="0"/>
          </a:p>
        </p:txBody>
      </p:sp>
      <p:sp>
        <p:nvSpPr>
          <p:cNvPr id="3" name="2 Marcador de contenido"/>
          <p:cNvSpPr>
            <a:spLocks noGrp="1"/>
          </p:cNvSpPr>
          <p:nvPr>
            <p:ph idx="1"/>
          </p:nvPr>
        </p:nvSpPr>
        <p:spPr/>
        <p:txBody>
          <a:bodyPr/>
          <a:lstStyle/>
          <a:p>
            <a:r>
              <a:rPr lang="es-ES" dirty="0"/>
              <a:t>Los brazos empezaron su fabricación a partir de perfiles de aluminio adquiridos de la línea </a:t>
            </a:r>
            <a:r>
              <a:rPr lang="es-ES" dirty="0" err="1"/>
              <a:t>Cedal</a:t>
            </a:r>
            <a:r>
              <a:rPr lang="es-ES" dirty="0"/>
              <a:t>. </a:t>
            </a:r>
          </a:p>
        </p:txBody>
      </p:sp>
      <p:pic>
        <p:nvPicPr>
          <p:cNvPr id="37890" name="Picture 2"/>
          <p:cNvPicPr>
            <a:picLocks noChangeAspect="1" noChangeArrowheads="1"/>
          </p:cNvPicPr>
          <p:nvPr/>
        </p:nvPicPr>
        <p:blipFill>
          <a:blip r:embed="rId2"/>
          <a:srcRect l="3669" t="16068" r="79816" b="51795"/>
          <a:stretch>
            <a:fillRect/>
          </a:stretch>
        </p:blipFill>
        <p:spPr bwMode="auto">
          <a:xfrm>
            <a:off x="1071538" y="3286124"/>
            <a:ext cx="3357586" cy="2611456"/>
          </a:xfrm>
          <a:prstGeom prst="rect">
            <a:avLst/>
          </a:prstGeom>
          <a:noFill/>
          <a:ln w="9525">
            <a:noFill/>
            <a:miter lim="800000"/>
            <a:headEnd/>
            <a:tailEnd/>
          </a:ln>
          <a:effectLst/>
        </p:spPr>
      </p:pic>
      <p:pic>
        <p:nvPicPr>
          <p:cNvPr id="5" name="Picture 2"/>
          <p:cNvPicPr>
            <a:picLocks noChangeAspect="1" noChangeArrowheads="1"/>
          </p:cNvPicPr>
          <p:nvPr/>
        </p:nvPicPr>
        <p:blipFill>
          <a:blip r:embed="rId3"/>
          <a:stretch>
            <a:fillRect/>
          </a:stretch>
        </p:blipFill>
        <p:spPr bwMode="auto">
          <a:xfrm>
            <a:off x="4857752" y="3357562"/>
            <a:ext cx="3522131" cy="26415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Placa superior e inferior </a:t>
            </a:r>
            <a:endParaRPr lang="es-ES" dirty="0"/>
          </a:p>
        </p:txBody>
      </p:sp>
      <p:sp>
        <p:nvSpPr>
          <p:cNvPr id="3" name="2 Marcador de contenido"/>
          <p:cNvSpPr>
            <a:spLocks noGrp="1"/>
          </p:cNvSpPr>
          <p:nvPr>
            <p:ph idx="1"/>
          </p:nvPr>
        </p:nvSpPr>
        <p:spPr>
          <a:xfrm>
            <a:off x="457200" y="1600200"/>
            <a:ext cx="3900486" cy="4525963"/>
          </a:xfrm>
        </p:spPr>
        <p:txBody>
          <a:bodyPr/>
          <a:lstStyle/>
          <a:p>
            <a:r>
              <a:rPr lang="es-ES" dirty="0"/>
              <a:t>Para el maquinado de las placas y de acuerdo al material previamente seleccionado se tomó planchas de aluminio para su maquinado con un espesor de 1,5 mm. </a:t>
            </a:r>
          </a:p>
        </p:txBody>
      </p:sp>
      <p:pic>
        <p:nvPicPr>
          <p:cNvPr id="43010" name="Picture 2"/>
          <p:cNvPicPr>
            <a:picLocks noChangeAspect="1" noChangeArrowheads="1"/>
          </p:cNvPicPr>
          <p:nvPr/>
        </p:nvPicPr>
        <p:blipFill>
          <a:blip r:embed="rId2"/>
          <a:srcRect/>
          <a:stretch>
            <a:fillRect/>
          </a:stretch>
        </p:blipFill>
        <p:spPr bwMode="auto">
          <a:xfrm>
            <a:off x="4714876" y="2428868"/>
            <a:ext cx="3825385" cy="27717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DISEÑO ELECTRONICO</a:t>
            </a:r>
            <a:endParaRPr lang="es-ES" dirty="0"/>
          </a:p>
        </p:txBody>
      </p:sp>
      <p:sp>
        <p:nvSpPr>
          <p:cNvPr id="4" name="3 Marcador de contenido"/>
          <p:cNvSpPr>
            <a:spLocks noGrp="1"/>
          </p:cNvSpPr>
          <p:nvPr>
            <p:ph idx="1"/>
          </p:nvPr>
        </p:nvSpPr>
        <p:spPr/>
        <p:txBody>
          <a:bodyPr/>
          <a:lstStyle/>
          <a:p>
            <a:endParaRPr lang="es-ES"/>
          </a:p>
        </p:txBody>
      </p:sp>
      <p:graphicFrame>
        <p:nvGraphicFramePr>
          <p:cNvPr id="5" name="4 Diagrama"/>
          <p:cNvGraphicFramePr/>
          <p:nvPr/>
        </p:nvGraphicFramePr>
        <p:xfrm>
          <a:off x="571472" y="1357298"/>
          <a:ext cx="8143932"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1202424"/>
          </a:xfrm>
        </p:spPr>
        <p:txBody>
          <a:bodyPr/>
          <a:lstStyle/>
          <a:p>
            <a:r>
              <a:rPr lang="es-ES" dirty="0" smtClean="0"/>
              <a:t>ESQUEMATICO DEL SISTEMA DE POTENCIA</a:t>
            </a:r>
            <a:endParaRPr lang="es-ES" dirty="0"/>
          </a:p>
        </p:txBody>
      </p:sp>
      <p:pic>
        <p:nvPicPr>
          <p:cNvPr id="4" name="3 Marcador de contenido"/>
          <p:cNvPicPr>
            <a:picLocks noGrp="1"/>
          </p:cNvPicPr>
          <p:nvPr>
            <p:ph idx="1"/>
          </p:nvPr>
        </p:nvPicPr>
        <p:blipFill rotWithShape="1">
          <a:blip r:embed="rId2"/>
          <a:srcRect l="16404" t="14737" r="7397" b="10953"/>
          <a:stretch/>
        </p:blipFill>
        <p:spPr bwMode="auto">
          <a:xfrm>
            <a:off x="914400" y="2022928"/>
            <a:ext cx="7772400" cy="4263592"/>
          </a:xfrm>
          <a:prstGeom prst="rect">
            <a:avLst/>
          </a:prstGeom>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Sistema de Control de Vuelo</a:t>
            </a:r>
            <a:r>
              <a:rPr lang="es-ES" dirty="0" smtClean="0"/>
              <a:t/>
            </a:r>
            <a:br>
              <a:rPr lang="es-ES" dirty="0" smtClean="0"/>
            </a:br>
            <a:endParaRPr lang="es-ES" dirty="0"/>
          </a:p>
        </p:txBody>
      </p:sp>
      <p:sp>
        <p:nvSpPr>
          <p:cNvPr id="3" name="2 Marcador de contenido"/>
          <p:cNvSpPr>
            <a:spLocks noGrp="1"/>
          </p:cNvSpPr>
          <p:nvPr>
            <p:ph idx="1"/>
          </p:nvPr>
        </p:nvSpPr>
        <p:spPr/>
        <p:txBody>
          <a:bodyPr/>
          <a:lstStyle/>
          <a:p>
            <a:r>
              <a:rPr lang="es-ES" dirty="0" smtClean="0"/>
              <a:t>De acuerdo al análisis del dispositivo el sistema de control de vuelo deberá ser un sistema que nos permita controlar de manera rápida y eficiente toda la forma de vuelo del Cuadricóptero, considerando que debe trabajar a un voltaje Standard de 3.3V para la comunicación con el Procesador central.</a:t>
            </a:r>
          </a:p>
          <a:p>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1214422"/>
            <a:ext cx="7467600" cy="1143000"/>
          </a:xfrm>
        </p:spPr>
        <p:txBody>
          <a:bodyPr/>
          <a:lstStyle/>
          <a:p>
            <a:r>
              <a:rPr lang="es-ES" b="1" dirty="0"/>
              <a:t>Objetivo General </a:t>
            </a:r>
            <a:endParaRPr lang="es-ES" dirty="0"/>
          </a:p>
        </p:txBody>
      </p:sp>
      <p:sp>
        <p:nvSpPr>
          <p:cNvPr id="3" name="2 Marcador de contenido"/>
          <p:cNvSpPr>
            <a:spLocks noGrp="1"/>
          </p:cNvSpPr>
          <p:nvPr>
            <p:ph idx="1"/>
          </p:nvPr>
        </p:nvSpPr>
        <p:spPr>
          <a:xfrm>
            <a:off x="500034" y="2214554"/>
            <a:ext cx="4643470" cy="4357718"/>
          </a:xfrm>
        </p:spPr>
        <p:txBody>
          <a:bodyPr>
            <a:normAutofit/>
          </a:bodyPr>
          <a:lstStyle/>
          <a:p>
            <a:pPr>
              <a:buNone/>
            </a:pPr>
            <a:r>
              <a:rPr lang="es-ES" dirty="0" smtClean="0"/>
              <a:t>	Investigar</a:t>
            </a:r>
            <a:r>
              <a:rPr lang="es-ES" dirty="0"/>
              <a:t>, diseñar y construir una Aeronave de Cuatro rotores, su sistema de control de vuelo automático</a:t>
            </a:r>
            <a:r>
              <a:rPr lang="es-ES" dirty="0" smtClean="0"/>
              <a:t>, </a:t>
            </a:r>
            <a:r>
              <a:rPr lang="es-ES" dirty="0"/>
              <a:t>y la transmisión de video en tiempo real, para la empresa FORTUNITY TECHNOLOGIES </a:t>
            </a:r>
          </a:p>
        </p:txBody>
      </p:sp>
      <p:pic>
        <p:nvPicPr>
          <p:cNvPr id="4" name="Picture 1" descr="C:\Users\dell\Documents\imprimir\images (3).jpg"/>
          <p:cNvPicPr>
            <a:picLocks noChangeAspect="1" noChangeArrowheads="1"/>
          </p:cNvPicPr>
          <p:nvPr/>
        </p:nvPicPr>
        <p:blipFill>
          <a:blip r:embed="rId2"/>
          <a:srcRect/>
          <a:stretch>
            <a:fillRect/>
          </a:stretch>
        </p:blipFill>
        <p:spPr bwMode="auto">
          <a:xfrm>
            <a:off x="5143504" y="2714620"/>
            <a:ext cx="3500430" cy="2455526"/>
          </a:xfrm>
          <a:prstGeom prst="rect">
            <a:avLst/>
          </a:prstGeom>
          <a:noFill/>
        </p:spPr>
      </p:pic>
      <p:sp>
        <p:nvSpPr>
          <p:cNvPr id="5" name="1 Título"/>
          <p:cNvSpPr txBox="1">
            <a:spLocks/>
          </p:cNvSpPr>
          <p:nvPr/>
        </p:nvSpPr>
        <p:spPr>
          <a:xfrm>
            <a:off x="4214810" y="214290"/>
            <a:ext cx="4714908" cy="1143000"/>
          </a:xfrm>
          <a:prstGeom prst="rect">
            <a:avLst/>
          </a:prstGeom>
        </p:spPr>
        <p:txBody>
          <a:bodyPr vert="horz" anchor="t">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7200" b="1" i="0" u="none" strike="noStrike" kern="1200" cap="none" spc="-100" normalizeH="0" baseline="0" noProof="0" dirty="0" smtClean="0">
                <a:ln>
                  <a:noFill/>
                </a:ln>
                <a:solidFill>
                  <a:schemeClr val="tx2">
                    <a:satMod val="200000"/>
                  </a:schemeClr>
                </a:solidFill>
                <a:effectLst/>
                <a:uLnTx/>
                <a:uFillTx/>
                <a:latin typeface="+mj-lt"/>
                <a:ea typeface="+mj-ea"/>
                <a:cs typeface="+mj-cs"/>
              </a:rPr>
              <a:t>OBJETIVOS</a:t>
            </a:r>
            <a:r>
              <a:rPr kumimoji="0" lang="es-ES" sz="4000" b="1" i="0" u="none" strike="noStrike" kern="1200" cap="none" spc="-100" normalizeH="0" baseline="0" noProof="0" dirty="0" smtClean="0">
                <a:ln>
                  <a:noFill/>
                </a:ln>
                <a:solidFill>
                  <a:schemeClr val="tx2">
                    <a:satMod val="200000"/>
                  </a:schemeClr>
                </a:solidFill>
                <a:effectLst/>
                <a:uLnTx/>
                <a:uFillTx/>
                <a:latin typeface="+mj-lt"/>
                <a:ea typeface="+mj-ea"/>
                <a:cs typeface="+mj-cs"/>
              </a:rPr>
              <a:t> </a:t>
            </a:r>
            <a:endParaRPr kumimoji="0" lang="es-ES" sz="4000" b="0" i="0" u="none" strike="noStrike" kern="1200" cap="none" spc="-100" normalizeH="0" baseline="0" noProof="0" dirty="0">
              <a:ln>
                <a:noFill/>
              </a:ln>
              <a:solidFill>
                <a:schemeClr val="tx2">
                  <a:satMod val="20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Sistema de control de velocidad de Rotores.</a:t>
            </a:r>
            <a:r>
              <a:rPr lang="es-ES" dirty="0" smtClean="0"/>
              <a:t/>
            </a:r>
            <a:br>
              <a:rPr lang="es-ES" dirty="0" smtClean="0"/>
            </a:br>
            <a:endParaRPr lang="es-ES" dirty="0"/>
          </a:p>
        </p:txBody>
      </p:sp>
      <p:sp>
        <p:nvSpPr>
          <p:cNvPr id="3" name="2 Marcador de contenido"/>
          <p:cNvSpPr>
            <a:spLocks noGrp="1"/>
          </p:cNvSpPr>
          <p:nvPr>
            <p:ph idx="1"/>
          </p:nvPr>
        </p:nvSpPr>
        <p:spPr/>
        <p:txBody>
          <a:bodyPr/>
          <a:lstStyle/>
          <a:p>
            <a:r>
              <a:rPr lang="es-ES" dirty="0" smtClean="0"/>
              <a:t>Debido a que los motores son sin escobillas, es necesario utilizar </a:t>
            </a:r>
            <a:r>
              <a:rPr lang="es-ES" dirty="0" err="1" smtClean="0"/>
              <a:t>ESCs</a:t>
            </a:r>
            <a:r>
              <a:rPr lang="es-ES" dirty="0" smtClean="0"/>
              <a:t> (</a:t>
            </a:r>
            <a:r>
              <a:rPr lang="es-ES" dirty="0" err="1" smtClean="0"/>
              <a:t>ElectronicSpeedController</a:t>
            </a:r>
            <a:r>
              <a:rPr lang="es-ES" dirty="0" smtClean="0"/>
              <a:t>) que son Controladores Electrónicos de Velocidad por sus siglas en Inglés. El parámetro considerado fue la máxima corriente posible de consumo que deberá pasar por el ESC durante el momento de arranque de los motores, dato tomado del proveedor de los mismos.</a:t>
            </a:r>
          </a:p>
          <a:p>
            <a:endParaRPr lang="es-E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Sistema de Control de Posicionamiento y de Navegación</a:t>
            </a:r>
            <a:r>
              <a:rPr lang="es-ES" dirty="0" smtClean="0"/>
              <a:t/>
            </a:r>
            <a:br>
              <a:rPr lang="es-ES" dirty="0" smtClean="0"/>
            </a:br>
            <a:endParaRPr lang="es-ES" dirty="0"/>
          </a:p>
        </p:txBody>
      </p:sp>
      <p:sp>
        <p:nvSpPr>
          <p:cNvPr id="3" name="2 Marcador de contenido"/>
          <p:cNvSpPr>
            <a:spLocks noGrp="1"/>
          </p:cNvSpPr>
          <p:nvPr>
            <p:ph idx="1"/>
          </p:nvPr>
        </p:nvSpPr>
        <p:spPr>
          <a:xfrm>
            <a:off x="914400" y="2643182"/>
            <a:ext cx="7772400" cy="3712378"/>
          </a:xfrm>
        </p:spPr>
        <p:txBody>
          <a:bodyPr>
            <a:normAutofit fontScale="62500" lnSpcReduction="20000"/>
          </a:bodyPr>
          <a:lstStyle/>
          <a:p>
            <a:r>
              <a:rPr lang="es-ES" dirty="0" smtClean="0"/>
              <a:t>El sistema de Control de Posicionamiento y de Navegación, de acuerdo con todos los datos que se deben procesar y analizar, se utilizó el siguiente procesador y los siguientes sensores:</a:t>
            </a:r>
          </a:p>
          <a:p>
            <a:pPr lvl="0"/>
            <a:r>
              <a:rPr lang="es-ES" dirty="0" smtClean="0"/>
              <a:t>Procesador: </a:t>
            </a:r>
            <a:r>
              <a:rPr lang="es-ES" dirty="0" err="1" smtClean="0"/>
              <a:t>FreescaleKinetics</a:t>
            </a:r>
            <a:r>
              <a:rPr lang="es-ES" dirty="0" smtClean="0"/>
              <a:t> MK10DX256VLL</a:t>
            </a:r>
          </a:p>
          <a:p>
            <a:pPr lvl="0"/>
            <a:r>
              <a:rPr lang="es-ES" dirty="0" smtClean="0"/>
              <a:t>GPS: MST-A2200</a:t>
            </a:r>
          </a:p>
          <a:p>
            <a:pPr lvl="0"/>
            <a:r>
              <a:rPr lang="es-ES" dirty="0" smtClean="0"/>
              <a:t>Acelerómetro: FXOS8700</a:t>
            </a:r>
          </a:p>
          <a:p>
            <a:pPr lvl="0"/>
            <a:r>
              <a:rPr lang="es-ES" dirty="0" smtClean="0"/>
              <a:t>Barómetro: MPL115A2</a:t>
            </a:r>
          </a:p>
          <a:p>
            <a:pPr lvl="0"/>
            <a:r>
              <a:rPr lang="es-ES" dirty="0" err="1" smtClean="0"/>
              <a:t>Conversor</a:t>
            </a:r>
            <a:r>
              <a:rPr lang="es-ES" dirty="0" smtClean="0"/>
              <a:t> DC/DC: 78SR3.3</a:t>
            </a:r>
          </a:p>
          <a:p>
            <a:pPr lvl="0"/>
            <a:r>
              <a:rPr lang="es-ES" dirty="0" err="1" smtClean="0"/>
              <a:t>Conversor</a:t>
            </a:r>
            <a:r>
              <a:rPr lang="es-ES" dirty="0" smtClean="0"/>
              <a:t> DC/DC: 78SR5</a:t>
            </a:r>
          </a:p>
          <a:p>
            <a:pPr lvl="0"/>
            <a:r>
              <a:rPr lang="es-ES" dirty="0" smtClean="0"/>
              <a:t>Giroscopio: ADIS16305</a:t>
            </a:r>
          </a:p>
          <a:p>
            <a:pPr lvl="0"/>
            <a:r>
              <a:rPr lang="es-ES" dirty="0" smtClean="0"/>
              <a:t>Transmisor-Receptor Bluetooth: </a:t>
            </a:r>
            <a:r>
              <a:rPr lang="es-ES" dirty="0" err="1" smtClean="0"/>
              <a:t>Parani</a:t>
            </a:r>
            <a:r>
              <a:rPr lang="es-ES" dirty="0" smtClean="0"/>
              <a:t> ESD-110</a:t>
            </a:r>
          </a:p>
          <a:p>
            <a:pPr lvl="0"/>
            <a:r>
              <a:rPr lang="es-ES" dirty="0" smtClean="0"/>
              <a:t>Magnetómetro: MAG3110</a:t>
            </a:r>
          </a:p>
          <a:p>
            <a:endParaRPr lang="es-E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dirty="0" smtClean="0"/>
              <a:t>El Circuito de control de posicionamiento y navegación teórico fue el siguiente</a:t>
            </a:r>
            <a:r>
              <a:rPr lang="es-ES" dirty="0" smtClean="0"/>
              <a:t>:</a:t>
            </a:r>
            <a:br>
              <a:rPr lang="es-ES" dirty="0" smtClean="0"/>
            </a:br>
            <a:endParaRPr lang="es-ES" dirty="0"/>
          </a:p>
        </p:txBody>
      </p:sp>
      <p:pic>
        <p:nvPicPr>
          <p:cNvPr id="4" name="3 Marcador de contenido"/>
          <p:cNvPicPr>
            <a:picLocks noGrp="1"/>
          </p:cNvPicPr>
          <p:nvPr>
            <p:ph idx="1"/>
          </p:nvPr>
        </p:nvPicPr>
        <p:blipFill rotWithShape="1">
          <a:blip r:embed="rId2"/>
          <a:srcRect l="20108" t="15991" r="24506" b="13462"/>
          <a:stretch/>
        </p:blipFill>
        <p:spPr bwMode="auto">
          <a:xfrm>
            <a:off x="500034" y="285728"/>
            <a:ext cx="8358246" cy="6357950"/>
          </a:xfrm>
          <a:prstGeom prst="rect">
            <a:avLst/>
          </a:prstGeom>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C:\Users\Ekthelionn\Documents\My Received Files\20140821_100431.jpg"/>
          <p:cNvPicPr>
            <a:picLocks noGrp="1"/>
          </p:cNvPicPr>
          <p:nvPr>
            <p:ph idx="1"/>
          </p:nvPr>
        </p:nvPicPr>
        <p:blipFill rotWithShape="1">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l="12942" r="21234" b="3482"/>
          <a:stretch/>
        </p:blipFill>
        <p:spPr bwMode="auto">
          <a:xfrm>
            <a:off x="1785918" y="785794"/>
            <a:ext cx="6006085" cy="5523976"/>
          </a:xfrm>
          <a:prstGeom prst="rect">
            <a:avLst/>
          </a:prstGeom>
          <a:noFill/>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28662" y="357166"/>
            <a:ext cx="7772400" cy="1975104"/>
          </a:xfrm>
        </p:spPr>
        <p:txBody>
          <a:bodyPr/>
          <a:lstStyle/>
          <a:p>
            <a:r>
              <a:rPr lang="de-DE" dirty="0" err="1" smtClean="0"/>
              <a:t>Sistema</a:t>
            </a:r>
            <a:r>
              <a:rPr lang="de-DE" dirty="0" smtClean="0"/>
              <a:t> de Control</a:t>
            </a:r>
            <a:endParaRPr lang="en-US" dirty="0"/>
          </a:p>
        </p:txBody>
      </p:sp>
      <p:graphicFrame>
        <p:nvGraphicFramePr>
          <p:cNvPr id="4" name="3 Diagrama"/>
          <p:cNvGraphicFramePr/>
          <p:nvPr/>
        </p:nvGraphicFramePr>
        <p:xfrm>
          <a:off x="928662" y="1357298"/>
          <a:ext cx="7858180"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933808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de-DE" dirty="0" smtClean="0"/>
              <a:t>Control de </a:t>
            </a:r>
            <a:r>
              <a:rPr lang="de-DE" dirty="0" err="1" smtClean="0"/>
              <a:t>Vuelo</a:t>
            </a:r>
            <a:endParaRPr lang="en-US" dirty="0"/>
          </a:p>
        </p:txBody>
      </p:sp>
      <p:pic>
        <p:nvPicPr>
          <p:cNvPr id="4" name="Imagen 3" descr="MultiWii 328P Flight Controller w/FTDI &amp; DSM2 Comp. Port"/>
          <p:cNvPicPr/>
          <p:nvPr/>
        </p:nvPicPr>
        <p:blipFill>
          <a:blip r:embed="rId2">
            <a:extLst>
              <a:ext uri="{28A0092B-C50C-407E-A947-70E740481C1C}">
                <a14:useLocalDpi xmlns:a14="http://schemas.microsoft.com/office/drawing/2010/main" xmlns="" val="0"/>
              </a:ext>
            </a:extLst>
          </a:blip>
          <a:srcRect/>
          <a:stretch>
            <a:fillRect/>
          </a:stretch>
        </p:blipFill>
        <p:spPr bwMode="auto">
          <a:xfrm>
            <a:off x="5929322" y="214290"/>
            <a:ext cx="2000264" cy="1785926"/>
          </a:xfrm>
          <a:prstGeom prst="rect">
            <a:avLst/>
          </a:prstGeom>
          <a:noFill/>
          <a:ln>
            <a:noFill/>
          </a:ln>
        </p:spPr>
      </p:pic>
      <p:pic>
        <p:nvPicPr>
          <p:cNvPr id="16385" name="Picture 1"/>
          <p:cNvPicPr>
            <a:picLocks noChangeAspect="1" noChangeArrowheads="1"/>
          </p:cNvPicPr>
          <p:nvPr/>
        </p:nvPicPr>
        <p:blipFill>
          <a:blip r:embed="rId3"/>
          <a:srcRect l="27452" t="31250" r="29722" b="21875"/>
          <a:stretch>
            <a:fillRect/>
          </a:stretch>
        </p:blipFill>
        <p:spPr bwMode="auto">
          <a:xfrm>
            <a:off x="1071538" y="2143116"/>
            <a:ext cx="7313423" cy="4500594"/>
          </a:xfrm>
          <a:prstGeom prst="rect">
            <a:avLst/>
          </a:prstGeom>
          <a:noFill/>
          <a:ln w="9525">
            <a:noFill/>
            <a:miter lim="800000"/>
            <a:headEnd/>
            <a:tailEnd/>
          </a:ln>
          <a:effectLst/>
        </p:spPr>
      </p:pic>
    </p:spTree>
    <p:extLst>
      <p:ext uri="{BB962C8B-B14F-4D97-AF65-F5344CB8AC3E}">
        <p14:creationId xmlns:p14="http://schemas.microsoft.com/office/powerpoint/2010/main" xmlns="" val="19781741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de-DE" dirty="0" err="1" smtClean="0"/>
              <a:t>Configuración</a:t>
            </a:r>
            <a:r>
              <a:rPr lang="de-DE" dirty="0" smtClean="0"/>
              <a:t> de </a:t>
            </a:r>
            <a:r>
              <a:rPr lang="de-DE" dirty="0" err="1" smtClean="0"/>
              <a:t>Multiwii</a:t>
            </a:r>
            <a:endParaRPr lang="en-US" dirty="0"/>
          </a:p>
        </p:txBody>
      </p:sp>
      <p:pic>
        <p:nvPicPr>
          <p:cNvPr id="4" name="Marcador de contenido 3"/>
          <p:cNvPicPr>
            <a:picLocks noGrp="1"/>
          </p:cNvPicPr>
          <p:nvPr>
            <p:ph idx="1"/>
          </p:nvPr>
        </p:nvPicPr>
        <p:blipFill rotWithShape="1">
          <a:blip r:embed="rId2"/>
          <a:srcRect l="18269" t="19658" r="17949" b="15669"/>
          <a:stretch/>
        </p:blipFill>
        <p:spPr bwMode="auto">
          <a:xfrm>
            <a:off x="1180253" y="1409987"/>
            <a:ext cx="6783495" cy="5209021"/>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8819679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28662" y="285728"/>
            <a:ext cx="7772400" cy="914400"/>
          </a:xfrm>
        </p:spPr>
        <p:txBody>
          <a:bodyPr/>
          <a:lstStyle/>
          <a:p>
            <a:r>
              <a:rPr lang="de-DE" dirty="0" err="1" smtClean="0"/>
              <a:t>Modos</a:t>
            </a:r>
            <a:r>
              <a:rPr lang="de-DE" dirty="0" smtClean="0"/>
              <a:t> de </a:t>
            </a:r>
            <a:r>
              <a:rPr lang="de-DE" dirty="0" err="1" smtClean="0"/>
              <a:t>vuelo</a:t>
            </a:r>
            <a:endParaRPr lang="en-US" dirty="0"/>
          </a:p>
        </p:txBody>
      </p:sp>
      <p:graphicFrame>
        <p:nvGraphicFramePr>
          <p:cNvPr id="7" name="6 Diagrama"/>
          <p:cNvGraphicFramePr/>
          <p:nvPr/>
        </p:nvGraphicFramePr>
        <p:xfrm>
          <a:off x="357158" y="1142984"/>
          <a:ext cx="8501122"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5396255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de-DE" dirty="0" smtClean="0"/>
              <a:t>Control de </a:t>
            </a:r>
            <a:r>
              <a:rPr lang="de-DE" dirty="0" err="1" smtClean="0"/>
              <a:t>vuelo</a:t>
            </a:r>
            <a:endParaRPr lang="en-US" dirty="0"/>
          </a:p>
        </p:txBody>
      </p:sp>
      <p:sp>
        <p:nvSpPr>
          <p:cNvPr id="3" name="Marcador de contenido 2"/>
          <p:cNvSpPr>
            <a:spLocks noGrp="1"/>
          </p:cNvSpPr>
          <p:nvPr>
            <p:ph idx="1"/>
          </p:nvPr>
        </p:nvSpPr>
        <p:spPr/>
        <p:txBody>
          <a:bodyPr/>
          <a:lstStyle/>
          <a:p>
            <a:r>
              <a:rPr lang="de-DE" dirty="0" err="1" smtClean="0"/>
              <a:t>El</a:t>
            </a:r>
            <a:r>
              <a:rPr lang="de-DE" dirty="0" smtClean="0"/>
              <a:t> </a:t>
            </a:r>
            <a:r>
              <a:rPr lang="de-DE" dirty="0" err="1" smtClean="0"/>
              <a:t>control</a:t>
            </a:r>
            <a:r>
              <a:rPr lang="de-DE" dirty="0" smtClean="0"/>
              <a:t> de </a:t>
            </a:r>
            <a:r>
              <a:rPr lang="de-DE" dirty="0" err="1" smtClean="0"/>
              <a:t>vuelo</a:t>
            </a:r>
            <a:r>
              <a:rPr lang="de-DE" dirty="0" smtClean="0"/>
              <a:t> </a:t>
            </a:r>
            <a:r>
              <a:rPr lang="de-DE" dirty="0" err="1" smtClean="0"/>
              <a:t>fue</a:t>
            </a:r>
            <a:r>
              <a:rPr lang="de-DE" dirty="0" smtClean="0"/>
              <a:t> </a:t>
            </a:r>
            <a:r>
              <a:rPr lang="de-DE" dirty="0" err="1" smtClean="0"/>
              <a:t>ejecutado</a:t>
            </a:r>
            <a:r>
              <a:rPr lang="de-DE" dirty="0" smtClean="0"/>
              <a:t> </a:t>
            </a:r>
            <a:r>
              <a:rPr lang="de-DE" dirty="0" err="1" smtClean="0"/>
              <a:t>por</a:t>
            </a:r>
            <a:r>
              <a:rPr lang="de-DE" dirty="0" smtClean="0"/>
              <a:t> la </a:t>
            </a:r>
            <a:r>
              <a:rPr lang="de-DE" dirty="0" err="1" smtClean="0"/>
              <a:t>multiwii</a:t>
            </a:r>
            <a:r>
              <a:rPr lang="de-DE" dirty="0" smtClean="0"/>
              <a:t>, </a:t>
            </a:r>
            <a:r>
              <a:rPr lang="de-DE" dirty="0" err="1" smtClean="0"/>
              <a:t>activando</a:t>
            </a:r>
            <a:r>
              <a:rPr lang="de-DE" dirty="0" smtClean="0"/>
              <a:t> la </a:t>
            </a:r>
            <a:r>
              <a:rPr lang="de-DE" dirty="0" err="1" smtClean="0"/>
              <a:t>opción</a:t>
            </a:r>
            <a:r>
              <a:rPr lang="de-DE" dirty="0" smtClean="0"/>
              <a:t> de </a:t>
            </a:r>
            <a:r>
              <a:rPr lang="de-DE" dirty="0" err="1" smtClean="0"/>
              <a:t>modo</a:t>
            </a:r>
            <a:r>
              <a:rPr lang="de-DE" dirty="0" smtClean="0"/>
              <a:t> de </a:t>
            </a:r>
            <a:r>
              <a:rPr lang="de-DE" dirty="0" err="1" smtClean="0"/>
              <a:t>vuelo</a:t>
            </a:r>
            <a:r>
              <a:rPr lang="de-DE" dirty="0"/>
              <a:t> </a:t>
            </a:r>
            <a:r>
              <a:rPr lang="de-DE" dirty="0" err="1" smtClean="0"/>
              <a:t>Baro</a:t>
            </a:r>
            <a:endParaRPr lang="de-DE" dirty="0" smtClean="0"/>
          </a:p>
          <a:p>
            <a:endParaRPr lang="de-DE" dirty="0"/>
          </a:p>
          <a:p>
            <a:endParaRPr lang="en-US" dirty="0"/>
          </a:p>
        </p:txBody>
      </p:sp>
      <p:pic>
        <p:nvPicPr>
          <p:cNvPr id="4" name="Imagen 3"/>
          <p:cNvPicPr/>
          <p:nvPr/>
        </p:nvPicPr>
        <p:blipFill rotWithShape="1">
          <a:blip r:embed="rId2"/>
          <a:srcRect l="27083" t="6838" r="59776" b="88085"/>
          <a:stretch/>
        </p:blipFill>
        <p:spPr bwMode="auto">
          <a:xfrm>
            <a:off x="2540772" y="3439160"/>
            <a:ext cx="4062456" cy="1124268"/>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5581609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de-DE" dirty="0" smtClean="0"/>
              <a:t>Control de </a:t>
            </a:r>
            <a:r>
              <a:rPr lang="de-DE" dirty="0" err="1" smtClean="0"/>
              <a:t>Trayectoria</a:t>
            </a:r>
            <a:endParaRPr lang="en-US" dirty="0"/>
          </a:p>
        </p:txBody>
      </p:sp>
      <p:sp>
        <p:nvSpPr>
          <p:cNvPr id="3" name="Marcador de contenido 2"/>
          <p:cNvSpPr>
            <a:spLocks noGrp="1"/>
          </p:cNvSpPr>
          <p:nvPr>
            <p:ph idx="1"/>
          </p:nvPr>
        </p:nvSpPr>
        <p:spPr/>
        <p:txBody>
          <a:bodyPr/>
          <a:lstStyle/>
          <a:p>
            <a:pPr marL="0" indent="0">
              <a:buNone/>
            </a:pPr>
            <a:r>
              <a:rPr lang="es-ES" dirty="0"/>
              <a:t>El control de trayectoria se realiza mediante el siguiente procedimiento:</a:t>
            </a:r>
            <a:endParaRPr lang="en-US" dirty="0"/>
          </a:p>
          <a:p>
            <a:endParaRPr lang="en-US" dirty="0"/>
          </a:p>
        </p:txBody>
      </p:sp>
      <p:pic>
        <p:nvPicPr>
          <p:cNvPr id="4" name="Imagen 3"/>
          <p:cNvPicPr/>
          <p:nvPr/>
        </p:nvPicPr>
        <p:blipFill>
          <a:blip r:embed="rId2">
            <a:extLst>
              <a:ext uri="{28A0092B-C50C-407E-A947-70E740481C1C}">
                <a14:useLocalDpi xmlns:a14="http://schemas.microsoft.com/office/drawing/2010/main" xmlns="" val="0"/>
              </a:ext>
            </a:extLst>
          </a:blip>
          <a:srcRect/>
          <a:stretch>
            <a:fillRect/>
          </a:stretch>
        </p:blipFill>
        <p:spPr bwMode="auto">
          <a:xfrm>
            <a:off x="928662" y="3071810"/>
            <a:ext cx="4000500" cy="3380914"/>
          </a:xfrm>
          <a:prstGeom prst="rect">
            <a:avLst/>
          </a:prstGeom>
          <a:noFill/>
          <a:ln>
            <a:noFill/>
          </a:ln>
        </p:spPr>
      </p:pic>
      <p:pic>
        <p:nvPicPr>
          <p:cNvPr id="1026" name="Picture 2"/>
          <p:cNvPicPr>
            <a:picLocks noChangeAspect="1" noChangeArrowheads="1"/>
          </p:cNvPicPr>
          <p:nvPr/>
        </p:nvPicPr>
        <p:blipFill>
          <a:blip r:embed="rId3"/>
          <a:srcRect l="42277" t="62500" r="34114" b="28711"/>
          <a:stretch>
            <a:fillRect/>
          </a:stretch>
        </p:blipFill>
        <p:spPr bwMode="auto">
          <a:xfrm>
            <a:off x="5500694" y="3143248"/>
            <a:ext cx="3071834" cy="642942"/>
          </a:xfrm>
          <a:prstGeom prst="rect">
            <a:avLst/>
          </a:prstGeom>
          <a:noFill/>
          <a:ln w="9525">
            <a:noFill/>
            <a:miter lim="800000"/>
            <a:headEnd/>
            <a:tailEnd/>
          </a:ln>
          <a:effectLst/>
        </p:spPr>
      </p:pic>
    </p:spTree>
    <p:extLst>
      <p:ext uri="{BB962C8B-B14F-4D97-AF65-F5344CB8AC3E}">
        <p14:creationId xmlns:p14="http://schemas.microsoft.com/office/powerpoint/2010/main" xmlns="" val="1111477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Objetivos Específicos </a:t>
            </a:r>
            <a:endParaRPr lang="es-ES" dirty="0"/>
          </a:p>
        </p:txBody>
      </p:sp>
      <p:sp>
        <p:nvSpPr>
          <p:cNvPr id="3" name="2 Marcador de contenido"/>
          <p:cNvSpPr>
            <a:spLocks noGrp="1"/>
          </p:cNvSpPr>
          <p:nvPr>
            <p:ph idx="1"/>
          </p:nvPr>
        </p:nvSpPr>
        <p:spPr/>
        <p:txBody>
          <a:bodyPr>
            <a:normAutofit fontScale="92500" lnSpcReduction="10000"/>
          </a:bodyPr>
          <a:lstStyle/>
          <a:p>
            <a:endParaRPr lang="es-ES" dirty="0"/>
          </a:p>
          <a:p>
            <a:pPr algn="just"/>
            <a:r>
              <a:rPr lang="es-ES" dirty="0" smtClean="0"/>
              <a:t>Definir los parámetros de alcance, altura y velocidad del sistema, además del tiempo del transmisión de video en tiempo real.</a:t>
            </a:r>
          </a:p>
          <a:p>
            <a:pPr algn="just"/>
            <a:r>
              <a:rPr lang="es-ES" dirty="0" smtClean="0"/>
              <a:t>Diseño, selección y conclusión de los elementos electrónicos que interfieren en el desarrollo del sistema. </a:t>
            </a:r>
            <a:endParaRPr lang="es-ES" dirty="0"/>
          </a:p>
          <a:p>
            <a:pPr algn="just"/>
            <a:r>
              <a:rPr lang="es-ES" dirty="0" smtClean="0"/>
              <a:t>Acoplamiento del diseño final de la parte mecánica con el diseño final del modulo electrónico.</a:t>
            </a:r>
            <a:endParaRPr lang="es-E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de-DE" dirty="0" smtClean="0"/>
              <a:t>Control de </a:t>
            </a:r>
            <a:r>
              <a:rPr lang="de-DE" dirty="0" err="1" smtClean="0"/>
              <a:t>Posicionamiento</a:t>
            </a:r>
            <a:endParaRPr lang="en-US" dirty="0"/>
          </a:p>
        </p:txBody>
      </p:sp>
      <p:sp>
        <p:nvSpPr>
          <p:cNvPr id="3" name="Marcador de contenido 2"/>
          <p:cNvSpPr>
            <a:spLocks noGrp="1"/>
          </p:cNvSpPr>
          <p:nvPr>
            <p:ph idx="1"/>
          </p:nvPr>
        </p:nvSpPr>
        <p:spPr/>
        <p:txBody>
          <a:bodyPr>
            <a:normAutofit fontScale="85000" lnSpcReduction="20000"/>
          </a:bodyPr>
          <a:lstStyle/>
          <a:p>
            <a:pPr marL="0" indent="0">
              <a:buNone/>
            </a:pPr>
            <a:r>
              <a:rPr lang="es-ES" dirty="0"/>
              <a:t>El control de posicionamiento sigue el mismo control anterior. La diferencia es que corrige los ángulos de pitch y roll en vez de </a:t>
            </a:r>
            <a:r>
              <a:rPr lang="es-ES" dirty="0" err="1"/>
              <a:t>yaw</a:t>
            </a:r>
            <a:r>
              <a:rPr lang="es-ES" dirty="0"/>
              <a:t> en el siguiente procedimiento</a:t>
            </a:r>
            <a:r>
              <a:rPr lang="es-ES" dirty="0" smtClean="0"/>
              <a:t>:</a:t>
            </a:r>
          </a:p>
          <a:p>
            <a:r>
              <a:rPr lang="es-ES" dirty="0"/>
              <a:t>Una vez llegado al punto geográfico especificado, se calcula el vector de error de posición</a:t>
            </a:r>
            <a:r>
              <a:rPr lang="es-ES" dirty="0" smtClean="0"/>
              <a:t>.</a:t>
            </a:r>
          </a:p>
          <a:p>
            <a:r>
              <a:rPr lang="es-ES" dirty="0"/>
              <a:t>Se calcula el ángulo mediante el algoritmo de control PID</a:t>
            </a:r>
            <a:r>
              <a:rPr lang="es-ES" dirty="0" smtClean="0"/>
              <a:t>.</a:t>
            </a:r>
          </a:p>
          <a:p>
            <a:pPr lvl="0"/>
            <a:r>
              <a:rPr lang="es-ES" dirty="0"/>
              <a:t>Se corrige la posición de acuerdo al vector de error, enviando la señal a pitch y roll.</a:t>
            </a:r>
            <a:endParaRPr lang="en-US" dirty="0"/>
          </a:p>
          <a:p>
            <a:pPr lvl="0"/>
            <a:r>
              <a:rPr lang="es-ES" dirty="0"/>
              <a:t>Se controla la altura</a:t>
            </a:r>
            <a:endParaRPr lang="en-US" dirty="0"/>
          </a:p>
          <a:p>
            <a:r>
              <a:rPr lang="es-ES" dirty="0"/>
              <a:t>Se controla la posición hasta que se reciba la señal de otra posición o de retorno al lugar de despegue.</a:t>
            </a:r>
            <a:endParaRPr lang="en-US" dirty="0"/>
          </a:p>
        </p:txBody>
      </p:sp>
    </p:spTree>
    <p:extLst>
      <p:ext uri="{BB962C8B-B14F-4D97-AF65-F5344CB8AC3E}">
        <p14:creationId xmlns:p14="http://schemas.microsoft.com/office/powerpoint/2010/main" xmlns="" val="6295823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596" y="0"/>
            <a:ext cx="7772400" cy="914400"/>
          </a:xfrm>
        </p:spPr>
        <p:txBody>
          <a:bodyPr/>
          <a:lstStyle/>
          <a:p>
            <a:r>
              <a:rPr lang="de-DE" dirty="0" smtClean="0"/>
              <a:t>Software de </a:t>
            </a:r>
            <a:r>
              <a:rPr lang="de-DE" dirty="0" err="1" smtClean="0"/>
              <a:t>transmisión</a:t>
            </a:r>
            <a:r>
              <a:rPr lang="de-DE" dirty="0" smtClean="0"/>
              <a:t> de </a:t>
            </a:r>
            <a:r>
              <a:rPr lang="de-DE" dirty="0" err="1" smtClean="0"/>
              <a:t>datos</a:t>
            </a:r>
            <a:r>
              <a:rPr lang="de-DE" dirty="0" smtClean="0"/>
              <a:t> y </a:t>
            </a:r>
            <a:r>
              <a:rPr lang="de-DE" dirty="0" err="1" smtClean="0"/>
              <a:t>verificación</a:t>
            </a:r>
            <a:endParaRPr lang="en-US" dirty="0"/>
          </a:p>
        </p:txBody>
      </p:sp>
      <p:pic>
        <p:nvPicPr>
          <p:cNvPr id="4" name="Marcador de contenido 3"/>
          <p:cNvPicPr>
            <a:picLocks noGrp="1" noChangeAspect="1"/>
          </p:cNvPicPr>
          <p:nvPr>
            <p:ph idx="1"/>
          </p:nvPr>
        </p:nvPicPr>
        <p:blipFill>
          <a:blip r:embed="rId2"/>
          <a:stretch>
            <a:fillRect/>
          </a:stretch>
        </p:blipFill>
        <p:spPr>
          <a:xfrm>
            <a:off x="428596" y="1571612"/>
            <a:ext cx="5539192" cy="4572032"/>
          </a:xfrm>
          <a:prstGeom prst="rect">
            <a:avLst/>
          </a:prstGeom>
        </p:spPr>
      </p:pic>
      <p:pic>
        <p:nvPicPr>
          <p:cNvPr id="5" name="Imagen 3"/>
          <p:cNvPicPr>
            <a:picLocks noChangeAspect="1"/>
          </p:cNvPicPr>
          <p:nvPr/>
        </p:nvPicPr>
        <p:blipFill>
          <a:blip r:embed="rId3" cstate="print"/>
          <a:stretch>
            <a:fillRect/>
          </a:stretch>
        </p:blipFill>
        <p:spPr>
          <a:xfrm>
            <a:off x="6072198" y="1571612"/>
            <a:ext cx="2642236" cy="2702023"/>
          </a:xfrm>
          <a:prstGeom prst="rect">
            <a:avLst/>
          </a:prstGeom>
        </p:spPr>
      </p:pic>
      <p:pic>
        <p:nvPicPr>
          <p:cNvPr id="6" name="Imagen 3"/>
          <p:cNvPicPr>
            <a:picLocks noChangeAspect="1"/>
          </p:cNvPicPr>
          <p:nvPr/>
        </p:nvPicPr>
        <p:blipFill>
          <a:blip r:embed="rId4"/>
          <a:srcRect l="39743" t="40666" r="20247" b="21987"/>
          <a:stretch>
            <a:fillRect/>
          </a:stretch>
        </p:blipFill>
        <p:spPr>
          <a:xfrm>
            <a:off x="6000760" y="4357694"/>
            <a:ext cx="2619368" cy="2500306"/>
          </a:xfrm>
          <a:prstGeom prst="rect">
            <a:avLst/>
          </a:prstGeom>
        </p:spPr>
      </p:pic>
    </p:spTree>
    <p:extLst>
      <p:ext uri="{BB962C8B-B14F-4D97-AF65-F5344CB8AC3E}">
        <p14:creationId xmlns:p14="http://schemas.microsoft.com/office/powerpoint/2010/main" xmlns="" val="24908469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pic>
        <p:nvPicPr>
          <p:cNvPr id="45060" name="Picture 4"/>
          <p:cNvPicPr>
            <a:picLocks noChangeAspect="1" noChangeArrowheads="1"/>
          </p:cNvPicPr>
          <p:nvPr/>
        </p:nvPicPr>
        <p:blipFill>
          <a:blip r:embed="rId2"/>
          <a:srcRect/>
          <a:stretch>
            <a:fillRect/>
          </a:stretch>
        </p:blipFill>
        <p:spPr bwMode="auto">
          <a:xfrm rot="5400000">
            <a:off x="1357306" y="-1071578"/>
            <a:ext cx="6215106" cy="89297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Resultados </a:t>
            </a:r>
            <a:endParaRPr lang="es-ES" dirty="0"/>
          </a:p>
        </p:txBody>
      </p:sp>
      <p:pic>
        <p:nvPicPr>
          <p:cNvPr id="4" name="Picture 2"/>
          <p:cNvPicPr>
            <a:picLocks noChangeAspect="1" noChangeArrowheads="1"/>
          </p:cNvPicPr>
          <p:nvPr/>
        </p:nvPicPr>
        <p:blipFill>
          <a:blip r:embed="rId2"/>
          <a:srcRect/>
          <a:stretch>
            <a:fillRect/>
          </a:stretch>
        </p:blipFill>
        <p:spPr bwMode="auto">
          <a:xfrm>
            <a:off x="4929190" y="3786190"/>
            <a:ext cx="3881426" cy="2186048"/>
          </a:xfrm>
          <a:prstGeom prst="rect">
            <a:avLst/>
          </a:prstGeom>
          <a:noFill/>
          <a:ln w="9525">
            <a:noFill/>
            <a:miter lim="800000"/>
            <a:headEnd/>
            <a:tailEnd/>
          </a:ln>
          <a:effectLst/>
        </p:spPr>
      </p:pic>
      <p:pic>
        <p:nvPicPr>
          <p:cNvPr id="7" name="6 Imagen"/>
          <p:cNvPicPr/>
          <p:nvPr/>
        </p:nvPicPr>
        <p:blipFill>
          <a:blip r:embed="rId3"/>
          <a:srcRect l="30159" t="31975" r="26631" b="24765"/>
          <a:stretch>
            <a:fillRect/>
          </a:stretch>
        </p:blipFill>
        <p:spPr bwMode="auto">
          <a:xfrm>
            <a:off x="4500562" y="1071546"/>
            <a:ext cx="4357681" cy="2549004"/>
          </a:xfrm>
          <a:prstGeom prst="rect">
            <a:avLst/>
          </a:prstGeom>
          <a:noFill/>
          <a:ln w="9525">
            <a:noFill/>
            <a:miter lim="800000"/>
            <a:headEnd/>
            <a:tailEnd/>
          </a:ln>
        </p:spPr>
      </p:pic>
      <p:pic>
        <p:nvPicPr>
          <p:cNvPr id="8" name="7 Imagen"/>
          <p:cNvPicPr/>
          <p:nvPr/>
        </p:nvPicPr>
        <p:blipFill>
          <a:blip r:embed="rId4"/>
          <a:srcRect l="8642" t="6902" r="9347" b="11844"/>
          <a:stretch>
            <a:fillRect/>
          </a:stretch>
        </p:blipFill>
        <p:spPr bwMode="auto">
          <a:xfrm>
            <a:off x="785786" y="3929066"/>
            <a:ext cx="3857621" cy="2109785"/>
          </a:xfrm>
          <a:prstGeom prst="rect">
            <a:avLst/>
          </a:prstGeom>
          <a:noFill/>
          <a:ln w="9525">
            <a:noFill/>
            <a:miter lim="800000"/>
            <a:headEnd/>
            <a:tailEnd/>
          </a:ln>
        </p:spPr>
      </p:pic>
      <p:graphicFrame>
        <p:nvGraphicFramePr>
          <p:cNvPr id="9" name="8 Tabla"/>
          <p:cNvGraphicFramePr>
            <a:graphicFrameLocks noGrp="1"/>
          </p:cNvGraphicFramePr>
          <p:nvPr/>
        </p:nvGraphicFramePr>
        <p:xfrm>
          <a:off x="1000100" y="1643050"/>
          <a:ext cx="3286148" cy="1571636"/>
        </p:xfrm>
        <a:graphic>
          <a:graphicData uri="http://schemas.openxmlformats.org/drawingml/2006/table">
            <a:tbl>
              <a:tblPr>
                <a:tableStyleId>{35758FB7-9AC5-4552-8A53-C91805E547FA}</a:tableStyleId>
              </a:tblPr>
              <a:tblGrid>
                <a:gridCol w="1868840"/>
                <a:gridCol w="1417308"/>
              </a:tblGrid>
              <a:tr h="392909">
                <a:tc>
                  <a:txBody>
                    <a:bodyPr/>
                    <a:lstStyle/>
                    <a:p>
                      <a:pPr algn="ctr">
                        <a:lnSpc>
                          <a:spcPct val="115000"/>
                        </a:lnSpc>
                        <a:spcAft>
                          <a:spcPts val="0"/>
                        </a:spcAft>
                      </a:pPr>
                      <a:r>
                        <a:rPr lang="es-ES" sz="1100" b="1" dirty="0"/>
                        <a:t>PARAMETRO</a:t>
                      </a:r>
                      <a:endParaRPr lang="es-ES" sz="1100" b="1" dirty="0">
                        <a:solidFill>
                          <a:srgbClr val="76923C"/>
                        </a:solidFill>
                        <a:latin typeface="Calibri"/>
                        <a:ea typeface="Calibri"/>
                        <a:cs typeface="Times New Roman"/>
                      </a:endParaRPr>
                    </a:p>
                  </a:txBody>
                  <a:tcPr marL="68580" marR="68580" marT="0" marB="0"/>
                </a:tc>
                <a:tc>
                  <a:txBody>
                    <a:bodyPr/>
                    <a:lstStyle/>
                    <a:p>
                      <a:pPr algn="ctr">
                        <a:lnSpc>
                          <a:spcPct val="115000"/>
                        </a:lnSpc>
                        <a:spcAft>
                          <a:spcPts val="0"/>
                        </a:spcAft>
                      </a:pPr>
                      <a:r>
                        <a:rPr lang="es-ES" sz="1100" b="1" dirty="0"/>
                        <a:t>RESULTADO</a:t>
                      </a:r>
                      <a:endParaRPr lang="es-ES" sz="1100" b="1" dirty="0">
                        <a:solidFill>
                          <a:srgbClr val="76923C"/>
                        </a:solidFill>
                        <a:latin typeface="Calibri"/>
                        <a:ea typeface="Calibri"/>
                        <a:cs typeface="Times New Roman"/>
                      </a:endParaRPr>
                    </a:p>
                  </a:txBody>
                  <a:tcPr marL="68580" marR="68580" marT="0" marB="0"/>
                </a:tc>
              </a:tr>
              <a:tr h="392909">
                <a:tc>
                  <a:txBody>
                    <a:bodyPr/>
                    <a:lstStyle/>
                    <a:p>
                      <a:pPr algn="ctr">
                        <a:lnSpc>
                          <a:spcPct val="115000"/>
                        </a:lnSpc>
                        <a:spcAft>
                          <a:spcPts val="0"/>
                        </a:spcAft>
                      </a:pPr>
                      <a:r>
                        <a:rPr lang="es-ES" sz="1100" b="1"/>
                        <a:t>Autonomia de vuelo</a:t>
                      </a:r>
                      <a:endParaRPr lang="es-ES" sz="1100" b="1">
                        <a:solidFill>
                          <a:srgbClr val="76923C"/>
                        </a:solidFill>
                        <a:latin typeface="Calibri"/>
                        <a:ea typeface="Calibri"/>
                        <a:cs typeface="Times New Roman"/>
                      </a:endParaRPr>
                    </a:p>
                  </a:txBody>
                  <a:tcPr marL="68580" marR="68580" marT="0" marB="0"/>
                </a:tc>
                <a:tc>
                  <a:txBody>
                    <a:bodyPr/>
                    <a:lstStyle/>
                    <a:p>
                      <a:pPr algn="ctr">
                        <a:lnSpc>
                          <a:spcPct val="115000"/>
                        </a:lnSpc>
                        <a:spcAft>
                          <a:spcPts val="0"/>
                        </a:spcAft>
                      </a:pPr>
                      <a:r>
                        <a:rPr lang="es-ES" sz="1100" b="1" dirty="0"/>
                        <a:t>45.36 min</a:t>
                      </a:r>
                      <a:endParaRPr lang="es-ES" sz="1100" b="1" dirty="0">
                        <a:solidFill>
                          <a:srgbClr val="76923C"/>
                        </a:solidFill>
                        <a:latin typeface="Calibri"/>
                        <a:ea typeface="Calibri"/>
                        <a:cs typeface="Times New Roman"/>
                      </a:endParaRPr>
                    </a:p>
                  </a:txBody>
                  <a:tcPr marL="68580" marR="68580" marT="0" marB="0"/>
                </a:tc>
              </a:tr>
              <a:tr h="392909">
                <a:tc>
                  <a:txBody>
                    <a:bodyPr/>
                    <a:lstStyle/>
                    <a:p>
                      <a:pPr algn="ctr">
                        <a:lnSpc>
                          <a:spcPct val="115000"/>
                        </a:lnSpc>
                        <a:spcAft>
                          <a:spcPts val="0"/>
                        </a:spcAft>
                      </a:pPr>
                      <a:r>
                        <a:rPr lang="es-ES" sz="1100" b="1"/>
                        <a:t>Altura de vuelo</a:t>
                      </a:r>
                      <a:endParaRPr lang="es-ES" sz="1100" b="1">
                        <a:solidFill>
                          <a:srgbClr val="76923C"/>
                        </a:solidFill>
                        <a:latin typeface="Calibri"/>
                        <a:ea typeface="Calibri"/>
                        <a:cs typeface="Times New Roman"/>
                      </a:endParaRPr>
                    </a:p>
                  </a:txBody>
                  <a:tcPr marL="68580" marR="68580" marT="0" marB="0"/>
                </a:tc>
                <a:tc>
                  <a:txBody>
                    <a:bodyPr/>
                    <a:lstStyle/>
                    <a:p>
                      <a:pPr algn="ctr">
                        <a:lnSpc>
                          <a:spcPct val="115000"/>
                        </a:lnSpc>
                        <a:spcAft>
                          <a:spcPts val="0"/>
                        </a:spcAft>
                      </a:pPr>
                      <a:r>
                        <a:rPr lang="es-ES" sz="1100" b="1" dirty="0"/>
                        <a:t>15 metros</a:t>
                      </a:r>
                      <a:endParaRPr lang="es-ES" sz="1100" b="1" dirty="0">
                        <a:solidFill>
                          <a:srgbClr val="76923C"/>
                        </a:solidFill>
                        <a:latin typeface="Calibri"/>
                        <a:ea typeface="Calibri"/>
                        <a:cs typeface="Times New Roman"/>
                      </a:endParaRPr>
                    </a:p>
                  </a:txBody>
                  <a:tcPr marL="68580" marR="68580" marT="0" marB="0"/>
                </a:tc>
              </a:tr>
              <a:tr h="392909">
                <a:tc>
                  <a:txBody>
                    <a:bodyPr/>
                    <a:lstStyle/>
                    <a:p>
                      <a:pPr algn="ctr">
                        <a:lnSpc>
                          <a:spcPct val="115000"/>
                        </a:lnSpc>
                        <a:spcAft>
                          <a:spcPts val="0"/>
                        </a:spcAft>
                      </a:pPr>
                      <a:r>
                        <a:rPr lang="es-ES" sz="1100" b="1"/>
                        <a:t>Implemetacion</a:t>
                      </a:r>
                      <a:endParaRPr lang="es-ES" sz="1100" b="1">
                        <a:solidFill>
                          <a:srgbClr val="76923C"/>
                        </a:solidFill>
                        <a:latin typeface="Calibri"/>
                        <a:ea typeface="Calibri"/>
                        <a:cs typeface="Times New Roman"/>
                      </a:endParaRPr>
                    </a:p>
                  </a:txBody>
                  <a:tcPr marL="68580" marR="68580" marT="0" marB="0"/>
                </a:tc>
                <a:tc>
                  <a:txBody>
                    <a:bodyPr/>
                    <a:lstStyle/>
                    <a:p>
                      <a:pPr algn="ctr">
                        <a:lnSpc>
                          <a:spcPct val="115000"/>
                        </a:lnSpc>
                        <a:spcAft>
                          <a:spcPts val="0"/>
                        </a:spcAft>
                      </a:pPr>
                      <a:r>
                        <a:rPr lang="es-ES" sz="1100" b="1" dirty="0"/>
                        <a:t>Completa</a:t>
                      </a:r>
                      <a:endParaRPr lang="es-ES" sz="1100" b="1" dirty="0">
                        <a:solidFill>
                          <a:srgbClr val="76923C"/>
                        </a:solidFill>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Conclusiones </a:t>
            </a:r>
            <a:endParaRPr lang="es-ES" dirty="0"/>
          </a:p>
        </p:txBody>
      </p:sp>
      <p:sp>
        <p:nvSpPr>
          <p:cNvPr id="3" name="2 Marcador de contenido"/>
          <p:cNvSpPr>
            <a:spLocks noGrp="1"/>
          </p:cNvSpPr>
          <p:nvPr>
            <p:ph idx="1"/>
          </p:nvPr>
        </p:nvSpPr>
        <p:spPr/>
        <p:txBody>
          <a:bodyPr>
            <a:normAutofit fontScale="70000" lnSpcReduction="20000"/>
          </a:bodyPr>
          <a:lstStyle/>
          <a:p>
            <a:endParaRPr lang="es-ES" dirty="0"/>
          </a:p>
          <a:p>
            <a:r>
              <a:rPr lang="es-ES" dirty="0"/>
              <a:t>Durante el acercamiento a los vehículos aéreos no tripulados, se hizo conciencia de las innumerables prestaciones que estos pueden ofrecer; este proyecto sienta bases y herramientas para continuar la creación de aplicaciones que los estudiantes de la carrera de Ingeniería en Mecatrónica pueden explorar, la integración de diferentes tecnologías hacen que el desarrollo de estos vehículos sea una rama sinérgica a las diferentes ingenierías. </a:t>
            </a:r>
          </a:p>
          <a:p>
            <a:endParaRPr lang="es-ES" dirty="0"/>
          </a:p>
          <a:p>
            <a:r>
              <a:rPr lang="es-ES" dirty="0" smtClean="0"/>
              <a:t>El </a:t>
            </a:r>
            <a:r>
              <a:rPr lang="es-ES" dirty="0"/>
              <a:t>cuadricóptero se adecuó perfectamente a las necesidades del proyecto, lo que permite concentrarse en el sistema de control de seguimiento autónomo y la instrumentación a implementar, ya que su estabilidad de vuelo es buena debido a la tecnología de navegación embebida en el cuadricóptero. </a:t>
            </a:r>
          </a:p>
          <a:p>
            <a:endParaRPr lang="es-E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571480"/>
            <a:ext cx="8186766" cy="5784080"/>
          </a:xfrm>
        </p:spPr>
        <p:txBody>
          <a:bodyPr>
            <a:normAutofit/>
          </a:bodyPr>
          <a:lstStyle/>
          <a:p>
            <a:endParaRPr lang="es-ES" dirty="0"/>
          </a:p>
          <a:p>
            <a:r>
              <a:rPr lang="es-ES" dirty="0"/>
              <a:t>El cuadricóptero tiene un diseño tanto electrónico como mecánico lo suficientemente robusto como para soportar golpes y caídas moderadas, que se presentan al ser manejados por usuarios sin la suficiente experiencia. Cualquier anomalía que se presente, sin haber puesto en riesgo la integridad del mismo, es producto de fallas aerodinámicas resultado de choques, caídas o deformación de las hélices. </a:t>
            </a:r>
          </a:p>
          <a:p>
            <a:endParaRPr lang="es-ES" dirty="0"/>
          </a:p>
          <a:p>
            <a:endParaRPr lang="es-ES" dirty="0"/>
          </a:p>
          <a:p>
            <a:endParaRPr lang="es-E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857232"/>
            <a:ext cx="8258204" cy="5498328"/>
          </a:xfrm>
        </p:spPr>
        <p:txBody>
          <a:bodyPr>
            <a:normAutofit fontScale="92500" lnSpcReduction="20000"/>
          </a:bodyPr>
          <a:lstStyle/>
          <a:p>
            <a:endParaRPr lang="es-ES" dirty="0"/>
          </a:p>
          <a:p>
            <a:r>
              <a:rPr lang="es-ES" dirty="0"/>
              <a:t>La etapa de pruebas y verificación de cada subsistema del cuadricóptero resultó de gran importancia y ayuda para entender mejor su funcionamiento y corregir los errores de diseño que se realizaron inicialmente. De esta manera, a la hora de ser integrados se tiene un mayor nivel de confiabilidad de que van a funcionar correctamente. </a:t>
            </a:r>
          </a:p>
          <a:p>
            <a:endParaRPr lang="es-ES" dirty="0"/>
          </a:p>
          <a:p>
            <a:r>
              <a:rPr lang="es-ES" dirty="0" smtClean="0"/>
              <a:t>El </a:t>
            </a:r>
            <a:r>
              <a:rPr lang="es-ES" dirty="0"/>
              <a:t>desarrollo de un proyecto multidisciplinario como el presente, requiere de mucho </a:t>
            </a:r>
            <a:r>
              <a:rPr lang="es-ES" dirty="0" smtClean="0"/>
              <a:t>tiempo</a:t>
            </a:r>
            <a:r>
              <a:rPr lang="es-ES" dirty="0"/>
              <a:t> </a:t>
            </a:r>
            <a:r>
              <a:rPr lang="es-ES" dirty="0" smtClean="0"/>
              <a:t>de planificación, desarrollo, seguimiento y control necesarios para obtener un prototipo con las características y especificaciones definidas</a:t>
            </a:r>
            <a:endParaRPr lang="es-ES" dirty="0"/>
          </a:p>
          <a:p>
            <a:endParaRPr lang="es-E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642918"/>
            <a:ext cx="8329642" cy="5712642"/>
          </a:xfrm>
        </p:spPr>
        <p:txBody>
          <a:bodyPr>
            <a:normAutofit fontScale="92500" lnSpcReduction="10000"/>
          </a:bodyPr>
          <a:lstStyle/>
          <a:p>
            <a:endParaRPr lang="es-ES" dirty="0"/>
          </a:p>
          <a:p>
            <a:r>
              <a:rPr lang="es-ES" dirty="0"/>
              <a:t>Los motores sin escobillas mostraron un desempeño superior al esperado, al trabajar en conjunto con sus respectivos controladores electrónicos de velocidad. Estos motores poseen una relación potencia efectiva/peso mucho más elevada que su contraparte con escobillas. </a:t>
            </a:r>
          </a:p>
          <a:p>
            <a:endParaRPr lang="es-ES" dirty="0"/>
          </a:p>
          <a:p>
            <a:r>
              <a:rPr lang="es-ES" dirty="0" smtClean="0"/>
              <a:t>La </a:t>
            </a:r>
            <a:r>
              <a:rPr lang="es-ES" dirty="0"/>
              <a:t>elección y balanceo correcto de las hélices de los motores, además que la forma seleccionada de la estructura resulta fundamental para el buen funcionamiento del sistema, ya que provoca menos vibración en el sistema, y un vuelo más estable. </a:t>
            </a:r>
          </a:p>
          <a:p>
            <a:endParaRPr lang="es-E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500042"/>
            <a:ext cx="8401080" cy="5855518"/>
          </a:xfrm>
        </p:spPr>
        <p:txBody>
          <a:bodyPr>
            <a:normAutofit fontScale="92500" lnSpcReduction="10000"/>
          </a:bodyPr>
          <a:lstStyle/>
          <a:p>
            <a:endParaRPr lang="es-ES" dirty="0"/>
          </a:p>
          <a:p>
            <a:r>
              <a:rPr lang="es-ES" dirty="0"/>
              <a:t>Se ha logrado la construcción de un robot autónomo volador con </a:t>
            </a:r>
            <a:r>
              <a:rPr lang="es-ES" dirty="0" smtClean="0"/>
              <a:t>6 </a:t>
            </a:r>
            <a:r>
              <a:rPr lang="es-ES" dirty="0"/>
              <a:t>grados de libertad controlados, apropiado para los vuelos requeridos. Se priorizo la utilización de componentes de bajo costo, aunque la mayoría de estos no se consiguen en nuestro país. </a:t>
            </a:r>
          </a:p>
          <a:p>
            <a:endParaRPr lang="es-ES" dirty="0"/>
          </a:p>
          <a:p>
            <a:r>
              <a:rPr lang="es-ES" dirty="0" smtClean="0"/>
              <a:t>La </a:t>
            </a:r>
            <a:r>
              <a:rPr lang="es-ES" dirty="0"/>
              <a:t>carga </a:t>
            </a:r>
            <a:r>
              <a:rPr lang="es-ES" dirty="0" smtClean="0"/>
              <a:t>útil remanente </a:t>
            </a:r>
            <a:r>
              <a:rPr lang="es-ES" dirty="0"/>
              <a:t>del prototipo es de aproximadamente 1kg, la cual nos permite agregar en un futuro una unidad de procesamiento con mayores capacidades y cámaras para lograr a través de algoritmos de procesamiento de imágenes una estabilización en los 6 grados de libertad y una mejora en la respuesta global del sistema. </a:t>
            </a:r>
          </a:p>
          <a:p>
            <a:endParaRPr lang="es-E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Recomendaciones </a:t>
            </a:r>
            <a:endParaRPr lang="es-ES" dirty="0"/>
          </a:p>
        </p:txBody>
      </p:sp>
      <p:sp>
        <p:nvSpPr>
          <p:cNvPr id="3" name="2 Marcador de contenido"/>
          <p:cNvSpPr>
            <a:spLocks noGrp="1"/>
          </p:cNvSpPr>
          <p:nvPr>
            <p:ph idx="1"/>
          </p:nvPr>
        </p:nvSpPr>
        <p:spPr/>
        <p:txBody>
          <a:bodyPr>
            <a:normAutofit lnSpcReduction="10000"/>
          </a:bodyPr>
          <a:lstStyle/>
          <a:p>
            <a:endParaRPr lang="es-ES" dirty="0"/>
          </a:p>
          <a:p>
            <a:r>
              <a:rPr lang="es-ES" dirty="0"/>
              <a:t>Es importante dar mantenimiento preventivo a las partes constitutivas del cuadricóptero para asegurar un vuelo estable, este mantenimiento se puede enfocar en el enderezamiento de las hélices y en poner aceite en el eje del motor para evitar que la fricción desgaste la guía del mismo. </a:t>
            </a:r>
          </a:p>
          <a:p>
            <a:endParaRPr lang="es-ES" dirty="0"/>
          </a:p>
          <a:p>
            <a:pPr marL="68580" indent="0">
              <a:buNone/>
            </a:pPr>
            <a:r>
              <a:rPr lang="es-ES" dirty="0" smtClean="0"/>
              <a:t> </a:t>
            </a:r>
            <a:endParaRPr lang="es-ES" dirty="0"/>
          </a:p>
          <a:p>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5786" y="285728"/>
            <a:ext cx="7467600" cy="1143000"/>
          </a:xfrm>
        </p:spPr>
        <p:txBody>
          <a:bodyPr>
            <a:noAutofit/>
          </a:bodyPr>
          <a:lstStyle/>
          <a:p>
            <a:pPr algn="ctr"/>
            <a:r>
              <a:rPr lang="es-ES" sz="6000" b="1" dirty="0"/>
              <a:t>JUSTIFICACIÓN </a:t>
            </a:r>
            <a:r>
              <a:rPr lang="es-ES" sz="6000" b="1" dirty="0" smtClean="0"/>
              <a:t/>
            </a:r>
            <a:br>
              <a:rPr lang="es-ES" sz="6000" b="1" dirty="0" smtClean="0"/>
            </a:br>
            <a:r>
              <a:rPr lang="es-ES" sz="6000" b="1" dirty="0" smtClean="0"/>
              <a:t>E </a:t>
            </a:r>
            <a:br>
              <a:rPr lang="es-ES" sz="6000" b="1" dirty="0" smtClean="0"/>
            </a:br>
            <a:r>
              <a:rPr lang="es-ES" sz="6000" b="1" dirty="0" smtClean="0"/>
              <a:t>IMPORTANCIA </a:t>
            </a:r>
            <a:endParaRPr lang="es-ES" sz="6000" dirty="0"/>
          </a:p>
        </p:txBody>
      </p:sp>
      <p:pic>
        <p:nvPicPr>
          <p:cNvPr id="5" name="4 Imagen"/>
          <p:cNvPicPr/>
          <p:nvPr/>
        </p:nvPicPr>
        <p:blipFill>
          <a:blip r:embed="rId2"/>
          <a:srcRect l="8642" t="6902" r="9347" b="11844"/>
          <a:stretch>
            <a:fillRect/>
          </a:stretch>
        </p:blipFill>
        <p:spPr bwMode="auto">
          <a:xfrm>
            <a:off x="1928794" y="3571876"/>
            <a:ext cx="5286381" cy="29670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914400" y="285728"/>
            <a:ext cx="7772400" cy="6069832"/>
          </a:xfrm>
        </p:spPr>
        <p:txBody>
          <a:bodyPr>
            <a:normAutofit fontScale="77500" lnSpcReduction="20000"/>
          </a:bodyPr>
          <a:lstStyle/>
          <a:p>
            <a:endParaRPr lang="es-ES" dirty="0"/>
          </a:p>
          <a:p>
            <a:r>
              <a:rPr lang="es-ES" dirty="0" smtClean="0"/>
              <a:t>El buen uso de las baterías </a:t>
            </a:r>
            <a:r>
              <a:rPr lang="es-ES" dirty="0" err="1" smtClean="0"/>
              <a:t>LiPo</a:t>
            </a:r>
            <a:r>
              <a:rPr lang="es-ES" dirty="0" smtClean="0"/>
              <a:t>, tanto en su carga como descarga, asegura una vida útil prolongada de lo contrario éstas empiezan a inflarse y reducir su capacidad de carga, tornándose en un punto nocivo para la salud y para el ambiente. </a:t>
            </a:r>
          </a:p>
          <a:p>
            <a:r>
              <a:rPr lang="es-ES" dirty="0" smtClean="0"/>
              <a:t> La adquisición de imágenes abre puertas a herramientas como el procesamiento digital de imágenes y la automatización de estos vehículos, gracias a este proyecto se logra adquirirlas desde un cuadricóptero con un alcance teórico de 1000 metros radiales en campo abierto, imagen que es captada en el computador y se deja dispuesta a cualquier tipo de tratamiento digital, la adquisición es asistida por una cámara Sony de alto desempeño y prestaciones mínimas para realizar vuelos no </a:t>
            </a:r>
            <a:r>
              <a:rPr lang="es-ES" dirty="0" err="1" smtClean="0"/>
              <a:t>tripuladosl</a:t>
            </a:r>
            <a:r>
              <a:rPr lang="es-ES" dirty="0" smtClean="0"/>
              <a:t>, se implementa la comunicación del mando para poder pilotar desde cualquier dispositivo que sea reconocido como tal por el computador. </a:t>
            </a:r>
          </a:p>
          <a:p>
            <a:endParaRPr lang="es-ES" dirty="0"/>
          </a:p>
          <a:p>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928662" y="1000108"/>
            <a:ext cx="7772400" cy="4572000"/>
          </a:xfrm>
        </p:spPr>
        <p:txBody>
          <a:bodyPr>
            <a:normAutofit lnSpcReduction="10000"/>
          </a:bodyPr>
          <a:lstStyle/>
          <a:p>
            <a:pPr algn="just"/>
            <a:r>
              <a:rPr lang="es-ES" dirty="0"/>
              <a:t>El presente tema, se basa en la investigación de la aeronave y su sistema de control que cumpla con las metas de monitoreo y de navegación requeridas para el proyecto que desarrolla FORTUNY TECHNOLOGIES </a:t>
            </a:r>
            <a:endParaRPr lang="es-ES" dirty="0" smtClean="0"/>
          </a:p>
          <a:p>
            <a:pPr algn="just"/>
            <a:endParaRPr lang="es-ES" dirty="0"/>
          </a:p>
          <a:p>
            <a:pPr algn="just"/>
            <a:r>
              <a:rPr lang="es-ES" dirty="0" smtClean="0"/>
              <a:t>La </a:t>
            </a:r>
            <a:r>
              <a:rPr lang="es-ES" dirty="0"/>
              <a:t>importancia de un sistema automático de monitoreo se basa en su flexibilidad y la reducción </a:t>
            </a:r>
            <a:r>
              <a:rPr lang="es-ES" dirty="0" smtClean="0"/>
              <a:t>casi total de </a:t>
            </a:r>
            <a:r>
              <a:rPr lang="es-ES" dirty="0"/>
              <a:t>la intervención humana </a:t>
            </a:r>
            <a:r>
              <a:rPr lang="es-ES" dirty="0" smtClean="0"/>
              <a:t>en la tarea </a:t>
            </a:r>
            <a:r>
              <a:rPr lang="es-ES" dirty="0"/>
              <a:t>final del sistema.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ÁREA DE INFLUENCIA </a:t>
            </a:r>
            <a:endParaRPr lang="es-ES" dirty="0"/>
          </a:p>
        </p:txBody>
      </p:sp>
      <p:sp>
        <p:nvSpPr>
          <p:cNvPr id="3" name="2 Marcador de contenido"/>
          <p:cNvSpPr>
            <a:spLocks noGrp="1"/>
          </p:cNvSpPr>
          <p:nvPr>
            <p:ph idx="1"/>
          </p:nvPr>
        </p:nvSpPr>
        <p:spPr>
          <a:xfrm>
            <a:off x="1142976" y="1357298"/>
            <a:ext cx="7467600" cy="4873752"/>
          </a:xfrm>
        </p:spPr>
        <p:txBody>
          <a:bodyPr/>
          <a:lstStyle/>
          <a:p>
            <a:r>
              <a:rPr lang="es-ES" dirty="0"/>
              <a:t>El proyecto pretende servir como una plataforma de innovación y de desarrollo para el país en todo lo que es el área de automatización, control, navegación, telecomunicaciones; así como una mayor eficiencia al cuerpo que brinda seguridad, teniendo incluso, una responsabilidad social.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ALCANCE DEL PROYECTO </a:t>
            </a:r>
            <a:endParaRPr lang="es-ES" dirty="0"/>
          </a:p>
        </p:txBody>
      </p:sp>
      <p:sp>
        <p:nvSpPr>
          <p:cNvPr id="3" name="2 Marcador de contenido"/>
          <p:cNvSpPr>
            <a:spLocks noGrp="1"/>
          </p:cNvSpPr>
          <p:nvPr>
            <p:ph idx="1"/>
          </p:nvPr>
        </p:nvSpPr>
        <p:spPr/>
        <p:txBody>
          <a:bodyPr>
            <a:normAutofit fontScale="92500" lnSpcReduction="10000"/>
          </a:bodyPr>
          <a:lstStyle/>
          <a:p>
            <a:pPr algn="just"/>
            <a:r>
              <a:rPr lang="es-ES" dirty="0"/>
              <a:t>Este proyecto de investigación pretende determinar la forma más eficiente de cumplir con las necesidades de un vuelo no tripulado ni controlado remotamente. Se enfrentará entonces la tarea de construir la aeronave, programarla y adecuarla para la transmisión de video en tiempo real. </a:t>
            </a:r>
            <a:r>
              <a:rPr lang="es-ES" dirty="0" smtClean="0"/>
              <a:t>Mas </a:t>
            </a:r>
            <a:r>
              <a:rPr lang="es-ES" dirty="0"/>
              <a:t>no se realizará el software del sistema de control </a:t>
            </a:r>
            <a:r>
              <a:rPr lang="es-ES" dirty="0" smtClean="0"/>
              <a:t>desde </a:t>
            </a:r>
            <a:r>
              <a:rPr lang="es-ES" dirty="0"/>
              <a:t>la </a:t>
            </a:r>
            <a:r>
              <a:rPr lang="es-ES" dirty="0" smtClean="0"/>
              <a:t>central, </a:t>
            </a:r>
            <a:r>
              <a:rPr lang="es-ES" dirty="0"/>
              <a:t>ni tampoco de las estaciones de vigilancia. De estos temas, se ocupará el departamento de Redes de FORTUNY TECHNOLOGIES.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3260</TotalTime>
  <Words>2119</Words>
  <Application>Microsoft Office PowerPoint</Application>
  <PresentationFormat>Presentación en pantalla (4:3)</PresentationFormat>
  <Paragraphs>186</Paragraphs>
  <Slides>60</Slides>
  <Notes>0</Notes>
  <HiddenSlides>0</HiddenSlides>
  <MMClips>0</MMClips>
  <ScaleCrop>false</ScaleCrop>
  <HeadingPairs>
    <vt:vector size="4" baseType="variant">
      <vt:variant>
        <vt:lpstr>Tema</vt:lpstr>
      </vt:variant>
      <vt:variant>
        <vt:i4>1</vt:i4>
      </vt:variant>
      <vt:variant>
        <vt:lpstr>Títulos de diapositiva</vt:lpstr>
      </vt:variant>
      <vt:variant>
        <vt:i4>60</vt:i4>
      </vt:variant>
    </vt:vector>
  </HeadingPairs>
  <TitlesOfParts>
    <vt:vector size="61" baseType="lpstr">
      <vt:lpstr>Metro</vt:lpstr>
      <vt:lpstr>Diapositiva 1</vt:lpstr>
      <vt:lpstr>DESCRIPCIÓN DEL PROYECTO  </vt:lpstr>
      <vt:lpstr>INTRODUCCIÓN </vt:lpstr>
      <vt:lpstr>Objetivo General </vt:lpstr>
      <vt:lpstr>Objetivos Específicos </vt:lpstr>
      <vt:lpstr>JUSTIFICACIÓN  E  IMPORTANCIA </vt:lpstr>
      <vt:lpstr>Diapositiva 7</vt:lpstr>
      <vt:lpstr>ÁREA DE INFLUENCIA </vt:lpstr>
      <vt:lpstr>ALCANCE DEL PROYECTO </vt:lpstr>
      <vt:lpstr>MARCO TEÓRICO </vt:lpstr>
      <vt:lpstr>INTRODUCCIÓN</vt:lpstr>
      <vt:lpstr>Diapositiva 12</vt:lpstr>
      <vt:lpstr>Clasificación </vt:lpstr>
      <vt:lpstr>Características del sistema de vigilancia </vt:lpstr>
      <vt:lpstr>Diapositiva 15</vt:lpstr>
      <vt:lpstr>Descripción del funcionamiento </vt:lpstr>
      <vt:lpstr>Movimiento de guiñada (yaw). </vt:lpstr>
      <vt:lpstr>Diseño  del sistema </vt:lpstr>
      <vt:lpstr>Modelo de diseño a cinco etapas </vt:lpstr>
      <vt:lpstr>Objetivos de la etapa de definición del problema. </vt:lpstr>
      <vt:lpstr>Diseño conceptual </vt:lpstr>
      <vt:lpstr>Objetivos </vt:lpstr>
      <vt:lpstr>Diapositiva 23</vt:lpstr>
      <vt:lpstr>Diapositiva 24</vt:lpstr>
      <vt:lpstr>Diseño preliminar </vt:lpstr>
      <vt:lpstr>Diapositiva 26</vt:lpstr>
      <vt:lpstr>Selección de materiales </vt:lpstr>
      <vt:lpstr>Modelado CAD </vt:lpstr>
      <vt:lpstr>Calculo del peso total del sistema </vt:lpstr>
      <vt:lpstr>Análisis de fuerzas para la aeronave </vt:lpstr>
      <vt:lpstr>Simulación en elementos finitos </vt:lpstr>
      <vt:lpstr>Análisis en placa inferior </vt:lpstr>
      <vt:lpstr>Simulación de elementos finitos </vt:lpstr>
      <vt:lpstr>Fabricación de cada pieza </vt:lpstr>
      <vt:lpstr>Brazos y perfiles laterales </vt:lpstr>
      <vt:lpstr>Placa superior e inferior </vt:lpstr>
      <vt:lpstr>DISEÑO ELECTRONICO</vt:lpstr>
      <vt:lpstr>ESQUEMATICO DEL SISTEMA DE POTENCIA</vt:lpstr>
      <vt:lpstr>Sistema de Control de Vuelo </vt:lpstr>
      <vt:lpstr>Sistema de control de velocidad de Rotores. </vt:lpstr>
      <vt:lpstr>Sistema de Control de Posicionamiento y de Navegación </vt:lpstr>
      <vt:lpstr>El Circuito de control de posicionamiento y navegación teórico fue el siguiente: </vt:lpstr>
      <vt:lpstr>Diapositiva 43</vt:lpstr>
      <vt:lpstr>Sistema de Control</vt:lpstr>
      <vt:lpstr>Control de Vuelo</vt:lpstr>
      <vt:lpstr>Configuración de Multiwii</vt:lpstr>
      <vt:lpstr>Modos de vuelo</vt:lpstr>
      <vt:lpstr>Control de vuelo</vt:lpstr>
      <vt:lpstr>Control de Trayectoria</vt:lpstr>
      <vt:lpstr>Control de Posicionamiento</vt:lpstr>
      <vt:lpstr>Software de transmisión de datos y verificación</vt:lpstr>
      <vt:lpstr>Diapositiva 52</vt:lpstr>
      <vt:lpstr>Resultados </vt:lpstr>
      <vt:lpstr>Conclusiones </vt:lpstr>
      <vt:lpstr>Diapositiva 55</vt:lpstr>
      <vt:lpstr>Diapositiva 56</vt:lpstr>
      <vt:lpstr>Diapositiva 57</vt:lpstr>
      <vt:lpstr>Diapositiva 58</vt:lpstr>
      <vt:lpstr>Recomendaciones </vt:lpstr>
      <vt:lpstr>Diapositiva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dell</dc:creator>
  <cp:lastModifiedBy>dell</cp:lastModifiedBy>
  <cp:revision>108</cp:revision>
  <dcterms:created xsi:type="dcterms:W3CDTF">2015-01-27T16:15:28Z</dcterms:created>
  <dcterms:modified xsi:type="dcterms:W3CDTF">2015-02-03T15:49:51Z</dcterms:modified>
</cp:coreProperties>
</file>