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96" r:id="rId7"/>
    <p:sldId id="295" r:id="rId8"/>
    <p:sldId id="277" r:id="rId9"/>
    <p:sldId id="262" r:id="rId10"/>
    <p:sldId id="263" r:id="rId11"/>
    <p:sldId id="264" r:id="rId12"/>
    <p:sldId id="293" r:id="rId13"/>
    <p:sldId id="292" r:id="rId14"/>
    <p:sldId id="304" r:id="rId15"/>
    <p:sldId id="278" r:id="rId16"/>
    <p:sldId id="279" r:id="rId17"/>
    <p:sldId id="280" r:id="rId18"/>
    <p:sldId id="283" r:id="rId19"/>
    <p:sldId id="308" r:id="rId20"/>
    <p:sldId id="294" r:id="rId21"/>
    <p:sldId id="284" r:id="rId22"/>
    <p:sldId id="268" r:id="rId23"/>
    <p:sldId id="303" r:id="rId24"/>
    <p:sldId id="299" r:id="rId25"/>
    <p:sldId id="301" r:id="rId26"/>
    <p:sldId id="302" r:id="rId27"/>
    <p:sldId id="300" r:id="rId28"/>
    <p:sldId id="319" r:id="rId29"/>
    <p:sldId id="288" r:id="rId30"/>
    <p:sldId id="276" r:id="rId31"/>
    <p:sldId id="291" r:id="rId32"/>
    <p:sldId id="325" r:id="rId33"/>
    <p:sldId id="326" r:id="rId34"/>
    <p:sldId id="327" r:id="rId35"/>
    <p:sldId id="328" r:id="rId36"/>
    <p:sldId id="334" r:id="rId37"/>
    <p:sldId id="329" r:id="rId38"/>
    <p:sldId id="330" r:id="rId39"/>
    <p:sldId id="332" r:id="rId40"/>
    <p:sldId id="317" r:id="rId41"/>
    <p:sldId id="322" r:id="rId42"/>
    <p:sldId id="321" r:id="rId43"/>
    <p:sldId id="324" r:id="rId44"/>
    <p:sldId id="309" r:id="rId45"/>
    <p:sldId id="310" r:id="rId46"/>
    <p:sldId id="311" r:id="rId47"/>
    <p:sldId id="312" r:id="rId48"/>
    <p:sldId id="313" r:id="rId49"/>
    <p:sldId id="335" r:id="rId50"/>
    <p:sldId id="338" r:id="rId51"/>
    <p:sldId id="339" r:id="rId52"/>
    <p:sldId id="341" r:id="rId53"/>
    <p:sldId id="34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88689" autoAdjust="0"/>
  </p:normalViewPr>
  <p:slideViewPr>
    <p:cSldViewPr snapToGrid="0">
      <p:cViewPr varScale="1">
        <p:scale>
          <a:sx n="65" d="100"/>
          <a:sy n="65" d="100"/>
        </p:scale>
        <p:origin x="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dor\Mis%20documentos\Descargas\Base-Compa&#241;ias-2014-actualizado-al-25-dic-2015-XCAA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dor\Mis%20documentos\Descargas\Base-Compa&#241;ias-2014-actualizado-al-25-dic-2015-XCAA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dor\Mis%20documentos\Descargas\Histograma-Tesis-Wilian-Verdezo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0896309314587E-2"/>
          <c:y val="3.4386050241539234E-2"/>
          <c:w val="0.94844756883421211"/>
          <c:h val="0.75890579009888515"/>
        </c:manualLayout>
      </c:layout>
      <c:pie3DChart>
        <c:varyColors val="1"/>
        <c:ser>
          <c:idx val="0"/>
          <c:order val="0"/>
          <c:tx>
            <c:strRef>
              <c:f>'[Base-Compañias-2014-actualizado-al-25-dic-2015-XCAAT.xlsx]Resultados'!$B$5</c:f>
              <c:strCache>
                <c:ptCount val="1"/>
                <c:pt idx="0">
                  <c:v>Cantidad</c:v>
                </c:pt>
              </c:strCache>
            </c:strRef>
          </c:tx>
          <c:dPt>
            <c:idx val="0"/>
            <c:bubble3D val="0"/>
            <c:explosion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Lbls>
            <c:dLbl>
              <c:idx val="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Arial" pitchFamily="34" charset="0"/>
                      <a:ea typeface="+mn-ea"/>
                      <a:cs typeface="Arial" pitchFamily="34" charset="0"/>
                    </a:defRPr>
                  </a:pPr>
                  <a:endParaRPr lang="en-US"/>
                </a:p>
              </c:tx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21404696015479574"/>
                  <c:y val="-0.13200307811618667"/>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Arial" pitchFamily="34" charset="0"/>
                      <a:ea typeface="+mn-ea"/>
                      <a:cs typeface="Arial"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2"/>
              <c:layout>
                <c:manualLayout>
                  <c:x val="-0.14886053228355803"/>
                  <c:y val="1.1849531801213251E-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8.3046280023432908E-2"/>
                      <c:h val="9.5670498084291192E-2"/>
                    </c:manualLayout>
                  </c15:layout>
                </c:ext>
              </c:extLst>
            </c:dLbl>
            <c:dLbl>
              <c:idx val="3"/>
              <c:layout>
                <c:manualLayout>
                  <c:x val="5.9815581213946964E-2"/>
                  <c:y val="-9.2653859060720881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Arial" pitchFamily="34" charset="0"/>
                      <a:ea typeface="+mn-ea"/>
                      <a:cs typeface="Arial"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8458241111358265"/>
                  <c:y val="-8.0005668816013776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31429565117243852"/>
                  <c:y val="4.210517834019342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123750932460946"/>
                      <c:h val="0.10821679713791149"/>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itchFamily="34" charset="0"/>
                    <a:ea typeface="+mn-ea"/>
                    <a:cs typeface="Arial" pitchFamily="34" charset="0"/>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'[Base-Compañias-2014-actualizado-al-25-dic-2015-XCAAT.xlsx]Resultados'!$A$37:$A$38</c:f>
              <c:strCache>
                <c:ptCount val="2"/>
                <c:pt idx="0">
                  <c:v>Anónima</c:v>
                </c:pt>
                <c:pt idx="1">
                  <c:v>De Responsabilidad Limitada</c:v>
                </c:pt>
              </c:strCache>
            </c:strRef>
          </c:cat>
          <c:val>
            <c:numRef>
              <c:f>'[Base-Compañias-2014-actualizado-al-25-dic-2015-XCAAT.xlsx]Resultados'!$B$37:$B$38</c:f>
              <c:numCache>
                <c:formatCode>General</c:formatCode>
                <c:ptCount val="2"/>
                <c:pt idx="0">
                  <c:v>30</c:v>
                </c:pt>
                <c:pt idx="1">
                  <c:v>38</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2"/>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31920457855223E-2"/>
          <c:y val="8.3944253899717408E-2"/>
          <c:w val="0.94844756883421211"/>
          <c:h val="0.75890579009888515"/>
        </c:manualLayout>
      </c:layout>
      <c:pie3DChart>
        <c:varyColors val="1"/>
        <c:ser>
          <c:idx val="0"/>
          <c:order val="0"/>
          <c:tx>
            <c:strRef>
              <c:f>Resultados!$B$72</c:f>
              <c:strCache>
                <c:ptCount val="1"/>
                <c:pt idx="0">
                  <c:v>Cantidad</c:v>
                </c:pt>
              </c:strCache>
            </c:strRef>
          </c:tx>
          <c:dPt>
            <c:idx val="0"/>
            <c:bubble3D val="0"/>
            <c:explosion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Lbls>
            <c:dLbl>
              <c:idx val="1"/>
              <c:layout>
                <c:manualLayout>
                  <c:x val="0.18952074535779728"/>
                  <c:y val="-0.12116213883454915"/>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2"/>
              <c:layout>
                <c:manualLayout>
                  <c:x val="-0.14886053228355803"/>
                  <c:y val="1.1849531801213251E-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8.3046280023432908E-2"/>
                      <c:h val="9.5670498084291192E-2"/>
                    </c:manualLayout>
                  </c15:layout>
                </c:ext>
              </c:extLst>
            </c:dLbl>
            <c:dLbl>
              <c:idx val="3"/>
              <c:layout>
                <c:manualLayout>
                  <c:x val="5.9815581213946964E-2"/>
                  <c:y val="-9.2653859060720881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521751687032306"/>
                      <c:h val="7.9817498251009089E-2"/>
                    </c:manualLayout>
                  </c15:layout>
                </c:ext>
              </c:extLst>
            </c:dLbl>
            <c:dLbl>
              <c:idx val="4"/>
              <c:layout>
                <c:manualLayout>
                  <c:x val="0.18458241111358265"/>
                  <c:y val="-8.0005668816013776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31429565117243852"/>
                  <c:y val="4.210517834019342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123750932460946"/>
                      <c:h val="0.10821679713791149"/>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Resultados!$A$73:$A$74</c:f>
              <c:strCache>
                <c:ptCount val="2"/>
                <c:pt idx="0">
                  <c:v>Contador</c:v>
                </c:pt>
                <c:pt idx="1">
                  <c:v>Gerente/Administrador</c:v>
                </c:pt>
              </c:strCache>
            </c:strRef>
          </c:cat>
          <c:val>
            <c:numRef>
              <c:f>Resultados!$B$73:$B$74</c:f>
              <c:numCache>
                <c:formatCode>General</c:formatCode>
                <c:ptCount val="2"/>
                <c:pt idx="0">
                  <c:v>31</c:v>
                </c:pt>
                <c:pt idx="1">
                  <c:v>37</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rot="0" vert="horz"/>
          <a:lstStyle/>
          <a:p>
            <a:pPr>
              <a:defRPr sz="2400"/>
            </a:pPr>
            <a:r>
              <a:rPr lang="es-EC" sz="2400" dirty="0"/>
              <a:t>Resumen de </a:t>
            </a:r>
            <a:r>
              <a:rPr lang="es-EC" sz="2400" dirty="0" smtClean="0"/>
              <a:t>Resultados -Comprobación</a:t>
            </a:r>
            <a:r>
              <a:rPr lang="es-EC" sz="2400" baseline="0" dirty="0" smtClean="0"/>
              <a:t> de hipótesis específica</a:t>
            </a:r>
            <a:endParaRPr lang="es-EC" sz="2400" dirty="0"/>
          </a:p>
        </c:rich>
      </c:tx>
      <c:overlay val="0"/>
    </c:title>
    <c:autoTitleDeleted val="0"/>
    <c:plotArea>
      <c:layout/>
      <c:barChart>
        <c:barDir val="col"/>
        <c:grouping val="clustered"/>
        <c:varyColors val="0"/>
        <c:ser>
          <c:idx val="0"/>
          <c:order val="0"/>
          <c:invertIfNegative val="0"/>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Histograma!$A$7:$A$20</c:f>
              <c:strCache>
                <c:ptCount val="14"/>
                <c:pt idx="0">
                  <c:v>2.1.</c:v>
                </c:pt>
                <c:pt idx="1">
                  <c:v>2.2.</c:v>
                </c:pt>
                <c:pt idx="2">
                  <c:v>2.3. </c:v>
                </c:pt>
                <c:pt idx="3">
                  <c:v>2.4.</c:v>
                </c:pt>
                <c:pt idx="4">
                  <c:v>2.5.</c:v>
                </c:pt>
                <c:pt idx="5">
                  <c:v>2.6. </c:v>
                </c:pt>
                <c:pt idx="6">
                  <c:v>2.7.</c:v>
                </c:pt>
                <c:pt idx="7">
                  <c:v>3.1.</c:v>
                </c:pt>
                <c:pt idx="8">
                  <c:v>3.2.</c:v>
                </c:pt>
                <c:pt idx="9">
                  <c:v>3.3.1.</c:v>
                </c:pt>
                <c:pt idx="10">
                  <c:v>3.3.2.</c:v>
                </c:pt>
                <c:pt idx="11">
                  <c:v>3.3.3.</c:v>
                </c:pt>
                <c:pt idx="12">
                  <c:v>4.1.</c:v>
                </c:pt>
                <c:pt idx="13">
                  <c:v>4.2.</c:v>
                </c:pt>
              </c:strCache>
            </c:strRef>
          </c:cat>
          <c:val>
            <c:numRef>
              <c:f>Histograma!$G$7:$G$20</c:f>
              <c:numCache>
                <c:formatCode>0%</c:formatCode>
                <c:ptCount val="14"/>
                <c:pt idx="0">
                  <c:v>1</c:v>
                </c:pt>
                <c:pt idx="1">
                  <c:v>1</c:v>
                </c:pt>
                <c:pt idx="2">
                  <c:v>0.98529411764705888</c:v>
                </c:pt>
                <c:pt idx="3">
                  <c:v>1</c:v>
                </c:pt>
                <c:pt idx="4">
                  <c:v>1</c:v>
                </c:pt>
                <c:pt idx="5">
                  <c:v>0.11764705882352941</c:v>
                </c:pt>
                <c:pt idx="6">
                  <c:v>0</c:v>
                </c:pt>
                <c:pt idx="7">
                  <c:v>1</c:v>
                </c:pt>
                <c:pt idx="8">
                  <c:v>0.10294117647058823</c:v>
                </c:pt>
                <c:pt idx="9">
                  <c:v>0</c:v>
                </c:pt>
                <c:pt idx="10">
                  <c:v>1.4705882352941176E-2</c:v>
                </c:pt>
                <c:pt idx="11">
                  <c:v>0</c:v>
                </c:pt>
                <c:pt idx="12">
                  <c:v>1</c:v>
                </c:pt>
                <c:pt idx="13">
                  <c:v>1</c:v>
                </c:pt>
              </c:numCache>
            </c:numRef>
          </c:val>
        </c:ser>
        <c:dLbls>
          <c:showLegendKey val="0"/>
          <c:showVal val="0"/>
          <c:showCatName val="0"/>
          <c:showSerName val="0"/>
          <c:showPercent val="0"/>
          <c:showBubbleSize val="0"/>
        </c:dLbls>
        <c:gapWidth val="219"/>
        <c:overlap val="-27"/>
        <c:axId val="240692696"/>
        <c:axId val="240691520"/>
      </c:barChart>
      <c:catAx>
        <c:axId val="240692696"/>
        <c:scaling>
          <c:orientation val="minMax"/>
        </c:scaling>
        <c:delete val="0"/>
        <c:axPos val="b"/>
        <c:numFmt formatCode="General" sourceLinked="1"/>
        <c:majorTickMark val="none"/>
        <c:minorTickMark val="none"/>
        <c:tickLblPos val="nextTo"/>
        <c:txPr>
          <a:bodyPr rot="-60000000" vert="horz"/>
          <a:lstStyle/>
          <a:p>
            <a:pPr>
              <a:defRPr sz="1500"/>
            </a:pPr>
            <a:endParaRPr lang="en-US"/>
          </a:p>
        </c:txPr>
        <c:crossAx val="240691520"/>
        <c:crosses val="autoZero"/>
        <c:auto val="1"/>
        <c:lblAlgn val="ctr"/>
        <c:lblOffset val="100"/>
        <c:noMultiLvlLbl val="0"/>
      </c:catAx>
      <c:valAx>
        <c:axId val="240691520"/>
        <c:scaling>
          <c:orientation val="minMax"/>
        </c:scaling>
        <c:delete val="0"/>
        <c:axPos val="l"/>
        <c:majorGridlines/>
        <c:numFmt formatCode="0%" sourceLinked="1"/>
        <c:majorTickMark val="none"/>
        <c:minorTickMark val="none"/>
        <c:tickLblPos val="nextTo"/>
        <c:txPr>
          <a:bodyPr rot="-60000000" vert="horz"/>
          <a:lstStyle/>
          <a:p>
            <a:pPr>
              <a:defRPr sz="1600"/>
            </a:pPr>
            <a:endParaRPr lang="en-US"/>
          </a:p>
        </c:txPr>
        <c:crossAx val="240692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15.xml.rels><?xml version="1.0" encoding="UTF-8" standalone="yes"?>
<Relationships xmlns="http://schemas.openxmlformats.org/package/2006/relationships"><Relationship Id="rId3" Type="http://schemas.openxmlformats.org/officeDocument/2006/relationships/hyperlink" Target="1.%20Herramienta%20Generaci&#243;n%20Balances%20NIIF%20PYMES.xlsx" TargetMode="External"/><Relationship Id="rId2" Type="http://schemas.openxmlformats.org/officeDocument/2006/relationships/hyperlink" Target="1.%20Herramienta%20Generaci&#243;n%20Balances%20NIIF%20PYMES.XLSX" TargetMode="External"/><Relationship Id="rId1" Type="http://schemas.openxmlformats.org/officeDocument/2006/relationships/hyperlink" Target="2.%20Modelo%20de%20Notas%20-%20NIIF%20PYMES.DOCX" TargetMode="External"/></Relationships>
</file>

<file path=ppt/diagrams/_rels/data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4.xml"/><Relationship Id="rId1" Type="http://schemas.openxmlformats.org/officeDocument/2006/relationships/slide" Target="../slides/slide43.xml"/><Relationship Id="rId5" Type="http://schemas.openxmlformats.org/officeDocument/2006/relationships/slide" Target="../slides/slide47.xml"/><Relationship Id="rId4" Type="http://schemas.openxmlformats.org/officeDocument/2006/relationships/slide" Target="../slides/slide46.xml"/></Relationships>
</file>

<file path=ppt/diagrams/_rels/data7.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slide" Target="../slides/slide49.xml"/><Relationship Id="rId1" Type="http://schemas.openxmlformats.org/officeDocument/2006/relationships/slide" Target="../slides/slide48.xml"/></Relationships>
</file>

<file path=ppt/diagrams/_rels/data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slide" Target="../slides/slide52.xml"/></Relationships>
</file>

<file path=ppt/diagrams/_rels/drawing15.xml.rels><?xml version="1.0" encoding="UTF-8" standalone="yes"?>
<Relationships xmlns="http://schemas.openxmlformats.org/package/2006/relationships"><Relationship Id="rId2" Type="http://schemas.openxmlformats.org/officeDocument/2006/relationships/hyperlink" Target="2.%20Modelo%20de%20Notas%20-%20NIIF%20PYMES.DOCX" TargetMode="External"/><Relationship Id="rId1" Type="http://schemas.openxmlformats.org/officeDocument/2006/relationships/hyperlink" Target="1.%20Herramienta%20Generaci&#243;n%20Balances%20NIIF%20PYMES.XLSX" TargetMode="Externa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206D8-3C08-4399-8178-DA56505F8830}" type="doc">
      <dgm:prSet loTypeId="urn:microsoft.com/office/officeart/2009/3/layout/DescendingProcess" loCatId="process" qsTypeId="urn:microsoft.com/office/officeart/2005/8/quickstyle/simple1" qsCatId="simple" csTypeId="urn:microsoft.com/office/officeart/2005/8/colors/accent6_4" csCatId="accent6" phldr="1"/>
      <dgm:spPr/>
      <dgm:t>
        <a:bodyPr/>
        <a:lstStyle/>
        <a:p>
          <a:endParaRPr lang="en-US"/>
        </a:p>
      </dgm:t>
    </dgm:pt>
    <dgm:pt modelId="{5925CC91-919F-4D72-ABE3-426A0A3ABEC6}">
      <dgm:prSet phldrT="[Texto]" custT="1"/>
      <dgm:spPr/>
      <dgm:t>
        <a:bodyPr/>
        <a:lstStyle/>
        <a:p>
          <a:r>
            <a:rPr lang="es-EC" sz="1800" b="0" dirty="0" smtClean="0">
              <a:latin typeface="Arial" panose="020B0604020202020204" pitchFamily="34" charset="0"/>
              <a:cs typeface="Arial" panose="020B0604020202020204" pitchFamily="34" charset="0"/>
            </a:rPr>
            <a:t>25,9% de compañías a nivel nacional en 2014 no presentaron su información financiera </a:t>
          </a:r>
          <a:endParaRPr lang="en-US" sz="1800" b="0" dirty="0">
            <a:latin typeface="Arial" panose="020B0604020202020204" pitchFamily="34" charset="0"/>
            <a:cs typeface="Arial" panose="020B0604020202020204" pitchFamily="34" charset="0"/>
          </a:endParaRPr>
        </a:p>
      </dgm:t>
    </dgm:pt>
    <dgm:pt modelId="{D18B3407-8B5C-4447-9293-A64787900961}" type="parTrans" cxnId="{442DB15F-6229-4546-99D8-09D6CFEB00EE}">
      <dgm:prSet/>
      <dgm:spPr/>
      <dgm:t>
        <a:bodyPr/>
        <a:lstStyle/>
        <a:p>
          <a:endParaRPr lang="en-US" sz="1800" b="0">
            <a:latin typeface="Arial" panose="020B0604020202020204" pitchFamily="34" charset="0"/>
            <a:cs typeface="Arial" panose="020B0604020202020204" pitchFamily="34" charset="0"/>
          </a:endParaRPr>
        </a:p>
      </dgm:t>
    </dgm:pt>
    <dgm:pt modelId="{2B9D2FCC-A217-41E6-A986-3B9893AABAE9}" type="sibTrans" cxnId="{442DB15F-6229-4546-99D8-09D6CFEB00EE}">
      <dgm:prSet/>
      <dgm:spPr/>
      <dgm:t>
        <a:bodyPr/>
        <a:lstStyle/>
        <a:p>
          <a:endParaRPr lang="en-US" sz="1800" b="0">
            <a:latin typeface="Arial" panose="020B0604020202020204" pitchFamily="34" charset="0"/>
            <a:cs typeface="Arial" panose="020B0604020202020204" pitchFamily="34" charset="0"/>
          </a:endParaRPr>
        </a:p>
      </dgm:t>
    </dgm:pt>
    <dgm:pt modelId="{CCB934D4-EF07-41BC-973A-C197EF337C31}">
      <dgm:prSet phldrT="[Texto]" custT="1"/>
      <dgm:spPr/>
      <dgm:t>
        <a:bodyPr/>
        <a:lstStyle/>
        <a:p>
          <a:pPr algn="l"/>
          <a:r>
            <a:rPr lang="es-EC" sz="1800" b="0" noProof="0" dirty="0" smtClean="0">
              <a:latin typeface="Arial" panose="020B0604020202020204" pitchFamily="34" charset="0"/>
              <a:cs typeface="Arial" panose="020B0604020202020204" pitchFamily="34" charset="0"/>
            </a:rPr>
            <a:t>Aplicación de la normativa contable (NIIF para las PYMES)</a:t>
          </a:r>
          <a:endParaRPr lang="es-EC" sz="1800" b="0" noProof="0" dirty="0">
            <a:latin typeface="Arial" panose="020B0604020202020204" pitchFamily="34" charset="0"/>
            <a:cs typeface="Arial" panose="020B0604020202020204" pitchFamily="34" charset="0"/>
          </a:endParaRPr>
        </a:p>
      </dgm:t>
    </dgm:pt>
    <dgm:pt modelId="{EE4143AD-352B-409E-A7B3-30BC1D5DCFF9}" type="parTrans" cxnId="{955FA645-8E37-4A9D-9922-0B7286E4B6DF}">
      <dgm:prSet/>
      <dgm:spPr/>
      <dgm:t>
        <a:bodyPr/>
        <a:lstStyle/>
        <a:p>
          <a:endParaRPr lang="en-US" sz="1800" b="0">
            <a:latin typeface="Arial" panose="020B0604020202020204" pitchFamily="34" charset="0"/>
            <a:cs typeface="Arial" panose="020B0604020202020204" pitchFamily="34" charset="0"/>
          </a:endParaRPr>
        </a:p>
      </dgm:t>
    </dgm:pt>
    <dgm:pt modelId="{FBAA57D6-66D9-4BA3-9BCD-5211E77672AD}" type="sibTrans" cxnId="{955FA645-8E37-4A9D-9922-0B7286E4B6DF}">
      <dgm:prSet/>
      <dgm:spPr/>
      <dgm:t>
        <a:bodyPr/>
        <a:lstStyle/>
        <a:p>
          <a:endParaRPr lang="en-US" sz="1800" b="0">
            <a:latin typeface="Arial" panose="020B0604020202020204" pitchFamily="34" charset="0"/>
            <a:cs typeface="Arial" panose="020B0604020202020204" pitchFamily="34" charset="0"/>
          </a:endParaRPr>
        </a:p>
      </dgm:t>
    </dgm:pt>
    <dgm:pt modelId="{C9EB9FF7-8CC2-4C05-B2C6-C7E0994C832B}">
      <dgm:prSet phldrT="[Texto]" custT="1"/>
      <dgm:spPr/>
      <dgm:t>
        <a:bodyPr/>
        <a:lstStyle/>
        <a:p>
          <a:r>
            <a:rPr lang="es-EC" sz="1800" b="0" dirty="0" smtClean="0">
              <a:latin typeface="Arial" panose="020B0604020202020204" pitchFamily="34" charset="0"/>
              <a:cs typeface="Arial" panose="020B0604020202020204" pitchFamily="34" charset="0"/>
            </a:rPr>
            <a:t>Evaluación parcial del sector empresarial</a:t>
          </a:r>
          <a:r>
            <a:rPr lang="es-EC" sz="1800" b="0" noProof="0" dirty="0" smtClean="0">
              <a:latin typeface="Arial" panose="020B0604020202020204" pitchFamily="34" charset="0"/>
              <a:cs typeface="Arial" panose="020B0604020202020204" pitchFamily="34" charset="0"/>
            </a:rPr>
            <a:t> </a:t>
          </a:r>
          <a:endParaRPr lang="es-EC" sz="1800" b="0" noProof="0" dirty="0">
            <a:latin typeface="Arial" panose="020B0604020202020204" pitchFamily="34" charset="0"/>
            <a:cs typeface="Arial" panose="020B0604020202020204" pitchFamily="34" charset="0"/>
          </a:endParaRPr>
        </a:p>
      </dgm:t>
    </dgm:pt>
    <dgm:pt modelId="{4F74A785-3BA8-4333-AF7F-F6C822228B85}" type="parTrans" cxnId="{6195A902-924F-4910-86E9-016004E76A8F}">
      <dgm:prSet/>
      <dgm:spPr/>
      <dgm:t>
        <a:bodyPr/>
        <a:lstStyle/>
        <a:p>
          <a:endParaRPr lang="en-US" sz="1800" b="0">
            <a:latin typeface="Arial" panose="020B0604020202020204" pitchFamily="34" charset="0"/>
            <a:cs typeface="Arial" panose="020B0604020202020204" pitchFamily="34" charset="0"/>
          </a:endParaRPr>
        </a:p>
      </dgm:t>
    </dgm:pt>
    <dgm:pt modelId="{186312F9-52D8-4448-9129-9529CBB78364}" type="sibTrans" cxnId="{6195A902-924F-4910-86E9-016004E76A8F}">
      <dgm:prSet/>
      <dgm:spPr/>
      <dgm:t>
        <a:bodyPr/>
        <a:lstStyle/>
        <a:p>
          <a:endParaRPr lang="en-US" sz="1800" b="0">
            <a:latin typeface="Arial" panose="020B0604020202020204" pitchFamily="34" charset="0"/>
            <a:cs typeface="Arial" panose="020B0604020202020204" pitchFamily="34" charset="0"/>
          </a:endParaRPr>
        </a:p>
      </dgm:t>
    </dgm:pt>
    <dgm:pt modelId="{45609483-5D76-466F-A7E0-D41980BAAC76}">
      <dgm:prSet phldrT="[Texto]" custT="1"/>
      <dgm:spPr/>
      <dgm:t>
        <a:bodyPr/>
        <a:lstStyle/>
        <a:p>
          <a:pPr algn="l"/>
          <a:r>
            <a:rPr lang="es-EC" sz="1800" b="0" noProof="0" dirty="0" smtClean="0">
              <a:latin typeface="Arial" panose="020B0604020202020204" pitchFamily="34" charset="0"/>
              <a:cs typeface="Arial" panose="020B0604020202020204" pitchFamily="34" charset="0"/>
            </a:rPr>
            <a:t>En Pichincha son: 1.920 PYMES anónimas y de responsabilidad limitada</a:t>
          </a:r>
          <a:endParaRPr lang="en-US" sz="1800" b="0" dirty="0">
            <a:latin typeface="Arial" panose="020B0604020202020204" pitchFamily="34" charset="0"/>
            <a:cs typeface="Arial" panose="020B0604020202020204" pitchFamily="34" charset="0"/>
          </a:endParaRPr>
        </a:p>
      </dgm:t>
    </dgm:pt>
    <dgm:pt modelId="{5A465E22-E5B5-4F01-A03B-2DD66C30F35A}" type="parTrans" cxnId="{DAAB37EA-DF3D-4147-8D3D-4BDB1CF2796C}">
      <dgm:prSet/>
      <dgm:spPr/>
      <dgm:t>
        <a:bodyPr/>
        <a:lstStyle/>
        <a:p>
          <a:endParaRPr lang="en-US" sz="1800" b="0">
            <a:latin typeface="Arial" panose="020B0604020202020204" pitchFamily="34" charset="0"/>
            <a:cs typeface="Arial" panose="020B0604020202020204" pitchFamily="34" charset="0"/>
          </a:endParaRPr>
        </a:p>
      </dgm:t>
    </dgm:pt>
    <dgm:pt modelId="{64861B90-5274-4935-81AA-096E2D55BAA9}" type="sibTrans" cxnId="{DAAB37EA-DF3D-4147-8D3D-4BDB1CF2796C}">
      <dgm:prSet/>
      <dgm:spPr/>
      <dgm:t>
        <a:bodyPr/>
        <a:lstStyle/>
        <a:p>
          <a:endParaRPr lang="en-US" sz="1800" b="0">
            <a:latin typeface="Arial" panose="020B0604020202020204" pitchFamily="34" charset="0"/>
            <a:cs typeface="Arial" panose="020B0604020202020204" pitchFamily="34" charset="0"/>
          </a:endParaRPr>
        </a:p>
      </dgm:t>
    </dgm:pt>
    <dgm:pt modelId="{8DDCC1E9-6EEB-4ED9-8ABD-68B667C1A9A9}">
      <dgm:prSet phldrT="[Texto]" custT="1"/>
      <dgm:spPr/>
      <dgm:t>
        <a:bodyPr/>
        <a:lstStyle/>
        <a:p>
          <a:r>
            <a:rPr lang="es-EC" sz="1800" b="0" dirty="0" smtClean="0">
              <a:latin typeface="Arial" panose="020B0604020202020204" pitchFamily="34" charset="0"/>
              <a:cs typeface="Arial" panose="020B0604020202020204" pitchFamily="34" charset="0"/>
            </a:rPr>
            <a:t>¿Factores que indicen en la no presentación de EEFF bajo NIIF para las PYMES?</a:t>
          </a:r>
          <a:endParaRPr lang="en-US" sz="1800" b="0" dirty="0">
            <a:latin typeface="Arial" panose="020B0604020202020204" pitchFamily="34" charset="0"/>
            <a:cs typeface="Arial" panose="020B0604020202020204" pitchFamily="34" charset="0"/>
          </a:endParaRPr>
        </a:p>
      </dgm:t>
    </dgm:pt>
    <dgm:pt modelId="{84273E65-2560-427D-BE61-2B88FBF25380}" type="parTrans" cxnId="{A016CD3C-D9A4-40F7-A3AE-06005657944C}">
      <dgm:prSet/>
      <dgm:spPr/>
      <dgm:t>
        <a:bodyPr/>
        <a:lstStyle/>
        <a:p>
          <a:endParaRPr lang="en-US" sz="1800" b="0">
            <a:latin typeface="Arial" panose="020B0604020202020204" pitchFamily="34" charset="0"/>
            <a:cs typeface="Arial" panose="020B0604020202020204" pitchFamily="34" charset="0"/>
          </a:endParaRPr>
        </a:p>
      </dgm:t>
    </dgm:pt>
    <dgm:pt modelId="{AD7AEA25-1085-47E1-9B5C-E7928D72209D}" type="sibTrans" cxnId="{A016CD3C-D9A4-40F7-A3AE-06005657944C}">
      <dgm:prSet/>
      <dgm:spPr/>
      <dgm:t>
        <a:bodyPr/>
        <a:lstStyle/>
        <a:p>
          <a:endParaRPr lang="en-US" sz="1800" b="0">
            <a:latin typeface="Arial" panose="020B0604020202020204" pitchFamily="34" charset="0"/>
            <a:cs typeface="Arial" panose="020B0604020202020204" pitchFamily="34" charset="0"/>
          </a:endParaRPr>
        </a:p>
      </dgm:t>
    </dgm:pt>
    <dgm:pt modelId="{C90F76F1-BC24-4811-AE61-B07477E5B3A7}">
      <dgm:prSet phldrT="[Texto]" custT="1"/>
      <dgm:spPr/>
      <dgm:t>
        <a:bodyPr/>
        <a:lstStyle/>
        <a:p>
          <a:pPr algn="r">
            <a:lnSpc>
              <a:spcPct val="100000"/>
            </a:lnSpc>
            <a:spcAft>
              <a:spcPts val="0"/>
            </a:spcAft>
          </a:pPr>
          <a:r>
            <a:rPr lang="es-EC" sz="1800" b="0" dirty="0" smtClean="0">
              <a:latin typeface="Arial" panose="020B0604020202020204" pitchFamily="34" charset="0"/>
              <a:cs typeface="Arial" panose="020B0604020202020204" pitchFamily="34" charset="0"/>
            </a:rPr>
            <a:t>Exigibilidad: Resolución Nº SCVS-DNCDN-2015-003</a:t>
          </a:r>
        </a:p>
        <a:p>
          <a:pPr algn="r">
            <a:lnSpc>
              <a:spcPct val="100000"/>
            </a:lnSpc>
            <a:spcAft>
              <a:spcPts val="0"/>
            </a:spcAft>
          </a:pPr>
          <a:r>
            <a:rPr lang="es-EC" sz="1800" b="0" dirty="0" smtClean="0">
              <a:latin typeface="Arial" panose="020B0604020202020204" pitchFamily="34" charset="0"/>
              <a:cs typeface="Arial" panose="020B0604020202020204" pitchFamily="34" charset="0"/>
            </a:rPr>
            <a:t>		y Ley de Compañías</a:t>
          </a:r>
          <a:endParaRPr lang="en-US" sz="1800" b="0" dirty="0">
            <a:latin typeface="Arial" panose="020B0604020202020204" pitchFamily="34" charset="0"/>
            <a:cs typeface="Arial" panose="020B0604020202020204" pitchFamily="34" charset="0"/>
          </a:endParaRPr>
        </a:p>
      </dgm:t>
    </dgm:pt>
    <dgm:pt modelId="{7542A17F-405E-4117-909F-439223C57722}" type="parTrans" cxnId="{45AFEE82-77B7-4C53-972C-294F3E356B24}">
      <dgm:prSet/>
      <dgm:spPr/>
      <dgm:t>
        <a:bodyPr/>
        <a:lstStyle/>
        <a:p>
          <a:endParaRPr lang="es-EC" sz="1800" b="0"/>
        </a:p>
      </dgm:t>
    </dgm:pt>
    <dgm:pt modelId="{7853226D-2541-4B87-B457-364BFC53CA6E}" type="sibTrans" cxnId="{45AFEE82-77B7-4C53-972C-294F3E356B24}">
      <dgm:prSet/>
      <dgm:spPr/>
      <dgm:t>
        <a:bodyPr/>
        <a:lstStyle/>
        <a:p>
          <a:endParaRPr lang="es-EC" sz="1800" b="0"/>
        </a:p>
      </dgm:t>
    </dgm:pt>
    <dgm:pt modelId="{048EA894-2DF2-435C-A685-052B683A697A}" type="pres">
      <dgm:prSet presAssocID="{9C7206D8-3C08-4399-8178-DA56505F8830}" presName="Name0" presStyleCnt="0">
        <dgm:presLayoutVars>
          <dgm:chMax val="7"/>
          <dgm:chPref val="5"/>
        </dgm:presLayoutVars>
      </dgm:prSet>
      <dgm:spPr/>
      <dgm:t>
        <a:bodyPr/>
        <a:lstStyle/>
        <a:p>
          <a:endParaRPr lang="es-EC"/>
        </a:p>
      </dgm:t>
    </dgm:pt>
    <dgm:pt modelId="{7DD74347-9EA5-4A15-82F7-7C6961C6D23C}" type="pres">
      <dgm:prSet presAssocID="{9C7206D8-3C08-4399-8178-DA56505F8830}" presName="arrowNode" presStyleLbl="node1" presStyleIdx="0" presStyleCnt="1" custAng="1235777" custScaleX="175635" custLinFactNeighborX="14114"/>
      <dgm:spPr/>
      <dgm:t>
        <a:bodyPr/>
        <a:lstStyle/>
        <a:p>
          <a:endParaRPr lang="es-EC"/>
        </a:p>
      </dgm:t>
    </dgm:pt>
    <dgm:pt modelId="{81F7958E-9E62-4109-B51C-1F01B0D6B1D2}" type="pres">
      <dgm:prSet presAssocID="{5925CC91-919F-4D72-ABE3-426A0A3ABEC6}" presName="txNode1" presStyleLbl="revTx" presStyleIdx="0" presStyleCnt="6" custScaleX="227926" custScaleY="66704" custLinFactNeighborX="-49571" custLinFactNeighborY="9261">
        <dgm:presLayoutVars>
          <dgm:bulletEnabled val="1"/>
        </dgm:presLayoutVars>
      </dgm:prSet>
      <dgm:spPr/>
      <dgm:t>
        <a:bodyPr/>
        <a:lstStyle/>
        <a:p>
          <a:endParaRPr lang="en-US"/>
        </a:p>
      </dgm:t>
    </dgm:pt>
    <dgm:pt modelId="{35CF8F75-A561-41F3-AC29-82C290F0B673}" type="pres">
      <dgm:prSet presAssocID="{C90F76F1-BC24-4811-AE61-B07477E5B3A7}" presName="txNode2" presStyleLbl="revTx" presStyleIdx="1" presStyleCnt="6" custScaleX="187154" custScaleY="70550" custLinFactX="-19521" custLinFactNeighborX="-100000" custLinFactNeighborY="90461">
        <dgm:presLayoutVars>
          <dgm:bulletEnabled val="1"/>
        </dgm:presLayoutVars>
      </dgm:prSet>
      <dgm:spPr/>
      <dgm:t>
        <a:bodyPr/>
        <a:lstStyle/>
        <a:p>
          <a:endParaRPr lang="es-EC"/>
        </a:p>
      </dgm:t>
    </dgm:pt>
    <dgm:pt modelId="{8658FD9C-A2A7-47A4-AE0F-6BEC042ECF1F}" type="pres">
      <dgm:prSet presAssocID="{7853226D-2541-4B87-B457-364BFC53CA6E}" presName="dotNode2" presStyleCnt="0"/>
      <dgm:spPr/>
    </dgm:pt>
    <dgm:pt modelId="{9888F570-F967-49C1-9797-418C3AB0BEE9}" type="pres">
      <dgm:prSet presAssocID="{7853226D-2541-4B87-B457-364BFC53CA6E}" presName="dotRepeatNode" presStyleLbl="fgShp" presStyleIdx="0" presStyleCnt="4" custLinFactX="300000" custLinFactNeighborX="310711" custLinFactNeighborY="63763"/>
      <dgm:spPr/>
      <dgm:t>
        <a:bodyPr/>
        <a:lstStyle/>
        <a:p>
          <a:endParaRPr lang="en-US"/>
        </a:p>
      </dgm:t>
    </dgm:pt>
    <dgm:pt modelId="{64675D11-A14A-43F7-8EC7-28B33F31240D}" type="pres">
      <dgm:prSet presAssocID="{CCB934D4-EF07-41BC-973A-C197EF337C31}" presName="txNode3" presStyleLbl="revTx" presStyleIdx="2" presStyleCnt="6" custScaleX="192877" custScaleY="59748" custLinFactX="100000" custLinFactNeighborX="168855" custLinFactNeighborY="27538">
        <dgm:presLayoutVars>
          <dgm:bulletEnabled val="1"/>
        </dgm:presLayoutVars>
      </dgm:prSet>
      <dgm:spPr/>
      <dgm:t>
        <a:bodyPr/>
        <a:lstStyle/>
        <a:p>
          <a:endParaRPr lang="es-EC"/>
        </a:p>
      </dgm:t>
    </dgm:pt>
    <dgm:pt modelId="{F25502F7-97C7-44D6-BE74-97837E2F1254}" type="pres">
      <dgm:prSet presAssocID="{FBAA57D6-66D9-4BA3-9BCD-5211E77672AD}" presName="dotNode3" presStyleCnt="0"/>
      <dgm:spPr/>
    </dgm:pt>
    <dgm:pt modelId="{3B6EA6E6-E613-480B-95FD-F955A704FF82}" type="pres">
      <dgm:prSet presAssocID="{FBAA57D6-66D9-4BA3-9BCD-5211E77672AD}" presName="dotRepeatNode" presStyleLbl="fgShp" presStyleIdx="1" presStyleCnt="4" custLinFactX="400000" custLinFactNeighborX="418083" custLinFactNeighborY="-52781"/>
      <dgm:spPr/>
      <dgm:t>
        <a:bodyPr/>
        <a:lstStyle/>
        <a:p>
          <a:endParaRPr lang="es-EC"/>
        </a:p>
      </dgm:t>
    </dgm:pt>
    <dgm:pt modelId="{3830E398-CAFA-45E3-921E-DA99A1F0FA95}" type="pres">
      <dgm:prSet presAssocID="{C9EB9FF7-8CC2-4C05-B2C6-C7E0994C832B}" presName="txNode4" presStyleLbl="revTx" presStyleIdx="3" presStyleCnt="6" custScaleX="206618" custScaleY="56015" custLinFactNeighborX="-99430" custLinFactNeighborY="78364">
        <dgm:presLayoutVars>
          <dgm:bulletEnabled val="1"/>
        </dgm:presLayoutVars>
      </dgm:prSet>
      <dgm:spPr/>
      <dgm:t>
        <a:bodyPr/>
        <a:lstStyle/>
        <a:p>
          <a:endParaRPr lang="es-EC"/>
        </a:p>
      </dgm:t>
    </dgm:pt>
    <dgm:pt modelId="{F02D2F1C-A37F-4C39-949E-084073B041DC}" type="pres">
      <dgm:prSet presAssocID="{186312F9-52D8-4448-9129-9529CBB78364}" presName="dotNode4" presStyleCnt="0"/>
      <dgm:spPr/>
    </dgm:pt>
    <dgm:pt modelId="{2FF1E1D1-B24B-498D-B32D-4EAD404C9C51}" type="pres">
      <dgm:prSet presAssocID="{186312F9-52D8-4448-9129-9529CBB78364}" presName="dotRepeatNode" presStyleLbl="fgShp" presStyleIdx="2" presStyleCnt="4" custScaleX="131130" custScaleY="131130" custLinFactX="485258" custLinFactY="-100000" custLinFactNeighborX="500000" custLinFactNeighborY="-122717"/>
      <dgm:spPr/>
      <dgm:t>
        <a:bodyPr/>
        <a:lstStyle/>
        <a:p>
          <a:endParaRPr lang="es-EC"/>
        </a:p>
      </dgm:t>
    </dgm:pt>
    <dgm:pt modelId="{D1DB97B0-A419-42B0-89B9-7FDE1368BDDF}" type="pres">
      <dgm:prSet presAssocID="{45609483-5D76-466F-A7E0-D41980BAAC76}" presName="txNode5" presStyleLbl="revTx" presStyleIdx="4" presStyleCnt="6" custScaleX="168145" custScaleY="78797" custLinFactX="15069" custLinFactY="-100000" custLinFactNeighborX="100000" custLinFactNeighborY="-145256">
        <dgm:presLayoutVars>
          <dgm:bulletEnabled val="1"/>
        </dgm:presLayoutVars>
      </dgm:prSet>
      <dgm:spPr/>
      <dgm:t>
        <a:bodyPr/>
        <a:lstStyle/>
        <a:p>
          <a:endParaRPr lang="es-EC"/>
        </a:p>
      </dgm:t>
    </dgm:pt>
    <dgm:pt modelId="{76422071-1B09-45B0-A927-B29117D4867E}" type="pres">
      <dgm:prSet presAssocID="{64861B90-5274-4935-81AA-096E2D55BAA9}" presName="dotNode5" presStyleCnt="0"/>
      <dgm:spPr/>
    </dgm:pt>
    <dgm:pt modelId="{C6304DDB-7176-4522-92BC-08F7BE204249}" type="pres">
      <dgm:prSet presAssocID="{64861B90-5274-4935-81AA-096E2D55BAA9}" presName="dotRepeatNode" presStyleLbl="fgShp" presStyleIdx="3" presStyleCnt="4" custScaleX="131130" custScaleY="131130" custLinFactX="600000" custLinFactY="-100000" custLinFactNeighborX="699570" custLinFactNeighborY="-148202"/>
      <dgm:spPr/>
      <dgm:t>
        <a:bodyPr/>
        <a:lstStyle/>
        <a:p>
          <a:endParaRPr lang="es-EC"/>
        </a:p>
      </dgm:t>
    </dgm:pt>
    <dgm:pt modelId="{83B3A546-9828-47B0-B6D0-4555D0076BD4}" type="pres">
      <dgm:prSet presAssocID="{8DDCC1E9-6EEB-4ED9-8ABD-68B667C1A9A9}" presName="txNode6" presStyleLbl="revTx" presStyleIdx="5" presStyleCnt="6" custScaleX="181218" custScaleY="63244" custLinFactNeighborX="48601" custLinFactNeighborY="-16207">
        <dgm:presLayoutVars>
          <dgm:bulletEnabled val="1"/>
        </dgm:presLayoutVars>
      </dgm:prSet>
      <dgm:spPr/>
      <dgm:t>
        <a:bodyPr/>
        <a:lstStyle/>
        <a:p>
          <a:endParaRPr lang="es-EC"/>
        </a:p>
      </dgm:t>
    </dgm:pt>
  </dgm:ptLst>
  <dgm:cxnLst>
    <dgm:cxn modelId="{6195A902-924F-4910-86E9-016004E76A8F}" srcId="{9C7206D8-3C08-4399-8178-DA56505F8830}" destId="{C9EB9FF7-8CC2-4C05-B2C6-C7E0994C832B}" srcOrd="3" destOrd="0" parTransId="{4F74A785-3BA8-4333-AF7F-F6C822228B85}" sibTransId="{186312F9-52D8-4448-9129-9529CBB78364}"/>
    <dgm:cxn modelId="{240EF420-BD21-4C7E-8090-07C8BABEB8EF}" type="presOf" srcId="{8DDCC1E9-6EEB-4ED9-8ABD-68B667C1A9A9}" destId="{83B3A546-9828-47B0-B6D0-4555D0076BD4}" srcOrd="0" destOrd="0" presId="urn:microsoft.com/office/officeart/2009/3/layout/DescendingProcess"/>
    <dgm:cxn modelId="{955FA645-8E37-4A9D-9922-0B7286E4B6DF}" srcId="{9C7206D8-3C08-4399-8178-DA56505F8830}" destId="{CCB934D4-EF07-41BC-973A-C197EF337C31}" srcOrd="2" destOrd="0" parTransId="{EE4143AD-352B-409E-A7B3-30BC1D5DCFF9}" sibTransId="{FBAA57D6-66D9-4BA3-9BCD-5211E77672AD}"/>
    <dgm:cxn modelId="{FFE307A0-DDCF-417A-BC4D-FA0B71F795D3}" type="presOf" srcId="{9C7206D8-3C08-4399-8178-DA56505F8830}" destId="{048EA894-2DF2-435C-A685-052B683A697A}" srcOrd="0" destOrd="0" presId="urn:microsoft.com/office/officeart/2009/3/layout/DescendingProcess"/>
    <dgm:cxn modelId="{A016CD3C-D9A4-40F7-A3AE-06005657944C}" srcId="{9C7206D8-3C08-4399-8178-DA56505F8830}" destId="{8DDCC1E9-6EEB-4ED9-8ABD-68B667C1A9A9}" srcOrd="5" destOrd="0" parTransId="{84273E65-2560-427D-BE61-2B88FBF25380}" sibTransId="{AD7AEA25-1085-47E1-9B5C-E7928D72209D}"/>
    <dgm:cxn modelId="{DAAB37EA-DF3D-4147-8D3D-4BDB1CF2796C}" srcId="{9C7206D8-3C08-4399-8178-DA56505F8830}" destId="{45609483-5D76-466F-A7E0-D41980BAAC76}" srcOrd="4" destOrd="0" parTransId="{5A465E22-E5B5-4F01-A03B-2DD66C30F35A}" sibTransId="{64861B90-5274-4935-81AA-096E2D55BAA9}"/>
    <dgm:cxn modelId="{F8C9B88B-782D-46B3-A697-DFCD1C2987C5}" type="presOf" srcId="{FBAA57D6-66D9-4BA3-9BCD-5211E77672AD}" destId="{3B6EA6E6-E613-480B-95FD-F955A704FF82}" srcOrd="0" destOrd="0" presId="urn:microsoft.com/office/officeart/2009/3/layout/DescendingProcess"/>
    <dgm:cxn modelId="{786F17BA-9462-41BC-A569-58B59E31D3E6}" type="presOf" srcId="{C90F76F1-BC24-4811-AE61-B07477E5B3A7}" destId="{35CF8F75-A561-41F3-AC29-82C290F0B673}" srcOrd="0" destOrd="0" presId="urn:microsoft.com/office/officeart/2009/3/layout/DescendingProcess"/>
    <dgm:cxn modelId="{6FB8ADA8-5C6C-45D9-BFDB-1C90AC110981}" type="presOf" srcId="{186312F9-52D8-4448-9129-9529CBB78364}" destId="{2FF1E1D1-B24B-498D-B32D-4EAD404C9C51}" srcOrd="0" destOrd="0" presId="urn:microsoft.com/office/officeart/2009/3/layout/DescendingProcess"/>
    <dgm:cxn modelId="{CF4BC630-584A-4B6F-B363-7322EE1CDBB4}" type="presOf" srcId="{CCB934D4-EF07-41BC-973A-C197EF337C31}" destId="{64675D11-A14A-43F7-8EC7-28B33F31240D}" srcOrd="0" destOrd="0" presId="urn:microsoft.com/office/officeart/2009/3/layout/DescendingProcess"/>
    <dgm:cxn modelId="{45AFEE82-77B7-4C53-972C-294F3E356B24}" srcId="{9C7206D8-3C08-4399-8178-DA56505F8830}" destId="{C90F76F1-BC24-4811-AE61-B07477E5B3A7}" srcOrd="1" destOrd="0" parTransId="{7542A17F-405E-4117-909F-439223C57722}" sibTransId="{7853226D-2541-4B87-B457-364BFC53CA6E}"/>
    <dgm:cxn modelId="{C1584E77-18B4-4428-9796-1C8FF58287DC}" type="presOf" srcId="{5925CC91-919F-4D72-ABE3-426A0A3ABEC6}" destId="{81F7958E-9E62-4109-B51C-1F01B0D6B1D2}" srcOrd="0" destOrd="0" presId="urn:microsoft.com/office/officeart/2009/3/layout/DescendingProcess"/>
    <dgm:cxn modelId="{E8A27B8F-4EE8-4452-97AE-C3D36188211A}" type="presOf" srcId="{7853226D-2541-4B87-B457-364BFC53CA6E}" destId="{9888F570-F967-49C1-9797-418C3AB0BEE9}" srcOrd="0" destOrd="0" presId="urn:microsoft.com/office/officeart/2009/3/layout/DescendingProcess"/>
    <dgm:cxn modelId="{442DB15F-6229-4546-99D8-09D6CFEB00EE}" srcId="{9C7206D8-3C08-4399-8178-DA56505F8830}" destId="{5925CC91-919F-4D72-ABE3-426A0A3ABEC6}" srcOrd="0" destOrd="0" parTransId="{D18B3407-8B5C-4447-9293-A64787900961}" sibTransId="{2B9D2FCC-A217-41E6-A986-3B9893AABAE9}"/>
    <dgm:cxn modelId="{DD37D819-1979-4B05-B5B6-24A15F358080}" type="presOf" srcId="{64861B90-5274-4935-81AA-096E2D55BAA9}" destId="{C6304DDB-7176-4522-92BC-08F7BE204249}" srcOrd="0" destOrd="0" presId="urn:microsoft.com/office/officeart/2009/3/layout/DescendingProcess"/>
    <dgm:cxn modelId="{B187BC4A-3053-4708-9C95-8AF3F646A15D}" type="presOf" srcId="{45609483-5D76-466F-A7E0-D41980BAAC76}" destId="{D1DB97B0-A419-42B0-89B9-7FDE1368BDDF}" srcOrd="0" destOrd="0" presId="urn:microsoft.com/office/officeart/2009/3/layout/DescendingProcess"/>
    <dgm:cxn modelId="{EA864EEA-E432-4351-A2AE-B6002B4D5166}" type="presOf" srcId="{C9EB9FF7-8CC2-4C05-B2C6-C7E0994C832B}" destId="{3830E398-CAFA-45E3-921E-DA99A1F0FA95}" srcOrd="0" destOrd="0" presId="urn:microsoft.com/office/officeart/2009/3/layout/DescendingProcess"/>
    <dgm:cxn modelId="{12F47B66-B8EC-4901-93DB-E6551745DA13}" type="presParOf" srcId="{048EA894-2DF2-435C-A685-052B683A697A}" destId="{7DD74347-9EA5-4A15-82F7-7C6961C6D23C}" srcOrd="0" destOrd="0" presId="urn:microsoft.com/office/officeart/2009/3/layout/DescendingProcess"/>
    <dgm:cxn modelId="{B467080C-057A-48B9-92B3-292F8ED2139C}" type="presParOf" srcId="{048EA894-2DF2-435C-A685-052B683A697A}" destId="{81F7958E-9E62-4109-B51C-1F01B0D6B1D2}" srcOrd="1" destOrd="0" presId="urn:microsoft.com/office/officeart/2009/3/layout/DescendingProcess"/>
    <dgm:cxn modelId="{F2302222-605B-46B3-855D-DA7169DA8D74}" type="presParOf" srcId="{048EA894-2DF2-435C-A685-052B683A697A}" destId="{35CF8F75-A561-41F3-AC29-82C290F0B673}" srcOrd="2" destOrd="0" presId="urn:microsoft.com/office/officeart/2009/3/layout/DescendingProcess"/>
    <dgm:cxn modelId="{013E27C4-7B85-4574-8F26-5D72BCDD8484}" type="presParOf" srcId="{048EA894-2DF2-435C-A685-052B683A697A}" destId="{8658FD9C-A2A7-47A4-AE0F-6BEC042ECF1F}" srcOrd="3" destOrd="0" presId="urn:microsoft.com/office/officeart/2009/3/layout/DescendingProcess"/>
    <dgm:cxn modelId="{F29807DB-C0DA-4CBA-A910-0E0C5E46608B}" type="presParOf" srcId="{8658FD9C-A2A7-47A4-AE0F-6BEC042ECF1F}" destId="{9888F570-F967-49C1-9797-418C3AB0BEE9}" srcOrd="0" destOrd="0" presId="urn:microsoft.com/office/officeart/2009/3/layout/DescendingProcess"/>
    <dgm:cxn modelId="{E8E70AA5-C77F-4961-A2DE-B0C9FF5D7DE1}" type="presParOf" srcId="{048EA894-2DF2-435C-A685-052B683A697A}" destId="{64675D11-A14A-43F7-8EC7-28B33F31240D}" srcOrd="4" destOrd="0" presId="urn:microsoft.com/office/officeart/2009/3/layout/DescendingProcess"/>
    <dgm:cxn modelId="{43F90250-1646-47E2-8D18-66500FE4FEA6}" type="presParOf" srcId="{048EA894-2DF2-435C-A685-052B683A697A}" destId="{F25502F7-97C7-44D6-BE74-97837E2F1254}" srcOrd="5" destOrd="0" presId="urn:microsoft.com/office/officeart/2009/3/layout/DescendingProcess"/>
    <dgm:cxn modelId="{DB189DB0-E212-43D6-84A2-BA001A9EBD2B}" type="presParOf" srcId="{F25502F7-97C7-44D6-BE74-97837E2F1254}" destId="{3B6EA6E6-E613-480B-95FD-F955A704FF82}" srcOrd="0" destOrd="0" presId="urn:microsoft.com/office/officeart/2009/3/layout/DescendingProcess"/>
    <dgm:cxn modelId="{3CC8DDAE-E180-45D5-9F05-9FC67B3F74D9}" type="presParOf" srcId="{048EA894-2DF2-435C-A685-052B683A697A}" destId="{3830E398-CAFA-45E3-921E-DA99A1F0FA95}" srcOrd="6" destOrd="0" presId="urn:microsoft.com/office/officeart/2009/3/layout/DescendingProcess"/>
    <dgm:cxn modelId="{3F00CFD5-632B-44E9-A6A8-3964B7E4206A}" type="presParOf" srcId="{048EA894-2DF2-435C-A685-052B683A697A}" destId="{F02D2F1C-A37F-4C39-949E-084073B041DC}" srcOrd="7" destOrd="0" presId="urn:microsoft.com/office/officeart/2009/3/layout/DescendingProcess"/>
    <dgm:cxn modelId="{CE6F96AA-3708-4DA7-A837-B338D545F4F4}" type="presParOf" srcId="{F02D2F1C-A37F-4C39-949E-084073B041DC}" destId="{2FF1E1D1-B24B-498D-B32D-4EAD404C9C51}" srcOrd="0" destOrd="0" presId="urn:microsoft.com/office/officeart/2009/3/layout/DescendingProcess"/>
    <dgm:cxn modelId="{E1BC29E0-3A61-4222-BD5E-3B28DB24D78D}" type="presParOf" srcId="{048EA894-2DF2-435C-A685-052B683A697A}" destId="{D1DB97B0-A419-42B0-89B9-7FDE1368BDDF}" srcOrd="8" destOrd="0" presId="urn:microsoft.com/office/officeart/2009/3/layout/DescendingProcess"/>
    <dgm:cxn modelId="{D9995A32-2FC7-4C42-A5B1-0A2C5D959E7E}" type="presParOf" srcId="{048EA894-2DF2-435C-A685-052B683A697A}" destId="{76422071-1B09-45B0-A927-B29117D4867E}" srcOrd="9" destOrd="0" presId="urn:microsoft.com/office/officeart/2009/3/layout/DescendingProcess"/>
    <dgm:cxn modelId="{E73394FC-975F-4542-B510-724D21C85B05}" type="presParOf" srcId="{76422071-1B09-45B0-A927-B29117D4867E}" destId="{C6304DDB-7176-4522-92BC-08F7BE204249}" srcOrd="0" destOrd="0" presId="urn:microsoft.com/office/officeart/2009/3/layout/DescendingProcess"/>
    <dgm:cxn modelId="{C27C8E1D-E36B-4476-B480-36C581937053}" type="presParOf" srcId="{048EA894-2DF2-435C-A685-052B683A697A}" destId="{83B3A546-9828-47B0-B6D0-4555D0076BD4}"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9A0B34-1D2D-4561-B1F2-4277C62485CC}" type="doc">
      <dgm:prSet loTypeId="urn:microsoft.com/office/officeart/2005/8/layout/chevron1" loCatId="process" qsTypeId="urn:microsoft.com/office/officeart/2005/8/quickstyle/simple3" qsCatId="simple" csTypeId="urn:microsoft.com/office/officeart/2005/8/colors/accent6_5" csCatId="accent6" phldr="1"/>
      <dgm:spPr/>
    </dgm:pt>
    <dgm:pt modelId="{28E8BBB8-CD5C-4630-824F-48E2DF31F145}">
      <dgm:prSet phldrT="[Texto]" custT="1"/>
      <dgm:spPr/>
      <dgm:t>
        <a:bodyPr/>
        <a:lstStyle/>
        <a:p>
          <a:pPr algn="ctr"/>
          <a:r>
            <a:rPr lang="es-ES" sz="2000" b="1" dirty="0" smtClean="0">
              <a:latin typeface="Arial" pitchFamily="34" charset="0"/>
              <a:cs typeface="Arial" pitchFamily="34" charset="0"/>
            </a:rPr>
            <a:t>Fuente:</a:t>
          </a:r>
          <a:endParaRPr lang="es-EC" sz="2000" b="1" dirty="0">
            <a:latin typeface="Arial" pitchFamily="34" charset="0"/>
            <a:cs typeface="Arial" pitchFamily="34" charset="0"/>
          </a:endParaRPr>
        </a:p>
      </dgm:t>
    </dgm:pt>
    <dgm:pt modelId="{CC83F707-717C-4A83-87BE-4C8B8989914C}" type="parTrans" cxnId="{50972606-0B40-4238-B106-48C2A46DF77C}">
      <dgm:prSet/>
      <dgm:spPr/>
      <dgm:t>
        <a:bodyPr/>
        <a:lstStyle/>
        <a:p>
          <a:pPr algn="ctr"/>
          <a:endParaRPr lang="es-EC" b="1">
            <a:latin typeface="Arial" panose="020B0604020202020204" pitchFamily="34" charset="0"/>
            <a:cs typeface="Arial" panose="020B0604020202020204" pitchFamily="34" charset="0"/>
          </a:endParaRPr>
        </a:p>
      </dgm:t>
    </dgm:pt>
    <dgm:pt modelId="{07064D8B-7EAB-45F0-A573-122A9C36CC5D}" type="sibTrans" cxnId="{50972606-0B40-4238-B106-48C2A46DF77C}">
      <dgm:prSet/>
      <dgm:spPr/>
      <dgm:t>
        <a:bodyPr/>
        <a:lstStyle/>
        <a:p>
          <a:pPr algn="ctr"/>
          <a:endParaRPr lang="es-EC" b="1">
            <a:latin typeface="Arial" panose="020B0604020202020204" pitchFamily="34" charset="0"/>
            <a:cs typeface="Arial" panose="020B0604020202020204" pitchFamily="34" charset="0"/>
          </a:endParaRPr>
        </a:p>
      </dgm:t>
    </dgm:pt>
    <dgm:pt modelId="{BBFAD834-088B-417F-881F-F382BAF4A80F}">
      <dgm:prSet phldrT="[Texto]"/>
      <dgm:spPr/>
      <dgm:t>
        <a:bodyPr/>
        <a:lstStyle/>
        <a:p>
          <a:pPr algn="ctr"/>
          <a:r>
            <a:rPr lang="es-ES" b="1" dirty="0" err="1" smtClean="0">
              <a:latin typeface="Arial" panose="020B0604020202020204" pitchFamily="34" charset="0"/>
              <a:cs typeface="Arial" panose="020B0604020202020204" pitchFamily="34" charset="0"/>
            </a:rPr>
            <a:t>SUPERCIAS</a:t>
          </a:r>
          <a:endParaRPr lang="es-EC" b="1" dirty="0">
            <a:latin typeface="Arial" panose="020B0604020202020204" pitchFamily="34" charset="0"/>
            <a:cs typeface="Arial" panose="020B0604020202020204" pitchFamily="34" charset="0"/>
          </a:endParaRPr>
        </a:p>
      </dgm:t>
    </dgm:pt>
    <dgm:pt modelId="{80C61B17-46B9-4CE3-A0AA-3B898685BBF3}" type="parTrans" cxnId="{C8441387-8EC1-4885-AB37-9F19458AB1B3}">
      <dgm:prSet/>
      <dgm:spPr/>
      <dgm:t>
        <a:bodyPr/>
        <a:lstStyle/>
        <a:p>
          <a:pPr algn="ctr"/>
          <a:endParaRPr lang="es-EC" b="1">
            <a:latin typeface="Arial" panose="020B0604020202020204" pitchFamily="34" charset="0"/>
            <a:cs typeface="Arial" panose="020B0604020202020204" pitchFamily="34" charset="0"/>
          </a:endParaRPr>
        </a:p>
      </dgm:t>
    </dgm:pt>
    <dgm:pt modelId="{D5F1B396-C10C-4339-9CA3-0BC843E0E69F}" type="sibTrans" cxnId="{C8441387-8EC1-4885-AB37-9F19458AB1B3}">
      <dgm:prSet/>
      <dgm:spPr/>
      <dgm:t>
        <a:bodyPr/>
        <a:lstStyle/>
        <a:p>
          <a:pPr algn="ctr"/>
          <a:endParaRPr lang="es-EC" b="1">
            <a:latin typeface="Arial" panose="020B0604020202020204" pitchFamily="34" charset="0"/>
            <a:cs typeface="Arial" panose="020B0604020202020204" pitchFamily="34" charset="0"/>
          </a:endParaRPr>
        </a:p>
      </dgm:t>
    </dgm:pt>
    <dgm:pt modelId="{44EB5BAE-C880-492D-B223-385235B86183}">
      <dgm:prSet phldrT="[Texto]"/>
      <dgm:spPr/>
      <dgm:t>
        <a:bodyPr/>
        <a:lstStyle/>
        <a:p>
          <a:pPr algn="ctr"/>
          <a:r>
            <a:rPr lang="es-ES" b="1" dirty="0" smtClean="0">
              <a:latin typeface="Arial" panose="020B0604020202020204" pitchFamily="34" charset="0"/>
              <a:cs typeface="Arial" panose="020B0604020202020204" pitchFamily="34" charset="0"/>
            </a:rPr>
            <a:t>Base de datos portal web</a:t>
          </a:r>
          <a:endParaRPr lang="es-EC" b="1" dirty="0">
            <a:latin typeface="Arial" panose="020B0604020202020204" pitchFamily="34" charset="0"/>
            <a:cs typeface="Arial" panose="020B0604020202020204" pitchFamily="34" charset="0"/>
          </a:endParaRPr>
        </a:p>
      </dgm:t>
    </dgm:pt>
    <dgm:pt modelId="{7460250B-23B1-4D56-A539-9252B549E7A1}" type="sibTrans" cxnId="{AAF97F04-22FC-4540-91F4-1C476A5196CE}">
      <dgm:prSet/>
      <dgm:spPr/>
      <dgm:t>
        <a:bodyPr/>
        <a:lstStyle/>
        <a:p>
          <a:pPr algn="ctr"/>
          <a:endParaRPr lang="es-EC" b="1">
            <a:latin typeface="Arial" panose="020B0604020202020204" pitchFamily="34" charset="0"/>
            <a:cs typeface="Arial" panose="020B0604020202020204" pitchFamily="34" charset="0"/>
          </a:endParaRPr>
        </a:p>
      </dgm:t>
    </dgm:pt>
    <dgm:pt modelId="{A15D0D7D-77EB-47A0-9404-6D7EE8A1AA54}" type="parTrans" cxnId="{AAF97F04-22FC-4540-91F4-1C476A5196CE}">
      <dgm:prSet/>
      <dgm:spPr/>
      <dgm:t>
        <a:bodyPr/>
        <a:lstStyle/>
        <a:p>
          <a:pPr algn="ctr"/>
          <a:endParaRPr lang="es-EC" b="1">
            <a:latin typeface="Arial" panose="020B0604020202020204" pitchFamily="34" charset="0"/>
            <a:cs typeface="Arial" panose="020B0604020202020204" pitchFamily="34" charset="0"/>
          </a:endParaRPr>
        </a:p>
      </dgm:t>
    </dgm:pt>
    <dgm:pt modelId="{F07C81BA-7CA0-4E52-8512-22E017AB383E}" type="pres">
      <dgm:prSet presAssocID="{389A0B34-1D2D-4561-B1F2-4277C62485CC}" presName="Name0" presStyleCnt="0">
        <dgm:presLayoutVars>
          <dgm:dir/>
          <dgm:animLvl val="lvl"/>
          <dgm:resizeHandles val="exact"/>
        </dgm:presLayoutVars>
      </dgm:prSet>
      <dgm:spPr/>
    </dgm:pt>
    <dgm:pt modelId="{4A222A22-450D-4724-BB42-A4FEEC85216B}" type="pres">
      <dgm:prSet presAssocID="{28E8BBB8-CD5C-4630-824F-48E2DF31F145}" presName="parTxOnly" presStyleLbl="node1" presStyleIdx="0" presStyleCnt="3" custLinFactNeighborX="2789" custLinFactNeighborY="-1747">
        <dgm:presLayoutVars>
          <dgm:chMax val="0"/>
          <dgm:chPref val="0"/>
          <dgm:bulletEnabled val="1"/>
        </dgm:presLayoutVars>
      </dgm:prSet>
      <dgm:spPr/>
      <dgm:t>
        <a:bodyPr/>
        <a:lstStyle/>
        <a:p>
          <a:endParaRPr lang="es-EC"/>
        </a:p>
      </dgm:t>
    </dgm:pt>
    <dgm:pt modelId="{BCDAA4DA-06DC-45D1-9E28-92AF3FE0D5F5}" type="pres">
      <dgm:prSet presAssocID="{07064D8B-7EAB-45F0-A573-122A9C36CC5D}" presName="parTxOnlySpace" presStyleCnt="0"/>
      <dgm:spPr/>
    </dgm:pt>
    <dgm:pt modelId="{1564E1DB-3862-43ED-BB9E-D98EB271E590}" type="pres">
      <dgm:prSet presAssocID="{BBFAD834-088B-417F-881F-F382BAF4A80F}" presName="parTxOnly" presStyleLbl="node1" presStyleIdx="1" presStyleCnt="3">
        <dgm:presLayoutVars>
          <dgm:chMax val="0"/>
          <dgm:chPref val="0"/>
          <dgm:bulletEnabled val="1"/>
        </dgm:presLayoutVars>
      </dgm:prSet>
      <dgm:spPr/>
      <dgm:t>
        <a:bodyPr/>
        <a:lstStyle/>
        <a:p>
          <a:endParaRPr lang="en-US"/>
        </a:p>
      </dgm:t>
    </dgm:pt>
    <dgm:pt modelId="{437F6FE3-B299-4C9E-9231-8F1BB320EAF3}" type="pres">
      <dgm:prSet presAssocID="{D5F1B396-C10C-4339-9CA3-0BC843E0E69F}" presName="parTxOnlySpace" presStyleCnt="0"/>
      <dgm:spPr/>
    </dgm:pt>
    <dgm:pt modelId="{0EDFD7D5-6BDF-47DA-AD92-C17AF607DF2B}" type="pres">
      <dgm:prSet presAssocID="{44EB5BAE-C880-492D-B223-385235B86183}" presName="parTxOnly" presStyleLbl="node1" presStyleIdx="2" presStyleCnt="3">
        <dgm:presLayoutVars>
          <dgm:chMax val="0"/>
          <dgm:chPref val="0"/>
          <dgm:bulletEnabled val="1"/>
        </dgm:presLayoutVars>
      </dgm:prSet>
      <dgm:spPr/>
      <dgm:t>
        <a:bodyPr/>
        <a:lstStyle/>
        <a:p>
          <a:endParaRPr lang="es-EC"/>
        </a:p>
      </dgm:t>
    </dgm:pt>
  </dgm:ptLst>
  <dgm:cxnLst>
    <dgm:cxn modelId="{50972606-0B40-4238-B106-48C2A46DF77C}" srcId="{389A0B34-1D2D-4561-B1F2-4277C62485CC}" destId="{28E8BBB8-CD5C-4630-824F-48E2DF31F145}" srcOrd="0" destOrd="0" parTransId="{CC83F707-717C-4A83-87BE-4C8B8989914C}" sibTransId="{07064D8B-7EAB-45F0-A573-122A9C36CC5D}"/>
    <dgm:cxn modelId="{AAF97F04-22FC-4540-91F4-1C476A5196CE}" srcId="{389A0B34-1D2D-4561-B1F2-4277C62485CC}" destId="{44EB5BAE-C880-492D-B223-385235B86183}" srcOrd="2" destOrd="0" parTransId="{A15D0D7D-77EB-47A0-9404-6D7EE8A1AA54}" sibTransId="{7460250B-23B1-4D56-A539-9252B549E7A1}"/>
    <dgm:cxn modelId="{C62FEBA3-28D3-4C64-9CE3-B1DBC8F82ED1}" type="presOf" srcId="{28E8BBB8-CD5C-4630-824F-48E2DF31F145}" destId="{4A222A22-450D-4724-BB42-A4FEEC85216B}" srcOrd="0" destOrd="0" presId="urn:microsoft.com/office/officeart/2005/8/layout/chevron1"/>
    <dgm:cxn modelId="{3F8B5E47-3410-4A15-A0B4-06A5738E9C72}" type="presOf" srcId="{44EB5BAE-C880-492D-B223-385235B86183}" destId="{0EDFD7D5-6BDF-47DA-AD92-C17AF607DF2B}" srcOrd="0" destOrd="0" presId="urn:microsoft.com/office/officeart/2005/8/layout/chevron1"/>
    <dgm:cxn modelId="{F9EF6AD0-1F9B-4466-B671-24F471B06FBD}" type="presOf" srcId="{389A0B34-1D2D-4561-B1F2-4277C62485CC}" destId="{F07C81BA-7CA0-4E52-8512-22E017AB383E}" srcOrd="0" destOrd="0" presId="urn:microsoft.com/office/officeart/2005/8/layout/chevron1"/>
    <dgm:cxn modelId="{92CA7388-E433-486F-8FF5-E68986F3D4EE}" type="presOf" srcId="{BBFAD834-088B-417F-881F-F382BAF4A80F}" destId="{1564E1DB-3862-43ED-BB9E-D98EB271E590}" srcOrd="0" destOrd="0" presId="urn:microsoft.com/office/officeart/2005/8/layout/chevron1"/>
    <dgm:cxn modelId="{C8441387-8EC1-4885-AB37-9F19458AB1B3}" srcId="{389A0B34-1D2D-4561-B1F2-4277C62485CC}" destId="{BBFAD834-088B-417F-881F-F382BAF4A80F}" srcOrd="1" destOrd="0" parTransId="{80C61B17-46B9-4CE3-A0AA-3B898685BBF3}" sibTransId="{D5F1B396-C10C-4339-9CA3-0BC843E0E69F}"/>
    <dgm:cxn modelId="{B794E5A9-8814-4272-A8AF-91111BCCC152}" type="presParOf" srcId="{F07C81BA-7CA0-4E52-8512-22E017AB383E}" destId="{4A222A22-450D-4724-BB42-A4FEEC85216B}" srcOrd="0" destOrd="0" presId="urn:microsoft.com/office/officeart/2005/8/layout/chevron1"/>
    <dgm:cxn modelId="{62B5A209-E6BE-4F4C-8263-A3D8404A2E1B}" type="presParOf" srcId="{F07C81BA-7CA0-4E52-8512-22E017AB383E}" destId="{BCDAA4DA-06DC-45D1-9E28-92AF3FE0D5F5}" srcOrd="1" destOrd="0" presId="urn:microsoft.com/office/officeart/2005/8/layout/chevron1"/>
    <dgm:cxn modelId="{EF47A1AA-1BC3-4139-A905-40732F765720}" type="presParOf" srcId="{F07C81BA-7CA0-4E52-8512-22E017AB383E}" destId="{1564E1DB-3862-43ED-BB9E-D98EB271E590}" srcOrd="2" destOrd="0" presId="urn:microsoft.com/office/officeart/2005/8/layout/chevron1"/>
    <dgm:cxn modelId="{19669DD8-4F47-4B47-8A99-84FB5762A805}" type="presParOf" srcId="{F07C81BA-7CA0-4E52-8512-22E017AB383E}" destId="{437F6FE3-B299-4C9E-9231-8F1BB320EAF3}" srcOrd="3" destOrd="0" presId="urn:microsoft.com/office/officeart/2005/8/layout/chevron1"/>
    <dgm:cxn modelId="{E3CBD5FF-3BBF-4E98-B9A7-9B9F7F2E321C}" type="presParOf" srcId="{F07C81BA-7CA0-4E52-8512-22E017AB383E}" destId="{0EDFD7D5-6BDF-47DA-AD92-C17AF607DF2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5AC63D-76FB-4A73-BF95-2934AF37E15D}" type="doc">
      <dgm:prSet loTypeId="urn:microsoft.com/office/officeart/2005/8/layout/arrow6" loCatId="relationship" qsTypeId="urn:microsoft.com/office/officeart/2005/8/quickstyle/simple3" qsCatId="simple" csTypeId="urn:microsoft.com/office/officeart/2005/8/colors/accent6_4" csCatId="accent6" phldr="1"/>
      <dgm:spPr/>
      <dgm:t>
        <a:bodyPr/>
        <a:lstStyle/>
        <a:p>
          <a:endParaRPr lang="es-EC"/>
        </a:p>
      </dgm:t>
    </dgm:pt>
    <dgm:pt modelId="{537304EF-FDA3-48A3-B071-E01933107524}">
      <dgm:prSet phldrT="[Texto]" custT="1"/>
      <dgm:spPr/>
      <dgm:t>
        <a:bodyPr/>
        <a:lstStyle/>
        <a:p>
          <a:r>
            <a:rPr lang="es-ES" sz="2800" b="1" dirty="0" smtClean="0"/>
            <a:t>UNIVERSO</a:t>
          </a:r>
          <a:endParaRPr lang="es-EC" sz="2800" b="1" dirty="0"/>
        </a:p>
      </dgm:t>
    </dgm:pt>
    <dgm:pt modelId="{E1C52B4A-05D6-42B7-8E5B-41F278AE3433}" type="parTrans" cxnId="{D4F095EF-D82A-437C-8630-0816C26E3687}">
      <dgm:prSet/>
      <dgm:spPr/>
      <dgm:t>
        <a:bodyPr/>
        <a:lstStyle/>
        <a:p>
          <a:endParaRPr lang="es-EC" sz="1600"/>
        </a:p>
      </dgm:t>
    </dgm:pt>
    <dgm:pt modelId="{BEFEE99C-B752-4705-81A0-B5A1E1C91F5A}" type="sibTrans" cxnId="{D4F095EF-D82A-437C-8630-0816C26E3687}">
      <dgm:prSet/>
      <dgm:spPr/>
      <dgm:t>
        <a:bodyPr/>
        <a:lstStyle/>
        <a:p>
          <a:endParaRPr lang="es-EC" sz="1600"/>
        </a:p>
      </dgm:t>
    </dgm:pt>
    <dgm:pt modelId="{3E33F5BB-004E-4A29-8EDD-33F483B315B4}">
      <dgm:prSet phldrT="[Texto]" custT="1"/>
      <dgm:spPr/>
      <dgm:t>
        <a:bodyPr/>
        <a:lstStyle/>
        <a:p>
          <a:r>
            <a:rPr lang="es-ES" sz="2800" b="1" dirty="0" smtClean="0">
              <a:solidFill>
                <a:schemeClr val="tx1"/>
              </a:solidFill>
            </a:rPr>
            <a:t>MUESTRA</a:t>
          </a:r>
          <a:endParaRPr lang="es-EC" sz="2800" b="1" dirty="0">
            <a:solidFill>
              <a:schemeClr val="tx1"/>
            </a:solidFill>
          </a:endParaRPr>
        </a:p>
      </dgm:t>
    </dgm:pt>
    <dgm:pt modelId="{42A604F6-7C4A-4726-BF34-7EEDAC33B815}" type="parTrans" cxnId="{9C2EDF51-F29A-4596-BE32-D17143C7A648}">
      <dgm:prSet/>
      <dgm:spPr/>
      <dgm:t>
        <a:bodyPr/>
        <a:lstStyle/>
        <a:p>
          <a:endParaRPr lang="es-EC" sz="1600"/>
        </a:p>
      </dgm:t>
    </dgm:pt>
    <dgm:pt modelId="{B09BB3FA-A02C-4A8D-AA0E-7B4BF3F6E57F}" type="sibTrans" cxnId="{9C2EDF51-F29A-4596-BE32-D17143C7A648}">
      <dgm:prSet/>
      <dgm:spPr/>
      <dgm:t>
        <a:bodyPr/>
        <a:lstStyle/>
        <a:p>
          <a:endParaRPr lang="es-EC" sz="1600"/>
        </a:p>
      </dgm:t>
    </dgm:pt>
    <dgm:pt modelId="{AA0AC9D6-7B1C-424E-A038-7B3A107B4514}" type="pres">
      <dgm:prSet presAssocID="{695AC63D-76FB-4A73-BF95-2934AF37E15D}" presName="compositeShape" presStyleCnt="0">
        <dgm:presLayoutVars>
          <dgm:chMax val="2"/>
          <dgm:dir/>
          <dgm:resizeHandles val="exact"/>
        </dgm:presLayoutVars>
      </dgm:prSet>
      <dgm:spPr/>
      <dgm:t>
        <a:bodyPr/>
        <a:lstStyle/>
        <a:p>
          <a:endParaRPr lang="en-US"/>
        </a:p>
      </dgm:t>
    </dgm:pt>
    <dgm:pt modelId="{14DB97F9-7DA9-44EF-983A-2693DA867A7B}" type="pres">
      <dgm:prSet presAssocID="{695AC63D-76FB-4A73-BF95-2934AF37E15D}" presName="ribbon" presStyleLbl="node1" presStyleIdx="0" presStyleCnt="1"/>
      <dgm:spPr/>
    </dgm:pt>
    <dgm:pt modelId="{1422ADAA-AB17-4633-AD22-3BC8AA6D4E52}" type="pres">
      <dgm:prSet presAssocID="{695AC63D-76FB-4A73-BF95-2934AF37E15D}" presName="leftArrowText" presStyleLbl="node1" presStyleIdx="0" presStyleCnt="1">
        <dgm:presLayoutVars>
          <dgm:chMax val="0"/>
          <dgm:bulletEnabled val="1"/>
        </dgm:presLayoutVars>
      </dgm:prSet>
      <dgm:spPr/>
      <dgm:t>
        <a:bodyPr/>
        <a:lstStyle/>
        <a:p>
          <a:endParaRPr lang="en-US"/>
        </a:p>
      </dgm:t>
    </dgm:pt>
    <dgm:pt modelId="{6DA595E2-C0C2-4D0A-8297-F20C68B2E4DE}" type="pres">
      <dgm:prSet presAssocID="{695AC63D-76FB-4A73-BF95-2934AF37E15D}" presName="rightArrowText" presStyleLbl="node1" presStyleIdx="0" presStyleCnt="1">
        <dgm:presLayoutVars>
          <dgm:chMax val="0"/>
          <dgm:bulletEnabled val="1"/>
        </dgm:presLayoutVars>
      </dgm:prSet>
      <dgm:spPr/>
      <dgm:t>
        <a:bodyPr/>
        <a:lstStyle/>
        <a:p>
          <a:endParaRPr lang="en-US"/>
        </a:p>
      </dgm:t>
    </dgm:pt>
  </dgm:ptLst>
  <dgm:cxnLst>
    <dgm:cxn modelId="{D4F095EF-D82A-437C-8630-0816C26E3687}" srcId="{695AC63D-76FB-4A73-BF95-2934AF37E15D}" destId="{537304EF-FDA3-48A3-B071-E01933107524}" srcOrd="0" destOrd="0" parTransId="{E1C52B4A-05D6-42B7-8E5B-41F278AE3433}" sibTransId="{BEFEE99C-B752-4705-81A0-B5A1E1C91F5A}"/>
    <dgm:cxn modelId="{091F6924-F35F-41B8-A542-531D5E2C1C53}" type="presOf" srcId="{695AC63D-76FB-4A73-BF95-2934AF37E15D}" destId="{AA0AC9D6-7B1C-424E-A038-7B3A107B4514}" srcOrd="0" destOrd="0" presId="urn:microsoft.com/office/officeart/2005/8/layout/arrow6"/>
    <dgm:cxn modelId="{9C2EDF51-F29A-4596-BE32-D17143C7A648}" srcId="{695AC63D-76FB-4A73-BF95-2934AF37E15D}" destId="{3E33F5BB-004E-4A29-8EDD-33F483B315B4}" srcOrd="1" destOrd="0" parTransId="{42A604F6-7C4A-4726-BF34-7EEDAC33B815}" sibTransId="{B09BB3FA-A02C-4A8D-AA0E-7B4BF3F6E57F}"/>
    <dgm:cxn modelId="{620B10FD-5A01-41A4-A574-304D0899D246}" type="presOf" srcId="{3E33F5BB-004E-4A29-8EDD-33F483B315B4}" destId="{6DA595E2-C0C2-4D0A-8297-F20C68B2E4DE}" srcOrd="0" destOrd="0" presId="urn:microsoft.com/office/officeart/2005/8/layout/arrow6"/>
    <dgm:cxn modelId="{90E382FD-2BC5-4521-A728-969961E80588}" type="presOf" srcId="{537304EF-FDA3-48A3-B071-E01933107524}" destId="{1422ADAA-AB17-4633-AD22-3BC8AA6D4E52}" srcOrd="0" destOrd="0" presId="urn:microsoft.com/office/officeart/2005/8/layout/arrow6"/>
    <dgm:cxn modelId="{43DD07F8-242F-4020-A715-D0026CEB02BB}" type="presParOf" srcId="{AA0AC9D6-7B1C-424E-A038-7B3A107B4514}" destId="{14DB97F9-7DA9-44EF-983A-2693DA867A7B}" srcOrd="0" destOrd="0" presId="urn:microsoft.com/office/officeart/2005/8/layout/arrow6"/>
    <dgm:cxn modelId="{1718073D-87D6-46A5-BFB1-DB0E45543E7E}" type="presParOf" srcId="{AA0AC9D6-7B1C-424E-A038-7B3A107B4514}" destId="{1422ADAA-AB17-4633-AD22-3BC8AA6D4E52}" srcOrd="1" destOrd="0" presId="urn:microsoft.com/office/officeart/2005/8/layout/arrow6"/>
    <dgm:cxn modelId="{A0C48E95-B057-464A-8F2B-DA29C2A16867}" type="presParOf" srcId="{AA0AC9D6-7B1C-424E-A038-7B3A107B4514}" destId="{6DA595E2-C0C2-4D0A-8297-F20C68B2E4D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B448C0-8069-44B5-98EF-678B89579DE0}" type="doc">
      <dgm:prSet loTypeId="urn:microsoft.com/office/officeart/2005/8/layout/StepDownProcess" loCatId="process" qsTypeId="urn:microsoft.com/office/officeart/2005/8/quickstyle/3d4" qsCatId="3D" csTypeId="urn:microsoft.com/office/officeart/2005/8/colors/accent6_5" csCatId="accent6" phldr="1"/>
      <dgm:spPr/>
      <dgm:t>
        <a:bodyPr/>
        <a:lstStyle/>
        <a:p>
          <a:endParaRPr lang="en-US"/>
        </a:p>
      </dgm:t>
    </dgm:pt>
    <dgm:pt modelId="{7C23806B-5946-4E39-BB81-6382454BF13E}">
      <dgm:prSet phldrT="[Texto]" custT="1"/>
      <dgm:spPr/>
      <dgm:t>
        <a:bodyPr/>
        <a:lstStyle/>
        <a:p>
          <a:r>
            <a:rPr lang="es-EC" sz="1900" dirty="0" smtClean="0">
              <a:solidFill>
                <a:schemeClr val="tx1"/>
              </a:solidFill>
              <a:latin typeface="Arial" panose="020B0604020202020204" pitchFamily="34" charset="0"/>
              <a:cs typeface="Arial" panose="020B0604020202020204" pitchFamily="34" charset="0"/>
            </a:rPr>
            <a:t>Instrumento de recopilación</a:t>
          </a:r>
          <a:endParaRPr lang="en-US" sz="1900" dirty="0">
            <a:solidFill>
              <a:schemeClr val="tx1"/>
            </a:solidFill>
            <a:latin typeface="Arial" panose="020B0604020202020204" pitchFamily="34" charset="0"/>
            <a:cs typeface="Arial" panose="020B0604020202020204" pitchFamily="34" charset="0"/>
          </a:endParaRPr>
        </a:p>
      </dgm:t>
    </dgm:pt>
    <dgm:pt modelId="{E6AA621B-D27F-4BAB-9A7F-5651104D6AA1}" type="parTrans" cxnId="{AED96CF9-B5A1-4AE3-98E5-531692A43F54}">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C81E971C-AF51-4C2C-B27D-F9A09D33ADE9}" type="sibTrans" cxnId="{AED96CF9-B5A1-4AE3-98E5-531692A43F54}">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733A8AEF-9E4A-483B-80FD-7C8636290CA1}">
      <dgm:prSet phldrT="[Texto]" custT="1"/>
      <dgm:spPr/>
      <dgm:t>
        <a:bodyPr/>
        <a:lstStyle/>
        <a:p>
          <a:r>
            <a:rPr lang="es-EC" sz="1900" dirty="0" smtClean="0">
              <a:solidFill>
                <a:schemeClr val="tx1"/>
              </a:solidFill>
              <a:latin typeface="Arial" panose="020B0604020202020204" pitchFamily="34" charset="0"/>
              <a:cs typeface="Arial" panose="020B0604020202020204" pitchFamily="34" charset="0"/>
            </a:rPr>
            <a:t>Encuesta</a:t>
          </a:r>
          <a:endParaRPr lang="en-US" sz="1900" dirty="0">
            <a:solidFill>
              <a:schemeClr val="tx1"/>
            </a:solidFill>
            <a:latin typeface="Arial" panose="020B0604020202020204" pitchFamily="34" charset="0"/>
            <a:cs typeface="Arial" panose="020B0604020202020204" pitchFamily="34" charset="0"/>
          </a:endParaRPr>
        </a:p>
      </dgm:t>
    </dgm:pt>
    <dgm:pt modelId="{C19FAD0E-FCC9-4306-87F8-A3078ED26B73}" type="parTrans" cxnId="{9B4B7BBB-AB36-45D3-8240-2769B92633EE}">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7EB538E9-6066-431B-9F48-FA20ECBB361B}" type="sibTrans" cxnId="{9B4B7BBB-AB36-45D3-8240-2769B92633EE}">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197B1339-5FF1-49BA-A5D3-19AAF02248C8}">
      <dgm:prSet phldrT="[Texto]" custT="1"/>
      <dgm:spPr/>
      <dgm:t>
        <a:bodyPr/>
        <a:lstStyle/>
        <a:p>
          <a:r>
            <a:rPr lang="es-EC" sz="1900" dirty="0" smtClean="0">
              <a:solidFill>
                <a:schemeClr val="tx1"/>
              </a:solidFill>
              <a:latin typeface="Arial" panose="020B0604020202020204" pitchFamily="34" charset="0"/>
              <a:cs typeface="Arial" panose="020B0604020202020204" pitchFamily="34" charset="0"/>
            </a:rPr>
            <a:t>Plan de recopilación de datos</a:t>
          </a:r>
          <a:endParaRPr lang="en-US" sz="1900" dirty="0">
            <a:solidFill>
              <a:schemeClr val="tx1"/>
            </a:solidFill>
            <a:latin typeface="Arial" panose="020B0604020202020204" pitchFamily="34" charset="0"/>
            <a:cs typeface="Arial" panose="020B0604020202020204" pitchFamily="34" charset="0"/>
          </a:endParaRPr>
        </a:p>
      </dgm:t>
    </dgm:pt>
    <dgm:pt modelId="{DC264F5F-D4A1-4BA7-8101-4CEC3306C6B9}" type="parTrans" cxnId="{0B3F0336-3046-4FF3-8652-3B6EE240F481}">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C915332F-117F-448A-A8B1-3EFDFDC9F3EE}" type="sibTrans" cxnId="{0B3F0336-3046-4FF3-8652-3B6EE240F481}">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D94933E7-3A80-4A57-894D-021C99B4822E}">
      <dgm:prSet phldrT="[Texto]" custT="1"/>
      <dgm:spPr/>
      <dgm:t>
        <a:bodyPr/>
        <a:lstStyle/>
        <a:p>
          <a:r>
            <a:rPr lang="es-EC" sz="1900" dirty="0" smtClean="0">
              <a:solidFill>
                <a:schemeClr val="tx1"/>
              </a:solidFill>
              <a:latin typeface="Arial" panose="020B0604020202020204" pitchFamily="34" charset="0"/>
              <a:cs typeface="Arial" panose="020B0604020202020204" pitchFamily="34" charset="0"/>
            </a:rPr>
            <a:t>Aplicación de encuestas (Herramienta de formulario de Google)</a:t>
          </a:r>
          <a:endParaRPr lang="en-US" sz="1900" dirty="0">
            <a:solidFill>
              <a:schemeClr val="tx1"/>
            </a:solidFill>
            <a:latin typeface="Arial" panose="020B0604020202020204" pitchFamily="34" charset="0"/>
            <a:cs typeface="Arial" panose="020B0604020202020204" pitchFamily="34" charset="0"/>
          </a:endParaRPr>
        </a:p>
      </dgm:t>
    </dgm:pt>
    <dgm:pt modelId="{4F82A0A7-C4AE-45A2-B865-58421F5CDCFF}" type="parTrans" cxnId="{073CF7C9-9894-49AA-AB2B-F704B84ACF32}">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CE00E49A-1A4B-4601-B958-0D669D06B7F9}" type="sibTrans" cxnId="{073CF7C9-9894-49AA-AB2B-F704B84ACF32}">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590A9F7C-C041-4811-B311-810559FEB1F7}">
      <dgm:prSet phldrT="[Texto]" custT="1"/>
      <dgm:spPr/>
      <dgm:t>
        <a:bodyPr/>
        <a:lstStyle/>
        <a:p>
          <a:r>
            <a:rPr lang="es-EC" sz="1900" dirty="0" smtClean="0">
              <a:solidFill>
                <a:schemeClr val="tx1"/>
              </a:solidFill>
              <a:latin typeface="Arial" panose="020B0604020202020204" pitchFamily="34" charset="0"/>
              <a:cs typeface="Arial" panose="020B0604020202020204" pitchFamily="34" charset="0"/>
            </a:rPr>
            <a:t>Plan de procesamiento de la información</a:t>
          </a:r>
          <a:endParaRPr lang="en-US" sz="1900" dirty="0">
            <a:solidFill>
              <a:schemeClr val="tx1"/>
            </a:solidFill>
            <a:latin typeface="Arial" panose="020B0604020202020204" pitchFamily="34" charset="0"/>
            <a:cs typeface="Arial" panose="020B0604020202020204" pitchFamily="34" charset="0"/>
          </a:endParaRPr>
        </a:p>
      </dgm:t>
    </dgm:pt>
    <dgm:pt modelId="{E47EEB20-4B82-4BB1-84E3-815014E0590F}" type="parTrans" cxnId="{91BE7DD3-50AB-45EC-95BB-941A0093740A}">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C11F213C-7DB5-4A51-B961-4DC29820C7E2}" type="sibTrans" cxnId="{91BE7DD3-50AB-45EC-95BB-941A0093740A}">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AA21108F-726E-4483-B1BB-3DA4C6C2521B}">
      <dgm:prSet phldrT="[Texto]" custT="1"/>
      <dgm:spPr/>
      <dgm:t>
        <a:bodyPr/>
        <a:lstStyle/>
        <a:p>
          <a:r>
            <a:rPr lang="es-EC" sz="1900" dirty="0" smtClean="0">
              <a:solidFill>
                <a:schemeClr val="tx1"/>
              </a:solidFill>
              <a:latin typeface="Arial" panose="020B0604020202020204" pitchFamily="34" charset="0"/>
              <a:cs typeface="Arial" panose="020B0604020202020204" pitchFamily="34" charset="0"/>
            </a:rPr>
            <a:t>A través de tablas y gráficos en hojas de Excel</a:t>
          </a:r>
          <a:endParaRPr lang="en-US" sz="1900" dirty="0">
            <a:solidFill>
              <a:schemeClr val="tx1"/>
            </a:solidFill>
            <a:latin typeface="Arial" panose="020B0604020202020204" pitchFamily="34" charset="0"/>
            <a:cs typeface="Arial" panose="020B0604020202020204" pitchFamily="34" charset="0"/>
          </a:endParaRPr>
        </a:p>
      </dgm:t>
    </dgm:pt>
    <dgm:pt modelId="{1DD5953D-E2C8-4019-B7B0-A42A8158DEC1}" type="parTrans" cxnId="{68C7CC5E-4231-4EB1-809E-6FA80B819DE3}">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F498E8C9-DEA5-421A-A957-327CB2AC002F}" type="sibTrans" cxnId="{68C7CC5E-4231-4EB1-809E-6FA80B819DE3}">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3EB82289-6215-40EC-BB12-AE70380AB919}">
      <dgm:prSet phldrT="[Texto]" custT="1"/>
      <dgm:spPr/>
      <dgm:t>
        <a:bodyPr/>
        <a:lstStyle/>
        <a:p>
          <a:r>
            <a:rPr lang="es-EC" sz="1900" dirty="0" smtClean="0">
              <a:solidFill>
                <a:schemeClr val="tx1"/>
              </a:solidFill>
              <a:latin typeface="Arial" panose="020B0604020202020204" pitchFamily="34" charset="0"/>
              <a:cs typeface="Arial" panose="020B0604020202020204" pitchFamily="34" charset="0"/>
            </a:rPr>
            <a:t>Plan de análisis e interpretación de datos </a:t>
          </a:r>
          <a:endParaRPr lang="en-US" sz="1900" dirty="0">
            <a:solidFill>
              <a:schemeClr val="tx1"/>
            </a:solidFill>
            <a:latin typeface="Arial" panose="020B0604020202020204" pitchFamily="34" charset="0"/>
            <a:cs typeface="Arial" panose="020B0604020202020204" pitchFamily="34" charset="0"/>
          </a:endParaRPr>
        </a:p>
      </dgm:t>
    </dgm:pt>
    <dgm:pt modelId="{22950366-D125-41B6-8318-8856FEF14076}" type="parTrans" cxnId="{3A1227E9-F865-40FB-8A61-5DB8EC91FB11}">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3D69FF67-2919-4A89-8D9F-266D9A7CD37E}" type="sibTrans" cxnId="{3A1227E9-F865-40FB-8A61-5DB8EC91FB11}">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3C54AE37-7EE9-48FA-B1ED-E205E154F836}">
      <dgm:prSet phldrT="[Texto]" custT="1"/>
      <dgm:spPr/>
      <dgm:t>
        <a:bodyPr/>
        <a:lstStyle/>
        <a:p>
          <a:r>
            <a:rPr lang="es-EC" sz="1900" dirty="0" smtClean="0">
              <a:solidFill>
                <a:schemeClr val="tx1"/>
              </a:solidFill>
              <a:latin typeface="Arial" panose="020B0604020202020204" pitchFamily="34" charset="0"/>
              <a:cs typeface="Arial" panose="020B0604020202020204" pitchFamily="34" charset="0"/>
            </a:rPr>
            <a:t>Informe final de resultados</a:t>
          </a:r>
          <a:endParaRPr lang="en-US" sz="1900" dirty="0">
            <a:solidFill>
              <a:schemeClr val="tx1"/>
            </a:solidFill>
            <a:latin typeface="Arial" panose="020B0604020202020204" pitchFamily="34" charset="0"/>
            <a:cs typeface="Arial" panose="020B0604020202020204" pitchFamily="34" charset="0"/>
          </a:endParaRPr>
        </a:p>
      </dgm:t>
    </dgm:pt>
    <dgm:pt modelId="{C8E878FE-DC2B-4AB9-AF84-3EB6BDAD07E1}" type="parTrans" cxnId="{AE49AEC4-495A-449F-82A9-7DB31AE3DBBD}">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C1DD0D81-C6DD-444E-835E-2BC3F3339A1D}" type="sibTrans" cxnId="{AE49AEC4-495A-449F-82A9-7DB31AE3DBBD}">
      <dgm:prSet/>
      <dgm:spPr/>
      <dgm:t>
        <a:bodyPr/>
        <a:lstStyle/>
        <a:p>
          <a:endParaRPr lang="en-US" sz="1900">
            <a:solidFill>
              <a:schemeClr val="tx1"/>
            </a:solidFill>
            <a:latin typeface="Arial" panose="020B0604020202020204" pitchFamily="34" charset="0"/>
            <a:cs typeface="Arial" panose="020B0604020202020204" pitchFamily="34" charset="0"/>
          </a:endParaRPr>
        </a:p>
      </dgm:t>
    </dgm:pt>
    <dgm:pt modelId="{7E0A953E-E716-4EDA-B13B-5C748A79965F}" type="pres">
      <dgm:prSet presAssocID="{B5B448C0-8069-44B5-98EF-678B89579DE0}" presName="rootnode" presStyleCnt="0">
        <dgm:presLayoutVars>
          <dgm:chMax/>
          <dgm:chPref/>
          <dgm:dir/>
          <dgm:animLvl val="lvl"/>
        </dgm:presLayoutVars>
      </dgm:prSet>
      <dgm:spPr/>
      <dgm:t>
        <a:bodyPr/>
        <a:lstStyle/>
        <a:p>
          <a:endParaRPr lang="en-US"/>
        </a:p>
      </dgm:t>
    </dgm:pt>
    <dgm:pt modelId="{652FFCB9-62BB-483E-B671-0E8D22D02C48}" type="pres">
      <dgm:prSet presAssocID="{7C23806B-5946-4E39-BB81-6382454BF13E}" presName="composite" presStyleCnt="0"/>
      <dgm:spPr/>
    </dgm:pt>
    <dgm:pt modelId="{5258F3F3-047B-469A-A358-3DCDD78D8C9E}" type="pres">
      <dgm:prSet presAssocID="{7C23806B-5946-4E39-BB81-6382454BF13E}" presName="bentUpArrow1" presStyleLbl="alignImgPlace1" presStyleIdx="0" presStyleCnt="3" custLinFactNeighborX="-81947" custLinFactNeighborY="-5382"/>
      <dgm:spPr/>
    </dgm:pt>
    <dgm:pt modelId="{BDA4EC02-457F-4914-9C58-87D7A0FEAA3C}" type="pres">
      <dgm:prSet presAssocID="{7C23806B-5946-4E39-BB81-6382454BF13E}" presName="ParentText" presStyleLbl="node1" presStyleIdx="0" presStyleCnt="4" custScaleX="113390" custLinFactNeighborX="-63946" custLinFactNeighborY="0">
        <dgm:presLayoutVars>
          <dgm:chMax val="1"/>
          <dgm:chPref val="1"/>
          <dgm:bulletEnabled val="1"/>
        </dgm:presLayoutVars>
      </dgm:prSet>
      <dgm:spPr/>
      <dgm:t>
        <a:bodyPr/>
        <a:lstStyle/>
        <a:p>
          <a:endParaRPr lang="en-US"/>
        </a:p>
      </dgm:t>
    </dgm:pt>
    <dgm:pt modelId="{40145E61-E1E8-4C2A-80FB-70D6E7E76358}" type="pres">
      <dgm:prSet presAssocID="{7C23806B-5946-4E39-BB81-6382454BF13E}" presName="ChildText" presStyleLbl="revTx" presStyleIdx="0" presStyleCnt="4" custFlipHor="1" custScaleX="215897" custLinFactNeighborX="27433" custLinFactNeighborY="-3876">
        <dgm:presLayoutVars>
          <dgm:chMax val="0"/>
          <dgm:chPref val="0"/>
          <dgm:bulletEnabled val="1"/>
        </dgm:presLayoutVars>
      </dgm:prSet>
      <dgm:spPr/>
      <dgm:t>
        <a:bodyPr/>
        <a:lstStyle/>
        <a:p>
          <a:endParaRPr lang="en-US"/>
        </a:p>
      </dgm:t>
    </dgm:pt>
    <dgm:pt modelId="{FE2F0A54-B8D0-4928-9641-21B0CD7E91F8}" type="pres">
      <dgm:prSet presAssocID="{C81E971C-AF51-4C2C-B27D-F9A09D33ADE9}" presName="sibTrans" presStyleCnt="0"/>
      <dgm:spPr/>
    </dgm:pt>
    <dgm:pt modelId="{E5688B32-6D4F-468F-B887-9FDF5C10A6E7}" type="pres">
      <dgm:prSet presAssocID="{197B1339-5FF1-49BA-A5D3-19AAF02248C8}" presName="composite" presStyleCnt="0"/>
      <dgm:spPr/>
    </dgm:pt>
    <dgm:pt modelId="{276E3747-7D32-4AEB-AA71-A7F1CD9EEE23}" type="pres">
      <dgm:prSet presAssocID="{197B1339-5FF1-49BA-A5D3-19AAF02248C8}" presName="bentUpArrow1" presStyleLbl="alignImgPlace1" presStyleIdx="1" presStyleCnt="3" custLinFactX="-3330" custLinFactNeighborX="-100000" custLinFactNeighborY="-2225"/>
      <dgm:spPr/>
    </dgm:pt>
    <dgm:pt modelId="{FAD74D6D-975E-4988-9CB7-4DA414D847CF}" type="pres">
      <dgm:prSet presAssocID="{197B1339-5FF1-49BA-A5D3-19AAF02248C8}" presName="ParentText" presStyleLbl="node1" presStyleIdx="1" presStyleCnt="4" custScaleX="113390" custLinFactNeighborX="-69884" custLinFactNeighborY="-1888">
        <dgm:presLayoutVars>
          <dgm:chMax val="1"/>
          <dgm:chPref val="1"/>
          <dgm:bulletEnabled val="1"/>
        </dgm:presLayoutVars>
      </dgm:prSet>
      <dgm:spPr/>
      <dgm:t>
        <a:bodyPr/>
        <a:lstStyle/>
        <a:p>
          <a:endParaRPr lang="en-US"/>
        </a:p>
      </dgm:t>
    </dgm:pt>
    <dgm:pt modelId="{AE89A88D-A0D1-4433-AE0D-7AD3B3BA8DBC}" type="pres">
      <dgm:prSet presAssocID="{197B1339-5FF1-49BA-A5D3-19AAF02248C8}" presName="ChildText" presStyleLbl="revTx" presStyleIdx="1" presStyleCnt="4" custScaleX="419344" custLinFactNeighborX="86736" custLinFactNeighborY="550">
        <dgm:presLayoutVars>
          <dgm:chMax val="0"/>
          <dgm:chPref val="0"/>
          <dgm:bulletEnabled val="1"/>
        </dgm:presLayoutVars>
      </dgm:prSet>
      <dgm:spPr/>
      <dgm:t>
        <a:bodyPr/>
        <a:lstStyle/>
        <a:p>
          <a:endParaRPr lang="en-US"/>
        </a:p>
      </dgm:t>
    </dgm:pt>
    <dgm:pt modelId="{31FD06AA-1679-43A3-83D6-FFADF62BB83B}" type="pres">
      <dgm:prSet presAssocID="{C915332F-117F-448A-A8B1-3EFDFDC9F3EE}" presName="sibTrans" presStyleCnt="0"/>
      <dgm:spPr/>
    </dgm:pt>
    <dgm:pt modelId="{40E43996-EF68-4B27-B94A-1C598C224F8F}" type="pres">
      <dgm:prSet presAssocID="{590A9F7C-C041-4811-B311-810559FEB1F7}" presName="composite" presStyleCnt="0"/>
      <dgm:spPr/>
    </dgm:pt>
    <dgm:pt modelId="{6CEA842E-D9C3-4723-BE9A-11CB03EB993E}" type="pres">
      <dgm:prSet presAssocID="{590A9F7C-C041-4811-B311-810559FEB1F7}" presName="bentUpArrow1" presStyleLbl="alignImgPlace1" presStyleIdx="2" presStyleCnt="3" custLinFactX="-11891" custLinFactNeighborX="-100000"/>
      <dgm:spPr/>
    </dgm:pt>
    <dgm:pt modelId="{CBC04724-1723-4195-B79A-99F13435E3FD}" type="pres">
      <dgm:prSet presAssocID="{590A9F7C-C041-4811-B311-810559FEB1F7}" presName="ParentText" presStyleLbl="node1" presStyleIdx="2" presStyleCnt="4" custScaleX="113390" custLinFactNeighborX="-75672">
        <dgm:presLayoutVars>
          <dgm:chMax val="1"/>
          <dgm:chPref val="1"/>
          <dgm:bulletEnabled val="1"/>
        </dgm:presLayoutVars>
      </dgm:prSet>
      <dgm:spPr/>
      <dgm:t>
        <a:bodyPr/>
        <a:lstStyle/>
        <a:p>
          <a:endParaRPr lang="en-US"/>
        </a:p>
      </dgm:t>
    </dgm:pt>
    <dgm:pt modelId="{A3A9B8CE-AFEF-43DE-9384-ED00B499060B}" type="pres">
      <dgm:prSet presAssocID="{590A9F7C-C041-4811-B311-810559FEB1F7}" presName="ChildText" presStyleLbl="revTx" presStyleIdx="2" presStyleCnt="4" custScaleX="389800" custLinFactNeighborX="52755">
        <dgm:presLayoutVars>
          <dgm:chMax val="0"/>
          <dgm:chPref val="0"/>
          <dgm:bulletEnabled val="1"/>
        </dgm:presLayoutVars>
      </dgm:prSet>
      <dgm:spPr/>
      <dgm:t>
        <a:bodyPr/>
        <a:lstStyle/>
        <a:p>
          <a:endParaRPr lang="en-US"/>
        </a:p>
      </dgm:t>
    </dgm:pt>
    <dgm:pt modelId="{9BB4C2EC-0FD5-47DC-ADB0-DE4A0F0720D6}" type="pres">
      <dgm:prSet presAssocID="{C11F213C-7DB5-4A51-B961-4DC29820C7E2}" presName="sibTrans" presStyleCnt="0"/>
      <dgm:spPr/>
    </dgm:pt>
    <dgm:pt modelId="{D460AD73-97BB-464B-A998-B3D5B9792F4A}" type="pres">
      <dgm:prSet presAssocID="{3EB82289-6215-40EC-BB12-AE70380AB919}" presName="composite" presStyleCnt="0"/>
      <dgm:spPr/>
    </dgm:pt>
    <dgm:pt modelId="{BB222E8E-1664-40B0-B2C6-DD85D9E5CE4D}" type="pres">
      <dgm:prSet presAssocID="{3EB82289-6215-40EC-BB12-AE70380AB919}" presName="ParentText" presStyleLbl="node1" presStyleIdx="3" presStyleCnt="4" custScaleX="113390" custLinFactNeighborX="-75672">
        <dgm:presLayoutVars>
          <dgm:chMax val="1"/>
          <dgm:chPref val="1"/>
          <dgm:bulletEnabled val="1"/>
        </dgm:presLayoutVars>
      </dgm:prSet>
      <dgm:spPr/>
      <dgm:t>
        <a:bodyPr/>
        <a:lstStyle/>
        <a:p>
          <a:endParaRPr lang="en-US"/>
        </a:p>
      </dgm:t>
    </dgm:pt>
    <dgm:pt modelId="{39D42B86-4068-4E3D-A38D-2298057EA093}" type="pres">
      <dgm:prSet presAssocID="{3EB82289-6215-40EC-BB12-AE70380AB919}" presName="FinalChildText" presStyleLbl="revTx" presStyleIdx="3" presStyleCnt="4" custScaleX="250566" custLinFactNeighborX="-16118">
        <dgm:presLayoutVars>
          <dgm:chMax val="0"/>
          <dgm:chPref val="0"/>
          <dgm:bulletEnabled val="1"/>
        </dgm:presLayoutVars>
      </dgm:prSet>
      <dgm:spPr/>
      <dgm:t>
        <a:bodyPr/>
        <a:lstStyle/>
        <a:p>
          <a:endParaRPr lang="en-US"/>
        </a:p>
      </dgm:t>
    </dgm:pt>
  </dgm:ptLst>
  <dgm:cxnLst>
    <dgm:cxn modelId="{622806DE-66AE-4715-B604-B63A8184465E}" type="presOf" srcId="{733A8AEF-9E4A-483B-80FD-7C8636290CA1}" destId="{40145E61-E1E8-4C2A-80FB-70D6E7E76358}" srcOrd="0" destOrd="0" presId="urn:microsoft.com/office/officeart/2005/8/layout/StepDownProcess"/>
    <dgm:cxn modelId="{9FD395E4-2A7E-43F3-9F02-0B963E216CCB}" type="presOf" srcId="{197B1339-5FF1-49BA-A5D3-19AAF02248C8}" destId="{FAD74D6D-975E-4988-9CB7-4DA414D847CF}" srcOrd="0" destOrd="0" presId="urn:microsoft.com/office/officeart/2005/8/layout/StepDownProcess"/>
    <dgm:cxn modelId="{13872ABC-190A-4D52-8E56-B6CC50E50765}" type="presOf" srcId="{3EB82289-6215-40EC-BB12-AE70380AB919}" destId="{BB222E8E-1664-40B0-B2C6-DD85D9E5CE4D}" srcOrd="0" destOrd="0" presId="urn:microsoft.com/office/officeart/2005/8/layout/StepDownProcess"/>
    <dgm:cxn modelId="{073CF7C9-9894-49AA-AB2B-F704B84ACF32}" srcId="{197B1339-5FF1-49BA-A5D3-19AAF02248C8}" destId="{D94933E7-3A80-4A57-894D-021C99B4822E}" srcOrd="0" destOrd="0" parTransId="{4F82A0A7-C4AE-45A2-B865-58421F5CDCFF}" sibTransId="{CE00E49A-1A4B-4601-B958-0D669D06B7F9}"/>
    <dgm:cxn modelId="{3A1227E9-F865-40FB-8A61-5DB8EC91FB11}" srcId="{B5B448C0-8069-44B5-98EF-678B89579DE0}" destId="{3EB82289-6215-40EC-BB12-AE70380AB919}" srcOrd="3" destOrd="0" parTransId="{22950366-D125-41B6-8318-8856FEF14076}" sibTransId="{3D69FF67-2919-4A89-8D9F-266D9A7CD37E}"/>
    <dgm:cxn modelId="{E81783F3-5580-46FF-8D21-BAE918A33054}" type="presOf" srcId="{AA21108F-726E-4483-B1BB-3DA4C6C2521B}" destId="{A3A9B8CE-AFEF-43DE-9384-ED00B499060B}" srcOrd="0" destOrd="0" presId="urn:microsoft.com/office/officeart/2005/8/layout/StepDownProcess"/>
    <dgm:cxn modelId="{AED96CF9-B5A1-4AE3-98E5-531692A43F54}" srcId="{B5B448C0-8069-44B5-98EF-678B89579DE0}" destId="{7C23806B-5946-4E39-BB81-6382454BF13E}" srcOrd="0" destOrd="0" parTransId="{E6AA621B-D27F-4BAB-9A7F-5651104D6AA1}" sibTransId="{C81E971C-AF51-4C2C-B27D-F9A09D33ADE9}"/>
    <dgm:cxn modelId="{C58127DB-DA0C-43A4-B958-E46901A6903F}" type="presOf" srcId="{3C54AE37-7EE9-48FA-B1ED-E205E154F836}" destId="{39D42B86-4068-4E3D-A38D-2298057EA093}" srcOrd="0" destOrd="0" presId="urn:microsoft.com/office/officeart/2005/8/layout/StepDownProcess"/>
    <dgm:cxn modelId="{1935061E-A992-403C-9DCF-7D049301C6E7}" type="presOf" srcId="{590A9F7C-C041-4811-B311-810559FEB1F7}" destId="{CBC04724-1723-4195-B79A-99F13435E3FD}" srcOrd="0" destOrd="0" presId="urn:microsoft.com/office/officeart/2005/8/layout/StepDownProcess"/>
    <dgm:cxn modelId="{9B4B7BBB-AB36-45D3-8240-2769B92633EE}" srcId="{7C23806B-5946-4E39-BB81-6382454BF13E}" destId="{733A8AEF-9E4A-483B-80FD-7C8636290CA1}" srcOrd="0" destOrd="0" parTransId="{C19FAD0E-FCC9-4306-87F8-A3078ED26B73}" sibTransId="{7EB538E9-6066-431B-9F48-FA20ECBB361B}"/>
    <dgm:cxn modelId="{91BE7DD3-50AB-45EC-95BB-941A0093740A}" srcId="{B5B448C0-8069-44B5-98EF-678B89579DE0}" destId="{590A9F7C-C041-4811-B311-810559FEB1F7}" srcOrd="2" destOrd="0" parTransId="{E47EEB20-4B82-4BB1-84E3-815014E0590F}" sibTransId="{C11F213C-7DB5-4A51-B961-4DC29820C7E2}"/>
    <dgm:cxn modelId="{68C7CC5E-4231-4EB1-809E-6FA80B819DE3}" srcId="{590A9F7C-C041-4811-B311-810559FEB1F7}" destId="{AA21108F-726E-4483-B1BB-3DA4C6C2521B}" srcOrd="0" destOrd="0" parTransId="{1DD5953D-E2C8-4019-B7B0-A42A8158DEC1}" sibTransId="{F498E8C9-DEA5-421A-A957-327CB2AC002F}"/>
    <dgm:cxn modelId="{CA71EF02-8D53-4B89-BD0D-0A469D16E656}" type="presOf" srcId="{7C23806B-5946-4E39-BB81-6382454BF13E}" destId="{BDA4EC02-457F-4914-9C58-87D7A0FEAA3C}" srcOrd="0" destOrd="0" presId="urn:microsoft.com/office/officeart/2005/8/layout/StepDownProcess"/>
    <dgm:cxn modelId="{C2EFB736-46BB-44AC-8E3E-6716B009F7F7}" type="presOf" srcId="{D94933E7-3A80-4A57-894D-021C99B4822E}" destId="{AE89A88D-A0D1-4433-AE0D-7AD3B3BA8DBC}" srcOrd="0" destOrd="0" presId="urn:microsoft.com/office/officeart/2005/8/layout/StepDownProcess"/>
    <dgm:cxn modelId="{AE49AEC4-495A-449F-82A9-7DB31AE3DBBD}" srcId="{3EB82289-6215-40EC-BB12-AE70380AB919}" destId="{3C54AE37-7EE9-48FA-B1ED-E205E154F836}" srcOrd="0" destOrd="0" parTransId="{C8E878FE-DC2B-4AB9-AF84-3EB6BDAD07E1}" sibTransId="{C1DD0D81-C6DD-444E-835E-2BC3F3339A1D}"/>
    <dgm:cxn modelId="{9E744951-A33D-4EB4-BB84-9193AF754EA3}" type="presOf" srcId="{B5B448C0-8069-44B5-98EF-678B89579DE0}" destId="{7E0A953E-E716-4EDA-B13B-5C748A79965F}" srcOrd="0" destOrd="0" presId="urn:microsoft.com/office/officeart/2005/8/layout/StepDownProcess"/>
    <dgm:cxn modelId="{0B3F0336-3046-4FF3-8652-3B6EE240F481}" srcId="{B5B448C0-8069-44B5-98EF-678B89579DE0}" destId="{197B1339-5FF1-49BA-A5D3-19AAF02248C8}" srcOrd="1" destOrd="0" parTransId="{DC264F5F-D4A1-4BA7-8101-4CEC3306C6B9}" sibTransId="{C915332F-117F-448A-A8B1-3EFDFDC9F3EE}"/>
    <dgm:cxn modelId="{2F73C791-4589-4B02-8F22-D61B345B9B79}" type="presParOf" srcId="{7E0A953E-E716-4EDA-B13B-5C748A79965F}" destId="{652FFCB9-62BB-483E-B671-0E8D22D02C48}" srcOrd="0" destOrd="0" presId="urn:microsoft.com/office/officeart/2005/8/layout/StepDownProcess"/>
    <dgm:cxn modelId="{8FE18589-269F-415C-B07C-EA1B604199DB}" type="presParOf" srcId="{652FFCB9-62BB-483E-B671-0E8D22D02C48}" destId="{5258F3F3-047B-469A-A358-3DCDD78D8C9E}" srcOrd="0" destOrd="0" presId="urn:microsoft.com/office/officeart/2005/8/layout/StepDownProcess"/>
    <dgm:cxn modelId="{D4F6A214-33FC-4F78-83C4-3F4E22373088}" type="presParOf" srcId="{652FFCB9-62BB-483E-B671-0E8D22D02C48}" destId="{BDA4EC02-457F-4914-9C58-87D7A0FEAA3C}" srcOrd="1" destOrd="0" presId="urn:microsoft.com/office/officeart/2005/8/layout/StepDownProcess"/>
    <dgm:cxn modelId="{C5DF36F2-900F-4FC7-9509-1625057A3AD1}" type="presParOf" srcId="{652FFCB9-62BB-483E-B671-0E8D22D02C48}" destId="{40145E61-E1E8-4C2A-80FB-70D6E7E76358}" srcOrd="2" destOrd="0" presId="urn:microsoft.com/office/officeart/2005/8/layout/StepDownProcess"/>
    <dgm:cxn modelId="{87497C02-5840-4C16-918D-6C35F952041F}" type="presParOf" srcId="{7E0A953E-E716-4EDA-B13B-5C748A79965F}" destId="{FE2F0A54-B8D0-4928-9641-21B0CD7E91F8}" srcOrd="1" destOrd="0" presId="urn:microsoft.com/office/officeart/2005/8/layout/StepDownProcess"/>
    <dgm:cxn modelId="{5F7B0D91-257C-4B83-9334-3333CCABAC16}" type="presParOf" srcId="{7E0A953E-E716-4EDA-B13B-5C748A79965F}" destId="{E5688B32-6D4F-468F-B887-9FDF5C10A6E7}" srcOrd="2" destOrd="0" presId="urn:microsoft.com/office/officeart/2005/8/layout/StepDownProcess"/>
    <dgm:cxn modelId="{A9D110CB-A08F-4FF7-B593-7934B15979FC}" type="presParOf" srcId="{E5688B32-6D4F-468F-B887-9FDF5C10A6E7}" destId="{276E3747-7D32-4AEB-AA71-A7F1CD9EEE23}" srcOrd="0" destOrd="0" presId="urn:microsoft.com/office/officeart/2005/8/layout/StepDownProcess"/>
    <dgm:cxn modelId="{F3E2590B-A9A1-4480-AA45-3DF12FA74ABE}" type="presParOf" srcId="{E5688B32-6D4F-468F-B887-9FDF5C10A6E7}" destId="{FAD74D6D-975E-4988-9CB7-4DA414D847CF}" srcOrd="1" destOrd="0" presId="urn:microsoft.com/office/officeart/2005/8/layout/StepDownProcess"/>
    <dgm:cxn modelId="{2E7B4BA1-FFDE-443B-98AE-895789EDA545}" type="presParOf" srcId="{E5688B32-6D4F-468F-B887-9FDF5C10A6E7}" destId="{AE89A88D-A0D1-4433-AE0D-7AD3B3BA8DBC}" srcOrd="2" destOrd="0" presId="urn:microsoft.com/office/officeart/2005/8/layout/StepDownProcess"/>
    <dgm:cxn modelId="{1B543A66-7912-4317-BEC4-DACFED4A45AF}" type="presParOf" srcId="{7E0A953E-E716-4EDA-B13B-5C748A79965F}" destId="{31FD06AA-1679-43A3-83D6-FFADF62BB83B}" srcOrd="3" destOrd="0" presId="urn:microsoft.com/office/officeart/2005/8/layout/StepDownProcess"/>
    <dgm:cxn modelId="{3666C0F0-F7FA-4177-B06E-115DEBA483BF}" type="presParOf" srcId="{7E0A953E-E716-4EDA-B13B-5C748A79965F}" destId="{40E43996-EF68-4B27-B94A-1C598C224F8F}" srcOrd="4" destOrd="0" presId="urn:microsoft.com/office/officeart/2005/8/layout/StepDownProcess"/>
    <dgm:cxn modelId="{23902B43-C8A3-4A1E-93E7-E7FF30C6D506}" type="presParOf" srcId="{40E43996-EF68-4B27-B94A-1C598C224F8F}" destId="{6CEA842E-D9C3-4723-BE9A-11CB03EB993E}" srcOrd="0" destOrd="0" presId="urn:microsoft.com/office/officeart/2005/8/layout/StepDownProcess"/>
    <dgm:cxn modelId="{7CCEBE8E-2AB5-425F-9C6C-F430413190E5}" type="presParOf" srcId="{40E43996-EF68-4B27-B94A-1C598C224F8F}" destId="{CBC04724-1723-4195-B79A-99F13435E3FD}" srcOrd="1" destOrd="0" presId="urn:microsoft.com/office/officeart/2005/8/layout/StepDownProcess"/>
    <dgm:cxn modelId="{0610B6C8-C1A0-4A93-A523-929544368079}" type="presParOf" srcId="{40E43996-EF68-4B27-B94A-1C598C224F8F}" destId="{A3A9B8CE-AFEF-43DE-9384-ED00B499060B}" srcOrd="2" destOrd="0" presId="urn:microsoft.com/office/officeart/2005/8/layout/StepDownProcess"/>
    <dgm:cxn modelId="{FE5A887D-97CF-4F8F-9159-EEDECF2891E6}" type="presParOf" srcId="{7E0A953E-E716-4EDA-B13B-5C748A79965F}" destId="{9BB4C2EC-0FD5-47DC-ADB0-DE4A0F0720D6}" srcOrd="5" destOrd="0" presId="urn:microsoft.com/office/officeart/2005/8/layout/StepDownProcess"/>
    <dgm:cxn modelId="{24C30EC3-5945-41FF-A883-E4FE4629ABC2}" type="presParOf" srcId="{7E0A953E-E716-4EDA-B13B-5C748A79965F}" destId="{D460AD73-97BB-464B-A998-B3D5B9792F4A}" srcOrd="6" destOrd="0" presId="urn:microsoft.com/office/officeart/2005/8/layout/StepDownProcess"/>
    <dgm:cxn modelId="{0F943857-95C7-425B-9DED-9262C0C342D2}" type="presParOf" srcId="{D460AD73-97BB-464B-A998-B3D5B9792F4A}" destId="{BB222E8E-1664-40B0-B2C6-DD85D9E5CE4D}" srcOrd="0" destOrd="0" presId="urn:microsoft.com/office/officeart/2005/8/layout/StepDownProcess"/>
    <dgm:cxn modelId="{A63B1156-4696-4395-9674-F78C52057EAE}" type="presParOf" srcId="{D460AD73-97BB-464B-A998-B3D5B9792F4A}" destId="{39D42B86-4068-4E3D-A38D-2298057EA09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733FA1-50E2-48DA-B3CF-F6CD6D9AAC8F}" type="doc">
      <dgm:prSet loTypeId="urn:microsoft.com/office/officeart/2005/8/layout/arrow3" loCatId="relationship" qsTypeId="urn:microsoft.com/office/officeart/2005/8/quickstyle/simple1" qsCatId="simple" csTypeId="urn:microsoft.com/office/officeart/2005/8/colors/accent6_5" csCatId="accent6" phldr="1"/>
      <dgm:spPr/>
      <dgm:t>
        <a:bodyPr/>
        <a:lstStyle/>
        <a:p>
          <a:endParaRPr lang="es-EC"/>
        </a:p>
      </dgm:t>
    </dgm:pt>
    <dgm:pt modelId="{318D3D99-C951-43F6-8E4C-B2282D0E6B13}">
      <dgm:prSet phldrT="[Texto]" custT="1"/>
      <dgm:spPr/>
      <dgm:t>
        <a:bodyPr/>
        <a:lstStyle/>
        <a:p>
          <a:r>
            <a:rPr lang="es-ES" sz="2000" dirty="0" smtClean="0">
              <a:latin typeface="Arial" pitchFamily="34" charset="0"/>
              <a:cs typeface="Arial" pitchFamily="34" charset="0"/>
            </a:rPr>
            <a:t>Compañías encuestadas</a:t>
          </a:r>
        </a:p>
        <a:p>
          <a:r>
            <a:rPr lang="es-ES" sz="2000" dirty="0" smtClean="0">
              <a:latin typeface="Arial" pitchFamily="34" charset="0"/>
              <a:cs typeface="Arial" pitchFamily="34" charset="0"/>
            </a:rPr>
            <a:t>68</a:t>
          </a:r>
          <a:endParaRPr lang="es-EC" sz="2000" dirty="0">
            <a:latin typeface="Arial" pitchFamily="34" charset="0"/>
            <a:cs typeface="Arial" pitchFamily="34" charset="0"/>
          </a:endParaRPr>
        </a:p>
      </dgm:t>
    </dgm:pt>
    <dgm:pt modelId="{368D887B-272F-4399-8DF8-0874861EA7FF}" type="parTrans" cxnId="{2C314A7B-949B-4C69-9475-BD5544571C97}">
      <dgm:prSet/>
      <dgm:spPr/>
      <dgm:t>
        <a:bodyPr/>
        <a:lstStyle/>
        <a:p>
          <a:endParaRPr lang="es-EC"/>
        </a:p>
      </dgm:t>
    </dgm:pt>
    <dgm:pt modelId="{413F1171-607E-42CE-AB96-88E3B96D5BC9}" type="sibTrans" cxnId="{2C314A7B-949B-4C69-9475-BD5544571C97}">
      <dgm:prSet/>
      <dgm:spPr/>
      <dgm:t>
        <a:bodyPr/>
        <a:lstStyle/>
        <a:p>
          <a:endParaRPr lang="es-EC"/>
        </a:p>
      </dgm:t>
    </dgm:pt>
    <dgm:pt modelId="{C33A211C-FD0C-4CAF-A102-5713966B5F01}">
      <dgm:prSet phldrT="[Texto]" custT="1"/>
      <dgm:spPr/>
      <dgm:t>
        <a:bodyPr/>
        <a:lstStyle/>
        <a:p>
          <a:r>
            <a:rPr lang="es-ES" sz="2000" dirty="0" smtClean="0">
              <a:latin typeface="Arial" pitchFamily="34" charset="0"/>
              <a:cs typeface="Arial" pitchFamily="34" charset="0"/>
            </a:rPr>
            <a:t>Muestra determinada</a:t>
          </a:r>
        </a:p>
        <a:p>
          <a:r>
            <a:rPr lang="es-ES" sz="2000" dirty="0" smtClean="0">
              <a:latin typeface="Arial" pitchFamily="34" charset="0"/>
              <a:cs typeface="Arial" pitchFamily="34" charset="0"/>
            </a:rPr>
            <a:t>66</a:t>
          </a:r>
          <a:endParaRPr lang="es-EC" sz="2000" dirty="0">
            <a:latin typeface="Arial" pitchFamily="34" charset="0"/>
            <a:cs typeface="Arial" pitchFamily="34" charset="0"/>
          </a:endParaRPr>
        </a:p>
      </dgm:t>
    </dgm:pt>
    <dgm:pt modelId="{5ED14323-C54B-4838-8D4F-CFB5D89E865C}" type="parTrans" cxnId="{9381C8D3-57CF-4D40-BEB9-D61910D4170D}">
      <dgm:prSet/>
      <dgm:spPr/>
      <dgm:t>
        <a:bodyPr/>
        <a:lstStyle/>
        <a:p>
          <a:endParaRPr lang="es-EC"/>
        </a:p>
      </dgm:t>
    </dgm:pt>
    <dgm:pt modelId="{1989F324-5B30-4C9A-B7E0-72431EE51A52}" type="sibTrans" cxnId="{9381C8D3-57CF-4D40-BEB9-D61910D4170D}">
      <dgm:prSet/>
      <dgm:spPr/>
      <dgm:t>
        <a:bodyPr/>
        <a:lstStyle/>
        <a:p>
          <a:endParaRPr lang="es-EC"/>
        </a:p>
      </dgm:t>
    </dgm:pt>
    <dgm:pt modelId="{0648F447-DCCA-4476-B815-D5BA9E720F9C}" type="pres">
      <dgm:prSet presAssocID="{C1733FA1-50E2-48DA-B3CF-F6CD6D9AAC8F}" presName="compositeShape" presStyleCnt="0">
        <dgm:presLayoutVars>
          <dgm:chMax val="2"/>
          <dgm:dir/>
          <dgm:resizeHandles val="exact"/>
        </dgm:presLayoutVars>
      </dgm:prSet>
      <dgm:spPr/>
      <dgm:t>
        <a:bodyPr/>
        <a:lstStyle/>
        <a:p>
          <a:endParaRPr lang="en-US"/>
        </a:p>
      </dgm:t>
    </dgm:pt>
    <dgm:pt modelId="{23E1C366-1BC5-4A3C-BAC7-9C0431E6D70D}" type="pres">
      <dgm:prSet presAssocID="{C1733FA1-50E2-48DA-B3CF-F6CD6D9AAC8F}" presName="divider" presStyleLbl="fgShp" presStyleIdx="0" presStyleCnt="1"/>
      <dgm:spPr/>
    </dgm:pt>
    <dgm:pt modelId="{D9B55252-06AD-4738-8E78-EE3DB3543352}" type="pres">
      <dgm:prSet presAssocID="{318D3D99-C951-43F6-8E4C-B2282D0E6B13}" presName="downArrow" presStyleLbl="node1" presStyleIdx="0" presStyleCnt="2"/>
      <dgm:spPr/>
    </dgm:pt>
    <dgm:pt modelId="{76B5AE52-1FE8-4EC8-8471-23A03899082A}" type="pres">
      <dgm:prSet presAssocID="{318D3D99-C951-43F6-8E4C-B2282D0E6B13}" presName="downArrowText" presStyleLbl="revTx" presStyleIdx="0" presStyleCnt="2" custScaleX="149805">
        <dgm:presLayoutVars>
          <dgm:bulletEnabled val="1"/>
        </dgm:presLayoutVars>
      </dgm:prSet>
      <dgm:spPr/>
      <dgm:t>
        <a:bodyPr/>
        <a:lstStyle/>
        <a:p>
          <a:endParaRPr lang="es-EC"/>
        </a:p>
      </dgm:t>
    </dgm:pt>
    <dgm:pt modelId="{013C82D7-95F2-41E9-8FDE-DCAD90528785}" type="pres">
      <dgm:prSet presAssocID="{C33A211C-FD0C-4CAF-A102-5713966B5F01}" presName="upArrow" presStyleLbl="node1" presStyleIdx="1" presStyleCnt="2"/>
      <dgm:spPr/>
    </dgm:pt>
    <dgm:pt modelId="{E5772573-0423-44E4-BC8C-EB3F38577DCF}" type="pres">
      <dgm:prSet presAssocID="{C33A211C-FD0C-4CAF-A102-5713966B5F01}" presName="upArrowText" presStyleLbl="revTx" presStyleIdx="1" presStyleCnt="2" custScaleX="149805">
        <dgm:presLayoutVars>
          <dgm:bulletEnabled val="1"/>
        </dgm:presLayoutVars>
      </dgm:prSet>
      <dgm:spPr/>
      <dgm:t>
        <a:bodyPr/>
        <a:lstStyle/>
        <a:p>
          <a:endParaRPr lang="es-EC"/>
        </a:p>
      </dgm:t>
    </dgm:pt>
  </dgm:ptLst>
  <dgm:cxnLst>
    <dgm:cxn modelId="{2C314A7B-949B-4C69-9475-BD5544571C97}" srcId="{C1733FA1-50E2-48DA-B3CF-F6CD6D9AAC8F}" destId="{318D3D99-C951-43F6-8E4C-B2282D0E6B13}" srcOrd="0" destOrd="0" parTransId="{368D887B-272F-4399-8DF8-0874861EA7FF}" sibTransId="{413F1171-607E-42CE-AB96-88E3B96D5BC9}"/>
    <dgm:cxn modelId="{9381C8D3-57CF-4D40-BEB9-D61910D4170D}" srcId="{C1733FA1-50E2-48DA-B3CF-F6CD6D9AAC8F}" destId="{C33A211C-FD0C-4CAF-A102-5713966B5F01}" srcOrd="1" destOrd="0" parTransId="{5ED14323-C54B-4838-8D4F-CFB5D89E865C}" sibTransId="{1989F324-5B30-4C9A-B7E0-72431EE51A52}"/>
    <dgm:cxn modelId="{F33C65E0-300B-46EF-B936-1206753BDBD1}" type="presOf" srcId="{318D3D99-C951-43F6-8E4C-B2282D0E6B13}" destId="{76B5AE52-1FE8-4EC8-8471-23A03899082A}" srcOrd="0" destOrd="0" presId="urn:microsoft.com/office/officeart/2005/8/layout/arrow3"/>
    <dgm:cxn modelId="{D3895CC9-64EE-4D00-A839-AB8C409284AE}" type="presOf" srcId="{C33A211C-FD0C-4CAF-A102-5713966B5F01}" destId="{E5772573-0423-44E4-BC8C-EB3F38577DCF}" srcOrd="0" destOrd="0" presId="urn:microsoft.com/office/officeart/2005/8/layout/arrow3"/>
    <dgm:cxn modelId="{1A9DD255-3A22-4431-A7FF-8A8B4F5CDE21}" type="presOf" srcId="{C1733FA1-50E2-48DA-B3CF-F6CD6D9AAC8F}" destId="{0648F447-DCCA-4476-B815-D5BA9E720F9C}" srcOrd="0" destOrd="0" presId="urn:microsoft.com/office/officeart/2005/8/layout/arrow3"/>
    <dgm:cxn modelId="{B7F86E69-64B3-4CC8-B7AE-310BA6EA9B1E}" type="presParOf" srcId="{0648F447-DCCA-4476-B815-D5BA9E720F9C}" destId="{23E1C366-1BC5-4A3C-BAC7-9C0431E6D70D}" srcOrd="0" destOrd="0" presId="urn:microsoft.com/office/officeart/2005/8/layout/arrow3"/>
    <dgm:cxn modelId="{9AEDABE7-D75E-442D-8BA5-C2BB52DF95AD}" type="presParOf" srcId="{0648F447-DCCA-4476-B815-D5BA9E720F9C}" destId="{D9B55252-06AD-4738-8E78-EE3DB3543352}" srcOrd="1" destOrd="0" presId="urn:microsoft.com/office/officeart/2005/8/layout/arrow3"/>
    <dgm:cxn modelId="{F83AD778-77AB-4A56-B166-D5B5C57FAAF0}" type="presParOf" srcId="{0648F447-DCCA-4476-B815-D5BA9E720F9C}" destId="{76B5AE52-1FE8-4EC8-8471-23A03899082A}" srcOrd="2" destOrd="0" presId="urn:microsoft.com/office/officeart/2005/8/layout/arrow3"/>
    <dgm:cxn modelId="{3E3D9184-3256-4AD1-A5FB-460F941D28C3}" type="presParOf" srcId="{0648F447-DCCA-4476-B815-D5BA9E720F9C}" destId="{013C82D7-95F2-41E9-8FDE-DCAD90528785}" srcOrd="3" destOrd="0" presId="urn:microsoft.com/office/officeart/2005/8/layout/arrow3"/>
    <dgm:cxn modelId="{2EA83EB8-BC1B-4CCF-85F6-BA9D09343EC0}" type="presParOf" srcId="{0648F447-DCCA-4476-B815-D5BA9E720F9C}" destId="{E5772573-0423-44E4-BC8C-EB3F38577DC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5824C2-2D6B-4B49-A03A-D2D50453AEDA}" type="doc">
      <dgm:prSet loTypeId="urn:microsoft.com/office/officeart/2005/8/layout/radial4" loCatId="relationship" qsTypeId="urn:microsoft.com/office/officeart/2005/8/quickstyle/simple2" qsCatId="simple" csTypeId="urn:microsoft.com/office/officeart/2005/8/colors/accent6_1" csCatId="accent6" phldr="1"/>
      <dgm:spPr/>
      <dgm:t>
        <a:bodyPr/>
        <a:lstStyle/>
        <a:p>
          <a:endParaRPr lang="en-US"/>
        </a:p>
      </dgm:t>
    </dgm:pt>
    <dgm:pt modelId="{57A1E955-9387-4F69-B9B5-E3AC34A8AA10}">
      <dgm:prSet phldrT="[Texto]"/>
      <dgm:spPr>
        <a:solidFill>
          <a:schemeClr val="bg1"/>
        </a:solidFill>
        <a:ln w="28575">
          <a:solidFill>
            <a:schemeClr val="accent6">
              <a:lumMod val="75000"/>
            </a:schemeClr>
          </a:solidFill>
        </a:ln>
      </dgm:spPr>
      <dgm:t>
        <a:bodyPr/>
        <a:lstStyle/>
        <a:p>
          <a:r>
            <a:rPr lang="es-EC" dirty="0" smtClean="0"/>
            <a:t>POSITIVA</a:t>
          </a:r>
          <a:endParaRPr lang="en-US" dirty="0"/>
        </a:p>
      </dgm:t>
    </dgm:pt>
    <dgm:pt modelId="{29F740AF-2E52-4413-8902-E6658EF04E3F}" type="parTrans" cxnId="{C1C1F70C-C01D-41BF-9345-9F0A060FB88D}">
      <dgm:prSet/>
      <dgm:spPr/>
      <dgm:t>
        <a:bodyPr/>
        <a:lstStyle/>
        <a:p>
          <a:endParaRPr lang="en-US"/>
        </a:p>
      </dgm:t>
    </dgm:pt>
    <dgm:pt modelId="{3CC6EE8F-8AF0-4B52-A1F8-3FBB3420C780}" type="sibTrans" cxnId="{C1C1F70C-C01D-41BF-9345-9F0A060FB88D}">
      <dgm:prSet/>
      <dgm:spPr/>
      <dgm:t>
        <a:bodyPr/>
        <a:lstStyle/>
        <a:p>
          <a:endParaRPr lang="en-US"/>
        </a:p>
      </dgm:t>
    </dgm:pt>
    <dgm:pt modelId="{8C5CEA70-9D9E-4CA6-9959-FD30EED37C57}">
      <dgm:prSet phldrT="[Texto]" custT="1"/>
      <dgm:spPr>
        <a:solidFill>
          <a:schemeClr val="accent6">
            <a:lumMod val="20000"/>
            <a:lumOff val="80000"/>
          </a:schemeClr>
        </a:solidFill>
      </dgm:spPr>
      <dgm:t>
        <a:bodyPr/>
        <a:lstStyle/>
        <a:p>
          <a:r>
            <a:rPr lang="es-EC" sz="1800" dirty="0" smtClean="0">
              <a:latin typeface="Arial" panose="020B0604020202020204" pitchFamily="34" charset="0"/>
              <a:cs typeface="Arial" panose="020B0604020202020204" pitchFamily="34" charset="0"/>
            </a:rPr>
            <a:t>La falta </a:t>
          </a:r>
          <a:r>
            <a:rPr lang="es-ES" sz="1800" dirty="0" smtClean="0">
              <a:latin typeface="Arial" panose="020B0604020202020204" pitchFamily="34" charset="0"/>
              <a:cs typeface="Arial" panose="020B0604020202020204" pitchFamily="34" charset="0"/>
            </a:rPr>
            <a:t>de conocimiento para la elaboración de estados financieros con estricto apego a las NIIF para las PYMES</a:t>
          </a:r>
          <a:endParaRPr lang="en-US" sz="1800" dirty="0" smtClean="0">
            <a:latin typeface="Arial" panose="020B0604020202020204" pitchFamily="34" charset="0"/>
            <a:cs typeface="Arial" panose="020B0604020202020204" pitchFamily="34" charset="0"/>
          </a:endParaRPr>
        </a:p>
      </dgm:t>
    </dgm:pt>
    <dgm:pt modelId="{452275E2-29D6-434F-869D-FEC3A5E26F7C}" type="parTrans" cxnId="{B242B806-CDA3-4773-B6DD-950D35A6AABB}">
      <dgm:prSet/>
      <dgm:spPr/>
      <dgm:t>
        <a:bodyPr/>
        <a:lstStyle/>
        <a:p>
          <a:endParaRPr lang="en-US"/>
        </a:p>
      </dgm:t>
    </dgm:pt>
    <dgm:pt modelId="{2ACB2BB4-97DB-4F4A-BA64-4FC8CA161CA4}" type="sibTrans" cxnId="{B242B806-CDA3-4773-B6DD-950D35A6AABB}">
      <dgm:prSet/>
      <dgm:spPr/>
      <dgm:t>
        <a:bodyPr/>
        <a:lstStyle/>
        <a:p>
          <a:endParaRPr lang="en-US"/>
        </a:p>
      </dgm:t>
    </dgm:pt>
    <dgm:pt modelId="{41C58450-5074-4F73-82D5-9C205752FCDB}">
      <dgm:prSet phldrT="[Texto]" custT="1"/>
      <dgm:spPr>
        <a:solidFill>
          <a:schemeClr val="accent6">
            <a:lumMod val="20000"/>
            <a:lumOff val="80000"/>
          </a:schemeClr>
        </a:solidFill>
      </dgm:spPr>
      <dgm:t>
        <a:bodyPr/>
        <a:lstStyle/>
        <a:p>
          <a:r>
            <a:rPr lang="es-EC" sz="1800" dirty="0" smtClean="0">
              <a:latin typeface="Arial" panose="020B0604020202020204" pitchFamily="34" charset="0"/>
              <a:cs typeface="Arial" panose="020B0604020202020204" pitchFamily="34" charset="0"/>
            </a:rPr>
            <a:t>La falta de conocimiento </a:t>
          </a:r>
          <a:r>
            <a:rPr lang="es-ES" sz="1800" dirty="0" smtClean="0">
              <a:latin typeface="Arial" panose="020B0604020202020204" pitchFamily="34" charset="0"/>
              <a:cs typeface="Arial" panose="020B0604020202020204" pitchFamily="34" charset="0"/>
            </a:rPr>
            <a:t>para validar estados financieros bajo NIIF para las PYMES en la plataforma de la Superintendencia de Compañías, Valores y Seguros</a:t>
          </a:r>
          <a:endParaRPr lang="en-US" sz="1800" dirty="0"/>
        </a:p>
      </dgm:t>
    </dgm:pt>
    <dgm:pt modelId="{E290E05E-E21F-4634-9002-A2F3E7528EF4}" type="parTrans" cxnId="{E1821035-F1CB-4D4F-BCD7-F2405B2BD693}">
      <dgm:prSet/>
      <dgm:spPr/>
      <dgm:t>
        <a:bodyPr/>
        <a:lstStyle/>
        <a:p>
          <a:endParaRPr lang="en-US"/>
        </a:p>
      </dgm:t>
    </dgm:pt>
    <dgm:pt modelId="{2508A49B-3C32-417B-B3D0-57DD99C4701B}" type="sibTrans" cxnId="{E1821035-F1CB-4D4F-BCD7-F2405B2BD693}">
      <dgm:prSet/>
      <dgm:spPr/>
      <dgm:t>
        <a:bodyPr/>
        <a:lstStyle/>
        <a:p>
          <a:endParaRPr lang="en-US"/>
        </a:p>
      </dgm:t>
    </dgm:pt>
    <dgm:pt modelId="{2A17C514-592F-4E9D-8F2F-E76128CA191D}">
      <dgm:prSet phldrT="[Texto]" custT="1"/>
      <dgm:spPr>
        <a:solidFill>
          <a:schemeClr val="accent6">
            <a:lumMod val="20000"/>
            <a:lumOff val="80000"/>
          </a:schemeClr>
        </a:solidFill>
      </dgm:spPr>
      <dgm:t>
        <a:bodyPr/>
        <a:lstStyle/>
        <a:p>
          <a:r>
            <a:rPr lang="es-EC" sz="1800" dirty="0" smtClean="0">
              <a:latin typeface="Arial" panose="020B0604020202020204" pitchFamily="34" charset="0"/>
              <a:cs typeface="Arial" panose="020B0604020202020204" pitchFamily="34" charset="0"/>
            </a:rPr>
            <a:t>La falta de gestión en capacitación, comunicación y asesoramiento por parte de la Superintendencia de Compañías, Valores y Seguros</a:t>
          </a:r>
          <a:endParaRPr lang="en-US" sz="1800" dirty="0"/>
        </a:p>
      </dgm:t>
    </dgm:pt>
    <dgm:pt modelId="{4F890AA5-2A7F-47FB-81E2-A34AF8900802}" type="parTrans" cxnId="{2632DFDA-FF51-4761-9D67-58AEE1BE935A}">
      <dgm:prSet/>
      <dgm:spPr/>
      <dgm:t>
        <a:bodyPr/>
        <a:lstStyle/>
        <a:p>
          <a:endParaRPr lang="en-US"/>
        </a:p>
      </dgm:t>
    </dgm:pt>
    <dgm:pt modelId="{B31885FB-5CB9-4564-9FFB-B237F391A622}" type="sibTrans" cxnId="{2632DFDA-FF51-4761-9D67-58AEE1BE935A}">
      <dgm:prSet/>
      <dgm:spPr/>
      <dgm:t>
        <a:bodyPr/>
        <a:lstStyle/>
        <a:p>
          <a:endParaRPr lang="en-US"/>
        </a:p>
      </dgm:t>
    </dgm:pt>
    <dgm:pt modelId="{716DC19A-746F-46E4-A41B-7442FF057AFE}" type="pres">
      <dgm:prSet presAssocID="{7F5824C2-2D6B-4B49-A03A-D2D50453AEDA}" presName="cycle" presStyleCnt="0">
        <dgm:presLayoutVars>
          <dgm:chMax val="1"/>
          <dgm:dir/>
          <dgm:animLvl val="ctr"/>
          <dgm:resizeHandles val="exact"/>
        </dgm:presLayoutVars>
      </dgm:prSet>
      <dgm:spPr/>
      <dgm:t>
        <a:bodyPr/>
        <a:lstStyle/>
        <a:p>
          <a:endParaRPr lang="en-US"/>
        </a:p>
      </dgm:t>
    </dgm:pt>
    <dgm:pt modelId="{EFDC2DC4-D8B1-4EAE-B07E-99853D495F1A}" type="pres">
      <dgm:prSet presAssocID="{57A1E955-9387-4F69-B9B5-E3AC34A8AA10}" presName="centerShape" presStyleLbl="node0" presStyleIdx="0" presStyleCnt="1"/>
      <dgm:spPr/>
      <dgm:t>
        <a:bodyPr/>
        <a:lstStyle/>
        <a:p>
          <a:endParaRPr lang="en-US"/>
        </a:p>
      </dgm:t>
    </dgm:pt>
    <dgm:pt modelId="{C38C4349-F475-417B-A56B-93770F8AE108}" type="pres">
      <dgm:prSet presAssocID="{452275E2-29D6-434F-869D-FEC3A5E26F7C}" presName="parTrans" presStyleLbl="bgSibTrans2D1" presStyleIdx="0" presStyleCnt="3"/>
      <dgm:spPr/>
      <dgm:t>
        <a:bodyPr/>
        <a:lstStyle/>
        <a:p>
          <a:endParaRPr lang="en-US"/>
        </a:p>
      </dgm:t>
    </dgm:pt>
    <dgm:pt modelId="{DBA8632E-9CEF-4212-AA78-4675AE478F88}" type="pres">
      <dgm:prSet presAssocID="{8C5CEA70-9D9E-4CA6-9959-FD30EED37C57}" presName="node" presStyleLbl="node1" presStyleIdx="0" presStyleCnt="3" custScaleX="249084" custRadScaleRad="174580" custRadScaleInc="-44361">
        <dgm:presLayoutVars>
          <dgm:bulletEnabled val="1"/>
        </dgm:presLayoutVars>
      </dgm:prSet>
      <dgm:spPr/>
      <dgm:t>
        <a:bodyPr/>
        <a:lstStyle/>
        <a:p>
          <a:endParaRPr lang="en-US"/>
        </a:p>
      </dgm:t>
    </dgm:pt>
    <dgm:pt modelId="{28010F86-2029-461A-99A6-6022A4E33313}" type="pres">
      <dgm:prSet presAssocID="{E290E05E-E21F-4634-9002-A2F3E7528EF4}" presName="parTrans" presStyleLbl="bgSibTrans2D1" presStyleIdx="1" presStyleCnt="3"/>
      <dgm:spPr/>
      <dgm:t>
        <a:bodyPr/>
        <a:lstStyle/>
        <a:p>
          <a:endParaRPr lang="en-US"/>
        </a:p>
      </dgm:t>
    </dgm:pt>
    <dgm:pt modelId="{8FF8EB9E-0299-4697-A4D3-3337BDE09ED3}" type="pres">
      <dgm:prSet presAssocID="{41C58450-5074-4F73-82D5-9C205752FCDB}" presName="node" presStyleLbl="node1" presStyleIdx="1" presStyleCnt="3" custScaleX="347120">
        <dgm:presLayoutVars>
          <dgm:bulletEnabled val="1"/>
        </dgm:presLayoutVars>
      </dgm:prSet>
      <dgm:spPr/>
      <dgm:t>
        <a:bodyPr/>
        <a:lstStyle/>
        <a:p>
          <a:endParaRPr lang="en-US"/>
        </a:p>
      </dgm:t>
    </dgm:pt>
    <dgm:pt modelId="{FF7426F8-EE73-4FEF-B551-D0411AB7D5E5}" type="pres">
      <dgm:prSet presAssocID="{4F890AA5-2A7F-47FB-81E2-A34AF8900802}" presName="parTrans" presStyleLbl="bgSibTrans2D1" presStyleIdx="2" presStyleCnt="3"/>
      <dgm:spPr/>
      <dgm:t>
        <a:bodyPr/>
        <a:lstStyle/>
        <a:p>
          <a:endParaRPr lang="en-US"/>
        </a:p>
      </dgm:t>
    </dgm:pt>
    <dgm:pt modelId="{BFB40DAB-B2F6-4F41-BA10-3FF7A0BD8F79}" type="pres">
      <dgm:prSet presAssocID="{2A17C514-592F-4E9D-8F2F-E76128CA191D}" presName="node" presStyleLbl="node1" presStyleIdx="2" presStyleCnt="3" custScaleX="249084" custRadScaleRad="174415" custRadScaleInc="44989">
        <dgm:presLayoutVars>
          <dgm:bulletEnabled val="1"/>
        </dgm:presLayoutVars>
      </dgm:prSet>
      <dgm:spPr/>
      <dgm:t>
        <a:bodyPr/>
        <a:lstStyle/>
        <a:p>
          <a:endParaRPr lang="en-US"/>
        </a:p>
      </dgm:t>
    </dgm:pt>
  </dgm:ptLst>
  <dgm:cxnLst>
    <dgm:cxn modelId="{22EA1E7F-F7E6-4F0E-B0B3-3410923C892D}" type="presOf" srcId="{4F890AA5-2A7F-47FB-81E2-A34AF8900802}" destId="{FF7426F8-EE73-4FEF-B551-D0411AB7D5E5}" srcOrd="0" destOrd="0" presId="urn:microsoft.com/office/officeart/2005/8/layout/radial4"/>
    <dgm:cxn modelId="{53D7910F-2D11-4FD8-9D6C-CDFBE9242E22}" type="presOf" srcId="{7F5824C2-2D6B-4B49-A03A-D2D50453AEDA}" destId="{716DC19A-746F-46E4-A41B-7442FF057AFE}" srcOrd="0" destOrd="0" presId="urn:microsoft.com/office/officeart/2005/8/layout/radial4"/>
    <dgm:cxn modelId="{2632DFDA-FF51-4761-9D67-58AEE1BE935A}" srcId="{57A1E955-9387-4F69-B9B5-E3AC34A8AA10}" destId="{2A17C514-592F-4E9D-8F2F-E76128CA191D}" srcOrd="2" destOrd="0" parTransId="{4F890AA5-2A7F-47FB-81E2-A34AF8900802}" sibTransId="{B31885FB-5CB9-4564-9FFB-B237F391A622}"/>
    <dgm:cxn modelId="{FCFA2AD6-1C62-4FD2-995A-8620C0B708EA}" type="presOf" srcId="{8C5CEA70-9D9E-4CA6-9959-FD30EED37C57}" destId="{DBA8632E-9CEF-4212-AA78-4675AE478F88}" srcOrd="0" destOrd="0" presId="urn:microsoft.com/office/officeart/2005/8/layout/radial4"/>
    <dgm:cxn modelId="{B242B806-CDA3-4773-B6DD-950D35A6AABB}" srcId="{57A1E955-9387-4F69-B9B5-E3AC34A8AA10}" destId="{8C5CEA70-9D9E-4CA6-9959-FD30EED37C57}" srcOrd="0" destOrd="0" parTransId="{452275E2-29D6-434F-869D-FEC3A5E26F7C}" sibTransId="{2ACB2BB4-97DB-4F4A-BA64-4FC8CA161CA4}"/>
    <dgm:cxn modelId="{EBF30455-2DF9-4752-93F3-A108246C6ADD}" type="presOf" srcId="{57A1E955-9387-4F69-B9B5-E3AC34A8AA10}" destId="{EFDC2DC4-D8B1-4EAE-B07E-99853D495F1A}" srcOrd="0" destOrd="0" presId="urn:microsoft.com/office/officeart/2005/8/layout/radial4"/>
    <dgm:cxn modelId="{E1821035-F1CB-4D4F-BCD7-F2405B2BD693}" srcId="{57A1E955-9387-4F69-B9B5-E3AC34A8AA10}" destId="{41C58450-5074-4F73-82D5-9C205752FCDB}" srcOrd="1" destOrd="0" parTransId="{E290E05E-E21F-4634-9002-A2F3E7528EF4}" sibTransId="{2508A49B-3C32-417B-B3D0-57DD99C4701B}"/>
    <dgm:cxn modelId="{A6531D8C-6314-4784-94C2-CCD1F4DD7C0C}" type="presOf" srcId="{2A17C514-592F-4E9D-8F2F-E76128CA191D}" destId="{BFB40DAB-B2F6-4F41-BA10-3FF7A0BD8F79}" srcOrd="0" destOrd="0" presId="urn:microsoft.com/office/officeart/2005/8/layout/radial4"/>
    <dgm:cxn modelId="{C1C1F70C-C01D-41BF-9345-9F0A060FB88D}" srcId="{7F5824C2-2D6B-4B49-A03A-D2D50453AEDA}" destId="{57A1E955-9387-4F69-B9B5-E3AC34A8AA10}" srcOrd="0" destOrd="0" parTransId="{29F740AF-2E52-4413-8902-E6658EF04E3F}" sibTransId="{3CC6EE8F-8AF0-4B52-A1F8-3FBB3420C780}"/>
    <dgm:cxn modelId="{2BC404FC-7195-47AE-8F41-5CC943CC8974}" type="presOf" srcId="{41C58450-5074-4F73-82D5-9C205752FCDB}" destId="{8FF8EB9E-0299-4697-A4D3-3337BDE09ED3}" srcOrd="0" destOrd="0" presId="urn:microsoft.com/office/officeart/2005/8/layout/radial4"/>
    <dgm:cxn modelId="{94E7B694-A478-4A85-BF0C-DC280C76CAC7}" type="presOf" srcId="{452275E2-29D6-434F-869D-FEC3A5E26F7C}" destId="{C38C4349-F475-417B-A56B-93770F8AE108}" srcOrd="0" destOrd="0" presId="urn:microsoft.com/office/officeart/2005/8/layout/radial4"/>
    <dgm:cxn modelId="{D2580732-36DA-4012-A881-19BAFEDE8F40}" type="presOf" srcId="{E290E05E-E21F-4634-9002-A2F3E7528EF4}" destId="{28010F86-2029-461A-99A6-6022A4E33313}" srcOrd="0" destOrd="0" presId="urn:microsoft.com/office/officeart/2005/8/layout/radial4"/>
    <dgm:cxn modelId="{EB48671B-8F7B-4749-9A3D-35BE150FFEFB}" type="presParOf" srcId="{716DC19A-746F-46E4-A41B-7442FF057AFE}" destId="{EFDC2DC4-D8B1-4EAE-B07E-99853D495F1A}" srcOrd="0" destOrd="0" presId="urn:microsoft.com/office/officeart/2005/8/layout/radial4"/>
    <dgm:cxn modelId="{EC6EB38A-DD7D-4371-A0D3-A4B9713AB6F5}" type="presParOf" srcId="{716DC19A-746F-46E4-A41B-7442FF057AFE}" destId="{C38C4349-F475-417B-A56B-93770F8AE108}" srcOrd="1" destOrd="0" presId="urn:microsoft.com/office/officeart/2005/8/layout/radial4"/>
    <dgm:cxn modelId="{513B5748-58D2-4849-8812-0B193D8966D9}" type="presParOf" srcId="{716DC19A-746F-46E4-A41B-7442FF057AFE}" destId="{DBA8632E-9CEF-4212-AA78-4675AE478F88}" srcOrd="2" destOrd="0" presId="urn:microsoft.com/office/officeart/2005/8/layout/radial4"/>
    <dgm:cxn modelId="{ED9A16DC-99FF-460C-9BC3-B022EAAA3F0A}" type="presParOf" srcId="{716DC19A-746F-46E4-A41B-7442FF057AFE}" destId="{28010F86-2029-461A-99A6-6022A4E33313}" srcOrd="3" destOrd="0" presId="urn:microsoft.com/office/officeart/2005/8/layout/radial4"/>
    <dgm:cxn modelId="{A8601EE7-70AA-4106-95CB-F299B44B5BAE}" type="presParOf" srcId="{716DC19A-746F-46E4-A41B-7442FF057AFE}" destId="{8FF8EB9E-0299-4697-A4D3-3337BDE09ED3}" srcOrd="4" destOrd="0" presId="urn:microsoft.com/office/officeart/2005/8/layout/radial4"/>
    <dgm:cxn modelId="{B121E7C9-6F63-4095-ADC0-DAB5231E0AAE}" type="presParOf" srcId="{716DC19A-746F-46E4-A41B-7442FF057AFE}" destId="{FF7426F8-EE73-4FEF-B551-D0411AB7D5E5}" srcOrd="5" destOrd="0" presId="urn:microsoft.com/office/officeart/2005/8/layout/radial4"/>
    <dgm:cxn modelId="{4B38DEE3-FEFF-48A6-893A-F31E2BE4C753}" type="presParOf" srcId="{716DC19A-746F-46E4-A41B-7442FF057AFE}" destId="{BFB40DAB-B2F6-4F41-BA10-3FF7A0BD8F7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5C577A-EBEE-43AC-96B3-E6E1D370D2DF}" type="doc">
      <dgm:prSet loTypeId="urn:microsoft.com/office/officeart/2005/8/layout/pyramid2" loCatId="pyramid" qsTypeId="urn:microsoft.com/office/officeart/2005/8/quickstyle/simple3" qsCatId="simple" csTypeId="urn:microsoft.com/office/officeart/2005/8/colors/accent6_5" csCatId="accent6" phldr="1"/>
      <dgm:spPr/>
    </dgm:pt>
    <dgm:pt modelId="{37678183-2C58-4F73-9967-E9C6C57875A6}">
      <dgm:prSet phldrT="[Texto]" custT="1"/>
      <dgm:spPr/>
      <dgm:t>
        <a:bodyPr/>
        <a:lstStyle/>
        <a:p>
          <a:pPr algn="ctr"/>
          <a:r>
            <a:rPr lang="es-EC" sz="2000" dirty="0" smtClean="0">
              <a:latin typeface="Arial" pitchFamily="34" charset="0"/>
              <a:cs typeface="Arial" pitchFamily="34" charset="0"/>
            </a:rPr>
            <a:t>Portada</a:t>
          </a:r>
          <a:endParaRPr lang="es-EC" sz="2000" dirty="0">
            <a:latin typeface="Arial" pitchFamily="34" charset="0"/>
            <a:cs typeface="Arial" pitchFamily="34" charset="0"/>
          </a:endParaRPr>
        </a:p>
      </dgm:t>
    </dgm:pt>
    <dgm:pt modelId="{F124ADCE-51AB-4C8B-97C3-E01720F973B4}" type="parTrans" cxnId="{FDEA187B-FAA0-487B-80D9-3F72469E9317}">
      <dgm:prSet/>
      <dgm:spPr/>
      <dgm:t>
        <a:bodyPr/>
        <a:lstStyle/>
        <a:p>
          <a:pPr algn="ctr"/>
          <a:endParaRPr lang="es-EC" sz="2000">
            <a:latin typeface="Arial" pitchFamily="34" charset="0"/>
            <a:cs typeface="Arial" pitchFamily="34" charset="0"/>
          </a:endParaRPr>
        </a:p>
      </dgm:t>
    </dgm:pt>
    <dgm:pt modelId="{E22FB4F6-2DE5-444C-9AB2-4A2FF577530D}" type="sibTrans" cxnId="{FDEA187B-FAA0-487B-80D9-3F72469E9317}">
      <dgm:prSet/>
      <dgm:spPr/>
      <dgm:t>
        <a:bodyPr/>
        <a:lstStyle/>
        <a:p>
          <a:pPr algn="ctr"/>
          <a:endParaRPr lang="es-EC" sz="2000">
            <a:latin typeface="Arial" pitchFamily="34" charset="0"/>
            <a:cs typeface="Arial" pitchFamily="34" charset="0"/>
          </a:endParaRPr>
        </a:p>
      </dgm:t>
    </dgm:pt>
    <dgm:pt modelId="{A5DF6F6C-C0BF-4FD6-A104-1DAED7088277}">
      <dgm:prSet phldrT="[Texto]" custT="1"/>
      <dgm:spPr/>
      <dgm:t>
        <a:bodyPr/>
        <a:lstStyle/>
        <a:p>
          <a:pPr algn="ctr"/>
          <a:r>
            <a:rPr lang="es-EC" sz="2000" dirty="0" smtClean="0">
              <a:latin typeface="Arial" pitchFamily="34" charset="0"/>
              <a:cs typeface="Arial" pitchFamily="34" charset="0"/>
            </a:rPr>
            <a:t>Índice</a:t>
          </a:r>
          <a:endParaRPr lang="es-EC" sz="2000" dirty="0">
            <a:latin typeface="Arial" pitchFamily="34" charset="0"/>
            <a:cs typeface="Arial" pitchFamily="34" charset="0"/>
          </a:endParaRPr>
        </a:p>
      </dgm:t>
    </dgm:pt>
    <dgm:pt modelId="{CE0437E9-DC69-4B99-80D0-1A14E08B0DCE}" type="parTrans" cxnId="{0391A148-90D0-43BD-8434-B5578EF898BF}">
      <dgm:prSet/>
      <dgm:spPr/>
      <dgm:t>
        <a:bodyPr/>
        <a:lstStyle/>
        <a:p>
          <a:pPr algn="ctr"/>
          <a:endParaRPr lang="es-EC" sz="2000">
            <a:latin typeface="Arial" pitchFamily="34" charset="0"/>
            <a:cs typeface="Arial" pitchFamily="34" charset="0"/>
          </a:endParaRPr>
        </a:p>
      </dgm:t>
    </dgm:pt>
    <dgm:pt modelId="{55D8C2CA-3352-42BE-93E7-41406E155527}" type="sibTrans" cxnId="{0391A148-90D0-43BD-8434-B5578EF898BF}">
      <dgm:prSet/>
      <dgm:spPr/>
      <dgm:t>
        <a:bodyPr/>
        <a:lstStyle/>
        <a:p>
          <a:pPr algn="ctr"/>
          <a:endParaRPr lang="es-EC" sz="2000">
            <a:latin typeface="Arial" pitchFamily="34" charset="0"/>
            <a:cs typeface="Arial" pitchFamily="34" charset="0"/>
          </a:endParaRPr>
        </a:p>
      </dgm:t>
    </dgm:pt>
    <dgm:pt modelId="{F12E3841-94A8-4B62-BCAB-9DA1FDC5F6F8}">
      <dgm:prSet phldrT="[Texto]" custT="1"/>
      <dgm:spPr/>
      <dgm:t>
        <a:bodyPr/>
        <a:lstStyle/>
        <a:p>
          <a:pPr algn="ctr"/>
          <a:r>
            <a:rPr lang="es-EC" sz="2000" dirty="0" smtClean="0">
              <a:latin typeface="Arial" pitchFamily="34" charset="0"/>
              <a:cs typeface="Arial" pitchFamily="34" charset="0"/>
            </a:rPr>
            <a:t>Objetivo</a:t>
          </a:r>
          <a:endParaRPr lang="es-EC" sz="2000" dirty="0">
            <a:latin typeface="Arial" pitchFamily="34" charset="0"/>
            <a:cs typeface="Arial" pitchFamily="34" charset="0"/>
          </a:endParaRPr>
        </a:p>
      </dgm:t>
    </dgm:pt>
    <dgm:pt modelId="{D095F1C9-DFD7-4F8B-A5CB-6B72E7D78B6E}" type="parTrans" cxnId="{564D475E-DABD-4E73-A7EA-A2E8B93AC01D}">
      <dgm:prSet/>
      <dgm:spPr/>
      <dgm:t>
        <a:bodyPr/>
        <a:lstStyle/>
        <a:p>
          <a:pPr algn="ctr"/>
          <a:endParaRPr lang="es-EC" sz="2000">
            <a:latin typeface="Arial" pitchFamily="34" charset="0"/>
            <a:cs typeface="Arial" pitchFamily="34" charset="0"/>
          </a:endParaRPr>
        </a:p>
      </dgm:t>
    </dgm:pt>
    <dgm:pt modelId="{FB36E8D0-AA10-4EF7-820F-A4FE9FFDE1AF}" type="sibTrans" cxnId="{564D475E-DABD-4E73-A7EA-A2E8B93AC01D}">
      <dgm:prSet/>
      <dgm:spPr/>
      <dgm:t>
        <a:bodyPr/>
        <a:lstStyle/>
        <a:p>
          <a:pPr algn="ctr"/>
          <a:endParaRPr lang="es-EC" sz="2000">
            <a:latin typeface="Arial" pitchFamily="34" charset="0"/>
            <a:cs typeface="Arial" pitchFamily="34" charset="0"/>
          </a:endParaRPr>
        </a:p>
      </dgm:t>
    </dgm:pt>
    <dgm:pt modelId="{16D0A9B1-E749-4A0E-BC09-F60D2333A052}">
      <dgm:prSet phldrT="[Texto]" custT="1"/>
      <dgm:spPr/>
      <dgm:t>
        <a:bodyPr/>
        <a:lstStyle/>
        <a:p>
          <a:pPr algn="ctr"/>
          <a:r>
            <a:rPr lang="es-EC" sz="1800" dirty="0" smtClean="0">
              <a:latin typeface="Arial" pitchFamily="34" charset="0"/>
              <a:cs typeface="Arial" pitchFamily="34" charset="0"/>
              <a:hlinkClick xmlns:r="http://schemas.openxmlformats.org/officeDocument/2006/relationships" r:id="rId1" action="ppaction://hlinkfile"/>
            </a:rPr>
            <a:t>Elaboración de notas a los estados financieros bajo NIIF para las PYMES</a:t>
          </a:r>
          <a:endParaRPr lang="es-EC" sz="18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D55A03C7-6EB9-4989-A768-0B137B5F6D8B}" type="parTrans" cxnId="{5E59B1E3-6AC2-4F10-B946-E4FB5831BCBF}">
      <dgm:prSet/>
      <dgm:spPr/>
      <dgm:t>
        <a:bodyPr/>
        <a:lstStyle/>
        <a:p>
          <a:pPr algn="ctr"/>
          <a:endParaRPr lang="es-EC" sz="2000">
            <a:latin typeface="Arial" pitchFamily="34" charset="0"/>
            <a:cs typeface="Arial" pitchFamily="34" charset="0"/>
          </a:endParaRPr>
        </a:p>
      </dgm:t>
    </dgm:pt>
    <dgm:pt modelId="{88766382-5050-4167-A5F8-95D73A5DD493}" type="sibTrans" cxnId="{5E59B1E3-6AC2-4F10-B946-E4FB5831BCBF}">
      <dgm:prSet/>
      <dgm:spPr/>
      <dgm:t>
        <a:bodyPr/>
        <a:lstStyle/>
        <a:p>
          <a:pPr algn="ctr"/>
          <a:endParaRPr lang="es-EC" sz="2000">
            <a:latin typeface="Arial" pitchFamily="34" charset="0"/>
            <a:cs typeface="Arial" pitchFamily="34" charset="0"/>
          </a:endParaRPr>
        </a:p>
      </dgm:t>
    </dgm:pt>
    <dgm:pt modelId="{5AC3059D-75D4-4FA9-A4A1-AD4456CF3CD0}">
      <dgm:prSet phldrT="[Texto]" custT="1"/>
      <dgm:spPr/>
      <dgm:t>
        <a:bodyPr/>
        <a:lstStyle/>
        <a:p>
          <a:pPr algn="ctr"/>
          <a:r>
            <a:rPr lang="es-EC" sz="2000" dirty="0" smtClean="0">
              <a:latin typeface="Arial" pitchFamily="34" charset="0"/>
              <a:cs typeface="Arial" pitchFamily="34" charset="0"/>
            </a:rPr>
            <a:t>Alcance</a:t>
          </a:r>
          <a:endParaRPr lang="es-EC" sz="2000" dirty="0">
            <a:latin typeface="Arial" pitchFamily="34" charset="0"/>
            <a:cs typeface="Arial" pitchFamily="34" charset="0"/>
          </a:endParaRPr>
        </a:p>
      </dgm:t>
    </dgm:pt>
    <dgm:pt modelId="{34D3A8D0-7811-4007-B9B9-F2558998FCF3}" type="parTrans" cxnId="{C72B8F8D-F757-4D52-80F6-002D1127C9AE}">
      <dgm:prSet/>
      <dgm:spPr/>
      <dgm:t>
        <a:bodyPr/>
        <a:lstStyle/>
        <a:p>
          <a:pPr algn="ctr"/>
          <a:endParaRPr lang="es-EC" sz="2000">
            <a:latin typeface="Arial" pitchFamily="34" charset="0"/>
            <a:cs typeface="Arial" pitchFamily="34" charset="0"/>
          </a:endParaRPr>
        </a:p>
      </dgm:t>
    </dgm:pt>
    <dgm:pt modelId="{DB445D4E-1950-43AD-BF60-D5A58501AC18}" type="sibTrans" cxnId="{C72B8F8D-F757-4D52-80F6-002D1127C9AE}">
      <dgm:prSet/>
      <dgm:spPr/>
      <dgm:t>
        <a:bodyPr/>
        <a:lstStyle/>
        <a:p>
          <a:pPr algn="ctr"/>
          <a:endParaRPr lang="es-EC" sz="2000">
            <a:latin typeface="Arial" pitchFamily="34" charset="0"/>
            <a:cs typeface="Arial" pitchFamily="34" charset="0"/>
          </a:endParaRPr>
        </a:p>
      </dgm:t>
    </dgm:pt>
    <dgm:pt modelId="{0D0BABD2-88B8-4038-984B-7399EB24BE50}">
      <dgm:prSet phldrT="[Texto]" custT="1"/>
      <dgm:spPr/>
      <dgm:t>
        <a:bodyPr/>
        <a:lstStyle/>
        <a:p>
          <a:pPr algn="ctr"/>
          <a:r>
            <a:rPr lang="es-EC" sz="2000" dirty="0" smtClean="0">
              <a:latin typeface="Arial" pitchFamily="34" charset="0"/>
              <a:cs typeface="Arial" pitchFamily="34" charset="0"/>
            </a:rPr>
            <a:t>Requisitos</a:t>
          </a:r>
          <a:endParaRPr lang="es-EC" sz="2000" dirty="0">
            <a:latin typeface="Arial" pitchFamily="34" charset="0"/>
            <a:cs typeface="Arial" pitchFamily="34" charset="0"/>
          </a:endParaRPr>
        </a:p>
      </dgm:t>
    </dgm:pt>
    <dgm:pt modelId="{C416BA94-D437-4260-B20B-6C7D33504C23}" type="parTrans" cxnId="{A44064C3-134E-4609-A5E3-A92C05665C9E}">
      <dgm:prSet/>
      <dgm:spPr/>
      <dgm:t>
        <a:bodyPr/>
        <a:lstStyle/>
        <a:p>
          <a:pPr algn="ctr"/>
          <a:endParaRPr lang="es-EC" sz="2000">
            <a:latin typeface="Arial" pitchFamily="34" charset="0"/>
            <a:cs typeface="Arial" pitchFamily="34" charset="0"/>
          </a:endParaRPr>
        </a:p>
      </dgm:t>
    </dgm:pt>
    <dgm:pt modelId="{4129C2DA-D804-495B-825F-BBFFFDB147B4}" type="sibTrans" cxnId="{A44064C3-134E-4609-A5E3-A92C05665C9E}">
      <dgm:prSet/>
      <dgm:spPr/>
      <dgm:t>
        <a:bodyPr/>
        <a:lstStyle/>
        <a:p>
          <a:pPr algn="ctr"/>
          <a:endParaRPr lang="es-EC" sz="2000">
            <a:latin typeface="Arial" pitchFamily="34" charset="0"/>
            <a:cs typeface="Arial" pitchFamily="34" charset="0"/>
          </a:endParaRPr>
        </a:p>
      </dgm:t>
    </dgm:pt>
    <dgm:pt modelId="{D7A32B27-76B6-4D72-A74C-BDF60AB078FD}">
      <dgm:prSet phldrT="[Texto]" custT="1"/>
      <dgm:spPr/>
      <dgm:t>
        <a:bodyPr/>
        <a:lstStyle/>
        <a:p>
          <a:pPr algn="ctr"/>
          <a:r>
            <a:rPr lang="es-EC" sz="2000" dirty="0" smtClean="0">
              <a:latin typeface="Arial" pitchFamily="34" charset="0"/>
              <a:cs typeface="Arial" pitchFamily="34" charset="0"/>
              <a:hlinkClick xmlns:r="http://schemas.openxmlformats.org/officeDocument/2006/relationships" r:id="rId2" action="ppaction://hlinkfile"/>
            </a:rPr>
            <a:t>Manejo de la herramienta</a:t>
          </a:r>
          <a:endParaRPr lang="es-EC" sz="20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98E50FE1-4E4B-4E75-BB69-87EA3B3A65D4}" type="parTrans" cxnId="{23BE22E8-C35D-4DFA-8A7B-7DC18B009A07}">
      <dgm:prSet/>
      <dgm:spPr/>
      <dgm:t>
        <a:bodyPr/>
        <a:lstStyle/>
        <a:p>
          <a:pPr algn="ctr"/>
          <a:endParaRPr lang="es-EC" sz="2000">
            <a:latin typeface="Arial" pitchFamily="34" charset="0"/>
            <a:cs typeface="Arial" pitchFamily="34" charset="0"/>
          </a:endParaRPr>
        </a:p>
      </dgm:t>
    </dgm:pt>
    <dgm:pt modelId="{31E5FAC0-1AF4-464D-B7F2-B4BE207987D3}" type="sibTrans" cxnId="{23BE22E8-C35D-4DFA-8A7B-7DC18B009A07}">
      <dgm:prSet/>
      <dgm:spPr/>
      <dgm:t>
        <a:bodyPr/>
        <a:lstStyle/>
        <a:p>
          <a:pPr algn="ctr"/>
          <a:endParaRPr lang="es-EC" sz="2000">
            <a:latin typeface="Arial" pitchFamily="34" charset="0"/>
            <a:cs typeface="Arial" pitchFamily="34" charset="0"/>
          </a:endParaRPr>
        </a:p>
      </dgm:t>
    </dgm:pt>
    <dgm:pt modelId="{6A2DC2AC-75CE-4630-9D1A-8B945669B21F}" type="pres">
      <dgm:prSet presAssocID="{995C577A-EBEE-43AC-96B3-E6E1D370D2DF}" presName="compositeShape" presStyleCnt="0">
        <dgm:presLayoutVars>
          <dgm:dir/>
          <dgm:resizeHandles/>
        </dgm:presLayoutVars>
      </dgm:prSet>
      <dgm:spPr/>
    </dgm:pt>
    <dgm:pt modelId="{9FC6E6C4-662C-43FA-BCA9-4847BE771D67}" type="pres">
      <dgm:prSet presAssocID="{995C577A-EBEE-43AC-96B3-E6E1D370D2DF}" presName="pyramid" presStyleLbl="node1" presStyleIdx="0" presStyleCnt="1" custLinFactNeighborX="-6144" custLinFactNeighborY="267"/>
      <dgm:spPr/>
    </dgm:pt>
    <dgm:pt modelId="{14C5AACF-82C2-42D2-997C-F85336FF7999}" type="pres">
      <dgm:prSet presAssocID="{995C577A-EBEE-43AC-96B3-E6E1D370D2DF}" presName="theList" presStyleCnt="0"/>
      <dgm:spPr/>
    </dgm:pt>
    <dgm:pt modelId="{774628FE-9539-425B-89DA-D64590633152}" type="pres">
      <dgm:prSet presAssocID="{37678183-2C58-4F73-9967-E9C6C57875A6}" presName="aNode" presStyleLbl="fgAcc1" presStyleIdx="0" presStyleCnt="7" custScaleX="85995" custLinFactY="-27579" custLinFactNeighborX="-16310" custLinFactNeighborY="-100000">
        <dgm:presLayoutVars>
          <dgm:bulletEnabled val="1"/>
        </dgm:presLayoutVars>
      </dgm:prSet>
      <dgm:spPr/>
      <dgm:t>
        <a:bodyPr/>
        <a:lstStyle/>
        <a:p>
          <a:endParaRPr lang="es-EC"/>
        </a:p>
      </dgm:t>
    </dgm:pt>
    <dgm:pt modelId="{D6107456-BEA7-4459-A48C-8B271D3AAFFA}" type="pres">
      <dgm:prSet presAssocID="{37678183-2C58-4F73-9967-E9C6C57875A6}" presName="aSpace" presStyleCnt="0"/>
      <dgm:spPr/>
    </dgm:pt>
    <dgm:pt modelId="{65A3004A-6743-4ACD-8EC0-FAF132E843DD}" type="pres">
      <dgm:prSet presAssocID="{A5DF6F6C-C0BF-4FD6-A104-1DAED7088277}" presName="aNode" presStyleLbl="fgAcc1" presStyleIdx="1" presStyleCnt="7" custScaleX="85995" custLinFactY="-27579" custLinFactNeighborX="-16310" custLinFactNeighborY="-100000">
        <dgm:presLayoutVars>
          <dgm:bulletEnabled val="1"/>
        </dgm:presLayoutVars>
      </dgm:prSet>
      <dgm:spPr/>
      <dgm:t>
        <a:bodyPr/>
        <a:lstStyle/>
        <a:p>
          <a:endParaRPr lang="es-EC"/>
        </a:p>
      </dgm:t>
    </dgm:pt>
    <dgm:pt modelId="{0CC0A2EA-F25E-4529-843D-103861E2D0CE}" type="pres">
      <dgm:prSet presAssocID="{A5DF6F6C-C0BF-4FD6-A104-1DAED7088277}" presName="aSpace" presStyleCnt="0"/>
      <dgm:spPr/>
    </dgm:pt>
    <dgm:pt modelId="{2DDC66CC-A28B-406B-96B0-338E8D9DAE7F}" type="pres">
      <dgm:prSet presAssocID="{F12E3841-94A8-4B62-BCAB-9DA1FDC5F6F8}" presName="aNode" presStyleLbl="fgAcc1" presStyleIdx="2" presStyleCnt="7" custScaleX="85995" custLinFactY="-27579" custLinFactNeighborX="-16310" custLinFactNeighborY="-100000">
        <dgm:presLayoutVars>
          <dgm:bulletEnabled val="1"/>
        </dgm:presLayoutVars>
      </dgm:prSet>
      <dgm:spPr/>
      <dgm:t>
        <a:bodyPr/>
        <a:lstStyle/>
        <a:p>
          <a:endParaRPr lang="es-EC"/>
        </a:p>
      </dgm:t>
    </dgm:pt>
    <dgm:pt modelId="{43387F54-7687-41AF-AA84-1976C01E5415}" type="pres">
      <dgm:prSet presAssocID="{F12E3841-94A8-4B62-BCAB-9DA1FDC5F6F8}" presName="aSpace" presStyleCnt="0"/>
      <dgm:spPr/>
    </dgm:pt>
    <dgm:pt modelId="{846361FE-9E78-4CCD-A86A-A65769FFAFCE}" type="pres">
      <dgm:prSet presAssocID="{5AC3059D-75D4-4FA9-A4A1-AD4456CF3CD0}" presName="aNode" presStyleLbl="fgAcc1" presStyleIdx="3" presStyleCnt="7" custScaleX="85995" custLinFactY="-27579" custLinFactNeighborX="-16310" custLinFactNeighborY="-100000">
        <dgm:presLayoutVars>
          <dgm:bulletEnabled val="1"/>
        </dgm:presLayoutVars>
      </dgm:prSet>
      <dgm:spPr/>
      <dgm:t>
        <a:bodyPr/>
        <a:lstStyle/>
        <a:p>
          <a:endParaRPr lang="es-EC"/>
        </a:p>
      </dgm:t>
    </dgm:pt>
    <dgm:pt modelId="{EA9DEF25-7490-4611-8798-B1AAA1A71717}" type="pres">
      <dgm:prSet presAssocID="{5AC3059D-75D4-4FA9-A4A1-AD4456CF3CD0}" presName="aSpace" presStyleCnt="0"/>
      <dgm:spPr/>
    </dgm:pt>
    <dgm:pt modelId="{24D9EE7D-F02F-489B-B792-A445B46B3D4A}" type="pres">
      <dgm:prSet presAssocID="{0D0BABD2-88B8-4038-984B-7399EB24BE50}" presName="aNode" presStyleLbl="fgAcc1" presStyleIdx="4" presStyleCnt="7" custScaleX="85995" custLinFactY="-27579" custLinFactNeighborX="-16310" custLinFactNeighborY="-100000">
        <dgm:presLayoutVars>
          <dgm:bulletEnabled val="1"/>
        </dgm:presLayoutVars>
      </dgm:prSet>
      <dgm:spPr/>
      <dgm:t>
        <a:bodyPr/>
        <a:lstStyle/>
        <a:p>
          <a:endParaRPr lang="es-EC"/>
        </a:p>
      </dgm:t>
    </dgm:pt>
    <dgm:pt modelId="{BEB6EB8C-D6D0-443F-8B4D-CC5AE5D5866D}" type="pres">
      <dgm:prSet presAssocID="{0D0BABD2-88B8-4038-984B-7399EB24BE50}" presName="aSpace" presStyleCnt="0"/>
      <dgm:spPr/>
    </dgm:pt>
    <dgm:pt modelId="{18006AF0-67EA-46FA-82E7-EFB006172392}" type="pres">
      <dgm:prSet presAssocID="{D7A32B27-76B6-4D72-A74C-BDF60AB078FD}" presName="aNode" presStyleLbl="fgAcc1" presStyleIdx="5" presStyleCnt="7" custScaleX="85995" custLinFactY="-27579" custLinFactNeighborX="-16310" custLinFactNeighborY="-100000">
        <dgm:presLayoutVars>
          <dgm:bulletEnabled val="1"/>
        </dgm:presLayoutVars>
      </dgm:prSet>
      <dgm:spPr/>
      <dgm:t>
        <a:bodyPr/>
        <a:lstStyle/>
        <a:p>
          <a:endParaRPr lang="es-EC"/>
        </a:p>
      </dgm:t>
    </dgm:pt>
    <dgm:pt modelId="{70A1DF1D-F099-4619-9D8B-7BE4FC8CE950}" type="pres">
      <dgm:prSet presAssocID="{D7A32B27-76B6-4D72-A74C-BDF60AB078FD}" presName="aSpace" presStyleCnt="0"/>
      <dgm:spPr/>
    </dgm:pt>
    <dgm:pt modelId="{66CC3A9B-2B47-4635-9800-29C128B5D365}" type="pres">
      <dgm:prSet presAssocID="{16D0A9B1-E749-4A0E-BC09-F60D2333A052}" presName="aNode" presStyleLbl="fgAcc1" presStyleIdx="6" presStyleCnt="7" custScaleX="85995" custScaleY="220406" custLinFactY="-27579" custLinFactNeighborX="-16310" custLinFactNeighborY="-100000">
        <dgm:presLayoutVars>
          <dgm:bulletEnabled val="1"/>
        </dgm:presLayoutVars>
      </dgm:prSet>
      <dgm:spPr/>
      <dgm:t>
        <a:bodyPr/>
        <a:lstStyle/>
        <a:p>
          <a:endParaRPr lang="es-EC"/>
        </a:p>
      </dgm:t>
    </dgm:pt>
    <dgm:pt modelId="{64D29273-A121-4E86-8AA7-47472917C1DE}" type="pres">
      <dgm:prSet presAssocID="{16D0A9B1-E749-4A0E-BC09-F60D2333A052}" presName="aSpace" presStyleCnt="0"/>
      <dgm:spPr/>
    </dgm:pt>
  </dgm:ptLst>
  <dgm:cxnLst>
    <dgm:cxn modelId="{18222D2F-DD39-4E9F-A803-1929A0DDC281}" type="presOf" srcId="{995C577A-EBEE-43AC-96B3-E6E1D370D2DF}" destId="{6A2DC2AC-75CE-4630-9D1A-8B945669B21F}" srcOrd="0" destOrd="0" presId="urn:microsoft.com/office/officeart/2005/8/layout/pyramid2"/>
    <dgm:cxn modelId="{A974492E-0D47-4213-AA6F-E6DB8C3435CD}" type="presOf" srcId="{5AC3059D-75D4-4FA9-A4A1-AD4456CF3CD0}" destId="{846361FE-9E78-4CCD-A86A-A65769FFAFCE}" srcOrd="0" destOrd="0" presId="urn:microsoft.com/office/officeart/2005/8/layout/pyramid2"/>
    <dgm:cxn modelId="{5E59B1E3-6AC2-4F10-B946-E4FB5831BCBF}" srcId="{995C577A-EBEE-43AC-96B3-E6E1D370D2DF}" destId="{16D0A9B1-E749-4A0E-BC09-F60D2333A052}" srcOrd="6" destOrd="0" parTransId="{D55A03C7-6EB9-4989-A768-0B137B5F6D8B}" sibTransId="{88766382-5050-4167-A5F8-95D73A5DD493}"/>
    <dgm:cxn modelId="{0391A148-90D0-43BD-8434-B5578EF898BF}" srcId="{995C577A-EBEE-43AC-96B3-E6E1D370D2DF}" destId="{A5DF6F6C-C0BF-4FD6-A104-1DAED7088277}" srcOrd="1" destOrd="0" parTransId="{CE0437E9-DC69-4B99-80D0-1A14E08B0DCE}" sibTransId="{55D8C2CA-3352-42BE-93E7-41406E155527}"/>
    <dgm:cxn modelId="{AF72FE12-8544-400B-B74A-C1150B9015E5}" type="presOf" srcId="{F12E3841-94A8-4B62-BCAB-9DA1FDC5F6F8}" destId="{2DDC66CC-A28B-406B-96B0-338E8D9DAE7F}" srcOrd="0" destOrd="0" presId="urn:microsoft.com/office/officeart/2005/8/layout/pyramid2"/>
    <dgm:cxn modelId="{564D475E-DABD-4E73-A7EA-A2E8B93AC01D}" srcId="{995C577A-EBEE-43AC-96B3-E6E1D370D2DF}" destId="{F12E3841-94A8-4B62-BCAB-9DA1FDC5F6F8}" srcOrd="2" destOrd="0" parTransId="{D095F1C9-DFD7-4F8B-A5CB-6B72E7D78B6E}" sibTransId="{FB36E8D0-AA10-4EF7-820F-A4FE9FFDE1AF}"/>
    <dgm:cxn modelId="{7888E92C-DBC0-498A-B6BB-AAB41944293B}" type="presOf" srcId="{37678183-2C58-4F73-9967-E9C6C57875A6}" destId="{774628FE-9539-425B-89DA-D64590633152}" srcOrd="0" destOrd="0" presId="urn:microsoft.com/office/officeart/2005/8/layout/pyramid2"/>
    <dgm:cxn modelId="{23BE22E8-C35D-4DFA-8A7B-7DC18B009A07}" srcId="{995C577A-EBEE-43AC-96B3-E6E1D370D2DF}" destId="{D7A32B27-76B6-4D72-A74C-BDF60AB078FD}" srcOrd="5" destOrd="0" parTransId="{98E50FE1-4E4B-4E75-BB69-87EA3B3A65D4}" sibTransId="{31E5FAC0-1AF4-464D-B7F2-B4BE207987D3}"/>
    <dgm:cxn modelId="{7AA34E2D-CCB8-4C2B-93F5-F46D6E00283A}" type="presOf" srcId="{A5DF6F6C-C0BF-4FD6-A104-1DAED7088277}" destId="{65A3004A-6743-4ACD-8EC0-FAF132E843DD}" srcOrd="0" destOrd="0" presId="urn:microsoft.com/office/officeart/2005/8/layout/pyramid2"/>
    <dgm:cxn modelId="{8D0BEDBC-BD95-479D-AB09-6DF1C52246D9}" type="presOf" srcId="{D7A32B27-76B6-4D72-A74C-BDF60AB078FD}" destId="{18006AF0-67EA-46FA-82E7-EFB006172392}" srcOrd="0" destOrd="0" presId="urn:microsoft.com/office/officeart/2005/8/layout/pyramid2"/>
    <dgm:cxn modelId="{A44064C3-134E-4609-A5E3-A92C05665C9E}" srcId="{995C577A-EBEE-43AC-96B3-E6E1D370D2DF}" destId="{0D0BABD2-88B8-4038-984B-7399EB24BE50}" srcOrd="4" destOrd="0" parTransId="{C416BA94-D437-4260-B20B-6C7D33504C23}" sibTransId="{4129C2DA-D804-495B-825F-BBFFFDB147B4}"/>
    <dgm:cxn modelId="{F902FF9A-7516-4A4D-895A-866E9A1037C9}" type="presOf" srcId="{0D0BABD2-88B8-4038-984B-7399EB24BE50}" destId="{24D9EE7D-F02F-489B-B792-A445B46B3D4A}" srcOrd="0" destOrd="0" presId="urn:microsoft.com/office/officeart/2005/8/layout/pyramid2"/>
    <dgm:cxn modelId="{F4196814-33C0-4631-9BE0-ED303B72F623}" type="presOf" srcId="{16D0A9B1-E749-4A0E-BC09-F60D2333A052}" destId="{66CC3A9B-2B47-4635-9800-29C128B5D365}" srcOrd="0" destOrd="0" presId="urn:microsoft.com/office/officeart/2005/8/layout/pyramid2"/>
    <dgm:cxn modelId="{C72B8F8D-F757-4D52-80F6-002D1127C9AE}" srcId="{995C577A-EBEE-43AC-96B3-E6E1D370D2DF}" destId="{5AC3059D-75D4-4FA9-A4A1-AD4456CF3CD0}" srcOrd="3" destOrd="0" parTransId="{34D3A8D0-7811-4007-B9B9-F2558998FCF3}" sibTransId="{DB445D4E-1950-43AD-BF60-D5A58501AC18}"/>
    <dgm:cxn modelId="{FDEA187B-FAA0-487B-80D9-3F72469E9317}" srcId="{995C577A-EBEE-43AC-96B3-E6E1D370D2DF}" destId="{37678183-2C58-4F73-9967-E9C6C57875A6}" srcOrd="0" destOrd="0" parTransId="{F124ADCE-51AB-4C8B-97C3-E01720F973B4}" sibTransId="{E22FB4F6-2DE5-444C-9AB2-4A2FF577530D}"/>
    <dgm:cxn modelId="{26653EF7-C5A1-4C68-B68E-F42338FAF7A9}" type="presParOf" srcId="{6A2DC2AC-75CE-4630-9D1A-8B945669B21F}" destId="{9FC6E6C4-662C-43FA-BCA9-4847BE771D67}" srcOrd="0" destOrd="0" presId="urn:microsoft.com/office/officeart/2005/8/layout/pyramid2"/>
    <dgm:cxn modelId="{B6B63D98-1148-48B3-A989-698267574A69}" type="presParOf" srcId="{6A2DC2AC-75CE-4630-9D1A-8B945669B21F}" destId="{14C5AACF-82C2-42D2-997C-F85336FF7999}" srcOrd="1" destOrd="0" presId="urn:microsoft.com/office/officeart/2005/8/layout/pyramid2"/>
    <dgm:cxn modelId="{2C4ABE73-8357-4220-B0A4-7DFE505EBD76}" type="presParOf" srcId="{14C5AACF-82C2-42D2-997C-F85336FF7999}" destId="{774628FE-9539-425B-89DA-D64590633152}" srcOrd="0" destOrd="0" presId="urn:microsoft.com/office/officeart/2005/8/layout/pyramid2"/>
    <dgm:cxn modelId="{D29B8076-9400-4237-A6DA-29421180ABF4}" type="presParOf" srcId="{14C5AACF-82C2-42D2-997C-F85336FF7999}" destId="{D6107456-BEA7-4459-A48C-8B271D3AAFFA}" srcOrd="1" destOrd="0" presId="urn:microsoft.com/office/officeart/2005/8/layout/pyramid2"/>
    <dgm:cxn modelId="{A0EB9768-A5BC-4249-B6D2-2E8E072A5F59}" type="presParOf" srcId="{14C5AACF-82C2-42D2-997C-F85336FF7999}" destId="{65A3004A-6743-4ACD-8EC0-FAF132E843DD}" srcOrd="2" destOrd="0" presId="urn:microsoft.com/office/officeart/2005/8/layout/pyramid2"/>
    <dgm:cxn modelId="{F231D241-5092-4A1A-8345-1170EC5F3A4E}" type="presParOf" srcId="{14C5AACF-82C2-42D2-997C-F85336FF7999}" destId="{0CC0A2EA-F25E-4529-843D-103861E2D0CE}" srcOrd="3" destOrd="0" presId="urn:microsoft.com/office/officeart/2005/8/layout/pyramid2"/>
    <dgm:cxn modelId="{4A1CABE3-3BCC-43BB-BAC3-92FA39827622}" type="presParOf" srcId="{14C5AACF-82C2-42D2-997C-F85336FF7999}" destId="{2DDC66CC-A28B-406B-96B0-338E8D9DAE7F}" srcOrd="4" destOrd="0" presId="urn:microsoft.com/office/officeart/2005/8/layout/pyramid2"/>
    <dgm:cxn modelId="{35CB7450-71D5-413B-8946-172B1ECDC38B}" type="presParOf" srcId="{14C5AACF-82C2-42D2-997C-F85336FF7999}" destId="{43387F54-7687-41AF-AA84-1976C01E5415}" srcOrd="5" destOrd="0" presId="urn:microsoft.com/office/officeart/2005/8/layout/pyramid2"/>
    <dgm:cxn modelId="{B50F16C4-2082-4889-8FA1-CCD8C52707F5}" type="presParOf" srcId="{14C5AACF-82C2-42D2-997C-F85336FF7999}" destId="{846361FE-9E78-4CCD-A86A-A65769FFAFCE}" srcOrd="6" destOrd="0" presId="urn:microsoft.com/office/officeart/2005/8/layout/pyramid2"/>
    <dgm:cxn modelId="{5206F829-9450-4762-96F6-48E9F450FD9F}" type="presParOf" srcId="{14C5AACF-82C2-42D2-997C-F85336FF7999}" destId="{EA9DEF25-7490-4611-8798-B1AAA1A71717}" srcOrd="7" destOrd="0" presId="urn:microsoft.com/office/officeart/2005/8/layout/pyramid2"/>
    <dgm:cxn modelId="{BD996C6A-6B40-4AA4-8C89-71E3978C5EDA}" type="presParOf" srcId="{14C5AACF-82C2-42D2-997C-F85336FF7999}" destId="{24D9EE7D-F02F-489B-B792-A445B46B3D4A}" srcOrd="8" destOrd="0" presId="urn:microsoft.com/office/officeart/2005/8/layout/pyramid2"/>
    <dgm:cxn modelId="{6616C65D-8CB5-4EAD-A7EC-AFA85FD37B04}" type="presParOf" srcId="{14C5AACF-82C2-42D2-997C-F85336FF7999}" destId="{BEB6EB8C-D6D0-443F-8B4D-CC5AE5D5866D}" srcOrd="9" destOrd="0" presId="urn:microsoft.com/office/officeart/2005/8/layout/pyramid2"/>
    <dgm:cxn modelId="{7134F4DB-8FAB-4D7E-B7B4-BED961BCE652}" type="presParOf" srcId="{14C5AACF-82C2-42D2-997C-F85336FF7999}" destId="{18006AF0-67EA-46FA-82E7-EFB006172392}" srcOrd="10" destOrd="0" presId="urn:microsoft.com/office/officeart/2005/8/layout/pyramid2"/>
    <dgm:cxn modelId="{116949C6-5666-4AE0-BC98-30F659D66C02}" type="presParOf" srcId="{14C5AACF-82C2-42D2-997C-F85336FF7999}" destId="{70A1DF1D-F099-4619-9D8B-7BE4FC8CE950}" srcOrd="11" destOrd="0" presId="urn:microsoft.com/office/officeart/2005/8/layout/pyramid2"/>
    <dgm:cxn modelId="{A69B4093-C911-4449-85D4-39BA90E72BBD}" type="presParOf" srcId="{14C5AACF-82C2-42D2-997C-F85336FF7999}" destId="{66CC3A9B-2B47-4635-9800-29C128B5D365}" srcOrd="12" destOrd="0" presId="urn:microsoft.com/office/officeart/2005/8/layout/pyramid2"/>
    <dgm:cxn modelId="{6E047ECD-D937-4AA4-88E2-5D8362677610}" type="presParOf" srcId="{14C5AACF-82C2-42D2-997C-F85336FF7999}" destId="{64D29273-A121-4E86-8AA7-47472917C1DE}"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C0A74E-DFF8-4B11-B44F-7143A29ED6F1}" type="doc">
      <dgm:prSet loTypeId="urn:microsoft.com/office/officeart/2005/8/layout/vProcess5" loCatId="process" qsTypeId="urn:microsoft.com/office/officeart/2005/8/quickstyle/simple3" qsCatId="simple" csTypeId="urn:microsoft.com/office/officeart/2005/8/colors/accent6_4" csCatId="accent6" phldr="1"/>
      <dgm:spPr/>
      <dgm:t>
        <a:bodyPr/>
        <a:lstStyle/>
        <a:p>
          <a:endParaRPr lang="es-EC"/>
        </a:p>
      </dgm:t>
    </dgm:pt>
    <dgm:pt modelId="{93831D07-0D6B-48E7-B5D8-0D51E043DA4C}">
      <dgm:prSet phldrT="[Texto]" custT="1"/>
      <dgm:spPr/>
      <dgm:t>
        <a:bodyPr/>
        <a:lstStyle/>
        <a:p>
          <a:r>
            <a:rPr lang="es-EC" sz="1800" smtClean="0">
              <a:latin typeface="Arial" panose="020B0604020202020204" pitchFamily="34" charset="0"/>
              <a:cs typeface="Arial" panose="020B0604020202020204" pitchFamily="34" charset="0"/>
            </a:rPr>
            <a:t>De acuerdo al estudio realizado, se puede concluir que existe una necesidad en las compañías anónimas y de responsabilidad limitada, de ser capacitadas y asesoradas para elaborar y presentar su información financiera a la Superintendencia de Compañías, Valores y Seguros.</a:t>
          </a:r>
          <a:endParaRPr lang="es-EC" sz="1800" dirty="0" smtClean="0">
            <a:latin typeface="Arial" panose="020B0604020202020204" pitchFamily="34" charset="0"/>
            <a:cs typeface="Arial" panose="020B0604020202020204" pitchFamily="34" charset="0"/>
          </a:endParaRPr>
        </a:p>
      </dgm:t>
    </dgm:pt>
    <dgm:pt modelId="{5C4CCB18-3BA8-49A1-B29F-CE66B073337D}" type="parTrans" cxnId="{2B684216-005C-444A-B3BB-043959BF1171}">
      <dgm:prSet/>
      <dgm:spPr/>
      <dgm:t>
        <a:bodyPr/>
        <a:lstStyle/>
        <a:p>
          <a:endParaRPr lang="es-EC" sz="1800">
            <a:solidFill>
              <a:schemeClr val="tx1"/>
            </a:solidFill>
            <a:latin typeface="Arial" pitchFamily="34" charset="0"/>
            <a:cs typeface="Arial" pitchFamily="34" charset="0"/>
          </a:endParaRPr>
        </a:p>
      </dgm:t>
    </dgm:pt>
    <dgm:pt modelId="{D07D7CDA-DC37-4E58-9683-88501AAE099A}" type="sibTrans" cxnId="{2B684216-005C-444A-B3BB-043959BF1171}">
      <dgm:prSet custT="1"/>
      <dgm:spPr/>
      <dgm:t>
        <a:bodyPr/>
        <a:lstStyle/>
        <a:p>
          <a:endParaRPr lang="es-EC" sz="3600">
            <a:solidFill>
              <a:schemeClr val="tx1"/>
            </a:solidFill>
            <a:latin typeface="Arial" pitchFamily="34" charset="0"/>
            <a:cs typeface="Arial" pitchFamily="34" charset="0"/>
          </a:endParaRPr>
        </a:p>
      </dgm:t>
    </dgm:pt>
    <dgm:pt modelId="{730D4CC4-4211-4A3A-9D26-580F6C70AD3B}">
      <dgm:prSet phldrT="[Texto]" custT="1"/>
      <dgm:spPr/>
      <dgm:t>
        <a:bodyPr/>
        <a:lstStyle/>
        <a:p>
          <a:r>
            <a:rPr lang="es-EC" sz="1800" dirty="0" smtClean="0">
              <a:latin typeface="Arial" panose="020B0604020202020204" pitchFamily="34" charset="0"/>
              <a:cs typeface="Arial" panose="020B0604020202020204" pitchFamily="34" charset="0"/>
            </a:rPr>
            <a:t>Los resultados de la investigación indican que los factores que influyen en la no presentación de estados financieros bajo NIIF para las PYMES, en las compañías anónimas y de responsabilidad limitada de la provincia de Pichincha son el desconocimiento en la aplicación de la normativa </a:t>
          </a:r>
          <a:r>
            <a:rPr lang="es-EC" sz="1800" dirty="0" smtClean="0">
              <a:latin typeface="Arial" panose="020B0604020202020204" pitchFamily="34" charset="0"/>
              <a:cs typeface="Arial" panose="020B0604020202020204" pitchFamily="34" charset="0"/>
            </a:rPr>
            <a:t>contable, le desconocimiento en la preparación y validación de la información financiera en el portal web del ente de control </a:t>
          </a:r>
          <a:r>
            <a:rPr lang="es-EC" sz="1800" dirty="0" smtClean="0">
              <a:latin typeface="Arial" panose="020B0604020202020204" pitchFamily="34" charset="0"/>
              <a:cs typeface="Arial" panose="020B0604020202020204" pitchFamily="34" charset="0"/>
            </a:rPr>
            <a:t>y la falta de capacitación y asesoramiento por parte del ente de control.</a:t>
          </a:r>
        </a:p>
      </dgm:t>
    </dgm:pt>
    <dgm:pt modelId="{F6B203B5-EE32-4A4D-A934-B8997C183380}" type="sibTrans" cxnId="{88AD622D-C5B6-4DC6-AB59-D7CA63ACD275}">
      <dgm:prSet custT="1"/>
      <dgm:spPr/>
      <dgm:t>
        <a:bodyPr/>
        <a:lstStyle/>
        <a:p>
          <a:endParaRPr lang="es-EC" sz="3600">
            <a:solidFill>
              <a:schemeClr val="tx1"/>
            </a:solidFill>
            <a:latin typeface="Arial" pitchFamily="34" charset="0"/>
            <a:cs typeface="Arial" pitchFamily="34" charset="0"/>
          </a:endParaRPr>
        </a:p>
      </dgm:t>
    </dgm:pt>
    <dgm:pt modelId="{99C70E17-0204-4570-9F02-3CCA6F67A54D}" type="parTrans" cxnId="{88AD622D-C5B6-4DC6-AB59-D7CA63ACD275}">
      <dgm:prSet/>
      <dgm:spPr/>
      <dgm:t>
        <a:bodyPr/>
        <a:lstStyle/>
        <a:p>
          <a:endParaRPr lang="es-EC" sz="1800">
            <a:solidFill>
              <a:schemeClr val="tx1"/>
            </a:solidFill>
            <a:latin typeface="Arial" pitchFamily="34" charset="0"/>
            <a:cs typeface="Arial" pitchFamily="34" charset="0"/>
          </a:endParaRPr>
        </a:p>
      </dgm:t>
    </dgm:pt>
    <dgm:pt modelId="{35CE5E72-8E14-4E0E-9029-3D9E1C0C390D}" type="pres">
      <dgm:prSet presAssocID="{9EC0A74E-DFF8-4B11-B44F-7143A29ED6F1}" presName="outerComposite" presStyleCnt="0">
        <dgm:presLayoutVars>
          <dgm:chMax val="5"/>
          <dgm:dir/>
          <dgm:resizeHandles val="exact"/>
        </dgm:presLayoutVars>
      </dgm:prSet>
      <dgm:spPr/>
      <dgm:t>
        <a:bodyPr/>
        <a:lstStyle/>
        <a:p>
          <a:endParaRPr lang="es-EC"/>
        </a:p>
      </dgm:t>
    </dgm:pt>
    <dgm:pt modelId="{D2806049-0B72-43BF-B139-A73EB5DD5424}" type="pres">
      <dgm:prSet presAssocID="{9EC0A74E-DFF8-4B11-B44F-7143A29ED6F1}" presName="dummyMaxCanvas" presStyleCnt="0">
        <dgm:presLayoutVars/>
      </dgm:prSet>
      <dgm:spPr/>
      <dgm:t>
        <a:bodyPr/>
        <a:lstStyle/>
        <a:p>
          <a:endParaRPr lang="es-EC"/>
        </a:p>
      </dgm:t>
    </dgm:pt>
    <dgm:pt modelId="{77562483-1400-4EFC-BE91-5869598AB77B}" type="pres">
      <dgm:prSet presAssocID="{9EC0A74E-DFF8-4B11-B44F-7143A29ED6F1}" presName="TwoNodes_1" presStyleLbl="node1" presStyleIdx="0" presStyleCnt="2">
        <dgm:presLayoutVars>
          <dgm:bulletEnabled val="1"/>
        </dgm:presLayoutVars>
      </dgm:prSet>
      <dgm:spPr/>
      <dgm:t>
        <a:bodyPr/>
        <a:lstStyle/>
        <a:p>
          <a:endParaRPr lang="es-EC"/>
        </a:p>
      </dgm:t>
    </dgm:pt>
    <dgm:pt modelId="{B811849D-CE53-4051-8CC6-64AE5800C48B}" type="pres">
      <dgm:prSet presAssocID="{9EC0A74E-DFF8-4B11-B44F-7143A29ED6F1}" presName="TwoNodes_2" presStyleLbl="node1" presStyleIdx="1" presStyleCnt="2">
        <dgm:presLayoutVars>
          <dgm:bulletEnabled val="1"/>
        </dgm:presLayoutVars>
      </dgm:prSet>
      <dgm:spPr/>
      <dgm:t>
        <a:bodyPr/>
        <a:lstStyle/>
        <a:p>
          <a:endParaRPr lang="es-EC"/>
        </a:p>
      </dgm:t>
    </dgm:pt>
    <dgm:pt modelId="{C2A1546C-EB47-48F1-BC01-53F21CF8278C}" type="pres">
      <dgm:prSet presAssocID="{9EC0A74E-DFF8-4B11-B44F-7143A29ED6F1}" presName="TwoConn_1-2" presStyleLbl="fgAccFollowNode1" presStyleIdx="0" presStyleCnt="1">
        <dgm:presLayoutVars>
          <dgm:bulletEnabled val="1"/>
        </dgm:presLayoutVars>
      </dgm:prSet>
      <dgm:spPr/>
      <dgm:t>
        <a:bodyPr/>
        <a:lstStyle/>
        <a:p>
          <a:endParaRPr lang="es-EC"/>
        </a:p>
      </dgm:t>
    </dgm:pt>
    <dgm:pt modelId="{3E575F5A-B2B1-4C62-9DB5-70ADCA35895F}" type="pres">
      <dgm:prSet presAssocID="{9EC0A74E-DFF8-4B11-B44F-7143A29ED6F1}" presName="TwoNodes_1_text" presStyleLbl="node1" presStyleIdx="1" presStyleCnt="2">
        <dgm:presLayoutVars>
          <dgm:bulletEnabled val="1"/>
        </dgm:presLayoutVars>
      </dgm:prSet>
      <dgm:spPr/>
      <dgm:t>
        <a:bodyPr/>
        <a:lstStyle/>
        <a:p>
          <a:endParaRPr lang="es-EC"/>
        </a:p>
      </dgm:t>
    </dgm:pt>
    <dgm:pt modelId="{BB679E38-B48F-4FEE-B79B-A1EE7EA8C28C}" type="pres">
      <dgm:prSet presAssocID="{9EC0A74E-DFF8-4B11-B44F-7143A29ED6F1}" presName="TwoNodes_2_text" presStyleLbl="node1" presStyleIdx="1" presStyleCnt="2">
        <dgm:presLayoutVars>
          <dgm:bulletEnabled val="1"/>
        </dgm:presLayoutVars>
      </dgm:prSet>
      <dgm:spPr/>
      <dgm:t>
        <a:bodyPr/>
        <a:lstStyle/>
        <a:p>
          <a:endParaRPr lang="es-EC"/>
        </a:p>
      </dgm:t>
    </dgm:pt>
  </dgm:ptLst>
  <dgm:cxnLst>
    <dgm:cxn modelId="{B755EFC7-194B-400D-9AB2-1A532FEF5678}" type="presOf" srcId="{730D4CC4-4211-4A3A-9D26-580F6C70AD3B}" destId="{3E575F5A-B2B1-4C62-9DB5-70ADCA35895F}" srcOrd="1" destOrd="0" presId="urn:microsoft.com/office/officeart/2005/8/layout/vProcess5"/>
    <dgm:cxn modelId="{A32579C3-7837-466C-804D-39161F2BCDF5}" type="presOf" srcId="{93831D07-0D6B-48E7-B5D8-0D51E043DA4C}" destId="{BB679E38-B48F-4FEE-B79B-A1EE7EA8C28C}" srcOrd="1" destOrd="0" presId="urn:microsoft.com/office/officeart/2005/8/layout/vProcess5"/>
    <dgm:cxn modelId="{3789D6EB-F369-46A8-A848-50790F381663}" type="presOf" srcId="{9EC0A74E-DFF8-4B11-B44F-7143A29ED6F1}" destId="{35CE5E72-8E14-4E0E-9029-3D9E1C0C390D}" srcOrd="0" destOrd="0" presId="urn:microsoft.com/office/officeart/2005/8/layout/vProcess5"/>
    <dgm:cxn modelId="{464A66C7-A3C0-487A-8807-AC7DD4D9A294}" type="presOf" srcId="{730D4CC4-4211-4A3A-9D26-580F6C70AD3B}" destId="{77562483-1400-4EFC-BE91-5869598AB77B}" srcOrd="0" destOrd="0" presId="urn:microsoft.com/office/officeart/2005/8/layout/vProcess5"/>
    <dgm:cxn modelId="{9FFCA5E6-B773-4E09-A561-DD01F072DDB8}" type="presOf" srcId="{93831D07-0D6B-48E7-B5D8-0D51E043DA4C}" destId="{B811849D-CE53-4051-8CC6-64AE5800C48B}" srcOrd="0" destOrd="0" presId="urn:microsoft.com/office/officeart/2005/8/layout/vProcess5"/>
    <dgm:cxn modelId="{88AD622D-C5B6-4DC6-AB59-D7CA63ACD275}" srcId="{9EC0A74E-DFF8-4B11-B44F-7143A29ED6F1}" destId="{730D4CC4-4211-4A3A-9D26-580F6C70AD3B}" srcOrd="0" destOrd="0" parTransId="{99C70E17-0204-4570-9F02-3CCA6F67A54D}" sibTransId="{F6B203B5-EE32-4A4D-A934-B8997C183380}"/>
    <dgm:cxn modelId="{2B684216-005C-444A-B3BB-043959BF1171}" srcId="{9EC0A74E-DFF8-4B11-B44F-7143A29ED6F1}" destId="{93831D07-0D6B-48E7-B5D8-0D51E043DA4C}" srcOrd="1" destOrd="0" parTransId="{5C4CCB18-3BA8-49A1-B29F-CE66B073337D}" sibTransId="{D07D7CDA-DC37-4E58-9683-88501AAE099A}"/>
    <dgm:cxn modelId="{D6801D6F-A313-41E2-B01A-6CD90A3E9221}" type="presOf" srcId="{F6B203B5-EE32-4A4D-A934-B8997C183380}" destId="{C2A1546C-EB47-48F1-BC01-53F21CF8278C}" srcOrd="0" destOrd="0" presId="urn:microsoft.com/office/officeart/2005/8/layout/vProcess5"/>
    <dgm:cxn modelId="{E15FC429-0656-427B-BE9F-1D0D0D576FD4}" type="presParOf" srcId="{35CE5E72-8E14-4E0E-9029-3D9E1C0C390D}" destId="{D2806049-0B72-43BF-B139-A73EB5DD5424}" srcOrd="0" destOrd="0" presId="urn:microsoft.com/office/officeart/2005/8/layout/vProcess5"/>
    <dgm:cxn modelId="{CDC2CCE7-5348-4AB3-9413-56E280D79032}" type="presParOf" srcId="{35CE5E72-8E14-4E0E-9029-3D9E1C0C390D}" destId="{77562483-1400-4EFC-BE91-5869598AB77B}" srcOrd="1" destOrd="0" presId="urn:microsoft.com/office/officeart/2005/8/layout/vProcess5"/>
    <dgm:cxn modelId="{F608BBB1-A4D4-418C-838D-98553E406F9A}" type="presParOf" srcId="{35CE5E72-8E14-4E0E-9029-3D9E1C0C390D}" destId="{B811849D-CE53-4051-8CC6-64AE5800C48B}" srcOrd="2" destOrd="0" presId="urn:microsoft.com/office/officeart/2005/8/layout/vProcess5"/>
    <dgm:cxn modelId="{6B7A2F50-4193-4B9B-A52C-81CBC3B337B5}" type="presParOf" srcId="{35CE5E72-8E14-4E0E-9029-3D9E1C0C390D}" destId="{C2A1546C-EB47-48F1-BC01-53F21CF8278C}" srcOrd="3" destOrd="0" presId="urn:microsoft.com/office/officeart/2005/8/layout/vProcess5"/>
    <dgm:cxn modelId="{A1A3ED36-8C07-4690-803C-AC350A55FC08}" type="presParOf" srcId="{35CE5E72-8E14-4E0E-9029-3D9E1C0C390D}" destId="{3E575F5A-B2B1-4C62-9DB5-70ADCA35895F}" srcOrd="4" destOrd="0" presId="urn:microsoft.com/office/officeart/2005/8/layout/vProcess5"/>
    <dgm:cxn modelId="{B2AE1AB8-5732-4BD5-8125-968234EB9620}" type="presParOf" srcId="{35CE5E72-8E14-4E0E-9029-3D9E1C0C390D}" destId="{BB679E38-B48F-4FEE-B79B-A1EE7EA8C28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CBDCEE-3A55-40D0-AECF-2A4E00539400}" type="doc">
      <dgm:prSet loTypeId="urn:microsoft.com/office/officeart/2005/8/layout/vProcess5" loCatId="process" qsTypeId="urn:microsoft.com/office/officeart/2005/8/quickstyle/simple3" qsCatId="simple" csTypeId="urn:microsoft.com/office/officeart/2005/8/colors/accent6_4" csCatId="accent6" phldr="1"/>
      <dgm:spPr/>
      <dgm:t>
        <a:bodyPr/>
        <a:lstStyle/>
        <a:p>
          <a:endParaRPr lang="es-EC"/>
        </a:p>
      </dgm:t>
    </dgm:pt>
    <dgm:pt modelId="{EC98E202-ED0C-4736-82DC-5580ECA6B9D5}">
      <dgm:prSet phldrT="[Texto]"/>
      <dgm:spPr/>
      <dgm:t>
        <a:bodyPr/>
        <a:lstStyle/>
        <a:p>
          <a:r>
            <a:rPr lang="es-ES" dirty="0" smtClean="0">
              <a:latin typeface="Arial" panose="020B0604020202020204" pitchFamily="34" charset="0"/>
              <a:cs typeface="Arial" panose="020B0604020202020204" pitchFamily="34" charset="0"/>
            </a:rPr>
            <a:t>La herramienta de automatización que se propone para facilitar los procesos de elaboración de estados financieros bajo NIIF para las PYMES cumple con la normativa contable impuesta por la Superintendencia de Compañías, Valores y Seguros.</a:t>
          </a:r>
          <a:endParaRPr lang="es-EC" dirty="0">
            <a:latin typeface="Arial" pitchFamily="34" charset="0"/>
            <a:cs typeface="Arial" pitchFamily="34" charset="0"/>
          </a:endParaRPr>
        </a:p>
      </dgm:t>
    </dgm:pt>
    <dgm:pt modelId="{C2ABCB7B-0308-4F33-AEBE-B23DE2B69A80}" type="parTrans" cxnId="{BB187A10-2855-4FD5-8986-B85265F634C8}">
      <dgm:prSet/>
      <dgm:spPr/>
      <dgm:t>
        <a:bodyPr/>
        <a:lstStyle/>
        <a:p>
          <a:endParaRPr lang="es-EC">
            <a:latin typeface="Arial" pitchFamily="34" charset="0"/>
            <a:cs typeface="Arial" pitchFamily="34" charset="0"/>
          </a:endParaRPr>
        </a:p>
      </dgm:t>
    </dgm:pt>
    <dgm:pt modelId="{E6EE5318-EFF0-4412-B559-A14E10B14678}" type="sibTrans" cxnId="{BB187A10-2855-4FD5-8986-B85265F634C8}">
      <dgm:prSet/>
      <dgm:spPr/>
      <dgm:t>
        <a:bodyPr/>
        <a:lstStyle/>
        <a:p>
          <a:endParaRPr lang="es-EC">
            <a:latin typeface="Arial" pitchFamily="34" charset="0"/>
            <a:cs typeface="Arial" pitchFamily="34" charset="0"/>
          </a:endParaRPr>
        </a:p>
      </dgm:t>
    </dgm:pt>
    <dgm:pt modelId="{AAE4A8D7-0EF8-4496-8F15-7924BDAEFF0A}">
      <dgm:prSet phldrT="[Texto]"/>
      <dgm:spPr/>
      <dgm:t>
        <a:bodyPr/>
        <a:lstStyle/>
        <a:p>
          <a:r>
            <a:rPr lang="es-ES" dirty="0" smtClean="0">
              <a:latin typeface="Arial" panose="020B0604020202020204" pitchFamily="34" charset="0"/>
              <a:cs typeface="Arial" panose="020B0604020202020204" pitchFamily="34" charset="0"/>
            </a:rPr>
            <a:t>En la actualidad el país no cuenta con información oportuna y confiable para determinar los índices económicos y demás estadísticas que se analiza en cada periodo, por la información incompleta  que posee la Superintendencia de Compañías, Valores y Seguros en su base de datos, al no contar con la información financiera del 25.9% de las compañías a nivel nacional.</a:t>
          </a:r>
          <a:endParaRPr lang="es-EC" dirty="0">
            <a:latin typeface="Arial" pitchFamily="34" charset="0"/>
            <a:cs typeface="Arial" pitchFamily="34" charset="0"/>
          </a:endParaRPr>
        </a:p>
      </dgm:t>
    </dgm:pt>
    <dgm:pt modelId="{F36C71DB-53E9-4F44-8163-753ADF4F915D}" type="parTrans" cxnId="{BFB87C0C-2E3C-47B8-BAB2-AB1ECD8FE113}">
      <dgm:prSet/>
      <dgm:spPr/>
      <dgm:t>
        <a:bodyPr/>
        <a:lstStyle/>
        <a:p>
          <a:endParaRPr lang="es-EC">
            <a:latin typeface="Arial" pitchFamily="34" charset="0"/>
            <a:cs typeface="Arial" pitchFamily="34" charset="0"/>
          </a:endParaRPr>
        </a:p>
      </dgm:t>
    </dgm:pt>
    <dgm:pt modelId="{77913BA8-4FBF-4ED8-9420-49655A5DFA77}" type="sibTrans" cxnId="{BFB87C0C-2E3C-47B8-BAB2-AB1ECD8FE113}">
      <dgm:prSet/>
      <dgm:spPr/>
      <dgm:t>
        <a:bodyPr/>
        <a:lstStyle/>
        <a:p>
          <a:endParaRPr lang="es-EC">
            <a:latin typeface="Arial" pitchFamily="34" charset="0"/>
            <a:cs typeface="Arial" pitchFamily="34" charset="0"/>
          </a:endParaRPr>
        </a:p>
      </dgm:t>
    </dgm:pt>
    <dgm:pt modelId="{95AFCD26-600E-4FC9-9995-4792D7197D61}">
      <dgm:prSet phldrT="[Texto]"/>
      <dgm:spPr/>
      <dgm:t>
        <a:bodyPr/>
        <a:lstStyle/>
        <a:p>
          <a:r>
            <a:rPr lang="es-ES" dirty="0" smtClean="0">
              <a:latin typeface="Arial" panose="020B0604020202020204" pitchFamily="34" charset="0"/>
              <a:cs typeface="Arial" panose="020B0604020202020204" pitchFamily="34" charset="0"/>
            </a:rPr>
            <a:t>Las compañías en el país están abiertas y dispuestas aportar en la investigación para mejorar la calidad de la información financiera, lo cual permitió que la metodología de investigación aplicada fuese confiable.</a:t>
          </a:r>
          <a:endParaRPr lang="es-EC" dirty="0">
            <a:latin typeface="Arial" pitchFamily="34" charset="0"/>
            <a:cs typeface="Arial" pitchFamily="34" charset="0"/>
          </a:endParaRPr>
        </a:p>
      </dgm:t>
    </dgm:pt>
    <dgm:pt modelId="{BB3315FC-AB7E-41B5-A075-E914F2B329A9}" type="parTrans" cxnId="{CD5F8658-615C-458F-ADBF-7BCA53F06B0F}">
      <dgm:prSet/>
      <dgm:spPr/>
      <dgm:t>
        <a:bodyPr/>
        <a:lstStyle/>
        <a:p>
          <a:endParaRPr lang="es-EC">
            <a:latin typeface="Arial" pitchFamily="34" charset="0"/>
            <a:cs typeface="Arial" pitchFamily="34" charset="0"/>
          </a:endParaRPr>
        </a:p>
      </dgm:t>
    </dgm:pt>
    <dgm:pt modelId="{DC425CBD-8B2D-4302-BE92-72EEE5E87124}" type="sibTrans" cxnId="{CD5F8658-615C-458F-ADBF-7BCA53F06B0F}">
      <dgm:prSet/>
      <dgm:spPr/>
      <dgm:t>
        <a:bodyPr/>
        <a:lstStyle/>
        <a:p>
          <a:endParaRPr lang="es-EC">
            <a:latin typeface="Arial" pitchFamily="34" charset="0"/>
            <a:cs typeface="Arial" pitchFamily="34" charset="0"/>
          </a:endParaRPr>
        </a:p>
      </dgm:t>
    </dgm:pt>
    <dgm:pt modelId="{08514088-08FA-40B9-9501-0B5403DB8174}" type="pres">
      <dgm:prSet presAssocID="{02CBDCEE-3A55-40D0-AECF-2A4E00539400}" presName="outerComposite" presStyleCnt="0">
        <dgm:presLayoutVars>
          <dgm:chMax val="5"/>
          <dgm:dir/>
          <dgm:resizeHandles val="exact"/>
        </dgm:presLayoutVars>
      </dgm:prSet>
      <dgm:spPr/>
      <dgm:t>
        <a:bodyPr/>
        <a:lstStyle/>
        <a:p>
          <a:endParaRPr lang="es-EC"/>
        </a:p>
      </dgm:t>
    </dgm:pt>
    <dgm:pt modelId="{4E0AF64D-2EF3-44D0-83C2-4DC910F159E4}" type="pres">
      <dgm:prSet presAssocID="{02CBDCEE-3A55-40D0-AECF-2A4E00539400}" presName="dummyMaxCanvas" presStyleCnt="0">
        <dgm:presLayoutVars/>
      </dgm:prSet>
      <dgm:spPr/>
      <dgm:t>
        <a:bodyPr/>
        <a:lstStyle/>
        <a:p>
          <a:endParaRPr lang="es-EC"/>
        </a:p>
      </dgm:t>
    </dgm:pt>
    <dgm:pt modelId="{4F141B70-327F-4BE1-BCAE-BB4CFD7C8A9B}" type="pres">
      <dgm:prSet presAssocID="{02CBDCEE-3A55-40D0-AECF-2A4E00539400}" presName="ThreeNodes_1" presStyleLbl="node1" presStyleIdx="0" presStyleCnt="3">
        <dgm:presLayoutVars>
          <dgm:bulletEnabled val="1"/>
        </dgm:presLayoutVars>
      </dgm:prSet>
      <dgm:spPr/>
      <dgm:t>
        <a:bodyPr/>
        <a:lstStyle/>
        <a:p>
          <a:endParaRPr lang="es-EC"/>
        </a:p>
      </dgm:t>
    </dgm:pt>
    <dgm:pt modelId="{3607EE6E-C359-4B21-A8F9-2E41440D7DFA}" type="pres">
      <dgm:prSet presAssocID="{02CBDCEE-3A55-40D0-AECF-2A4E00539400}" presName="ThreeNodes_2" presStyleLbl="node1" presStyleIdx="1" presStyleCnt="3">
        <dgm:presLayoutVars>
          <dgm:bulletEnabled val="1"/>
        </dgm:presLayoutVars>
      </dgm:prSet>
      <dgm:spPr/>
      <dgm:t>
        <a:bodyPr/>
        <a:lstStyle/>
        <a:p>
          <a:endParaRPr lang="es-EC"/>
        </a:p>
      </dgm:t>
    </dgm:pt>
    <dgm:pt modelId="{A5719C2A-28EB-46C9-9771-14851C7534D8}" type="pres">
      <dgm:prSet presAssocID="{02CBDCEE-3A55-40D0-AECF-2A4E00539400}" presName="ThreeNodes_3" presStyleLbl="node1" presStyleIdx="2" presStyleCnt="3">
        <dgm:presLayoutVars>
          <dgm:bulletEnabled val="1"/>
        </dgm:presLayoutVars>
      </dgm:prSet>
      <dgm:spPr/>
      <dgm:t>
        <a:bodyPr/>
        <a:lstStyle/>
        <a:p>
          <a:endParaRPr lang="es-EC"/>
        </a:p>
      </dgm:t>
    </dgm:pt>
    <dgm:pt modelId="{5914D694-9AD0-4459-BE4C-455D148E4D64}" type="pres">
      <dgm:prSet presAssocID="{02CBDCEE-3A55-40D0-AECF-2A4E00539400}" presName="ThreeConn_1-2" presStyleLbl="fgAccFollowNode1" presStyleIdx="0" presStyleCnt="2">
        <dgm:presLayoutVars>
          <dgm:bulletEnabled val="1"/>
        </dgm:presLayoutVars>
      </dgm:prSet>
      <dgm:spPr/>
      <dgm:t>
        <a:bodyPr/>
        <a:lstStyle/>
        <a:p>
          <a:endParaRPr lang="es-EC"/>
        </a:p>
      </dgm:t>
    </dgm:pt>
    <dgm:pt modelId="{3BEACD17-F606-4672-9656-55AE90057EA9}" type="pres">
      <dgm:prSet presAssocID="{02CBDCEE-3A55-40D0-AECF-2A4E00539400}" presName="ThreeConn_2-3" presStyleLbl="fgAccFollowNode1" presStyleIdx="1" presStyleCnt="2">
        <dgm:presLayoutVars>
          <dgm:bulletEnabled val="1"/>
        </dgm:presLayoutVars>
      </dgm:prSet>
      <dgm:spPr/>
      <dgm:t>
        <a:bodyPr/>
        <a:lstStyle/>
        <a:p>
          <a:endParaRPr lang="es-EC"/>
        </a:p>
      </dgm:t>
    </dgm:pt>
    <dgm:pt modelId="{14DEA17A-1BF3-4D4B-B19E-CDC198036953}" type="pres">
      <dgm:prSet presAssocID="{02CBDCEE-3A55-40D0-AECF-2A4E00539400}" presName="ThreeNodes_1_text" presStyleLbl="node1" presStyleIdx="2" presStyleCnt="3">
        <dgm:presLayoutVars>
          <dgm:bulletEnabled val="1"/>
        </dgm:presLayoutVars>
      </dgm:prSet>
      <dgm:spPr/>
      <dgm:t>
        <a:bodyPr/>
        <a:lstStyle/>
        <a:p>
          <a:endParaRPr lang="es-EC"/>
        </a:p>
      </dgm:t>
    </dgm:pt>
    <dgm:pt modelId="{B72964B4-76E0-491C-A492-613B4AE26340}" type="pres">
      <dgm:prSet presAssocID="{02CBDCEE-3A55-40D0-AECF-2A4E00539400}" presName="ThreeNodes_2_text" presStyleLbl="node1" presStyleIdx="2" presStyleCnt="3">
        <dgm:presLayoutVars>
          <dgm:bulletEnabled val="1"/>
        </dgm:presLayoutVars>
      </dgm:prSet>
      <dgm:spPr/>
      <dgm:t>
        <a:bodyPr/>
        <a:lstStyle/>
        <a:p>
          <a:endParaRPr lang="es-EC"/>
        </a:p>
      </dgm:t>
    </dgm:pt>
    <dgm:pt modelId="{6278B429-B6CC-4F18-9025-60EEDB2C2731}" type="pres">
      <dgm:prSet presAssocID="{02CBDCEE-3A55-40D0-AECF-2A4E00539400}" presName="ThreeNodes_3_text" presStyleLbl="node1" presStyleIdx="2" presStyleCnt="3">
        <dgm:presLayoutVars>
          <dgm:bulletEnabled val="1"/>
        </dgm:presLayoutVars>
      </dgm:prSet>
      <dgm:spPr/>
      <dgm:t>
        <a:bodyPr/>
        <a:lstStyle/>
        <a:p>
          <a:endParaRPr lang="es-EC"/>
        </a:p>
      </dgm:t>
    </dgm:pt>
  </dgm:ptLst>
  <dgm:cxnLst>
    <dgm:cxn modelId="{3F0D1EFE-D854-466F-A74A-0AF975C7CCE6}" type="presOf" srcId="{E6EE5318-EFF0-4412-B559-A14E10B14678}" destId="{5914D694-9AD0-4459-BE4C-455D148E4D64}" srcOrd="0" destOrd="0" presId="urn:microsoft.com/office/officeart/2005/8/layout/vProcess5"/>
    <dgm:cxn modelId="{BFB87C0C-2E3C-47B8-BAB2-AB1ECD8FE113}" srcId="{02CBDCEE-3A55-40D0-AECF-2A4E00539400}" destId="{AAE4A8D7-0EF8-4496-8F15-7924BDAEFF0A}" srcOrd="1" destOrd="0" parTransId="{F36C71DB-53E9-4F44-8163-753ADF4F915D}" sibTransId="{77913BA8-4FBF-4ED8-9420-49655A5DFA77}"/>
    <dgm:cxn modelId="{BB187A10-2855-4FD5-8986-B85265F634C8}" srcId="{02CBDCEE-3A55-40D0-AECF-2A4E00539400}" destId="{EC98E202-ED0C-4736-82DC-5580ECA6B9D5}" srcOrd="0" destOrd="0" parTransId="{C2ABCB7B-0308-4F33-AEBE-B23DE2B69A80}" sibTransId="{E6EE5318-EFF0-4412-B559-A14E10B14678}"/>
    <dgm:cxn modelId="{E636ABFD-EA35-414A-BFA5-D115A6944C7C}" type="presOf" srcId="{95AFCD26-600E-4FC9-9995-4792D7197D61}" destId="{A5719C2A-28EB-46C9-9771-14851C7534D8}" srcOrd="0" destOrd="0" presId="urn:microsoft.com/office/officeart/2005/8/layout/vProcess5"/>
    <dgm:cxn modelId="{9B1713CC-A346-484C-831B-0D6762E68B25}" type="presOf" srcId="{77913BA8-4FBF-4ED8-9420-49655A5DFA77}" destId="{3BEACD17-F606-4672-9656-55AE90057EA9}" srcOrd="0" destOrd="0" presId="urn:microsoft.com/office/officeart/2005/8/layout/vProcess5"/>
    <dgm:cxn modelId="{366E1F14-EE50-420B-B19C-9C818972DBCE}" type="presOf" srcId="{EC98E202-ED0C-4736-82DC-5580ECA6B9D5}" destId="{14DEA17A-1BF3-4D4B-B19E-CDC198036953}" srcOrd="1" destOrd="0" presId="urn:microsoft.com/office/officeart/2005/8/layout/vProcess5"/>
    <dgm:cxn modelId="{B72FB9F4-7FEA-44E6-81BE-CA28FA377817}" type="presOf" srcId="{AAE4A8D7-0EF8-4496-8F15-7924BDAEFF0A}" destId="{B72964B4-76E0-491C-A492-613B4AE26340}" srcOrd="1" destOrd="0" presId="urn:microsoft.com/office/officeart/2005/8/layout/vProcess5"/>
    <dgm:cxn modelId="{CD5F8658-615C-458F-ADBF-7BCA53F06B0F}" srcId="{02CBDCEE-3A55-40D0-AECF-2A4E00539400}" destId="{95AFCD26-600E-4FC9-9995-4792D7197D61}" srcOrd="2" destOrd="0" parTransId="{BB3315FC-AB7E-41B5-A075-E914F2B329A9}" sibTransId="{DC425CBD-8B2D-4302-BE92-72EEE5E87124}"/>
    <dgm:cxn modelId="{8623CED8-078C-453E-8478-033D0DD9BA19}" type="presOf" srcId="{02CBDCEE-3A55-40D0-AECF-2A4E00539400}" destId="{08514088-08FA-40B9-9501-0B5403DB8174}" srcOrd="0" destOrd="0" presId="urn:microsoft.com/office/officeart/2005/8/layout/vProcess5"/>
    <dgm:cxn modelId="{7FAB4099-97F8-4BE5-9F45-A0F77167EBBD}" type="presOf" srcId="{95AFCD26-600E-4FC9-9995-4792D7197D61}" destId="{6278B429-B6CC-4F18-9025-60EEDB2C2731}" srcOrd="1" destOrd="0" presId="urn:microsoft.com/office/officeart/2005/8/layout/vProcess5"/>
    <dgm:cxn modelId="{07AD6B30-4F70-416C-9135-D1097EBF7D1B}" type="presOf" srcId="{EC98E202-ED0C-4736-82DC-5580ECA6B9D5}" destId="{4F141B70-327F-4BE1-BCAE-BB4CFD7C8A9B}" srcOrd="0" destOrd="0" presId="urn:microsoft.com/office/officeart/2005/8/layout/vProcess5"/>
    <dgm:cxn modelId="{D2B263DB-2FD2-4E1B-9895-A33302700F3D}" type="presOf" srcId="{AAE4A8D7-0EF8-4496-8F15-7924BDAEFF0A}" destId="{3607EE6E-C359-4B21-A8F9-2E41440D7DFA}" srcOrd="0" destOrd="0" presId="urn:microsoft.com/office/officeart/2005/8/layout/vProcess5"/>
    <dgm:cxn modelId="{C1F1CB86-4517-4A2E-A41C-EDC767FEB309}" type="presParOf" srcId="{08514088-08FA-40B9-9501-0B5403DB8174}" destId="{4E0AF64D-2EF3-44D0-83C2-4DC910F159E4}" srcOrd="0" destOrd="0" presId="urn:microsoft.com/office/officeart/2005/8/layout/vProcess5"/>
    <dgm:cxn modelId="{CFF196AE-6644-49AA-90EA-57D2BACEE50A}" type="presParOf" srcId="{08514088-08FA-40B9-9501-0B5403DB8174}" destId="{4F141B70-327F-4BE1-BCAE-BB4CFD7C8A9B}" srcOrd="1" destOrd="0" presId="urn:microsoft.com/office/officeart/2005/8/layout/vProcess5"/>
    <dgm:cxn modelId="{558034DF-4608-4A6F-9499-F3965A953F7C}" type="presParOf" srcId="{08514088-08FA-40B9-9501-0B5403DB8174}" destId="{3607EE6E-C359-4B21-A8F9-2E41440D7DFA}" srcOrd="2" destOrd="0" presId="urn:microsoft.com/office/officeart/2005/8/layout/vProcess5"/>
    <dgm:cxn modelId="{827F3446-B1CB-4D7D-A85C-AAF0CD04900A}" type="presParOf" srcId="{08514088-08FA-40B9-9501-0B5403DB8174}" destId="{A5719C2A-28EB-46C9-9771-14851C7534D8}" srcOrd="3" destOrd="0" presId="urn:microsoft.com/office/officeart/2005/8/layout/vProcess5"/>
    <dgm:cxn modelId="{DB630530-E0BE-4477-9CE8-7F6ACB9CC565}" type="presParOf" srcId="{08514088-08FA-40B9-9501-0B5403DB8174}" destId="{5914D694-9AD0-4459-BE4C-455D148E4D64}" srcOrd="4" destOrd="0" presId="urn:microsoft.com/office/officeart/2005/8/layout/vProcess5"/>
    <dgm:cxn modelId="{381E7182-17B1-4742-859F-C01681F21DAD}" type="presParOf" srcId="{08514088-08FA-40B9-9501-0B5403DB8174}" destId="{3BEACD17-F606-4672-9656-55AE90057EA9}" srcOrd="5" destOrd="0" presId="urn:microsoft.com/office/officeart/2005/8/layout/vProcess5"/>
    <dgm:cxn modelId="{7FCE1510-642E-457D-A20F-EF5319A20AF5}" type="presParOf" srcId="{08514088-08FA-40B9-9501-0B5403DB8174}" destId="{14DEA17A-1BF3-4D4B-B19E-CDC198036953}" srcOrd="6" destOrd="0" presId="urn:microsoft.com/office/officeart/2005/8/layout/vProcess5"/>
    <dgm:cxn modelId="{B21C7680-3A44-4E60-A06F-8AF9DC44E8CE}" type="presParOf" srcId="{08514088-08FA-40B9-9501-0B5403DB8174}" destId="{B72964B4-76E0-491C-A492-613B4AE26340}" srcOrd="7" destOrd="0" presId="urn:microsoft.com/office/officeart/2005/8/layout/vProcess5"/>
    <dgm:cxn modelId="{E1B00002-6C76-499B-BD91-423099CF747E}" type="presParOf" srcId="{08514088-08FA-40B9-9501-0B5403DB8174}" destId="{6278B429-B6CC-4F18-9025-60EEDB2C273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29F661-256A-4326-81D0-5CEAB0E1F82D}" type="doc">
      <dgm:prSet loTypeId="urn:microsoft.com/office/officeart/2005/8/layout/vProcess5" loCatId="process" qsTypeId="urn:microsoft.com/office/officeart/2005/8/quickstyle/simple3" qsCatId="simple" csTypeId="urn:microsoft.com/office/officeart/2005/8/colors/accent6_4" csCatId="accent6" phldr="1"/>
      <dgm:spPr/>
      <dgm:t>
        <a:bodyPr/>
        <a:lstStyle/>
        <a:p>
          <a:endParaRPr lang="es-EC"/>
        </a:p>
      </dgm:t>
    </dgm:pt>
    <dgm:pt modelId="{F2CA6C3D-9EFE-486C-BC95-AE3F9E07F869}">
      <dgm:prSet phldrT="[Texto]" custT="1"/>
      <dgm:spPr/>
      <dgm:t>
        <a:bodyPr/>
        <a:lstStyle/>
        <a:p>
          <a:r>
            <a:rPr lang="es-ES" sz="1800" dirty="0" smtClean="0">
              <a:latin typeface="Arial" panose="020B0604020202020204" pitchFamily="34" charset="0"/>
              <a:cs typeface="Arial" panose="020B0604020202020204" pitchFamily="34" charset="0"/>
            </a:rPr>
            <a:t>El 100% de las compañías PYMES anónimas y de responsabilidad limitada encuestadas conocen la obligación de presentar hasta el 30 de abril de cada año, su información financiera, mediante la plataforma de la Superintendencia de Compañías, Valores y Seguros.</a:t>
          </a:r>
          <a:endParaRPr lang="es-EC" sz="1800" dirty="0">
            <a:latin typeface="Arial" pitchFamily="34" charset="0"/>
            <a:cs typeface="Arial" pitchFamily="34" charset="0"/>
          </a:endParaRPr>
        </a:p>
      </dgm:t>
    </dgm:pt>
    <dgm:pt modelId="{9559BCF3-D229-4049-A0B7-4F4B1741C492}" type="parTrans" cxnId="{51A4AF6B-DA14-4C3F-B21D-5276BFF9FD68}">
      <dgm:prSet/>
      <dgm:spPr/>
      <dgm:t>
        <a:bodyPr/>
        <a:lstStyle/>
        <a:p>
          <a:endParaRPr lang="es-EC" sz="1600">
            <a:latin typeface="Arial" pitchFamily="34" charset="0"/>
            <a:cs typeface="Arial" pitchFamily="34" charset="0"/>
          </a:endParaRPr>
        </a:p>
      </dgm:t>
    </dgm:pt>
    <dgm:pt modelId="{CDE48D6C-F3D4-4E6F-AE2E-13C3306590DA}" type="sibTrans" cxnId="{51A4AF6B-DA14-4C3F-B21D-5276BFF9FD68}">
      <dgm:prSet custT="1"/>
      <dgm:spPr/>
      <dgm:t>
        <a:bodyPr/>
        <a:lstStyle/>
        <a:p>
          <a:endParaRPr lang="es-EC" sz="3200">
            <a:latin typeface="Arial" pitchFamily="34" charset="0"/>
            <a:cs typeface="Arial" pitchFamily="34" charset="0"/>
          </a:endParaRPr>
        </a:p>
      </dgm:t>
    </dgm:pt>
    <dgm:pt modelId="{FF0CD6F2-9AD3-4AF4-B410-000E9D37585F}">
      <dgm:prSet phldrT="[Texto]" custT="1"/>
      <dgm:spPr/>
      <dgm:t>
        <a:bodyPr/>
        <a:lstStyle/>
        <a:p>
          <a:r>
            <a:rPr lang="es-ES" sz="1800" dirty="0" smtClean="0">
              <a:latin typeface="Arial" panose="020B0604020202020204" pitchFamily="34" charset="0"/>
              <a:cs typeface="Arial" panose="020B0604020202020204" pitchFamily="34" charset="0"/>
            </a:rPr>
            <a:t>Todas las compañías PYMES anónimas y de responsabilidad limitada encuestadas tienen conocimiento de las sanciones que impone la Superintendencia de Compañías, Valores y Seguros, por la no prestación de la información financiera anual.</a:t>
          </a:r>
          <a:endParaRPr lang="es-EC" sz="1800" dirty="0">
            <a:latin typeface="Arial" pitchFamily="34" charset="0"/>
            <a:cs typeface="Arial" pitchFamily="34" charset="0"/>
          </a:endParaRPr>
        </a:p>
      </dgm:t>
    </dgm:pt>
    <dgm:pt modelId="{9DD0FFB9-BEF2-4ED8-A10F-91A0F1976AB4}" type="parTrans" cxnId="{C09FB140-B614-4909-8E82-4B24468FBFFF}">
      <dgm:prSet/>
      <dgm:spPr/>
      <dgm:t>
        <a:bodyPr/>
        <a:lstStyle/>
        <a:p>
          <a:endParaRPr lang="es-EC" sz="1600">
            <a:latin typeface="Arial" pitchFamily="34" charset="0"/>
            <a:cs typeface="Arial" pitchFamily="34" charset="0"/>
          </a:endParaRPr>
        </a:p>
      </dgm:t>
    </dgm:pt>
    <dgm:pt modelId="{0B9A9377-75BF-4D1A-AE9A-F51AECD1FF3C}" type="sibTrans" cxnId="{C09FB140-B614-4909-8E82-4B24468FBFFF}">
      <dgm:prSet custT="1"/>
      <dgm:spPr/>
      <dgm:t>
        <a:bodyPr/>
        <a:lstStyle/>
        <a:p>
          <a:endParaRPr lang="es-EC" sz="3200">
            <a:latin typeface="Arial" pitchFamily="34" charset="0"/>
            <a:cs typeface="Arial" pitchFamily="34" charset="0"/>
          </a:endParaRPr>
        </a:p>
      </dgm:t>
    </dgm:pt>
    <dgm:pt modelId="{D00CF949-05BD-47B9-962C-BE10C5475523}" type="pres">
      <dgm:prSet presAssocID="{7D29F661-256A-4326-81D0-5CEAB0E1F82D}" presName="outerComposite" presStyleCnt="0">
        <dgm:presLayoutVars>
          <dgm:chMax val="5"/>
          <dgm:dir/>
          <dgm:resizeHandles val="exact"/>
        </dgm:presLayoutVars>
      </dgm:prSet>
      <dgm:spPr/>
      <dgm:t>
        <a:bodyPr/>
        <a:lstStyle/>
        <a:p>
          <a:endParaRPr lang="es-EC"/>
        </a:p>
      </dgm:t>
    </dgm:pt>
    <dgm:pt modelId="{D0C00D45-0904-46CE-89DF-9ED12BC11652}" type="pres">
      <dgm:prSet presAssocID="{7D29F661-256A-4326-81D0-5CEAB0E1F82D}" presName="dummyMaxCanvas" presStyleCnt="0">
        <dgm:presLayoutVars/>
      </dgm:prSet>
      <dgm:spPr/>
      <dgm:t>
        <a:bodyPr/>
        <a:lstStyle/>
        <a:p>
          <a:endParaRPr lang="es-EC"/>
        </a:p>
      </dgm:t>
    </dgm:pt>
    <dgm:pt modelId="{9CC6D91C-851F-4B1E-8C44-BFC08E7DC294}" type="pres">
      <dgm:prSet presAssocID="{7D29F661-256A-4326-81D0-5CEAB0E1F82D}" presName="TwoNodes_1" presStyleLbl="node1" presStyleIdx="0" presStyleCnt="2">
        <dgm:presLayoutVars>
          <dgm:bulletEnabled val="1"/>
        </dgm:presLayoutVars>
      </dgm:prSet>
      <dgm:spPr/>
      <dgm:t>
        <a:bodyPr/>
        <a:lstStyle/>
        <a:p>
          <a:endParaRPr lang="es-EC"/>
        </a:p>
      </dgm:t>
    </dgm:pt>
    <dgm:pt modelId="{8F65A4FB-4D5F-4A3A-A9F5-5D2F5400B8CD}" type="pres">
      <dgm:prSet presAssocID="{7D29F661-256A-4326-81D0-5CEAB0E1F82D}" presName="TwoNodes_2" presStyleLbl="node1" presStyleIdx="1" presStyleCnt="2">
        <dgm:presLayoutVars>
          <dgm:bulletEnabled val="1"/>
        </dgm:presLayoutVars>
      </dgm:prSet>
      <dgm:spPr/>
      <dgm:t>
        <a:bodyPr/>
        <a:lstStyle/>
        <a:p>
          <a:endParaRPr lang="es-EC"/>
        </a:p>
      </dgm:t>
    </dgm:pt>
    <dgm:pt modelId="{3AF64F81-4AF7-47EC-9020-9C521F8A4197}" type="pres">
      <dgm:prSet presAssocID="{7D29F661-256A-4326-81D0-5CEAB0E1F82D}" presName="TwoConn_1-2" presStyleLbl="fgAccFollowNode1" presStyleIdx="0" presStyleCnt="1">
        <dgm:presLayoutVars>
          <dgm:bulletEnabled val="1"/>
        </dgm:presLayoutVars>
      </dgm:prSet>
      <dgm:spPr/>
      <dgm:t>
        <a:bodyPr/>
        <a:lstStyle/>
        <a:p>
          <a:endParaRPr lang="es-EC"/>
        </a:p>
      </dgm:t>
    </dgm:pt>
    <dgm:pt modelId="{1F39B674-A8A6-4DE8-894D-D5B83FFBE0BD}" type="pres">
      <dgm:prSet presAssocID="{7D29F661-256A-4326-81D0-5CEAB0E1F82D}" presName="TwoNodes_1_text" presStyleLbl="node1" presStyleIdx="1" presStyleCnt="2">
        <dgm:presLayoutVars>
          <dgm:bulletEnabled val="1"/>
        </dgm:presLayoutVars>
      </dgm:prSet>
      <dgm:spPr/>
      <dgm:t>
        <a:bodyPr/>
        <a:lstStyle/>
        <a:p>
          <a:endParaRPr lang="es-EC"/>
        </a:p>
      </dgm:t>
    </dgm:pt>
    <dgm:pt modelId="{D286B0B0-5445-4AFD-8FAF-9A208C7853F2}" type="pres">
      <dgm:prSet presAssocID="{7D29F661-256A-4326-81D0-5CEAB0E1F82D}" presName="TwoNodes_2_text" presStyleLbl="node1" presStyleIdx="1" presStyleCnt="2">
        <dgm:presLayoutVars>
          <dgm:bulletEnabled val="1"/>
        </dgm:presLayoutVars>
      </dgm:prSet>
      <dgm:spPr/>
      <dgm:t>
        <a:bodyPr/>
        <a:lstStyle/>
        <a:p>
          <a:endParaRPr lang="es-EC"/>
        </a:p>
      </dgm:t>
    </dgm:pt>
  </dgm:ptLst>
  <dgm:cxnLst>
    <dgm:cxn modelId="{97CE48FF-D1F8-4686-A221-83D98E7D9560}" type="presOf" srcId="{F2CA6C3D-9EFE-486C-BC95-AE3F9E07F869}" destId="{1F39B674-A8A6-4DE8-894D-D5B83FFBE0BD}" srcOrd="1" destOrd="0" presId="urn:microsoft.com/office/officeart/2005/8/layout/vProcess5"/>
    <dgm:cxn modelId="{C09FB140-B614-4909-8E82-4B24468FBFFF}" srcId="{7D29F661-256A-4326-81D0-5CEAB0E1F82D}" destId="{FF0CD6F2-9AD3-4AF4-B410-000E9D37585F}" srcOrd="1" destOrd="0" parTransId="{9DD0FFB9-BEF2-4ED8-A10F-91A0F1976AB4}" sibTransId="{0B9A9377-75BF-4D1A-AE9A-F51AECD1FF3C}"/>
    <dgm:cxn modelId="{5184AEC1-997D-4DCF-8BFF-0499C542F5E2}" type="presOf" srcId="{FF0CD6F2-9AD3-4AF4-B410-000E9D37585F}" destId="{8F65A4FB-4D5F-4A3A-A9F5-5D2F5400B8CD}" srcOrd="0" destOrd="0" presId="urn:microsoft.com/office/officeart/2005/8/layout/vProcess5"/>
    <dgm:cxn modelId="{8A448FD5-6436-4C2E-8A2E-A267EEE27AE6}" type="presOf" srcId="{CDE48D6C-F3D4-4E6F-AE2E-13C3306590DA}" destId="{3AF64F81-4AF7-47EC-9020-9C521F8A4197}" srcOrd="0" destOrd="0" presId="urn:microsoft.com/office/officeart/2005/8/layout/vProcess5"/>
    <dgm:cxn modelId="{D224E6F6-18CE-4EE2-8BD5-2AAD98AA113B}" type="presOf" srcId="{F2CA6C3D-9EFE-486C-BC95-AE3F9E07F869}" destId="{9CC6D91C-851F-4B1E-8C44-BFC08E7DC294}" srcOrd="0" destOrd="0" presId="urn:microsoft.com/office/officeart/2005/8/layout/vProcess5"/>
    <dgm:cxn modelId="{3D99EB43-1667-4348-B322-C89E160C5D39}" type="presOf" srcId="{7D29F661-256A-4326-81D0-5CEAB0E1F82D}" destId="{D00CF949-05BD-47B9-962C-BE10C5475523}" srcOrd="0" destOrd="0" presId="urn:microsoft.com/office/officeart/2005/8/layout/vProcess5"/>
    <dgm:cxn modelId="{51A4AF6B-DA14-4C3F-B21D-5276BFF9FD68}" srcId="{7D29F661-256A-4326-81D0-5CEAB0E1F82D}" destId="{F2CA6C3D-9EFE-486C-BC95-AE3F9E07F869}" srcOrd="0" destOrd="0" parTransId="{9559BCF3-D229-4049-A0B7-4F4B1741C492}" sibTransId="{CDE48D6C-F3D4-4E6F-AE2E-13C3306590DA}"/>
    <dgm:cxn modelId="{DF1C228A-1337-4BE3-86DA-051E52AB6891}" type="presOf" srcId="{FF0CD6F2-9AD3-4AF4-B410-000E9D37585F}" destId="{D286B0B0-5445-4AFD-8FAF-9A208C7853F2}" srcOrd="1" destOrd="0" presId="urn:microsoft.com/office/officeart/2005/8/layout/vProcess5"/>
    <dgm:cxn modelId="{D7516C07-BDC4-49B4-8048-0D01E4D31950}" type="presParOf" srcId="{D00CF949-05BD-47B9-962C-BE10C5475523}" destId="{D0C00D45-0904-46CE-89DF-9ED12BC11652}" srcOrd="0" destOrd="0" presId="urn:microsoft.com/office/officeart/2005/8/layout/vProcess5"/>
    <dgm:cxn modelId="{4B0E39E4-0382-4EB7-8F7B-1B4163B07345}" type="presParOf" srcId="{D00CF949-05BD-47B9-962C-BE10C5475523}" destId="{9CC6D91C-851F-4B1E-8C44-BFC08E7DC294}" srcOrd="1" destOrd="0" presId="urn:microsoft.com/office/officeart/2005/8/layout/vProcess5"/>
    <dgm:cxn modelId="{18EA08C0-BEAD-485B-A26D-3D318E383392}" type="presParOf" srcId="{D00CF949-05BD-47B9-962C-BE10C5475523}" destId="{8F65A4FB-4D5F-4A3A-A9F5-5D2F5400B8CD}" srcOrd="2" destOrd="0" presId="urn:microsoft.com/office/officeart/2005/8/layout/vProcess5"/>
    <dgm:cxn modelId="{2DE8076D-2DF2-4A8A-83E9-6424DC9F390C}" type="presParOf" srcId="{D00CF949-05BD-47B9-962C-BE10C5475523}" destId="{3AF64F81-4AF7-47EC-9020-9C521F8A4197}" srcOrd="3" destOrd="0" presId="urn:microsoft.com/office/officeart/2005/8/layout/vProcess5"/>
    <dgm:cxn modelId="{50416CD2-8988-4952-97C3-1DAFA3398957}" type="presParOf" srcId="{D00CF949-05BD-47B9-962C-BE10C5475523}" destId="{1F39B674-A8A6-4DE8-894D-D5B83FFBE0BD}" srcOrd="4" destOrd="0" presId="urn:microsoft.com/office/officeart/2005/8/layout/vProcess5"/>
    <dgm:cxn modelId="{04FC1E92-DEAB-46E4-974B-5B5D63DFD504}" type="presParOf" srcId="{D00CF949-05BD-47B9-962C-BE10C5475523}" destId="{D286B0B0-5445-4AFD-8FAF-9A208C7853F2}"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698FA3-368B-482B-B63F-C9FBE20D17AA}" type="doc">
      <dgm:prSet loTypeId="urn:microsoft.com/office/officeart/2005/8/layout/vProcess5" loCatId="process" qsTypeId="urn:microsoft.com/office/officeart/2005/8/quickstyle/simple3" qsCatId="simple" csTypeId="urn:microsoft.com/office/officeart/2005/8/colors/accent6_4" csCatId="accent6" phldr="1"/>
      <dgm:spPr/>
      <dgm:t>
        <a:bodyPr/>
        <a:lstStyle/>
        <a:p>
          <a:endParaRPr lang="es-EC"/>
        </a:p>
      </dgm:t>
    </dgm:pt>
    <dgm:pt modelId="{617F6979-5945-4A34-A9D8-CC6B93089A2E}">
      <dgm:prSet phldrT="[Texto]" custT="1"/>
      <dgm:spPr/>
      <dgm:t>
        <a:bodyPr/>
        <a:lstStyle/>
        <a:p>
          <a:r>
            <a:rPr lang="es-ES" sz="1800" dirty="0" smtClean="0">
              <a:latin typeface="Arial" panose="020B0604020202020204" pitchFamily="34" charset="0"/>
              <a:cs typeface="Arial" panose="020B0604020202020204" pitchFamily="34" charset="0"/>
            </a:rPr>
            <a:t>Los funcionarios contables de las compañías PYMES no alcanzan el conocimiento requerido para elaborar los estados financieros bajo NIIF para las PYMES, así como para validar la información financiera en la plataforma virtual del ente de control.</a:t>
          </a:r>
          <a:endParaRPr lang="es-EC" sz="1800" dirty="0"/>
        </a:p>
      </dgm:t>
    </dgm:pt>
    <dgm:pt modelId="{08748620-0D55-432C-B712-904A90D24FE3}" type="parTrans" cxnId="{A36EA9B1-F767-48F1-A1B5-1348D2896957}">
      <dgm:prSet/>
      <dgm:spPr/>
      <dgm:t>
        <a:bodyPr/>
        <a:lstStyle/>
        <a:p>
          <a:endParaRPr lang="es-EC" sz="1400"/>
        </a:p>
      </dgm:t>
    </dgm:pt>
    <dgm:pt modelId="{34C1F096-9A71-49FB-A718-D28E5D30B08C}" type="sibTrans" cxnId="{A36EA9B1-F767-48F1-A1B5-1348D2896957}">
      <dgm:prSet custT="1"/>
      <dgm:spPr/>
      <dgm:t>
        <a:bodyPr/>
        <a:lstStyle/>
        <a:p>
          <a:endParaRPr lang="es-EC" sz="2800"/>
        </a:p>
      </dgm:t>
    </dgm:pt>
    <dgm:pt modelId="{52356F24-BDDF-4BC3-BB07-59BDB7435D09}">
      <dgm:prSet phldrT="[Texto]" custT="1"/>
      <dgm:spPr/>
      <dgm:t>
        <a:bodyPr/>
        <a:lstStyle/>
        <a:p>
          <a:r>
            <a:rPr lang="es-ES" sz="1800" dirty="0" smtClean="0">
              <a:latin typeface="Arial" panose="020B0604020202020204" pitchFamily="34" charset="0"/>
              <a:cs typeface="Arial" panose="020B0604020202020204" pitchFamily="34" charset="0"/>
            </a:rPr>
            <a:t>La gestión sancionatoria de la Superintendencia de Compañías, Valores y Seguros es eficiente en función de las sanciones pecuniarias impuestas a todas las compañías encuestadas, sin embargo la gestión de vigilancia y control, es deficiente debido a que solo un grupo menor fue objeto de inspección por parte del organismo de control</a:t>
          </a:r>
          <a:endParaRPr lang="es-EC" sz="1800" dirty="0"/>
        </a:p>
      </dgm:t>
    </dgm:pt>
    <dgm:pt modelId="{40BA8442-2FEC-49AB-81AB-EB22034CC5FC}" type="parTrans" cxnId="{E25DE401-F5E3-49B0-AF01-5C7C9A7989F1}">
      <dgm:prSet/>
      <dgm:spPr/>
      <dgm:t>
        <a:bodyPr/>
        <a:lstStyle/>
        <a:p>
          <a:endParaRPr lang="es-EC" sz="1400"/>
        </a:p>
      </dgm:t>
    </dgm:pt>
    <dgm:pt modelId="{E89A3AE8-662C-4898-8A43-AE4607D5704E}" type="sibTrans" cxnId="{E25DE401-F5E3-49B0-AF01-5C7C9A7989F1}">
      <dgm:prSet/>
      <dgm:spPr/>
      <dgm:t>
        <a:bodyPr/>
        <a:lstStyle/>
        <a:p>
          <a:endParaRPr lang="es-EC" sz="1400"/>
        </a:p>
      </dgm:t>
    </dgm:pt>
    <dgm:pt modelId="{56AEFAB2-C291-4E6C-8E47-3AF561345309}" type="pres">
      <dgm:prSet presAssocID="{F7698FA3-368B-482B-B63F-C9FBE20D17AA}" presName="outerComposite" presStyleCnt="0">
        <dgm:presLayoutVars>
          <dgm:chMax val="5"/>
          <dgm:dir/>
          <dgm:resizeHandles val="exact"/>
        </dgm:presLayoutVars>
      </dgm:prSet>
      <dgm:spPr/>
      <dgm:t>
        <a:bodyPr/>
        <a:lstStyle/>
        <a:p>
          <a:endParaRPr lang="es-EC"/>
        </a:p>
      </dgm:t>
    </dgm:pt>
    <dgm:pt modelId="{4AF5AA98-F79C-48B9-9DFE-7A1CE2965398}" type="pres">
      <dgm:prSet presAssocID="{F7698FA3-368B-482B-B63F-C9FBE20D17AA}" presName="dummyMaxCanvas" presStyleCnt="0">
        <dgm:presLayoutVars/>
      </dgm:prSet>
      <dgm:spPr/>
      <dgm:t>
        <a:bodyPr/>
        <a:lstStyle/>
        <a:p>
          <a:endParaRPr lang="es-EC"/>
        </a:p>
      </dgm:t>
    </dgm:pt>
    <dgm:pt modelId="{828E831D-2271-48F9-A10C-9E8E8419A38C}" type="pres">
      <dgm:prSet presAssocID="{F7698FA3-368B-482B-B63F-C9FBE20D17AA}" presName="TwoNodes_1" presStyleLbl="node1" presStyleIdx="0" presStyleCnt="2">
        <dgm:presLayoutVars>
          <dgm:bulletEnabled val="1"/>
        </dgm:presLayoutVars>
      </dgm:prSet>
      <dgm:spPr/>
      <dgm:t>
        <a:bodyPr/>
        <a:lstStyle/>
        <a:p>
          <a:endParaRPr lang="es-EC"/>
        </a:p>
      </dgm:t>
    </dgm:pt>
    <dgm:pt modelId="{0B87CEDA-4405-4732-95A6-9AA86B27B8E1}" type="pres">
      <dgm:prSet presAssocID="{F7698FA3-368B-482B-B63F-C9FBE20D17AA}" presName="TwoNodes_2" presStyleLbl="node1" presStyleIdx="1" presStyleCnt="2">
        <dgm:presLayoutVars>
          <dgm:bulletEnabled val="1"/>
        </dgm:presLayoutVars>
      </dgm:prSet>
      <dgm:spPr/>
      <dgm:t>
        <a:bodyPr/>
        <a:lstStyle/>
        <a:p>
          <a:endParaRPr lang="es-EC"/>
        </a:p>
      </dgm:t>
    </dgm:pt>
    <dgm:pt modelId="{27F2CC43-40D9-47B1-93ED-6B7CC9216B3F}" type="pres">
      <dgm:prSet presAssocID="{F7698FA3-368B-482B-B63F-C9FBE20D17AA}" presName="TwoConn_1-2" presStyleLbl="fgAccFollowNode1" presStyleIdx="0" presStyleCnt="1">
        <dgm:presLayoutVars>
          <dgm:bulletEnabled val="1"/>
        </dgm:presLayoutVars>
      </dgm:prSet>
      <dgm:spPr/>
      <dgm:t>
        <a:bodyPr/>
        <a:lstStyle/>
        <a:p>
          <a:endParaRPr lang="es-EC"/>
        </a:p>
      </dgm:t>
    </dgm:pt>
    <dgm:pt modelId="{FBE02138-B608-4188-AD7A-DCE87521DBB9}" type="pres">
      <dgm:prSet presAssocID="{F7698FA3-368B-482B-B63F-C9FBE20D17AA}" presName="TwoNodes_1_text" presStyleLbl="node1" presStyleIdx="1" presStyleCnt="2">
        <dgm:presLayoutVars>
          <dgm:bulletEnabled val="1"/>
        </dgm:presLayoutVars>
      </dgm:prSet>
      <dgm:spPr/>
      <dgm:t>
        <a:bodyPr/>
        <a:lstStyle/>
        <a:p>
          <a:endParaRPr lang="es-EC"/>
        </a:p>
      </dgm:t>
    </dgm:pt>
    <dgm:pt modelId="{6BA0AC07-7954-4DB1-A609-FE87A3779D5C}" type="pres">
      <dgm:prSet presAssocID="{F7698FA3-368B-482B-B63F-C9FBE20D17AA}" presName="TwoNodes_2_text" presStyleLbl="node1" presStyleIdx="1" presStyleCnt="2">
        <dgm:presLayoutVars>
          <dgm:bulletEnabled val="1"/>
        </dgm:presLayoutVars>
      </dgm:prSet>
      <dgm:spPr/>
      <dgm:t>
        <a:bodyPr/>
        <a:lstStyle/>
        <a:p>
          <a:endParaRPr lang="es-EC"/>
        </a:p>
      </dgm:t>
    </dgm:pt>
  </dgm:ptLst>
  <dgm:cxnLst>
    <dgm:cxn modelId="{B9E2BED7-C577-4272-8AD0-F1758D821CF1}" type="presOf" srcId="{34C1F096-9A71-49FB-A718-D28E5D30B08C}" destId="{27F2CC43-40D9-47B1-93ED-6B7CC9216B3F}" srcOrd="0" destOrd="0" presId="urn:microsoft.com/office/officeart/2005/8/layout/vProcess5"/>
    <dgm:cxn modelId="{5203AB9E-58BE-4EE6-824D-BE2ABF364BFE}" type="presOf" srcId="{F7698FA3-368B-482B-B63F-C9FBE20D17AA}" destId="{56AEFAB2-C291-4E6C-8E47-3AF561345309}" srcOrd="0" destOrd="0" presId="urn:microsoft.com/office/officeart/2005/8/layout/vProcess5"/>
    <dgm:cxn modelId="{A36EA9B1-F767-48F1-A1B5-1348D2896957}" srcId="{F7698FA3-368B-482B-B63F-C9FBE20D17AA}" destId="{617F6979-5945-4A34-A9D8-CC6B93089A2E}" srcOrd="0" destOrd="0" parTransId="{08748620-0D55-432C-B712-904A90D24FE3}" sibTransId="{34C1F096-9A71-49FB-A718-D28E5D30B08C}"/>
    <dgm:cxn modelId="{6E3CBA6C-8B21-438B-A11E-576CB411EDE6}" type="presOf" srcId="{52356F24-BDDF-4BC3-BB07-59BDB7435D09}" destId="{6BA0AC07-7954-4DB1-A609-FE87A3779D5C}" srcOrd="1" destOrd="0" presId="urn:microsoft.com/office/officeart/2005/8/layout/vProcess5"/>
    <dgm:cxn modelId="{FA2DB9CA-5A0E-45B3-9A81-7437C64C5472}" type="presOf" srcId="{617F6979-5945-4A34-A9D8-CC6B93089A2E}" destId="{828E831D-2271-48F9-A10C-9E8E8419A38C}" srcOrd="0" destOrd="0" presId="urn:microsoft.com/office/officeart/2005/8/layout/vProcess5"/>
    <dgm:cxn modelId="{AA067509-1C1F-4231-8F89-94C8FC257F52}" type="presOf" srcId="{617F6979-5945-4A34-A9D8-CC6B93089A2E}" destId="{FBE02138-B608-4188-AD7A-DCE87521DBB9}" srcOrd="1" destOrd="0" presId="urn:microsoft.com/office/officeart/2005/8/layout/vProcess5"/>
    <dgm:cxn modelId="{E25DE401-F5E3-49B0-AF01-5C7C9A7989F1}" srcId="{F7698FA3-368B-482B-B63F-C9FBE20D17AA}" destId="{52356F24-BDDF-4BC3-BB07-59BDB7435D09}" srcOrd="1" destOrd="0" parTransId="{40BA8442-2FEC-49AB-81AB-EB22034CC5FC}" sibTransId="{E89A3AE8-662C-4898-8A43-AE4607D5704E}"/>
    <dgm:cxn modelId="{CA1A501D-C6D4-4B43-A380-76DBF454F083}" type="presOf" srcId="{52356F24-BDDF-4BC3-BB07-59BDB7435D09}" destId="{0B87CEDA-4405-4732-95A6-9AA86B27B8E1}" srcOrd="0" destOrd="0" presId="urn:microsoft.com/office/officeart/2005/8/layout/vProcess5"/>
    <dgm:cxn modelId="{2317A66C-5CAB-43F2-BB86-855E25B93667}" type="presParOf" srcId="{56AEFAB2-C291-4E6C-8E47-3AF561345309}" destId="{4AF5AA98-F79C-48B9-9DFE-7A1CE2965398}" srcOrd="0" destOrd="0" presId="urn:microsoft.com/office/officeart/2005/8/layout/vProcess5"/>
    <dgm:cxn modelId="{92D80651-7F15-4193-A2D4-4AFDAE3EE4FC}" type="presParOf" srcId="{56AEFAB2-C291-4E6C-8E47-3AF561345309}" destId="{828E831D-2271-48F9-A10C-9E8E8419A38C}" srcOrd="1" destOrd="0" presId="urn:microsoft.com/office/officeart/2005/8/layout/vProcess5"/>
    <dgm:cxn modelId="{22DBF3FC-FCEA-42CB-8759-C2C4EBAE83C0}" type="presParOf" srcId="{56AEFAB2-C291-4E6C-8E47-3AF561345309}" destId="{0B87CEDA-4405-4732-95A6-9AA86B27B8E1}" srcOrd="2" destOrd="0" presId="urn:microsoft.com/office/officeart/2005/8/layout/vProcess5"/>
    <dgm:cxn modelId="{0BC54833-EFE1-4CDC-82D4-EE07DAE9814A}" type="presParOf" srcId="{56AEFAB2-C291-4E6C-8E47-3AF561345309}" destId="{27F2CC43-40D9-47B1-93ED-6B7CC9216B3F}" srcOrd="3" destOrd="0" presId="urn:microsoft.com/office/officeart/2005/8/layout/vProcess5"/>
    <dgm:cxn modelId="{2D100E8C-4E44-44F0-B939-87ED98FB5690}" type="presParOf" srcId="{56AEFAB2-C291-4E6C-8E47-3AF561345309}" destId="{FBE02138-B608-4188-AD7A-DCE87521DBB9}" srcOrd="4" destOrd="0" presId="urn:microsoft.com/office/officeart/2005/8/layout/vProcess5"/>
    <dgm:cxn modelId="{437AEFFC-6A7B-4B5D-9375-B7C515C3473E}" type="presParOf" srcId="{56AEFAB2-C291-4E6C-8E47-3AF561345309}" destId="{6BA0AC07-7954-4DB1-A609-FE87A3779D5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8EEBA-D664-4FAA-9A20-50ACF3AD2123}" type="doc">
      <dgm:prSet loTypeId="urn:microsoft.com/office/officeart/2005/8/layout/arrow4" loCatId="process" qsTypeId="urn:microsoft.com/office/officeart/2005/8/quickstyle/3d4" qsCatId="3D" csTypeId="urn:microsoft.com/office/officeart/2005/8/colors/accent6_5" csCatId="accent6" phldr="1"/>
      <dgm:spPr/>
      <dgm:t>
        <a:bodyPr/>
        <a:lstStyle/>
        <a:p>
          <a:endParaRPr lang="en-US"/>
        </a:p>
      </dgm:t>
    </dgm:pt>
    <dgm:pt modelId="{B3582642-9892-40CD-964B-F3F0C2756B80}">
      <dgm:prSet phldrT="[Texto]" custT="1"/>
      <dgm:spPr/>
      <dgm:t>
        <a:bodyPr/>
        <a:lstStyle/>
        <a:p>
          <a:pPr algn="ctr"/>
          <a:r>
            <a:rPr lang="es-EC" sz="2200" dirty="0" smtClean="0">
              <a:latin typeface="Arial" pitchFamily="34" charset="0"/>
              <a:cs typeface="Arial" pitchFamily="34" charset="0"/>
            </a:rPr>
            <a:t>La falta de conocimiento en la aplicación de la normativa legal, contable y el cumplimiento de las funciones de la Superintendencia de Compañías, Valores y Seguros, son los factores de mayor incidencia para la no presentación de estados financieros ante la Superintendencia de Compañías, Valores y Seguros por parte de las compañías PYMES (anónimas y de responsabilidad limitada) en la provincia de Pichincha.</a:t>
          </a:r>
          <a:endParaRPr lang="en-US" sz="2200" dirty="0">
            <a:latin typeface="Arial" panose="020B0604020202020204" pitchFamily="34" charset="0"/>
            <a:cs typeface="Arial" panose="020B0604020202020204" pitchFamily="34" charset="0"/>
          </a:endParaRPr>
        </a:p>
      </dgm:t>
    </dgm:pt>
    <dgm:pt modelId="{189A7BEC-8E97-492C-B138-6D09787FC22F}" type="parTrans" cxnId="{BE817582-1CCA-4387-8274-3EFD757B0343}">
      <dgm:prSet/>
      <dgm:spPr/>
      <dgm:t>
        <a:bodyPr/>
        <a:lstStyle/>
        <a:p>
          <a:endParaRPr lang="en-US"/>
        </a:p>
      </dgm:t>
    </dgm:pt>
    <dgm:pt modelId="{E69B1DCF-3941-4FB8-8350-3DD43ED0064C}" type="sibTrans" cxnId="{BE817582-1CCA-4387-8274-3EFD757B0343}">
      <dgm:prSet/>
      <dgm:spPr/>
      <dgm:t>
        <a:bodyPr/>
        <a:lstStyle/>
        <a:p>
          <a:endParaRPr lang="en-US"/>
        </a:p>
      </dgm:t>
    </dgm:pt>
    <dgm:pt modelId="{C3867967-07A4-435D-94CE-34FB7F2B8344}">
      <dgm:prSet phldrT="[Texto]" custT="1"/>
      <dgm:spPr/>
      <dgm:t>
        <a:bodyPr/>
        <a:lstStyle/>
        <a:p>
          <a:pPr algn="ctr"/>
          <a:r>
            <a:rPr lang="es-ES" sz="3200" b="1" u="sng" dirty="0" smtClean="0">
              <a:solidFill>
                <a:schemeClr val="tx2"/>
              </a:solidFill>
              <a:latin typeface="Arial" pitchFamily="34" charset="0"/>
              <a:cs typeface="Arial" pitchFamily="34" charset="0"/>
            </a:rPr>
            <a:t>HIPÓTESIS GENERAL</a:t>
          </a:r>
          <a:endParaRPr lang="en-US" sz="3200" dirty="0">
            <a:latin typeface="Arial" panose="020B0604020202020204" pitchFamily="34" charset="0"/>
            <a:cs typeface="Arial" panose="020B0604020202020204" pitchFamily="34" charset="0"/>
          </a:endParaRPr>
        </a:p>
      </dgm:t>
    </dgm:pt>
    <dgm:pt modelId="{337484B7-20B0-4201-B795-A64FC99D4177}" type="parTrans" cxnId="{31A360E9-DD06-4D57-8200-547CD42222DA}">
      <dgm:prSet/>
      <dgm:spPr/>
      <dgm:t>
        <a:bodyPr/>
        <a:lstStyle/>
        <a:p>
          <a:endParaRPr lang="en-US"/>
        </a:p>
      </dgm:t>
    </dgm:pt>
    <dgm:pt modelId="{F1BA38B6-E7F9-488B-A312-8A31AF07955B}" type="sibTrans" cxnId="{31A360E9-DD06-4D57-8200-547CD42222DA}">
      <dgm:prSet/>
      <dgm:spPr/>
      <dgm:t>
        <a:bodyPr/>
        <a:lstStyle/>
        <a:p>
          <a:endParaRPr lang="en-US"/>
        </a:p>
      </dgm:t>
    </dgm:pt>
    <dgm:pt modelId="{0886A64D-1C40-4FBC-ACD7-3F8B3D5879B4}" type="pres">
      <dgm:prSet presAssocID="{1768EEBA-D664-4FAA-9A20-50ACF3AD2123}" presName="compositeShape" presStyleCnt="0">
        <dgm:presLayoutVars>
          <dgm:chMax val="2"/>
          <dgm:dir/>
          <dgm:resizeHandles val="exact"/>
        </dgm:presLayoutVars>
      </dgm:prSet>
      <dgm:spPr/>
      <dgm:t>
        <a:bodyPr/>
        <a:lstStyle/>
        <a:p>
          <a:endParaRPr lang="en-US"/>
        </a:p>
      </dgm:t>
    </dgm:pt>
    <dgm:pt modelId="{C4C45DDA-AF17-4A01-8F62-70AE61CB8F04}" type="pres">
      <dgm:prSet presAssocID="{C3867967-07A4-435D-94CE-34FB7F2B8344}" presName="upArrow" presStyleLbl="node1" presStyleIdx="0" presStyleCnt="2" custScaleX="49829" custScaleY="86998" custLinFactNeighborX="32074" custLinFactNeighborY="-2333"/>
      <dgm:spPr/>
    </dgm:pt>
    <dgm:pt modelId="{86C94CC7-B548-4BF8-94EF-50D08999BB3E}" type="pres">
      <dgm:prSet presAssocID="{C3867967-07A4-435D-94CE-34FB7F2B8344}" presName="upArrowText" presStyleLbl="revTx" presStyleIdx="0" presStyleCnt="2" custScaleY="46482" custLinFactNeighborX="6727" custLinFactNeighborY="-4665">
        <dgm:presLayoutVars>
          <dgm:chMax val="0"/>
          <dgm:bulletEnabled val="1"/>
        </dgm:presLayoutVars>
      </dgm:prSet>
      <dgm:spPr/>
      <dgm:t>
        <a:bodyPr/>
        <a:lstStyle/>
        <a:p>
          <a:endParaRPr lang="en-US"/>
        </a:p>
      </dgm:t>
    </dgm:pt>
    <dgm:pt modelId="{17C179D8-5A4B-4584-9110-E17582A113F0}" type="pres">
      <dgm:prSet presAssocID="{B3582642-9892-40CD-964B-F3F0C2756B80}" presName="downArrow" presStyleLbl="node1" presStyleIdx="1" presStyleCnt="2" custScaleX="45900" custScaleY="99435" custLinFactNeighborX="-13673" custLinFactNeighborY="-5736"/>
      <dgm:spPr/>
    </dgm:pt>
    <dgm:pt modelId="{4CC32292-80B3-4306-A1C2-9B2FD5B5D500}" type="pres">
      <dgm:prSet presAssocID="{B3582642-9892-40CD-964B-F3F0C2756B80}" presName="downArrowText" presStyleLbl="revTx" presStyleIdx="1" presStyleCnt="2" custScaleX="121884" custScaleY="106992" custLinFactNeighborX="-7033" custLinFactNeighborY="-26621">
        <dgm:presLayoutVars>
          <dgm:chMax val="0"/>
          <dgm:bulletEnabled val="1"/>
        </dgm:presLayoutVars>
      </dgm:prSet>
      <dgm:spPr/>
      <dgm:t>
        <a:bodyPr/>
        <a:lstStyle/>
        <a:p>
          <a:endParaRPr lang="en-US"/>
        </a:p>
      </dgm:t>
    </dgm:pt>
  </dgm:ptLst>
  <dgm:cxnLst>
    <dgm:cxn modelId="{BE817582-1CCA-4387-8274-3EFD757B0343}" srcId="{1768EEBA-D664-4FAA-9A20-50ACF3AD2123}" destId="{B3582642-9892-40CD-964B-F3F0C2756B80}" srcOrd="1" destOrd="0" parTransId="{189A7BEC-8E97-492C-B138-6D09787FC22F}" sibTransId="{E69B1DCF-3941-4FB8-8350-3DD43ED0064C}"/>
    <dgm:cxn modelId="{815DE8EF-57C6-41CB-929D-D8D2CFB67F1C}" type="presOf" srcId="{B3582642-9892-40CD-964B-F3F0C2756B80}" destId="{4CC32292-80B3-4306-A1C2-9B2FD5B5D500}" srcOrd="0" destOrd="0" presId="urn:microsoft.com/office/officeart/2005/8/layout/arrow4"/>
    <dgm:cxn modelId="{31A360E9-DD06-4D57-8200-547CD42222DA}" srcId="{1768EEBA-D664-4FAA-9A20-50ACF3AD2123}" destId="{C3867967-07A4-435D-94CE-34FB7F2B8344}" srcOrd="0" destOrd="0" parTransId="{337484B7-20B0-4201-B795-A64FC99D4177}" sibTransId="{F1BA38B6-E7F9-488B-A312-8A31AF07955B}"/>
    <dgm:cxn modelId="{534BB26F-5227-425E-91FA-9DA673D95D31}" type="presOf" srcId="{C3867967-07A4-435D-94CE-34FB7F2B8344}" destId="{86C94CC7-B548-4BF8-94EF-50D08999BB3E}" srcOrd="0" destOrd="0" presId="urn:microsoft.com/office/officeart/2005/8/layout/arrow4"/>
    <dgm:cxn modelId="{0D96C0DC-73B5-4364-A961-4E000013688B}" type="presOf" srcId="{1768EEBA-D664-4FAA-9A20-50ACF3AD2123}" destId="{0886A64D-1C40-4FBC-ACD7-3F8B3D5879B4}" srcOrd="0" destOrd="0" presId="urn:microsoft.com/office/officeart/2005/8/layout/arrow4"/>
    <dgm:cxn modelId="{B4EEAE8C-0C6C-4556-B7E9-5D382C5C776D}" type="presParOf" srcId="{0886A64D-1C40-4FBC-ACD7-3F8B3D5879B4}" destId="{C4C45DDA-AF17-4A01-8F62-70AE61CB8F04}" srcOrd="0" destOrd="0" presId="urn:microsoft.com/office/officeart/2005/8/layout/arrow4"/>
    <dgm:cxn modelId="{613F6FB5-FB12-466A-B80A-B823FB8900C8}" type="presParOf" srcId="{0886A64D-1C40-4FBC-ACD7-3F8B3D5879B4}" destId="{86C94CC7-B548-4BF8-94EF-50D08999BB3E}" srcOrd="1" destOrd="0" presId="urn:microsoft.com/office/officeart/2005/8/layout/arrow4"/>
    <dgm:cxn modelId="{15338087-6726-4375-A17E-7B6DE1633E32}" type="presParOf" srcId="{0886A64D-1C40-4FBC-ACD7-3F8B3D5879B4}" destId="{17C179D8-5A4B-4584-9110-E17582A113F0}" srcOrd="2" destOrd="0" presId="urn:microsoft.com/office/officeart/2005/8/layout/arrow4"/>
    <dgm:cxn modelId="{C1F00D55-B4C6-49E3-955B-30852A709274}" type="presParOf" srcId="{0886A64D-1C40-4FBC-ACD7-3F8B3D5879B4}" destId="{4CC32292-80B3-4306-A1C2-9B2FD5B5D50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7698FA3-368B-482B-B63F-C9FBE20D17AA}" type="doc">
      <dgm:prSet loTypeId="urn:microsoft.com/office/officeart/2005/8/layout/vProcess5" loCatId="process" qsTypeId="urn:microsoft.com/office/officeart/2005/8/quickstyle/simple3" qsCatId="simple" csTypeId="urn:microsoft.com/office/officeart/2005/8/colors/accent6_4" csCatId="accent6" phldr="1"/>
      <dgm:spPr/>
      <dgm:t>
        <a:bodyPr/>
        <a:lstStyle/>
        <a:p>
          <a:endParaRPr lang="es-EC"/>
        </a:p>
      </dgm:t>
    </dgm:pt>
    <dgm:pt modelId="{52356F24-BDDF-4BC3-BB07-59BDB7435D09}">
      <dgm:prSet phldrT="[Texto]" custT="1"/>
      <dgm:spPr/>
      <dgm:t>
        <a:bodyPr/>
        <a:lstStyle/>
        <a:p>
          <a:r>
            <a:rPr lang="es-ES" sz="2000" dirty="0" smtClean="0">
              <a:latin typeface="Arial" panose="020B0604020202020204" pitchFamily="34" charset="0"/>
              <a:cs typeface="Arial" panose="020B0604020202020204" pitchFamily="34" charset="0"/>
            </a:rPr>
            <a:t>La gestión en capacitación, comunicación y asesoramiento de la  Superintendencia de Compañías, Valores y Seguros es deficiente, según lo califican las compañías PYMES anónimas y de responsabilidad limitada encuestadas.</a:t>
          </a:r>
          <a:endParaRPr lang="es-EC" sz="2000" dirty="0"/>
        </a:p>
      </dgm:t>
    </dgm:pt>
    <dgm:pt modelId="{40BA8442-2FEC-49AB-81AB-EB22034CC5FC}" type="parTrans" cxnId="{E25DE401-F5E3-49B0-AF01-5C7C9A7989F1}">
      <dgm:prSet/>
      <dgm:spPr/>
      <dgm:t>
        <a:bodyPr/>
        <a:lstStyle/>
        <a:p>
          <a:endParaRPr lang="es-EC" sz="1600"/>
        </a:p>
      </dgm:t>
    </dgm:pt>
    <dgm:pt modelId="{E89A3AE8-662C-4898-8A43-AE4607D5704E}" type="sibTrans" cxnId="{E25DE401-F5E3-49B0-AF01-5C7C9A7989F1}">
      <dgm:prSet custT="1"/>
      <dgm:spPr/>
      <dgm:t>
        <a:bodyPr/>
        <a:lstStyle/>
        <a:p>
          <a:endParaRPr lang="es-EC" sz="3200"/>
        </a:p>
      </dgm:t>
    </dgm:pt>
    <dgm:pt modelId="{BA5A0179-BBA8-4981-900B-1B6BA8E8E384}">
      <dgm:prSet phldrT="[Texto]" custT="1"/>
      <dgm:spPr/>
      <dgm:t>
        <a:bodyPr/>
        <a:lstStyle/>
        <a:p>
          <a:r>
            <a:rPr lang="es-ES" sz="2000" dirty="0" smtClean="0">
              <a:latin typeface="Arial" panose="020B0604020202020204" pitchFamily="34" charset="0"/>
              <a:cs typeface="Arial" panose="020B0604020202020204" pitchFamily="34" charset="0"/>
            </a:rPr>
            <a:t>El total de las compañías PYMES anónimas y de responsabilidad limitada encuestadas tienen la necesidad de contar con una herramienta que les facilite la generación de estados financieros bajo NIIF para las PYMES.</a:t>
          </a:r>
          <a:endParaRPr lang="es-EC" sz="2000" dirty="0"/>
        </a:p>
      </dgm:t>
    </dgm:pt>
    <dgm:pt modelId="{DD2562C9-0C2C-4018-BD40-60F606AF312C}" type="parTrans" cxnId="{6CC985B2-2CE5-433B-8B71-52FAA8295E00}">
      <dgm:prSet/>
      <dgm:spPr/>
      <dgm:t>
        <a:bodyPr/>
        <a:lstStyle/>
        <a:p>
          <a:endParaRPr lang="es-EC" sz="1600"/>
        </a:p>
      </dgm:t>
    </dgm:pt>
    <dgm:pt modelId="{06798131-79F3-4F45-92E4-E6D8CFE84D3C}" type="sibTrans" cxnId="{6CC985B2-2CE5-433B-8B71-52FAA8295E00}">
      <dgm:prSet/>
      <dgm:spPr/>
      <dgm:t>
        <a:bodyPr/>
        <a:lstStyle/>
        <a:p>
          <a:endParaRPr lang="es-EC" sz="1600"/>
        </a:p>
      </dgm:t>
    </dgm:pt>
    <dgm:pt modelId="{56AEFAB2-C291-4E6C-8E47-3AF561345309}" type="pres">
      <dgm:prSet presAssocID="{F7698FA3-368B-482B-B63F-C9FBE20D17AA}" presName="outerComposite" presStyleCnt="0">
        <dgm:presLayoutVars>
          <dgm:chMax val="5"/>
          <dgm:dir/>
          <dgm:resizeHandles val="exact"/>
        </dgm:presLayoutVars>
      </dgm:prSet>
      <dgm:spPr/>
      <dgm:t>
        <a:bodyPr/>
        <a:lstStyle/>
        <a:p>
          <a:endParaRPr lang="es-EC"/>
        </a:p>
      </dgm:t>
    </dgm:pt>
    <dgm:pt modelId="{4AF5AA98-F79C-48B9-9DFE-7A1CE2965398}" type="pres">
      <dgm:prSet presAssocID="{F7698FA3-368B-482B-B63F-C9FBE20D17AA}" presName="dummyMaxCanvas" presStyleCnt="0">
        <dgm:presLayoutVars/>
      </dgm:prSet>
      <dgm:spPr/>
      <dgm:t>
        <a:bodyPr/>
        <a:lstStyle/>
        <a:p>
          <a:endParaRPr lang="es-EC"/>
        </a:p>
      </dgm:t>
    </dgm:pt>
    <dgm:pt modelId="{DE49C21E-1A69-499C-803A-B3439D3BFB49}" type="pres">
      <dgm:prSet presAssocID="{F7698FA3-368B-482B-B63F-C9FBE20D17AA}" presName="TwoNodes_1" presStyleLbl="node1" presStyleIdx="0" presStyleCnt="2">
        <dgm:presLayoutVars>
          <dgm:bulletEnabled val="1"/>
        </dgm:presLayoutVars>
      </dgm:prSet>
      <dgm:spPr/>
      <dgm:t>
        <a:bodyPr/>
        <a:lstStyle/>
        <a:p>
          <a:endParaRPr lang="es-EC"/>
        </a:p>
      </dgm:t>
    </dgm:pt>
    <dgm:pt modelId="{42246C06-9805-4812-9ED9-37DF2079AAB9}" type="pres">
      <dgm:prSet presAssocID="{F7698FA3-368B-482B-B63F-C9FBE20D17AA}" presName="TwoNodes_2" presStyleLbl="node1" presStyleIdx="1" presStyleCnt="2">
        <dgm:presLayoutVars>
          <dgm:bulletEnabled val="1"/>
        </dgm:presLayoutVars>
      </dgm:prSet>
      <dgm:spPr/>
      <dgm:t>
        <a:bodyPr/>
        <a:lstStyle/>
        <a:p>
          <a:endParaRPr lang="es-EC"/>
        </a:p>
      </dgm:t>
    </dgm:pt>
    <dgm:pt modelId="{02D7D142-1764-43E7-8E22-0C8E37A6FC36}" type="pres">
      <dgm:prSet presAssocID="{F7698FA3-368B-482B-B63F-C9FBE20D17AA}" presName="TwoConn_1-2" presStyleLbl="fgAccFollowNode1" presStyleIdx="0" presStyleCnt="1">
        <dgm:presLayoutVars>
          <dgm:bulletEnabled val="1"/>
        </dgm:presLayoutVars>
      </dgm:prSet>
      <dgm:spPr/>
      <dgm:t>
        <a:bodyPr/>
        <a:lstStyle/>
        <a:p>
          <a:endParaRPr lang="es-EC"/>
        </a:p>
      </dgm:t>
    </dgm:pt>
    <dgm:pt modelId="{F3F43D56-52C3-4C1A-8F21-04F437A18762}" type="pres">
      <dgm:prSet presAssocID="{F7698FA3-368B-482B-B63F-C9FBE20D17AA}" presName="TwoNodes_1_text" presStyleLbl="node1" presStyleIdx="1" presStyleCnt="2">
        <dgm:presLayoutVars>
          <dgm:bulletEnabled val="1"/>
        </dgm:presLayoutVars>
      </dgm:prSet>
      <dgm:spPr/>
      <dgm:t>
        <a:bodyPr/>
        <a:lstStyle/>
        <a:p>
          <a:endParaRPr lang="es-EC"/>
        </a:p>
      </dgm:t>
    </dgm:pt>
    <dgm:pt modelId="{49AF74E2-9B85-49F4-8CCE-2E4F56F39357}" type="pres">
      <dgm:prSet presAssocID="{F7698FA3-368B-482B-B63F-C9FBE20D17AA}" presName="TwoNodes_2_text" presStyleLbl="node1" presStyleIdx="1" presStyleCnt="2">
        <dgm:presLayoutVars>
          <dgm:bulletEnabled val="1"/>
        </dgm:presLayoutVars>
      </dgm:prSet>
      <dgm:spPr/>
      <dgm:t>
        <a:bodyPr/>
        <a:lstStyle/>
        <a:p>
          <a:endParaRPr lang="es-EC"/>
        </a:p>
      </dgm:t>
    </dgm:pt>
  </dgm:ptLst>
  <dgm:cxnLst>
    <dgm:cxn modelId="{9622AFBE-FD65-411F-A805-900DB4DAC359}" type="presOf" srcId="{BA5A0179-BBA8-4981-900B-1B6BA8E8E384}" destId="{49AF74E2-9B85-49F4-8CCE-2E4F56F39357}" srcOrd="1" destOrd="0" presId="urn:microsoft.com/office/officeart/2005/8/layout/vProcess5"/>
    <dgm:cxn modelId="{B7CA3452-D25A-4EE6-B6A2-E27FE97E2BC2}" type="presOf" srcId="{E89A3AE8-662C-4898-8A43-AE4607D5704E}" destId="{02D7D142-1764-43E7-8E22-0C8E37A6FC36}" srcOrd="0" destOrd="0" presId="urn:microsoft.com/office/officeart/2005/8/layout/vProcess5"/>
    <dgm:cxn modelId="{D6F0ECBA-1558-4DA8-9F3E-AD903CD118DE}" type="presOf" srcId="{F7698FA3-368B-482B-B63F-C9FBE20D17AA}" destId="{56AEFAB2-C291-4E6C-8E47-3AF561345309}" srcOrd="0" destOrd="0" presId="urn:microsoft.com/office/officeart/2005/8/layout/vProcess5"/>
    <dgm:cxn modelId="{6AF84E3D-CBD8-44F0-A94E-BA8FD5BFC6F8}" type="presOf" srcId="{52356F24-BDDF-4BC3-BB07-59BDB7435D09}" destId="{DE49C21E-1A69-499C-803A-B3439D3BFB49}" srcOrd="0" destOrd="0" presId="urn:microsoft.com/office/officeart/2005/8/layout/vProcess5"/>
    <dgm:cxn modelId="{8BA789BE-C434-41A9-9045-C2956F314FE6}" type="presOf" srcId="{52356F24-BDDF-4BC3-BB07-59BDB7435D09}" destId="{F3F43D56-52C3-4C1A-8F21-04F437A18762}" srcOrd="1" destOrd="0" presId="urn:microsoft.com/office/officeart/2005/8/layout/vProcess5"/>
    <dgm:cxn modelId="{0AFE00AB-70E4-4323-8F0B-467946BF1964}" type="presOf" srcId="{BA5A0179-BBA8-4981-900B-1B6BA8E8E384}" destId="{42246C06-9805-4812-9ED9-37DF2079AAB9}" srcOrd="0" destOrd="0" presId="urn:microsoft.com/office/officeart/2005/8/layout/vProcess5"/>
    <dgm:cxn modelId="{E25DE401-F5E3-49B0-AF01-5C7C9A7989F1}" srcId="{F7698FA3-368B-482B-B63F-C9FBE20D17AA}" destId="{52356F24-BDDF-4BC3-BB07-59BDB7435D09}" srcOrd="0" destOrd="0" parTransId="{40BA8442-2FEC-49AB-81AB-EB22034CC5FC}" sibTransId="{E89A3AE8-662C-4898-8A43-AE4607D5704E}"/>
    <dgm:cxn modelId="{6CC985B2-2CE5-433B-8B71-52FAA8295E00}" srcId="{F7698FA3-368B-482B-B63F-C9FBE20D17AA}" destId="{BA5A0179-BBA8-4981-900B-1B6BA8E8E384}" srcOrd="1" destOrd="0" parTransId="{DD2562C9-0C2C-4018-BD40-60F606AF312C}" sibTransId="{06798131-79F3-4F45-92E4-E6D8CFE84D3C}"/>
    <dgm:cxn modelId="{18D77AF8-7C53-4A83-89DE-A942C5C79B71}" type="presParOf" srcId="{56AEFAB2-C291-4E6C-8E47-3AF561345309}" destId="{4AF5AA98-F79C-48B9-9DFE-7A1CE2965398}" srcOrd="0" destOrd="0" presId="urn:microsoft.com/office/officeart/2005/8/layout/vProcess5"/>
    <dgm:cxn modelId="{0BED84D0-9D98-427C-BC04-045877DF9542}" type="presParOf" srcId="{56AEFAB2-C291-4E6C-8E47-3AF561345309}" destId="{DE49C21E-1A69-499C-803A-B3439D3BFB49}" srcOrd="1" destOrd="0" presId="urn:microsoft.com/office/officeart/2005/8/layout/vProcess5"/>
    <dgm:cxn modelId="{A347CEFE-BE2A-49CE-AE12-4960C7E675F3}" type="presParOf" srcId="{56AEFAB2-C291-4E6C-8E47-3AF561345309}" destId="{42246C06-9805-4812-9ED9-37DF2079AAB9}" srcOrd="2" destOrd="0" presId="urn:microsoft.com/office/officeart/2005/8/layout/vProcess5"/>
    <dgm:cxn modelId="{6363BCE5-7C07-41E7-B579-40A31C7E9EC7}" type="presParOf" srcId="{56AEFAB2-C291-4E6C-8E47-3AF561345309}" destId="{02D7D142-1764-43E7-8E22-0C8E37A6FC36}" srcOrd="3" destOrd="0" presId="urn:microsoft.com/office/officeart/2005/8/layout/vProcess5"/>
    <dgm:cxn modelId="{9B4D87F5-802D-4E0C-87AE-F7A099D84037}" type="presParOf" srcId="{56AEFAB2-C291-4E6C-8E47-3AF561345309}" destId="{F3F43D56-52C3-4C1A-8F21-04F437A18762}" srcOrd="4" destOrd="0" presId="urn:microsoft.com/office/officeart/2005/8/layout/vProcess5"/>
    <dgm:cxn modelId="{53D5340A-151C-479D-B39C-6793F24A2232}" type="presParOf" srcId="{56AEFAB2-C291-4E6C-8E47-3AF561345309}" destId="{49AF74E2-9B85-49F4-8CCE-2E4F56F3935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9224D2-6503-45E7-BEC7-879FAF133B76}"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EC"/>
        </a:p>
      </dgm:t>
    </dgm:pt>
    <dgm:pt modelId="{B31D554C-8F80-4FFE-903F-701D2C3D3474}">
      <dgm:prSet phldrT="[Texto]" custT="1"/>
      <dgm:spPr/>
      <dgm:t>
        <a:bodyPr/>
        <a:lstStyle/>
        <a:p>
          <a:r>
            <a:rPr lang="es-ES" sz="1800" dirty="0" smtClean="0">
              <a:latin typeface="Arial" panose="020B0604020202020204" pitchFamily="34" charset="0"/>
              <a:cs typeface="Arial" panose="020B0604020202020204" pitchFamily="34" charset="0"/>
            </a:rPr>
            <a:t>A las compañías, utilizar la herramienta de automatización propuesta en el presente trabajo para facilitar la elaboración de estados financieros bajo NIIF para las PYMES, la misma que brinda mayor confiabilidad para presentar la información financiera al organismo de control.</a:t>
          </a:r>
          <a:endParaRPr lang="es-EC" sz="1800" dirty="0"/>
        </a:p>
      </dgm:t>
    </dgm:pt>
    <dgm:pt modelId="{E4F3F30C-DA60-403E-818B-1A28273A0D71}" type="parTrans" cxnId="{FF4869BE-03FC-4ACB-BBB7-07B755DCF542}">
      <dgm:prSet/>
      <dgm:spPr/>
      <dgm:t>
        <a:bodyPr/>
        <a:lstStyle/>
        <a:p>
          <a:endParaRPr lang="es-EC" sz="1400"/>
        </a:p>
      </dgm:t>
    </dgm:pt>
    <dgm:pt modelId="{4104C5A9-610C-4902-9E2B-B8468AA87CB8}" type="sibTrans" cxnId="{FF4869BE-03FC-4ACB-BBB7-07B755DCF542}">
      <dgm:prSet/>
      <dgm:spPr/>
      <dgm:t>
        <a:bodyPr/>
        <a:lstStyle/>
        <a:p>
          <a:endParaRPr lang="es-EC" sz="1400"/>
        </a:p>
      </dgm:t>
    </dgm:pt>
    <dgm:pt modelId="{54E42DF8-6393-4BF2-84A8-F69C98FA79EC}">
      <dgm:prSet phldrT="[Texto]" custT="1"/>
      <dgm:spPr/>
      <dgm:t>
        <a:bodyPr/>
        <a:lstStyle/>
        <a:p>
          <a:r>
            <a:rPr lang="es-ES" sz="1800" dirty="0" smtClean="0">
              <a:latin typeface="Arial" panose="020B0604020202020204" pitchFamily="34" charset="0"/>
              <a:cs typeface="Arial" panose="020B0604020202020204" pitchFamily="34" charset="0"/>
            </a:rPr>
            <a:t>A las compañías, cumplir a tiempo la obligación de presentar su información financiera anual, para evitar multas y sanciones por parte de la Superintendencia de Compañías, Valores y Seguros.</a:t>
          </a:r>
          <a:endParaRPr lang="es-EC" sz="1800" dirty="0"/>
        </a:p>
      </dgm:t>
    </dgm:pt>
    <dgm:pt modelId="{7EC465A3-67AC-48C0-BC7F-1EA3683E9CAE}" type="parTrans" cxnId="{5875D96C-DD2F-42B4-A16B-EE1A02D5F342}">
      <dgm:prSet/>
      <dgm:spPr/>
      <dgm:t>
        <a:bodyPr/>
        <a:lstStyle/>
        <a:p>
          <a:endParaRPr lang="es-EC" sz="1400"/>
        </a:p>
      </dgm:t>
    </dgm:pt>
    <dgm:pt modelId="{1A8A7F13-6CFF-4A05-8157-40521D82F9B7}" type="sibTrans" cxnId="{5875D96C-DD2F-42B4-A16B-EE1A02D5F342}">
      <dgm:prSet/>
      <dgm:spPr/>
      <dgm:t>
        <a:bodyPr/>
        <a:lstStyle/>
        <a:p>
          <a:endParaRPr lang="es-EC" sz="1400"/>
        </a:p>
      </dgm:t>
    </dgm:pt>
    <dgm:pt modelId="{00E46419-02D1-4B4A-9520-CC01C6C8D6CC}" type="pres">
      <dgm:prSet presAssocID="{F59224D2-6503-45E7-BEC7-879FAF133B76}" presName="rootnode" presStyleCnt="0">
        <dgm:presLayoutVars>
          <dgm:chMax/>
          <dgm:chPref/>
          <dgm:dir/>
          <dgm:animLvl val="lvl"/>
        </dgm:presLayoutVars>
      </dgm:prSet>
      <dgm:spPr/>
      <dgm:t>
        <a:bodyPr/>
        <a:lstStyle/>
        <a:p>
          <a:endParaRPr lang="es-EC"/>
        </a:p>
      </dgm:t>
    </dgm:pt>
    <dgm:pt modelId="{DBFECD72-AE0C-4015-9AB8-893233B281B9}" type="pres">
      <dgm:prSet presAssocID="{B31D554C-8F80-4FFE-903F-701D2C3D3474}" presName="composite" presStyleCnt="0"/>
      <dgm:spPr/>
    </dgm:pt>
    <dgm:pt modelId="{1461991E-4BB0-475E-91FD-1EE23AB40DC7}" type="pres">
      <dgm:prSet presAssocID="{B31D554C-8F80-4FFE-903F-701D2C3D3474}" presName="bentUpArrow1" presStyleLbl="alignImgPlace1" presStyleIdx="0" presStyleCnt="1" custLinFactNeighborX="-86398" custLinFactNeighborY="12044"/>
      <dgm:spPr/>
    </dgm:pt>
    <dgm:pt modelId="{73D04A49-7B56-485C-861D-E08EC49AADAC}" type="pres">
      <dgm:prSet presAssocID="{B31D554C-8F80-4FFE-903F-701D2C3D3474}" presName="ParentText" presStyleLbl="node1" presStyleIdx="0" presStyleCnt="2" custScaleX="308920">
        <dgm:presLayoutVars>
          <dgm:chMax val="1"/>
          <dgm:chPref val="1"/>
          <dgm:bulletEnabled val="1"/>
        </dgm:presLayoutVars>
      </dgm:prSet>
      <dgm:spPr/>
      <dgm:t>
        <a:bodyPr/>
        <a:lstStyle/>
        <a:p>
          <a:endParaRPr lang="es-EC"/>
        </a:p>
      </dgm:t>
    </dgm:pt>
    <dgm:pt modelId="{348A036B-78C6-4DB4-BF4E-E120C4323691}" type="pres">
      <dgm:prSet presAssocID="{B31D554C-8F80-4FFE-903F-701D2C3D3474}" presName="ChildText" presStyleLbl="revTx" presStyleIdx="0" presStyleCnt="1">
        <dgm:presLayoutVars>
          <dgm:chMax val="0"/>
          <dgm:chPref val="0"/>
          <dgm:bulletEnabled val="1"/>
        </dgm:presLayoutVars>
      </dgm:prSet>
      <dgm:spPr/>
      <dgm:t>
        <a:bodyPr/>
        <a:lstStyle/>
        <a:p>
          <a:endParaRPr lang="es-EC"/>
        </a:p>
      </dgm:t>
    </dgm:pt>
    <dgm:pt modelId="{7436BE64-7FF6-4B8C-8CBE-5D323F69621F}" type="pres">
      <dgm:prSet presAssocID="{4104C5A9-610C-4902-9E2B-B8468AA87CB8}" presName="sibTrans" presStyleCnt="0"/>
      <dgm:spPr/>
    </dgm:pt>
    <dgm:pt modelId="{93A5187B-FE3C-4D29-ABA8-D1DF30E26746}" type="pres">
      <dgm:prSet presAssocID="{54E42DF8-6393-4BF2-84A8-F69C98FA79EC}" presName="composite" presStyleCnt="0"/>
      <dgm:spPr/>
    </dgm:pt>
    <dgm:pt modelId="{DF6273BD-E7B3-4008-B241-214578C6289F}" type="pres">
      <dgm:prSet presAssocID="{54E42DF8-6393-4BF2-84A8-F69C98FA79EC}" presName="ParentText" presStyleLbl="node1" presStyleIdx="1" presStyleCnt="2" custScaleX="308920" custLinFactNeighborY="7668">
        <dgm:presLayoutVars>
          <dgm:chMax val="1"/>
          <dgm:chPref val="1"/>
          <dgm:bulletEnabled val="1"/>
        </dgm:presLayoutVars>
      </dgm:prSet>
      <dgm:spPr/>
      <dgm:t>
        <a:bodyPr/>
        <a:lstStyle/>
        <a:p>
          <a:endParaRPr lang="es-EC"/>
        </a:p>
      </dgm:t>
    </dgm:pt>
  </dgm:ptLst>
  <dgm:cxnLst>
    <dgm:cxn modelId="{FF4869BE-03FC-4ACB-BBB7-07B755DCF542}" srcId="{F59224D2-6503-45E7-BEC7-879FAF133B76}" destId="{B31D554C-8F80-4FFE-903F-701D2C3D3474}" srcOrd="0" destOrd="0" parTransId="{E4F3F30C-DA60-403E-818B-1A28273A0D71}" sibTransId="{4104C5A9-610C-4902-9E2B-B8468AA87CB8}"/>
    <dgm:cxn modelId="{AB052276-D1C4-479C-8EA3-5E4B536EFA56}" type="presOf" srcId="{54E42DF8-6393-4BF2-84A8-F69C98FA79EC}" destId="{DF6273BD-E7B3-4008-B241-214578C6289F}" srcOrd="0" destOrd="0" presId="urn:microsoft.com/office/officeart/2005/8/layout/StepDownProcess"/>
    <dgm:cxn modelId="{8A5DBE55-F893-4D54-A05C-6F2EF4927E5D}" type="presOf" srcId="{B31D554C-8F80-4FFE-903F-701D2C3D3474}" destId="{73D04A49-7B56-485C-861D-E08EC49AADAC}" srcOrd="0" destOrd="0" presId="urn:microsoft.com/office/officeart/2005/8/layout/StepDownProcess"/>
    <dgm:cxn modelId="{5875D96C-DD2F-42B4-A16B-EE1A02D5F342}" srcId="{F59224D2-6503-45E7-BEC7-879FAF133B76}" destId="{54E42DF8-6393-4BF2-84A8-F69C98FA79EC}" srcOrd="1" destOrd="0" parTransId="{7EC465A3-67AC-48C0-BC7F-1EA3683E9CAE}" sibTransId="{1A8A7F13-6CFF-4A05-8157-40521D82F9B7}"/>
    <dgm:cxn modelId="{184BCF7F-89CE-4706-A0EA-45DE7D4D6E5C}" type="presOf" srcId="{F59224D2-6503-45E7-BEC7-879FAF133B76}" destId="{00E46419-02D1-4B4A-9520-CC01C6C8D6CC}" srcOrd="0" destOrd="0" presId="urn:microsoft.com/office/officeart/2005/8/layout/StepDownProcess"/>
    <dgm:cxn modelId="{96A51876-B19A-49EA-ACEE-7B52CEC465A2}" type="presParOf" srcId="{00E46419-02D1-4B4A-9520-CC01C6C8D6CC}" destId="{DBFECD72-AE0C-4015-9AB8-893233B281B9}" srcOrd="0" destOrd="0" presId="urn:microsoft.com/office/officeart/2005/8/layout/StepDownProcess"/>
    <dgm:cxn modelId="{DF5B05AF-7D43-45A4-8F15-1F208EE59B9A}" type="presParOf" srcId="{DBFECD72-AE0C-4015-9AB8-893233B281B9}" destId="{1461991E-4BB0-475E-91FD-1EE23AB40DC7}" srcOrd="0" destOrd="0" presId="urn:microsoft.com/office/officeart/2005/8/layout/StepDownProcess"/>
    <dgm:cxn modelId="{7A7D822E-F213-4BF3-859B-8D587554297A}" type="presParOf" srcId="{DBFECD72-AE0C-4015-9AB8-893233B281B9}" destId="{73D04A49-7B56-485C-861D-E08EC49AADAC}" srcOrd="1" destOrd="0" presId="urn:microsoft.com/office/officeart/2005/8/layout/StepDownProcess"/>
    <dgm:cxn modelId="{C483BB98-964B-4657-8D73-9C33A547E808}" type="presParOf" srcId="{DBFECD72-AE0C-4015-9AB8-893233B281B9}" destId="{348A036B-78C6-4DB4-BF4E-E120C4323691}" srcOrd="2" destOrd="0" presId="urn:microsoft.com/office/officeart/2005/8/layout/StepDownProcess"/>
    <dgm:cxn modelId="{EA026AB4-19F4-46F7-AF97-3CCF77B78A9D}" type="presParOf" srcId="{00E46419-02D1-4B4A-9520-CC01C6C8D6CC}" destId="{7436BE64-7FF6-4B8C-8CBE-5D323F69621F}" srcOrd="1" destOrd="0" presId="urn:microsoft.com/office/officeart/2005/8/layout/StepDownProcess"/>
    <dgm:cxn modelId="{2DDCA597-1C54-4FA6-BFD0-56AF576AC165}" type="presParOf" srcId="{00E46419-02D1-4B4A-9520-CC01C6C8D6CC}" destId="{93A5187B-FE3C-4D29-ABA8-D1DF30E26746}" srcOrd="2" destOrd="0" presId="urn:microsoft.com/office/officeart/2005/8/layout/StepDownProcess"/>
    <dgm:cxn modelId="{F673E34B-724B-468D-95CE-5053DECF9761}" type="presParOf" srcId="{93A5187B-FE3C-4D29-ABA8-D1DF30E26746}" destId="{DF6273BD-E7B3-4008-B241-214578C6289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A9BF463-7528-4840-9DCA-F824F12E6E41}"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EC"/>
        </a:p>
      </dgm:t>
    </dgm:pt>
    <dgm:pt modelId="{0B6B23E9-9E8C-4271-9FAE-9DFF8E37F233}">
      <dgm:prSet phldrT="[Texto]" custT="1"/>
      <dgm:spPr/>
      <dgm:t>
        <a:bodyPr/>
        <a:lstStyle/>
        <a:p>
          <a:r>
            <a:rPr lang="es-ES" sz="1800" dirty="0" smtClean="0">
              <a:latin typeface="Arial" panose="020B0604020202020204" pitchFamily="34" charset="0"/>
              <a:cs typeface="Arial" panose="020B0604020202020204" pitchFamily="34" charset="0"/>
            </a:rPr>
            <a:t>A las compañías, estar siempre atentos a las nuevas disposiciones y resoluciones que emita la Superintendencia de Compañías, Valores y Seguros, con el fin de brindar información real y fidedigna al ente de control.</a:t>
          </a:r>
          <a:endParaRPr lang="es-EC" sz="1800" dirty="0"/>
        </a:p>
      </dgm:t>
    </dgm:pt>
    <dgm:pt modelId="{5A9BF897-AB0B-4AD8-AACB-65CD33CA0E93}" type="parTrans" cxnId="{025D6CE4-7ACC-4DF6-A2C5-543E40F0D9E6}">
      <dgm:prSet/>
      <dgm:spPr/>
      <dgm:t>
        <a:bodyPr/>
        <a:lstStyle/>
        <a:p>
          <a:endParaRPr lang="es-EC" sz="1400"/>
        </a:p>
      </dgm:t>
    </dgm:pt>
    <dgm:pt modelId="{7D7B70C9-2425-4E94-9FC2-C77854B6F932}" type="sibTrans" cxnId="{025D6CE4-7ACC-4DF6-A2C5-543E40F0D9E6}">
      <dgm:prSet/>
      <dgm:spPr/>
      <dgm:t>
        <a:bodyPr/>
        <a:lstStyle/>
        <a:p>
          <a:endParaRPr lang="es-EC" sz="1400"/>
        </a:p>
      </dgm:t>
    </dgm:pt>
    <dgm:pt modelId="{2B9271FE-28DE-4ACF-B6BC-F9CB2F73307F}">
      <dgm:prSet phldrT="[Texto]" custT="1"/>
      <dgm:spPr/>
      <dgm:t>
        <a:bodyPr/>
        <a:lstStyle/>
        <a:p>
          <a:r>
            <a:rPr lang="es-ES" sz="1800" dirty="0" smtClean="0">
              <a:latin typeface="Arial" panose="020B0604020202020204" pitchFamily="34" charset="0"/>
              <a:cs typeface="Arial" panose="020B0604020202020204" pitchFamily="34" charset="0"/>
            </a:rPr>
            <a:t>A los entes de control Superintendencia de Compañías, Valores y Seguros y Servicio de Rentas Internas trabajen conjuntamente y homologuen la normativa así como la información financiera solicitada, como lo ha estado haciendo en estos últimos años.</a:t>
          </a:r>
          <a:endParaRPr lang="es-EC" sz="1800" dirty="0"/>
        </a:p>
      </dgm:t>
    </dgm:pt>
    <dgm:pt modelId="{4EE51A9D-6949-4C1F-92CA-6551C4E7069E}" type="parTrans" cxnId="{8468E6E3-7F22-458B-8414-8413290745AA}">
      <dgm:prSet/>
      <dgm:spPr/>
      <dgm:t>
        <a:bodyPr/>
        <a:lstStyle/>
        <a:p>
          <a:endParaRPr lang="es-EC" sz="1400"/>
        </a:p>
      </dgm:t>
    </dgm:pt>
    <dgm:pt modelId="{326A9377-AA1A-4A4E-9B2C-19591B8E2B1C}" type="sibTrans" cxnId="{8468E6E3-7F22-458B-8414-8413290745AA}">
      <dgm:prSet/>
      <dgm:spPr/>
      <dgm:t>
        <a:bodyPr/>
        <a:lstStyle/>
        <a:p>
          <a:endParaRPr lang="es-EC" sz="1400"/>
        </a:p>
      </dgm:t>
    </dgm:pt>
    <dgm:pt modelId="{4A7227E5-E758-4175-B679-F25D86112DCC}" type="pres">
      <dgm:prSet presAssocID="{1A9BF463-7528-4840-9DCA-F824F12E6E41}" presName="rootnode" presStyleCnt="0">
        <dgm:presLayoutVars>
          <dgm:chMax/>
          <dgm:chPref/>
          <dgm:dir/>
          <dgm:animLvl val="lvl"/>
        </dgm:presLayoutVars>
      </dgm:prSet>
      <dgm:spPr/>
      <dgm:t>
        <a:bodyPr/>
        <a:lstStyle/>
        <a:p>
          <a:endParaRPr lang="es-EC"/>
        </a:p>
      </dgm:t>
    </dgm:pt>
    <dgm:pt modelId="{909E561B-8248-41D0-AB09-6FD177C35A22}" type="pres">
      <dgm:prSet presAssocID="{0B6B23E9-9E8C-4271-9FAE-9DFF8E37F233}" presName="composite" presStyleCnt="0"/>
      <dgm:spPr/>
    </dgm:pt>
    <dgm:pt modelId="{09F47AA1-1B00-43F4-88BD-2178CD88EEBD}" type="pres">
      <dgm:prSet presAssocID="{0B6B23E9-9E8C-4271-9FAE-9DFF8E37F233}" presName="bentUpArrow1" presStyleLbl="alignImgPlace1" presStyleIdx="0" presStyleCnt="1" custLinFactNeighborX="-61880" custLinFactNeighborY="8899"/>
      <dgm:spPr/>
    </dgm:pt>
    <dgm:pt modelId="{9017E19D-959C-4265-A7F0-7E41E66E0E12}" type="pres">
      <dgm:prSet presAssocID="{0B6B23E9-9E8C-4271-9FAE-9DFF8E37F233}" presName="ParentText" presStyleLbl="node1" presStyleIdx="0" presStyleCnt="2" custScaleX="204028">
        <dgm:presLayoutVars>
          <dgm:chMax val="1"/>
          <dgm:chPref val="1"/>
          <dgm:bulletEnabled val="1"/>
        </dgm:presLayoutVars>
      </dgm:prSet>
      <dgm:spPr/>
      <dgm:t>
        <a:bodyPr/>
        <a:lstStyle/>
        <a:p>
          <a:endParaRPr lang="es-EC"/>
        </a:p>
      </dgm:t>
    </dgm:pt>
    <dgm:pt modelId="{2140DD1A-F2B0-4A3B-8D9C-5B0D91F98522}" type="pres">
      <dgm:prSet presAssocID="{0B6B23E9-9E8C-4271-9FAE-9DFF8E37F233}" presName="ChildText" presStyleLbl="revTx" presStyleIdx="0" presStyleCnt="1">
        <dgm:presLayoutVars>
          <dgm:chMax val="0"/>
          <dgm:chPref val="0"/>
          <dgm:bulletEnabled val="1"/>
        </dgm:presLayoutVars>
      </dgm:prSet>
      <dgm:spPr/>
      <dgm:t>
        <a:bodyPr/>
        <a:lstStyle/>
        <a:p>
          <a:endParaRPr lang="es-EC"/>
        </a:p>
      </dgm:t>
    </dgm:pt>
    <dgm:pt modelId="{02917198-8783-4001-9075-43D6265AAE22}" type="pres">
      <dgm:prSet presAssocID="{7D7B70C9-2425-4E94-9FC2-C77854B6F932}" presName="sibTrans" presStyleCnt="0"/>
      <dgm:spPr/>
    </dgm:pt>
    <dgm:pt modelId="{B2D459BF-A242-496B-B8CA-73C6E7A1795C}" type="pres">
      <dgm:prSet presAssocID="{2B9271FE-28DE-4ACF-B6BC-F9CB2F73307F}" presName="composite" presStyleCnt="0"/>
      <dgm:spPr/>
    </dgm:pt>
    <dgm:pt modelId="{0DF6BC04-8386-4E68-A0F5-33ACE52A40C6}" type="pres">
      <dgm:prSet presAssocID="{2B9271FE-28DE-4ACF-B6BC-F9CB2F73307F}" presName="ParentText" presStyleLbl="node1" presStyleIdx="1" presStyleCnt="2" custScaleX="204028">
        <dgm:presLayoutVars>
          <dgm:chMax val="1"/>
          <dgm:chPref val="1"/>
          <dgm:bulletEnabled val="1"/>
        </dgm:presLayoutVars>
      </dgm:prSet>
      <dgm:spPr/>
      <dgm:t>
        <a:bodyPr/>
        <a:lstStyle/>
        <a:p>
          <a:endParaRPr lang="es-EC"/>
        </a:p>
      </dgm:t>
    </dgm:pt>
  </dgm:ptLst>
  <dgm:cxnLst>
    <dgm:cxn modelId="{429C5AA0-1EE8-4D4A-ACD8-33D17A3F16C1}" type="presOf" srcId="{2B9271FE-28DE-4ACF-B6BC-F9CB2F73307F}" destId="{0DF6BC04-8386-4E68-A0F5-33ACE52A40C6}" srcOrd="0" destOrd="0" presId="urn:microsoft.com/office/officeart/2005/8/layout/StepDownProcess"/>
    <dgm:cxn modelId="{A52B0CCA-D949-4B62-A5ED-CAF4E5898935}" type="presOf" srcId="{1A9BF463-7528-4840-9DCA-F824F12E6E41}" destId="{4A7227E5-E758-4175-B679-F25D86112DCC}" srcOrd="0" destOrd="0" presId="urn:microsoft.com/office/officeart/2005/8/layout/StepDownProcess"/>
    <dgm:cxn modelId="{025D6CE4-7ACC-4DF6-A2C5-543E40F0D9E6}" srcId="{1A9BF463-7528-4840-9DCA-F824F12E6E41}" destId="{0B6B23E9-9E8C-4271-9FAE-9DFF8E37F233}" srcOrd="0" destOrd="0" parTransId="{5A9BF897-AB0B-4AD8-AACB-65CD33CA0E93}" sibTransId="{7D7B70C9-2425-4E94-9FC2-C77854B6F932}"/>
    <dgm:cxn modelId="{8468E6E3-7F22-458B-8414-8413290745AA}" srcId="{1A9BF463-7528-4840-9DCA-F824F12E6E41}" destId="{2B9271FE-28DE-4ACF-B6BC-F9CB2F73307F}" srcOrd="1" destOrd="0" parTransId="{4EE51A9D-6949-4C1F-92CA-6551C4E7069E}" sibTransId="{326A9377-AA1A-4A4E-9B2C-19591B8E2B1C}"/>
    <dgm:cxn modelId="{C35A2475-2800-4CD0-BB6B-AA5F861606BC}" type="presOf" srcId="{0B6B23E9-9E8C-4271-9FAE-9DFF8E37F233}" destId="{9017E19D-959C-4265-A7F0-7E41E66E0E12}" srcOrd="0" destOrd="0" presId="urn:microsoft.com/office/officeart/2005/8/layout/StepDownProcess"/>
    <dgm:cxn modelId="{AA3B1BB4-0225-4382-B020-922F9F5D9830}" type="presParOf" srcId="{4A7227E5-E758-4175-B679-F25D86112DCC}" destId="{909E561B-8248-41D0-AB09-6FD177C35A22}" srcOrd="0" destOrd="0" presId="urn:microsoft.com/office/officeart/2005/8/layout/StepDownProcess"/>
    <dgm:cxn modelId="{E1860E78-028F-44A8-85CE-97D243E67621}" type="presParOf" srcId="{909E561B-8248-41D0-AB09-6FD177C35A22}" destId="{09F47AA1-1B00-43F4-88BD-2178CD88EEBD}" srcOrd="0" destOrd="0" presId="urn:microsoft.com/office/officeart/2005/8/layout/StepDownProcess"/>
    <dgm:cxn modelId="{4EEC577E-5BA8-4C21-A501-45C242EE1506}" type="presParOf" srcId="{909E561B-8248-41D0-AB09-6FD177C35A22}" destId="{9017E19D-959C-4265-A7F0-7E41E66E0E12}" srcOrd="1" destOrd="0" presId="urn:microsoft.com/office/officeart/2005/8/layout/StepDownProcess"/>
    <dgm:cxn modelId="{51B125E6-73B4-4A5F-A1FA-FF407B5F0564}" type="presParOf" srcId="{909E561B-8248-41D0-AB09-6FD177C35A22}" destId="{2140DD1A-F2B0-4A3B-8D9C-5B0D91F98522}" srcOrd="2" destOrd="0" presId="urn:microsoft.com/office/officeart/2005/8/layout/StepDownProcess"/>
    <dgm:cxn modelId="{9CA6B379-299B-4888-9B66-3D91DBB9961F}" type="presParOf" srcId="{4A7227E5-E758-4175-B679-F25D86112DCC}" destId="{02917198-8783-4001-9075-43D6265AAE22}" srcOrd="1" destOrd="0" presId="urn:microsoft.com/office/officeart/2005/8/layout/StepDownProcess"/>
    <dgm:cxn modelId="{18165FA0-2A6B-44CD-AF42-B06595CB72AB}" type="presParOf" srcId="{4A7227E5-E758-4175-B679-F25D86112DCC}" destId="{B2D459BF-A242-496B-B8CA-73C6E7A1795C}" srcOrd="2" destOrd="0" presId="urn:microsoft.com/office/officeart/2005/8/layout/StepDownProcess"/>
    <dgm:cxn modelId="{5BB79B04-488F-4A9A-A97B-711CDAA989E3}" type="presParOf" srcId="{B2D459BF-A242-496B-B8CA-73C6E7A1795C}" destId="{0DF6BC04-8386-4E68-A0F5-33ACE52A40C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A9BF463-7528-4840-9DCA-F824F12E6E41}"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EC"/>
        </a:p>
      </dgm:t>
    </dgm:pt>
    <dgm:pt modelId="{0B6B23E9-9E8C-4271-9FAE-9DFF8E37F233}">
      <dgm:prSet phldrT="[Texto]" custT="1"/>
      <dgm:spPr/>
      <dgm:t>
        <a:bodyPr/>
        <a:lstStyle/>
        <a:p>
          <a:r>
            <a:rPr lang="es-ES" sz="1800" dirty="0" smtClean="0">
              <a:latin typeface="Arial" panose="020B0604020202020204" pitchFamily="34" charset="0"/>
              <a:cs typeface="Arial" panose="020B0604020202020204" pitchFamily="34" charset="0"/>
            </a:rPr>
            <a:t>Para futuras investigaciones, profundizar y ampliar la investigación del factor de gestión en capacitación y asesoramiento por parte de la Superintendencia de Compañías, Valores y Seguros.</a:t>
          </a:r>
          <a:endParaRPr lang="es-EC" sz="1800" dirty="0"/>
        </a:p>
      </dgm:t>
    </dgm:pt>
    <dgm:pt modelId="{5A9BF897-AB0B-4AD8-AACB-65CD33CA0E93}" type="parTrans" cxnId="{025D6CE4-7ACC-4DF6-A2C5-543E40F0D9E6}">
      <dgm:prSet/>
      <dgm:spPr/>
      <dgm:t>
        <a:bodyPr/>
        <a:lstStyle/>
        <a:p>
          <a:endParaRPr lang="es-EC" sz="1400"/>
        </a:p>
      </dgm:t>
    </dgm:pt>
    <dgm:pt modelId="{7D7B70C9-2425-4E94-9FC2-C77854B6F932}" type="sibTrans" cxnId="{025D6CE4-7ACC-4DF6-A2C5-543E40F0D9E6}">
      <dgm:prSet/>
      <dgm:spPr/>
      <dgm:t>
        <a:bodyPr/>
        <a:lstStyle/>
        <a:p>
          <a:endParaRPr lang="es-EC" sz="1400"/>
        </a:p>
      </dgm:t>
    </dgm:pt>
    <dgm:pt modelId="{2B9271FE-28DE-4ACF-B6BC-F9CB2F73307F}">
      <dgm:prSet phldrT="[Texto]" custT="1"/>
      <dgm:spPr/>
      <dgm:t>
        <a:bodyPr/>
        <a:lstStyle/>
        <a:p>
          <a:r>
            <a:rPr lang="es-ES" sz="1800" dirty="0" smtClean="0">
              <a:latin typeface="Arial" panose="020B0604020202020204" pitchFamily="34" charset="0"/>
              <a:cs typeface="Arial" panose="020B0604020202020204" pitchFamily="34" charset="0"/>
            </a:rPr>
            <a:t>Para futuras investigaciones, se recomienda analizar el nivel de calidad y cumplimiento de las NIIF de la información presentada a la Superintendencia de Compañías, Valores y Seguros.</a:t>
          </a:r>
          <a:endParaRPr lang="es-EC" sz="1800" dirty="0"/>
        </a:p>
      </dgm:t>
    </dgm:pt>
    <dgm:pt modelId="{4EE51A9D-6949-4C1F-92CA-6551C4E7069E}" type="parTrans" cxnId="{8468E6E3-7F22-458B-8414-8413290745AA}">
      <dgm:prSet/>
      <dgm:spPr/>
      <dgm:t>
        <a:bodyPr/>
        <a:lstStyle/>
        <a:p>
          <a:endParaRPr lang="es-EC" sz="1400"/>
        </a:p>
      </dgm:t>
    </dgm:pt>
    <dgm:pt modelId="{326A9377-AA1A-4A4E-9B2C-19591B8E2B1C}" type="sibTrans" cxnId="{8468E6E3-7F22-458B-8414-8413290745AA}">
      <dgm:prSet/>
      <dgm:spPr/>
      <dgm:t>
        <a:bodyPr/>
        <a:lstStyle/>
        <a:p>
          <a:endParaRPr lang="es-EC" sz="1400"/>
        </a:p>
      </dgm:t>
    </dgm:pt>
    <dgm:pt modelId="{4A7227E5-E758-4175-B679-F25D86112DCC}" type="pres">
      <dgm:prSet presAssocID="{1A9BF463-7528-4840-9DCA-F824F12E6E41}" presName="rootnode" presStyleCnt="0">
        <dgm:presLayoutVars>
          <dgm:chMax/>
          <dgm:chPref/>
          <dgm:dir/>
          <dgm:animLvl val="lvl"/>
        </dgm:presLayoutVars>
      </dgm:prSet>
      <dgm:spPr/>
      <dgm:t>
        <a:bodyPr/>
        <a:lstStyle/>
        <a:p>
          <a:endParaRPr lang="es-EC"/>
        </a:p>
      </dgm:t>
    </dgm:pt>
    <dgm:pt modelId="{909E561B-8248-41D0-AB09-6FD177C35A22}" type="pres">
      <dgm:prSet presAssocID="{0B6B23E9-9E8C-4271-9FAE-9DFF8E37F233}" presName="composite" presStyleCnt="0"/>
      <dgm:spPr/>
    </dgm:pt>
    <dgm:pt modelId="{09F47AA1-1B00-43F4-88BD-2178CD88EEBD}" type="pres">
      <dgm:prSet presAssocID="{0B6B23E9-9E8C-4271-9FAE-9DFF8E37F233}" presName="bentUpArrow1" presStyleLbl="alignImgPlace1" presStyleIdx="0" presStyleCnt="1" custLinFactNeighborX="-61880" custLinFactNeighborY="8899"/>
      <dgm:spPr/>
    </dgm:pt>
    <dgm:pt modelId="{9017E19D-959C-4265-A7F0-7E41E66E0E12}" type="pres">
      <dgm:prSet presAssocID="{0B6B23E9-9E8C-4271-9FAE-9DFF8E37F233}" presName="ParentText" presStyleLbl="node1" presStyleIdx="0" presStyleCnt="2" custScaleX="204028">
        <dgm:presLayoutVars>
          <dgm:chMax val="1"/>
          <dgm:chPref val="1"/>
          <dgm:bulletEnabled val="1"/>
        </dgm:presLayoutVars>
      </dgm:prSet>
      <dgm:spPr/>
      <dgm:t>
        <a:bodyPr/>
        <a:lstStyle/>
        <a:p>
          <a:endParaRPr lang="es-EC"/>
        </a:p>
      </dgm:t>
    </dgm:pt>
    <dgm:pt modelId="{2140DD1A-F2B0-4A3B-8D9C-5B0D91F98522}" type="pres">
      <dgm:prSet presAssocID="{0B6B23E9-9E8C-4271-9FAE-9DFF8E37F233}" presName="ChildText" presStyleLbl="revTx" presStyleIdx="0" presStyleCnt="1">
        <dgm:presLayoutVars>
          <dgm:chMax val="0"/>
          <dgm:chPref val="0"/>
          <dgm:bulletEnabled val="1"/>
        </dgm:presLayoutVars>
      </dgm:prSet>
      <dgm:spPr/>
      <dgm:t>
        <a:bodyPr/>
        <a:lstStyle/>
        <a:p>
          <a:endParaRPr lang="es-EC"/>
        </a:p>
      </dgm:t>
    </dgm:pt>
    <dgm:pt modelId="{02917198-8783-4001-9075-43D6265AAE22}" type="pres">
      <dgm:prSet presAssocID="{7D7B70C9-2425-4E94-9FC2-C77854B6F932}" presName="sibTrans" presStyleCnt="0"/>
      <dgm:spPr/>
    </dgm:pt>
    <dgm:pt modelId="{B2D459BF-A242-496B-B8CA-73C6E7A1795C}" type="pres">
      <dgm:prSet presAssocID="{2B9271FE-28DE-4ACF-B6BC-F9CB2F73307F}" presName="composite" presStyleCnt="0"/>
      <dgm:spPr/>
    </dgm:pt>
    <dgm:pt modelId="{0DF6BC04-8386-4E68-A0F5-33ACE52A40C6}" type="pres">
      <dgm:prSet presAssocID="{2B9271FE-28DE-4ACF-B6BC-F9CB2F73307F}" presName="ParentText" presStyleLbl="node1" presStyleIdx="1" presStyleCnt="2" custScaleX="204028">
        <dgm:presLayoutVars>
          <dgm:chMax val="1"/>
          <dgm:chPref val="1"/>
          <dgm:bulletEnabled val="1"/>
        </dgm:presLayoutVars>
      </dgm:prSet>
      <dgm:spPr/>
      <dgm:t>
        <a:bodyPr/>
        <a:lstStyle/>
        <a:p>
          <a:endParaRPr lang="es-EC"/>
        </a:p>
      </dgm:t>
    </dgm:pt>
  </dgm:ptLst>
  <dgm:cxnLst>
    <dgm:cxn modelId="{C26D17D5-9EF3-45EC-A27C-AF16CE13B0F4}" type="presOf" srcId="{0B6B23E9-9E8C-4271-9FAE-9DFF8E37F233}" destId="{9017E19D-959C-4265-A7F0-7E41E66E0E12}" srcOrd="0" destOrd="0" presId="urn:microsoft.com/office/officeart/2005/8/layout/StepDownProcess"/>
    <dgm:cxn modelId="{4F113A2D-C098-4E63-BCD2-A0CF4591FC3E}" type="presOf" srcId="{2B9271FE-28DE-4ACF-B6BC-F9CB2F73307F}" destId="{0DF6BC04-8386-4E68-A0F5-33ACE52A40C6}" srcOrd="0" destOrd="0" presId="urn:microsoft.com/office/officeart/2005/8/layout/StepDownProcess"/>
    <dgm:cxn modelId="{025D6CE4-7ACC-4DF6-A2C5-543E40F0D9E6}" srcId="{1A9BF463-7528-4840-9DCA-F824F12E6E41}" destId="{0B6B23E9-9E8C-4271-9FAE-9DFF8E37F233}" srcOrd="0" destOrd="0" parTransId="{5A9BF897-AB0B-4AD8-AACB-65CD33CA0E93}" sibTransId="{7D7B70C9-2425-4E94-9FC2-C77854B6F932}"/>
    <dgm:cxn modelId="{8468E6E3-7F22-458B-8414-8413290745AA}" srcId="{1A9BF463-7528-4840-9DCA-F824F12E6E41}" destId="{2B9271FE-28DE-4ACF-B6BC-F9CB2F73307F}" srcOrd="1" destOrd="0" parTransId="{4EE51A9D-6949-4C1F-92CA-6551C4E7069E}" sibTransId="{326A9377-AA1A-4A4E-9B2C-19591B8E2B1C}"/>
    <dgm:cxn modelId="{FC7FCE20-BAF1-4A78-9B4F-B82A848E9F5E}" type="presOf" srcId="{1A9BF463-7528-4840-9DCA-F824F12E6E41}" destId="{4A7227E5-E758-4175-B679-F25D86112DCC}" srcOrd="0" destOrd="0" presId="urn:microsoft.com/office/officeart/2005/8/layout/StepDownProcess"/>
    <dgm:cxn modelId="{AB28622F-2C6B-414C-86F5-2D80D96135BE}" type="presParOf" srcId="{4A7227E5-E758-4175-B679-F25D86112DCC}" destId="{909E561B-8248-41D0-AB09-6FD177C35A22}" srcOrd="0" destOrd="0" presId="urn:microsoft.com/office/officeart/2005/8/layout/StepDownProcess"/>
    <dgm:cxn modelId="{4B1667DF-D49F-45F1-90A5-696644B7C1CD}" type="presParOf" srcId="{909E561B-8248-41D0-AB09-6FD177C35A22}" destId="{09F47AA1-1B00-43F4-88BD-2178CD88EEBD}" srcOrd="0" destOrd="0" presId="urn:microsoft.com/office/officeart/2005/8/layout/StepDownProcess"/>
    <dgm:cxn modelId="{50ED375B-B0B4-4A1C-911E-AD2722F455CD}" type="presParOf" srcId="{909E561B-8248-41D0-AB09-6FD177C35A22}" destId="{9017E19D-959C-4265-A7F0-7E41E66E0E12}" srcOrd="1" destOrd="0" presId="urn:microsoft.com/office/officeart/2005/8/layout/StepDownProcess"/>
    <dgm:cxn modelId="{B7967B22-A8FF-4D9F-96C7-11CF257C4C71}" type="presParOf" srcId="{909E561B-8248-41D0-AB09-6FD177C35A22}" destId="{2140DD1A-F2B0-4A3B-8D9C-5B0D91F98522}" srcOrd="2" destOrd="0" presId="urn:microsoft.com/office/officeart/2005/8/layout/StepDownProcess"/>
    <dgm:cxn modelId="{567A5470-DD9D-4AF0-A433-34509AF4503D}" type="presParOf" srcId="{4A7227E5-E758-4175-B679-F25D86112DCC}" destId="{02917198-8783-4001-9075-43D6265AAE22}" srcOrd="1" destOrd="0" presId="urn:microsoft.com/office/officeart/2005/8/layout/StepDownProcess"/>
    <dgm:cxn modelId="{74387222-9DF0-494D-8356-ADFBE4A0BF8A}" type="presParOf" srcId="{4A7227E5-E758-4175-B679-F25D86112DCC}" destId="{B2D459BF-A242-496B-B8CA-73C6E7A1795C}" srcOrd="2" destOrd="0" presId="urn:microsoft.com/office/officeart/2005/8/layout/StepDownProcess"/>
    <dgm:cxn modelId="{53047743-32B0-4FE1-A2C0-344FCF343835}" type="presParOf" srcId="{B2D459BF-A242-496B-B8CA-73C6E7A1795C}" destId="{0DF6BC04-8386-4E68-A0F5-33ACE52A40C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8CF0994-FD40-4B4D-806B-D52420152766}" type="doc">
      <dgm:prSet loTypeId="urn:microsoft.com/office/officeart/2005/8/layout/hProcess9" loCatId="process" qsTypeId="urn:microsoft.com/office/officeart/2005/8/quickstyle/simple3" qsCatId="simple" csTypeId="urn:microsoft.com/office/officeart/2005/8/colors/colorful5" csCatId="colorful" phldr="1"/>
      <dgm:spPr/>
    </dgm:pt>
    <dgm:pt modelId="{DDB23263-B3D7-455A-AA98-861F5812066B}">
      <dgm:prSet phldrT="[Texto]" custT="1"/>
      <dgm:spPr/>
      <dgm:t>
        <a:bodyPr/>
        <a:lstStyle/>
        <a:p>
          <a:r>
            <a:rPr lang="es-ES" sz="3200" b="1" dirty="0" smtClean="0">
              <a:latin typeface="Arial" pitchFamily="34" charset="0"/>
              <a:cs typeface="Arial" pitchFamily="34" charset="0"/>
            </a:rPr>
            <a:t>OBJETIVO GENERAL</a:t>
          </a:r>
          <a:endParaRPr lang="es-EC" sz="3200" b="1" dirty="0">
            <a:latin typeface="Arial" pitchFamily="34" charset="0"/>
            <a:cs typeface="Arial" pitchFamily="34" charset="0"/>
          </a:endParaRPr>
        </a:p>
      </dgm:t>
    </dgm:pt>
    <dgm:pt modelId="{59AC7972-BA51-4D23-AB8A-770423ABCA92}" type="parTrans" cxnId="{EA96DEC8-4897-4C43-ADEF-175CEEE8996D}">
      <dgm:prSet/>
      <dgm:spPr/>
      <dgm:t>
        <a:bodyPr/>
        <a:lstStyle/>
        <a:p>
          <a:endParaRPr lang="es-EC">
            <a:latin typeface="Arial" pitchFamily="34" charset="0"/>
            <a:cs typeface="Arial" pitchFamily="34" charset="0"/>
          </a:endParaRPr>
        </a:p>
      </dgm:t>
    </dgm:pt>
    <dgm:pt modelId="{A7B5F511-0EC4-4227-BE30-F8ECD8D8889C}" type="sibTrans" cxnId="{EA96DEC8-4897-4C43-ADEF-175CEEE8996D}">
      <dgm:prSet/>
      <dgm:spPr/>
      <dgm:t>
        <a:bodyPr/>
        <a:lstStyle/>
        <a:p>
          <a:endParaRPr lang="es-EC">
            <a:latin typeface="Arial" pitchFamily="34" charset="0"/>
            <a:cs typeface="Arial" pitchFamily="34" charset="0"/>
          </a:endParaRPr>
        </a:p>
      </dgm:t>
    </dgm:pt>
    <dgm:pt modelId="{EA3F0B6D-439E-44DB-B59B-E09EBCF046B8}">
      <dgm:prSet phldrT="[Texto]"/>
      <dgm:spPr/>
      <dgm:t>
        <a:bodyPr/>
        <a:lstStyle/>
        <a:p>
          <a:r>
            <a:rPr lang="es-EC" smtClean="0">
              <a:latin typeface="Arial" pitchFamily="34" charset="0"/>
              <a:cs typeface="Arial" pitchFamily="34" charset="0"/>
            </a:rPr>
            <a:t>Investigar los factores que inciden en la no presentación de estados financieros bajo NIIF, para las PYMES (compañías anónimas y de responsabilidad limitada) a la Superintendencia de Compañías, Valores y Seguros de la provincia de Pichincha, mediante la aplicación de conocimientos y teorías existentes para proponer acciones de mejora en el cumplimiento de la obligación de presentar información financiera a la entidad de control</a:t>
          </a:r>
          <a:endParaRPr lang="es-EC" dirty="0">
            <a:latin typeface="Arial" pitchFamily="34" charset="0"/>
            <a:cs typeface="Arial" pitchFamily="34" charset="0"/>
          </a:endParaRPr>
        </a:p>
      </dgm:t>
    </dgm:pt>
    <dgm:pt modelId="{5C6733D3-C1EB-48DA-8908-8623D7DE562F}" type="parTrans" cxnId="{8F486710-8A27-47E8-BC34-CF013A49DD40}">
      <dgm:prSet/>
      <dgm:spPr/>
      <dgm:t>
        <a:bodyPr/>
        <a:lstStyle/>
        <a:p>
          <a:endParaRPr lang="es-EC">
            <a:latin typeface="Arial" pitchFamily="34" charset="0"/>
            <a:cs typeface="Arial" pitchFamily="34" charset="0"/>
          </a:endParaRPr>
        </a:p>
      </dgm:t>
    </dgm:pt>
    <dgm:pt modelId="{7E1B24CB-6E3B-4875-A5CC-8C2F8B3E756E}" type="sibTrans" cxnId="{8F486710-8A27-47E8-BC34-CF013A49DD40}">
      <dgm:prSet/>
      <dgm:spPr/>
      <dgm:t>
        <a:bodyPr/>
        <a:lstStyle/>
        <a:p>
          <a:endParaRPr lang="es-EC">
            <a:latin typeface="Arial" pitchFamily="34" charset="0"/>
            <a:cs typeface="Arial" pitchFamily="34" charset="0"/>
          </a:endParaRPr>
        </a:p>
      </dgm:t>
    </dgm:pt>
    <dgm:pt modelId="{B7A2876F-2109-4771-8EF3-E934E9C934EC}" type="pres">
      <dgm:prSet presAssocID="{78CF0994-FD40-4B4D-806B-D52420152766}" presName="CompostProcess" presStyleCnt="0">
        <dgm:presLayoutVars>
          <dgm:dir/>
          <dgm:resizeHandles val="exact"/>
        </dgm:presLayoutVars>
      </dgm:prSet>
      <dgm:spPr/>
    </dgm:pt>
    <dgm:pt modelId="{57FC15E6-E891-4460-A406-B15641CC169A}" type="pres">
      <dgm:prSet presAssocID="{78CF0994-FD40-4B4D-806B-D52420152766}" presName="arrow" presStyleLbl="bgShp" presStyleIdx="0" presStyleCnt="1" custLinFactNeighborX="7392" custLinFactNeighborY="636"/>
      <dgm:spPr/>
    </dgm:pt>
    <dgm:pt modelId="{575F341E-F207-4815-AB67-CA569E649A4B}" type="pres">
      <dgm:prSet presAssocID="{78CF0994-FD40-4B4D-806B-D52420152766}" presName="linearProcess" presStyleCnt="0"/>
      <dgm:spPr/>
    </dgm:pt>
    <dgm:pt modelId="{5ECD1701-9AF7-4B5C-BF9C-2C6230196657}" type="pres">
      <dgm:prSet presAssocID="{DDB23263-B3D7-455A-AA98-861F5812066B}" presName="textNode" presStyleLbl="node1" presStyleIdx="0" presStyleCnt="2" custScaleX="32967" custLinFactX="-4770" custLinFactNeighborX="-100000" custLinFactNeighborY="58">
        <dgm:presLayoutVars>
          <dgm:bulletEnabled val="1"/>
        </dgm:presLayoutVars>
      </dgm:prSet>
      <dgm:spPr/>
      <dgm:t>
        <a:bodyPr/>
        <a:lstStyle/>
        <a:p>
          <a:endParaRPr lang="es-EC"/>
        </a:p>
      </dgm:t>
    </dgm:pt>
    <dgm:pt modelId="{5C93B67B-BEA1-40C8-9B02-74CB8B1C63CA}" type="pres">
      <dgm:prSet presAssocID="{A7B5F511-0EC4-4227-BE30-F8ECD8D8889C}" presName="sibTrans" presStyleCnt="0"/>
      <dgm:spPr/>
    </dgm:pt>
    <dgm:pt modelId="{AD46B656-53EA-4906-8D3A-8E94D279B99D}" type="pres">
      <dgm:prSet presAssocID="{EA3F0B6D-439E-44DB-B59B-E09EBCF046B8}" presName="textNode" presStyleLbl="node1" presStyleIdx="1" presStyleCnt="2" custScaleX="80285" custLinFactX="-8307" custLinFactNeighborX="-100000" custLinFactNeighborY="58">
        <dgm:presLayoutVars>
          <dgm:bulletEnabled val="1"/>
        </dgm:presLayoutVars>
      </dgm:prSet>
      <dgm:spPr/>
      <dgm:t>
        <a:bodyPr/>
        <a:lstStyle/>
        <a:p>
          <a:endParaRPr lang="es-EC"/>
        </a:p>
      </dgm:t>
    </dgm:pt>
  </dgm:ptLst>
  <dgm:cxnLst>
    <dgm:cxn modelId="{965FA3BF-DEBD-4A25-ADED-BF84085A9BEC}" type="presOf" srcId="{DDB23263-B3D7-455A-AA98-861F5812066B}" destId="{5ECD1701-9AF7-4B5C-BF9C-2C6230196657}" srcOrd="0" destOrd="0" presId="urn:microsoft.com/office/officeart/2005/8/layout/hProcess9"/>
    <dgm:cxn modelId="{8F486710-8A27-47E8-BC34-CF013A49DD40}" srcId="{78CF0994-FD40-4B4D-806B-D52420152766}" destId="{EA3F0B6D-439E-44DB-B59B-E09EBCF046B8}" srcOrd="1" destOrd="0" parTransId="{5C6733D3-C1EB-48DA-8908-8623D7DE562F}" sibTransId="{7E1B24CB-6E3B-4875-A5CC-8C2F8B3E756E}"/>
    <dgm:cxn modelId="{85DB7785-72C3-4261-A6AA-EBBB32BC96E5}" type="presOf" srcId="{78CF0994-FD40-4B4D-806B-D52420152766}" destId="{B7A2876F-2109-4771-8EF3-E934E9C934EC}" srcOrd="0" destOrd="0" presId="urn:microsoft.com/office/officeart/2005/8/layout/hProcess9"/>
    <dgm:cxn modelId="{EA96DEC8-4897-4C43-ADEF-175CEEE8996D}" srcId="{78CF0994-FD40-4B4D-806B-D52420152766}" destId="{DDB23263-B3D7-455A-AA98-861F5812066B}" srcOrd="0" destOrd="0" parTransId="{59AC7972-BA51-4D23-AB8A-770423ABCA92}" sibTransId="{A7B5F511-0EC4-4227-BE30-F8ECD8D8889C}"/>
    <dgm:cxn modelId="{82E45B0F-DB40-4CC7-A20C-499675799879}" type="presOf" srcId="{EA3F0B6D-439E-44DB-B59B-E09EBCF046B8}" destId="{AD46B656-53EA-4906-8D3A-8E94D279B99D}" srcOrd="0" destOrd="0" presId="urn:microsoft.com/office/officeart/2005/8/layout/hProcess9"/>
    <dgm:cxn modelId="{309CD238-12AF-45C4-8FF1-A2EF95F4D0A7}" type="presParOf" srcId="{B7A2876F-2109-4771-8EF3-E934E9C934EC}" destId="{57FC15E6-E891-4460-A406-B15641CC169A}" srcOrd="0" destOrd="0" presId="urn:microsoft.com/office/officeart/2005/8/layout/hProcess9"/>
    <dgm:cxn modelId="{82B2CEFA-21E3-4604-A13D-17400A0B1ECD}" type="presParOf" srcId="{B7A2876F-2109-4771-8EF3-E934E9C934EC}" destId="{575F341E-F207-4815-AB67-CA569E649A4B}" srcOrd="1" destOrd="0" presId="urn:microsoft.com/office/officeart/2005/8/layout/hProcess9"/>
    <dgm:cxn modelId="{1A12F884-EB94-4863-A377-EBE3DB2BE0D4}" type="presParOf" srcId="{575F341E-F207-4815-AB67-CA569E649A4B}" destId="{5ECD1701-9AF7-4B5C-BF9C-2C6230196657}" srcOrd="0" destOrd="0" presId="urn:microsoft.com/office/officeart/2005/8/layout/hProcess9"/>
    <dgm:cxn modelId="{7B1CE70F-2321-4AB7-B474-8917A4E5E434}" type="presParOf" srcId="{575F341E-F207-4815-AB67-CA569E649A4B}" destId="{5C93B67B-BEA1-40C8-9B02-74CB8B1C63CA}" srcOrd="1" destOrd="0" presId="urn:microsoft.com/office/officeart/2005/8/layout/hProcess9"/>
    <dgm:cxn modelId="{62BE2393-1F33-4EEF-BA15-4BA1643E5A8C}" type="presParOf" srcId="{575F341E-F207-4815-AB67-CA569E649A4B}" destId="{AD46B656-53EA-4906-8D3A-8E94D279B99D}"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1029905-457B-4192-A1A4-268B86D40F36}" type="doc">
      <dgm:prSet loTypeId="urn:microsoft.com/office/officeart/2005/8/layout/hierarchy3" loCatId="hierarchy" qsTypeId="urn:microsoft.com/office/officeart/2005/8/quickstyle/simple2" qsCatId="simple" csTypeId="urn:microsoft.com/office/officeart/2005/8/colors/accent0_3" csCatId="mainScheme" phldr="1"/>
      <dgm:spPr/>
      <dgm:t>
        <a:bodyPr/>
        <a:lstStyle/>
        <a:p>
          <a:endParaRPr lang="es-EC"/>
        </a:p>
      </dgm:t>
    </dgm:pt>
    <dgm:pt modelId="{3A366F49-02F7-49DD-B452-B0F03FE9BF48}">
      <dgm:prSet phldrT="[Texto]" custT="1"/>
      <dgm:spPr/>
      <dgm:t>
        <a:bodyPr/>
        <a:lstStyle/>
        <a:p>
          <a:r>
            <a:rPr lang="es-EC" sz="2000" b="1" smtClean="0">
              <a:latin typeface="Arial" pitchFamily="34" charset="0"/>
              <a:cs typeface="Arial" pitchFamily="34" charset="0"/>
            </a:rPr>
            <a:t>NIIF Completas (full IFRS)</a:t>
          </a:r>
          <a:endParaRPr lang="es-EC" sz="2000" dirty="0">
            <a:latin typeface="Arial" pitchFamily="34" charset="0"/>
            <a:cs typeface="Arial" pitchFamily="34" charset="0"/>
          </a:endParaRPr>
        </a:p>
      </dgm:t>
    </dgm:pt>
    <dgm:pt modelId="{BC61FE19-33E8-496F-9260-67EBB1469FE1}" type="parTrans" cxnId="{16167E76-FE01-4892-97B1-97DFD1D2D251}">
      <dgm:prSet/>
      <dgm:spPr/>
      <dgm:t>
        <a:bodyPr/>
        <a:lstStyle/>
        <a:p>
          <a:endParaRPr lang="es-EC">
            <a:solidFill>
              <a:schemeClr val="tx1"/>
            </a:solidFill>
            <a:latin typeface="Arial" pitchFamily="34" charset="0"/>
            <a:cs typeface="Arial" pitchFamily="34" charset="0"/>
          </a:endParaRPr>
        </a:p>
      </dgm:t>
    </dgm:pt>
    <dgm:pt modelId="{3DD18E8B-61D2-4387-A391-55BBEB66D40C}" type="sibTrans" cxnId="{16167E76-FE01-4892-97B1-97DFD1D2D251}">
      <dgm:prSet/>
      <dgm:spPr/>
      <dgm:t>
        <a:bodyPr/>
        <a:lstStyle/>
        <a:p>
          <a:endParaRPr lang="es-EC">
            <a:solidFill>
              <a:schemeClr val="tx1"/>
            </a:solidFill>
            <a:latin typeface="Arial" pitchFamily="34" charset="0"/>
            <a:cs typeface="Arial" pitchFamily="34" charset="0"/>
          </a:endParaRPr>
        </a:p>
      </dgm:t>
    </dgm:pt>
    <dgm:pt modelId="{2F3D0DE9-CB0D-4E54-873E-D3A008A01D88}">
      <dgm:prSet phldrT="[Texto]" custT="1"/>
      <dgm:spPr/>
      <dgm:t>
        <a:bodyPr/>
        <a:lstStyle/>
        <a:p>
          <a:r>
            <a:rPr lang="es-EC" sz="1800" dirty="0" smtClean="0">
              <a:latin typeface="Arial" pitchFamily="34" charset="0"/>
              <a:cs typeface="Arial" pitchFamily="34" charset="0"/>
            </a:rPr>
            <a:t>Estándares para todo tipo de entidades</a:t>
          </a:r>
          <a:endParaRPr lang="es-EC" sz="1800" dirty="0">
            <a:latin typeface="Arial" pitchFamily="34" charset="0"/>
            <a:cs typeface="Arial" pitchFamily="34" charset="0"/>
          </a:endParaRPr>
        </a:p>
      </dgm:t>
    </dgm:pt>
    <dgm:pt modelId="{6BE305AF-8AC4-4727-8877-7BF4408AB1AE}" type="parTrans" cxnId="{23A9F7D7-5A96-42D8-B1CC-5F47B47168C6}">
      <dgm:prSet/>
      <dgm:spPr/>
      <dgm:t>
        <a:bodyPr/>
        <a:lstStyle/>
        <a:p>
          <a:endParaRPr lang="es-EC">
            <a:solidFill>
              <a:schemeClr val="tx1"/>
            </a:solidFill>
            <a:latin typeface="Arial" pitchFamily="34" charset="0"/>
            <a:cs typeface="Arial" pitchFamily="34" charset="0"/>
          </a:endParaRPr>
        </a:p>
      </dgm:t>
    </dgm:pt>
    <dgm:pt modelId="{AEF5455B-1CF9-45E5-A543-A7A854B614DA}" type="sibTrans" cxnId="{23A9F7D7-5A96-42D8-B1CC-5F47B47168C6}">
      <dgm:prSet/>
      <dgm:spPr/>
      <dgm:t>
        <a:bodyPr/>
        <a:lstStyle/>
        <a:p>
          <a:endParaRPr lang="es-EC">
            <a:solidFill>
              <a:schemeClr val="tx1"/>
            </a:solidFill>
            <a:latin typeface="Arial" pitchFamily="34" charset="0"/>
            <a:cs typeface="Arial" pitchFamily="34" charset="0"/>
          </a:endParaRPr>
        </a:p>
      </dgm:t>
    </dgm:pt>
    <dgm:pt modelId="{DEE5207C-43C1-45A0-96B3-A0899FD635BB}">
      <dgm:prSet phldrT="[Texto]" custT="1"/>
      <dgm:spPr/>
      <dgm:t>
        <a:bodyPr/>
        <a:lstStyle/>
        <a:p>
          <a:pPr algn="l"/>
          <a:r>
            <a:rPr lang="es-EC" sz="1800" smtClean="0">
              <a:latin typeface="Arial" pitchFamily="34" charset="0"/>
              <a:cs typeface="Arial" pitchFamily="34" charset="0"/>
            </a:rPr>
            <a:t>- NIIF </a:t>
          </a:r>
        </a:p>
        <a:p>
          <a:pPr algn="l"/>
          <a:r>
            <a:rPr lang="es-EC" sz="1800" smtClean="0">
              <a:latin typeface="Arial" pitchFamily="34" charset="0"/>
              <a:cs typeface="Arial" pitchFamily="34" charset="0"/>
            </a:rPr>
            <a:t>- NIC </a:t>
          </a:r>
        </a:p>
        <a:p>
          <a:pPr algn="l"/>
          <a:r>
            <a:rPr lang="es-EC" sz="1800" smtClean="0">
              <a:latin typeface="Arial" pitchFamily="34" charset="0"/>
              <a:cs typeface="Arial" pitchFamily="34" charset="0"/>
            </a:rPr>
            <a:t>- SIC </a:t>
          </a:r>
        </a:p>
        <a:p>
          <a:pPr algn="l"/>
          <a:r>
            <a:rPr lang="es-EC" sz="1800" smtClean="0">
              <a:latin typeface="Arial" pitchFamily="34" charset="0"/>
              <a:cs typeface="Arial" pitchFamily="34" charset="0"/>
            </a:rPr>
            <a:t>- IFRIC</a:t>
          </a:r>
          <a:endParaRPr lang="es-EC" sz="1800" dirty="0">
            <a:latin typeface="Arial" pitchFamily="34" charset="0"/>
            <a:cs typeface="Arial" pitchFamily="34" charset="0"/>
          </a:endParaRPr>
        </a:p>
      </dgm:t>
    </dgm:pt>
    <dgm:pt modelId="{FC340C73-4AC5-4BAD-B2FF-9DCB29664551}" type="parTrans" cxnId="{BD9AADD6-14EE-4632-AFFA-E0C253887D8B}">
      <dgm:prSet/>
      <dgm:spPr/>
      <dgm:t>
        <a:bodyPr/>
        <a:lstStyle/>
        <a:p>
          <a:endParaRPr lang="es-EC">
            <a:solidFill>
              <a:schemeClr val="tx1"/>
            </a:solidFill>
            <a:latin typeface="Arial" pitchFamily="34" charset="0"/>
            <a:cs typeface="Arial" pitchFamily="34" charset="0"/>
          </a:endParaRPr>
        </a:p>
      </dgm:t>
    </dgm:pt>
    <dgm:pt modelId="{DEBB1294-2AA1-4E43-88C6-176E3FFE0150}" type="sibTrans" cxnId="{BD9AADD6-14EE-4632-AFFA-E0C253887D8B}">
      <dgm:prSet/>
      <dgm:spPr/>
      <dgm:t>
        <a:bodyPr/>
        <a:lstStyle/>
        <a:p>
          <a:endParaRPr lang="es-EC">
            <a:solidFill>
              <a:schemeClr val="tx1"/>
            </a:solidFill>
            <a:latin typeface="Arial" pitchFamily="34" charset="0"/>
            <a:cs typeface="Arial" pitchFamily="34" charset="0"/>
          </a:endParaRPr>
        </a:p>
      </dgm:t>
    </dgm:pt>
    <dgm:pt modelId="{7D7C941D-1C06-4FFD-B5B3-60B66C445214}">
      <dgm:prSet phldrT="[Texto]" custT="1"/>
      <dgm:spPr/>
      <dgm:t>
        <a:bodyPr/>
        <a:lstStyle/>
        <a:p>
          <a:r>
            <a:rPr lang="es-EC" sz="2000" b="1" smtClean="0">
              <a:latin typeface="Arial" pitchFamily="34" charset="0"/>
              <a:cs typeface="Arial" pitchFamily="34" charset="0"/>
            </a:rPr>
            <a:t>NIIF para las PYMES</a:t>
          </a:r>
          <a:endParaRPr lang="es-EC" sz="2000" dirty="0">
            <a:latin typeface="Arial" pitchFamily="34" charset="0"/>
            <a:cs typeface="Arial" pitchFamily="34" charset="0"/>
          </a:endParaRPr>
        </a:p>
      </dgm:t>
    </dgm:pt>
    <dgm:pt modelId="{0C9E26DC-8DFA-44AA-871F-93FE424CA1EA}" type="parTrans" cxnId="{4A31CEBC-18B0-418F-89BA-CEE579A39AD8}">
      <dgm:prSet/>
      <dgm:spPr/>
      <dgm:t>
        <a:bodyPr/>
        <a:lstStyle/>
        <a:p>
          <a:endParaRPr lang="es-EC">
            <a:solidFill>
              <a:schemeClr val="tx1"/>
            </a:solidFill>
            <a:latin typeface="Arial" pitchFamily="34" charset="0"/>
            <a:cs typeface="Arial" pitchFamily="34" charset="0"/>
          </a:endParaRPr>
        </a:p>
      </dgm:t>
    </dgm:pt>
    <dgm:pt modelId="{4FDDE3B5-BCA3-4C20-8508-E6E81A2A1CD4}" type="sibTrans" cxnId="{4A31CEBC-18B0-418F-89BA-CEE579A39AD8}">
      <dgm:prSet/>
      <dgm:spPr/>
      <dgm:t>
        <a:bodyPr/>
        <a:lstStyle/>
        <a:p>
          <a:endParaRPr lang="es-EC">
            <a:solidFill>
              <a:schemeClr val="tx1"/>
            </a:solidFill>
            <a:latin typeface="Arial" pitchFamily="34" charset="0"/>
            <a:cs typeface="Arial" pitchFamily="34" charset="0"/>
          </a:endParaRPr>
        </a:p>
      </dgm:t>
    </dgm:pt>
    <dgm:pt modelId="{083E1738-2897-40BC-B6FE-EBDA1EDB9FF1}">
      <dgm:prSet phldrT="[Texto]" custT="1"/>
      <dgm:spPr/>
      <dgm:t>
        <a:bodyPr/>
        <a:lstStyle/>
        <a:p>
          <a:r>
            <a:rPr lang="es-EC" sz="1800" smtClean="0">
              <a:latin typeface="Arial" pitchFamily="34" charset="0"/>
              <a:cs typeface="Arial" pitchFamily="34" charset="0"/>
            </a:rPr>
            <a:t>Para entidades que no tienen obligación pública de rendir cuentas</a:t>
          </a:r>
          <a:endParaRPr lang="es-EC" sz="1800" dirty="0">
            <a:latin typeface="Arial" pitchFamily="34" charset="0"/>
            <a:cs typeface="Arial" pitchFamily="34" charset="0"/>
          </a:endParaRPr>
        </a:p>
      </dgm:t>
    </dgm:pt>
    <dgm:pt modelId="{08027092-25E5-4CAF-A76B-91B33035F8D0}" type="parTrans" cxnId="{33C9B72A-8C36-4799-B089-BD3354A7B76E}">
      <dgm:prSet/>
      <dgm:spPr/>
      <dgm:t>
        <a:bodyPr/>
        <a:lstStyle/>
        <a:p>
          <a:endParaRPr lang="es-EC">
            <a:solidFill>
              <a:schemeClr val="tx1"/>
            </a:solidFill>
            <a:latin typeface="Arial" pitchFamily="34" charset="0"/>
            <a:cs typeface="Arial" pitchFamily="34" charset="0"/>
          </a:endParaRPr>
        </a:p>
      </dgm:t>
    </dgm:pt>
    <dgm:pt modelId="{D4C909A3-0A4D-4E92-98D9-65B2369513CF}" type="sibTrans" cxnId="{33C9B72A-8C36-4799-B089-BD3354A7B76E}">
      <dgm:prSet/>
      <dgm:spPr/>
      <dgm:t>
        <a:bodyPr/>
        <a:lstStyle/>
        <a:p>
          <a:endParaRPr lang="es-EC">
            <a:solidFill>
              <a:schemeClr val="tx1"/>
            </a:solidFill>
            <a:latin typeface="Arial" pitchFamily="34" charset="0"/>
            <a:cs typeface="Arial" pitchFamily="34" charset="0"/>
          </a:endParaRPr>
        </a:p>
      </dgm:t>
    </dgm:pt>
    <dgm:pt modelId="{95649D9B-1E59-413C-AE9B-B7451CC7A310}">
      <dgm:prSet phldrT="[Texto]" custT="1"/>
      <dgm:spPr/>
      <dgm:t>
        <a:bodyPr/>
        <a:lstStyle/>
        <a:p>
          <a:pPr algn="l"/>
          <a:r>
            <a:rPr lang="es-EC" sz="1600" dirty="0" smtClean="0">
              <a:latin typeface="Arial" pitchFamily="34" charset="0"/>
              <a:cs typeface="Arial" pitchFamily="34" charset="0"/>
            </a:rPr>
            <a:t>- 35 secciones;</a:t>
          </a:r>
        </a:p>
        <a:p>
          <a:pPr algn="l"/>
          <a:r>
            <a:rPr lang="es-EC" sz="1600" dirty="0" smtClean="0">
              <a:latin typeface="Arial" pitchFamily="34" charset="0"/>
              <a:cs typeface="Arial" pitchFamily="34" charset="0"/>
            </a:rPr>
            <a:t>- Normas ajustadas para PYMES;</a:t>
          </a:r>
        </a:p>
        <a:p>
          <a:pPr algn="l"/>
          <a:r>
            <a:rPr lang="es-EC" sz="1600" dirty="0" smtClean="0">
              <a:latin typeface="Arial" pitchFamily="34" charset="0"/>
              <a:cs typeface="Arial" pitchFamily="34" charset="0"/>
            </a:rPr>
            <a:t>- Norma simplificada en comparación con   las NIIF completas;</a:t>
          </a:r>
        </a:p>
        <a:p>
          <a:pPr algn="l"/>
          <a:r>
            <a:rPr lang="es-EC" sz="1600" dirty="0" smtClean="0">
              <a:latin typeface="Arial" pitchFamily="34" charset="0"/>
              <a:cs typeface="Arial" pitchFamily="34" charset="0"/>
            </a:rPr>
            <a:t>- Organizadas por tema;</a:t>
          </a:r>
        </a:p>
        <a:p>
          <a:pPr algn="l"/>
          <a:r>
            <a:rPr lang="es-EC" sz="1600" dirty="0" smtClean="0">
              <a:latin typeface="Arial" pitchFamily="34" charset="0"/>
              <a:cs typeface="Arial" pitchFamily="34" charset="0"/>
            </a:rPr>
            <a:t>- No tienen requerimiento de consultar en las NIIF completas, excepto por la opción de utilizar la </a:t>
          </a:r>
          <a:r>
            <a:rPr lang="es-EC" sz="1600" dirty="0" err="1" smtClean="0">
              <a:latin typeface="Arial" pitchFamily="34" charset="0"/>
              <a:cs typeface="Arial" pitchFamily="34" charset="0"/>
            </a:rPr>
            <a:t>NIC</a:t>
          </a:r>
          <a:r>
            <a:rPr lang="es-EC" sz="1600" dirty="0" smtClean="0">
              <a:latin typeface="Arial" pitchFamily="34" charset="0"/>
              <a:cs typeface="Arial" pitchFamily="34" charset="0"/>
            </a:rPr>
            <a:t> 39 instrumentos financieros: reconocimiento y medición.</a:t>
          </a:r>
          <a:endParaRPr lang="es-EC" sz="1600" dirty="0">
            <a:latin typeface="Arial" pitchFamily="34" charset="0"/>
            <a:cs typeface="Arial" pitchFamily="34" charset="0"/>
          </a:endParaRPr>
        </a:p>
      </dgm:t>
    </dgm:pt>
    <dgm:pt modelId="{3B9CB1F0-150B-4737-AE3E-11741503A9E7}" type="parTrans" cxnId="{EC33C434-A393-4233-A334-74FADAA126D1}">
      <dgm:prSet/>
      <dgm:spPr/>
      <dgm:t>
        <a:bodyPr/>
        <a:lstStyle/>
        <a:p>
          <a:endParaRPr lang="es-EC">
            <a:solidFill>
              <a:schemeClr val="tx1"/>
            </a:solidFill>
            <a:latin typeface="Arial" pitchFamily="34" charset="0"/>
            <a:cs typeface="Arial" pitchFamily="34" charset="0"/>
          </a:endParaRPr>
        </a:p>
      </dgm:t>
    </dgm:pt>
    <dgm:pt modelId="{68EC06C8-A71A-4338-B6CD-541C51301236}" type="sibTrans" cxnId="{EC33C434-A393-4233-A334-74FADAA126D1}">
      <dgm:prSet/>
      <dgm:spPr/>
      <dgm:t>
        <a:bodyPr/>
        <a:lstStyle/>
        <a:p>
          <a:endParaRPr lang="es-EC">
            <a:solidFill>
              <a:schemeClr val="tx1"/>
            </a:solidFill>
            <a:latin typeface="Arial" pitchFamily="34" charset="0"/>
            <a:cs typeface="Arial" pitchFamily="34" charset="0"/>
          </a:endParaRPr>
        </a:p>
      </dgm:t>
    </dgm:pt>
    <dgm:pt modelId="{C99B6444-FAC5-46D3-8FEF-E2A8B86AE497}" type="pres">
      <dgm:prSet presAssocID="{F1029905-457B-4192-A1A4-268B86D40F36}" presName="diagram" presStyleCnt="0">
        <dgm:presLayoutVars>
          <dgm:chPref val="1"/>
          <dgm:dir/>
          <dgm:animOne val="branch"/>
          <dgm:animLvl val="lvl"/>
          <dgm:resizeHandles/>
        </dgm:presLayoutVars>
      </dgm:prSet>
      <dgm:spPr/>
      <dgm:t>
        <a:bodyPr/>
        <a:lstStyle/>
        <a:p>
          <a:endParaRPr lang="en-US"/>
        </a:p>
      </dgm:t>
    </dgm:pt>
    <dgm:pt modelId="{878C4947-EC6D-4D53-BF15-4CFFBD9F75D2}" type="pres">
      <dgm:prSet presAssocID="{3A366F49-02F7-49DD-B452-B0F03FE9BF48}" presName="root" presStyleCnt="0"/>
      <dgm:spPr/>
      <dgm:t>
        <a:bodyPr/>
        <a:lstStyle/>
        <a:p>
          <a:endParaRPr lang="en-US"/>
        </a:p>
      </dgm:t>
    </dgm:pt>
    <dgm:pt modelId="{8E9E1AE1-A44F-4B19-A91F-039534B0DF00}" type="pres">
      <dgm:prSet presAssocID="{3A366F49-02F7-49DD-B452-B0F03FE9BF48}" presName="rootComposite" presStyleCnt="0"/>
      <dgm:spPr/>
      <dgm:t>
        <a:bodyPr/>
        <a:lstStyle/>
        <a:p>
          <a:endParaRPr lang="en-US"/>
        </a:p>
      </dgm:t>
    </dgm:pt>
    <dgm:pt modelId="{080A731D-4D1C-4F91-85BC-DB3431E54216}" type="pres">
      <dgm:prSet presAssocID="{3A366F49-02F7-49DD-B452-B0F03FE9BF48}" presName="rootText" presStyleLbl="node1" presStyleIdx="0" presStyleCnt="2" custScaleY="65158"/>
      <dgm:spPr/>
      <dgm:t>
        <a:bodyPr/>
        <a:lstStyle/>
        <a:p>
          <a:endParaRPr lang="en-US"/>
        </a:p>
      </dgm:t>
    </dgm:pt>
    <dgm:pt modelId="{6F6F4798-98F7-45A3-B36C-E6054D88BFEC}" type="pres">
      <dgm:prSet presAssocID="{3A366F49-02F7-49DD-B452-B0F03FE9BF48}" presName="rootConnector" presStyleLbl="node1" presStyleIdx="0" presStyleCnt="2"/>
      <dgm:spPr/>
      <dgm:t>
        <a:bodyPr/>
        <a:lstStyle/>
        <a:p>
          <a:endParaRPr lang="en-US"/>
        </a:p>
      </dgm:t>
    </dgm:pt>
    <dgm:pt modelId="{9AC91FD1-C2AE-46E6-AB24-F16771E1822D}" type="pres">
      <dgm:prSet presAssocID="{3A366F49-02F7-49DD-B452-B0F03FE9BF48}" presName="childShape" presStyleCnt="0"/>
      <dgm:spPr/>
      <dgm:t>
        <a:bodyPr/>
        <a:lstStyle/>
        <a:p>
          <a:endParaRPr lang="en-US"/>
        </a:p>
      </dgm:t>
    </dgm:pt>
    <dgm:pt modelId="{2CB528D1-34AB-4258-8BE7-D3E9D1B54ADB}" type="pres">
      <dgm:prSet presAssocID="{6BE305AF-8AC4-4727-8877-7BF4408AB1AE}" presName="Name13" presStyleLbl="parChTrans1D2" presStyleIdx="0" presStyleCnt="4"/>
      <dgm:spPr/>
      <dgm:t>
        <a:bodyPr/>
        <a:lstStyle/>
        <a:p>
          <a:endParaRPr lang="en-US"/>
        </a:p>
      </dgm:t>
    </dgm:pt>
    <dgm:pt modelId="{BACB66B4-4670-44B6-BA04-38D24C84B821}" type="pres">
      <dgm:prSet presAssocID="{2F3D0DE9-CB0D-4E54-873E-D3A008A01D88}" presName="childText" presStyleLbl="bgAcc1" presStyleIdx="0" presStyleCnt="4" custScaleY="60588" custLinFactNeighborX="-1491" custLinFactNeighborY="-17894">
        <dgm:presLayoutVars>
          <dgm:bulletEnabled val="1"/>
        </dgm:presLayoutVars>
      </dgm:prSet>
      <dgm:spPr/>
      <dgm:t>
        <a:bodyPr/>
        <a:lstStyle/>
        <a:p>
          <a:endParaRPr lang="en-US"/>
        </a:p>
      </dgm:t>
    </dgm:pt>
    <dgm:pt modelId="{8CB7D0AB-3FE2-4CE2-A97B-03FE4A3FB124}" type="pres">
      <dgm:prSet presAssocID="{FC340C73-4AC5-4BAD-B2FF-9DCB29664551}" presName="Name13" presStyleLbl="parChTrans1D2" presStyleIdx="1" presStyleCnt="4"/>
      <dgm:spPr/>
      <dgm:t>
        <a:bodyPr/>
        <a:lstStyle/>
        <a:p>
          <a:endParaRPr lang="en-US"/>
        </a:p>
      </dgm:t>
    </dgm:pt>
    <dgm:pt modelId="{ABFDC66E-83F3-45EA-A222-2CE3B68EB600}" type="pres">
      <dgm:prSet presAssocID="{DEE5207C-43C1-45A0-96B3-A0899FD635BB}" presName="childText" presStyleLbl="bgAcc1" presStyleIdx="1" presStyleCnt="4" custScaleY="128370" custLinFactNeighborX="-2392" custLinFactNeighborY="-30624">
        <dgm:presLayoutVars>
          <dgm:bulletEnabled val="1"/>
        </dgm:presLayoutVars>
      </dgm:prSet>
      <dgm:spPr/>
      <dgm:t>
        <a:bodyPr/>
        <a:lstStyle/>
        <a:p>
          <a:endParaRPr lang="en-US"/>
        </a:p>
      </dgm:t>
    </dgm:pt>
    <dgm:pt modelId="{52C5EF06-5DCF-4C85-A833-4AA8B00FB243}" type="pres">
      <dgm:prSet presAssocID="{7D7C941D-1C06-4FFD-B5B3-60B66C445214}" presName="root" presStyleCnt="0"/>
      <dgm:spPr/>
      <dgm:t>
        <a:bodyPr/>
        <a:lstStyle/>
        <a:p>
          <a:endParaRPr lang="en-US"/>
        </a:p>
      </dgm:t>
    </dgm:pt>
    <dgm:pt modelId="{85460D22-4146-42A2-93DE-8BAB6A87FE88}" type="pres">
      <dgm:prSet presAssocID="{7D7C941D-1C06-4FFD-B5B3-60B66C445214}" presName="rootComposite" presStyleCnt="0"/>
      <dgm:spPr/>
      <dgm:t>
        <a:bodyPr/>
        <a:lstStyle/>
        <a:p>
          <a:endParaRPr lang="en-US"/>
        </a:p>
      </dgm:t>
    </dgm:pt>
    <dgm:pt modelId="{250DDA32-5815-4845-858B-3A54E70C60B1}" type="pres">
      <dgm:prSet presAssocID="{7D7C941D-1C06-4FFD-B5B3-60B66C445214}" presName="rootText" presStyleLbl="node1" presStyleIdx="1" presStyleCnt="2" custScaleX="110657" custScaleY="65158"/>
      <dgm:spPr/>
      <dgm:t>
        <a:bodyPr/>
        <a:lstStyle/>
        <a:p>
          <a:endParaRPr lang="en-US"/>
        </a:p>
      </dgm:t>
    </dgm:pt>
    <dgm:pt modelId="{F95A39BF-3AD9-4744-8E9C-8E27CF8E7D13}" type="pres">
      <dgm:prSet presAssocID="{7D7C941D-1C06-4FFD-B5B3-60B66C445214}" presName="rootConnector" presStyleLbl="node1" presStyleIdx="1" presStyleCnt="2"/>
      <dgm:spPr/>
      <dgm:t>
        <a:bodyPr/>
        <a:lstStyle/>
        <a:p>
          <a:endParaRPr lang="en-US"/>
        </a:p>
      </dgm:t>
    </dgm:pt>
    <dgm:pt modelId="{03CF9550-F379-4125-B1D4-EA17FA1D50F0}" type="pres">
      <dgm:prSet presAssocID="{7D7C941D-1C06-4FFD-B5B3-60B66C445214}" presName="childShape" presStyleCnt="0"/>
      <dgm:spPr/>
      <dgm:t>
        <a:bodyPr/>
        <a:lstStyle/>
        <a:p>
          <a:endParaRPr lang="en-US"/>
        </a:p>
      </dgm:t>
    </dgm:pt>
    <dgm:pt modelId="{1B7D470F-77AC-49AD-A857-78AD0866B152}" type="pres">
      <dgm:prSet presAssocID="{08027092-25E5-4CAF-A76B-91B33035F8D0}" presName="Name13" presStyleLbl="parChTrans1D2" presStyleIdx="2" presStyleCnt="4"/>
      <dgm:spPr/>
      <dgm:t>
        <a:bodyPr/>
        <a:lstStyle/>
        <a:p>
          <a:endParaRPr lang="en-US"/>
        </a:p>
      </dgm:t>
    </dgm:pt>
    <dgm:pt modelId="{DF143BE8-F074-48B1-80EA-580C6E6AE191}" type="pres">
      <dgm:prSet presAssocID="{083E1738-2897-40BC-B6FE-EBDA1EDB9FF1}" presName="childText" presStyleLbl="bgAcc1" presStyleIdx="2" presStyleCnt="4" custScaleX="134558" custScaleY="60588" custLinFactNeighborX="-1491" custLinFactNeighborY="-17894">
        <dgm:presLayoutVars>
          <dgm:bulletEnabled val="1"/>
        </dgm:presLayoutVars>
      </dgm:prSet>
      <dgm:spPr/>
      <dgm:t>
        <a:bodyPr/>
        <a:lstStyle/>
        <a:p>
          <a:endParaRPr lang="en-US"/>
        </a:p>
      </dgm:t>
    </dgm:pt>
    <dgm:pt modelId="{F02EEBCA-47B0-4547-9B49-6D68D5BD4428}" type="pres">
      <dgm:prSet presAssocID="{3B9CB1F0-150B-4737-AE3E-11741503A9E7}" presName="Name13" presStyleLbl="parChTrans1D2" presStyleIdx="3" presStyleCnt="4"/>
      <dgm:spPr/>
      <dgm:t>
        <a:bodyPr/>
        <a:lstStyle/>
        <a:p>
          <a:endParaRPr lang="en-US"/>
        </a:p>
      </dgm:t>
    </dgm:pt>
    <dgm:pt modelId="{757D3688-139F-419F-8152-3E6F8AAAD03C}" type="pres">
      <dgm:prSet presAssocID="{95649D9B-1E59-413C-AE9B-B7451CC7A310}" presName="childText" presStyleLbl="bgAcc1" presStyleIdx="3" presStyleCnt="4" custScaleX="134558" custScaleY="128370" custLinFactNeighborX="-2392" custLinFactNeighborY="-30624">
        <dgm:presLayoutVars>
          <dgm:bulletEnabled val="1"/>
        </dgm:presLayoutVars>
      </dgm:prSet>
      <dgm:spPr/>
      <dgm:t>
        <a:bodyPr/>
        <a:lstStyle/>
        <a:p>
          <a:endParaRPr lang="en-US"/>
        </a:p>
      </dgm:t>
    </dgm:pt>
  </dgm:ptLst>
  <dgm:cxnLst>
    <dgm:cxn modelId="{4009815A-6FD4-4748-BAAB-8B758D873DFD}" type="presOf" srcId="{3B9CB1F0-150B-4737-AE3E-11741503A9E7}" destId="{F02EEBCA-47B0-4547-9B49-6D68D5BD4428}" srcOrd="0" destOrd="0" presId="urn:microsoft.com/office/officeart/2005/8/layout/hierarchy3"/>
    <dgm:cxn modelId="{4AAC0F6C-CCBC-409B-A836-E6E8601477A5}" type="presOf" srcId="{F1029905-457B-4192-A1A4-268B86D40F36}" destId="{C99B6444-FAC5-46D3-8FEF-E2A8B86AE497}" srcOrd="0" destOrd="0" presId="urn:microsoft.com/office/officeart/2005/8/layout/hierarchy3"/>
    <dgm:cxn modelId="{E1FD2DC1-0D89-4222-B79F-975E811D24FC}" type="presOf" srcId="{2F3D0DE9-CB0D-4E54-873E-D3A008A01D88}" destId="{BACB66B4-4670-44B6-BA04-38D24C84B821}" srcOrd="0" destOrd="0" presId="urn:microsoft.com/office/officeart/2005/8/layout/hierarchy3"/>
    <dgm:cxn modelId="{BD9AADD6-14EE-4632-AFFA-E0C253887D8B}" srcId="{3A366F49-02F7-49DD-B452-B0F03FE9BF48}" destId="{DEE5207C-43C1-45A0-96B3-A0899FD635BB}" srcOrd="1" destOrd="0" parTransId="{FC340C73-4AC5-4BAD-B2FF-9DCB29664551}" sibTransId="{DEBB1294-2AA1-4E43-88C6-176E3FFE0150}"/>
    <dgm:cxn modelId="{8BF7DA8B-4C38-4D0A-BF82-DA5B61201B8F}" type="presOf" srcId="{7D7C941D-1C06-4FFD-B5B3-60B66C445214}" destId="{250DDA32-5815-4845-858B-3A54E70C60B1}" srcOrd="0" destOrd="0" presId="urn:microsoft.com/office/officeart/2005/8/layout/hierarchy3"/>
    <dgm:cxn modelId="{1C39FA4B-8F08-48B1-AF57-98E4019B6B9C}" type="presOf" srcId="{6BE305AF-8AC4-4727-8877-7BF4408AB1AE}" destId="{2CB528D1-34AB-4258-8BE7-D3E9D1B54ADB}" srcOrd="0" destOrd="0" presId="urn:microsoft.com/office/officeart/2005/8/layout/hierarchy3"/>
    <dgm:cxn modelId="{B826A61E-AACD-4BBC-8C35-ACE69D0791F8}" type="presOf" srcId="{08027092-25E5-4CAF-A76B-91B33035F8D0}" destId="{1B7D470F-77AC-49AD-A857-78AD0866B152}" srcOrd="0" destOrd="0" presId="urn:microsoft.com/office/officeart/2005/8/layout/hierarchy3"/>
    <dgm:cxn modelId="{4EE2E719-61D7-4A4D-A728-0C1AF30D5097}" type="presOf" srcId="{DEE5207C-43C1-45A0-96B3-A0899FD635BB}" destId="{ABFDC66E-83F3-45EA-A222-2CE3B68EB600}" srcOrd="0" destOrd="0" presId="urn:microsoft.com/office/officeart/2005/8/layout/hierarchy3"/>
    <dgm:cxn modelId="{F539E362-57F9-4E92-B40E-CF179EA8ED4D}" type="presOf" srcId="{3A366F49-02F7-49DD-B452-B0F03FE9BF48}" destId="{080A731D-4D1C-4F91-85BC-DB3431E54216}" srcOrd="0" destOrd="0" presId="urn:microsoft.com/office/officeart/2005/8/layout/hierarchy3"/>
    <dgm:cxn modelId="{6EB469B0-C2F9-4703-9895-1A51F5FCA890}" type="presOf" srcId="{FC340C73-4AC5-4BAD-B2FF-9DCB29664551}" destId="{8CB7D0AB-3FE2-4CE2-A97B-03FE4A3FB124}" srcOrd="0" destOrd="0" presId="urn:microsoft.com/office/officeart/2005/8/layout/hierarchy3"/>
    <dgm:cxn modelId="{DDC17FF2-9115-4EC6-A811-7DEB8FC0796F}" type="presOf" srcId="{083E1738-2897-40BC-B6FE-EBDA1EDB9FF1}" destId="{DF143BE8-F074-48B1-80EA-580C6E6AE191}" srcOrd="0" destOrd="0" presId="urn:microsoft.com/office/officeart/2005/8/layout/hierarchy3"/>
    <dgm:cxn modelId="{4A31CEBC-18B0-418F-89BA-CEE579A39AD8}" srcId="{F1029905-457B-4192-A1A4-268B86D40F36}" destId="{7D7C941D-1C06-4FFD-B5B3-60B66C445214}" srcOrd="1" destOrd="0" parTransId="{0C9E26DC-8DFA-44AA-871F-93FE424CA1EA}" sibTransId="{4FDDE3B5-BCA3-4C20-8508-E6E81A2A1CD4}"/>
    <dgm:cxn modelId="{2ECD4185-D36E-40DE-9AD5-AF8EE10586A5}" type="presOf" srcId="{7D7C941D-1C06-4FFD-B5B3-60B66C445214}" destId="{F95A39BF-3AD9-4744-8E9C-8E27CF8E7D13}" srcOrd="1" destOrd="0" presId="urn:microsoft.com/office/officeart/2005/8/layout/hierarchy3"/>
    <dgm:cxn modelId="{C26CB0CF-BA7F-499A-B61D-EEC2DFF4AD73}" type="presOf" srcId="{95649D9B-1E59-413C-AE9B-B7451CC7A310}" destId="{757D3688-139F-419F-8152-3E6F8AAAD03C}" srcOrd="0" destOrd="0" presId="urn:microsoft.com/office/officeart/2005/8/layout/hierarchy3"/>
    <dgm:cxn modelId="{33C9B72A-8C36-4799-B089-BD3354A7B76E}" srcId="{7D7C941D-1C06-4FFD-B5B3-60B66C445214}" destId="{083E1738-2897-40BC-B6FE-EBDA1EDB9FF1}" srcOrd="0" destOrd="0" parTransId="{08027092-25E5-4CAF-A76B-91B33035F8D0}" sibTransId="{D4C909A3-0A4D-4E92-98D9-65B2369513CF}"/>
    <dgm:cxn modelId="{23A9F7D7-5A96-42D8-B1CC-5F47B47168C6}" srcId="{3A366F49-02F7-49DD-B452-B0F03FE9BF48}" destId="{2F3D0DE9-CB0D-4E54-873E-D3A008A01D88}" srcOrd="0" destOrd="0" parTransId="{6BE305AF-8AC4-4727-8877-7BF4408AB1AE}" sibTransId="{AEF5455B-1CF9-45E5-A543-A7A854B614DA}"/>
    <dgm:cxn modelId="{462EE1AB-EA70-4CAE-933E-8C671B59DE39}" type="presOf" srcId="{3A366F49-02F7-49DD-B452-B0F03FE9BF48}" destId="{6F6F4798-98F7-45A3-B36C-E6054D88BFEC}" srcOrd="1" destOrd="0" presId="urn:microsoft.com/office/officeart/2005/8/layout/hierarchy3"/>
    <dgm:cxn modelId="{16167E76-FE01-4892-97B1-97DFD1D2D251}" srcId="{F1029905-457B-4192-A1A4-268B86D40F36}" destId="{3A366F49-02F7-49DD-B452-B0F03FE9BF48}" srcOrd="0" destOrd="0" parTransId="{BC61FE19-33E8-496F-9260-67EBB1469FE1}" sibTransId="{3DD18E8B-61D2-4387-A391-55BBEB66D40C}"/>
    <dgm:cxn modelId="{EC33C434-A393-4233-A334-74FADAA126D1}" srcId="{7D7C941D-1C06-4FFD-B5B3-60B66C445214}" destId="{95649D9B-1E59-413C-AE9B-B7451CC7A310}" srcOrd="1" destOrd="0" parTransId="{3B9CB1F0-150B-4737-AE3E-11741503A9E7}" sibTransId="{68EC06C8-A71A-4338-B6CD-541C51301236}"/>
    <dgm:cxn modelId="{BB9C6360-862E-4C2B-92BD-5503AF2DCE37}" type="presParOf" srcId="{C99B6444-FAC5-46D3-8FEF-E2A8B86AE497}" destId="{878C4947-EC6D-4D53-BF15-4CFFBD9F75D2}" srcOrd="0" destOrd="0" presId="urn:microsoft.com/office/officeart/2005/8/layout/hierarchy3"/>
    <dgm:cxn modelId="{259DBF32-564F-4A7D-8D95-2CC92C53B8F0}" type="presParOf" srcId="{878C4947-EC6D-4D53-BF15-4CFFBD9F75D2}" destId="{8E9E1AE1-A44F-4B19-A91F-039534B0DF00}" srcOrd="0" destOrd="0" presId="urn:microsoft.com/office/officeart/2005/8/layout/hierarchy3"/>
    <dgm:cxn modelId="{4EA1CCA9-1BAC-4E41-8308-98F0ED701FAC}" type="presParOf" srcId="{8E9E1AE1-A44F-4B19-A91F-039534B0DF00}" destId="{080A731D-4D1C-4F91-85BC-DB3431E54216}" srcOrd="0" destOrd="0" presId="urn:microsoft.com/office/officeart/2005/8/layout/hierarchy3"/>
    <dgm:cxn modelId="{A0AF68E6-C012-4A0B-B247-AA5E57BFCB70}" type="presParOf" srcId="{8E9E1AE1-A44F-4B19-A91F-039534B0DF00}" destId="{6F6F4798-98F7-45A3-B36C-E6054D88BFEC}" srcOrd="1" destOrd="0" presId="urn:microsoft.com/office/officeart/2005/8/layout/hierarchy3"/>
    <dgm:cxn modelId="{A34F5726-AF1B-4E6B-8101-AAC12B6D335D}" type="presParOf" srcId="{878C4947-EC6D-4D53-BF15-4CFFBD9F75D2}" destId="{9AC91FD1-C2AE-46E6-AB24-F16771E1822D}" srcOrd="1" destOrd="0" presId="urn:microsoft.com/office/officeart/2005/8/layout/hierarchy3"/>
    <dgm:cxn modelId="{014A29B7-5BB0-49E3-9528-201F0DE5DD8D}" type="presParOf" srcId="{9AC91FD1-C2AE-46E6-AB24-F16771E1822D}" destId="{2CB528D1-34AB-4258-8BE7-D3E9D1B54ADB}" srcOrd="0" destOrd="0" presId="urn:microsoft.com/office/officeart/2005/8/layout/hierarchy3"/>
    <dgm:cxn modelId="{A42B3C1E-F838-4578-B3DD-2B20A6126509}" type="presParOf" srcId="{9AC91FD1-C2AE-46E6-AB24-F16771E1822D}" destId="{BACB66B4-4670-44B6-BA04-38D24C84B821}" srcOrd="1" destOrd="0" presId="urn:microsoft.com/office/officeart/2005/8/layout/hierarchy3"/>
    <dgm:cxn modelId="{019D5816-61F1-49EA-9192-2FC9E7A92355}" type="presParOf" srcId="{9AC91FD1-C2AE-46E6-AB24-F16771E1822D}" destId="{8CB7D0AB-3FE2-4CE2-A97B-03FE4A3FB124}" srcOrd="2" destOrd="0" presId="urn:microsoft.com/office/officeart/2005/8/layout/hierarchy3"/>
    <dgm:cxn modelId="{2365D495-7F12-4F86-AD92-4D5B1A33DDD5}" type="presParOf" srcId="{9AC91FD1-C2AE-46E6-AB24-F16771E1822D}" destId="{ABFDC66E-83F3-45EA-A222-2CE3B68EB600}" srcOrd="3" destOrd="0" presId="urn:microsoft.com/office/officeart/2005/8/layout/hierarchy3"/>
    <dgm:cxn modelId="{7B80DEC5-CCDF-4F0D-A6F5-7048BF5E797B}" type="presParOf" srcId="{C99B6444-FAC5-46D3-8FEF-E2A8B86AE497}" destId="{52C5EF06-5DCF-4C85-A833-4AA8B00FB243}" srcOrd="1" destOrd="0" presId="urn:microsoft.com/office/officeart/2005/8/layout/hierarchy3"/>
    <dgm:cxn modelId="{58FC700D-4074-4056-8DB4-66557A0F4ED4}" type="presParOf" srcId="{52C5EF06-5DCF-4C85-A833-4AA8B00FB243}" destId="{85460D22-4146-42A2-93DE-8BAB6A87FE88}" srcOrd="0" destOrd="0" presId="urn:microsoft.com/office/officeart/2005/8/layout/hierarchy3"/>
    <dgm:cxn modelId="{1A3334BA-93BC-4B03-8663-8352319C276F}" type="presParOf" srcId="{85460D22-4146-42A2-93DE-8BAB6A87FE88}" destId="{250DDA32-5815-4845-858B-3A54E70C60B1}" srcOrd="0" destOrd="0" presId="urn:microsoft.com/office/officeart/2005/8/layout/hierarchy3"/>
    <dgm:cxn modelId="{A32D79B2-9C82-4A28-90C1-25A054E4515F}" type="presParOf" srcId="{85460D22-4146-42A2-93DE-8BAB6A87FE88}" destId="{F95A39BF-3AD9-4744-8E9C-8E27CF8E7D13}" srcOrd="1" destOrd="0" presId="urn:microsoft.com/office/officeart/2005/8/layout/hierarchy3"/>
    <dgm:cxn modelId="{49013CCF-4729-4A6D-B884-AF57EB587EAF}" type="presParOf" srcId="{52C5EF06-5DCF-4C85-A833-4AA8B00FB243}" destId="{03CF9550-F379-4125-B1D4-EA17FA1D50F0}" srcOrd="1" destOrd="0" presId="urn:microsoft.com/office/officeart/2005/8/layout/hierarchy3"/>
    <dgm:cxn modelId="{4C725C2E-49A3-4BBB-B53A-2FFAF41D20C2}" type="presParOf" srcId="{03CF9550-F379-4125-B1D4-EA17FA1D50F0}" destId="{1B7D470F-77AC-49AD-A857-78AD0866B152}" srcOrd="0" destOrd="0" presId="urn:microsoft.com/office/officeart/2005/8/layout/hierarchy3"/>
    <dgm:cxn modelId="{377D529D-9DAA-48E6-AE23-76D6DEA93E38}" type="presParOf" srcId="{03CF9550-F379-4125-B1D4-EA17FA1D50F0}" destId="{DF143BE8-F074-48B1-80EA-580C6E6AE191}" srcOrd="1" destOrd="0" presId="urn:microsoft.com/office/officeart/2005/8/layout/hierarchy3"/>
    <dgm:cxn modelId="{AC356E58-7B6C-4BCE-BDB0-050C513AD363}" type="presParOf" srcId="{03CF9550-F379-4125-B1D4-EA17FA1D50F0}" destId="{F02EEBCA-47B0-4547-9B49-6D68D5BD4428}" srcOrd="2" destOrd="0" presId="urn:microsoft.com/office/officeart/2005/8/layout/hierarchy3"/>
    <dgm:cxn modelId="{D6510A4D-86CE-4521-A548-3F78C2D7599F}" type="presParOf" srcId="{03CF9550-F379-4125-B1D4-EA17FA1D50F0}" destId="{757D3688-139F-419F-8152-3E6F8AAAD03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F5C6697-7B8D-472B-8C16-38643FEFCE9A}"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n-US"/>
        </a:p>
      </dgm:t>
    </dgm:pt>
    <dgm:pt modelId="{C7DA48ED-54B8-410C-80C5-750D0F1D77A9}">
      <dgm:prSet phldrT="[Texto]" custT="1"/>
      <dgm:spPr/>
      <dgm:t>
        <a:bodyPr/>
        <a:lstStyle/>
        <a:p>
          <a:r>
            <a:rPr lang="es-EC" sz="2400" b="1" smtClean="0">
              <a:latin typeface="Arial" pitchFamily="34" charset="0"/>
              <a:cs typeface="Arial" pitchFamily="34" charset="0"/>
            </a:rPr>
            <a:t>¿Quiénes utilizan NIIF para las PYMES? </a:t>
          </a:r>
          <a:endParaRPr lang="en-US" sz="2400" dirty="0">
            <a:latin typeface="Arial" panose="020B0604020202020204" pitchFamily="34" charset="0"/>
            <a:cs typeface="Arial" panose="020B0604020202020204" pitchFamily="34" charset="0"/>
          </a:endParaRPr>
        </a:p>
      </dgm:t>
    </dgm:pt>
    <dgm:pt modelId="{DAE3BA8A-B8EA-49EF-9DF6-30F6AC9B3FFD}" type="parTrans" cxnId="{B710420F-5510-4F6C-B22F-B5F972A7B900}">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767DD362-3DB6-4634-BDD9-514C6B8517E3}" type="sibTrans" cxnId="{B710420F-5510-4F6C-B22F-B5F972A7B900}">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6A1E66E1-6414-4573-A501-B0C6F454DDC2}">
      <dgm:prSet phldrT="[Texto]" custT="1"/>
      <dgm:spPr/>
      <dgm:t>
        <a:bodyPr/>
        <a:lstStyle/>
        <a:p>
          <a:r>
            <a:rPr lang="es-EC" sz="2000" b="0" smtClean="0">
              <a:latin typeface="Arial" pitchFamily="34" charset="0"/>
              <a:cs typeface="Arial" pitchFamily="34" charset="0"/>
            </a:rPr>
            <a:t>Según el IASB</a:t>
          </a:r>
          <a:endParaRPr lang="en-US" sz="2000" b="0" dirty="0">
            <a:latin typeface="Arial" panose="020B0604020202020204" pitchFamily="34" charset="0"/>
            <a:cs typeface="Arial" panose="020B0604020202020204" pitchFamily="34" charset="0"/>
          </a:endParaRPr>
        </a:p>
      </dgm:t>
    </dgm:pt>
    <dgm:pt modelId="{1769D03A-AFED-47E3-9ACB-F0A7CF85BC8C}" type="parTrans" cxnId="{E51C42F9-CA30-4B87-9BB0-579294ED5C65}">
      <dgm:prSet custT="1"/>
      <dgm:spPr/>
      <dgm:t>
        <a:bodyPr/>
        <a:lstStyle/>
        <a:p>
          <a:endParaRPr lang="en-US" sz="900">
            <a:solidFill>
              <a:schemeClr val="tx1"/>
            </a:solidFill>
            <a:latin typeface="Arial" panose="020B0604020202020204" pitchFamily="34" charset="0"/>
            <a:cs typeface="Arial" panose="020B0604020202020204" pitchFamily="34" charset="0"/>
          </a:endParaRPr>
        </a:p>
      </dgm:t>
    </dgm:pt>
    <dgm:pt modelId="{D162C874-EC10-4A27-9819-1A04D7F60451}" type="sibTrans" cxnId="{E51C42F9-CA30-4B87-9BB0-579294ED5C65}">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DCBEF50D-30C9-4141-A44B-FA193D52DA95}">
      <dgm:prSet phldrT="[Texto]" custT="1"/>
      <dgm:spPr/>
      <dgm:t>
        <a:bodyPr/>
        <a:lstStyle/>
        <a:p>
          <a:r>
            <a:rPr lang="es-EC" sz="2000" smtClean="0">
              <a:latin typeface="Arial" pitchFamily="34" charset="0"/>
              <a:cs typeface="Arial" pitchFamily="34" charset="0"/>
            </a:rPr>
            <a:t>No tienen obligación pública de rendir cuentas;</a:t>
          </a:r>
          <a:endParaRPr lang="en-US" sz="2000" dirty="0">
            <a:latin typeface="Arial" panose="020B0604020202020204" pitchFamily="34" charset="0"/>
            <a:cs typeface="Arial" panose="020B0604020202020204" pitchFamily="34" charset="0"/>
          </a:endParaRPr>
        </a:p>
      </dgm:t>
    </dgm:pt>
    <dgm:pt modelId="{A7B9BF8A-E278-4872-84FB-B34BE0B4D404}" type="parTrans" cxnId="{C723B97E-C5A2-4704-A4BC-DEC642A9F586}">
      <dgm:prSet custT="1"/>
      <dgm:spPr/>
      <dgm:t>
        <a:bodyPr/>
        <a:lstStyle/>
        <a:p>
          <a:endParaRPr lang="en-US" sz="800">
            <a:solidFill>
              <a:schemeClr val="tx1"/>
            </a:solidFill>
            <a:latin typeface="Arial" panose="020B0604020202020204" pitchFamily="34" charset="0"/>
            <a:cs typeface="Arial" panose="020B0604020202020204" pitchFamily="34" charset="0"/>
          </a:endParaRPr>
        </a:p>
      </dgm:t>
    </dgm:pt>
    <dgm:pt modelId="{FA316E87-FB33-4DE9-9F8E-303C4ED0067E}" type="sibTrans" cxnId="{C723B97E-C5A2-4704-A4BC-DEC642A9F586}">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42D0B1A0-3D17-414B-97D1-4EF3815526E7}">
      <dgm:prSet phldrT="[Texto]" custT="1"/>
      <dgm:spPr/>
      <dgm:t>
        <a:bodyPr/>
        <a:lstStyle/>
        <a:p>
          <a:r>
            <a:rPr lang="es-EC" sz="2000" b="0" dirty="0" smtClean="0">
              <a:latin typeface="Arial" pitchFamily="34" charset="0"/>
              <a:cs typeface="Arial" pitchFamily="34" charset="0"/>
            </a:rPr>
            <a:t>Según la Superintendencia de Compañías, Valores y Seguros</a:t>
          </a:r>
          <a:endParaRPr lang="en-US" sz="2000" b="0" dirty="0">
            <a:latin typeface="Arial" panose="020B0604020202020204" pitchFamily="34" charset="0"/>
            <a:cs typeface="Arial" panose="020B0604020202020204" pitchFamily="34" charset="0"/>
          </a:endParaRPr>
        </a:p>
      </dgm:t>
    </dgm:pt>
    <dgm:pt modelId="{C7D65A02-7430-4B1E-82EC-7EC39CECCE52}" type="parTrans" cxnId="{C8A5CC2D-B1CA-411D-ABF8-927A2BC2F713}">
      <dgm:prSet custT="1"/>
      <dgm:spPr/>
      <dgm:t>
        <a:bodyPr/>
        <a:lstStyle/>
        <a:p>
          <a:endParaRPr lang="en-US" sz="900">
            <a:solidFill>
              <a:schemeClr val="tx1"/>
            </a:solidFill>
            <a:latin typeface="Arial" panose="020B0604020202020204" pitchFamily="34" charset="0"/>
            <a:cs typeface="Arial" panose="020B0604020202020204" pitchFamily="34" charset="0"/>
          </a:endParaRPr>
        </a:p>
      </dgm:t>
    </dgm:pt>
    <dgm:pt modelId="{FB0A657A-D946-4025-A628-55ACC875CB8A}" type="sibTrans" cxnId="{C8A5CC2D-B1CA-411D-ABF8-927A2BC2F713}">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396305FC-7C7E-43C7-B9A6-3ED8E9540ABA}">
      <dgm:prSet phldrT="[Texto]" custT="1"/>
      <dgm:spPr/>
      <dgm:t>
        <a:bodyPr/>
        <a:lstStyle/>
        <a:p>
          <a:r>
            <a:rPr lang="es-EC" sz="2400" dirty="0" smtClean="0">
              <a:latin typeface="Arial" pitchFamily="34" charset="0"/>
              <a:cs typeface="Arial" pitchFamily="34" charset="0"/>
            </a:rPr>
            <a:t>Monto de activos inferior a cuatro millones de dólares;</a:t>
          </a:r>
          <a:endParaRPr lang="en-US" sz="2400" dirty="0">
            <a:latin typeface="Arial" panose="020B0604020202020204" pitchFamily="34" charset="0"/>
            <a:cs typeface="Arial" panose="020B0604020202020204" pitchFamily="34" charset="0"/>
          </a:endParaRPr>
        </a:p>
      </dgm:t>
    </dgm:pt>
    <dgm:pt modelId="{2741C747-A253-42B7-8DB6-AE0142A20D64}" type="parTrans" cxnId="{104D58A3-97C9-4ED0-BE28-B485D7BA7158}">
      <dgm:prSet custT="1"/>
      <dgm:spPr/>
      <dgm:t>
        <a:bodyPr/>
        <a:lstStyle/>
        <a:p>
          <a:endParaRPr lang="en-US" sz="800">
            <a:solidFill>
              <a:schemeClr val="tx1"/>
            </a:solidFill>
            <a:latin typeface="Arial" panose="020B0604020202020204" pitchFamily="34" charset="0"/>
            <a:cs typeface="Arial" panose="020B0604020202020204" pitchFamily="34" charset="0"/>
          </a:endParaRPr>
        </a:p>
      </dgm:t>
    </dgm:pt>
    <dgm:pt modelId="{0FFE5C99-EFE2-4925-B9B4-6C1D11AAC30E}" type="sibTrans" cxnId="{104D58A3-97C9-4ED0-BE28-B485D7BA7158}">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11A51C2A-8872-4786-BD4A-CC7FC523F882}">
      <dgm:prSet custT="1"/>
      <dgm:spPr/>
      <dgm:t>
        <a:bodyPr/>
        <a:lstStyle/>
        <a:p>
          <a:r>
            <a:rPr lang="es-EC" sz="2000" smtClean="0">
              <a:latin typeface="Arial" pitchFamily="34" charset="0"/>
              <a:cs typeface="Arial" pitchFamily="34" charset="0"/>
            </a:rPr>
            <a:t>Publican estados financieros con propósito de información general para usuarios externos.</a:t>
          </a:r>
          <a:endParaRPr lang="es-EC" sz="2000" dirty="0">
            <a:latin typeface="Arial" pitchFamily="34" charset="0"/>
            <a:cs typeface="Arial" pitchFamily="34" charset="0"/>
          </a:endParaRPr>
        </a:p>
      </dgm:t>
    </dgm:pt>
    <dgm:pt modelId="{293A1A36-1F93-4D33-A0F6-95BAE0C9B2EF}" type="parTrans" cxnId="{1C814237-6BF6-4652-AD66-CE4835BDBC35}">
      <dgm:prSet custT="1"/>
      <dgm:spPr/>
      <dgm:t>
        <a:bodyPr/>
        <a:lstStyle/>
        <a:p>
          <a:endParaRPr lang="en-US" sz="800">
            <a:solidFill>
              <a:schemeClr val="tx1"/>
            </a:solidFill>
            <a:latin typeface="Arial" panose="020B0604020202020204" pitchFamily="34" charset="0"/>
            <a:cs typeface="Arial" panose="020B0604020202020204" pitchFamily="34" charset="0"/>
          </a:endParaRPr>
        </a:p>
      </dgm:t>
    </dgm:pt>
    <dgm:pt modelId="{0428D4F8-B350-443F-89BD-311243CA84FF}" type="sibTrans" cxnId="{1C814237-6BF6-4652-AD66-CE4835BDBC35}">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72C48A66-8C62-4E00-98E8-D6B872C602C8}">
      <dgm:prSet custT="1"/>
      <dgm:spPr/>
      <dgm:t>
        <a:bodyPr/>
        <a:lstStyle/>
        <a:p>
          <a:r>
            <a:rPr lang="es-EC" sz="2000" smtClean="0">
              <a:latin typeface="Arial" pitchFamily="34" charset="0"/>
              <a:cs typeface="Arial" pitchFamily="34" charset="0"/>
            </a:rPr>
            <a:t>Registren un valor bruto de ventas anuales de hasta cinco millones de dólares;</a:t>
          </a:r>
          <a:endParaRPr lang="es-EC" sz="2000" dirty="0">
            <a:latin typeface="Arial" pitchFamily="34" charset="0"/>
            <a:cs typeface="Arial" pitchFamily="34" charset="0"/>
          </a:endParaRPr>
        </a:p>
      </dgm:t>
    </dgm:pt>
    <dgm:pt modelId="{63CA9BD5-2BAD-4DEA-A5B7-1D252D34C699}" type="parTrans" cxnId="{9D0CBC47-A72B-47E2-9076-F1D1BAC22398}">
      <dgm:prSet custT="1"/>
      <dgm:spPr/>
      <dgm:t>
        <a:bodyPr/>
        <a:lstStyle/>
        <a:p>
          <a:endParaRPr lang="en-US" sz="800">
            <a:solidFill>
              <a:schemeClr val="tx1"/>
            </a:solidFill>
            <a:latin typeface="Arial" panose="020B0604020202020204" pitchFamily="34" charset="0"/>
            <a:cs typeface="Arial" panose="020B0604020202020204" pitchFamily="34" charset="0"/>
          </a:endParaRPr>
        </a:p>
      </dgm:t>
    </dgm:pt>
    <dgm:pt modelId="{8D7F5328-5ABA-47A4-96D0-FD7515E008F4}" type="sibTrans" cxnId="{9D0CBC47-A72B-47E2-9076-F1D1BAC22398}">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12D1F2C2-E0E2-4458-BD68-C521164DF0E9}">
      <dgm:prSet custT="1"/>
      <dgm:spPr/>
      <dgm:t>
        <a:bodyPr/>
        <a:lstStyle/>
        <a:p>
          <a:r>
            <a:rPr lang="es-EC" sz="2000" smtClean="0">
              <a:latin typeface="Arial" pitchFamily="34" charset="0"/>
              <a:cs typeface="Arial" pitchFamily="34" charset="0"/>
            </a:rPr>
            <a:t>Tengan menos de 200 trabajadores (personal ocupado). Para este cálculo se tomará el promedio anual ponderado</a:t>
          </a:r>
          <a:endParaRPr lang="es-EC" sz="2000" dirty="0">
            <a:latin typeface="Arial" pitchFamily="34" charset="0"/>
            <a:cs typeface="Arial" pitchFamily="34" charset="0"/>
          </a:endParaRPr>
        </a:p>
      </dgm:t>
    </dgm:pt>
    <dgm:pt modelId="{730C65E6-B61B-46E5-BC5A-E8F6E7B6708C}" type="parTrans" cxnId="{D168AFD6-9734-468E-9772-8C2BE35DE3EC}">
      <dgm:prSet custT="1"/>
      <dgm:spPr/>
      <dgm:t>
        <a:bodyPr/>
        <a:lstStyle/>
        <a:p>
          <a:endParaRPr lang="en-US" sz="800">
            <a:solidFill>
              <a:schemeClr val="tx1"/>
            </a:solidFill>
            <a:latin typeface="Arial" panose="020B0604020202020204" pitchFamily="34" charset="0"/>
            <a:cs typeface="Arial" panose="020B0604020202020204" pitchFamily="34" charset="0"/>
          </a:endParaRPr>
        </a:p>
      </dgm:t>
    </dgm:pt>
    <dgm:pt modelId="{7319AECD-800C-4E77-977B-FED2B16DF3D6}" type="sibTrans" cxnId="{D168AFD6-9734-468E-9772-8C2BE35DE3EC}">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45992465-7F3E-459B-A747-9432AAD13A8A}" type="pres">
      <dgm:prSet presAssocID="{7F5C6697-7B8D-472B-8C16-38643FEFCE9A}" presName="diagram" presStyleCnt="0">
        <dgm:presLayoutVars>
          <dgm:chPref val="1"/>
          <dgm:dir/>
          <dgm:animOne val="branch"/>
          <dgm:animLvl val="lvl"/>
          <dgm:resizeHandles val="exact"/>
        </dgm:presLayoutVars>
      </dgm:prSet>
      <dgm:spPr/>
      <dgm:t>
        <a:bodyPr/>
        <a:lstStyle/>
        <a:p>
          <a:endParaRPr lang="es-EC"/>
        </a:p>
      </dgm:t>
    </dgm:pt>
    <dgm:pt modelId="{FE525B54-BD16-4F8E-96DE-8974542ED5FD}" type="pres">
      <dgm:prSet presAssocID="{C7DA48ED-54B8-410C-80C5-750D0F1D77A9}" presName="root1" presStyleCnt="0"/>
      <dgm:spPr/>
    </dgm:pt>
    <dgm:pt modelId="{24563D6F-14C8-4287-8B88-ADDEB08E2154}" type="pres">
      <dgm:prSet presAssocID="{C7DA48ED-54B8-410C-80C5-750D0F1D77A9}" presName="LevelOneTextNode" presStyleLbl="node0" presStyleIdx="0" presStyleCnt="1" custScaleX="118083" custScaleY="209418">
        <dgm:presLayoutVars>
          <dgm:chPref val="3"/>
        </dgm:presLayoutVars>
      </dgm:prSet>
      <dgm:spPr/>
      <dgm:t>
        <a:bodyPr/>
        <a:lstStyle/>
        <a:p>
          <a:endParaRPr lang="en-US"/>
        </a:p>
      </dgm:t>
    </dgm:pt>
    <dgm:pt modelId="{49EEA61E-3503-412B-8985-C5B82C937E70}" type="pres">
      <dgm:prSet presAssocID="{C7DA48ED-54B8-410C-80C5-750D0F1D77A9}" presName="level2hierChild" presStyleCnt="0"/>
      <dgm:spPr/>
    </dgm:pt>
    <dgm:pt modelId="{EFE6B9BB-1DAA-435A-9F65-658D1E006708}" type="pres">
      <dgm:prSet presAssocID="{1769D03A-AFED-47E3-9ACB-F0A7CF85BC8C}" presName="conn2-1" presStyleLbl="parChTrans1D2" presStyleIdx="0" presStyleCnt="2"/>
      <dgm:spPr/>
      <dgm:t>
        <a:bodyPr/>
        <a:lstStyle/>
        <a:p>
          <a:endParaRPr lang="es-EC"/>
        </a:p>
      </dgm:t>
    </dgm:pt>
    <dgm:pt modelId="{F976FD01-21C5-4BED-86BF-6DC49F5EABF2}" type="pres">
      <dgm:prSet presAssocID="{1769D03A-AFED-47E3-9ACB-F0A7CF85BC8C}" presName="connTx" presStyleLbl="parChTrans1D2" presStyleIdx="0" presStyleCnt="2"/>
      <dgm:spPr/>
      <dgm:t>
        <a:bodyPr/>
        <a:lstStyle/>
        <a:p>
          <a:endParaRPr lang="es-EC"/>
        </a:p>
      </dgm:t>
    </dgm:pt>
    <dgm:pt modelId="{518884BD-FA2A-43B5-8BCC-B545B3B08C8F}" type="pres">
      <dgm:prSet presAssocID="{6A1E66E1-6414-4573-A501-B0C6F454DDC2}" presName="root2" presStyleCnt="0"/>
      <dgm:spPr/>
    </dgm:pt>
    <dgm:pt modelId="{980B7F28-074D-4D6B-B243-06994E7933FF}" type="pres">
      <dgm:prSet presAssocID="{6A1E66E1-6414-4573-A501-B0C6F454DDC2}" presName="LevelTwoTextNode" presStyleLbl="node2" presStyleIdx="0" presStyleCnt="2" custScaleX="104607" custScaleY="141647">
        <dgm:presLayoutVars>
          <dgm:chPref val="3"/>
        </dgm:presLayoutVars>
      </dgm:prSet>
      <dgm:spPr/>
      <dgm:t>
        <a:bodyPr/>
        <a:lstStyle/>
        <a:p>
          <a:endParaRPr lang="en-US"/>
        </a:p>
      </dgm:t>
    </dgm:pt>
    <dgm:pt modelId="{6363FF04-6BCF-4C88-9368-2BEF740126E1}" type="pres">
      <dgm:prSet presAssocID="{6A1E66E1-6414-4573-A501-B0C6F454DDC2}" presName="level3hierChild" presStyleCnt="0"/>
      <dgm:spPr/>
    </dgm:pt>
    <dgm:pt modelId="{E8C7A208-5C32-457A-AFDF-96CCDCAED060}" type="pres">
      <dgm:prSet presAssocID="{A7B9BF8A-E278-4872-84FB-B34BE0B4D404}" presName="conn2-1" presStyleLbl="parChTrans1D3" presStyleIdx="0" presStyleCnt="5"/>
      <dgm:spPr/>
      <dgm:t>
        <a:bodyPr/>
        <a:lstStyle/>
        <a:p>
          <a:endParaRPr lang="es-EC"/>
        </a:p>
      </dgm:t>
    </dgm:pt>
    <dgm:pt modelId="{DE3F1DE8-8B7E-4486-9B64-C53AB4A51C1A}" type="pres">
      <dgm:prSet presAssocID="{A7B9BF8A-E278-4872-84FB-B34BE0B4D404}" presName="connTx" presStyleLbl="parChTrans1D3" presStyleIdx="0" presStyleCnt="5"/>
      <dgm:spPr/>
      <dgm:t>
        <a:bodyPr/>
        <a:lstStyle/>
        <a:p>
          <a:endParaRPr lang="es-EC"/>
        </a:p>
      </dgm:t>
    </dgm:pt>
    <dgm:pt modelId="{BED7D18F-6C0F-46AE-BB8C-3C6D5BC9136D}" type="pres">
      <dgm:prSet presAssocID="{DCBEF50D-30C9-4141-A44B-FA193D52DA95}" presName="root2" presStyleCnt="0"/>
      <dgm:spPr/>
    </dgm:pt>
    <dgm:pt modelId="{5F6A98D6-4C28-428C-BD1D-7A4E011120DC}" type="pres">
      <dgm:prSet presAssocID="{DCBEF50D-30C9-4141-A44B-FA193D52DA95}" presName="LevelTwoTextNode" presStyleLbl="node3" presStyleIdx="0" presStyleCnt="5" custScaleX="261517">
        <dgm:presLayoutVars>
          <dgm:chPref val="3"/>
        </dgm:presLayoutVars>
      </dgm:prSet>
      <dgm:spPr/>
      <dgm:t>
        <a:bodyPr/>
        <a:lstStyle/>
        <a:p>
          <a:endParaRPr lang="en-US"/>
        </a:p>
      </dgm:t>
    </dgm:pt>
    <dgm:pt modelId="{C5BE0BF9-B2A5-4F69-BDF1-FA300C6020F1}" type="pres">
      <dgm:prSet presAssocID="{DCBEF50D-30C9-4141-A44B-FA193D52DA95}" presName="level3hierChild" presStyleCnt="0"/>
      <dgm:spPr/>
    </dgm:pt>
    <dgm:pt modelId="{A87FD254-908E-4AB5-8EC0-D0E3DA73CE21}" type="pres">
      <dgm:prSet presAssocID="{293A1A36-1F93-4D33-A0F6-95BAE0C9B2EF}" presName="conn2-1" presStyleLbl="parChTrans1D3" presStyleIdx="1" presStyleCnt="5"/>
      <dgm:spPr/>
      <dgm:t>
        <a:bodyPr/>
        <a:lstStyle/>
        <a:p>
          <a:endParaRPr lang="es-EC"/>
        </a:p>
      </dgm:t>
    </dgm:pt>
    <dgm:pt modelId="{6DBDDA55-FE51-46DC-95E0-793AFCB7AF34}" type="pres">
      <dgm:prSet presAssocID="{293A1A36-1F93-4D33-A0F6-95BAE0C9B2EF}" presName="connTx" presStyleLbl="parChTrans1D3" presStyleIdx="1" presStyleCnt="5"/>
      <dgm:spPr/>
      <dgm:t>
        <a:bodyPr/>
        <a:lstStyle/>
        <a:p>
          <a:endParaRPr lang="es-EC"/>
        </a:p>
      </dgm:t>
    </dgm:pt>
    <dgm:pt modelId="{9BCBB74C-97D7-45A9-B1EF-4C44720AE48E}" type="pres">
      <dgm:prSet presAssocID="{11A51C2A-8872-4786-BD4A-CC7FC523F882}" presName="root2" presStyleCnt="0"/>
      <dgm:spPr/>
    </dgm:pt>
    <dgm:pt modelId="{24E65872-5FA6-4020-BA93-51532D2646C8}" type="pres">
      <dgm:prSet presAssocID="{11A51C2A-8872-4786-BD4A-CC7FC523F882}" presName="LevelTwoTextNode" presStyleLbl="node3" presStyleIdx="1" presStyleCnt="5" custScaleX="261517">
        <dgm:presLayoutVars>
          <dgm:chPref val="3"/>
        </dgm:presLayoutVars>
      </dgm:prSet>
      <dgm:spPr/>
      <dgm:t>
        <a:bodyPr/>
        <a:lstStyle/>
        <a:p>
          <a:endParaRPr lang="es-EC"/>
        </a:p>
      </dgm:t>
    </dgm:pt>
    <dgm:pt modelId="{99D0FD8A-3C00-4902-9EAB-F98F9AE6505F}" type="pres">
      <dgm:prSet presAssocID="{11A51C2A-8872-4786-BD4A-CC7FC523F882}" presName="level3hierChild" presStyleCnt="0"/>
      <dgm:spPr/>
    </dgm:pt>
    <dgm:pt modelId="{C9631747-9894-4880-A7B5-B6069690F527}" type="pres">
      <dgm:prSet presAssocID="{C7D65A02-7430-4B1E-82EC-7EC39CECCE52}" presName="conn2-1" presStyleLbl="parChTrans1D2" presStyleIdx="1" presStyleCnt="2"/>
      <dgm:spPr/>
      <dgm:t>
        <a:bodyPr/>
        <a:lstStyle/>
        <a:p>
          <a:endParaRPr lang="es-EC"/>
        </a:p>
      </dgm:t>
    </dgm:pt>
    <dgm:pt modelId="{4C66833A-08DA-41E5-9C11-3E140826F887}" type="pres">
      <dgm:prSet presAssocID="{C7D65A02-7430-4B1E-82EC-7EC39CECCE52}" presName="connTx" presStyleLbl="parChTrans1D2" presStyleIdx="1" presStyleCnt="2"/>
      <dgm:spPr/>
      <dgm:t>
        <a:bodyPr/>
        <a:lstStyle/>
        <a:p>
          <a:endParaRPr lang="es-EC"/>
        </a:p>
      </dgm:t>
    </dgm:pt>
    <dgm:pt modelId="{2EC342A5-6A57-4FE1-B03B-05EA6A13AF2B}" type="pres">
      <dgm:prSet presAssocID="{42D0B1A0-3D17-414B-97D1-4EF3815526E7}" presName="root2" presStyleCnt="0"/>
      <dgm:spPr/>
    </dgm:pt>
    <dgm:pt modelId="{01FCD434-9CD3-4D2B-AB5F-49CCB55A9B66}" type="pres">
      <dgm:prSet presAssocID="{42D0B1A0-3D17-414B-97D1-4EF3815526E7}" presName="LevelTwoTextNode" presStyleLbl="node2" presStyleIdx="1" presStyleCnt="2" custScaleX="104607" custScaleY="141647">
        <dgm:presLayoutVars>
          <dgm:chPref val="3"/>
        </dgm:presLayoutVars>
      </dgm:prSet>
      <dgm:spPr/>
      <dgm:t>
        <a:bodyPr/>
        <a:lstStyle/>
        <a:p>
          <a:endParaRPr lang="en-US"/>
        </a:p>
      </dgm:t>
    </dgm:pt>
    <dgm:pt modelId="{5736DC06-A607-4583-91C5-92A2912729C2}" type="pres">
      <dgm:prSet presAssocID="{42D0B1A0-3D17-414B-97D1-4EF3815526E7}" presName="level3hierChild" presStyleCnt="0"/>
      <dgm:spPr/>
    </dgm:pt>
    <dgm:pt modelId="{1D1EE041-B405-4FCF-8A2D-65955CE893A2}" type="pres">
      <dgm:prSet presAssocID="{2741C747-A253-42B7-8DB6-AE0142A20D64}" presName="conn2-1" presStyleLbl="parChTrans1D3" presStyleIdx="2" presStyleCnt="5"/>
      <dgm:spPr/>
      <dgm:t>
        <a:bodyPr/>
        <a:lstStyle/>
        <a:p>
          <a:endParaRPr lang="es-EC"/>
        </a:p>
      </dgm:t>
    </dgm:pt>
    <dgm:pt modelId="{5B6F8CBA-4B75-4E00-BC44-E615A83F1FBC}" type="pres">
      <dgm:prSet presAssocID="{2741C747-A253-42B7-8DB6-AE0142A20D64}" presName="connTx" presStyleLbl="parChTrans1D3" presStyleIdx="2" presStyleCnt="5"/>
      <dgm:spPr/>
      <dgm:t>
        <a:bodyPr/>
        <a:lstStyle/>
        <a:p>
          <a:endParaRPr lang="es-EC"/>
        </a:p>
      </dgm:t>
    </dgm:pt>
    <dgm:pt modelId="{AD1AEB97-0C3B-4B54-AC43-33D709D70B70}" type="pres">
      <dgm:prSet presAssocID="{396305FC-7C7E-43C7-B9A6-3ED8E9540ABA}" presName="root2" presStyleCnt="0"/>
      <dgm:spPr/>
    </dgm:pt>
    <dgm:pt modelId="{1F0CF27E-EBB2-4B26-971D-A69F3F5D87F1}" type="pres">
      <dgm:prSet presAssocID="{396305FC-7C7E-43C7-B9A6-3ED8E9540ABA}" presName="LevelTwoTextNode" presStyleLbl="node3" presStyleIdx="2" presStyleCnt="5" custScaleX="261517">
        <dgm:presLayoutVars>
          <dgm:chPref val="3"/>
        </dgm:presLayoutVars>
      </dgm:prSet>
      <dgm:spPr/>
      <dgm:t>
        <a:bodyPr/>
        <a:lstStyle/>
        <a:p>
          <a:endParaRPr lang="en-US"/>
        </a:p>
      </dgm:t>
    </dgm:pt>
    <dgm:pt modelId="{9AFB621D-4032-4B28-A45D-34900376D169}" type="pres">
      <dgm:prSet presAssocID="{396305FC-7C7E-43C7-B9A6-3ED8E9540ABA}" presName="level3hierChild" presStyleCnt="0"/>
      <dgm:spPr/>
    </dgm:pt>
    <dgm:pt modelId="{71514C29-57E3-4FA4-AA71-BE44A29BB32F}" type="pres">
      <dgm:prSet presAssocID="{63CA9BD5-2BAD-4DEA-A5B7-1D252D34C699}" presName="conn2-1" presStyleLbl="parChTrans1D3" presStyleIdx="3" presStyleCnt="5"/>
      <dgm:spPr/>
      <dgm:t>
        <a:bodyPr/>
        <a:lstStyle/>
        <a:p>
          <a:endParaRPr lang="es-EC"/>
        </a:p>
      </dgm:t>
    </dgm:pt>
    <dgm:pt modelId="{17F90897-74FC-4BDE-8DA5-94691353396D}" type="pres">
      <dgm:prSet presAssocID="{63CA9BD5-2BAD-4DEA-A5B7-1D252D34C699}" presName="connTx" presStyleLbl="parChTrans1D3" presStyleIdx="3" presStyleCnt="5"/>
      <dgm:spPr/>
      <dgm:t>
        <a:bodyPr/>
        <a:lstStyle/>
        <a:p>
          <a:endParaRPr lang="es-EC"/>
        </a:p>
      </dgm:t>
    </dgm:pt>
    <dgm:pt modelId="{D61F98CB-D752-4F31-AE88-DF2CF945E4C7}" type="pres">
      <dgm:prSet presAssocID="{72C48A66-8C62-4E00-98E8-D6B872C602C8}" presName="root2" presStyleCnt="0"/>
      <dgm:spPr/>
    </dgm:pt>
    <dgm:pt modelId="{F269DFD7-88F0-4E1C-B84C-2566E4528934}" type="pres">
      <dgm:prSet presAssocID="{72C48A66-8C62-4E00-98E8-D6B872C602C8}" presName="LevelTwoTextNode" presStyleLbl="node3" presStyleIdx="3" presStyleCnt="5" custScaleX="261517">
        <dgm:presLayoutVars>
          <dgm:chPref val="3"/>
        </dgm:presLayoutVars>
      </dgm:prSet>
      <dgm:spPr/>
      <dgm:t>
        <a:bodyPr/>
        <a:lstStyle/>
        <a:p>
          <a:endParaRPr lang="es-EC"/>
        </a:p>
      </dgm:t>
    </dgm:pt>
    <dgm:pt modelId="{21BA5FB9-E844-4961-957F-7D7F36CFC6F6}" type="pres">
      <dgm:prSet presAssocID="{72C48A66-8C62-4E00-98E8-D6B872C602C8}" presName="level3hierChild" presStyleCnt="0"/>
      <dgm:spPr/>
    </dgm:pt>
    <dgm:pt modelId="{39BF8EC8-611B-49CC-8DC9-8AD4B2A266A1}" type="pres">
      <dgm:prSet presAssocID="{730C65E6-B61B-46E5-BC5A-E8F6E7B6708C}" presName="conn2-1" presStyleLbl="parChTrans1D3" presStyleIdx="4" presStyleCnt="5"/>
      <dgm:spPr/>
      <dgm:t>
        <a:bodyPr/>
        <a:lstStyle/>
        <a:p>
          <a:endParaRPr lang="es-EC"/>
        </a:p>
      </dgm:t>
    </dgm:pt>
    <dgm:pt modelId="{D303F8CE-59D7-4DB9-AD9A-48153744BE7F}" type="pres">
      <dgm:prSet presAssocID="{730C65E6-B61B-46E5-BC5A-E8F6E7B6708C}" presName="connTx" presStyleLbl="parChTrans1D3" presStyleIdx="4" presStyleCnt="5"/>
      <dgm:spPr/>
      <dgm:t>
        <a:bodyPr/>
        <a:lstStyle/>
        <a:p>
          <a:endParaRPr lang="es-EC"/>
        </a:p>
      </dgm:t>
    </dgm:pt>
    <dgm:pt modelId="{AE573062-44D8-4E12-A1FB-1E6599E01F7D}" type="pres">
      <dgm:prSet presAssocID="{12D1F2C2-E0E2-4458-BD68-C521164DF0E9}" presName="root2" presStyleCnt="0"/>
      <dgm:spPr/>
    </dgm:pt>
    <dgm:pt modelId="{1E29BCE7-CED3-445D-9445-6D7580222EB2}" type="pres">
      <dgm:prSet presAssocID="{12D1F2C2-E0E2-4458-BD68-C521164DF0E9}" presName="LevelTwoTextNode" presStyleLbl="node3" presStyleIdx="4" presStyleCnt="5" custScaleX="261517">
        <dgm:presLayoutVars>
          <dgm:chPref val="3"/>
        </dgm:presLayoutVars>
      </dgm:prSet>
      <dgm:spPr/>
      <dgm:t>
        <a:bodyPr/>
        <a:lstStyle/>
        <a:p>
          <a:endParaRPr lang="es-EC"/>
        </a:p>
      </dgm:t>
    </dgm:pt>
    <dgm:pt modelId="{3DB345A3-194F-4586-8C68-BA7B0B0F1F77}" type="pres">
      <dgm:prSet presAssocID="{12D1F2C2-E0E2-4458-BD68-C521164DF0E9}" presName="level3hierChild" presStyleCnt="0"/>
      <dgm:spPr/>
    </dgm:pt>
  </dgm:ptLst>
  <dgm:cxnLst>
    <dgm:cxn modelId="{E51C42F9-CA30-4B87-9BB0-579294ED5C65}" srcId="{C7DA48ED-54B8-410C-80C5-750D0F1D77A9}" destId="{6A1E66E1-6414-4573-A501-B0C6F454DDC2}" srcOrd="0" destOrd="0" parTransId="{1769D03A-AFED-47E3-9ACB-F0A7CF85BC8C}" sibTransId="{D162C874-EC10-4A27-9819-1A04D7F60451}"/>
    <dgm:cxn modelId="{4B8C39BE-5D35-4414-A7CF-18EB0BDC7CA8}" type="presOf" srcId="{A7B9BF8A-E278-4872-84FB-B34BE0B4D404}" destId="{E8C7A208-5C32-457A-AFDF-96CCDCAED060}" srcOrd="0" destOrd="0" presId="urn:microsoft.com/office/officeart/2005/8/layout/hierarchy2"/>
    <dgm:cxn modelId="{104D58A3-97C9-4ED0-BE28-B485D7BA7158}" srcId="{42D0B1A0-3D17-414B-97D1-4EF3815526E7}" destId="{396305FC-7C7E-43C7-B9A6-3ED8E9540ABA}" srcOrd="0" destOrd="0" parTransId="{2741C747-A253-42B7-8DB6-AE0142A20D64}" sibTransId="{0FFE5C99-EFE2-4925-B9B4-6C1D11AAC30E}"/>
    <dgm:cxn modelId="{4FAC67A7-9E30-44A1-B962-42A07451999B}" type="presOf" srcId="{396305FC-7C7E-43C7-B9A6-3ED8E9540ABA}" destId="{1F0CF27E-EBB2-4B26-971D-A69F3F5D87F1}" srcOrd="0" destOrd="0" presId="urn:microsoft.com/office/officeart/2005/8/layout/hierarchy2"/>
    <dgm:cxn modelId="{B710420F-5510-4F6C-B22F-B5F972A7B900}" srcId="{7F5C6697-7B8D-472B-8C16-38643FEFCE9A}" destId="{C7DA48ED-54B8-410C-80C5-750D0F1D77A9}" srcOrd="0" destOrd="0" parTransId="{DAE3BA8A-B8EA-49EF-9DF6-30F6AC9B3FFD}" sibTransId="{767DD362-3DB6-4634-BDD9-514C6B8517E3}"/>
    <dgm:cxn modelId="{F9DA098C-086D-4BD3-8AE3-DE3935FA8ABD}" type="presOf" srcId="{1769D03A-AFED-47E3-9ACB-F0A7CF85BC8C}" destId="{EFE6B9BB-1DAA-435A-9F65-658D1E006708}" srcOrd="0" destOrd="0" presId="urn:microsoft.com/office/officeart/2005/8/layout/hierarchy2"/>
    <dgm:cxn modelId="{18120329-94F9-4614-9C50-72B02170C508}" type="presOf" srcId="{C7D65A02-7430-4B1E-82EC-7EC39CECCE52}" destId="{C9631747-9894-4880-A7B5-B6069690F527}" srcOrd="0" destOrd="0" presId="urn:microsoft.com/office/officeart/2005/8/layout/hierarchy2"/>
    <dgm:cxn modelId="{D168AFD6-9734-468E-9772-8C2BE35DE3EC}" srcId="{42D0B1A0-3D17-414B-97D1-4EF3815526E7}" destId="{12D1F2C2-E0E2-4458-BD68-C521164DF0E9}" srcOrd="2" destOrd="0" parTransId="{730C65E6-B61B-46E5-BC5A-E8F6E7B6708C}" sibTransId="{7319AECD-800C-4E77-977B-FED2B16DF3D6}"/>
    <dgm:cxn modelId="{73386072-A649-4076-89D7-00E027BBB475}" type="presOf" srcId="{C7D65A02-7430-4B1E-82EC-7EC39CECCE52}" destId="{4C66833A-08DA-41E5-9C11-3E140826F887}" srcOrd="1" destOrd="0" presId="urn:microsoft.com/office/officeart/2005/8/layout/hierarchy2"/>
    <dgm:cxn modelId="{71927B3C-280F-406A-B8F2-0294322EB685}" type="presOf" srcId="{C7DA48ED-54B8-410C-80C5-750D0F1D77A9}" destId="{24563D6F-14C8-4287-8B88-ADDEB08E2154}" srcOrd="0" destOrd="0" presId="urn:microsoft.com/office/officeart/2005/8/layout/hierarchy2"/>
    <dgm:cxn modelId="{0A5774FB-B740-4C0F-B74D-EC2E8DB790F4}" type="presOf" srcId="{63CA9BD5-2BAD-4DEA-A5B7-1D252D34C699}" destId="{17F90897-74FC-4BDE-8DA5-94691353396D}" srcOrd="1" destOrd="0" presId="urn:microsoft.com/office/officeart/2005/8/layout/hierarchy2"/>
    <dgm:cxn modelId="{1936349A-7166-4C34-809B-B0E86719D628}" type="presOf" srcId="{DCBEF50D-30C9-4141-A44B-FA193D52DA95}" destId="{5F6A98D6-4C28-428C-BD1D-7A4E011120DC}" srcOrd="0" destOrd="0" presId="urn:microsoft.com/office/officeart/2005/8/layout/hierarchy2"/>
    <dgm:cxn modelId="{8DC63F34-97EF-44FF-AE24-12B1B418581A}" type="presOf" srcId="{7F5C6697-7B8D-472B-8C16-38643FEFCE9A}" destId="{45992465-7F3E-459B-A747-9432AAD13A8A}" srcOrd="0" destOrd="0" presId="urn:microsoft.com/office/officeart/2005/8/layout/hierarchy2"/>
    <dgm:cxn modelId="{446DBB0A-0BF4-4ECB-BB9E-6C9847B16FAE}" type="presOf" srcId="{293A1A36-1F93-4D33-A0F6-95BAE0C9B2EF}" destId="{6DBDDA55-FE51-46DC-95E0-793AFCB7AF34}" srcOrd="1" destOrd="0" presId="urn:microsoft.com/office/officeart/2005/8/layout/hierarchy2"/>
    <dgm:cxn modelId="{10E3C29A-61F9-49A2-800D-F85D21FB1BF9}" type="presOf" srcId="{6A1E66E1-6414-4573-A501-B0C6F454DDC2}" destId="{980B7F28-074D-4D6B-B243-06994E7933FF}" srcOrd="0" destOrd="0" presId="urn:microsoft.com/office/officeart/2005/8/layout/hierarchy2"/>
    <dgm:cxn modelId="{2CF18E41-F820-412B-8EF6-3D3E806019F3}" type="presOf" srcId="{730C65E6-B61B-46E5-BC5A-E8F6E7B6708C}" destId="{D303F8CE-59D7-4DB9-AD9A-48153744BE7F}" srcOrd="1" destOrd="0" presId="urn:microsoft.com/office/officeart/2005/8/layout/hierarchy2"/>
    <dgm:cxn modelId="{1E05E060-ACCF-432B-8F35-0C4533744EC6}" type="presOf" srcId="{A7B9BF8A-E278-4872-84FB-B34BE0B4D404}" destId="{DE3F1DE8-8B7E-4486-9B64-C53AB4A51C1A}" srcOrd="1" destOrd="0" presId="urn:microsoft.com/office/officeart/2005/8/layout/hierarchy2"/>
    <dgm:cxn modelId="{1C814237-6BF6-4652-AD66-CE4835BDBC35}" srcId="{6A1E66E1-6414-4573-A501-B0C6F454DDC2}" destId="{11A51C2A-8872-4786-BD4A-CC7FC523F882}" srcOrd="1" destOrd="0" parTransId="{293A1A36-1F93-4D33-A0F6-95BAE0C9B2EF}" sibTransId="{0428D4F8-B350-443F-89BD-311243CA84FF}"/>
    <dgm:cxn modelId="{C723B97E-C5A2-4704-A4BC-DEC642A9F586}" srcId="{6A1E66E1-6414-4573-A501-B0C6F454DDC2}" destId="{DCBEF50D-30C9-4141-A44B-FA193D52DA95}" srcOrd="0" destOrd="0" parTransId="{A7B9BF8A-E278-4872-84FB-B34BE0B4D404}" sibTransId="{FA316E87-FB33-4DE9-9F8E-303C4ED0067E}"/>
    <dgm:cxn modelId="{B447EB61-D157-4C4C-8081-1509D7406CA8}" type="presOf" srcId="{293A1A36-1F93-4D33-A0F6-95BAE0C9B2EF}" destId="{A87FD254-908E-4AB5-8EC0-D0E3DA73CE21}" srcOrd="0" destOrd="0" presId="urn:microsoft.com/office/officeart/2005/8/layout/hierarchy2"/>
    <dgm:cxn modelId="{2DA4BA9F-0F7E-484F-899C-C8E57D29DCFC}" type="presOf" srcId="{63CA9BD5-2BAD-4DEA-A5B7-1D252D34C699}" destId="{71514C29-57E3-4FA4-AA71-BE44A29BB32F}" srcOrd="0" destOrd="0" presId="urn:microsoft.com/office/officeart/2005/8/layout/hierarchy2"/>
    <dgm:cxn modelId="{010DB20C-CC72-429B-B686-47520C02C38A}" type="presOf" srcId="{11A51C2A-8872-4786-BD4A-CC7FC523F882}" destId="{24E65872-5FA6-4020-BA93-51532D2646C8}" srcOrd="0" destOrd="0" presId="urn:microsoft.com/office/officeart/2005/8/layout/hierarchy2"/>
    <dgm:cxn modelId="{81565677-0424-4C9A-9E8E-5B1DC72CF63D}" type="presOf" srcId="{72C48A66-8C62-4E00-98E8-D6B872C602C8}" destId="{F269DFD7-88F0-4E1C-B84C-2566E4528934}" srcOrd="0" destOrd="0" presId="urn:microsoft.com/office/officeart/2005/8/layout/hierarchy2"/>
    <dgm:cxn modelId="{A7D5409B-7FC1-45CC-867C-71123300A3F7}" type="presOf" srcId="{1769D03A-AFED-47E3-9ACB-F0A7CF85BC8C}" destId="{F976FD01-21C5-4BED-86BF-6DC49F5EABF2}" srcOrd="1" destOrd="0" presId="urn:microsoft.com/office/officeart/2005/8/layout/hierarchy2"/>
    <dgm:cxn modelId="{475ADCA2-6731-4181-8CAA-CCB31F4C3A77}" type="presOf" srcId="{2741C747-A253-42B7-8DB6-AE0142A20D64}" destId="{5B6F8CBA-4B75-4E00-BC44-E615A83F1FBC}" srcOrd="1" destOrd="0" presId="urn:microsoft.com/office/officeart/2005/8/layout/hierarchy2"/>
    <dgm:cxn modelId="{9D0CBC47-A72B-47E2-9076-F1D1BAC22398}" srcId="{42D0B1A0-3D17-414B-97D1-4EF3815526E7}" destId="{72C48A66-8C62-4E00-98E8-D6B872C602C8}" srcOrd="1" destOrd="0" parTransId="{63CA9BD5-2BAD-4DEA-A5B7-1D252D34C699}" sibTransId="{8D7F5328-5ABA-47A4-96D0-FD7515E008F4}"/>
    <dgm:cxn modelId="{06D4B73C-F689-431C-B46B-567A49C3F517}" type="presOf" srcId="{730C65E6-B61B-46E5-BC5A-E8F6E7B6708C}" destId="{39BF8EC8-611B-49CC-8DC9-8AD4B2A266A1}" srcOrd="0" destOrd="0" presId="urn:microsoft.com/office/officeart/2005/8/layout/hierarchy2"/>
    <dgm:cxn modelId="{C8A5CC2D-B1CA-411D-ABF8-927A2BC2F713}" srcId="{C7DA48ED-54B8-410C-80C5-750D0F1D77A9}" destId="{42D0B1A0-3D17-414B-97D1-4EF3815526E7}" srcOrd="1" destOrd="0" parTransId="{C7D65A02-7430-4B1E-82EC-7EC39CECCE52}" sibTransId="{FB0A657A-D946-4025-A628-55ACC875CB8A}"/>
    <dgm:cxn modelId="{045B9F46-9416-466E-B6A2-847DDE08A324}" type="presOf" srcId="{12D1F2C2-E0E2-4458-BD68-C521164DF0E9}" destId="{1E29BCE7-CED3-445D-9445-6D7580222EB2}" srcOrd="0" destOrd="0" presId="urn:microsoft.com/office/officeart/2005/8/layout/hierarchy2"/>
    <dgm:cxn modelId="{3229C363-E060-4F67-8505-7F176DDF5E45}" type="presOf" srcId="{42D0B1A0-3D17-414B-97D1-4EF3815526E7}" destId="{01FCD434-9CD3-4D2B-AB5F-49CCB55A9B66}" srcOrd="0" destOrd="0" presId="urn:microsoft.com/office/officeart/2005/8/layout/hierarchy2"/>
    <dgm:cxn modelId="{5A130F58-9928-4CDD-92BC-FC5092804D8C}" type="presOf" srcId="{2741C747-A253-42B7-8DB6-AE0142A20D64}" destId="{1D1EE041-B405-4FCF-8A2D-65955CE893A2}" srcOrd="0" destOrd="0" presId="urn:microsoft.com/office/officeart/2005/8/layout/hierarchy2"/>
    <dgm:cxn modelId="{6A7FEF65-1AF9-47BE-BDD4-5E5E34BDAB5D}" type="presParOf" srcId="{45992465-7F3E-459B-A747-9432AAD13A8A}" destId="{FE525B54-BD16-4F8E-96DE-8974542ED5FD}" srcOrd="0" destOrd="0" presId="urn:microsoft.com/office/officeart/2005/8/layout/hierarchy2"/>
    <dgm:cxn modelId="{D3B1247A-1106-4440-A80B-218078FC50A6}" type="presParOf" srcId="{FE525B54-BD16-4F8E-96DE-8974542ED5FD}" destId="{24563D6F-14C8-4287-8B88-ADDEB08E2154}" srcOrd="0" destOrd="0" presId="urn:microsoft.com/office/officeart/2005/8/layout/hierarchy2"/>
    <dgm:cxn modelId="{AF2394AD-12E7-4667-BE1F-61767CF0294E}" type="presParOf" srcId="{FE525B54-BD16-4F8E-96DE-8974542ED5FD}" destId="{49EEA61E-3503-412B-8985-C5B82C937E70}" srcOrd="1" destOrd="0" presId="urn:microsoft.com/office/officeart/2005/8/layout/hierarchy2"/>
    <dgm:cxn modelId="{A8480777-3BF8-4908-843A-9DC835DD3850}" type="presParOf" srcId="{49EEA61E-3503-412B-8985-C5B82C937E70}" destId="{EFE6B9BB-1DAA-435A-9F65-658D1E006708}" srcOrd="0" destOrd="0" presId="urn:microsoft.com/office/officeart/2005/8/layout/hierarchy2"/>
    <dgm:cxn modelId="{ECCAAA08-4799-4E48-AB57-192E8877C975}" type="presParOf" srcId="{EFE6B9BB-1DAA-435A-9F65-658D1E006708}" destId="{F976FD01-21C5-4BED-86BF-6DC49F5EABF2}" srcOrd="0" destOrd="0" presId="urn:microsoft.com/office/officeart/2005/8/layout/hierarchy2"/>
    <dgm:cxn modelId="{EC372EB0-D28E-40E7-B86F-EEB49AE5ED28}" type="presParOf" srcId="{49EEA61E-3503-412B-8985-C5B82C937E70}" destId="{518884BD-FA2A-43B5-8BCC-B545B3B08C8F}" srcOrd="1" destOrd="0" presId="urn:microsoft.com/office/officeart/2005/8/layout/hierarchy2"/>
    <dgm:cxn modelId="{CBACA5FA-29A2-432B-9A5F-8F1D1AC2845B}" type="presParOf" srcId="{518884BD-FA2A-43B5-8BCC-B545B3B08C8F}" destId="{980B7F28-074D-4D6B-B243-06994E7933FF}" srcOrd="0" destOrd="0" presId="urn:microsoft.com/office/officeart/2005/8/layout/hierarchy2"/>
    <dgm:cxn modelId="{FA21592D-5910-4ECE-A82A-37F087F79345}" type="presParOf" srcId="{518884BD-FA2A-43B5-8BCC-B545B3B08C8F}" destId="{6363FF04-6BCF-4C88-9368-2BEF740126E1}" srcOrd="1" destOrd="0" presId="urn:microsoft.com/office/officeart/2005/8/layout/hierarchy2"/>
    <dgm:cxn modelId="{26765620-61FC-4D14-8361-3F7EDE361D9B}" type="presParOf" srcId="{6363FF04-6BCF-4C88-9368-2BEF740126E1}" destId="{E8C7A208-5C32-457A-AFDF-96CCDCAED060}" srcOrd="0" destOrd="0" presId="urn:microsoft.com/office/officeart/2005/8/layout/hierarchy2"/>
    <dgm:cxn modelId="{5144C039-BA88-4894-AF44-25559AC0070B}" type="presParOf" srcId="{E8C7A208-5C32-457A-AFDF-96CCDCAED060}" destId="{DE3F1DE8-8B7E-4486-9B64-C53AB4A51C1A}" srcOrd="0" destOrd="0" presId="urn:microsoft.com/office/officeart/2005/8/layout/hierarchy2"/>
    <dgm:cxn modelId="{822FD7C7-950E-4B8B-8B5C-FB5599747A70}" type="presParOf" srcId="{6363FF04-6BCF-4C88-9368-2BEF740126E1}" destId="{BED7D18F-6C0F-46AE-BB8C-3C6D5BC9136D}" srcOrd="1" destOrd="0" presId="urn:microsoft.com/office/officeart/2005/8/layout/hierarchy2"/>
    <dgm:cxn modelId="{A474CC89-4F88-413D-B830-8D4C00188063}" type="presParOf" srcId="{BED7D18F-6C0F-46AE-BB8C-3C6D5BC9136D}" destId="{5F6A98D6-4C28-428C-BD1D-7A4E011120DC}" srcOrd="0" destOrd="0" presId="urn:microsoft.com/office/officeart/2005/8/layout/hierarchy2"/>
    <dgm:cxn modelId="{C448314C-BAE6-4BCF-9215-EC9A86A75100}" type="presParOf" srcId="{BED7D18F-6C0F-46AE-BB8C-3C6D5BC9136D}" destId="{C5BE0BF9-B2A5-4F69-BDF1-FA300C6020F1}" srcOrd="1" destOrd="0" presId="urn:microsoft.com/office/officeart/2005/8/layout/hierarchy2"/>
    <dgm:cxn modelId="{7AC26DCA-1804-4C08-8DF9-E03445B9D2BD}" type="presParOf" srcId="{6363FF04-6BCF-4C88-9368-2BEF740126E1}" destId="{A87FD254-908E-4AB5-8EC0-D0E3DA73CE21}" srcOrd="2" destOrd="0" presId="urn:microsoft.com/office/officeart/2005/8/layout/hierarchy2"/>
    <dgm:cxn modelId="{1AE207EC-C962-41B6-AE31-435B941691C7}" type="presParOf" srcId="{A87FD254-908E-4AB5-8EC0-D0E3DA73CE21}" destId="{6DBDDA55-FE51-46DC-95E0-793AFCB7AF34}" srcOrd="0" destOrd="0" presId="urn:microsoft.com/office/officeart/2005/8/layout/hierarchy2"/>
    <dgm:cxn modelId="{92C4EA10-9076-4040-98ED-4377EDDCB5DB}" type="presParOf" srcId="{6363FF04-6BCF-4C88-9368-2BEF740126E1}" destId="{9BCBB74C-97D7-45A9-B1EF-4C44720AE48E}" srcOrd="3" destOrd="0" presId="urn:microsoft.com/office/officeart/2005/8/layout/hierarchy2"/>
    <dgm:cxn modelId="{4781AEC7-0F18-4BBB-969A-DE9C898F2118}" type="presParOf" srcId="{9BCBB74C-97D7-45A9-B1EF-4C44720AE48E}" destId="{24E65872-5FA6-4020-BA93-51532D2646C8}" srcOrd="0" destOrd="0" presId="urn:microsoft.com/office/officeart/2005/8/layout/hierarchy2"/>
    <dgm:cxn modelId="{80940502-1B80-4F48-B3DB-1CF84D05D0F3}" type="presParOf" srcId="{9BCBB74C-97D7-45A9-B1EF-4C44720AE48E}" destId="{99D0FD8A-3C00-4902-9EAB-F98F9AE6505F}" srcOrd="1" destOrd="0" presId="urn:microsoft.com/office/officeart/2005/8/layout/hierarchy2"/>
    <dgm:cxn modelId="{AE1E66BB-F63F-4595-8D9F-6D96B9FB2724}" type="presParOf" srcId="{49EEA61E-3503-412B-8985-C5B82C937E70}" destId="{C9631747-9894-4880-A7B5-B6069690F527}" srcOrd="2" destOrd="0" presId="urn:microsoft.com/office/officeart/2005/8/layout/hierarchy2"/>
    <dgm:cxn modelId="{50F5E07F-B001-4867-8E6D-88D060455B48}" type="presParOf" srcId="{C9631747-9894-4880-A7B5-B6069690F527}" destId="{4C66833A-08DA-41E5-9C11-3E140826F887}" srcOrd="0" destOrd="0" presId="urn:microsoft.com/office/officeart/2005/8/layout/hierarchy2"/>
    <dgm:cxn modelId="{7B600943-752A-4555-BEB3-1FCC84146DA9}" type="presParOf" srcId="{49EEA61E-3503-412B-8985-C5B82C937E70}" destId="{2EC342A5-6A57-4FE1-B03B-05EA6A13AF2B}" srcOrd="3" destOrd="0" presId="urn:microsoft.com/office/officeart/2005/8/layout/hierarchy2"/>
    <dgm:cxn modelId="{F52C6C4F-976E-4C33-AAD0-0DAD094721CF}" type="presParOf" srcId="{2EC342A5-6A57-4FE1-B03B-05EA6A13AF2B}" destId="{01FCD434-9CD3-4D2B-AB5F-49CCB55A9B66}" srcOrd="0" destOrd="0" presId="urn:microsoft.com/office/officeart/2005/8/layout/hierarchy2"/>
    <dgm:cxn modelId="{D43DFD04-0A33-489B-9622-11AFE466DD9C}" type="presParOf" srcId="{2EC342A5-6A57-4FE1-B03B-05EA6A13AF2B}" destId="{5736DC06-A607-4583-91C5-92A2912729C2}" srcOrd="1" destOrd="0" presId="urn:microsoft.com/office/officeart/2005/8/layout/hierarchy2"/>
    <dgm:cxn modelId="{61978E39-2EA3-4B21-8335-11A608F3B20B}" type="presParOf" srcId="{5736DC06-A607-4583-91C5-92A2912729C2}" destId="{1D1EE041-B405-4FCF-8A2D-65955CE893A2}" srcOrd="0" destOrd="0" presId="urn:microsoft.com/office/officeart/2005/8/layout/hierarchy2"/>
    <dgm:cxn modelId="{605C6A4C-B325-4BAA-860A-EFCED97409D4}" type="presParOf" srcId="{1D1EE041-B405-4FCF-8A2D-65955CE893A2}" destId="{5B6F8CBA-4B75-4E00-BC44-E615A83F1FBC}" srcOrd="0" destOrd="0" presId="urn:microsoft.com/office/officeart/2005/8/layout/hierarchy2"/>
    <dgm:cxn modelId="{E62FAA1B-8414-414B-8BBE-53768B0D54AD}" type="presParOf" srcId="{5736DC06-A607-4583-91C5-92A2912729C2}" destId="{AD1AEB97-0C3B-4B54-AC43-33D709D70B70}" srcOrd="1" destOrd="0" presId="urn:microsoft.com/office/officeart/2005/8/layout/hierarchy2"/>
    <dgm:cxn modelId="{871C6778-4014-4696-A76C-D438FC44B88E}" type="presParOf" srcId="{AD1AEB97-0C3B-4B54-AC43-33D709D70B70}" destId="{1F0CF27E-EBB2-4B26-971D-A69F3F5D87F1}" srcOrd="0" destOrd="0" presId="urn:microsoft.com/office/officeart/2005/8/layout/hierarchy2"/>
    <dgm:cxn modelId="{D372D7C1-6093-4792-9267-974BD53946AC}" type="presParOf" srcId="{AD1AEB97-0C3B-4B54-AC43-33D709D70B70}" destId="{9AFB621D-4032-4B28-A45D-34900376D169}" srcOrd="1" destOrd="0" presId="urn:microsoft.com/office/officeart/2005/8/layout/hierarchy2"/>
    <dgm:cxn modelId="{FA1A9E2C-D003-494F-8987-97C0C7E01E1D}" type="presParOf" srcId="{5736DC06-A607-4583-91C5-92A2912729C2}" destId="{71514C29-57E3-4FA4-AA71-BE44A29BB32F}" srcOrd="2" destOrd="0" presId="urn:microsoft.com/office/officeart/2005/8/layout/hierarchy2"/>
    <dgm:cxn modelId="{B446063B-83E7-459B-A380-BC95B6D0860E}" type="presParOf" srcId="{71514C29-57E3-4FA4-AA71-BE44A29BB32F}" destId="{17F90897-74FC-4BDE-8DA5-94691353396D}" srcOrd="0" destOrd="0" presId="urn:microsoft.com/office/officeart/2005/8/layout/hierarchy2"/>
    <dgm:cxn modelId="{882F7934-9BB4-480B-9849-9DF314AC1113}" type="presParOf" srcId="{5736DC06-A607-4583-91C5-92A2912729C2}" destId="{D61F98CB-D752-4F31-AE88-DF2CF945E4C7}" srcOrd="3" destOrd="0" presId="urn:microsoft.com/office/officeart/2005/8/layout/hierarchy2"/>
    <dgm:cxn modelId="{05DB025E-C2C4-47BA-907E-B246373872B2}" type="presParOf" srcId="{D61F98CB-D752-4F31-AE88-DF2CF945E4C7}" destId="{F269DFD7-88F0-4E1C-B84C-2566E4528934}" srcOrd="0" destOrd="0" presId="urn:microsoft.com/office/officeart/2005/8/layout/hierarchy2"/>
    <dgm:cxn modelId="{EB6420AD-E0BE-4FB0-98CA-895F56647C1D}" type="presParOf" srcId="{D61F98CB-D752-4F31-AE88-DF2CF945E4C7}" destId="{21BA5FB9-E844-4961-957F-7D7F36CFC6F6}" srcOrd="1" destOrd="0" presId="urn:microsoft.com/office/officeart/2005/8/layout/hierarchy2"/>
    <dgm:cxn modelId="{FD9AE85E-EB3C-498D-9EAD-1924ABBC8D12}" type="presParOf" srcId="{5736DC06-A607-4583-91C5-92A2912729C2}" destId="{39BF8EC8-611B-49CC-8DC9-8AD4B2A266A1}" srcOrd="4" destOrd="0" presId="urn:microsoft.com/office/officeart/2005/8/layout/hierarchy2"/>
    <dgm:cxn modelId="{48B5A799-BF9C-4832-8A79-B222AC8B8444}" type="presParOf" srcId="{39BF8EC8-611B-49CC-8DC9-8AD4B2A266A1}" destId="{D303F8CE-59D7-4DB9-AD9A-48153744BE7F}" srcOrd="0" destOrd="0" presId="urn:microsoft.com/office/officeart/2005/8/layout/hierarchy2"/>
    <dgm:cxn modelId="{258DD52C-1BA4-43BC-865D-98BEDCD17FD0}" type="presParOf" srcId="{5736DC06-A607-4583-91C5-92A2912729C2}" destId="{AE573062-44D8-4E12-A1FB-1E6599E01F7D}" srcOrd="5" destOrd="0" presId="urn:microsoft.com/office/officeart/2005/8/layout/hierarchy2"/>
    <dgm:cxn modelId="{64201EF9-7CA8-4D1F-ABBC-4B34F15CA4E0}" type="presParOf" srcId="{AE573062-44D8-4E12-A1FB-1E6599E01F7D}" destId="{1E29BCE7-CED3-445D-9445-6D7580222EB2}" srcOrd="0" destOrd="0" presId="urn:microsoft.com/office/officeart/2005/8/layout/hierarchy2"/>
    <dgm:cxn modelId="{2F4BADA7-1F4E-4132-B35C-EA2F0D70C6AE}" type="presParOf" srcId="{AE573062-44D8-4E12-A1FB-1E6599E01F7D}" destId="{3DB345A3-194F-4586-8C68-BA7B0B0F1F7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B9B7974-A0B4-49D3-B428-D4C313A8EF28}"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s-EC"/>
        </a:p>
      </dgm:t>
    </dgm:pt>
    <dgm:pt modelId="{407D2109-401B-4745-99A9-776E689D8B6A}">
      <dgm:prSet phldrT="[Texto]" custT="1"/>
      <dgm:spPr/>
      <dgm:t>
        <a:bodyPr/>
        <a:lstStyle/>
        <a:p>
          <a:r>
            <a:rPr lang="es-EC" sz="2800" smtClean="0">
              <a:latin typeface="Arial" pitchFamily="34" charset="0"/>
              <a:cs typeface="Arial" pitchFamily="34" charset="0"/>
            </a:rPr>
            <a:t>Características cualitativas según las NIIF para las PYMES  </a:t>
          </a:r>
          <a:endParaRPr lang="es-EC" sz="2800" dirty="0">
            <a:latin typeface="Arial" pitchFamily="34" charset="0"/>
            <a:cs typeface="Arial" pitchFamily="34" charset="0"/>
          </a:endParaRPr>
        </a:p>
      </dgm:t>
    </dgm:pt>
    <dgm:pt modelId="{10B2E467-52FC-49CC-BFBC-A5503C4DEAA5}" type="parTrans" cxnId="{22964810-9E7D-44BA-A271-1277C4992E7A}">
      <dgm:prSet/>
      <dgm:spPr/>
      <dgm:t>
        <a:bodyPr/>
        <a:lstStyle/>
        <a:p>
          <a:endParaRPr lang="es-EC">
            <a:solidFill>
              <a:schemeClr val="tx1"/>
            </a:solidFill>
            <a:latin typeface="Arial" pitchFamily="34" charset="0"/>
            <a:cs typeface="Arial" pitchFamily="34" charset="0"/>
          </a:endParaRPr>
        </a:p>
      </dgm:t>
    </dgm:pt>
    <dgm:pt modelId="{040DCDCB-2536-42B8-9CB8-87669E9C4E55}" type="sibTrans" cxnId="{22964810-9E7D-44BA-A271-1277C4992E7A}">
      <dgm:prSet/>
      <dgm:spPr/>
      <dgm:t>
        <a:bodyPr/>
        <a:lstStyle/>
        <a:p>
          <a:endParaRPr lang="es-EC">
            <a:solidFill>
              <a:schemeClr val="tx1"/>
            </a:solidFill>
            <a:latin typeface="Arial" pitchFamily="34" charset="0"/>
            <a:cs typeface="Arial" pitchFamily="34" charset="0"/>
          </a:endParaRPr>
        </a:p>
      </dgm:t>
    </dgm:pt>
    <dgm:pt modelId="{E532DE70-EE13-4534-B2F1-581D74E324EE}">
      <dgm:prSet phldrT="[Texto]"/>
      <dgm:spPr/>
      <dgm:t>
        <a:bodyPr/>
        <a:lstStyle/>
        <a:p>
          <a:r>
            <a:rPr lang="es-EC" smtClean="0">
              <a:latin typeface="Arial" pitchFamily="34" charset="0"/>
              <a:cs typeface="Arial" pitchFamily="34" charset="0"/>
            </a:rPr>
            <a:t>Comprensibilidad</a:t>
          </a:r>
          <a:endParaRPr lang="es-EC" dirty="0">
            <a:latin typeface="Arial" pitchFamily="34" charset="0"/>
            <a:cs typeface="Arial" pitchFamily="34" charset="0"/>
          </a:endParaRPr>
        </a:p>
      </dgm:t>
    </dgm:pt>
    <dgm:pt modelId="{7B9A9B3A-8E45-42F0-A119-DF22560E40C2}" type="parTrans" cxnId="{487817BD-5D5A-4552-984C-F075FD02C4E9}">
      <dgm:prSet/>
      <dgm:spPr/>
      <dgm:t>
        <a:bodyPr/>
        <a:lstStyle/>
        <a:p>
          <a:endParaRPr lang="es-EC">
            <a:solidFill>
              <a:schemeClr val="tx1"/>
            </a:solidFill>
            <a:latin typeface="Arial" pitchFamily="34" charset="0"/>
            <a:cs typeface="Arial" pitchFamily="34" charset="0"/>
          </a:endParaRPr>
        </a:p>
      </dgm:t>
    </dgm:pt>
    <dgm:pt modelId="{220E0C90-4CA6-4FE4-A018-5CA539E2F484}" type="sibTrans" cxnId="{487817BD-5D5A-4552-984C-F075FD02C4E9}">
      <dgm:prSet/>
      <dgm:spPr/>
      <dgm:t>
        <a:bodyPr/>
        <a:lstStyle/>
        <a:p>
          <a:endParaRPr lang="es-EC">
            <a:solidFill>
              <a:schemeClr val="tx1"/>
            </a:solidFill>
            <a:latin typeface="Arial" pitchFamily="34" charset="0"/>
            <a:cs typeface="Arial" pitchFamily="34" charset="0"/>
          </a:endParaRPr>
        </a:p>
      </dgm:t>
    </dgm:pt>
    <dgm:pt modelId="{3A00BE5C-7511-4AA1-A11C-3386D98097BD}">
      <dgm:prSet/>
      <dgm:spPr/>
      <dgm:t>
        <a:bodyPr/>
        <a:lstStyle/>
        <a:p>
          <a:r>
            <a:rPr lang="es-EC" smtClean="0">
              <a:latin typeface="Arial" pitchFamily="34" charset="0"/>
              <a:cs typeface="Arial" pitchFamily="34" charset="0"/>
            </a:rPr>
            <a:t>Relevancia</a:t>
          </a:r>
          <a:endParaRPr lang="es-EC">
            <a:latin typeface="Arial" pitchFamily="34" charset="0"/>
            <a:cs typeface="Arial" pitchFamily="34" charset="0"/>
          </a:endParaRPr>
        </a:p>
      </dgm:t>
    </dgm:pt>
    <dgm:pt modelId="{2587E656-EB11-4C2D-97DC-793B3FF5EC9D}" type="parTrans" cxnId="{DFE6A5B6-E6FB-4A9F-97CE-32E44EAB6EB8}">
      <dgm:prSet/>
      <dgm:spPr/>
      <dgm:t>
        <a:bodyPr/>
        <a:lstStyle/>
        <a:p>
          <a:endParaRPr lang="es-EC">
            <a:solidFill>
              <a:schemeClr val="tx1"/>
            </a:solidFill>
            <a:latin typeface="Arial" pitchFamily="34" charset="0"/>
            <a:cs typeface="Arial" pitchFamily="34" charset="0"/>
          </a:endParaRPr>
        </a:p>
      </dgm:t>
    </dgm:pt>
    <dgm:pt modelId="{3E44AF99-14B4-44DF-8952-0DED7A60DD63}" type="sibTrans" cxnId="{DFE6A5B6-E6FB-4A9F-97CE-32E44EAB6EB8}">
      <dgm:prSet/>
      <dgm:spPr/>
      <dgm:t>
        <a:bodyPr/>
        <a:lstStyle/>
        <a:p>
          <a:endParaRPr lang="es-EC">
            <a:solidFill>
              <a:schemeClr val="tx1"/>
            </a:solidFill>
            <a:latin typeface="Arial" pitchFamily="34" charset="0"/>
            <a:cs typeface="Arial" pitchFamily="34" charset="0"/>
          </a:endParaRPr>
        </a:p>
      </dgm:t>
    </dgm:pt>
    <dgm:pt modelId="{5418DEA6-67DB-4364-8CDC-49417B9A80B3}">
      <dgm:prSet/>
      <dgm:spPr/>
      <dgm:t>
        <a:bodyPr/>
        <a:lstStyle/>
        <a:p>
          <a:r>
            <a:rPr lang="es-EC" smtClean="0">
              <a:latin typeface="Arial" pitchFamily="34" charset="0"/>
              <a:cs typeface="Arial" pitchFamily="34" charset="0"/>
            </a:rPr>
            <a:t>Materialidad o importancia relativa</a:t>
          </a:r>
          <a:endParaRPr lang="es-EC">
            <a:latin typeface="Arial" pitchFamily="34" charset="0"/>
            <a:cs typeface="Arial" pitchFamily="34" charset="0"/>
          </a:endParaRPr>
        </a:p>
      </dgm:t>
    </dgm:pt>
    <dgm:pt modelId="{F7036648-42C7-4303-8AED-A37FA31B5BF2}" type="parTrans" cxnId="{C2306381-E8E4-41D4-9313-D0B076ACEA78}">
      <dgm:prSet/>
      <dgm:spPr/>
      <dgm:t>
        <a:bodyPr/>
        <a:lstStyle/>
        <a:p>
          <a:endParaRPr lang="es-EC">
            <a:solidFill>
              <a:schemeClr val="tx1"/>
            </a:solidFill>
            <a:latin typeface="Arial" pitchFamily="34" charset="0"/>
            <a:cs typeface="Arial" pitchFamily="34" charset="0"/>
          </a:endParaRPr>
        </a:p>
      </dgm:t>
    </dgm:pt>
    <dgm:pt modelId="{39CDE484-B8B5-49B3-8CF4-5B9F4F0F1E3A}" type="sibTrans" cxnId="{C2306381-E8E4-41D4-9313-D0B076ACEA78}">
      <dgm:prSet/>
      <dgm:spPr/>
      <dgm:t>
        <a:bodyPr/>
        <a:lstStyle/>
        <a:p>
          <a:endParaRPr lang="es-EC">
            <a:solidFill>
              <a:schemeClr val="tx1"/>
            </a:solidFill>
            <a:latin typeface="Arial" pitchFamily="34" charset="0"/>
            <a:cs typeface="Arial" pitchFamily="34" charset="0"/>
          </a:endParaRPr>
        </a:p>
      </dgm:t>
    </dgm:pt>
    <dgm:pt modelId="{4A6C92EF-E901-4628-B8DB-3142AB6B4EFE}">
      <dgm:prSet/>
      <dgm:spPr/>
      <dgm:t>
        <a:bodyPr/>
        <a:lstStyle/>
        <a:p>
          <a:r>
            <a:rPr lang="es-EC" smtClean="0">
              <a:latin typeface="Arial" pitchFamily="34" charset="0"/>
              <a:cs typeface="Arial" pitchFamily="34" charset="0"/>
            </a:rPr>
            <a:t>Fiabilidad</a:t>
          </a:r>
          <a:endParaRPr lang="es-EC">
            <a:latin typeface="Arial" pitchFamily="34" charset="0"/>
            <a:cs typeface="Arial" pitchFamily="34" charset="0"/>
          </a:endParaRPr>
        </a:p>
      </dgm:t>
    </dgm:pt>
    <dgm:pt modelId="{7E466225-1514-489F-AF3B-99D0AB353E8F}" type="parTrans" cxnId="{6E81541B-1CC5-47C1-92AB-F063420E4307}">
      <dgm:prSet/>
      <dgm:spPr/>
      <dgm:t>
        <a:bodyPr/>
        <a:lstStyle/>
        <a:p>
          <a:endParaRPr lang="es-EC">
            <a:solidFill>
              <a:schemeClr val="tx1"/>
            </a:solidFill>
            <a:latin typeface="Arial" pitchFamily="34" charset="0"/>
            <a:cs typeface="Arial" pitchFamily="34" charset="0"/>
          </a:endParaRPr>
        </a:p>
      </dgm:t>
    </dgm:pt>
    <dgm:pt modelId="{F6D86182-8CA2-4450-8BF4-A257A7F6B18C}" type="sibTrans" cxnId="{6E81541B-1CC5-47C1-92AB-F063420E4307}">
      <dgm:prSet/>
      <dgm:spPr/>
      <dgm:t>
        <a:bodyPr/>
        <a:lstStyle/>
        <a:p>
          <a:endParaRPr lang="es-EC">
            <a:solidFill>
              <a:schemeClr val="tx1"/>
            </a:solidFill>
            <a:latin typeface="Arial" pitchFamily="34" charset="0"/>
            <a:cs typeface="Arial" pitchFamily="34" charset="0"/>
          </a:endParaRPr>
        </a:p>
      </dgm:t>
    </dgm:pt>
    <dgm:pt modelId="{1B39E616-272C-49A1-BB40-87A7FFC6EA42}">
      <dgm:prSet/>
      <dgm:spPr/>
      <dgm:t>
        <a:bodyPr/>
        <a:lstStyle/>
        <a:p>
          <a:r>
            <a:rPr lang="es-EC" smtClean="0">
              <a:latin typeface="Arial" pitchFamily="34" charset="0"/>
              <a:cs typeface="Arial" pitchFamily="34" charset="0"/>
            </a:rPr>
            <a:t>La esencia sobre la forma</a:t>
          </a:r>
          <a:endParaRPr lang="es-EC">
            <a:latin typeface="Arial" pitchFamily="34" charset="0"/>
            <a:cs typeface="Arial" pitchFamily="34" charset="0"/>
          </a:endParaRPr>
        </a:p>
      </dgm:t>
    </dgm:pt>
    <dgm:pt modelId="{67A488A8-69F9-4BAA-B888-72E94337FF0D}" type="parTrans" cxnId="{F5C80116-2443-4B74-A5E8-172BAD2B5C24}">
      <dgm:prSet/>
      <dgm:spPr/>
      <dgm:t>
        <a:bodyPr/>
        <a:lstStyle/>
        <a:p>
          <a:endParaRPr lang="es-EC">
            <a:solidFill>
              <a:schemeClr val="tx1"/>
            </a:solidFill>
            <a:latin typeface="Arial" pitchFamily="34" charset="0"/>
            <a:cs typeface="Arial" pitchFamily="34" charset="0"/>
          </a:endParaRPr>
        </a:p>
      </dgm:t>
    </dgm:pt>
    <dgm:pt modelId="{22CF8081-062E-4F90-8571-0FE312C56DDA}" type="sibTrans" cxnId="{F5C80116-2443-4B74-A5E8-172BAD2B5C24}">
      <dgm:prSet/>
      <dgm:spPr/>
      <dgm:t>
        <a:bodyPr/>
        <a:lstStyle/>
        <a:p>
          <a:endParaRPr lang="es-EC">
            <a:solidFill>
              <a:schemeClr val="tx1"/>
            </a:solidFill>
            <a:latin typeface="Arial" pitchFamily="34" charset="0"/>
            <a:cs typeface="Arial" pitchFamily="34" charset="0"/>
          </a:endParaRPr>
        </a:p>
      </dgm:t>
    </dgm:pt>
    <dgm:pt modelId="{254FCF1B-BED9-496F-AC71-524C24C71242}">
      <dgm:prSet/>
      <dgm:spPr/>
      <dgm:t>
        <a:bodyPr/>
        <a:lstStyle/>
        <a:p>
          <a:r>
            <a:rPr lang="es-EC" smtClean="0">
              <a:latin typeface="Arial" pitchFamily="34" charset="0"/>
              <a:cs typeface="Arial" pitchFamily="34" charset="0"/>
            </a:rPr>
            <a:t>Prudencia</a:t>
          </a:r>
          <a:endParaRPr lang="es-EC">
            <a:latin typeface="Arial" pitchFamily="34" charset="0"/>
            <a:cs typeface="Arial" pitchFamily="34" charset="0"/>
          </a:endParaRPr>
        </a:p>
      </dgm:t>
    </dgm:pt>
    <dgm:pt modelId="{6DDBD7FD-437A-477F-B255-2B4065504D80}" type="parTrans" cxnId="{517D572A-0E17-48E0-A887-03C39134C1CE}">
      <dgm:prSet/>
      <dgm:spPr/>
      <dgm:t>
        <a:bodyPr/>
        <a:lstStyle/>
        <a:p>
          <a:endParaRPr lang="es-EC">
            <a:solidFill>
              <a:schemeClr val="tx1"/>
            </a:solidFill>
            <a:latin typeface="Arial" pitchFamily="34" charset="0"/>
            <a:cs typeface="Arial" pitchFamily="34" charset="0"/>
          </a:endParaRPr>
        </a:p>
      </dgm:t>
    </dgm:pt>
    <dgm:pt modelId="{36E30261-35B7-4DAD-A6C1-6FA84F659579}" type="sibTrans" cxnId="{517D572A-0E17-48E0-A887-03C39134C1CE}">
      <dgm:prSet/>
      <dgm:spPr/>
      <dgm:t>
        <a:bodyPr/>
        <a:lstStyle/>
        <a:p>
          <a:endParaRPr lang="es-EC">
            <a:solidFill>
              <a:schemeClr val="tx1"/>
            </a:solidFill>
            <a:latin typeface="Arial" pitchFamily="34" charset="0"/>
            <a:cs typeface="Arial" pitchFamily="34" charset="0"/>
          </a:endParaRPr>
        </a:p>
      </dgm:t>
    </dgm:pt>
    <dgm:pt modelId="{0C9E4463-D7D2-4C3A-B578-C15E1C67793F}">
      <dgm:prSet/>
      <dgm:spPr/>
      <dgm:t>
        <a:bodyPr/>
        <a:lstStyle/>
        <a:p>
          <a:r>
            <a:rPr lang="es-EC" smtClean="0">
              <a:latin typeface="Arial" pitchFamily="34" charset="0"/>
              <a:cs typeface="Arial" pitchFamily="34" charset="0"/>
            </a:rPr>
            <a:t>Integridad</a:t>
          </a:r>
          <a:endParaRPr lang="es-EC">
            <a:latin typeface="Arial" pitchFamily="34" charset="0"/>
            <a:cs typeface="Arial" pitchFamily="34" charset="0"/>
          </a:endParaRPr>
        </a:p>
      </dgm:t>
    </dgm:pt>
    <dgm:pt modelId="{D7B69C15-9D63-455D-804B-BF374E5C8111}" type="parTrans" cxnId="{80248757-55B5-4C8F-A5C6-23B2BEB0CA30}">
      <dgm:prSet/>
      <dgm:spPr/>
      <dgm:t>
        <a:bodyPr/>
        <a:lstStyle/>
        <a:p>
          <a:endParaRPr lang="es-EC">
            <a:solidFill>
              <a:schemeClr val="tx1"/>
            </a:solidFill>
            <a:latin typeface="Arial" pitchFamily="34" charset="0"/>
            <a:cs typeface="Arial" pitchFamily="34" charset="0"/>
          </a:endParaRPr>
        </a:p>
      </dgm:t>
    </dgm:pt>
    <dgm:pt modelId="{FC8CC70A-11E6-4E99-B64E-85C6ADF61E80}" type="sibTrans" cxnId="{80248757-55B5-4C8F-A5C6-23B2BEB0CA30}">
      <dgm:prSet/>
      <dgm:spPr/>
      <dgm:t>
        <a:bodyPr/>
        <a:lstStyle/>
        <a:p>
          <a:endParaRPr lang="es-EC">
            <a:solidFill>
              <a:schemeClr val="tx1"/>
            </a:solidFill>
            <a:latin typeface="Arial" pitchFamily="34" charset="0"/>
            <a:cs typeface="Arial" pitchFamily="34" charset="0"/>
          </a:endParaRPr>
        </a:p>
      </dgm:t>
    </dgm:pt>
    <dgm:pt modelId="{06AB5880-7994-41E7-B182-D9C15B2C9857}">
      <dgm:prSet/>
      <dgm:spPr/>
      <dgm:t>
        <a:bodyPr/>
        <a:lstStyle/>
        <a:p>
          <a:r>
            <a:rPr lang="es-EC" smtClean="0">
              <a:latin typeface="Arial" pitchFamily="34" charset="0"/>
              <a:cs typeface="Arial" pitchFamily="34" charset="0"/>
            </a:rPr>
            <a:t>Comparabilidad</a:t>
          </a:r>
          <a:endParaRPr lang="es-EC">
            <a:latin typeface="Arial" pitchFamily="34" charset="0"/>
            <a:cs typeface="Arial" pitchFamily="34" charset="0"/>
          </a:endParaRPr>
        </a:p>
      </dgm:t>
    </dgm:pt>
    <dgm:pt modelId="{2240DA31-538E-4DB4-A9FA-48DE09BCC6E7}" type="parTrans" cxnId="{23468A56-222F-44B0-BC77-E2A6109CE824}">
      <dgm:prSet/>
      <dgm:spPr/>
      <dgm:t>
        <a:bodyPr/>
        <a:lstStyle/>
        <a:p>
          <a:endParaRPr lang="es-EC">
            <a:solidFill>
              <a:schemeClr val="tx1"/>
            </a:solidFill>
            <a:latin typeface="Arial" pitchFamily="34" charset="0"/>
            <a:cs typeface="Arial" pitchFamily="34" charset="0"/>
          </a:endParaRPr>
        </a:p>
      </dgm:t>
    </dgm:pt>
    <dgm:pt modelId="{DCF736C5-A35C-44E8-8CAD-0438772818FE}" type="sibTrans" cxnId="{23468A56-222F-44B0-BC77-E2A6109CE824}">
      <dgm:prSet/>
      <dgm:spPr/>
      <dgm:t>
        <a:bodyPr/>
        <a:lstStyle/>
        <a:p>
          <a:endParaRPr lang="es-EC">
            <a:solidFill>
              <a:schemeClr val="tx1"/>
            </a:solidFill>
            <a:latin typeface="Arial" pitchFamily="34" charset="0"/>
            <a:cs typeface="Arial" pitchFamily="34" charset="0"/>
          </a:endParaRPr>
        </a:p>
      </dgm:t>
    </dgm:pt>
    <dgm:pt modelId="{FBA92847-9C1F-4DCB-916F-90AB9DE8314F}">
      <dgm:prSet/>
      <dgm:spPr/>
      <dgm:t>
        <a:bodyPr/>
        <a:lstStyle/>
        <a:p>
          <a:r>
            <a:rPr lang="es-EC" smtClean="0">
              <a:latin typeface="Arial" pitchFamily="34" charset="0"/>
              <a:cs typeface="Arial" pitchFamily="34" charset="0"/>
            </a:rPr>
            <a:t>Oportunidad</a:t>
          </a:r>
          <a:endParaRPr lang="es-EC">
            <a:latin typeface="Arial" pitchFamily="34" charset="0"/>
            <a:cs typeface="Arial" pitchFamily="34" charset="0"/>
          </a:endParaRPr>
        </a:p>
      </dgm:t>
    </dgm:pt>
    <dgm:pt modelId="{038F213C-394C-49B5-863F-91DE60DDC6A9}" type="parTrans" cxnId="{771B13DC-6233-4AF2-9372-2C9C3FBDE24A}">
      <dgm:prSet/>
      <dgm:spPr/>
      <dgm:t>
        <a:bodyPr/>
        <a:lstStyle/>
        <a:p>
          <a:endParaRPr lang="es-EC">
            <a:solidFill>
              <a:schemeClr val="tx1"/>
            </a:solidFill>
            <a:latin typeface="Arial" pitchFamily="34" charset="0"/>
            <a:cs typeface="Arial" pitchFamily="34" charset="0"/>
          </a:endParaRPr>
        </a:p>
      </dgm:t>
    </dgm:pt>
    <dgm:pt modelId="{DE67F752-EA76-4B9E-BA6F-A8113B79DFBB}" type="sibTrans" cxnId="{771B13DC-6233-4AF2-9372-2C9C3FBDE24A}">
      <dgm:prSet/>
      <dgm:spPr/>
      <dgm:t>
        <a:bodyPr/>
        <a:lstStyle/>
        <a:p>
          <a:endParaRPr lang="es-EC">
            <a:solidFill>
              <a:schemeClr val="tx1"/>
            </a:solidFill>
            <a:latin typeface="Arial" pitchFamily="34" charset="0"/>
            <a:cs typeface="Arial" pitchFamily="34" charset="0"/>
          </a:endParaRPr>
        </a:p>
      </dgm:t>
    </dgm:pt>
    <dgm:pt modelId="{0F3DA3F4-7EC6-4624-9B01-E4835F0AAA29}">
      <dgm:prSet/>
      <dgm:spPr/>
      <dgm:t>
        <a:bodyPr/>
        <a:lstStyle/>
        <a:p>
          <a:r>
            <a:rPr lang="es-EC" smtClean="0">
              <a:latin typeface="Arial" pitchFamily="34" charset="0"/>
              <a:cs typeface="Arial" pitchFamily="34" charset="0"/>
            </a:rPr>
            <a:t>Equilibrio entre costo y beneficio</a:t>
          </a:r>
          <a:endParaRPr lang="es-EC">
            <a:latin typeface="Arial" pitchFamily="34" charset="0"/>
            <a:cs typeface="Arial" pitchFamily="34" charset="0"/>
          </a:endParaRPr>
        </a:p>
      </dgm:t>
    </dgm:pt>
    <dgm:pt modelId="{F8C6A8AF-FE19-458C-8ED1-F91F622FB39A}" type="parTrans" cxnId="{89656EFF-0EC1-44E4-B1DE-3635ED6E086E}">
      <dgm:prSet/>
      <dgm:spPr/>
      <dgm:t>
        <a:bodyPr/>
        <a:lstStyle/>
        <a:p>
          <a:endParaRPr lang="es-EC">
            <a:solidFill>
              <a:schemeClr val="tx1"/>
            </a:solidFill>
            <a:latin typeface="Arial" pitchFamily="34" charset="0"/>
            <a:cs typeface="Arial" pitchFamily="34" charset="0"/>
          </a:endParaRPr>
        </a:p>
      </dgm:t>
    </dgm:pt>
    <dgm:pt modelId="{DAD874FE-9348-46C8-83D5-4C69ABB0732A}" type="sibTrans" cxnId="{89656EFF-0EC1-44E4-B1DE-3635ED6E086E}">
      <dgm:prSet/>
      <dgm:spPr/>
      <dgm:t>
        <a:bodyPr/>
        <a:lstStyle/>
        <a:p>
          <a:endParaRPr lang="es-EC">
            <a:solidFill>
              <a:schemeClr val="tx1"/>
            </a:solidFill>
            <a:latin typeface="Arial" pitchFamily="34" charset="0"/>
            <a:cs typeface="Arial" pitchFamily="34" charset="0"/>
          </a:endParaRPr>
        </a:p>
      </dgm:t>
    </dgm:pt>
    <dgm:pt modelId="{553A55A7-1038-4DA7-A25A-66517DCAEA18}">
      <dgm:prSet/>
      <dgm:spPr/>
      <dgm:t>
        <a:bodyPr/>
        <a:lstStyle/>
        <a:p>
          <a:r>
            <a:rPr lang="es-EC" smtClean="0">
              <a:latin typeface="Arial" pitchFamily="34" charset="0"/>
              <a:cs typeface="Arial" pitchFamily="34" charset="0"/>
            </a:rPr>
            <a:t>Base contable de acumulación (o devengo)</a:t>
          </a:r>
          <a:endParaRPr lang="es-EC">
            <a:latin typeface="Arial" pitchFamily="34" charset="0"/>
            <a:cs typeface="Arial" pitchFamily="34" charset="0"/>
          </a:endParaRPr>
        </a:p>
      </dgm:t>
    </dgm:pt>
    <dgm:pt modelId="{014967B0-070E-4FFA-9467-B7426AE8C61C}" type="parTrans" cxnId="{FE993817-394C-4F61-8383-0A393CE2D019}">
      <dgm:prSet/>
      <dgm:spPr/>
      <dgm:t>
        <a:bodyPr/>
        <a:lstStyle/>
        <a:p>
          <a:endParaRPr lang="es-EC">
            <a:solidFill>
              <a:schemeClr val="tx1"/>
            </a:solidFill>
            <a:latin typeface="Arial" pitchFamily="34" charset="0"/>
            <a:cs typeface="Arial" pitchFamily="34" charset="0"/>
          </a:endParaRPr>
        </a:p>
      </dgm:t>
    </dgm:pt>
    <dgm:pt modelId="{A94EFBBA-75E5-4600-9F2B-27AB1E72D13A}" type="sibTrans" cxnId="{FE993817-394C-4F61-8383-0A393CE2D019}">
      <dgm:prSet/>
      <dgm:spPr/>
      <dgm:t>
        <a:bodyPr/>
        <a:lstStyle/>
        <a:p>
          <a:endParaRPr lang="es-EC">
            <a:solidFill>
              <a:schemeClr val="tx1"/>
            </a:solidFill>
            <a:latin typeface="Arial" pitchFamily="34" charset="0"/>
            <a:cs typeface="Arial" pitchFamily="34" charset="0"/>
          </a:endParaRPr>
        </a:p>
      </dgm:t>
    </dgm:pt>
    <dgm:pt modelId="{5EE6AEDF-1018-4F26-A491-17DDE3717824}" type="pres">
      <dgm:prSet presAssocID="{9B9B7974-A0B4-49D3-B428-D4C313A8EF28}" presName="Name0" presStyleCnt="0">
        <dgm:presLayoutVars>
          <dgm:chPref val="1"/>
          <dgm:dir/>
          <dgm:animOne val="branch"/>
          <dgm:animLvl val="lvl"/>
          <dgm:resizeHandles val="exact"/>
        </dgm:presLayoutVars>
      </dgm:prSet>
      <dgm:spPr/>
      <dgm:t>
        <a:bodyPr/>
        <a:lstStyle/>
        <a:p>
          <a:endParaRPr lang="en-US"/>
        </a:p>
      </dgm:t>
    </dgm:pt>
    <dgm:pt modelId="{B58C8BF7-6952-4368-9428-CED65289E0BE}" type="pres">
      <dgm:prSet presAssocID="{407D2109-401B-4745-99A9-776E689D8B6A}" presName="root1" presStyleCnt="0"/>
      <dgm:spPr/>
      <dgm:t>
        <a:bodyPr/>
        <a:lstStyle/>
        <a:p>
          <a:endParaRPr lang="en-US"/>
        </a:p>
      </dgm:t>
    </dgm:pt>
    <dgm:pt modelId="{3292AC04-E1EF-440D-AB68-40293675F7E5}" type="pres">
      <dgm:prSet presAssocID="{407D2109-401B-4745-99A9-776E689D8B6A}" presName="LevelOneTextNode" presStyleLbl="node0" presStyleIdx="0" presStyleCnt="1" custScaleX="155178" custScaleY="176552">
        <dgm:presLayoutVars>
          <dgm:chPref val="3"/>
        </dgm:presLayoutVars>
      </dgm:prSet>
      <dgm:spPr/>
      <dgm:t>
        <a:bodyPr/>
        <a:lstStyle/>
        <a:p>
          <a:endParaRPr lang="es-EC"/>
        </a:p>
      </dgm:t>
    </dgm:pt>
    <dgm:pt modelId="{96451BD1-EF37-4178-B919-1FDB0787F7D1}" type="pres">
      <dgm:prSet presAssocID="{407D2109-401B-4745-99A9-776E689D8B6A}" presName="level2hierChild" presStyleCnt="0"/>
      <dgm:spPr/>
      <dgm:t>
        <a:bodyPr/>
        <a:lstStyle/>
        <a:p>
          <a:endParaRPr lang="en-US"/>
        </a:p>
      </dgm:t>
    </dgm:pt>
    <dgm:pt modelId="{5104D8F1-D276-456A-A3D5-DF346BDA17E0}" type="pres">
      <dgm:prSet presAssocID="{7B9A9B3A-8E45-42F0-A119-DF22560E40C2}" presName="conn2-1" presStyleLbl="parChTrans1D2" presStyleIdx="0" presStyleCnt="11"/>
      <dgm:spPr/>
      <dgm:t>
        <a:bodyPr/>
        <a:lstStyle/>
        <a:p>
          <a:endParaRPr lang="en-US"/>
        </a:p>
      </dgm:t>
    </dgm:pt>
    <dgm:pt modelId="{4ED2AC18-A0F8-4933-B571-A138444359C9}" type="pres">
      <dgm:prSet presAssocID="{7B9A9B3A-8E45-42F0-A119-DF22560E40C2}" presName="connTx" presStyleLbl="parChTrans1D2" presStyleIdx="0" presStyleCnt="11"/>
      <dgm:spPr/>
      <dgm:t>
        <a:bodyPr/>
        <a:lstStyle/>
        <a:p>
          <a:endParaRPr lang="en-US"/>
        </a:p>
      </dgm:t>
    </dgm:pt>
    <dgm:pt modelId="{BD85B3B7-57B7-460B-B5DB-29E8220DAFC0}" type="pres">
      <dgm:prSet presAssocID="{E532DE70-EE13-4534-B2F1-581D74E324EE}" presName="root2" presStyleCnt="0"/>
      <dgm:spPr/>
      <dgm:t>
        <a:bodyPr/>
        <a:lstStyle/>
        <a:p>
          <a:endParaRPr lang="en-US"/>
        </a:p>
      </dgm:t>
    </dgm:pt>
    <dgm:pt modelId="{FF2E13EF-BADC-47D2-BAEF-9F28D2FD02C4}" type="pres">
      <dgm:prSet presAssocID="{E532DE70-EE13-4534-B2F1-581D74E324EE}" presName="LevelTwoTextNode" presStyleLbl="node2" presStyleIdx="0" presStyleCnt="11" custScaleX="377080" custScaleY="61735">
        <dgm:presLayoutVars>
          <dgm:chPref val="3"/>
        </dgm:presLayoutVars>
      </dgm:prSet>
      <dgm:spPr/>
      <dgm:t>
        <a:bodyPr/>
        <a:lstStyle/>
        <a:p>
          <a:endParaRPr lang="es-EC"/>
        </a:p>
      </dgm:t>
    </dgm:pt>
    <dgm:pt modelId="{B3DFFF76-29BF-4B5A-871E-2F63E5BA9F98}" type="pres">
      <dgm:prSet presAssocID="{E532DE70-EE13-4534-B2F1-581D74E324EE}" presName="level3hierChild" presStyleCnt="0"/>
      <dgm:spPr/>
      <dgm:t>
        <a:bodyPr/>
        <a:lstStyle/>
        <a:p>
          <a:endParaRPr lang="en-US"/>
        </a:p>
      </dgm:t>
    </dgm:pt>
    <dgm:pt modelId="{1FE55771-0236-4622-8034-B29138892DB8}" type="pres">
      <dgm:prSet presAssocID="{2587E656-EB11-4C2D-97DC-793B3FF5EC9D}" presName="conn2-1" presStyleLbl="parChTrans1D2" presStyleIdx="1" presStyleCnt="11"/>
      <dgm:spPr/>
      <dgm:t>
        <a:bodyPr/>
        <a:lstStyle/>
        <a:p>
          <a:endParaRPr lang="en-US"/>
        </a:p>
      </dgm:t>
    </dgm:pt>
    <dgm:pt modelId="{90D74A20-B9D9-400D-871C-B4C550C558C6}" type="pres">
      <dgm:prSet presAssocID="{2587E656-EB11-4C2D-97DC-793B3FF5EC9D}" presName="connTx" presStyleLbl="parChTrans1D2" presStyleIdx="1" presStyleCnt="11"/>
      <dgm:spPr/>
      <dgm:t>
        <a:bodyPr/>
        <a:lstStyle/>
        <a:p>
          <a:endParaRPr lang="en-US"/>
        </a:p>
      </dgm:t>
    </dgm:pt>
    <dgm:pt modelId="{9E9CDEC3-34F3-41B4-BAFD-A4CF802AE472}" type="pres">
      <dgm:prSet presAssocID="{3A00BE5C-7511-4AA1-A11C-3386D98097BD}" presName="root2" presStyleCnt="0"/>
      <dgm:spPr/>
      <dgm:t>
        <a:bodyPr/>
        <a:lstStyle/>
        <a:p>
          <a:endParaRPr lang="en-US"/>
        </a:p>
      </dgm:t>
    </dgm:pt>
    <dgm:pt modelId="{7A0E59E3-90C2-4E64-A39B-328DE29208C7}" type="pres">
      <dgm:prSet presAssocID="{3A00BE5C-7511-4AA1-A11C-3386D98097BD}" presName="LevelTwoTextNode" presStyleLbl="node2" presStyleIdx="1" presStyleCnt="11" custScaleX="377080" custScaleY="61735">
        <dgm:presLayoutVars>
          <dgm:chPref val="3"/>
        </dgm:presLayoutVars>
      </dgm:prSet>
      <dgm:spPr/>
      <dgm:t>
        <a:bodyPr/>
        <a:lstStyle/>
        <a:p>
          <a:endParaRPr lang="en-US"/>
        </a:p>
      </dgm:t>
    </dgm:pt>
    <dgm:pt modelId="{D8761BE7-00F0-42AF-B62C-6A1E727947E9}" type="pres">
      <dgm:prSet presAssocID="{3A00BE5C-7511-4AA1-A11C-3386D98097BD}" presName="level3hierChild" presStyleCnt="0"/>
      <dgm:spPr/>
      <dgm:t>
        <a:bodyPr/>
        <a:lstStyle/>
        <a:p>
          <a:endParaRPr lang="en-US"/>
        </a:p>
      </dgm:t>
    </dgm:pt>
    <dgm:pt modelId="{2EE3E1AD-E976-4EC6-9403-4676C1B84E62}" type="pres">
      <dgm:prSet presAssocID="{F7036648-42C7-4303-8AED-A37FA31B5BF2}" presName="conn2-1" presStyleLbl="parChTrans1D2" presStyleIdx="2" presStyleCnt="11"/>
      <dgm:spPr/>
      <dgm:t>
        <a:bodyPr/>
        <a:lstStyle/>
        <a:p>
          <a:endParaRPr lang="en-US"/>
        </a:p>
      </dgm:t>
    </dgm:pt>
    <dgm:pt modelId="{C9376802-05A5-4507-831D-819B121D592E}" type="pres">
      <dgm:prSet presAssocID="{F7036648-42C7-4303-8AED-A37FA31B5BF2}" presName="connTx" presStyleLbl="parChTrans1D2" presStyleIdx="2" presStyleCnt="11"/>
      <dgm:spPr/>
      <dgm:t>
        <a:bodyPr/>
        <a:lstStyle/>
        <a:p>
          <a:endParaRPr lang="en-US"/>
        </a:p>
      </dgm:t>
    </dgm:pt>
    <dgm:pt modelId="{5A1B7670-6DCE-4F4E-805A-719D6D8ABB04}" type="pres">
      <dgm:prSet presAssocID="{5418DEA6-67DB-4364-8CDC-49417B9A80B3}" presName="root2" presStyleCnt="0"/>
      <dgm:spPr/>
      <dgm:t>
        <a:bodyPr/>
        <a:lstStyle/>
        <a:p>
          <a:endParaRPr lang="en-US"/>
        </a:p>
      </dgm:t>
    </dgm:pt>
    <dgm:pt modelId="{ECCE2B24-373B-428B-B644-830ADF0B79B8}" type="pres">
      <dgm:prSet presAssocID="{5418DEA6-67DB-4364-8CDC-49417B9A80B3}" presName="LevelTwoTextNode" presStyleLbl="node2" presStyleIdx="2" presStyleCnt="11" custScaleX="377080" custScaleY="61735">
        <dgm:presLayoutVars>
          <dgm:chPref val="3"/>
        </dgm:presLayoutVars>
      </dgm:prSet>
      <dgm:spPr/>
      <dgm:t>
        <a:bodyPr/>
        <a:lstStyle/>
        <a:p>
          <a:endParaRPr lang="en-US"/>
        </a:p>
      </dgm:t>
    </dgm:pt>
    <dgm:pt modelId="{08F580A3-B88B-4F5C-B809-4360C00B4EAA}" type="pres">
      <dgm:prSet presAssocID="{5418DEA6-67DB-4364-8CDC-49417B9A80B3}" presName="level3hierChild" presStyleCnt="0"/>
      <dgm:spPr/>
      <dgm:t>
        <a:bodyPr/>
        <a:lstStyle/>
        <a:p>
          <a:endParaRPr lang="en-US"/>
        </a:p>
      </dgm:t>
    </dgm:pt>
    <dgm:pt modelId="{53FE5102-9AA5-4A84-B5E5-94FA851B5B33}" type="pres">
      <dgm:prSet presAssocID="{7E466225-1514-489F-AF3B-99D0AB353E8F}" presName="conn2-1" presStyleLbl="parChTrans1D2" presStyleIdx="3" presStyleCnt="11"/>
      <dgm:spPr/>
      <dgm:t>
        <a:bodyPr/>
        <a:lstStyle/>
        <a:p>
          <a:endParaRPr lang="en-US"/>
        </a:p>
      </dgm:t>
    </dgm:pt>
    <dgm:pt modelId="{BD599D59-BB65-41A3-BF5C-ACB2BE746B9F}" type="pres">
      <dgm:prSet presAssocID="{7E466225-1514-489F-AF3B-99D0AB353E8F}" presName="connTx" presStyleLbl="parChTrans1D2" presStyleIdx="3" presStyleCnt="11"/>
      <dgm:spPr/>
      <dgm:t>
        <a:bodyPr/>
        <a:lstStyle/>
        <a:p>
          <a:endParaRPr lang="en-US"/>
        </a:p>
      </dgm:t>
    </dgm:pt>
    <dgm:pt modelId="{DEBBC9B1-FEAF-47A4-99CD-045A0BB45AF3}" type="pres">
      <dgm:prSet presAssocID="{4A6C92EF-E901-4628-B8DB-3142AB6B4EFE}" presName="root2" presStyleCnt="0"/>
      <dgm:spPr/>
      <dgm:t>
        <a:bodyPr/>
        <a:lstStyle/>
        <a:p>
          <a:endParaRPr lang="en-US"/>
        </a:p>
      </dgm:t>
    </dgm:pt>
    <dgm:pt modelId="{80F9B099-9852-4211-A0B7-4B0B6C55105F}" type="pres">
      <dgm:prSet presAssocID="{4A6C92EF-E901-4628-B8DB-3142AB6B4EFE}" presName="LevelTwoTextNode" presStyleLbl="node2" presStyleIdx="3" presStyleCnt="11" custScaleX="377080" custScaleY="61735">
        <dgm:presLayoutVars>
          <dgm:chPref val="3"/>
        </dgm:presLayoutVars>
      </dgm:prSet>
      <dgm:spPr/>
      <dgm:t>
        <a:bodyPr/>
        <a:lstStyle/>
        <a:p>
          <a:endParaRPr lang="es-EC"/>
        </a:p>
      </dgm:t>
    </dgm:pt>
    <dgm:pt modelId="{6E5A2D66-46CD-4A91-9122-89EB804BE7A6}" type="pres">
      <dgm:prSet presAssocID="{4A6C92EF-E901-4628-B8DB-3142AB6B4EFE}" presName="level3hierChild" presStyleCnt="0"/>
      <dgm:spPr/>
      <dgm:t>
        <a:bodyPr/>
        <a:lstStyle/>
        <a:p>
          <a:endParaRPr lang="en-US"/>
        </a:p>
      </dgm:t>
    </dgm:pt>
    <dgm:pt modelId="{63BB34DF-688F-4FDD-A345-D689725B509C}" type="pres">
      <dgm:prSet presAssocID="{67A488A8-69F9-4BAA-B888-72E94337FF0D}" presName="conn2-1" presStyleLbl="parChTrans1D2" presStyleIdx="4" presStyleCnt="11"/>
      <dgm:spPr/>
      <dgm:t>
        <a:bodyPr/>
        <a:lstStyle/>
        <a:p>
          <a:endParaRPr lang="en-US"/>
        </a:p>
      </dgm:t>
    </dgm:pt>
    <dgm:pt modelId="{10650CAF-AC6B-458D-9E37-14B934A2F735}" type="pres">
      <dgm:prSet presAssocID="{67A488A8-69F9-4BAA-B888-72E94337FF0D}" presName="connTx" presStyleLbl="parChTrans1D2" presStyleIdx="4" presStyleCnt="11"/>
      <dgm:spPr/>
      <dgm:t>
        <a:bodyPr/>
        <a:lstStyle/>
        <a:p>
          <a:endParaRPr lang="en-US"/>
        </a:p>
      </dgm:t>
    </dgm:pt>
    <dgm:pt modelId="{080A4261-A418-4E6A-B0E3-2DA6F65CD0D1}" type="pres">
      <dgm:prSet presAssocID="{1B39E616-272C-49A1-BB40-87A7FFC6EA42}" presName="root2" presStyleCnt="0"/>
      <dgm:spPr/>
      <dgm:t>
        <a:bodyPr/>
        <a:lstStyle/>
        <a:p>
          <a:endParaRPr lang="en-US"/>
        </a:p>
      </dgm:t>
    </dgm:pt>
    <dgm:pt modelId="{7A103AF2-F383-4942-880E-7D7D56A8C6FE}" type="pres">
      <dgm:prSet presAssocID="{1B39E616-272C-49A1-BB40-87A7FFC6EA42}" presName="LevelTwoTextNode" presStyleLbl="node2" presStyleIdx="4" presStyleCnt="11" custScaleX="377080" custScaleY="61735">
        <dgm:presLayoutVars>
          <dgm:chPref val="3"/>
        </dgm:presLayoutVars>
      </dgm:prSet>
      <dgm:spPr/>
      <dgm:t>
        <a:bodyPr/>
        <a:lstStyle/>
        <a:p>
          <a:endParaRPr lang="en-US"/>
        </a:p>
      </dgm:t>
    </dgm:pt>
    <dgm:pt modelId="{3793FCBD-7968-40DE-8AD8-144D8AC6F445}" type="pres">
      <dgm:prSet presAssocID="{1B39E616-272C-49A1-BB40-87A7FFC6EA42}" presName="level3hierChild" presStyleCnt="0"/>
      <dgm:spPr/>
      <dgm:t>
        <a:bodyPr/>
        <a:lstStyle/>
        <a:p>
          <a:endParaRPr lang="en-US"/>
        </a:p>
      </dgm:t>
    </dgm:pt>
    <dgm:pt modelId="{E052862E-7F30-4325-AE30-6FC3ED471E71}" type="pres">
      <dgm:prSet presAssocID="{6DDBD7FD-437A-477F-B255-2B4065504D80}" presName="conn2-1" presStyleLbl="parChTrans1D2" presStyleIdx="5" presStyleCnt="11"/>
      <dgm:spPr/>
      <dgm:t>
        <a:bodyPr/>
        <a:lstStyle/>
        <a:p>
          <a:endParaRPr lang="en-US"/>
        </a:p>
      </dgm:t>
    </dgm:pt>
    <dgm:pt modelId="{E1F6F758-B272-456E-910A-5AEEE7AA0976}" type="pres">
      <dgm:prSet presAssocID="{6DDBD7FD-437A-477F-B255-2B4065504D80}" presName="connTx" presStyleLbl="parChTrans1D2" presStyleIdx="5" presStyleCnt="11"/>
      <dgm:spPr/>
      <dgm:t>
        <a:bodyPr/>
        <a:lstStyle/>
        <a:p>
          <a:endParaRPr lang="en-US"/>
        </a:p>
      </dgm:t>
    </dgm:pt>
    <dgm:pt modelId="{4F417F66-CC8B-4C68-BC0E-7DE1A266F463}" type="pres">
      <dgm:prSet presAssocID="{254FCF1B-BED9-496F-AC71-524C24C71242}" presName="root2" presStyleCnt="0"/>
      <dgm:spPr/>
      <dgm:t>
        <a:bodyPr/>
        <a:lstStyle/>
        <a:p>
          <a:endParaRPr lang="en-US"/>
        </a:p>
      </dgm:t>
    </dgm:pt>
    <dgm:pt modelId="{ECBAFE2A-23BA-4C8C-B4E1-B3F0A4AD190C}" type="pres">
      <dgm:prSet presAssocID="{254FCF1B-BED9-496F-AC71-524C24C71242}" presName="LevelTwoTextNode" presStyleLbl="node2" presStyleIdx="5" presStyleCnt="11" custScaleX="377080" custScaleY="61735">
        <dgm:presLayoutVars>
          <dgm:chPref val="3"/>
        </dgm:presLayoutVars>
      </dgm:prSet>
      <dgm:spPr/>
      <dgm:t>
        <a:bodyPr/>
        <a:lstStyle/>
        <a:p>
          <a:endParaRPr lang="en-US"/>
        </a:p>
      </dgm:t>
    </dgm:pt>
    <dgm:pt modelId="{FF4C1B3C-8229-4E5F-9EAC-395EC8C96CC0}" type="pres">
      <dgm:prSet presAssocID="{254FCF1B-BED9-496F-AC71-524C24C71242}" presName="level3hierChild" presStyleCnt="0"/>
      <dgm:spPr/>
      <dgm:t>
        <a:bodyPr/>
        <a:lstStyle/>
        <a:p>
          <a:endParaRPr lang="en-US"/>
        </a:p>
      </dgm:t>
    </dgm:pt>
    <dgm:pt modelId="{9D6D1BB8-82AC-43B4-B85B-B74468D8224E}" type="pres">
      <dgm:prSet presAssocID="{D7B69C15-9D63-455D-804B-BF374E5C8111}" presName="conn2-1" presStyleLbl="parChTrans1D2" presStyleIdx="6" presStyleCnt="11"/>
      <dgm:spPr/>
      <dgm:t>
        <a:bodyPr/>
        <a:lstStyle/>
        <a:p>
          <a:endParaRPr lang="en-US"/>
        </a:p>
      </dgm:t>
    </dgm:pt>
    <dgm:pt modelId="{7F509BB3-764C-4373-B443-BA3E61E064C3}" type="pres">
      <dgm:prSet presAssocID="{D7B69C15-9D63-455D-804B-BF374E5C8111}" presName="connTx" presStyleLbl="parChTrans1D2" presStyleIdx="6" presStyleCnt="11"/>
      <dgm:spPr/>
      <dgm:t>
        <a:bodyPr/>
        <a:lstStyle/>
        <a:p>
          <a:endParaRPr lang="en-US"/>
        </a:p>
      </dgm:t>
    </dgm:pt>
    <dgm:pt modelId="{D47872FE-EE27-48FF-BC88-3306C3E49CA1}" type="pres">
      <dgm:prSet presAssocID="{0C9E4463-D7D2-4C3A-B578-C15E1C67793F}" presName="root2" presStyleCnt="0"/>
      <dgm:spPr/>
      <dgm:t>
        <a:bodyPr/>
        <a:lstStyle/>
        <a:p>
          <a:endParaRPr lang="en-US"/>
        </a:p>
      </dgm:t>
    </dgm:pt>
    <dgm:pt modelId="{A87A0759-8D8B-4CEA-996A-721CFC198FCE}" type="pres">
      <dgm:prSet presAssocID="{0C9E4463-D7D2-4C3A-B578-C15E1C67793F}" presName="LevelTwoTextNode" presStyleLbl="node2" presStyleIdx="6" presStyleCnt="11" custScaleX="377080" custScaleY="61735">
        <dgm:presLayoutVars>
          <dgm:chPref val="3"/>
        </dgm:presLayoutVars>
      </dgm:prSet>
      <dgm:spPr/>
      <dgm:t>
        <a:bodyPr/>
        <a:lstStyle/>
        <a:p>
          <a:endParaRPr lang="en-US"/>
        </a:p>
      </dgm:t>
    </dgm:pt>
    <dgm:pt modelId="{0BF3120A-D63E-488E-9E94-C0219C8DF82D}" type="pres">
      <dgm:prSet presAssocID="{0C9E4463-D7D2-4C3A-B578-C15E1C67793F}" presName="level3hierChild" presStyleCnt="0"/>
      <dgm:spPr/>
      <dgm:t>
        <a:bodyPr/>
        <a:lstStyle/>
        <a:p>
          <a:endParaRPr lang="en-US"/>
        </a:p>
      </dgm:t>
    </dgm:pt>
    <dgm:pt modelId="{21BD195B-8784-4614-8297-9F1575D5F9CA}" type="pres">
      <dgm:prSet presAssocID="{2240DA31-538E-4DB4-A9FA-48DE09BCC6E7}" presName="conn2-1" presStyleLbl="parChTrans1D2" presStyleIdx="7" presStyleCnt="11"/>
      <dgm:spPr/>
      <dgm:t>
        <a:bodyPr/>
        <a:lstStyle/>
        <a:p>
          <a:endParaRPr lang="en-US"/>
        </a:p>
      </dgm:t>
    </dgm:pt>
    <dgm:pt modelId="{EA1B26BE-BCCD-4198-AEA7-2D732A48769E}" type="pres">
      <dgm:prSet presAssocID="{2240DA31-538E-4DB4-A9FA-48DE09BCC6E7}" presName="connTx" presStyleLbl="parChTrans1D2" presStyleIdx="7" presStyleCnt="11"/>
      <dgm:spPr/>
      <dgm:t>
        <a:bodyPr/>
        <a:lstStyle/>
        <a:p>
          <a:endParaRPr lang="en-US"/>
        </a:p>
      </dgm:t>
    </dgm:pt>
    <dgm:pt modelId="{DAA58D7B-9673-4650-A309-2DE8DE777617}" type="pres">
      <dgm:prSet presAssocID="{06AB5880-7994-41E7-B182-D9C15B2C9857}" presName="root2" presStyleCnt="0"/>
      <dgm:spPr/>
      <dgm:t>
        <a:bodyPr/>
        <a:lstStyle/>
        <a:p>
          <a:endParaRPr lang="en-US"/>
        </a:p>
      </dgm:t>
    </dgm:pt>
    <dgm:pt modelId="{8FBD32CE-5C2E-4AE6-AB27-647E7566392B}" type="pres">
      <dgm:prSet presAssocID="{06AB5880-7994-41E7-B182-D9C15B2C9857}" presName="LevelTwoTextNode" presStyleLbl="node2" presStyleIdx="7" presStyleCnt="11" custScaleX="377080" custScaleY="61735">
        <dgm:presLayoutVars>
          <dgm:chPref val="3"/>
        </dgm:presLayoutVars>
      </dgm:prSet>
      <dgm:spPr/>
      <dgm:t>
        <a:bodyPr/>
        <a:lstStyle/>
        <a:p>
          <a:endParaRPr lang="en-US"/>
        </a:p>
      </dgm:t>
    </dgm:pt>
    <dgm:pt modelId="{7F3416D3-DF9B-4E02-8CF1-D83A14776721}" type="pres">
      <dgm:prSet presAssocID="{06AB5880-7994-41E7-B182-D9C15B2C9857}" presName="level3hierChild" presStyleCnt="0"/>
      <dgm:spPr/>
      <dgm:t>
        <a:bodyPr/>
        <a:lstStyle/>
        <a:p>
          <a:endParaRPr lang="en-US"/>
        </a:p>
      </dgm:t>
    </dgm:pt>
    <dgm:pt modelId="{47468A29-7B54-450D-83E6-37558260DCCD}" type="pres">
      <dgm:prSet presAssocID="{038F213C-394C-49B5-863F-91DE60DDC6A9}" presName="conn2-1" presStyleLbl="parChTrans1D2" presStyleIdx="8" presStyleCnt="11"/>
      <dgm:spPr/>
      <dgm:t>
        <a:bodyPr/>
        <a:lstStyle/>
        <a:p>
          <a:endParaRPr lang="en-US"/>
        </a:p>
      </dgm:t>
    </dgm:pt>
    <dgm:pt modelId="{90A062AD-5A13-4F3F-B098-19CADC4B664D}" type="pres">
      <dgm:prSet presAssocID="{038F213C-394C-49B5-863F-91DE60DDC6A9}" presName="connTx" presStyleLbl="parChTrans1D2" presStyleIdx="8" presStyleCnt="11"/>
      <dgm:spPr/>
      <dgm:t>
        <a:bodyPr/>
        <a:lstStyle/>
        <a:p>
          <a:endParaRPr lang="en-US"/>
        </a:p>
      </dgm:t>
    </dgm:pt>
    <dgm:pt modelId="{DF5E96B8-37C7-4C67-9DB2-12FE784A64AE}" type="pres">
      <dgm:prSet presAssocID="{FBA92847-9C1F-4DCB-916F-90AB9DE8314F}" presName="root2" presStyleCnt="0"/>
      <dgm:spPr/>
      <dgm:t>
        <a:bodyPr/>
        <a:lstStyle/>
        <a:p>
          <a:endParaRPr lang="en-US"/>
        </a:p>
      </dgm:t>
    </dgm:pt>
    <dgm:pt modelId="{4D9FEEFA-D434-4A92-8BCF-C5311BB615D4}" type="pres">
      <dgm:prSet presAssocID="{FBA92847-9C1F-4DCB-916F-90AB9DE8314F}" presName="LevelTwoTextNode" presStyleLbl="node2" presStyleIdx="8" presStyleCnt="11" custScaleX="377080" custScaleY="61735">
        <dgm:presLayoutVars>
          <dgm:chPref val="3"/>
        </dgm:presLayoutVars>
      </dgm:prSet>
      <dgm:spPr/>
      <dgm:t>
        <a:bodyPr/>
        <a:lstStyle/>
        <a:p>
          <a:endParaRPr lang="en-US"/>
        </a:p>
      </dgm:t>
    </dgm:pt>
    <dgm:pt modelId="{2F5E0887-F8CC-44BF-8208-343A0DA06E98}" type="pres">
      <dgm:prSet presAssocID="{FBA92847-9C1F-4DCB-916F-90AB9DE8314F}" presName="level3hierChild" presStyleCnt="0"/>
      <dgm:spPr/>
      <dgm:t>
        <a:bodyPr/>
        <a:lstStyle/>
        <a:p>
          <a:endParaRPr lang="en-US"/>
        </a:p>
      </dgm:t>
    </dgm:pt>
    <dgm:pt modelId="{A8F83237-518F-4362-BCF7-C9BB1484C224}" type="pres">
      <dgm:prSet presAssocID="{F8C6A8AF-FE19-458C-8ED1-F91F622FB39A}" presName="conn2-1" presStyleLbl="parChTrans1D2" presStyleIdx="9" presStyleCnt="11"/>
      <dgm:spPr/>
      <dgm:t>
        <a:bodyPr/>
        <a:lstStyle/>
        <a:p>
          <a:endParaRPr lang="en-US"/>
        </a:p>
      </dgm:t>
    </dgm:pt>
    <dgm:pt modelId="{50434766-9D2F-4929-B04A-3C16F2D17C52}" type="pres">
      <dgm:prSet presAssocID="{F8C6A8AF-FE19-458C-8ED1-F91F622FB39A}" presName="connTx" presStyleLbl="parChTrans1D2" presStyleIdx="9" presStyleCnt="11"/>
      <dgm:spPr/>
      <dgm:t>
        <a:bodyPr/>
        <a:lstStyle/>
        <a:p>
          <a:endParaRPr lang="en-US"/>
        </a:p>
      </dgm:t>
    </dgm:pt>
    <dgm:pt modelId="{5B5ADF5D-E2DD-445B-9542-B91A26A566C5}" type="pres">
      <dgm:prSet presAssocID="{0F3DA3F4-7EC6-4624-9B01-E4835F0AAA29}" presName="root2" presStyleCnt="0"/>
      <dgm:spPr/>
      <dgm:t>
        <a:bodyPr/>
        <a:lstStyle/>
        <a:p>
          <a:endParaRPr lang="en-US"/>
        </a:p>
      </dgm:t>
    </dgm:pt>
    <dgm:pt modelId="{EFF23B00-FEF7-47D9-8414-71C504A63BCA}" type="pres">
      <dgm:prSet presAssocID="{0F3DA3F4-7EC6-4624-9B01-E4835F0AAA29}" presName="LevelTwoTextNode" presStyleLbl="node2" presStyleIdx="9" presStyleCnt="11" custScaleX="377080" custScaleY="61735">
        <dgm:presLayoutVars>
          <dgm:chPref val="3"/>
        </dgm:presLayoutVars>
      </dgm:prSet>
      <dgm:spPr/>
      <dgm:t>
        <a:bodyPr/>
        <a:lstStyle/>
        <a:p>
          <a:endParaRPr lang="en-US"/>
        </a:p>
      </dgm:t>
    </dgm:pt>
    <dgm:pt modelId="{2408FDEB-55B6-41F5-A728-FD365A0631F4}" type="pres">
      <dgm:prSet presAssocID="{0F3DA3F4-7EC6-4624-9B01-E4835F0AAA29}" presName="level3hierChild" presStyleCnt="0"/>
      <dgm:spPr/>
      <dgm:t>
        <a:bodyPr/>
        <a:lstStyle/>
        <a:p>
          <a:endParaRPr lang="en-US"/>
        </a:p>
      </dgm:t>
    </dgm:pt>
    <dgm:pt modelId="{5A2BADCD-EC93-41D1-9870-E29F7B6E8F52}" type="pres">
      <dgm:prSet presAssocID="{014967B0-070E-4FFA-9467-B7426AE8C61C}" presName="conn2-1" presStyleLbl="parChTrans1D2" presStyleIdx="10" presStyleCnt="11"/>
      <dgm:spPr/>
      <dgm:t>
        <a:bodyPr/>
        <a:lstStyle/>
        <a:p>
          <a:endParaRPr lang="en-US"/>
        </a:p>
      </dgm:t>
    </dgm:pt>
    <dgm:pt modelId="{ECB60ACF-D36D-4E72-BCA0-D15F8E901CD0}" type="pres">
      <dgm:prSet presAssocID="{014967B0-070E-4FFA-9467-B7426AE8C61C}" presName="connTx" presStyleLbl="parChTrans1D2" presStyleIdx="10" presStyleCnt="11"/>
      <dgm:spPr/>
      <dgm:t>
        <a:bodyPr/>
        <a:lstStyle/>
        <a:p>
          <a:endParaRPr lang="en-US"/>
        </a:p>
      </dgm:t>
    </dgm:pt>
    <dgm:pt modelId="{7B317243-AE8B-42BF-85F7-9AAFF046D313}" type="pres">
      <dgm:prSet presAssocID="{553A55A7-1038-4DA7-A25A-66517DCAEA18}" presName="root2" presStyleCnt="0"/>
      <dgm:spPr/>
      <dgm:t>
        <a:bodyPr/>
        <a:lstStyle/>
        <a:p>
          <a:endParaRPr lang="en-US"/>
        </a:p>
      </dgm:t>
    </dgm:pt>
    <dgm:pt modelId="{3FA5A6AD-5840-4EBD-BD9E-D8C5BEE1AFE1}" type="pres">
      <dgm:prSet presAssocID="{553A55A7-1038-4DA7-A25A-66517DCAEA18}" presName="LevelTwoTextNode" presStyleLbl="node2" presStyleIdx="10" presStyleCnt="11" custScaleX="377080" custScaleY="61735">
        <dgm:presLayoutVars>
          <dgm:chPref val="3"/>
        </dgm:presLayoutVars>
      </dgm:prSet>
      <dgm:spPr/>
      <dgm:t>
        <a:bodyPr/>
        <a:lstStyle/>
        <a:p>
          <a:endParaRPr lang="en-US"/>
        </a:p>
      </dgm:t>
    </dgm:pt>
    <dgm:pt modelId="{E3188F7B-F98A-4C9A-9AF1-FBE3A7BAD583}" type="pres">
      <dgm:prSet presAssocID="{553A55A7-1038-4DA7-A25A-66517DCAEA18}" presName="level3hierChild" presStyleCnt="0"/>
      <dgm:spPr/>
      <dgm:t>
        <a:bodyPr/>
        <a:lstStyle/>
        <a:p>
          <a:endParaRPr lang="en-US"/>
        </a:p>
      </dgm:t>
    </dgm:pt>
  </dgm:ptLst>
  <dgm:cxnLst>
    <dgm:cxn modelId="{A30353EB-3B25-4503-9AB1-5365FC5B0919}" type="presOf" srcId="{254FCF1B-BED9-496F-AC71-524C24C71242}" destId="{ECBAFE2A-23BA-4C8C-B4E1-B3F0A4AD190C}" srcOrd="0" destOrd="0" presId="urn:microsoft.com/office/officeart/2008/layout/HorizontalMultiLevelHierarchy"/>
    <dgm:cxn modelId="{89656EFF-0EC1-44E4-B1DE-3635ED6E086E}" srcId="{407D2109-401B-4745-99A9-776E689D8B6A}" destId="{0F3DA3F4-7EC6-4624-9B01-E4835F0AAA29}" srcOrd="9" destOrd="0" parTransId="{F8C6A8AF-FE19-458C-8ED1-F91F622FB39A}" sibTransId="{DAD874FE-9348-46C8-83D5-4C69ABB0732A}"/>
    <dgm:cxn modelId="{517D572A-0E17-48E0-A887-03C39134C1CE}" srcId="{407D2109-401B-4745-99A9-776E689D8B6A}" destId="{254FCF1B-BED9-496F-AC71-524C24C71242}" srcOrd="5" destOrd="0" parTransId="{6DDBD7FD-437A-477F-B255-2B4065504D80}" sibTransId="{36E30261-35B7-4DAD-A6C1-6FA84F659579}"/>
    <dgm:cxn modelId="{DFE6A5B6-E6FB-4A9F-97CE-32E44EAB6EB8}" srcId="{407D2109-401B-4745-99A9-776E689D8B6A}" destId="{3A00BE5C-7511-4AA1-A11C-3386D98097BD}" srcOrd="1" destOrd="0" parTransId="{2587E656-EB11-4C2D-97DC-793B3FF5EC9D}" sibTransId="{3E44AF99-14B4-44DF-8952-0DED7A60DD63}"/>
    <dgm:cxn modelId="{C2306381-E8E4-41D4-9313-D0B076ACEA78}" srcId="{407D2109-401B-4745-99A9-776E689D8B6A}" destId="{5418DEA6-67DB-4364-8CDC-49417B9A80B3}" srcOrd="2" destOrd="0" parTransId="{F7036648-42C7-4303-8AED-A37FA31B5BF2}" sibTransId="{39CDE484-B8B5-49B3-8CF4-5B9F4F0F1E3A}"/>
    <dgm:cxn modelId="{23468A56-222F-44B0-BC77-E2A6109CE824}" srcId="{407D2109-401B-4745-99A9-776E689D8B6A}" destId="{06AB5880-7994-41E7-B182-D9C15B2C9857}" srcOrd="7" destOrd="0" parTransId="{2240DA31-538E-4DB4-A9FA-48DE09BCC6E7}" sibTransId="{DCF736C5-A35C-44E8-8CAD-0438772818FE}"/>
    <dgm:cxn modelId="{927E201B-5FF4-43D9-8222-4FB3735D50E0}" type="presOf" srcId="{E532DE70-EE13-4534-B2F1-581D74E324EE}" destId="{FF2E13EF-BADC-47D2-BAEF-9F28D2FD02C4}" srcOrd="0" destOrd="0" presId="urn:microsoft.com/office/officeart/2008/layout/HorizontalMultiLevelHierarchy"/>
    <dgm:cxn modelId="{8E31A94C-E75E-411E-AD0E-868D57CE7F60}" type="presOf" srcId="{014967B0-070E-4FFA-9467-B7426AE8C61C}" destId="{5A2BADCD-EC93-41D1-9870-E29F7B6E8F52}" srcOrd="0" destOrd="0" presId="urn:microsoft.com/office/officeart/2008/layout/HorizontalMultiLevelHierarchy"/>
    <dgm:cxn modelId="{97E28602-AB2D-4A79-97CF-48FE64D275D2}" type="presOf" srcId="{0C9E4463-D7D2-4C3A-B578-C15E1C67793F}" destId="{A87A0759-8D8B-4CEA-996A-721CFC198FCE}" srcOrd="0" destOrd="0" presId="urn:microsoft.com/office/officeart/2008/layout/HorizontalMultiLevelHierarchy"/>
    <dgm:cxn modelId="{7E80A680-27FE-453D-A333-02F921DC9C41}" type="presOf" srcId="{2587E656-EB11-4C2D-97DC-793B3FF5EC9D}" destId="{90D74A20-B9D9-400D-871C-B4C550C558C6}" srcOrd="1" destOrd="0" presId="urn:microsoft.com/office/officeart/2008/layout/HorizontalMultiLevelHierarchy"/>
    <dgm:cxn modelId="{F5C80116-2443-4B74-A5E8-172BAD2B5C24}" srcId="{407D2109-401B-4745-99A9-776E689D8B6A}" destId="{1B39E616-272C-49A1-BB40-87A7FFC6EA42}" srcOrd="4" destOrd="0" parTransId="{67A488A8-69F9-4BAA-B888-72E94337FF0D}" sibTransId="{22CF8081-062E-4F90-8571-0FE312C56DDA}"/>
    <dgm:cxn modelId="{1F4C5AEA-AD2A-45B7-882A-9F962883ECFB}" type="presOf" srcId="{0F3DA3F4-7EC6-4624-9B01-E4835F0AAA29}" destId="{EFF23B00-FEF7-47D9-8414-71C504A63BCA}" srcOrd="0" destOrd="0" presId="urn:microsoft.com/office/officeart/2008/layout/HorizontalMultiLevelHierarchy"/>
    <dgm:cxn modelId="{BFE17788-EA5B-4849-833C-562B6E0B2AC0}" type="presOf" srcId="{06AB5880-7994-41E7-B182-D9C15B2C9857}" destId="{8FBD32CE-5C2E-4AE6-AB27-647E7566392B}" srcOrd="0" destOrd="0" presId="urn:microsoft.com/office/officeart/2008/layout/HorizontalMultiLevelHierarchy"/>
    <dgm:cxn modelId="{498ACDCE-B260-4DDD-9518-35F7B972EEA3}" type="presOf" srcId="{2587E656-EB11-4C2D-97DC-793B3FF5EC9D}" destId="{1FE55771-0236-4622-8034-B29138892DB8}" srcOrd="0" destOrd="0" presId="urn:microsoft.com/office/officeart/2008/layout/HorizontalMultiLevelHierarchy"/>
    <dgm:cxn modelId="{6E81541B-1CC5-47C1-92AB-F063420E4307}" srcId="{407D2109-401B-4745-99A9-776E689D8B6A}" destId="{4A6C92EF-E901-4628-B8DB-3142AB6B4EFE}" srcOrd="3" destOrd="0" parTransId="{7E466225-1514-489F-AF3B-99D0AB353E8F}" sibTransId="{F6D86182-8CA2-4450-8BF4-A257A7F6B18C}"/>
    <dgm:cxn modelId="{1976C170-1CD4-4145-89F7-632AD2CADBCD}" type="presOf" srcId="{67A488A8-69F9-4BAA-B888-72E94337FF0D}" destId="{10650CAF-AC6B-458D-9E37-14B934A2F735}" srcOrd="1" destOrd="0" presId="urn:microsoft.com/office/officeart/2008/layout/HorizontalMultiLevelHierarchy"/>
    <dgm:cxn modelId="{0279D6A6-0949-47BA-B765-CD459F75CF71}" type="presOf" srcId="{5418DEA6-67DB-4364-8CDC-49417B9A80B3}" destId="{ECCE2B24-373B-428B-B644-830ADF0B79B8}" srcOrd="0" destOrd="0" presId="urn:microsoft.com/office/officeart/2008/layout/HorizontalMultiLevelHierarchy"/>
    <dgm:cxn modelId="{58862EB2-EB52-4BF9-9F06-050CAF6DC04F}" type="presOf" srcId="{2240DA31-538E-4DB4-A9FA-48DE09BCC6E7}" destId="{21BD195B-8784-4614-8297-9F1575D5F9CA}" srcOrd="0" destOrd="0" presId="urn:microsoft.com/office/officeart/2008/layout/HorizontalMultiLevelHierarchy"/>
    <dgm:cxn modelId="{849EBDBA-6FB9-4DA0-8649-0C0D555399E1}" type="presOf" srcId="{7E466225-1514-489F-AF3B-99D0AB353E8F}" destId="{53FE5102-9AA5-4A84-B5E5-94FA851B5B33}" srcOrd="0" destOrd="0" presId="urn:microsoft.com/office/officeart/2008/layout/HorizontalMultiLevelHierarchy"/>
    <dgm:cxn modelId="{3E71290F-76FF-4158-B922-B7472F2499A4}" type="presOf" srcId="{038F213C-394C-49B5-863F-91DE60DDC6A9}" destId="{47468A29-7B54-450D-83E6-37558260DCCD}" srcOrd="0" destOrd="0" presId="urn:microsoft.com/office/officeart/2008/layout/HorizontalMultiLevelHierarchy"/>
    <dgm:cxn modelId="{FE993817-394C-4F61-8383-0A393CE2D019}" srcId="{407D2109-401B-4745-99A9-776E689D8B6A}" destId="{553A55A7-1038-4DA7-A25A-66517DCAEA18}" srcOrd="10" destOrd="0" parTransId="{014967B0-070E-4FFA-9467-B7426AE8C61C}" sibTransId="{A94EFBBA-75E5-4600-9F2B-27AB1E72D13A}"/>
    <dgm:cxn modelId="{264A7193-2051-47D1-8FDC-FB6D9F66BCE0}" type="presOf" srcId="{014967B0-070E-4FFA-9467-B7426AE8C61C}" destId="{ECB60ACF-D36D-4E72-BCA0-D15F8E901CD0}" srcOrd="1" destOrd="0" presId="urn:microsoft.com/office/officeart/2008/layout/HorizontalMultiLevelHierarchy"/>
    <dgm:cxn modelId="{EC033D6E-0297-4467-9818-D95F78CBCEBE}" type="presOf" srcId="{7E466225-1514-489F-AF3B-99D0AB353E8F}" destId="{BD599D59-BB65-41A3-BF5C-ACB2BE746B9F}" srcOrd="1" destOrd="0" presId="urn:microsoft.com/office/officeart/2008/layout/HorizontalMultiLevelHierarchy"/>
    <dgm:cxn modelId="{62581408-6F1F-4B84-B986-773A066F0CEC}" type="presOf" srcId="{038F213C-394C-49B5-863F-91DE60DDC6A9}" destId="{90A062AD-5A13-4F3F-B098-19CADC4B664D}" srcOrd="1" destOrd="0" presId="urn:microsoft.com/office/officeart/2008/layout/HorizontalMultiLevelHierarchy"/>
    <dgm:cxn modelId="{22964810-9E7D-44BA-A271-1277C4992E7A}" srcId="{9B9B7974-A0B4-49D3-B428-D4C313A8EF28}" destId="{407D2109-401B-4745-99A9-776E689D8B6A}" srcOrd="0" destOrd="0" parTransId="{10B2E467-52FC-49CC-BFBC-A5503C4DEAA5}" sibTransId="{040DCDCB-2536-42B8-9CB8-87669E9C4E55}"/>
    <dgm:cxn modelId="{C922507D-E631-4B80-82CA-89A1AC822092}" type="presOf" srcId="{3A00BE5C-7511-4AA1-A11C-3386D98097BD}" destId="{7A0E59E3-90C2-4E64-A39B-328DE29208C7}" srcOrd="0" destOrd="0" presId="urn:microsoft.com/office/officeart/2008/layout/HorizontalMultiLevelHierarchy"/>
    <dgm:cxn modelId="{0BFB741F-1F72-4936-8209-4EE3F6BC23A0}" type="presOf" srcId="{7B9A9B3A-8E45-42F0-A119-DF22560E40C2}" destId="{4ED2AC18-A0F8-4933-B571-A138444359C9}" srcOrd="1" destOrd="0" presId="urn:microsoft.com/office/officeart/2008/layout/HorizontalMultiLevelHierarchy"/>
    <dgm:cxn modelId="{68BF86AE-4374-4AE3-A324-C53E94157AEA}" type="presOf" srcId="{4A6C92EF-E901-4628-B8DB-3142AB6B4EFE}" destId="{80F9B099-9852-4211-A0B7-4B0B6C55105F}" srcOrd="0" destOrd="0" presId="urn:microsoft.com/office/officeart/2008/layout/HorizontalMultiLevelHierarchy"/>
    <dgm:cxn modelId="{C0E0A73B-391A-4006-AF56-D6F32F994D96}" type="presOf" srcId="{2240DA31-538E-4DB4-A9FA-48DE09BCC6E7}" destId="{EA1B26BE-BCCD-4198-AEA7-2D732A48769E}" srcOrd="1" destOrd="0" presId="urn:microsoft.com/office/officeart/2008/layout/HorizontalMultiLevelHierarchy"/>
    <dgm:cxn modelId="{771B13DC-6233-4AF2-9372-2C9C3FBDE24A}" srcId="{407D2109-401B-4745-99A9-776E689D8B6A}" destId="{FBA92847-9C1F-4DCB-916F-90AB9DE8314F}" srcOrd="8" destOrd="0" parTransId="{038F213C-394C-49B5-863F-91DE60DDC6A9}" sibTransId="{DE67F752-EA76-4B9E-BA6F-A8113B79DFBB}"/>
    <dgm:cxn modelId="{2289FB88-FA15-406F-8DB4-FDDD1DB48D6F}" type="presOf" srcId="{D7B69C15-9D63-455D-804B-BF374E5C8111}" destId="{9D6D1BB8-82AC-43B4-B85B-B74468D8224E}" srcOrd="0" destOrd="0" presId="urn:microsoft.com/office/officeart/2008/layout/HorizontalMultiLevelHierarchy"/>
    <dgm:cxn modelId="{409CDCE3-D95F-41A2-96C9-3E2FC90DAA71}" type="presOf" srcId="{F8C6A8AF-FE19-458C-8ED1-F91F622FB39A}" destId="{50434766-9D2F-4929-B04A-3C16F2D17C52}" srcOrd="1" destOrd="0" presId="urn:microsoft.com/office/officeart/2008/layout/HorizontalMultiLevelHierarchy"/>
    <dgm:cxn modelId="{B33A84A4-C28D-4F45-BA1F-09F4046FE28A}" type="presOf" srcId="{1B39E616-272C-49A1-BB40-87A7FFC6EA42}" destId="{7A103AF2-F383-4942-880E-7D7D56A8C6FE}" srcOrd="0" destOrd="0" presId="urn:microsoft.com/office/officeart/2008/layout/HorizontalMultiLevelHierarchy"/>
    <dgm:cxn modelId="{A278D97A-35C6-4B3F-B0CF-FC38AD51BB57}" type="presOf" srcId="{6DDBD7FD-437A-477F-B255-2B4065504D80}" destId="{E1F6F758-B272-456E-910A-5AEEE7AA0976}" srcOrd="1" destOrd="0" presId="urn:microsoft.com/office/officeart/2008/layout/HorizontalMultiLevelHierarchy"/>
    <dgm:cxn modelId="{C8634647-6E86-4246-8D9E-A6F871F58B5B}" type="presOf" srcId="{9B9B7974-A0B4-49D3-B428-D4C313A8EF28}" destId="{5EE6AEDF-1018-4F26-A491-17DDE3717824}" srcOrd="0" destOrd="0" presId="urn:microsoft.com/office/officeart/2008/layout/HorizontalMultiLevelHierarchy"/>
    <dgm:cxn modelId="{9EE94C92-8125-4D2F-A3EC-96CB12FFA733}" type="presOf" srcId="{F7036648-42C7-4303-8AED-A37FA31B5BF2}" destId="{2EE3E1AD-E976-4EC6-9403-4676C1B84E62}" srcOrd="0" destOrd="0" presId="urn:microsoft.com/office/officeart/2008/layout/HorizontalMultiLevelHierarchy"/>
    <dgm:cxn modelId="{C28C22CF-2825-4E54-9957-8C601C107E8A}" type="presOf" srcId="{7B9A9B3A-8E45-42F0-A119-DF22560E40C2}" destId="{5104D8F1-D276-456A-A3D5-DF346BDA17E0}" srcOrd="0" destOrd="0" presId="urn:microsoft.com/office/officeart/2008/layout/HorizontalMultiLevelHierarchy"/>
    <dgm:cxn modelId="{52C2D62F-429E-4E8C-A558-02E5C3AB9BEE}" type="presOf" srcId="{67A488A8-69F9-4BAA-B888-72E94337FF0D}" destId="{63BB34DF-688F-4FDD-A345-D689725B509C}" srcOrd="0" destOrd="0" presId="urn:microsoft.com/office/officeart/2008/layout/HorizontalMultiLevelHierarchy"/>
    <dgm:cxn modelId="{E72738A2-3966-45C1-91E8-35D5E3C785CE}" type="presOf" srcId="{FBA92847-9C1F-4DCB-916F-90AB9DE8314F}" destId="{4D9FEEFA-D434-4A92-8BCF-C5311BB615D4}" srcOrd="0" destOrd="0" presId="urn:microsoft.com/office/officeart/2008/layout/HorizontalMultiLevelHierarchy"/>
    <dgm:cxn modelId="{44D917CC-5A68-4089-9415-279AB45155A4}" type="presOf" srcId="{F7036648-42C7-4303-8AED-A37FA31B5BF2}" destId="{C9376802-05A5-4507-831D-819B121D592E}" srcOrd="1" destOrd="0" presId="urn:microsoft.com/office/officeart/2008/layout/HorizontalMultiLevelHierarchy"/>
    <dgm:cxn modelId="{988519C4-69E0-47EA-9C55-178D10325201}" type="presOf" srcId="{553A55A7-1038-4DA7-A25A-66517DCAEA18}" destId="{3FA5A6AD-5840-4EBD-BD9E-D8C5BEE1AFE1}" srcOrd="0" destOrd="0" presId="urn:microsoft.com/office/officeart/2008/layout/HorizontalMultiLevelHierarchy"/>
    <dgm:cxn modelId="{337E659C-018C-40FD-95E1-B7F4B9D2109E}" type="presOf" srcId="{407D2109-401B-4745-99A9-776E689D8B6A}" destId="{3292AC04-E1EF-440D-AB68-40293675F7E5}" srcOrd="0" destOrd="0" presId="urn:microsoft.com/office/officeart/2008/layout/HorizontalMultiLevelHierarchy"/>
    <dgm:cxn modelId="{A4F4BF76-FF33-4DF2-A429-A0CF96DC18BC}" type="presOf" srcId="{F8C6A8AF-FE19-458C-8ED1-F91F622FB39A}" destId="{A8F83237-518F-4362-BCF7-C9BB1484C224}" srcOrd="0" destOrd="0" presId="urn:microsoft.com/office/officeart/2008/layout/HorizontalMultiLevelHierarchy"/>
    <dgm:cxn modelId="{80248757-55B5-4C8F-A5C6-23B2BEB0CA30}" srcId="{407D2109-401B-4745-99A9-776E689D8B6A}" destId="{0C9E4463-D7D2-4C3A-B578-C15E1C67793F}" srcOrd="6" destOrd="0" parTransId="{D7B69C15-9D63-455D-804B-BF374E5C8111}" sibTransId="{FC8CC70A-11E6-4E99-B64E-85C6ADF61E80}"/>
    <dgm:cxn modelId="{3640F4CB-851C-4ACC-9C7A-44EE61E73A68}" type="presOf" srcId="{D7B69C15-9D63-455D-804B-BF374E5C8111}" destId="{7F509BB3-764C-4373-B443-BA3E61E064C3}" srcOrd="1" destOrd="0" presId="urn:microsoft.com/office/officeart/2008/layout/HorizontalMultiLevelHierarchy"/>
    <dgm:cxn modelId="{487817BD-5D5A-4552-984C-F075FD02C4E9}" srcId="{407D2109-401B-4745-99A9-776E689D8B6A}" destId="{E532DE70-EE13-4534-B2F1-581D74E324EE}" srcOrd="0" destOrd="0" parTransId="{7B9A9B3A-8E45-42F0-A119-DF22560E40C2}" sibTransId="{220E0C90-4CA6-4FE4-A018-5CA539E2F484}"/>
    <dgm:cxn modelId="{E527D0CC-16DD-4786-A6D8-92B54895323B}" type="presOf" srcId="{6DDBD7FD-437A-477F-B255-2B4065504D80}" destId="{E052862E-7F30-4325-AE30-6FC3ED471E71}" srcOrd="0" destOrd="0" presId="urn:microsoft.com/office/officeart/2008/layout/HorizontalMultiLevelHierarchy"/>
    <dgm:cxn modelId="{FD8A34E5-7A16-4562-9F20-9889656FB310}" type="presParOf" srcId="{5EE6AEDF-1018-4F26-A491-17DDE3717824}" destId="{B58C8BF7-6952-4368-9428-CED65289E0BE}" srcOrd="0" destOrd="0" presId="urn:microsoft.com/office/officeart/2008/layout/HorizontalMultiLevelHierarchy"/>
    <dgm:cxn modelId="{20AAD4BD-6997-47F5-B1B6-2C74A3CEA77A}" type="presParOf" srcId="{B58C8BF7-6952-4368-9428-CED65289E0BE}" destId="{3292AC04-E1EF-440D-AB68-40293675F7E5}" srcOrd="0" destOrd="0" presId="urn:microsoft.com/office/officeart/2008/layout/HorizontalMultiLevelHierarchy"/>
    <dgm:cxn modelId="{B7B6D004-7DE7-40A2-B915-BF09B1FA5BAE}" type="presParOf" srcId="{B58C8BF7-6952-4368-9428-CED65289E0BE}" destId="{96451BD1-EF37-4178-B919-1FDB0787F7D1}" srcOrd="1" destOrd="0" presId="urn:microsoft.com/office/officeart/2008/layout/HorizontalMultiLevelHierarchy"/>
    <dgm:cxn modelId="{AD86434D-FBCF-4197-A3DB-280325395EFF}" type="presParOf" srcId="{96451BD1-EF37-4178-B919-1FDB0787F7D1}" destId="{5104D8F1-D276-456A-A3D5-DF346BDA17E0}" srcOrd="0" destOrd="0" presId="urn:microsoft.com/office/officeart/2008/layout/HorizontalMultiLevelHierarchy"/>
    <dgm:cxn modelId="{80F16858-437A-4C62-8084-15EB3F4E82A5}" type="presParOf" srcId="{5104D8F1-D276-456A-A3D5-DF346BDA17E0}" destId="{4ED2AC18-A0F8-4933-B571-A138444359C9}" srcOrd="0" destOrd="0" presId="urn:microsoft.com/office/officeart/2008/layout/HorizontalMultiLevelHierarchy"/>
    <dgm:cxn modelId="{6FB795A5-1E9E-4A19-A851-3CB8F98DBB94}" type="presParOf" srcId="{96451BD1-EF37-4178-B919-1FDB0787F7D1}" destId="{BD85B3B7-57B7-460B-B5DB-29E8220DAFC0}" srcOrd="1" destOrd="0" presId="urn:microsoft.com/office/officeart/2008/layout/HorizontalMultiLevelHierarchy"/>
    <dgm:cxn modelId="{FE9D2E5A-D9B8-4859-BE08-A7CC91770A9D}" type="presParOf" srcId="{BD85B3B7-57B7-460B-B5DB-29E8220DAFC0}" destId="{FF2E13EF-BADC-47D2-BAEF-9F28D2FD02C4}" srcOrd="0" destOrd="0" presId="urn:microsoft.com/office/officeart/2008/layout/HorizontalMultiLevelHierarchy"/>
    <dgm:cxn modelId="{A31CCCCA-542C-43E7-A6F3-2FBE169193F4}" type="presParOf" srcId="{BD85B3B7-57B7-460B-B5DB-29E8220DAFC0}" destId="{B3DFFF76-29BF-4B5A-871E-2F63E5BA9F98}" srcOrd="1" destOrd="0" presId="urn:microsoft.com/office/officeart/2008/layout/HorizontalMultiLevelHierarchy"/>
    <dgm:cxn modelId="{D8044EF3-BA94-4A9F-8A2A-4E023929F88B}" type="presParOf" srcId="{96451BD1-EF37-4178-B919-1FDB0787F7D1}" destId="{1FE55771-0236-4622-8034-B29138892DB8}" srcOrd="2" destOrd="0" presId="urn:microsoft.com/office/officeart/2008/layout/HorizontalMultiLevelHierarchy"/>
    <dgm:cxn modelId="{E82BC31A-D0F0-42F7-B7BA-95754380B08F}" type="presParOf" srcId="{1FE55771-0236-4622-8034-B29138892DB8}" destId="{90D74A20-B9D9-400D-871C-B4C550C558C6}" srcOrd="0" destOrd="0" presId="urn:microsoft.com/office/officeart/2008/layout/HorizontalMultiLevelHierarchy"/>
    <dgm:cxn modelId="{4EDCF58E-4D7B-406C-8C11-6881A58D2C0E}" type="presParOf" srcId="{96451BD1-EF37-4178-B919-1FDB0787F7D1}" destId="{9E9CDEC3-34F3-41B4-BAFD-A4CF802AE472}" srcOrd="3" destOrd="0" presId="urn:microsoft.com/office/officeart/2008/layout/HorizontalMultiLevelHierarchy"/>
    <dgm:cxn modelId="{FF3236DE-1845-4313-81D0-330E166D88EB}" type="presParOf" srcId="{9E9CDEC3-34F3-41B4-BAFD-A4CF802AE472}" destId="{7A0E59E3-90C2-4E64-A39B-328DE29208C7}" srcOrd="0" destOrd="0" presId="urn:microsoft.com/office/officeart/2008/layout/HorizontalMultiLevelHierarchy"/>
    <dgm:cxn modelId="{3F5D3A4F-7022-48D7-99E4-D24AD554FB13}" type="presParOf" srcId="{9E9CDEC3-34F3-41B4-BAFD-A4CF802AE472}" destId="{D8761BE7-00F0-42AF-B62C-6A1E727947E9}" srcOrd="1" destOrd="0" presId="urn:microsoft.com/office/officeart/2008/layout/HorizontalMultiLevelHierarchy"/>
    <dgm:cxn modelId="{6AF18477-2053-4B66-8586-75F3F60494C1}" type="presParOf" srcId="{96451BD1-EF37-4178-B919-1FDB0787F7D1}" destId="{2EE3E1AD-E976-4EC6-9403-4676C1B84E62}" srcOrd="4" destOrd="0" presId="urn:microsoft.com/office/officeart/2008/layout/HorizontalMultiLevelHierarchy"/>
    <dgm:cxn modelId="{7A8C337D-60CC-4266-9EE4-A389A185B712}" type="presParOf" srcId="{2EE3E1AD-E976-4EC6-9403-4676C1B84E62}" destId="{C9376802-05A5-4507-831D-819B121D592E}" srcOrd="0" destOrd="0" presId="urn:microsoft.com/office/officeart/2008/layout/HorizontalMultiLevelHierarchy"/>
    <dgm:cxn modelId="{E511B317-4A01-4171-BB8E-B1FB3F01B698}" type="presParOf" srcId="{96451BD1-EF37-4178-B919-1FDB0787F7D1}" destId="{5A1B7670-6DCE-4F4E-805A-719D6D8ABB04}" srcOrd="5" destOrd="0" presId="urn:microsoft.com/office/officeart/2008/layout/HorizontalMultiLevelHierarchy"/>
    <dgm:cxn modelId="{2A702FF0-D5F4-4DBE-98FD-903E188C45F1}" type="presParOf" srcId="{5A1B7670-6DCE-4F4E-805A-719D6D8ABB04}" destId="{ECCE2B24-373B-428B-B644-830ADF0B79B8}" srcOrd="0" destOrd="0" presId="urn:microsoft.com/office/officeart/2008/layout/HorizontalMultiLevelHierarchy"/>
    <dgm:cxn modelId="{931DCA88-FDA2-49B9-97E0-187E48F3A06C}" type="presParOf" srcId="{5A1B7670-6DCE-4F4E-805A-719D6D8ABB04}" destId="{08F580A3-B88B-4F5C-B809-4360C00B4EAA}" srcOrd="1" destOrd="0" presId="urn:microsoft.com/office/officeart/2008/layout/HorizontalMultiLevelHierarchy"/>
    <dgm:cxn modelId="{B70CCBE6-B01D-4D81-962B-1EA7863C5D8B}" type="presParOf" srcId="{96451BD1-EF37-4178-B919-1FDB0787F7D1}" destId="{53FE5102-9AA5-4A84-B5E5-94FA851B5B33}" srcOrd="6" destOrd="0" presId="urn:microsoft.com/office/officeart/2008/layout/HorizontalMultiLevelHierarchy"/>
    <dgm:cxn modelId="{99FC0C63-9343-4A50-9115-771C711301CC}" type="presParOf" srcId="{53FE5102-9AA5-4A84-B5E5-94FA851B5B33}" destId="{BD599D59-BB65-41A3-BF5C-ACB2BE746B9F}" srcOrd="0" destOrd="0" presId="urn:microsoft.com/office/officeart/2008/layout/HorizontalMultiLevelHierarchy"/>
    <dgm:cxn modelId="{4C8A21F7-2CEA-467A-AC17-F958D44A6CFA}" type="presParOf" srcId="{96451BD1-EF37-4178-B919-1FDB0787F7D1}" destId="{DEBBC9B1-FEAF-47A4-99CD-045A0BB45AF3}" srcOrd="7" destOrd="0" presId="urn:microsoft.com/office/officeart/2008/layout/HorizontalMultiLevelHierarchy"/>
    <dgm:cxn modelId="{044CC672-C90A-460B-9C8B-EF33212D4180}" type="presParOf" srcId="{DEBBC9B1-FEAF-47A4-99CD-045A0BB45AF3}" destId="{80F9B099-9852-4211-A0B7-4B0B6C55105F}" srcOrd="0" destOrd="0" presId="urn:microsoft.com/office/officeart/2008/layout/HorizontalMultiLevelHierarchy"/>
    <dgm:cxn modelId="{9B30E3CC-D551-45AF-A94A-2E73EA46BAB2}" type="presParOf" srcId="{DEBBC9B1-FEAF-47A4-99CD-045A0BB45AF3}" destId="{6E5A2D66-46CD-4A91-9122-89EB804BE7A6}" srcOrd="1" destOrd="0" presId="urn:microsoft.com/office/officeart/2008/layout/HorizontalMultiLevelHierarchy"/>
    <dgm:cxn modelId="{F0E2B8DF-2E93-4006-A4BA-DEECCA8E776C}" type="presParOf" srcId="{96451BD1-EF37-4178-B919-1FDB0787F7D1}" destId="{63BB34DF-688F-4FDD-A345-D689725B509C}" srcOrd="8" destOrd="0" presId="urn:microsoft.com/office/officeart/2008/layout/HorizontalMultiLevelHierarchy"/>
    <dgm:cxn modelId="{D800576F-E848-4AD9-A4C5-F6D8610AB9D4}" type="presParOf" srcId="{63BB34DF-688F-4FDD-A345-D689725B509C}" destId="{10650CAF-AC6B-458D-9E37-14B934A2F735}" srcOrd="0" destOrd="0" presId="urn:microsoft.com/office/officeart/2008/layout/HorizontalMultiLevelHierarchy"/>
    <dgm:cxn modelId="{E7151B6B-D4C1-4C16-9E3B-1D01F80C157F}" type="presParOf" srcId="{96451BD1-EF37-4178-B919-1FDB0787F7D1}" destId="{080A4261-A418-4E6A-B0E3-2DA6F65CD0D1}" srcOrd="9" destOrd="0" presId="urn:microsoft.com/office/officeart/2008/layout/HorizontalMultiLevelHierarchy"/>
    <dgm:cxn modelId="{67CA6565-5562-42BE-B745-F17B9525D332}" type="presParOf" srcId="{080A4261-A418-4E6A-B0E3-2DA6F65CD0D1}" destId="{7A103AF2-F383-4942-880E-7D7D56A8C6FE}" srcOrd="0" destOrd="0" presId="urn:microsoft.com/office/officeart/2008/layout/HorizontalMultiLevelHierarchy"/>
    <dgm:cxn modelId="{2DACCC39-D6AA-4879-970A-8D824932AF03}" type="presParOf" srcId="{080A4261-A418-4E6A-B0E3-2DA6F65CD0D1}" destId="{3793FCBD-7968-40DE-8AD8-144D8AC6F445}" srcOrd="1" destOrd="0" presId="urn:microsoft.com/office/officeart/2008/layout/HorizontalMultiLevelHierarchy"/>
    <dgm:cxn modelId="{6759DA56-FF7C-4063-BC21-896AA9ACD262}" type="presParOf" srcId="{96451BD1-EF37-4178-B919-1FDB0787F7D1}" destId="{E052862E-7F30-4325-AE30-6FC3ED471E71}" srcOrd="10" destOrd="0" presId="urn:microsoft.com/office/officeart/2008/layout/HorizontalMultiLevelHierarchy"/>
    <dgm:cxn modelId="{1B6A42D8-1C5C-4C67-9552-DD2A19405DA0}" type="presParOf" srcId="{E052862E-7F30-4325-AE30-6FC3ED471E71}" destId="{E1F6F758-B272-456E-910A-5AEEE7AA0976}" srcOrd="0" destOrd="0" presId="urn:microsoft.com/office/officeart/2008/layout/HorizontalMultiLevelHierarchy"/>
    <dgm:cxn modelId="{4B92640F-29A5-4DED-B343-9E563511C9CF}" type="presParOf" srcId="{96451BD1-EF37-4178-B919-1FDB0787F7D1}" destId="{4F417F66-CC8B-4C68-BC0E-7DE1A266F463}" srcOrd="11" destOrd="0" presId="urn:microsoft.com/office/officeart/2008/layout/HorizontalMultiLevelHierarchy"/>
    <dgm:cxn modelId="{E97E9F4E-5E21-4950-96A1-AF3182417E35}" type="presParOf" srcId="{4F417F66-CC8B-4C68-BC0E-7DE1A266F463}" destId="{ECBAFE2A-23BA-4C8C-B4E1-B3F0A4AD190C}" srcOrd="0" destOrd="0" presId="urn:microsoft.com/office/officeart/2008/layout/HorizontalMultiLevelHierarchy"/>
    <dgm:cxn modelId="{C1839C91-A412-4539-837D-8737600E47C3}" type="presParOf" srcId="{4F417F66-CC8B-4C68-BC0E-7DE1A266F463}" destId="{FF4C1B3C-8229-4E5F-9EAC-395EC8C96CC0}" srcOrd="1" destOrd="0" presId="urn:microsoft.com/office/officeart/2008/layout/HorizontalMultiLevelHierarchy"/>
    <dgm:cxn modelId="{0EF68F45-E436-48B3-9D5A-8E22792CB33D}" type="presParOf" srcId="{96451BD1-EF37-4178-B919-1FDB0787F7D1}" destId="{9D6D1BB8-82AC-43B4-B85B-B74468D8224E}" srcOrd="12" destOrd="0" presId="urn:microsoft.com/office/officeart/2008/layout/HorizontalMultiLevelHierarchy"/>
    <dgm:cxn modelId="{B19011C0-FEA7-4367-9CF1-1E1DB9453FEE}" type="presParOf" srcId="{9D6D1BB8-82AC-43B4-B85B-B74468D8224E}" destId="{7F509BB3-764C-4373-B443-BA3E61E064C3}" srcOrd="0" destOrd="0" presId="urn:microsoft.com/office/officeart/2008/layout/HorizontalMultiLevelHierarchy"/>
    <dgm:cxn modelId="{D7641750-989A-46BE-B154-FB28CFC7E5EB}" type="presParOf" srcId="{96451BD1-EF37-4178-B919-1FDB0787F7D1}" destId="{D47872FE-EE27-48FF-BC88-3306C3E49CA1}" srcOrd="13" destOrd="0" presId="urn:microsoft.com/office/officeart/2008/layout/HorizontalMultiLevelHierarchy"/>
    <dgm:cxn modelId="{7AE92F9B-486B-46B3-BAFB-2CB51D3094AE}" type="presParOf" srcId="{D47872FE-EE27-48FF-BC88-3306C3E49CA1}" destId="{A87A0759-8D8B-4CEA-996A-721CFC198FCE}" srcOrd="0" destOrd="0" presId="urn:microsoft.com/office/officeart/2008/layout/HorizontalMultiLevelHierarchy"/>
    <dgm:cxn modelId="{B11901E8-2D01-4144-A805-FFFC68DC644D}" type="presParOf" srcId="{D47872FE-EE27-48FF-BC88-3306C3E49CA1}" destId="{0BF3120A-D63E-488E-9E94-C0219C8DF82D}" srcOrd="1" destOrd="0" presId="urn:microsoft.com/office/officeart/2008/layout/HorizontalMultiLevelHierarchy"/>
    <dgm:cxn modelId="{0DBD1669-18E7-4073-830F-E5184F6E2EA5}" type="presParOf" srcId="{96451BD1-EF37-4178-B919-1FDB0787F7D1}" destId="{21BD195B-8784-4614-8297-9F1575D5F9CA}" srcOrd="14" destOrd="0" presId="urn:microsoft.com/office/officeart/2008/layout/HorizontalMultiLevelHierarchy"/>
    <dgm:cxn modelId="{DC928195-852E-4D7F-82D7-93125B74E375}" type="presParOf" srcId="{21BD195B-8784-4614-8297-9F1575D5F9CA}" destId="{EA1B26BE-BCCD-4198-AEA7-2D732A48769E}" srcOrd="0" destOrd="0" presId="urn:microsoft.com/office/officeart/2008/layout/HorizontalMultiLevelHierarchy"/>
    <dgm:cxn modelId="{B341D898-1ED0-414E-B4EC-3C9D492D693C}" type="presParOf" srcId="{96451BD1-EF37-4178-B919-1FDB0787F7D1}" destId="{DAA58D7B-9673-4650-A309-2DE8DE777617}" srcOrd="15" destOrd="0" presId="urn:microsoft.com/office/officeart/2008/layout/HorizontalMultiLevelHierarchy"/>
    <dgm:cxn modelId="{8B7EC968-D7AB-454C-AB8B-11C04B5894F7}" type="presParOf" srcId="{DAA58D7B-9673-4650-A309-2DE8DE777617}" destId="{8FBD32CE-5C2E-4AE6-AB27-647E7566392B}" srcOrd="0" destOrd="0" presId="urn:microsoft.com/office/officeart/2008/layout/HorizontalMultiLevelHierarchy"/>
    <dgm:cxn modelId="{B213DFAD-3F49-40A4-B223-9E0CBD683DE3}" type="presParOf" srcId="{DAA58D7B-9673-4650-A309-2DE8DE777617}" destId="{7F3416D3-DF9B-4E02-8CF1-D83A14776721}" srcOrd="1" destOrd="0" presId="urn:microsoft.com/office/officeart/2008/layout/HorizontalMultiLevelHierarchy"/>
    <dgm:cxn modelId="{C0527E3D-18E3-4D18-AF22-201A8DBD6F7B}" type="presParOf" srcId="{96451BD1-EF37-4178-B919-1FDB0787F7D1}" destId="{47468A29-7B54-450D-83E6-37558260DCCD}" srcOrd="16" destOrd="0" presId="urn:microsoft.com/office/officeart/2008/layout/HorizontalMultiLevelHierarchy"/>
    <dgm:cxn modelId="{560BE28B-9001-40CC-9691-4B7B7BD78D68}" type="presParOf" srcId="{47468A29-7B54-450D-83E6-37558260DCCD}" destId="{90A062AD-5A13-4F3F-B098-19CADC4B664D}" srcOrd="0" destOrd="0" presId="urn:microsoft.com/office/officeart/2008/layout/HorizontalMultiLevelHierarchy"/>
    <dgm:cxn modelId="{26856EFA-6691-4AD1-BB92-68D21615C80B}" type="presParOf" srcId="{96451BD1-EF37-4178-B919-1FDB0787F7D1}" destId="{DF5E96B8-37C7-4C67-9DB2-12FE784A64AE}" srcOrd="17" destOrd="0" presId="urn:microsoft.com/office/officeart/2008/layout/HorizontalMultiLevelHierarchy"/>
    <dgm:cxn modelId="{737DF177-DEBA-43F8-811F-C02A8773B516}" type="presParOf" srcId="{DF5E96B8-37C7-4C67-9DB2-12FE784A64AE}" destId="{4D9FEEFA-D434-4A92-8BCF-C5311BB615D4}" srcOrd="0" destOrd="0" presId="urn:microsoft.com/office/officeart/2008/layout/HorizontalMultiLevelHierarchy"/>
    <dgm:cxn modelId="{AFD6BE21-507E-40FF-AD1C-5A1E3E89706E}" type="presParOf" srcId="{DF5E96B8-37C7-4C67-9DB2-12FE784A64AE}" destId="{2F5E0887-F8CC-44BF-8208-343A0DA06E98}" srcOrd="1" destOrd="0" presId="urn:microsoft.com/office/officeart/2008/layout/HorizontalMultiLevelHierarchy"/>
    <dgm:cxn modelId="{037222EE-D1E5-49B0-8BD5-50323AAACAEF}" type="presParOf" srcId="{96451BD1-EF37-4178-B919-1FDB0787F7D1}" destId="{A8F83237-518F-4362-BCF7-C9BB1484C224}" srcOrd="18" destOrd="0" presId="urn:microsoft.com/office/officeart/2008/layout/HorizontalMultiLevelHierarchy"/>
    <dgm:cxn modelId="{70CF912B-207B-4E5A-9DAE-1B66AE476A24}" type="presParOf" srcId="{A8F83237-518F-4362-BCF7-C9BB1484C224}" destId="{50434766-9D2F-4929-B04A-3C16F2D17C52}" srcOrd="0" destOrd="0" presId="urn:microsoft.com/office/officeart/2008/layout/HorizontalMultiLevelHierarchy"/>
    <dgm:cxn modelId="{310BDF9C-F1F4-476E-AD62-EFFBED935D2E}" type="presParOf" srcId="{96451BD1-EF37-4178-B919-1FDB0787F7D1}" destId="{5B5ADF5D-E2DD-445B-9542-B91A26A566C5}" srcOrd="19" destOrd="0" presId="urn:microsoft.com/office/officeart/2008/layout/HorizontalMultiLevelHierarchy"/>
    <dgm:cxn modelId="{8DF469DE-2FCE-4F43-8015-00D099EEE7AF}" type="presParOf" srcId="{5B5ADF5D-E2DD-445B-9542-B91A26A566C5}" destId="{EFF23B00-FEF7-47D9-8414-71C504A63BCA}" srcOrd="0" destOrd="0" presId="urn:microsoft.com/office/officeart/2008/layout/HorizontalMultiLevelHierarchy"/>
    <dgm:cxn modelId="{E93F7A77-99E0-4849-88F2-BFF884912D16}" type="presParOf" srcId="{5B5ADF5D-E2DD-445B-9542-B91A26A566C5}" destId="{2408FDEB-55B6-41F5-A728-FD365A0631F4}" srcOrd="1" destOrd="0" presId="urn:microsoft.com/office/officeart/2008/layout/HorizontalMultiLevelHierarchy"/>
    <dgm:cxn modelId="{83ED32EE-9875-45A9-8AF0-51E0D2C0167D}" type="presParOf" srcId="{96451BD1-EF37-4178-B919-1FDB0787F7D1}" destId="{5A2BADCD-EC93-41D1-9870-E29F7B6E8F52}" srcOrd="20" destOrd="0" presId="urn:microsoft.com/office/officeart/2008/layout/HorizontalMultiLevelHierarchy"/>
    <dgm:cxn modelId="{205840BB-34D5-4111-B661-60339E47C10F}" type="presParOf" srcId="{5A2BADCD-EC93-41D1-9870-E29F7B6E8F52}" destId="{ECB60ACF-D36D-4E72-BCA0-D15F8E901CD0}" srcOrd="0" destOrd="0" presId="urn:microsoft.com/office/officeart/2008/layout/HorizontalMultiLevelHierarchy"/>
    <dgm:cxn modelId="{CAC25DBC-AD9F-4696-872C-67BDDAD95A6F}" type="presParOf" srcId="{96451BD1-EF37-4178-B919-1FDB0787F7D1}" destId="{7B317243-AE8B-42BF-85F7-9AAFF046D313}" srcOrd="21" destOrd="0" presId="urn:microsoft.com/office/officeart/2008/layout/HorizontalMultiLevelHierarchy"/>
    <dgm:cxn modelId="{E30AD807-487B-48E2-8329-F70516FA63F3}" type="presParOf" srcId="{7B317243-AE8B-42BF-85F7-9AAFF046D313}" destId="{3FA5A6AD-5840-4EBD-BD9E-D8C5BEE1AFE1}" srcOrd="0" destOrd="0" presId="urn:microsoft.com/office/officeart/2008/layout/HorizontalMultiLevelHierarchy"/>
    <dgm:cxn modelId="{BB80E15B-1402-4ED9-966B-AED2ED7A28EC}" type="presParOf" srcId="{7B317243-AE8B-42BF-85F7-9AAFF046D313}" destId="{E3188F7B-F98A-4C9A-9AF1-FBE3A7BAD58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89B925B-4CCC-4FBE-88DE-AF257E78657A}"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EC"/>
        </a:p>
      </dgm:t>
    </dgm:pt>
    <dgm:pt modelId="{F4428C0E-8B2D-41FA-8EE3-B783E1F56CD2}">
      <dgm:prSet phldrT="[Texto]"/>
      <dgm:spPr/>
      <dgm:t>
        <a:bodyPr/>
        <a:lstStyle/>
        <a:p>
          <a:pPr algn="ctr"/>
          <a:r>
            <a:rPr lang="es-EC" b="1" dirty="0" smtClean="0">
              <a:latin typeface="Arial" pitchFamily="34" charset="0"/>
              <a:cs typeface="Arial" pitchFamily="34" charset="0"/>
            </a:rPr>
            <a:t>Secciones de las NIIF para las PYMES</a:t>
          </a:r>
          <a:r>
            <a:rPr lang="es-ES" b="1" dirty="0" smtClean="0">
              <a:latin typeface="Arial" pitchFamily="34" charset="0"/>
              <a:cs typeface="Arial" pitchFamily="34" charset="0"/>
            </a:rPr>
            <a:t> </a:t>
          </a:r>
          <a:endParaRPr lang="es-EC" b="1" dirty="0">
            <a:latin typeface="Arial" pitchFamily="34" charset="0"/>
            <a:cs typeface="Arial" pitchFamily="34" charset="0"/>
          </a:endParaRPr>
        </a:p>
      </dgm:t>
    </dgm:pt>
    <dgm:pt modelId="{B253D0E6-2824-4384-AB89-FB8B5AE2CBD2}" type="parTrans" cxnId="{0A39D516-72EE-4244-99A1-B6B80406746B}">
      <dgm:prSet/>
      <dgm:spPr/>
      <dgm:t>
        <a:bodyPr/>
        <a:lstStyle/>
        <a:p>
          <a:pPr algn="just"/>
          <a:endParaRPr lang="es-EC">
            <a:latin typeface="Arial" pitchFamily="34" charset="0"/>
            <a:cs typeface="Arial" pitchFamily="34" charset="0"/>
          </a:endParaRPr>
        </a:p>
      </dgm:t>
    </dgm:pt>
    <dgm:pt modelId="{7E531D07-BF53-4381-AF53-7A54D69E2FCB}" type="sibTrans" cxnId="{0A39D516-72EE-4244-99A1-B6B80406746B}">
      <dgm:prSet/>
      <dgm:spPr/>
      <dgm:t>
        <a:bodyPr/>
        <a:lstStyle/>
        <a:p>
          <a:pPr algn="just"/>
          <a:endParaRPr lang="es-EC">
            <a:latin typeface="Arial" pitchFamily="34" charset="0"/>
            <a:cs typeface="Arial" pitchFamily="34" charset="0"/>
          </a:endParaRPr>
        </a:p>
      </dgm:t>
    </dgm:pt>
    <dgm:pt modelId="{9999A041-B7B7-4E31-84CB-ABB068E8FB1C}">
      <dgm:prSet phldrT="[Texto]" custT="1"/>
      <dgm:spPr/>
      <dgm:t>
        <a:bodyPr/>
        <a:lstStyle/>
        <a:p>
          <a:pPr algn="l"/>
          <a:r>
            <a:rPr lang="es-EC" sz="1500" dirty="0" smtClean="0">
              <a:solidFill>
                <a:schemeClr val="tx1"/>
              </a:solidFill>
              <a:latin typeface="Arial" pitchFamily="34" charset="0"/>
              <a:cs typeface="Arial" pitchFamily="34" charset="0"/>
            </a:rPr>
            <a:t>Sección 1 - Pequeñas y medianas entidades</a:t>
          </a:r>
        </a:p>
        <a:p>
          <a:pPr algn="l"/>
          <a:r>
            <a:rPr lang="es-EC" sz="1500" dirty="0" smtClean="0">
              <a:solidFill>
                <a:schemeClr val="tx1"/>
              </a:solidFill>
              <a:latin typeface="Arial" pitchFamily="34" charset="0"/>
              <a:cs typeface="Arial" pitchFamily="34" charset="0"/>
            </a:rPr>
            <a:t>Sección 2 - Conceptos y principios generales </a:t>
          </a:r>
        </a:p>
        <a:p>
          <a:pPr algn="l"/>
          <a:r>
            <a:rPr lang="es-EC" sz="1500" dirty="0" smtClean="0">
              <a:solidFill>
                <a:schemeClr val="tx1"/>
              </a:solidFill>
              <a:latin typeface="Arial" pitchFamily="34" charset="0"/>
              <a:cs typeface="Arial" pitchFamily="34" charset="0"/>
            </a:rPr>
            <a:t>Sección 3 - Presentación de estados financieros</a:t>
          </a:r>
        </a:p>
        <a:p>
          <a:pPr algn="l"/>
          <a:r>
            <a:rPr lang="es-EC" sz="1500" dirty="0" smtClean="0">
              <a:solidFill>
                <a:schemeClr val="tx1"/>
              </a:solidFill>
              <a:latin typeface="Arial" pitchFamily="34" charset="0"/>
              <a:cs typeface="Arial" pitchFamily="34" charset="0"/>
            </a:rPr>
            <a:t>Sección 4 - Estado de situación financiera</a:t>
          </a:r>
        </a:p>
        <a:p>
          <a:pPr algn="l"/>
          <a:r>
            <a:rPr lang="es-EC" sz="1500" dirty="0" smtClean="0">
              <a:solidFill>
                <a:schemeClr val="tx1"/>
              </a:solidFill>
              <a:latin typeface="Arial" pitchFamily="34" charset="0"/>
              <a:cs typeface="Arial" pitchFamily="34" charset="0"/>
            </a:rPr>
            <a:t>Sección 5 - Estado de resultados integrales</a:t>
          </a:r>
        </a:p>
        <a:p>
          <a:pPr algn="l"/>
          <a:r>
            <a:rPr lang="es-EC" sz="1500" dirty="0" smtClean="0">
              <a:solidFill>
                <a:schemeClr val="tx1"/>
              </a:solidFill>
              <a:latin typeface="Arial" pitchFamily="34" charset="0"/>
              <a:cs typeface="Arial" pitchFamily="34" charset="0"/>
            </a:rPr>
            <a:t>Sección 6 - Estado de cambios en el patrimonio y estado de resultados y ganancias acumuladas</a:t>
          </a:r>
        </a:p>
        <a:p>
          <a:pPr algn="l"/>
          <a:r>
            <a:rPr lang="es-EC" sz="1500" dirty="0" smtClean="0">
              <a:solidFill>
                <a:schemeClr val="tx1"/>
              </a:solidFill>
              <a:latin typeface="Arial" pitchFamily="34" charset="0"/>
              <a:cs typeface="Arial" pitchFamily="34" charset="0"/>
            </a:rPr>
            <a:t>Sección 7 - Estado de flujos de efectivo</a:t>
          </a:r>
        </a:p>
        <a:p>
          <a:pPr algn="l"/>
          <a:r>
            <a:rPr lang="es-EC" sz="1500" dirty="0" smtClean="0">
              <a:solidFill>
                <a:schemeClr val="tx1"/>
              </a:solidFill>
              <a:latin typeface="Arial" pitchFamily="34" charset="0"/>
              <a:cs typeface="Arial" pitchFamily="34" charset="0"/>
            </a:rPr>
            <a:t>Sección 8 - Notas a los estados financieros</a:t>
          </a:r>
        </a:p>
        <a:p>
          <a:pPr algn="l"/>
          <a:r>
            <a:rPr lang="es-EC" sz="1500" dirty="0" smtClean="0">
              <a:solidFill>
                <a:schemeClr val="tx1"/>
              </a:solidFill>
              <a:latin typeface="Arial" pitchFamily="34" charset="0"/>
              <a:cs typeface="Arial" pitchFamily="34" charset="0"/>
            </a:rPr>
            <a:t>Sección 9 - Estados financieros consolidados y separados</a:t>
          </a:r>
        </a:p>
        <a:p>
          <a:pPr algn="l"/>
          <a:r>
            <a:rPr lang="es-EC" sz="1500" dirty="0" smtClean="0">
              <a:solidFill>
                <a:schemeClr val="tx1"/>
              </a:solidFill>
              <a:latin typeface="Arial" pitchFamily="34" charset="0"/>
              <a:cs typeface="Arial" pitchFamily="34" charset="0"/>
            </a:rPr>
            <a:t>Sección 10 - Políticas contables, estimaciones y errores</a:t>
          </a:r>
        </a:p>
        <a:p>
          <a:pPr algn="l"/>
          <a:r>
            <a:rPr lang="es-EC" sz="1500" dirty="0" smtClean="0">
              <a:solidFill>
                <a:schemeClr val="tx1"/>
              </a:solidFill>
              <a:latin typeface="Arial" pitchFamily="34" charset="0"/>
              <a:cs typeface="Arial" pitchFamily="34" charset="0"/>
            </a:rPr>
            <a:t>Sección 11 - Instrumentos financieros básicos</a:t>
          </a:r>
          <a:endParaRPr lang="es-EC" sz="1500" dirty="0">
            <a:solidFill>
              <a:schemeClr val="tx1"/>
            </a:solidFill>
            <a:latin typeface="Arial" pitchFamily="34" charset="0"/>
            <a:cs typeface="Arial" pitchFamily="34" charset="0"/>
          </a:endParaRPr>
        </a:p>
      </dgm:t>
    </dgm:pt>
    <dgm:pt modelId="{9F15F6C9-FA7B-4975-8BE7-60A0A52425C8}" type="parTrans" cxnId="{DDB89A68-7DC2-4318-AB0A-49D4130CA152}">
      <dgm:prSet/>
      <dgm:spPr/>
      <dgm:t>
        <a:bodyPr/>
        <a:lstStyle/>
        <a:p>
          <a:pPr algn="just"/>
          <a:endParaRPr lang="es-EC">
            <a:latin typeface="Arial" pitchFamily="34" charset="0"/>
            <a:cs typeface="Arial" pitchFamily="34" charset="0"/>
          </a:endParaRPr>
        </a:p>
      </dgm:t>
    </dgm:pt>
    <dgm:pt modelId="{E10CA02B-957D-481A-B948-A5F3DA8F5CBD}" type="sibTrans" cxnId="{DDB89A68-7DC2-4318-AB0A-49D4130CA152}">
      <dgm:prSet/>
      <dgm:spPr/>
      <dgm:t>
        <a:bodyPr/>
        <a:lstStyle/>
        <a:p>
          <a:pPr algn="just"/>
          <a:endParaRPr lang="es-EC">
            <a:latin typeface="Arial" pitchFamily="34" charset="0"/>
            <a:cs typeface="Arial" pitchFamily="34" charset="0"/>
          </a:endParaRPr>
        </a:p>
      </dgm:t>
    </dgm:pt>
    <dgm:pt modelId="{B2843537-8E01-4020-ACCC-C4AAD6605444}">
      <dgm:prSet phldrT="[Texto]" custT="1"/>
      <dgm:spPr/>
      <dgm:t>
        <a:bodyPr/>
        <a:lstStyle/>
        <a:p>
          <a:pPr algn="l"/>
          <a:r>
            <a:rPr lang="es-EC" sz="1500" dirty="0" smtClean="0">
              <a:solidFill>
                <a:schemeClr val="tx1"/>
              </a:solidFill>
              <a:latin typeface="Arial" pitchFamily="34" charset="0"/>
              <a:cs typeface="Arial" pitchFamily="34" charset="0"/>
            </a:rPr>
            <a:t>Sección 12 - Otros temas relacionados con los instrumentos financieros</a:t>
          </a:r>
        </a:p>
        <a:p>
          <a:pPr algn="l"/>
          <a:r>
            <a:rPr lang="es-EC" sz="1500" dirty="0" smtClean="0">
              <a:solidFill>
                <a:schemeClr val="tx1"/>
              </a:solidFill>
              <a:latin typeface="Arial" pitchFamily="34" charset="0"/>
              <a:cs typeface="Arial" pitchFamily="34" charset="0"/>
            </a:rPr>
            <a:t>Sección 13 - Inventarios</a:t>
          </a:r>
        </a:p>
        <a:p>
          <a:pPr algn="l"/>
          <a:r>
            <a:rPr lang="es-EC" sz="1500" dirty="0" smtClean="0">
              <a:solidFill>
                <a:schemeClr val="tx1"/>
              </a:solidFill>
              <a:latin typeface="Arial" pitchFamily="34" charset="0"/>
              <a:cs typeface="Arial" pitchFamily="34" charset="0"/>
            </a:rPr>
            <a:t>Sección 14 - Inversiones en asociadas</a:t>
          </a:r>
        </a:p>
        <a:p>
          <a:pPr algn="l"/>
          <a:r>
            <a:rPr lang="es-EC" sz="1500" dirty="0" smtClean="0">
              <a:solidFill>
                <a:schemeClr val="tx1"/>
              </a:solidFill>
              <a:latin typeface="Arial" pitchFamily="34" charset="0"/>
              <a:cs typeface="Arial" pitchFamily="34" charset="0"/>
            </a:rPr>
            <a:t>Sección 15 - Inversiones en negocios conjuntos</a:t>
          </a:r>
        </a:p>
        <a:p>
          <a:pPr algn="l"/>
          <a:r>
            <a:rPr lang="es-EC" sz="1500" dirty="0" smtClean="0">
              <a:solidFill>
                <a:schemeClr val="tx1"/>
              </a:solidFill>
              <a:latin typeface="Arial" pitchFamily="34" charset="0"/>
              <a:cs typeface="Arial" pitchFamily="34" charset="0"/>
            </a:rPr>
            <a:t>Sección 16 - Propiedades de inversión</a:t>
          </a:r>
        </a:p>
        <a:p>
          <a:pPr algn="l"/>
          <a:r>
            <a:rPr lang="es-EC" sz="1500" dirty="0" smtClean="0">
              <a:solidFill>
                <a:schemeClr val="tx1"/>
              </a:solidFill>
              <a:latin typeface="Arial" pitchFamily="34" charset="0"/>
              <a:cs typeface="Arial" pitchFamily="34" charset="0"/>
            </a:rPr>
            <a:t>Sección 17 - Propiedades, planta y equipo</a:t>
          </a:r>
        </a:p>
        <a:p>
          <a:pPr algn="l"/>
          <a:r>
            <a:rPr lang="es-EC" sz="1500" dirty="0" smtClean="0">
              <a:solidFill>
                <a:schemeClr val="tx1"/>
              </a:solidFill>
              <a:latin typeface="Arial" pitchFamily="34" charset="0"/>
              <a:cs typeface="Arial" pitchFamily="34" charset="0"/>
            </a:rPr>
            <a:t>Sección 18 - Activos intangibles distintos de la plusvalía</a:t>
          </a:r>
        </a:p>
        <a:p>
          <a:pPr algn="l"/>
          <a:r>
            <a:rPr lang="es-EC" sz="1500" dirty="0" smtClean="0">
              <a:solidFill>
                <a:schemeClr val="tx1"/>
              </a:solidFill>
              <a:latin typeface="Arial" pitchFamily="34" charset="0"/>
              <a:cs typeface="Arial" pitchFamily="34" charset="0"/>
            </a:rPr>
            <a:t>Sección 19 - Combinaciones de negocios y plusvalía</a:t>
          </a:r>
        </a:p>
        <a:p>
          <a:pPr algn="l"/>
          <a:r>
            <a:rPr lang="es-EC" sz="1500" dirty="0" smtClean="0">
              <a:solidFill>
                <a:schemeClr val="tx1"/>
              </a:solidFill>
              <a:latin typeface="Arial" pitchFamily="34" charset="0"/>
              <a:cs typeface="Arial" pitchFamily="34" charset="0"/>
            </a:rPr>
            <a:t>Sección 20 - Arrendamientos</a:t>
          </a:r>
        </a:p>
        <a:p>
          <a:pPr algn="l"/>
          <a:r>
            <a:rPr lang="es-EC" sz="1500" dirty="0" smtClean="0">
              <a:solidFill>
                <a:schemeClr val="tx1"/>
              </a:solidFill>
              <a:latin typeface="Arial" pitchFamily="34" charset="0"/>
              <a:cs typeface="Arial" pitchFamily="34" charset="0"/>
            </a:rPr>
            <a:t>Sección 21 - Provisiones y contingencias</a:t>
          </a:r>
        </a:p>
        <a:p>
          <a:pPr algn="l"/>
          <a:r>
            <a:rPr lang="es-EC" sz="1500" dirty="0" smtClean="0">
              <a:solidFill>
                <a:schemeClr val="tx1"/>
              </a:solidFill>
              <a:latin typeface="Arial" pitchFamily="34" charset="0"/>
              <a:cs typeface="Arial" pitchFamily="34" charset="0"/>
            </a:rPr>
            <a:t>Sección 22 - Pasivos y patrimonio</a:t>
          </a:r>
        </a:p>
        <a:p>
          <a:pPr algn="l"/>
          <a:r>
            <a:rPr lang="es-EC" sz="1500" dirty="0" smtClean="0">
              <a:solidFill>
                <a:schemeClr val="tx1"/>
              </a:solidFill>
              <a:latin typeface="Arial" pitchFamily="34" charset="0"/>
              <a:cs typeface="Arial" pitchFamily="34" charset="0"/>
            </a:rPr>
            <a:t>Sección 23 - Ingresos de actividades ordinarias</a:t>
          </a:r>
          <a:endParaRPr lang="es-EC" sz="1500" dirty="0">
            <a:solidFill>
              <a:schemeClr val="tx1"/>
            </a:solidFill>
            <a:latin typeface="Arial" pitchFamily="34" charset="0"/>
            <a:cs typeface="Arial" pitchFamily="34" charset="0"/>
          </a:endParaRPr>
        </a:p>
      </dgm:t>
    </dgm:pt>
    <dgm:pt modelId="{1E63F5DB-D369-490A-8B48-3182A6561BEC}" type="parTrans" cxnId="{679C17EA-228B-4D6F-9C9B-7F075B5141F0}">
      <dgm:prSet/>
      <dgm:spPr/>
      <dgm:t>
        <a:bodyPr/>
        <a:lstStyle/>
        <a:p>
          <a:pPr algn="just"/>
          <a:endParaRPr lang="es-EC">
            <a:latin typeface="Arial" pitchFamily="34" charset="0"/>
            <a:cs typeface="Arial" pitchFamily="34" charset="0"/>
          </a:endParaRPr>
        </a:p>
      </dgm:t>
    </dgm:pt>
    <dgm:pt modelId="{E52A9C42-CDF3-4F89-AA63-89F75B968EA3}" type="sibTrans" cxnId="{679C17EA-228B-4D6F-9C9B-7F075B5141F0}">
      <dgm:prSet/>
      <dgm:spPr/>
      <dgm:t>
        <a:bodyPr/>
        <a:lstStyle/>
        <a:p>
          <a:pPr algn="just"/>
          <a:endParaRPr lang="es-EC">
            <a:latin typeface="Arial" pitchFamily="34" charset="0"/>
            <a:cs typeface="Arial" pitchFamily="34" charset="0"/>
          </a:endParaRPr>
        </a:p>
      </dgm:t>
    </dgm:pt>
    <dgm:pt modelId="{3764B526-AE6B-406D-AE12-7B217958138C}">
      <dgm:prSet phldrT="[Texto]" custT="1"/>
      <dgm:spPr/>
      <dgm:t>
        <a:bodyPr/>
        <a:lstStyle/>
        <a:p>
          <a:pPr algn="l"/>
          <a:r>
            <a:rPr lang="es-EC" sz="1500" dirty="0" smtClean="0">
              <a:solidFill>
                <a:schemeClr val="tx1"/>
              </a:solidFill>
              <a:latin typeface="Arial" pitchFamily="34" charset="0"/>
              <a:cs typeface="Arial" pitchFamily="34" charset="0"/>
            </a:rPr>
            <a:t>Sección 24 - Subvenciones del gobierno</a:t>
          </a:r>
        </a:p>
        <a:p>
          <a:pPr algn="l"/>
          <a:r>
            <a:rPr lang="es-EC" sz="1500" dirty="0" smtClean="0">
              <a:solidFill>
                <a:schemeClr val="tx1"/>
              </a:solidFill>
              <a:latin typeface="Arial" pitchFamily="34" charset="0"/>
              <a:cs typeface="Arial" pitchFamily="34" charset="0"/>
            </a:rPr>
            <a:t>Sección 25 - Costos por préstamos</a:t>
          </a:r>
        </a:p>
        <a:p>
          <a:pPr algn="l"/>
          <a:r>
            <a:rPr lang="es-EC" sz="1500" dirty="0" smtClean="0">
              <a:solidFill>
                <a:schemeClr val="tx1"/>
              </a:solidFill>
              <a:latin typeface="Arial" pitchFamily="34" charset="0"/>
              <a:cs typeface="Arial" pitchFamily="34" charset="0"/>
            </a:rPr>
            <a:t>Sección 26 - Pagos basados en acciones</a:t>
          </a:r>
        </a:p>
        <a:p>
          <a:pPr algn="l"/>
          <a:r>
            <a:rPr lang="es-EC" sz="1500" dirty="0" smtClean="0">
              <a:solidFill>
                <a:schemeClr val="tx1"/>
              </a:solidFill>
              <a:latin typeface="Arial" pitchFamily="34" charset="0"/>
              <a:cs typeface="Arial" pitchFamily="34" charset="0"/>
            </a:rPr>
            <a:t>Sección 27 - Deterioro del valor de los activos</a:t>
          </a:r>
        </a:p>
        <a:p>
          <a:pPr algn="l"/>
          <a:r>
            <a:rPr lang="es-EC" sz="1500" dirty="0" smtClean="0">
              <a:solidFill>
                <a:schemeClr val="tx1"/>
              </a:solidFill>
              <a:latin typeface="Arial" pitchFamily="34" charset="0"/>
              <a:cs typeface="Arial" pitchFamily="34" charset="0"/>
            </a:rPr>
            <a:t>Sección 28 - Beneficios a los empleados</a:t>
          </a:r>
        </a:p>
        <a:p>
          <a:pPr algn="l"/>
          <a:r>
            <a:rPr lang="es-EC" sz="1500" dirty="0" smtClean="0">
              <a:solidFill>
                <a:schemeClr val="tx1"/>
              </a:solidFill>
              <a:latin typeface="Arial" pitchFamily="34" charset="0"/>
              <a:cs typeface="Arial" pitchFamily="34" charset="0"/>
            </a:rPr>
            <a:t>Sección 29 - Impuesto a las ganancias</a:t>
          </a:r>
        </a:p>
        <a:p>
          <a:pPr algn="l"/>
          <a:endParaRPr lang="es-EC" sz="1500" dirty="0" smtClean="0">
            <a:solidFill>
              <a:schemeClr val="tx1"/>
            </a:solidFill>
            <a:latin typeface="Arial" pitchFamily="34" charset="0"/>
            <a:cs typeface="Arial" pitchFamily="34" charset="0"/>
          </a:endParaRPr>
        </a:p>
        <a:p>
          <a:pPr algn="l"/>
          <a:r>
            <a:rPr lang="es-EC" sz="1500" dirty="0" smtClean="0">
              <a:solidFill>
                <a:schemeClr val="tx1"/>
              </a:solidFill>
              <a:latin typeface="Arial" pitchFamily="34" charset="0"/>
              <a:cs typeface="Arial" pitchFamily="34" charset="0"/>
            </a:rPr>
            <a:t>Sección 30 - Conversión de la moneda extranjera</a:t>
          </a:r>
        </a:p>
        <a:p>
          <a:pPr algn="l"/>
          <a:r>
            <a:rPr lang="es-EC" sz="1500" dirty="0" smtClean="0">
              <a:solidFill>
                <a:schemeClr val="tx1"/>
              </a:solidFill>
              <a:latin typeface="Arial" pitchFamily="34" charset="0"/>
              <a:cs typeface="Arial" pitchFamily="34" charset="0"/>
            </a:rPr>
            <a:t>Sección 31 - Hiperinflación</a:t>
          </a:r>
        </a:p>
        <a:p>
          <a:pPr algn="l"/>
          <a:r>
            <a:rPr lang="es-EC" sz="1500" dirty="0" smtClean="0">
              <a:solidFill>
                <a:schemeClr val="tx1"/>
              </a:solidFill>
              <a:latin typeface="Arial" pitchFamily="34" charset="0"/>
              <a:cs typeface="Arial" pitchFamily="34" charset="0"/>
            </a:rPr>
            <a:t>Sección 32 - Hechos ocurridos después del periodo sobre el que se informa</a:t>
          </a:r>
        </a:p>
        <a:p>
          <a:pPr algn="l"/>
          <a:r>
            <a:rPr lang="es-EC" sz="1500" dirty="0" smtClean="0">
              <a:solidFill>
                <a:schemeClr val="tx1"/>
              </a:solidFill>
              <a:latin typeface="Arial" pitchFamily="34" charset="0"/>
              <a:cs typeface="Arial" pitchFamily="34" charset="0"/>
            </a:rPr>
            <a:t>Sección 33 - Información a revelar sobre partes relacionadas</a:t>
          </a:r>
        </a:p>
        <a:p>
          <a:pPr algn="l"/>
          <a:r>
            <a:rPr lang="es-EC" sz="1500" dirty="0" smtClean="0">
              <a:solidFill>
                <a:schemeClr val="tx1"/>
              </a:solidFill>
              <a:latin typeface="Arial" pitchFamily="34" charset="0"/>
              <a:cs typeface="Arial" pitchFamily="34" charset="0"/>
            </a:rPr>
            <a:t>Sección 34 - Actividades especiales</a:t>
          </a:r>
        </a:p>
        <a:p>
          <a:pPr algn="l"/>
          <a:r>
            <a:rPr lang="es-EC" sz="1500" dirty="0" smtClean="0">
              <a:solidFill>
                <a:schemeClr val="tx1"/>
              </a:solidFill>
              <a:latin typeface="Arial" pitchFamily="34" charset="0"/>
              <a:cs typeface="Arial" pitchFamily="34" charset="0"/>
            </a:rPr>
            <a:t>Sección 35 - Transición a las NIIF para las PYMES</a:t>
          </a:r>
          <a:endParaRPr lang="es-EC" sz="1500" dirty="0">
            <a:solidFill>
              <a:schemeClr val="tx1"/>
            </a:solidFill>
            <a:latin typeface="Arial" pitchFamily="34" charset="0"/>
            <a:cs typeface="Arial" pitchFamily="34" charset="0"/>
          </a:endParaRPr>
        </a:p>
      </dgm:t>
    </dgm:pt>
    <dgm:pt modelId="{65FE055C-68AF-4E0A-8982-A7EEF8252F01}" type="parTrans" cxnId="{8442819E-E784-4063-81E6-E48F4F50A633}">
      <dgm:prSet/>
      <dgm:spPr/>
      <dgm:t>
        <a:bodyPr/>
        <a:lstStyle/>
        <a:p>
          <a:pPr algn="just"/>
          <a:endParaRPr lang="es-EC">
            <a:latin typeface="Arial" pitchFamily="34" charset="0"/>
            <a:cs typeface="Arial" pitchFamily="34" charset="0"/>
          </a:endParaRPr>
        </a:p>
      </dgm:t>
    </dgm:pt>
    <dgm:pt modelId="{BE0018E5-EF0E-4DE8-B395-180990A2AF8D}" type="sibTrans" cxnId="{8442819E-E784-4063-81E6-E48F4F50A633}">
      <dgm:prSet/>
      <dgm:spPr/>
      <dgm:t>
        <a:bodyPr/>
        <a:lstStyle/>
        <a:p>
          <a:pPr algn="just"/>
          <a:endParaRPr lang="es-EC">
            <a:latin typeface="Arial" pitchFamily="34" charset="0"/>
            <a:cs typeface="Arial" pitchFamily="34" charset="0"/>
          </a:endParaRPr>
        </a:p>
      </dgm:t>
    </dgm:pt>
    <dgm:pt modelId="{B18960ED-1EAD-4189-9CEA-FE26B5F8ED69}" type="pres">
      <dgm:prSet presAssocID="{089B925B-4CCC-4FBE-88DE-AF257E78657A}" presName="composite" presStyleCnt="0">
        <dgm:presLayoutVars>
          <dgm:chMax val="1"/>
          <dgm:dir/>
          <dgm:resizeHandles val="exact"/>
        </dgm:presLayoutVars>
      </dgm:prSet>
      <dgm:spPr/>
      <dgm:t>
        <a:bodyPr/>
        <a:lstStyle/>
        <a:p>
          <a:endParaRPr lang="en-US"/>
        </a:p>
      </dgm:t>
    </dgm:pt>
    <dgm:pt modelId="{051DB680-FF66-44BE-BA41-118EB897E596}" type="pres">
      <dgm:prSet presAssocID="{F4428C0E-8B2D-41FA-8EE3-B783E1F56CD2}" presName="roof" presStyleLbl="dkBgShp" presStyleIdx="0" presStyleCnt="2" custScaleY="40291"/>
      <dgm:spPr/>
      <dgm:t>
        <a:bodyPr/>
        <a:lstStyle/>
        <a:p>
          <a:endParaRPr lang="es-EC"/>
        </a:p>
      </dgm:t>
    </dgm:pt>
    <dgm:pt modelId="{EC345A7D-F330-4FD3-B569-8094A7C74E67}" type="pres">
      <dgm:prSet presAssocID="{F4428C0E-8B2D-41FA-8EE3-B783E1F56CD2}" presName="pillars" presStyleCnt="0"/>
      <dgm:spPr/>
      <dgm:t>
        <a:bodyPr/>
        <a:lstStyle/>
        <a:p>
          <a:endParaRPr lang="en-US"/>
        </a:p>
      </dgm:t>
    </dgm:pt>
    <dgm:pt modelId="{1AC2101B-32D9-4FEB-B9F1-96F6688D8395}" type="pres">
      <dgm:prSet presAssocID="{F4428C0E-8B2D-41FA-8EE3-B783E1F56CD2}" presName="pillar1" presStyleLbl="node1" presStyleIdx="0" presStyleCnt="3" custScaleY="130069">
        <dgm:presLayoutVars>
          <dgm:bulletEnabled val="1"/>
        </dgm:presLayoutVars>
      </dgm:prSet>
      <dgm:spPr/>
      <dgm:t>
        <a:bodyPr/>
        <a:lstStyle/>
        <a:p>
          <a:endParaRPr lang="es-EC"/>
        </a:p>
      </dgm:t>
    </dgm:pt>
    <dgm:pt modelId="{BF69142A-D041-431E-A0D5-41B112664C80}" type="pres">
      <dgm:prSet presAssocID="{B2843537-8E01-4020-ACCC-C4AAD6605444}" presName="pillarX" presStyleLbl="node1" presStyleIdx="1" presStyleCnt="3" custScaleY="130069">
        <dgm:presLayoutVars>
          <dgm:bulletEnabled val="1"/>
        </dgm:presLayoutVars>
      </dgm:prSet>
      <dgm:spPr/>
      <dgm:t>
        <a:bodyPr/>
        <a:lstStyle/>
        <a:p>
          <a:endParaRPr lang="es-EC"/>
        </a:p>
      </dgm:t>
    </dgm:pt>
    <dgm:pt modelId="{C6D19CC5-05F6-43AD-9DEA-55F7598EBB7E}" type="pres">
      <dgm:prSet presAssocID="{3764B526-AE6B-406D-AE12-7B217958138C}" presName="pillarX" presStyleLbl="node1" presStyleIdx="2" presStyleCnt="3" custScaleY="130069">
        <dgm:presLayoutVars>
          <dgm:bulletEnabled val="1"/>
        </dgm:presLayoutVars>
      </dgm:prSet>
      <dgm:spPr/>
      <dgm:t>
        <a:bodyPr/>
        <a:lstStyle/>
        <a:p>
          <a:endParaRPr lang="es-EC"/>
        </a:p>
      </dgm:t>
    </dgm:pt>
    <dgm:pt modelId="{EB852BC5-E34D-4BCB-9184-DE2A2A58BBA3}" type="pres">
      <dgm:prSet presAssocID="{F4428C0E-8B2D-41FA-8EE3-B783E1F56CD2}" presName="base" presStyleLbl="dkBgShp" presStyleIdx="1" presStyleCnt="2" custFlipVert="1" custScaleY="24892" custLinFactY="1906" custLinFactNeighborX="358" custLinFactNeighborY="100000"/>
      <dgm:spPr/>
      <dgm:t>
        <a:bodyPr/>
        <a:lstStyle/>
        <a:p>
          <a:endParaRPr lang="en-US"/>
        </a:p>
      </dgm:t>
    </dgm:pt>
  </dgm:ptLst>
  <dgm:cxnLst>
    <dgm:cxn modelId="{0A39D516-72EE-4244-99A1-B6B80406746B}" srcId="{089B925B-4CCC-4FBE-88DE-AF257E78657A}" destId="{F4428C0E-8B2D-41FA-8EE3-B783E1F56CD2}" srcOrd="0" destOrd="0" parTransId="{B253D0E6-2824-4384-AB89-FB8B5AE2CBD2}" sibTransId="{7E531D07-BF53-4381-AF53-7A54D69E2FCB}"/>
    <dgm:cxn modelId="{DDB89A68-7DC2-4318-AB0A-49D4130CA152}" srcId="{F4428C0E-8B2D-41FA-8EE3-B783E1F56CD2}" destId="{9999A041-B7B7-4E31-84CB-ABB068E8FB1C}" srcOrd="0" destOrd="0" parTransId="{9F15F6C9-FA7B-4975-8BE7-60A0A52425C8}" sibTransId="{E10CA02B-957D-481A-B948-A5F3DA8F5CBD}"/>
    <dgm:cxn modelId="{8442819E-E784-4063-81E6-E48F4F50A633}" srcId="{F4428C0E-8B2D-41FA-8EE3-B783E1F56CD2}" destId="{3764B526-AE6B-406D-AE12-7B217958138C}" srcOrd="2" destOrd="0" parTransId="{65FE055C-68AF-4E0A-8982-A7EEF8252F01}" sibTransId="{BE0018E5-EF0E-4DE8-B395-180990A2AF8D}"/>
    <dgm:cxn modelId="{4D26B314-ED22-4B44-AED0-020DFA407A0C}" type="presOf" srcId="{089B925B-4CCC-4FBE-88DE-AF257E78657A}" destId="{B18960ED-1EAD-4189-9CEA-FE26B5F8ED69}" srcOrd="0" destOrd="0" presId="urn:microsoft.com/office/officeart/2005/8/layout/hList3"/>
    <dgm:cxn modelId="{54399821-AE38-4ECA-8977-AC17DE2B2ED4}" type="presOf" srcId="{9999A041-B7B7-4E31-84CB-ABB068E8FB1C}" destId="{1AC2101B-32D9-4FEB-B9F1-96F6688D8395}" srcOrd="0" destOrd="0" presId="urn:microsoft.com/office/officeart/2005/8/layout/hList3"/>
    <dgm:cxn modelId="{6B950723-7783-492F-BCCA-534371CA4650}" type="presOf" srcId="{3764B526-AE6B-406D-AE12-7B217958138C}" destId="{C6D19CC5-05F6-43AD-9DEA-55F7598EBB7E}" srcOrd="0" destOrd="0" presId="urn:microsoft.com/office/officeart/2005/8/layout/hList3"/>
    <dgm:cxn modelId="{679C17EA-228B-4D6F-9C9B-7F075B5141F0}" srcId="{F4428C0E-8B2D-41FA-8EE3-B783E1F56CD2}" destId="{B2843537-8E01-4020-ACCC-C4AAD6605444}" srcOrd="1" destOrd="0" parTransId="{1E63F5DB-D369-490A-8B48-3182A6561BEC}" sibTransId="{E52A9C42-CDF3-4F89-AA63-89F75B968EA3}"/>
    <dgm:cxn modelId="{E1354DB6-7FBC-4202-9032-78F2901B85D6}" type="presOf" srcId="{F4428C0E-8B2D-41FA-8EE3-B783E1F56CD2}" destId="{051DB680-FF66-44BE-BA41-118EB897E596}" srcOrd="0" destOrd="0" presId="urn:microsoft.com/office/officeart/2005/8/layout/hList3"/>
    <dgm:cxn modelId="{0EF91D19-0F7F-4D89-AF35-8150EDDE37B1}" type="presOf" srcId="{B2843537-8E01-4020-ACCC-C4AAD6605444}" destId="{BF69142A-D041-431E-A0D5-41B112664C80}" srcOrd="0" destOrd="0" presId="urn:microsoft.com/office/officeart/2005/8/layout/hList3"/>
    <dgm:cxn modelId="{D16D0C13-D1CE-4E36-A212-32CE179998C1}" type="presParOf" srcId="{B18960ED-1EAD-4189-9CEA-FE26B5F8ED69}" destId="{051DB680-FF66-44BE-BA41-118EB897E596}" srcOrd="0" destOrd="0" presId="urn:microsoft.com/office/officeart/2005/8/layout/hList3"/>
    <dgm:cxn modelId="{D3DF0D45-E1AB-4B3A-BDED-40848231A66A}" type="presParOf" srcId="{B18960ED-1EAD-4189-9CEA-FE26B5F8ED69}" destId="{EC345A7D-F330-4FD3-B569-8094A7C74E67}" srcOrd="1" destOrd="0" presId="urn:microsoft.com/office/officeart/2005/8/layout/hList3"/>
    <dgm:cxn modelId="{239C172F-D5E9-4DF4-B8B5-DEC1399122EA}" type="presParOf" srcId="{EC345A7D-F330-4FD3-B569-8094A7C74E67}" destId="{1AC2101B-32D9-4FEB-B9F1-96F6688D8395}" srcOrd="0" destOrd="0" presId="urn:microsoft.com/office/officeart/2005/8/layout/hList3"/>
    <dgm:cxn modelId="{9963CA04-D9B4-41F2-BA22-0FF7DE1E9621}" type="presParOf" srcId="{EC345A7D-F330-4FD3-B569-8094A7C74E67}" destId="{BF69142A-D041-431E-A0D5-41B112664C80}" srcOrd="1" destOrd="0" presId="urn:microsoft.com/office/officeart/2005/8/layout/hList3"/>
    <dgm:cxn modelId="{E7A0C1BC-14C6-42ED-A134-C36BBCA460E3}" type="presParOf" srcId="{EC345A7D-F330-4FD3-B569-8094A7C74E67}" destId="{C6D19CC5-05F6-43AD-9DEA-55F7598EBB7E}" srcOrd="2" destOrd="0" presId="urn:microsoft.com/office/officeart/2005/8/layout/hList3"/>
    <dgm:cxn modelId="{BA0ACA77-FD39-4D02-A4B8-42D75E5FF32F}" type="presParOf" srcId="{B18960ED-1EAD-4189-9CEA-FE26B5F8ED69}" destId="{EB852BC5-E34D-4BCB-9184-DE2A2A58BBA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F20ED25-3B91-4D57-9BEB-7DE08D9E52A9}"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EB5CFC58-49F0-445A-B318-FFB8DB051939}">
      <dgm:prSet phldrT="[Texto]" custT="1"/>
      <dgm:spPr/>
      <dgm:t>
        <a:bodyPr/>
        <a:lstStyle/>
        <a:p>
          <a:r>
            <a:rPr lang="es-EC" sz="1800" smtClean="0">
              <a:latin typeface="Arial" panose="020B0604020202020204" pitchFamily="34" charset="0"/>
              <a:cs typeface="Arial" panose="020B0604020202020204" pitchFamily="34" charset="0"/>
            </a:rPr>
            <a:t>Revista Internacional Legis De Contabilidad &amp; Auditoría</a:t>
          </a:r>
          <a:endParaRPr lang="es-EC" sz="1800"/>
        </a:p>
      </dgm:t>
    </dgm:pt>
    <dgm:pt modelId="{0C03CA02-C89F-43C6-B444-2FA924B6060C}" type="parTrans" cxnId="{3ECF9C31-96E5-45E7-92FA-2542AF7E5E9C}">
      <dgm:prSet/>
      <dgm:spPr/>
      <dgm:t>
        <a:bodyPr/>
        <a:lstStyle/>
        <a:p>
          <a:endParaRPr lang="es-EC" sz="1400"/>
        </a:p>
      </dgm:t>
    </dgm:pt>
    <dgm:pt modelId="{2CEF7F7E-42A8-4A53-832B-D8455A1B875C}" type="sibTrans" cxnId="{3ECF9C31-96E5-45E7-92FA-2542AF7E5E9C}">
      <dgm:prSet/>
      <dgm:spPr/>
      <dgm:t>
        <a:bodyPr/>
        <a:lstStyle/>
        <a:p>
          <a:endParaRPr lang="es-EC" sz="1400"/>
        </a:p>
      </dgm:t>
    </dgm:pt>
    <dgm:pt modelId="{1A4A6164-4A2C-41AD-83F0-4D46D824A2A8}">
      <dgm:prSet custT="1"/>
      <dgm:spPr/>
      <dgm:t>
        <a:bodyPr/>
        <a:lstStyle/>
        <a:p>
          <a:r>
            <a:rPr lang="es-EC" sz="1800" dirty="0" smtClean="0">
              <a:latin typeface="Arial" panose="020B0604020202020204" pitchFamily="34" charset="0"/>
              <a:cs typeface="Arial" panose="020B0604020202020204" pitchFamily="34" charset="0"/>
            </a:rPr>
            <a:t>AUTOR: Manuel Rejón López</a:t>
          </a:r>
          <a:endParaRPr lang="en-US" sz="1800" dirty="0">
            <a:latin typeface="Arial" panose="020B0604020202020204" pitchFamily="34" charset="0"/>
            <a:cs typeface="Arial" panose="020B0604020202020204" pitchFamily="34" charset="0"/>
          </a:endParaRPr>
        </a:p>
      </dgm:t>
    </dgm:pt>
    <dgm:pt modelId="{512F387B-9AA8-48B3-8BA5-C3D1CC341DFA}" type="parTrans" cxnId="{27B4F2E6-8FA9-4DE7-958E-D369AD12D87A}">
      <dgm:prSet/>
      <dgm:spPr/>
      <dgm:t>
        <a:bodyPr/>
        <a:lstStyle/>
        <a:p>
          <a:endParaRPr lang="es-EC" sz="1400"/>
        </a:p>
      </dgm:t>
    </dgm:pt>
    <dgm:pt modelId="{ED16571B-B88E-4784-83F1-870B821491B0}" type="sibTrans" cxnId="{27B4F2E6-8FA9-4DE7-958E-D369AD12D87A}">
      <dgm:prSet/>
      <dgm:spPr/>
      <dgm:t>
        <a:bodyPr/>
        <a:lstStyle/>
        <a:p>
          <a:endParaRPr lang="es-EC" sz="1400"/>
        </a:p>
      </dgm:t>
    </dgm:pt>
    <dgm:pt modelId="{569E724B-E2E1-4205-BC5D-0CB2D768B28E}">
      <dgm:prSet custT="1"/>
      <dgm:spPr/>
      <dgm:t>
        <a:bodyPr/>
        <a:lstStyle/>
        <a:p>
          <a:r>
            <a:rPr lang="es-EC" sz="1800" smtClean="0">
              <a:latin typeface="Arial" panose="020B0604020202020204" pitchFamily="34" charset="0"/>
              <a:cs typeface="Arial" panose="020B0604020202020204" pitchFamily="34" charset="0"/>
            </a:rPr>
            <a:t>AÑO: 2011</a:t>
          </a:r>
          <a:endParaRPr lang="en-US" sz="1800" dirty="0">
            <a:latin typeface="Arial" panose="020B0604020202020204" pitchFamily="34" charset="0"/>
            <a:cs typeface="Arial" panose="020B0604020202020204" pitchFamily="34" charset="0"/>
          </a:endParaRPr>
        </a:p>
      </dgm:t>
    </dgm:pt>
    <dgm:pt modelId="{ADE4CFF1-F7CF-4C42-A7F5-C81BCABDF703}" type="parTrans" cxnId="{678A7C77-1554-427B-B3FA-DEE5E91FF4AB}">
      <dgm:prSet/>
      <dgm:spPr/>
      <dgm:t>
        <a:bodyPr/>
        <a:lstStyle/>
        <a:p>
          <a:endParaRPr lang="es-EC" sz="1400"/>
        </a:p>
      </dgm:t>
    </dgm:pt>
    <dgm:pt modelId="{25DED201-8637-4486-8019-E3445080BAD3}" type="sibTrans" cxnId="{678A7C77-1554-427B-B3FA-DEE5E91FF4AB}">
      <dgm:prSet/>
      <dgm:spPr/>
      <dgm:t>
        <a:bodyPr/>
        <a:lstStyle/>
        <a:p>
          <a:endParaRPr lang="es-EC" sz="1400"/>
        </a:p>
      </dgm:t>
    </dgm:pt>
    <dgm:pt modelId="{BCF5EBF0-82C2-4893-9180-52FD98806903}" type="pres">
      <dgm:prSet presAssocID="{3F20ED25-3B91-4D57-9BEB-7DE08D9E52A9}" presName="rootnode" presStyleCnt="0">
        <dgm:presLayoutVars>
          <dgm:chMax/>
          <dgm:chPref/>
          <dgm:dir/>
          <dgm:animLvl val="lvl"/>
        </dgm:presLayoutVars>
      </dgm:prSet>
      <dgm:spPr/>
      <dgm:t>
        <a:bodyPr/>
        <a:lstStyle/>
        <a:p>
          <a:endParaRPr lang="es-EC"/>
        </a:p>
      </dgm:t>
    </dgm:pt>
    <dgm:pt modelId="{DB88F0B0-48EB-4879-8EE0-487021F9E34C}" type="pres">
      <dgm:prSet presAssocID="{EB5CFC58-49F0-445A-B318-FFB8DB051939}" presName="composite" presStyleCnt="0"/>
      <dgm:spPr/>
    </dgm:pt>
    <dgm:pt modelId="{5ADD5064-263C-403B-9356-FDE76C3A6FE7}" type="pres">
      <dgm:prSet presAssocID="{EB5CFC58-49F0-445A-B318-FFB8DB051939}" presName="LShape" presStyleLbl="alignNode1" presStyleIdx="0" presStyleCnt="5"/>
      <dgm:spPr/>
    </dgm:pt>
    <dgm:pt modelId="{FA041DA7-689F-47E0-863D-28D5B1AD1216}" type="pres">
      <dgm:prSet presAssocID="{EB5CFC58-49F0-445A-B318-FFB8DB051939}" presName="ParentText" presStyleLbl="revTx" presStyleIdx="0" presStyleCnt="3">
        <dgm:presLayoutVars>
          <dgm:chMax val="0"/>
          <dgm:chPref val="0"/>
          <dgm:bulletEnabled val="1"/>
        </dgm:presLayoutVars>
      </dgm:prSet>
      <dgm:spPr/>
      <dgm:t>
        <a:bodyPr/>
        <a:lstStyle/>
        <a:p>
          <a:endParaRPr lang="es-EC"/>
        </a:p>
      </dgm:t>
    </dgm:pt>
    <dgm:pt modelId="{4EDABA94-3607-404B-9311-51EAA006EDA6}" type="pres">
      <dgm:prSet presAssocID="{EB5CFC58-49F0-445A-B318-FFB8DB051939}" presName="Triangle" presStyleLbl="alignNode1" presStyleIdx="1" presStyleCnt="5"/>
      <dgm:spPr/>
    </dgm:pt>
    <dgm:pt modelId="{9DE3FCFF-386E-4533-BBA5-F33690773082}" type="pres">
      <dgm:prSet presAssocID="{2CEF7F7E-42A8-4A53-832B-D8455A1B875C}" presName="sibTrans" presStyleCnt="0"/>
      <dgm:spPr/>
    </dgm:pt>
    <dgm:pt modelId="{C0609CEF-4C68-4EFF-91F4-F5D86601EFD2}" type="pres">
      <dgm:prSet presAssocID="{2CEF7F7E-42A8-4A53-832B-D8455A1B875C}" presName="space" presStyleCnt="0"/>
      <dgm:spPr/>
    </dgm:pt>
    <dgm:pt modelId="{C9A7D9FD-8C3D-4056-BD4B-75E88F709E47}" type="pres">
      <dgm:prSet presAssocID="{1A4A6164-4A2C-41AD-83F0-4D46D824A2A8}" presName="composite" presStyleCnt="0"/>
      <dgm:spPr/>
    </dgm:pt>
    <dgm:pt modelId="{A1B2FD55-E87A-400B-BFDB-33AF3E1EF15F}" type="pres">
      <dgm:prSet presAssocID="{1A4A6164-4A2C-41AD-83F0-4D46D824A2A8}" presName="LShape" presStyleLbl="alignNode1" presStyleIdx="2" presStyleCnt="5"/>
      <dgm:spPr/>
    </dgm:pt>
    <dgm:pt modelId="{4BBE6368-6DD0-4158-87AF-3A84DA36F835}" type="pres">
      <dgm:prSet presAssocID="{1A4A6164-4A2C-41AD-83F0-4D46D824A2A8}" presName="ParentText" presStyleLbl="revTx" presStyleIdx="1" presStyleCnt="3">
        <dgm:presLayoutVars>
          <dgm:chMax val="0"/>
          <dgm:chPref val="0"/>
          <dgm:bulletEnabled val="1"/>
        </dgm:presLayoutVars>
      </dgm:prSet>
      <dgm:spPr/>
      <dgm:t>
        <a:bodyPr/>
        <a:lstStyle/>
        <a:p>
          <a:endParaRPr lang="es-EC"/>
        </a:p>
      </dgm:t>
    </dgm:pt>
    <dgm:pt modelId="{C84D79C0-D5A8-42E4-8DAB-07F14CAEEED8}" type="pres">
      <dgm:prSet presAssocID="{1A4A6164-4A2C-41AD-83F0-4D46D824A2A8}" presName="Triangle" presStyleLbl="alignNode1" presStyleIdx="3" presStyleCnt="5"/>
      <dgm:spPr/>
    </dgm:pt>
    <dgm:pt modelId="{21B4CDD3-DE3C-407F-BA42-6A022A7E32BC}" type="pres">
      <dgm:prSet presAssocID="{ED16571B-B88E-4784-83F1-870B821491B0}" presName="sibTrans" presStyleCnt="0"/>
      <dgm:spPr/>
    </dgm:pt>
    <dgm:pt modelId="{38EF81D6-00D8-4802-821A-9AF6C3444250}" type="pres">
      <dgm:prSet presAssocID="{ED16571B-B88E-4784-83F1-870B821491B0}" presName="space" presStyleCnt="0"/>
      <dgm:spPr/>
    </dgm:pt>
    <dgm:pt modelId="{29BD3F75-8E40-4948-9754-B4304658A08B}" type="pres">
      <dgm:prSet presAssocID="{569E724B-E2E1-4205-BC5D-0CB2D768B28E}" presName="composite" presStyleCnt="0"/>
      <dgm:spPr/>
    </dgm:pt>
    <dgm:pt modelId="{6F70B76F-9F04-45F3-8DBB-63ABD6822F3E}" type="pres">
      <dgm:prSet presAssocID="{569E724B-E2E1-4205-BC5D-0CB2D768B28E}" presName="LShape" presStyleLbl="alignNode1" presStyleIdx="4" presStyleCnt="5"/>
      <dgm:spPr/>
    </dgm:pt>
    <dgm:pt modelId="{19F1028F-36DA-4744-859E-E0DD10AB72AC}" type="pres">
      <dgm:prSet presAssocID="{569E724B-E2E1-4205-BC5D-0CB2D768B28E}" presName="ParentText" presStyleLbl="revTx" presStyleIdx="2" presStyleCnt="3">
        <dgm:presLayoutVars>
          <dgm:chMax val="0"/>
          <dgm:chPref val="0"/>
          <dgm:bulletEnabled val="1"/>
        </dgm:presLayoutVars>
      </dgm:prSet>
      <dgm:spPr/>
      <dgm:t>
        <a:bodyPr/>
        <a:lstStyle/>
        <a:p>
          <a:endParaRPr lang="es-EC"/>
        </a:p>
      </dgm:t>
    </dgm:pt>
  </dgm:ptLst>
  <dgm:cxnLst>
    <dgm:cxn modelId="{BFAB0B33-4121-4DA6-818E-AB5A984C170D}" type="presOf" srcId="{569E724B-E2E1-4205-BC5D-0CB2D768B28E}" destId="{19F1028F-36DA-4744-859E-E0DD10AB72AC}" srcOrd="0" destOrd="0" presId="urn:microsoft.com/office/officeart/2009/3/layout/StepUpProcess"/>
    <dgm:cxn modelId="{85D67DDF-67C9-4B96-8443-FFE1E4AB5EDD}" type="presOf" srcId="{1A4A6164-4A2C-41AD-83F0-4D46D824A2A8}" destId="{4BBE6368-6DD0-4158-87AF-3A84DA36F835}" srcOrd="0" destOrd="0" presId="urn:microsoft.com/office/officeart/2009/3/layout/StepUpProcess"/>
    <dgm:cxn modelId="{27B4F2E6-8FA9-4DE7-958E-D369AD12D87A}" srcId="{3F20ED25-3B91-4D57-9BEB-7DE08D9E52A9}" destId="{1A4A6164-4A2C-41AD-83F0-4D46D824A2A8}" srcOrd="1" destOrd="0" parTransId="{512F387B-9AA8-48B3-8BA5-C3D1CC341DFA}" sibTransId="{ED16571B-B88E-4784-83F1-870B821491B0}"/>
    <dgm:cxn modelId="{3ECF9C31-96E5-45E7-92FA-2542AF7E5E9C}" srcId="{3F20ED25-3B91-4D57-9BEB-7DE08D9E52A9}" destId="{EB5CFC58-49F0-445A-B318-FFB8DB051939}" srcOrd="0" destOrd="0" parTransId="{0C03CA02-C89F-43C6-B444-2FA924B6060C}" sibTransId="{2CEF7F7E-42A8-4A53-832B-D8455A1B875C}"/>
    <dgm:cxn modelId="{8AF08D9A-E876-4A5C-BF70-6EF27ED60837}" type="presOf" srcId="{EB5CFC58-49F0-445A-B318-FFB8DB051939}" destId="{FA041DA7-689F-47E0-863D-28D5B1AD1216}" srcOrd="0" destOrd="0" presId="urn:microsoft.com/office/officeart/2009/3/layout/StepUpProcess"/>
    <dgm:cxn modelId="{678A7C77-1554-427B-B3FA-DEE5E91FF4AB}" srcId="{3F20ED25-3B91-4D57-9BEB-7DE08D9E52A9}" destId="{569E724B-E2E1-4205-BC5D-0CB2D768B28E}" srcOrd="2" destOrd="0" parTransId="{ADE4CFF1-F7CF-4C42-A7F5-C81BCABDF703}" sibTransId="{25DED201-8637-4486-8019-E3445080BAD3}"/>
    <dgm:cxn modelId="{29F7A65D-F4A2-413E-87A5-0B187DE251C1}" type="presOf" srcId="{3F20ED25-3B91-4D57-9BEB-7DE08D9E52A9}" destId="{BCF5EBF0-82C2-4893-9180-52FD98806903}" srcOrd="0" destOrd="0" presId="urn:microsoft.com/office/officeart/2009/3/layout/StepUpProcess"/>
    <dgm:cxn modelId="{3126F212-DF87-4136-A05C-5351B78EBA34}" type="presParOf" srcId="{BCF5EBF0-82C2-4893-9180-52FD98806903}" destId="{DB88F0B0-48EB-4879-8EE0-487021F9E34C}" srcOrd="0" destOrd="0" presId="urn:microsoft.com/office/officeart/2009/3/layout/StepUpProcess"/>
    <dgm:cxn modelId="{BFE2CB06-1868-45A1-83E2-B53B938FC528}" type="presParOf" srcId="{DB88F0B0-48EB-4879-8EE0-487021F9E34C}" destId="{5ADD5064-263C-403B-9356-FDE76C3A6FE7}" srcOrd="0" destOrd="0" presId="urn:microsoft.com/office/officeart/2009/3/layout/StepUpProcess"/>
    <dgm:cxn modelId="{A431E479-ACE8-4996-9E9E-47AC33242B0D}" type="presParOf" srcId="{DB88F0B0-48EB-4879-8EE0-487021F9E34C}" destId="{FA041DA7-689F-47E0-863D-28D5B1AD1216}" srcOrd="1" destOrd="0" presId="urn:microsoft.com/office/officeart/2009/3/layout/StepUpProcess"/>
    <dgm:cxn modelId="{96D1583E-40F1-494F-98CE-A47A4AE7AF0D}" type="presParOf" srcId="{DB88F0B0-48EB-4879-8EE0-487021F9E34C}" destId="{4EDABA94-3607-404B-9311-51EAA006EDA6}" srcOrd="2" destOrd="0" presId="urn:microsoft.com/office/officeart/2009/3/layout/StepUpProcess"/>
    <dgm:cxn modelId="{60F5DC39-304E-4DA4-9548-4DCD976A52FF}" type="presParOf" srcId="{BCF5EBF0-82C2-4893-9180-52FD98806903}" destId="{9DE3FCFF-386E-4533-BBA5-F33690773082}" srcOrd="1" destOrd="0" presId="urn:microsoft.com/office/officeart/2009/3/layout/StepUpProcess"/>
    <dgm:cxn modelId="{B304A8E8-A112-4FE4-9D85-145C22FCD02A}" type="presParOf" srcId="{9DE3FCFF-386E-4533-BBA5-F33690773082}" destId="{C0609CEF-4C68-4EFF-91F4-F5D86601EFD2}" srcOrd="0" destOrd="0" presId="urn:microsoft.com/office/officeart/2009/3/layout/StepUpProcess"/>
    <dgm:cxn modelId="{A75E0252-5A7A-449E-81DB-A0BB40FB07DD}" type="presParOf" srcId="{BCF5EBF0-82C2-4893-9180-52FD98806903}" destId="{C9A7D9FD-8C3D-4056-BD4B-75E88F709E47}" srcOrd="2" destOrd="0" presId="urn:microsoft.com/office/officeart/2009/3/layout/StepUpProcess"/>
    <dgm:cxn modelId="{D59EA56A-A502-4DB7-A358-4B9810DC1416}" type="presParOf" srcId="{C9A7D9FD-8C3D-4056-BD4B-75E88F709E47}" destId="{A1B2FD55-E87A-400B-BFDB-33AF3E1EF15F}" srcOrd="0" destOrd="0" presId="urn:microsoft.com/office/officeart/2009/3/layout/StepUpProcess"/>
    <dgm:cxn modelId="{110EF799-065B-4C1C-B0FB-E1C966FD11E9}" type="presParOf" srcId="{C9A7D9FD-8C3D-4056-BD4B-75E88F709E47}" destId="{4BBE6368-6DD0-4158-87AF-3A84DA36F835}" srcOrd="1" destOrd="0" presId="urn:microsoft.com/office/officeart/2009/3/layout/StepUpProcess"/>
    <dgm:cxn modelId="{B083E76D-97DA-4C0C-A979-6FE3324A13B8}" type="presParOf" srcId="{C9A7D9FD-8C3D-4056-BD4B-75E88F709E47}" destId="{C84D79C0-D5A8-42E4-8DAB-07F14CAEEED8}" srcOrd="2" destOrd="0" presId="urn:microsoft.com/office/officeart/2009/3/layout/StepUpProcess"/>
    <dgm:cxn modelId="{1151479E-FC62-45C1-B344-EF24B7045E7A}" type="presParOf" srcId="{BCF5EBF0-82C2-4893-9180-52FD98806903}" destId="{21B4CDD3-DE3C-407F-BA42-6A022A7E32BC}" srcOrd="3" destOrd="0" presId="urn:microsoft.com/office/officeart/2009/3/layout/StepUpProcess"/>
    <dgm:cxn modelId="{8D179A6E-2E16-4C40-B5E2-7A23F70122B4}" type="presParOf" srcId="{21B4CDD3-DE3C-407F-BA42-6A022A7E32BC}" destId="{38EF81D6-00D8-4802-821A-9AF6C3444250}" srcOrd="0" destOrd="0" presId="urn:microsoft.com/office/officeart/2009/3/layout/StepUpProcess"/>
    <dgm:cxn modelId="{7D0B7CCE-2CA4-4442-9021-26A49880AD21}" type="presParOf" srcId="{BCF5EBF0-82C2-4893-9180-52FD98806903}" destId="{29BD3F75-8E40-4948-9754-B4304658A08B}" srcOrd="4" destOrd="0" presId="urn:microsoft.com/office/officeart/2009/3/layout/StepUpProcess"/>
    <dgm:cxn modelId="{58B8D645-558D-4A43-B23C-6BCFBDEB23DD}" type="presParOf" srcId="{29BD3F75-8E40-4948-9754-B4304658A08B}" destId="{6F70B76F-9F04-45F3-8DBB-63ABD6822F3E}" srcOrd="0" destOrd="0" presId="urn:microsoft.com/office/officeart/2009/3/layout/StepUpProcess"/>
    <dgm:cxn modelId="{9CF038C2-46A7-4EA0-B059-4053B2EA350E}" type="presParOf" srcId="{29BD3F75-8E40-4948-9754-B4304658A08B}" destId="{19F1028F-36DA-4744-859E-E0DD10AB72A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0AE549-7DFF-4D8A-9709-A6A2CDE139BA}" type="doc">
      <dgm:prSet loTypeId="urn:microsoft.com/office/officeart/2005/8/layout/hProcess3" loCatId="process" qsTypeId="urn:microsoft.com/office/officeart/2005/8/quickstyle/3d4" qsCatId="3D" csTypeId="urn:microsoft.com/office/officeart/2005/8/colors/accent6_5" csCatId="accent6" phldr="1"/>
      <dgm:spPr/>
      <dgm:t>
        <a:bodyPr/>
        <a:lstStyle/>
        <a:p>
          <a:endParaRPr lang="es-EC"/>
        </a:p>
      </dgm:t>
    </dgm:pt>
    <dgm:pt modelId="{E67B30DA-17B8-4F42-9A9F-480EB9C42266}">
      <dgm:prSet phldrT="[Texto]" custT="1"/>
      <dgm:spPr/>
      <dgm:t>
        <a:bodyPr/>
        <a:lstStyle/>
        <a:p>
          <a:pPr algn="ctr"/>
          <a:r>
            <a:rPr lang="es-EC" sz="1800" dirty="0" smtClean="0">
              <a:latin typeface="Arial" panose="020B0604020202020204" pitchFamily="34" charset="0"/>
              <a:cs typeface="Arial" panose="020B0604020202020204" pitchFamily="34" charset="0"/>
            </a:rPr>
            <a:t>La falta de conocimiento del marco legal sobre el cumplimiento de las obligaciones financieras</a:t>
          </a:r>
          <a:endParaRPr lang="es-EC" sz="1800" dirty="0">
            <a:latin typeface="Arial" panose="020B0604020202020204" pitchFamily="34" charset="0"/>
            <a:cs typeface="Arial" panose="020B0604020202020204" pitchFamily="34" charset="0"/>
          </a:endParaRPr>
        </a:p>
      </dgm:t>
    </dgm:pt>
    <dgm:pt modelId="{8E746B2E-656D-4BA5-8479-CA51F5F7E854}" type="parTrans" cxnId="{008E95D2-7C3B-459E-B428-180DC6C0D51B}">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0164A1A2-F458-405C-9FDB-CDE8234ED804}" type="sibTrans" cxnId="{008E95D2-7C3B-459E-B428-180DC6C0D51B}">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E9191161-D2EF-4878-ACB9-050434089684}">
      <dgm:prSet phldrT="[Texto]" custT="1"/>
      <dgm:spPr/>
      <dgm:t>
        <a:bodyPr/>
        <a:lstStyle/>
        <a:p>
          <a:pPr algn="ctr"/>
          <a:r>
            <a:rPr lang="es-EC" sz="1800" dirty="0" smtClean="0">
              <a:latin typeface="Arial" panose="020B0604020202020204" pitchFamily="34" charset="0"/>
              <a:cs typeface="Arial" panose="020B0604020202020204" pitchFamily="34" charset="0"/>
            </a:rPr>
            <a:t>La falta de conocimiento de la normativa contable</a:t>
          </a:r>
          <a:endParaRPr lang="es-EC" sz="1800" dirty="0">
            <a:latin typeface="Arial" panose="020B0604020202020204" pitchFamily="34" charset="0"/>
            <a:cs typeface="Arial" panose="020B0604020202020204" pitchFamily="34" charset="0"/>
          </a:endParaRPr>
        </a:p>
      </dgm:t>
    </dgm:pt>
    <dgm:pt modelId="{08583ACF-D8B0-4CD0-B90C-4E14EF091C36}" type="parTrans" cxnId="{8F41B088-5051-42A9-9AA4-B210844B85B5}">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C7728DF8-F49F-410F-BFDD-FC32BD9C517D}" type="sibTrans" cxnId="{8F41B088-5051-42A9-9AA4-B210844B85B5}">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A0EC3FEB-37CD-4078-A36D-BA6952386AC3}">
      <dgm:prSet phldrT="[Texto]" custT="1"/>
      <dgm:spPr/>
      <dgm:t>
        <a:bodyPr/>
        <a:lstStyle/>
        <a:p>
          <a:pPr algn="ctr"/>
          <a:r>
            <a:rPr lang="es-EC" sz="1800" dirty="0" smtClean="0">
              <a:latin typeface="Arial" panose="020B0604020202020204" pitchFamily="34" charset="0"/>
              <a:cs typeface="Arial" panose="020B0604020202020204" pitchFamily="34" charset="0"/>
            </a:rPr>
            <a:t>La falta de conocimiento para la preparación y validación de la información financiera</a:t>
          </a:r>
          <a:endParaRPr lang="es-EC" sz="1800" dirty="0">
            <a:latin typeface="Arial" panose="020B0604020202020204" pitchFamily="34" charset="0"/>
            <a:cs typeface="Arial" panose="020B0604020202020204" pitchFamily="34" charset="0"/>
          </a:endParaRPr>
        </a:p>
      </dgm:t>
    </dgm:pt>
    <dgm:pt modelId="{CEAD9535-730F-409C-B942-D9923DD31C4B}" type="parTrans" cxnId="{568EF515-42A4-4AD0-BCB2-3790298D367C}">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3A12D8D1-6B53-4752-B88D-981D6CF8E6EF}" type="sibTrans" cxnId="{568EF515-42A4-4AD0-BCB2-3790298D367C}">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7A1065C3-E2C1-46E2-89AB-08B936D552F7}">
      <dgm:prSet phldrT="[Texto]" custT="1"/>
      <dgm:spPr/>
      <dgm:t>
        <a:bodyPr/>
        <a:lstStyle/>
        <a:p>
          <a:pPr algn="ctr"/>
          <a:r>
            <a:rPr lang="es-EC" sz="1800" dirty="0" smtClean="0">
              <a:latin typeface="Arial" panose="020B0604020202020204" pitchFamily="34" charset="0"/>
              <a:cs typeface="Arial" panose="020B0604020202020204" pitchFamily="34" charset="0"/>
            </a:rPr>
            <a:t>La falta de gestión sancionatoria, de vigilancia y de control de la Superintendencia de Compañías, Valores y Seguros</a:t>
          </a:r>
          <a:endParaRPr lang="es-EC" sz="1800" dirty="0">
            <a:latin typeface="Arial" panose="020B0604020202020204" pitchFamily="34" charset="0"/>
            <a:cs typeface="Arial" panose="020B0604020202020204" pitchFamily="34" charset="0"/>
          </a:endParaRPr>
        </a:p>
      </dgm:t>
    </dgm:pt>
    <dgm:pt modelId="{705E0ABB-1713-4900-B777-FCC369AE43AC}" type="parTrans" cxnId="{B10DEFC2-12E2-4C9E-A8E9-DDCE11F4C6C3}">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95DF105C-51DC-437A-AE48-C5FAE6B2C7AA}" type="sibTrans" cxnId="{B10DEFC2-12E2-4C9E-A8E9-DDCE11F4C6C3}">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419BD3AD-0521-45FD-9381-5A03AD7948EB}">
      <dgm:prSet phldrT="[Texto]" custT="1"/>
      <dgm:spPr/>
      <dgm:t>
        <a:bodyPr/>
        <a:lstStyle/>
        <a:p>
          <a:pPr algn="ctr"/>
          <a:r>
            <a:rPr lang="es-EC" sz="1800" dirty="0" smtClean="0">
              <a:latin typeface="Arial" panose="020B0604020202020204" pitchFamily="34" charset="0"/>
              <a:cs typeface="Arial" panose="020B0604020202020204" pitchFamily="34" charset="0"/>
            </a:rPr>
            <a:t>La falta de gestión en capacitación, comunicación y asesoramiento por parte de la Superintendencia de Compañías, Valores y Seguros</a:t>
          </a:r>
          <a:endParaRPr lang="es-EC" sz="1800" dirty="0">
            <a:latin typeface="Arial" panose="020B0604020202020204" pitchFamily="34" charset="0"/>
            <a:cs typeface="Arial" panose="020B0604020202020204" pitchFamily="34" charset="0"/>
          </a:endParaRPr>
        </a:p>
      </dgm:t>
    </dgm:pt>
    <dgm:pt modelId="{0EA0C190-4902-4E1B-87A2-06685F20C0CA}" type="parTrans" cxnId="{2A47427F-883A-45F3-8F4B-3392FDD2144E}">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4E510D47-A28F-46AF-BE6C-B933CC5CF6E3}" type="sibTrans" cxnId="{2A47427F-883A-45F3-8F4B-3392FDD2144E}">
      <dgm:prSet/>
      <dgm:spPr/>
      <dgm:t>
        <a:bodyPr/>
        <a:lstStyle/>
        <a:p>
          <a:endParaRPr lang="es-EC" sz="1800">
            <a:solidFill>
              <a:sysClr val="windowText" lastClr="000000"/>
            </a:solidFill>
            <a:latin typeface="Arial" panose="020B0604020202020204" pitchFamily="34" charset="0"/>
            <a:cs typeface="Arial" panose="020B0604020202020204" pitchFamily="34" charset="0"/>
          </a:endParaRPr>
        </a:p>
      </dgm:t>
    </dgm:pt>
    <dgm:pt modelId="{C18D96AB-2BAB-40AE-B67B-A113DE1C4507}" type="pres">
      <dgm:prSet presAssocID="{4D0AE549-7DFF-4D8A-9709-A6A2CDE139BA}" presName="Name0" presStyleCnt="0">
        <dgm:presLayoutVars>
          <dgm:dir/>
          <dgm:animLvl val="lvl"/>
          <dgm:resizeHandles val="exact"/>
        </dgm:presLayoutVars>
      </dgm:prSet>
      <dgm:spPr/>
      <dgm:t>
        <a:bodyPr/>
        <a:lstStyle/>
        <a:p>
          <a:endParaRPr lang="en-US"/>
        </a:p>
      </dgm:t>
    </dgm:pt>
    <dgm:pt modelId="{2704FB8C-66DF-4EDF-84DF-953B31C3D203}" type="pres">
      <dgm:prSet presAssocID="{4D0AE549-7DFF-4D8A-9709-A6A2CDE139BA}" presName="dummy" presStyleCnt="0"/>
      <dgm:spPr/>
      <dgm:t>
        <a:bodyPr/>
        <a:lstStyle/>
        <a:p>
          <a:endParaRPr lang="en-US"/>
        </a:p>
      </dgm:t>
    </dgm:pt>
    <dgm:pt modelId="{5C145273-8083-4D97-BF16-65FE3BA2E7E7}" type="pres">
      <dgm:prSet presAssocID="{4D0AE549-7DFF-4D8A-9709-A6A2CDE139BA}" presName="linH" presStyleCnt="0"/>
      <dgm:spPr/>
      <dgm:t>
        <a:bodyPr/>
        <a:lstStyle/>
        <a:p>
          <a:endParaRPr lang="en-US"/>
        </a:p>
      </dgm:t>
    </dgm:pt>
    <dgm:pt modelId="{29A0919F-4D04-455D-AED3-5281E0C7AA2A}" type="pres">
      <dgm:prSet presAssocID="{4D0AE549-7DFF-4D8A-9709-A6A2CDE139BA}" presName="padding1" presStyleCnt="0"/>
      <dgm:spPr/>
      <dgm:t>
        <a:bodyPr/>
        <a:lstStyle/>
        <a:p>
          <a:endParaRPr lang="en-US"/>
        </a:p>
      </dgm:t>
    </dgm:pt>
    <dgm:pt modelId="{55A44A9A-1EE5-45AC-8FAF-59846A472D7E}" type="pres">
      <dgm:prSet presAssocID="{E67B30DA-17B8-4F42-9A9F-480EB9C42266}" presName="linV" presStyleCnt="0"/>
      <dgm:spPr/>
      <dgm:t>
        <a:bodyPr/>
        <a:lstStyle/>
        <a:p>
          <a:endParaRPr lang="en-US"/>
        </a:p>
      </dgm:t>
    </dgm:pt>
    <dgm:pt modelId="{5A95E5F6-C9C5-4553-8F6A-9E3E871396CF}" type="pres">
      <dgm:prSet presAssocID="{E67B30DA-17B8-4F42-9A9F-480EB9C42266}" presName="spVertical1" presStyleCnt="0"/>
      <dgm:spPr/>
      <dgm:t>
        <a:bodyPr/>
        <a:lstStyle/>
        <a:p>
          <a:endParaRPr lang="en-US"/>
        </a:p>
      </dgm:t>
    </dgm:pt>
    <dgm:pt modelId="{1E4EAD43-EFF3-4F90-B602-96BDA9EA6236}" type="pres">
      <dgm:prSet presAssocID="{E67B30DA-17B8-4F42-9A9F-480EB9C42266}" presName="parTx" presStyleLbl="revTx" presStyleIdx="0" presStyleCnt="5" custScaleX="120856" custLinFactNeighborX="-40103" custLinFactNeighborY="27539">
        <dgm:presLayoutVars>
          <dgm:chMax val="0"/>
          <dgm:chPref val="0"/>
          <dgm:bulletEnabled val="1"/>
        </dgm:presLayoutVars>
      </dgm:prSet>
      <dgm:spPr/>
      <dgm:t>
        <a:bodyPr/>
        <a:lstStyle/>
        <a:p>
          <a:endParaRPr lang="en-US"/>
        </a:p>
      </dgm:t>
    </dgm:pt>
    <dgm:pt modelId="{5E19A646-ADE7-4072-83A9-CDFB395B83BA}" type="pres">
      <dgm:prSet presAssocID="{E67B30DA-17B8-4F42-9A9F-480EB9C42266}" presName="spVertical2" presStyleCnt="0"/>
      <dgm:spPr/>
      <dgm:t>
        <a:bodyPr/>
        <a:lstStyle/>
        <a:p>
          <a:endParaRPr lang="en-US"/>
        </a:p>
      </dgm:t>
    </dgm:pt>
    <dgm:pt modelId="{33718FDA-0E65-43E7-94BB-338056A85E0D}" type="pres">
      <dgm:prSet presAssocID="{E67B30DA-17B8-4F42-9A9F-480EB9C42266}" presName="spVertical3" presStyleCnt="0"/>
      <dgm:spPr/>
      <dgm:t>
        <a:bodyPr/>
        <a:lstStyle/>
        <a:p>
          <a:endParaRPr lang="en-US"/>
        </a:p>
      </dgm:t>
    </dgm:pt>
    <dgm:pt modelId="{57C45DB1-D2D8-42E1-815F-7442F6FD5FEF}" type="pres">
      <dgm:prSet presAssocID="{0164A1A2-F458-405C-9FDB-CDE8234ED804}" presName="space" presStyleCnt="0"/>
      <dgm:spPr/>
      <dgm:t>
        <a:bodyPr/>
        <a:lstStyle/>
        <a:p>
          <a:endParaRPr lang="en-US"/>
        </a:p>
      </dgm:t>
    </dgm:pt>
    <dgm:pt modelId="{F5B2DA32-5AF3-44DA-8DDE-5F6D7E20A26B}" type="pres">
      <dgm:prSet presAssocID="{E9191161-D2EF-4878-ACB9-050434089684}" presName="linV" presStyleCnt="0"/>
      <dgm:spPr/>
      <dgm:t>
        <a:bodyPr/>
        <a:lstStyle/>
        <a:p>
          <a:endParaRPr lang="en-US"/>
        </a:p>
      </dgm:t>
    </dgm:pt>
    <dgm:pt modelId="{CD6E0941-7C9A-4218-ABAE-18B800B7EED2}" type="pres">
      <dgm:prSet presAssocID="{E9191161-D2EF-4878-ACB9-050434089684}" presName="spVertical1" presStyleCnt="0"/>
      <dgm:spPr/>
      <dgm:t>
        <a:bodyPr/>
        <a:lstStyle/>
        <a:p>
          <a:endParaRPr lang="en-US"/>
        </a:p>
      </dgm:t>
    </dgm:pt>
    <dgm:pt modelId="{3A2441AE-2E3F-4BE7-8BC7-C8C1C70D203D}" type="pres">
      <dgm:prSet presAssocID="{E9191161-D2EF-4878-ACB9-050434089684}" presName="parTx" presStyleLbl="revTx" presStyleIdx="1" presStyleCnt="5" custScaleX="120856" custLinFactNeighborX="-40103" custLinFactNeighborY="27539">
        <dgm:presLayoutVars>
          <dgm:chMax val="0"/>
          <dgm:chPref val="0"/>
          <dgm:bulletEnabled val="1"/>
        </dgm:presLayoutVars>
      </dgm:prSet>
      <dgm:spPr/>
      <dgm:t>
        <a:bodyPr/>
        <a:lstStyle/>
        <a:p>
          <a:endParaRPr lang="en-US"/>
        </a:p>
      </dgm:t>
    </dgm:pt>
    <dgm:pt modelId="{DBFC2B42-2A79-4149-8E0D-5A3F25BEE7B7}" type="pres">
      <dgm:prSet presAssocID="{E9191161-D2EF-4878-ACB9-050434089684}" presName="spVertical2" presStyleCnt="0"/>
      <dgm:spPr/>
      <dgm:t>
        <a:bodyPr/>
        <a:lstStyle/>
        <a:p>
          <a:endParaRPr lang="en-US"/>
        </a:p>
      </dgm:t>
    </dgm:pt>
    <dgm:pt modelId="{69B4DC95-FB8A-4F7C-AD45-986405A0B70D}" type="pres">
      <dgm:prSet presAssocID="{E9191161-D2EF-4878-ACB9-050434089684}" presName="spVertical3" presStyleCnt="0"/>
      <dgm:spPr/>
      <dgm:t>
        <a:bodyPr/>
        <a:lstStyle/>
        <a:p>
          <a:endParaRPr lang="en-US"/>
        </a:p>
      </dgm:t>
    </dgm:pt>
    <dgm:pt modelId="{8F64CA62-81D3-48F0-BB05-87AA2C452A49}" type="pres">
      <dgm:prSet presAssocID="{C7728DF8-F49F-410F-BFDD-FC32BD9C517D}" presName="space" presStyleCnt="0"/>
      <dgm:spPr/>
      <dgm:t>
        <a:bodyPr/>
        <a:lstStyle/>
        <a:p>
          <a:endParaRPr lang="en-US"/>
        </a:p>
      </dgm:t>
    </dgm:pt>
    <dgm:pt modelId="{68BFDDED-96EB-41DD-90D5-66ED16BE776F}" type="pres">
      <dgm:prSet presAssocID="{A0EC3FEB-37CD-4078-A36D-BA6952386AC3}" presName="linV" presStyleCnt="0"/>
      <dgm:spPr/>
      <dgm:t>
        <a:bodyPr/>
        <a:lstStyle/>
        <a:p>
          <a:endParaRPr lang="en-US"/>
        </a:p>
      </dgm:t>
    </dgm:pt>
    <dgm:pt modelId="{71110F9C-1489-4096-A4AE-EE69FC4BE14C}" type="pres">
      <dgm:prSet presAssocID="{A0EC3FEB-37CD-4078-A36D-BA6952386AC3}" presName="spVertical1" presStyleCnt="0"/>
      <dgm:spPr/>
      <dgm:t>
        <a:bodyPr/>
        <a:lstStyle/>
        <a:p>
          <a:endParaRPr lang="en-US"/>
        </a:p>
      </dgm:t>
    </dgm:pt>
    <dgm:pt modelId="{C246297A-9576-4BB7-99A9-0BBA74D34999}" type="pres">
      <dgm:prSet presAssocID="{A0EC3FEB-37CD-4078-A36D-BA6952386AC3}" presName="parTx" presStyleLbl="revTx" presStyleIdx="2" presStyleCnt="5" custScaleX="120856" custLinFactNeighborX="-40103" custLinFactNeighborY="27539">
        <dgm:presLayoutVars>
          <dgm:chMax val="0"/>
          <dgm:chPref val="0"/>
          <dgm:bulletEnabled val="1"/>
        </dgm:presLayoutVars>
      </dgm:prSet>
      <dgm:spPr/>
      <dgm:t>
        <a:bodyPr/>
        <a:lstStyle/>
        <a:p>
          <a:endParaRPr lang="en-US"/>
        </a:p>
      </dgm:t>
    </dgm:pt>
    <dgm:pt modelId="{D2386959-3C35-4349-BDCC-942C119C7E74}" type="pres">
      <dgm:prSet presAssocID="{A0EC3FEB-37CD-4078-A36D-BA6952386AC3}" presName="spVertical2" presStyleCnt="0"/>
      <dgm:spPr/>
      <dgm:t>
        <a:bodyPr/>
        <a:lstStyle/>
        <a:p>
          <a:endParaRPr lang="en-US"/>
        </a:p>
      </dgm:t>
    </dgm:pt>
    <dgm:pt modelId="{DE0D4E45-FFB9-4F21-9375-FC47E23A3291}" type="pres">
      <dgm:prSet presAssocID="{A0EC3FEB-37CD-4078-A36D-BA6952386AC3}" presName="spVertical3" presStyleCnt="0"/>
      <dgm:spPr/>
      <dgm:t>
        <a:bodyPr/>
        <a:lstStyle/>
        <a:p>
          <a:endParaRPr lang="en-US"/>
        </a:p>
      </dgm:t>
    </dgm:pt>
    <dgm:pt modelId="{6512F469-7030-42F5-BD51-3A741C1C3DA7}" type="pres">
      <dgm:prSet presAssocID="{3A12D8D1-6B53-4752-B88D-981D6CF8E6EF}" presName="space" presStyleCnt="0"/>
      <dgm:spPr/>
      <dgm:t>
        <a:bodyPr/>
        <a:lstStyle/>
        <a:p>
          <a:endParaRPr lang="en-US"/>
        </a:p>
      </dgm:t>
    </dgm:pt>
    <dgm:pt modelId="{3813AB9A-F8A4-4618-88B0-2429ABD6FEE3}" type="pres">
      <dgm:prSet presAssocID="{7A1065C3-E2C1-46E2-89AB-08B936D552F7}" presName="linV" presStyleCnt="0"/>
      <dgm:spPr/>
      <dgm:t>
        <a:bodyPr/>
        <a:lstStyle/>
        <a:p>
          <a:endParaRPr lang="en-US"/>
        </a:p>
      </dgm:t>
    </dgm:pt>
    <dgm:pt modelId="{800EBDC3-AF85-4A47-AE17-FB779E919550}" type="pres">
      <dgm:prSet presAssocID="{7A1065C3-E2C1-46E2-89AB-08B936D552F7}" presName="spVertical1" presStyleCnt="0"/>
      <dgm:spPr/>
      <dgm:t>
        <a:bodyPr/>
        <a:lstStyle/>
        <a:p>
          <a:endParaRPr lang="en-US"/>
        </a:p>
      </dgm:t>
    </dgm:pt>
    <dgm:pt modelId="{A7B630B1-20AB-4261-B99F-C3444A3F0AA5}" type="pres">
      <dgm:prSet presAssocID="{7A1065C3-E2C1-46E2-89AB-08B936D552F7}" presName="parTx" presStyleLbl="revTx" presStyleIdx="3" presStyleCnt="5" custScaleX="133835" custLinFactNeighborX="-40103" custLinFactNeighborY="27539">
        <dgm:presLayoutVars>
          <dgm:chMax val="0"/>
          <dgm:chPref val="0"/>
          <dgm:bulletEnabled val="1"/>
        </dgm:presLayoutVars>
      </dgm:prSet>
      <dgm:spPr/>
      <dgm:t>
        <a:bodyPr/>
        <a:lstStyle/>
        <a:p>
          <a:endParaRPr lang="en-US"/>
        </a:p>
      </dgm:t>
    </dgm:pt>
    <dgm:pt modelId="{19D538F4-B4DF-45BF-B1B8-C6F74E8D76F7}" type="pres">
      <dgm:prSet presAssocID="{7A1065C3-E2C1-46E2-89AB-08B936D552F7}" presName="spVertical2" presStyleCnt="0"/>
      <dgm:spPr/>
      <dgm:t>
        <a:bodyPr/>
        <a:lstStyle/>
        <a:p>
          <a:endParaRPr lang="en-US"/>
        </a:p>
      </dgm:t>
    </dgm:pt>
    <dgm:pt modelId="{D52ED35D-A710-42F1-8159-2DCFE3F22891}" type="pres">
      <dgm:prSet presAssocID="{7A1065C3-E2C1-46E2-89AB-08B936D552F7}" presName="spVertical3" presStyleCnt="0"/>
      <dgm:spPr/>
      <dgm:t>
        <a:bodyPr/>
        <a:lstStyle/>
        <a:p>
          <a:endParaRPr lang="en-US"/>
        </a:p>
      </dgm:t>
    </dgm:pt>
    <dgm:pt modelId="{C4099E3D-B7C0-4CD5-B136-D066D6A652F4}" type="pres">
      <dgm:prSet presAssocID="{95DF105C-51DC-437A-AE48-C5FAE6B2C7AA}" presName="space" presStyleCnt="0"/>
      <dgm:spPr/>
      <dgm:t>
        <a:bodyPr/>
        <a:lstStyle/>
        <a:p>
          <a:endParaRPr lang="en-US"/>
        </a:p>
      </dgm:t>
    </dgm:pt>
    <dgm:pt modelId="{A5BD824C-E691-4D1E-B5BD-DBA3F811792B}" type="pres">
      <dgm:prSet presAssocID="{419BD3AD-0521-45FD-9381-5A03AD7948EB}" presName="linV" presStyleCnt="0"/>
      <dgm:spPr/>
      <dgm:t>
        <a:bodyPr/>
        <a:lstStyle/>
        <a:p>
          <a:endParaRPr lang="en-US"/>
        </a:p>
      </dgm:t>
    </dgm:pt>
    <dgm:pt modelId="{35E7EFB6-9473-4A81-90A4-5C6B85FC5288}" type="pres">
      <dgm:prSet presAssocID="{419BD3AD-0521-45FD-9381-5A03AD7948EB}" presName="spVertical1" presStyleCnt="0"/>
      <dgm:spPr/>
      <dgm:t>
        <a:bodyPr/>
        <a:lstStyle/>
        <a:p>
          <a:endParaRPr lang="en-US"/>
        </a:p>
      </dgm:t>
    </dgm:pt>
    <dgm:pt modelId="{A730AB91-83CF-49F0-B4FD-701379130889}" type="pres">
      <dgm:prSet presAssocID="{419BD3AD-0521-45FD-9381-5A03AD7948EB}" presName="parTx" presStyleLbl="revTx" presStyleIdx="4" presStyleCnt="5" custScaleX="133835" custLinFactNeighborX="-40103" custLinFactNeighborY="27539">
        <dgm:presLayoutVars>
          <dgm:chMax val="0"/>
          <dgm:chPref val="0"/>
          <dgm:bulletEnabled val="1"/>
        </dgm:presLayoutVars>
      </dgm:prSet>
      <dgm:spPr/>
      <dgm:t>
        <a:bodyPr/>
        <a:lstStyle/>
        <a:p>
          <a:endParaRPr lang="en-US"/>
        </a:p>
      </dgm:t>
    </dgm:pt>
    <dgm:pt modelId="{CD8C2342-1794-40E4-9EB4-E11CFC8D36B8}" type="pres">
      <dgm:prSet presAssocID="{419BD3AD-0521-45FD-9381-5A03AD7948EB}" presName="spVertical2" presStyleCnt="0"/>
      <dgm:spPr/>
      <dgm:t>
        <a:bodyPr/>
        <a:lstStyle/>
        <a:p>
          <a:endParaRPr lang="en-US"/>
        </a:p>
      </dgm:t>
    </dgm:pt>
    <dgm:pt modelId="{7CDE14E6-BE23-482B-8248-5D7388118BD4}" type="pres">
      <dgm:prSet presAssocID="{419BD3AD-0521-45FD-9381-5A03AD7948EB}" presName="spVertical3" presStyleCnt="0"/>
      <dgm:spPr/>
      <dgm:t>
        <a:bodyPr/>
        <a:lstStyle/>
        <a:p>
          <a:endParaRPr lang="en-US"/>
        </a:p>
      </dgm:t>
    </dgm:pt>
    <dgm:pt modelId="{3C45011B-E9C3-457B-8FFD-2211F3DFF080}" type="pres">
      <dgm:prSet presAssocID="{4D0AE549-7DFF-4D8A-9709-A6A2CDE139BA}" presName="padding2" presStyleCnt="0"/>
      <dgm:spPr/>
      <dgm:t>
        <a:bodyPr/>
        <a:lstStyle/>
        <a:p>
          <a:endParaRPr lang="en-US"/>
        </a:p>
      </dgm:t>
    </dgm:pt>
    <dgm:pt modelId="{C6CC648B-336F-4855-A822-A3642C0CC080}" type="pres">
      <dgm:prSet presAssocID="{4D0AE549-7DFF-4D8A-9709-A6A2CDE139BA}" presName="negArrow" presStyleCnt="0"/>
      <dgm:spPr/>
      <dgm:t>
        <a:bodyPr/>
        <a:lstStyle/>
        <a:p>
          <a:endParaRPr lang="en-US"/>
        </a:p>
      </dgm:t>
    </dgm:pt>
    <dgm:pt modelId="{B066D977-A312-42CC-8719-51F75CC938D2}" type="pres">
      <dgm:prSet presAssocID="{4D0AE549-7DFF-4D8A-9709-A6A2CDE139BA}" presName="backgroundArrow" presStyleLbl="node1" presStyleIdx="0" presStyleCnt="1" custScaleX="99655" custScaleY="11250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Lst>
  <dgm:cxnLst>
    <dgm:cxn modelId="{2A47427F-883A-45F3-8F4B-3392FDD2144E}" srcId="{4D0AE549-7DFF-4D8A-9709-A6A2CDE139BA}" destId="{419BD3AD-0521-45FD-9381-5A03AD7948EB}" srcOrd="4" destOrd="0" parTransId="{0EA0C190-4902-4E1B-87A2-06685F20C0CA}" sibTransId="{4E510D47-A28F-46AF-BE6C-B933CC5CF6E3}"/>
    <dgm:cxn modelId="{8F41B088-5051-42A9-9AA4-B210844B85B5}" srcId="{4D0AE549-7DFF-4D8A-9709-A6A2CDE139BA}" destId="{E9191161-D2EF-4878-ACB9-050434089684}" srcOrd="1" destOrd="0" parTransId="{08583ACF-D8B0-4CD0-B90C-4E14EF091C36}" sibTransId="{C7728DF8-F49F-410F-BFDD-FC32BD9C517D}"/>
    <dgm:cxn modelId="{6122C6F9-CE87-4470-B4FA-44E047F0D122}" type="presOf" srcId="{E67B30DA-17B8-4F42-9A9F-480EB9C42266}" destId="{1E4EAD43-EFF3-4F90-B602-96BDA9EA6236}" srcOrd="0" destOrd="0" presId="urn:microsoft.com/office/officeart/2005/8/layout/hProcess3"/>
    <dgm:cxn modelId="{2AFEEB37-8977-4233-9D91-BD8578CF514D}" type="presOf" srcId="{419BD3AD-0521-45FD-9381-5A03AD7948EB}" destId="{A730AB91-83CF-49F0-B4FD-701379130889}" srcOrd="0" destOrd="0" presId="urn:microsoft.com/office/officeart/2005/8/layout/hProcess3"/>
    <dgm:cxn modelId="{008E95D2-7C3B-459E-B428-180DC6C0D51B}" srcId="{4D0AE549-7DFF-4D8A-9709-A6A2CDE139BA}" destId="{E67B30DA-17B8-4F42-9A9F-480EB9C42266}" srcOrd="0" destOrd="0" parTransId="{8E746B2E-656D-4BA5-8479-CA51F5F7E854}" sibTransId="{0164A1A2-F458-405C-9FDB-CDE8234ED804}"/>
    <dgm:cxn modelId="{8EAC1F9F-7BEF-4D05-AEFC-5C03724E7A29}" type="presOf" srcId="{E9191161-D2EF-4878-ACB9-050434089684}" destId="{3A2441AE-2E3F-4BE7-8BC7-C8C1C70D203D}" srcOrd="0" destOrd="0" presId="urn:microsoft.com/office/officeart/2005/8/layout/hProcess3"/>
    <dgm:cxn modelId="{22A454C4-EC44-459B-B691-0DF63DBC58EE}" type="presOf" srcId="{A0EC3FEB-37CD-4078-A36D-BA6952386AC3}" destId="{C246297A-9576-4BB7-99A9-0BBA74D34999}" srcOrd="0" destOrd="0" presId="urn:microsoft.com/office/officeart/2005/8/layout/hProcess3"/>
    <dgm:cxn modelId="{B10DEFC2-12E2-4C9E-A8E9-DDCE11F4C6C3}" srcId="{4D0AE549-7DFF-4D8A-9709-A6A2CDE139BA}" destId="{7A1065C3-E2C1-46E2-89AB-08B936D552F7}" srcOrd="3" destOrd="0" parTransId="{705E0ABB-1713-4900-B777-FCC369AE43AC}" sibTransId="{95DF105C-51DC-437A-AE48-C5FAE6B2C7AA}"/>
    <dgm:cxn modelId="{031AE212-FB0E-47C1-AD87-65622032A922}" type="presOf" srcId="{4D0AE549-7DFF-4D8A-9709-A6A2CDE139BA}" destId="{C18D96AB-2BAB-40AE-B67B-A113DE1C4507}" srcOrd="0" destOrd="0" presId="urn:microsoft.com/office/officeart/2005/8/layout/hProcess3"/>
    <dgm:cxn modelId="{568EF515-42A4-4AD0-BCB2-3790298D367C}" srcId="{4D0AE549-7DFF-4D8A-9709-A6A2CDE139BA}" destId="{A0EC3FEB-37CD-4078-A36D-BA6952386AC3}" srcOrd="2" destOrd="0" parTransId="{CEAD9535-730F-409C-B942-D9923DD31C4B}" sibTransId="{3A12D8D1-6B53-4752-B88D-981D6CF8E6EF}"/>
    <dgm:cxn modelId="{EBA68A1C-7903-43B2-87C9-95A5797D6664}" type="presOf" srcId="{7A1065C3-E2C1-46E2-89AB-08B936D552F7}" destId="{A7B630B1-20AB-4261-B99F-C3444A3F0AA5}" srcOrd="0" destOrd="0" presId="urn:microsoft.com/office/officeart/2005/8/layout/hProcess3"/>
    <dgm:cxn modelId="{BC2C2C7F-884B-4FBF-BCE5-88D621B53B0E}" type="presParOf" srcId="{C18D96AB-2BAB-40AE-B67B-A113DE1C4507}" destId="{2704FB8C-66DF-4EDF-84DF-953B31C3D203}" srcOrd="0" destOrd="0" presId="urn:microsoft.com/office/officeart/2005/8/layout/hProcess3"/>
    <dgm:cxn modelId="{C6373AAA-0F86-4D43-91CD-6116608C41BA}" type="presParOf" srcId="{C18D96AB-2BAB-40AE-B67B-A113DE1C4507}" destId="{5C145273-8083-4D97-BF16-65FE3BA2E7E7}" srcOrd="1" destOrd="0" presId="urn:microsoft.com/office/officeart/2005/8/layout/hProcess3"/>
    <dgm:cxn modelId="{90B9D042-ABE9-4D88-873E-4C92CA3F55CA}" type="presParOf" srcId="{5C145273-8083-4D97-BF16-65FE3BA2E7E7}" destId="{29A0919F-4D04-455D-AED3-5281E0C7AA2A}" srcOrd="0" destOrd="0" presId="urn:microsoft.com/office/officeart/2005/8/layout/hProcess3"/>
    <dgm:cxn modelId="{5B14F7C8-D3ED-42EF-9964-A24E6A4AA0AD}" type="presParOf" srcId="{5C145273-8083-4D97-BF16-65FE3BA2E7E7}" destId="{55A44A9A-1EE5-45AC-8FAF-59846A472D7E}" srcOrd="1" destOrd="0" presId="urn:microsoft.com/office/officeart/2005/8/layout/hProcess3"/>
    <dgm:cxn modelId="{80B5EE12-56DE-4EFA-8954-BB74E3F5B062}" type="presParOf" srcId="{55A44A9A-1EE5-45AC-8FAF-59846A472D7E}" destId="{5A95E5F6-C9C5-4553-8F6A-9E3E871396CF}" srcOrd="0" destOrd="0" presId="urn:microsoft.com/office/officeart/2005/8/layout/hProcess3"/>
    <dgm:cxn modelId="{49406ED4-7839-4D75-8235-2DBE55BF9F61}" type="presParOf" srcId="{55A44A9A-1EE5-45AC-8FAF-59846A472D7E}" destId="{1E4EAD43-EFF3-4F90-B602-96BDA9EA6236}" srcOrd="1" destOrd="0" presId="urn:microsoft.com/office/officeart/2005/8/layout/hProcess3"/>
    <dgm:cxn modelId="{12711543-C996-4590-9880-A0663C58559B}" type="presParOf" srcId="{55A44A9A-1EE5-45AC-8FAF-59846A472D7E}" destId="{5E19A646-ADE7-4072-83A9-CDFB395B83BA}" srcOrd="2" destOrd="0" presId="urn:microsoft.com/office/officeart/2005/8/layout/hProcess3"/>
    <dgm:cxn modelId="{1225B583-A86B-4325-8042-7963BB272AE6}" type="presParOf" srcId="{55A44A9A-1EE5-45AC-8FAF-59846A472D7E}" destId="{33718FDA-0E65-43E7-94BB-338056A85E0D}" srcOrd="3" destOrd="0" presId="urn:microsoft.com/office/officeart/2005/8/layout/hProcess3"/>
    <dgm:cxn modelId="{DF8427DA-F9A0-4DEC-97F5-10C109E6FF41}" type="presParOf" srcId="{5C145273-8083-4D97-BF16-65FE3BA2E7E7}" destId="{57C45DB1-D2D8-42E1-815F-7442F6FD5FEF}" srcOrd="2" destOrd="0" presId="urn:microsoft.com/office/officeart/2005/8/layout/hProcess3"/>
    <dgm:cxn modelId="{3BC2D4D9-DF9E-4E06-8F22-464A4E0AD658}" type="presParOf" srcId="{5C145273-8083-4D97-BF16-65FE3BA2E7E7}" destId="{F5B2DA32-5AF3-44DA-8DDE-5F6D7E20A26B}" srcOrd="3" destOrd="0" presId="urn:microsoft.com/office/officeart/2005/8/layout/hProcess3"/>
    <dgm:cxn modelId="{DDC1A536-D259-49AF-9ACF-98A01D7574C0}" type="presParOf" srcId="{F5B2DA32-5AF3-44DA-8DDE-5F6D7E20A26B}" destId="{CD6E0941-7C9A-4218-ABAE-18B800B7EED2}" srcOrd="0" destOrd="0" presId="urn:microsoft.com/office/officeart/2005/8/layout/hProcess3"/>
    <dgm:cxn modelId="{05CF86DC-5ADF-4EE6-BCC6-7FD0D73E0AB5}" type="presParOf" srcId="{F5B2DA32-5AF3-44DA-8DDE-5F6D7E20A26B}" destId="{3A2441AE-2E3F-4BE7-8BC7-C8C1C70D203D}" srcOrd="1" destOrd="0" presId="urn:microsoft.com/office/officeart/2005/8/layout/hProcess3"/>
    <dgm:cxn modelId="{CA748783-2351-4C5A-AB6F-8A20A30E2AD6}" type="presParOf" srcId="{F5B2DA32-5AF3-44DA-8DDE-5F6D7E20A26B}" destId="{DBFC2B42-2A79-4149-8E0D-5A3F25BEE7B7}" srcOrd="2" destOrd="0" presId="urn:microsoft.com/office/officeart/2005/8/layout/hProcess3"/>
    <dgm:cxn modelId="{E2C6D3F1-6315-4CF7-8AB6-EBCF78789274}" type="presParOf" srcId="{F5B2DA32-5AF3-44DA-8DDE-5F6D7E20A26B}" destId="{69B4DC95-FB8A-4F7C-AD45-986405A0B70D}" srcOrd="3" destOrd="0" presId="urn:microsoft.com/office/officeart/2005/8/layout/hProcess3"/>
    <dgm:cxn modelId="{33223507-F899-4962-8CA4-D22FEDC2A3D2}" type="presParOf" srcId="{5C145273-8083-4D97-BF16-65FE3BA2E7E7}" destId="{8F64CA62-81D3-48F0-BB05-87AA2C452A49}" srcOrd="4" destOrd="0" presId="urn:microsoft.com/office/officeart/2005/8/layout/hProcess3"/>
    <dgm:cxn modelId="{61C1FC42-FEA1-404A-B0E5-E3DE37DB0F00}" type="presParOf" srcId="{5C145273-8083-4D97-BF16-65FE3BA2E7E7}" destId="{68BFDDED-96EB-41DD-90D5-66ED16BE776F}" srcOrd="5" destOrd="0" presId="urn:microsoft.com/office/officeart/2005/8/layout/hProcess3"/>
    <dgm:cxn modelId="{6A07EF66-16F1-40E3-A9A6-D6EF48B7FEAF}" type="presParOf" srcId="{68BFDDED-96EB-41DD-90D5-66ED16BE776F}" destId="{71110F9C-1489-4096-A4AE-EE69FC4BE14C}" srcOrd="0" destOrd="0" presId="urn:microsoft.com/office/officeart/2005/8/layout/hProcess3"/>
    <dgm:cxn modelId="{AD6464C4-4C5C-4069-9173-8680F5F79ED4}" type="presParOf" srcId="{68BFDDED-96EB-41DD-90D5-66ED16BE776F}" destId="{C246297A-9576-4BB7-99A9-0BBA74D34999}" srcOrd="1" destOrd="0" presId="urn:microsoft.com/office/officeart/2005/8/layout/hProcess3"/>
    <dgm:cxn modelId="{B69950D6-E876-4C76-B407-FEC358AE32D0}" type="presParOf" srcId="{68BFDDED-96EB-41DD-90D5-66ED16BE776F}" destId="{D2386959-3C35-4349-BDCC-942C119C7E74}" srcOrd="2" destOrd="0" presId="urn:microsoft.com/office/officeart/2005/8/layout/hProcess3"/>
    <dgm:cxn modelId="{24B8E512-5C37-459A-A0EE-924F7B2ECDDF}" type="presParOf" srcId="{68BFDDED-96EB-41DD-90D5-66ED16BE776F}" destId="{DE0D4E45-FFB9-4F21-9375-FC47E23A3291}" srcOrd="3" destOrd="0" presId="urn:microsoft.com/office/officeart/2005/8/layout/hProcess3"/>
    <dgm:cxn modelId="{044A3F6E-351C-412B-80BC-C8FA19B79511}" type="presParOf" srcId="{5C145273-8083-4D97-BF16-65FE3BA2E7E7}" destId="{6512F469-7030-42F5-BD51-3A741C1C3DA7}" srcOrd="6" destOrd="0" presId="urn:microsoft.com/office/officeart/2005/8/layout/hProcess3"/>
    <dgm:cxn modelId="{22DCF484-0B27-4974-B055-A1C9FDC09456}" type="presParOf" srcId="{5C145273-8083-4D97-BF16-65FE3BA2E7E7}" destId="{3813AB9A-F8A4-4618-88B0-2429ABD6FEE3}" srcOrd="7" destOrd="0" presId="urn:microsoft.com/office/officeart/2005/8/layout/hProcess3"/>
    <dgm:cxn modelId="{EC602890-BB58-4BC6-8BFD-91C56E6BF4E6}" type="presParOf" srcId="{3813AB9A-F8A4-4618-88B0-2429ABD6FEE3}" destId="{800EBDC3-AF85-4A47-AE17-FB779E919550}" srcOrd="0" destOrd="0" presId="urn:microsoft.com/office/officeart/2005/8/layout/hProcess3"/>
    <dgm:cxn modelId="{684592BE-7C01-4EB2-8D62-401462D309ED}" type="presParOf" srcId="{3813AB9A-F8A4-4618-88B0-2429ABD6FEE3}" destId="{A7B630B1-20AB-4261-B99F-C3444A3F0AA5}" srcOrd="1" destOrd="0" presId="urn:microsoft.com/office/officeart/2005/8/layout/hProcess3"/>
    <dgm:cxn modelId="{9381E059-173D-416F-8728-9543FEB4BE24}" type="presParOf" srcId="{3813AB9A-F8A4-4618-88B0-2429ABD6FEE3}" destId="{19D538F4-B4DF-45BF-B1B8-C6F74E8D76F7}" srcOrd="2" destOrd="0" presId="urn:microsoft.com/office/officeart/2005/8/layout/hProcess3"/>
    <dgm:cxn modelId="{36216D49-DDE8-4B67-9047-E2F3D1138BEB}" type="presParOf" srcId="{3813AB9A-F8A4-4618-88B0-2429ABD6FEE3}" destId="{D52ED35D-A710-42F1-8159-2DCFE3F22891}" srcOrd="3" destOrd="0" presId="urn:microsoft.com/office/officeart/2005/8/layout/hProcess3"/>
    <dgm:cxn modelId="{702BB5D1-83A1-4E08-800A-7E9EBD3EEA7F}" type="presParOf" srcId="{5C145273-8083-4D97-BF16-65FE3BA2E7E7}" destId="{C4099E3D-B7C0-4CD5-B136-D066D6A652F4}" srcOrd="8" destOrd="0" presId="urn:microsoft.com/office/officeart/2005/8/layout/hProcess3"/>
    <dgm:cxn modelId="{BB4C0228-23B1-4494-B928-04B8AA09742D}" type="presParOf" srcId="{5C145273-8083-4D97-BF16-65FE3BA2E7E7}" destId="{A5BD824C-E691-4D1E-B5BD-DBA3F811792B}" srcOrd="9" destOrd="0" presId="urn:microsoft.com/office/officeart/2005/8/layout/hProcess3"/>
    <dgm:cxn modelId="{896468FC-3230-490C-9453-1CBB2A330BD3}" type="presParOf" srcId="{A5BD824C-E691-4D1E-B5BD-DBA3F811792B}" destId="{35E7EFB6-9473-4A81-90A4-5C6B85FC5288}" srcOrd="0" destOrd="0" presId="urn:microsoft.com/office/officeart/2005/8/layout/hProcess3"/>
    <dgm:cxn modelId="{1A508CD1-12C6-4E95-974C-1329A29F5523}" type="presParOf" srcId="{A5BD824C-E691-4D1E-B5BD-DBA3F811792B}" destId="{A730AB91-83CF-49F0-B4FD-701379130889}" srcOrd="1" destOrd="0" presId="urn:microsoft.com/office/officeart/2005/8/layout/hProcess3"/>
    <dgm:cxn modelId="{EF1578B8-BC9A-4E54-8D12-F3FCA91F2F8E}" type="presParOf" srcId="{A5BD824C-E691-4D1E-B5BD-DBA3F811792B}" destId="{CD8C2342-1794-40E4-9EB4-E11CFC8D36B8}" srcOrd="2" destOrd="0" presId="urn:microsoft.com/office/officeart/2005/8/layout/hProcess3"/>
    <dgm:cxn modelId="{5E922BBD-BF3E-4932-9EA6-FE731959E56E}" type="presParOf" srcId="{A5BD824C-E691-4D1E-B5BD-DBA3F811792B}" destId="{7CDE14E6-BE23-482B-8248-5D7388118BD4}" srcOrd="3" destOrd="0" presId="urn:microsoft.com/office/officeart/2005/8/layout/hProcess3"/>
    <dgm:cxn modelId="{37A06792-39B8-40E5-BD14-3BD3AA5E29BC}" type="presParOf" srcId="{5C145273-8083-4D97-BF16-65FE3BA2E7E7}" destId="{3C45011B-E9C3-457B-8FFD-2211F3DFF080}" srcOrd="10" destOrd="0" presId="urn:microsoft.com/office/officeart/2005/8/layout/hProcess3"/>
    <dgm:cxn modelId="{AC9F6C93-D3EB-4DCA-9EB4-15A23ED3565A}" type="presParOf" srcId="{5C145273-8083-4D97-BF16-65FE3BA2E7E7}" destId="{C6CC648B-336F-4855-A822-A3642C0CC080}" srcOrd="11" destOrd="0" presId="urn:microsoft.com/office/officeart/2005/8/layout/hProcess3"/>
    <dgm:cxn modelId="{BBC7BA35-B594-425A-9567-1D3DE7434DFB}" type="presParOf" srcId="{5C145273-8083-4D97-BF16-65FE3BA2E7E7}" destId="{B066D977-A312-42CC-8719-51F75CC938D2}" srcOrd="12"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F20ED25-3B91-4D57-9BEB-7DE08D9E52A9}"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EB5CFC58-49F0-445A-B318-FFB8DB051939}">
      <dgm:prSet phldrT="[Texto]" custT="1"/>
      <dgm:spPr/>
      <dgm:t>
        <a:bodyPr/>
        <a:lstStyle/>
        <a:p>
          <a:r>
            <a:rPr lang="es-EC" sz="1800" dirty="0" smtClean="0">
              <a:solidFill>
                <a:schemeClr val="tx1"/>
              </a:solidFill>
              <a:latin typeface="Arial" panose="020B0604020202020204" pitchFamily="34" charset="0"/>
              <a:cs typeface="Arial" panose="020B0604020202020204" pitchFamily="34" charset="0"/>
            </a:rPr>
            <a:t>Cuadernos de Contabilidad - </a:t>
          </a:r>
          <a:r>
            <a:rPr lang="es-EC" sz="1800" dirty="0" err="1" smtClean="0">
              <a:solidFill>
                <a:schemeClr val="tx1"/>
              </a:solidFill>
              <a:latin typeface="Arial" panose="020B0604020202020204" pitchFamily="34" charset="0"/>
              <a:cs typeface="Arial" panose="020B0604020202020204" pitchFamily="34" charset="0"/>
            </a:rPr>
            <a:t>Cuad</a:t>
          </a:r>
          <a:r>
            <a:rPr lang="es-EC" sz="1800" dirty="0" smtClean="0">
              <a:solidFill>
                <a:schemeClr val="tx1"/>
              </a:solidFill>
              <a:latin typeface="Arial" panose="020B0604020202020204" pitchFamily="34" charset="0"/>
              <a:cs typeface="Arial" panose="020B0604020202020204" pitchFamily="34" charset="0"/>
            </a:rPr>
            <a:t>. </a:t>
          </a:r>
          <a:r>
            <a:rPr lang="es-EC" sz="1800" dirty="0" err="1" smtClean="0">
              <a:solidFill>
                <a:schemeClr val="tx1"/>
              </a:solidFill>
              <a:latin typeface="Arial" panose="020B0604020202020204" pitchFamily="34" charset="0"/>
              <a:cs typeface="Arial" panose="020B0604020202020204" pitchFamily="34" charset="0"/>
            </a:rPr>
            <a:t>Contab</a:t>
          </a:r>
          <a:r>
            <a:rPr lang="es-EC" sz="1800" dirty="0" smtClean="0">
              <a:solidFill>
                <a:schemeClr val="tx1"/>
              </a:solidFill>
              <a:latin typeface="Arial" panose="020B0604020202020204" pitchFamily="34" charset="0"/>
              <a:cs typeface="Arial" panose="020B0604020202020204" pitchFamily="34" charset="0"/>
            </a:rPr>
            <a:t>. vol.14 no.spe36 Bogotá </a:t>
          </a:r>
          <a:r>
            <a:rPr lang="es-EC" sz="1800" dirty="0" err="1" smtClean="0">
              <a:solidFill>
                <a:schemeClr val="tx1"/>
              </a:solidFill>
              <a:latin typeface="Arial" panose="020B0604020202020204" pitchFamily="34" charset="0"/>
              <a:cs typeface="Arial" panose="020B0604020202020204" pitchFamily="34" charset="0"/>
            </a:rPr>
            <a:t>Dec</a:t>
          </a:r>
          <a:r>
            <a:rPr lang="es-EC" sz="1800" dirty="0" smtClean="0">
              <a:solidFill>
                <a:schemeClr val="tx1"/>
              </a:solidFill>
              <a:latin typeface="Arial" panose="020B0604020202020204" pitchFamily="34" charset="0"/>
              <a:cs typeface="Arial" panose="020B0604020202020204" pitchFamily="34" charset="0"/>
            </a:rPr>
            <a:t>. 2013</a:t>
          </a:r>
          <a:endParaRPr lang="es-EC" sz="1800" dirty="0"/>
        </a:p>
      </dgm:t>
    </dgm:pt>
    <dgm:pt modelId="{0C03CA02-C89F-43C6-B444-2FA924B6060C}" type="parTrans" cxnId="{3ECF9C31-96E5-45E7-92FA-2542AF7E5E9C}">
      <dgm:prSet/>
      <dgm:spPr/>
      <dgm:t>
        <a:bodyPr/>
        <a:lstStyle/>
        <a:p>
          <a:endParaRPr lang="es-EC" sz="1400"/>
        </a:p>
      </dgm:t>
    </dgm:pt>
    <dgm:pt modelId="{2CEF7F7E-42A8-4A53-832B-D8455A1B875C}" type="sibTrans" cxnId="{3ECF9C31-96E5-45E7-92FA-2542AF7E5E9C}">
      <dgm:prSet/>
      <dgm:spPr/>
      <dgm:t>
        <a:bodyPr/>
        <a:lstStyle/>
        <a:p>
          <a:endParaRPr lang="es-EC" sz="1400"/>
        </a:p>
      </dgm:t>
    </dgm:pt>
    <dgm:pt modelId="{51903942-0F46-480D-99E4-728821C02E51}">
      <dgm:prSet custT="1"/>
      <dgm:spPr/>
      <dgm:t>
        <a:bodyPr/>
        <a:lstStyle/>
        <a:p>
          <a:r>
            <a:rPr lang="es-EC" sz="2000" dirty="0" smtClean="0">
              <a:solidFill>
                <a:schemeClr val="tx1"/>
              </a:solidFill>
              <a:latin typeface="Arial" panose="020B0604020202020204" pitchFamily="34" charset="0"/>
              <a:cs typeface="Arial" panose="020B0604020202020204" pitchFamily="34" charset="0"/>
            </a:rPr>
            <a:t>AUTOR: Angélica María Ferrer De La Hoz</a:t>
          </a:r>
          <a:endParaRPr lang="en-US" sz="2000" dirty="0">
            <a:solidFill>
              <a:schemeClr val="tx1"/>
            </a:solidFill>
            <a:latin typeface="Arial" panose="020B0604020202020204" pitchFamily="34" charset="0"/>
            <a:cs typeface="Arial" panose="020B0604020202020204" pitchFamily="34" charset="0"/>
          </a:endParaRPr>
        </a:p>
      </dgm:t>
    </dgm:pt>
    <dgm:pt modelId="{46B20C3C-D41B-4A19-8FA5-E361CF85AA27}" type="parTrans" cxnId="{AFB612D7-79E5-46AD-95F6-E5C074C3F69B}">
      <dgm:prSet/>
      <dgm:spPr/>
      <dgm:t>
        <a:bodyPr/>
        <a:lstStyle/>
        <a:p>
          <a:endParaRPr lang="es-EC"/>
        </a:p>
      </dgm:t>
    </dgm:pt>
    <dgm:pt modelId="{107283D2-B7FE-45D2-B622-57B3D8B3A3A8}" type="sibTrans" cxnId="{AFB612D7-79E5-46AD-95F6-E5C074C3F69B}">
      <dgm:prSet/>
      <dgm:spPr/>
      <dgm:t>
        <a:bodyPr/>
        <a:lstStyle/>
        <a:p>
          <a:endParaRPr lang="es-EC"/>
        </a:p>
      </dgm:t>
    </dgm:pt>
    <dgm:pt modelId="{65F51A7B-E827-45F4-97A7-E1A3BC12C6B4}">
      <dgm:prSet custT="1"/>
      <dgm:spPr/>
      <dgm:t>
        <a:bodyPr/>
        <a:lstStyle/>
        <a:p>
          <a:r>
            <a:rPr lang="es-EC" sz="2400" dirty="0" smtClean="0">
              <a:solidFill>
                <a:schemeClr val="tx1"/>
              </a:solidFill>
              <a:latin typeface="Arial" panose="020B0604020202020204" pitchFamily="34" charset="0"/>
              <a:cs typeface="Arial" panose="020B0604020202020204" pitchFamily="34" charset="0"/>
            </a:rPr>
            <a:t>AÑO: 2013</a:t>
          </a:r>
          <a:endParaRPr lang="en-US" sz="2400" dirty="0">
            <a:solidFill>
              <a:schemeClr val="tx1"/>
            </a:solidFill>
            <a:latin typeface="Arial" panose="020B0604020202020204" pitchFamily="34" charset="0"/>
            <a:cs typeface="Arial" panose="020B0604020202020204" pitchFamily="34" charset="0"/>
          </a:endParaRPr>
        </a:p>
      </dgm:t>
    </dgm:pt>
    <dgm:pt modelId="{362F2DBB-231E-4719-A4BC-505F7D0DC8BB}" type="parTrans" cxnId="{83BE8C8A-1E19-48B0-954C-1737EA8F1820}">
      <dgm:prSet/>
      <dgm:spPr/>
      <dgm:t>
        <a:bodyPr/>
        <a:lstStyle/>
        <a:p>
          <a:endParaRPr lang="es-EC"/>
        </a:p>
      </dgm:t>
    </dgm:pt>
    <dgm:pt modelId="{96322173-5F62-4677-874D-A93605AA3667}" type="sibTrans" cxnId="{83BE8C8A-1E19-48B0-954C-1737EA8F1820}">
      <dgm:prSet/>
      <dgm:spPr/>
      <dgm:t>
        <a:bodyPr/>
        <a:lstStyle/>
        <a:p>
          <a:endParaRPr lang="es-EC"/>
        </a:p>
      </dgm:t>
    </dgm:pt>
    <dgm:pt modelId="{BCF5EBF0-82C2-4893-9180-52FD98806903}" type="pres">
      <dgm:prSet presAssocID="{3F20ED25-3B91-4D57-9BEB-7DE08D9E52A9}" presName="rootnode" presStyleCnt="0">
        <dgm:presLayoutVars>
          <dgm:chMax/>
          <dgm:chPref/>
          <dgm:dir/>
          <dgm:animLvl val="lvl"/>
        </dgm:presLayoutVars>
      </dgm:prSet>
      <dgm:spPr/>
      <dgm:t>
        <a:bodyPr/>
        <a:lstStyle/>
        <a:p>
          <a:endParaRPr lang="es-EC"/>
        </a:p>
      </dgm:t>
    </dgm:pt>
    <dgm:pt modelId="{DB88F0B0-48EB-4879-8EE0-487021F9E34C}" type="pres">
      <dgm:prSet presAssocID="{EB5CFC58-49F0-445A-B318-FFB8DB051939}" presName="composite" presStyleCnt="0"/>
      <dgm:spPr/>
    </dgm:pt>
    <dgm:pt modelId="{5ADD5064-263C-403B-9356-FDE76C3A6FE7}" type="pres">
      <dgm:prSet presAssocID="{EB5CFC58-49F0-445A-B318-FFB8DB051939}" presName="LShape" presStyleLbl="alignNode1" presStyleIdx="0" presStyleCnt="5"/>
      <dgm:spPr/>
    </dgm:pt>
    <dgm:pt modelId="{FA041DA7-689F-47E0-863D-28D5B1AD1216}" type="pres">
      <dgm:prSet presAssocID="{EB5CFC58-49F0-445A-B318-FFB8DB051939}" presName="ParentText" presStyleLbl="revTx" presStyleIdx="0" presStyleCnt="3">
        <dgm:presLayoutVars>
          <dgm:chMax val="0"/>
          <dgm:chPref val="0"/>
          <dgm:bulletEnabled val="1"/>
        </dgm:presLayoutVars>
      </dgm:prSet>
      <dgm:spPr/>
      <dgm:t>
        <a:bodyPr/>
        <a:lstStyle/>
        <a:p>
          <a:endParaRPr lang="es-EC"/>
        </a:p>
      </dgm:t>
    </dgm:pt>
    <dgm:pt modelId="{4EDABA94-3607-404B-9311-51EAA006EDA6}" type="pres">
      <dgm:prSet presAssocID="{EB5CFC58-49F0-445A-B318-FFB8DB051939}" presName="Triangle" presStyleLbl="alignNode1" presStyleIdx="1" presStyleCnt="5"/>
      <dgm:spPr/>
    </dgm:pt>
    <dgm:pt modelId="{9DE3FCFF-386E-4533-BBA5-F33690773082}" type="pres">
      <dgm:prSet presAssocID="{2CEF7F7E-42A8-4A53-832B-D8455A1B875C}" presName="sibTrans" presStyleCnt="0"/>
      <dgm:spPr/>
    </dgm:pt>
    <dgm:pt modelId="{C0609CEF-4C68-4EFF-91F4-F5D86601EFD2}" type="pres">
      <dgm:prSet presAssocID="{2CEF7F7E-42A8-4A53-832B-D8455A1B875C}" presName="space" presStyleCnt="0"/>
      <dgm:spPr/>
    </dgm:pt>
    <dgm:pt modelId="{0920EC9A-1E1B-4247-A49B-C15BAC3571EE}" type="pres">
      <dgm:prSet presAssocID="{51903942-0F46-480D-99E4-728821C02E51}" presName="composite" presStyleCnt="0"/>
      <dgm:spPr/>
    </dgm:pt>
    <dgm:pt modelId="{30B0609F-2C48-4E32-838D-FEDC122752BF}" type="pres">
      <dgm:prSet presAssocID="{51903942-0F46-480D-99E4-728821C02E51}" presName="LShape" presStyleLbl="alignNode1" presStyleIdx="2" presStyleCnt="5"/>
      <dgm:spPr/>
    </dgm:pt>
    <dgm:pt modelId="{5D31A916-A640-48C9-BC4F-B9360EFC30F1}" type="pres">
      <dgm:prSet presAssocID="{51903942-0F46-480D-99E4-728821C02E51}" presName="ParentText" presStyleLbl="revTx" presStyleIdx="1" presStyleCnt="3">
        <dgm:presLayoutVars>
          <dgm:chMax val="0"/>
          <dgm:chPref val="0"/>
          <dgm:bulletEnabled val="1"/>
        </dgm:presLayoutVars>
      </dgm:prSet>
      <dgm:spPr/>
      <dgm:t>
        <a:bodyPr/>
        <a:lstStyle/>
        <a:p>
          <a:endParaRPr lang="es-EC"/>
        </a:p>
      </dgm:t>
    </dgm:pt>
    <dgm:pt modelId="{C6B6C4A9-0B9F-4DE2-911F-B1A0C763E270}" type="pres">
      <dgm:prSet presAssocID="{51903942-0F46-480D-99E4-728821C02E51}" presName="Triangle" presStyleLbl="alignNode1" presStyleIdx="3" presStyleCnt="5"/>
      <dgm:spPr/>
    </dgm:pt>
    <dgm:pt modelId="{1748EDD2-0E15-4936-9A0C-322CE28F0D6A}" type="pres">
      <dgm:prSet presAssocID="{107283D2-B7FE-45D2-B622-57B3D8B3A3A8}" presName="sibTrans" presStyleCnt="0"/>
      <dgm:spPr/>
    </dgm:pt>
    <dgm:pt modelId="{3969D124-8620-41C6-A6BA-94D65AA2AFAA}" type="pres">
      <dgm:prSet presAssocID="{107283D2-B7FE-45D2-B622-57B3D8B3A3A8}" presName="space" presStyleCnt="0"/>
      <dgm:spPr/>
    </dgm:pt>
    <dgm:pt modelId="{46A6FC76-91DE-41E3-A7AB-D82F9440F6C5}" type="pres">
      <dgm:prSet presAssocID="{65F51A7B-E827-45F4-97A7-E1A3BC12C6B4}" presName="composite" presStyleCnt="0"/>
      <dgm:spPr/>
    </dgm:pt>
    <dgm:pt modelId="{280E0508-C786-4A5C-A96F-6C49CEA05124}" type="pres">
      <dgm:prSet presAssocID="{65F51A7B-E827-45F4-97A7-E1A3BC12C6B4}" presName="LShape" presStyleLbl="alignNode1" presStyleIdx="4" presStyleCnt="5"/>
      <dgm:spPr/>
    </dgm:pt>
    <dgm:pt modelId="{55FF4C24-A3B5-4C3E-8147-60466729FD5C}" type="pres">
      <dgm:prSet presAssocID="{65F51A7B-E827-45F4-97A7-E1A3BC12C6B4}" presName="ParentText" presStyleLbl="revTx" presStyleIdx="2" presStyleCnt="3">
        <dgm:presLayoutVars>
          <dgm:chMax val="0"/>
          <dgm:chPref val="0"/>
          <dgm:bulletEnabled val="1"/>
        </dgm:presLayoutVars>
      </dgm:prSet>
      <dgm:spPr/>
      <dgm:t>
        <a:bodyPr/>
        <a:lstStyle/>
        <a:p>
          <a:endParaRPr lang="es-EC"/>
        </a:p>
      </dgm:t>
    </dgm:pt>
  </dgm:ptLst>
  <dgm:cxnLst>
    <dgm:cxn modelId="{3ECF9C31-96E5-45E7-92FA-2542AF7E5E9C}" srcId="{3F20ED25-3B91-4D57-9BEB-7DE08D9E52A9}" destId="{EB5CFC58-49F0-445A-B318-FFB8DB051939}" srcOrd="0" destOrd="0" parTransId="{0C03CA02-C89F-43C6-B444-2FA924B6060C}" sibTransId="{2CEF7F7E-42A8-4A53-832B-D8455A1B875C}"/>
    <dgm:cxn modelId="{FB9DDE70-F7C6-45C4-A077-FBF881DB094F}" type="presOf" srcId="{EB5CFC58-49F0-445A-B318-FFB8DB051939}" destId="{FA041DA7-689F-47E0-863D-28D5B1AD1216}" srcOrd="0" destOrd="0" presId="urn:microsoft.com/office/officeart/2009/3/layout/StepUpProcess"/>
    <dgm:cxn modelId="{AA1E508B-7893-447E-9A14-9D7DD8C2816C}" type="presOf" srcId="{65F51A7B-E827-45F4-97A7-E1A3BC12C6B4}" destId="{55FF4C24-A3B5-4C3E-8147-60466729FD5C}" srcOrd="0" destOrd="0" presId="urn:microsoft.com/office/officeart/2009/3/layout/StepUpProcess"/>
    <dgm:cxn modelId="{48C14042-8BDD-4886-AB77-67D17A757111}" type="presOf" srcId="{51903942-0F46-480D-99E4-728821C02E51}" destId="{5D31A916-A640-48C9-BC4F-B9360EFC30F1}" srcOrd="0" destOrd="0" presId="urn:microsoft.com/office/officeart/2009/3/layout/StepUpProcess"/>
    <dgm:cxn modelId="{857867D1-90E6-477E-B357-B29DD39BA714}" type="presOf" srcId="{3F20ED25-3B91-4D57-9BEB-7DE08D9E52A9}" destId="{BCF5EBF0-82C2-4893-9180-52FD98806903}" srcOrd="0" destOrd="0" presId="urn:microsoft.com/office/officeart/2009/3/layout/StepUpProcess"/>
    <dgm:cxn modelId="{83BE8C8A-1E19-48B0-954C-1737EA8F1820}" srcId="{3F20ED25-3B91-4D57-9BEB-7DE08D9E52A9}" destId="{65F51A7B-E827-45F4-97A7-E1A3BC12C6B4}" srcOrd="2" destOrd="0" parTransId="{362F2DBB-231E-4719-A4BC-505F7D0DC8BB}" sibTransId="{96322173-5F62-4677-874D-A93605AA3667}"/>
    <dgm:cxn modelId="{AFB612D7-79E5-46AD-95F6-E5C074C3F69B}" srcId="{3F20ED25-3B91-4D57-9BEB-7DE08D9E52A9}" destId="{51903942-0F46-480D-99E4-728821C02E51}" srcOrd="1" destOrd="0" parTransId="{46B20C3C-D41B-4A19-8FA5-E361CF85AA27}" sibTransId="{107283D2-B7FE-45D2-B622-57B3D8B3A3A8}"/>
    <dgm:cxn modelId="{40B950C6-B8E9-47F0-BD67-159381373DE6}" type="presParOf" srcId="{BCF5EBF0-82C2-4893-9180-52FD98806903}" destId="{DB88F0B0-48EB-4879-8EE0-487021F9E34C}" srcOrd="0" destOrd="0" presId="urn:microsoft.com/office/officeart/2009/3/layout/StepUpProcess"/>
    <dgm:cxn modelId="{A67BE31A-F311-44F5-9D70-A541EAF414E3}" type="presParOf" srcId="{DB88F0B0-48EB-4879-8EE0-487021F9E34C}" destId="{5ADD5064-263C-403B-9356-FDE76C3A6FE7}" srcOrd="0" destOrd="0" presId="urn:microsoft.com/office/officeart/2009/3/layout/StepUpProcess"/>
    <dgm:cxn modelId="{8B882C04-F70A-459C-A2FB-EE952B552430}" type="presParOf" srcId="{DB88F0B0-48EB-4879-8EE0-487021F9E34C}" destId="{FA041DA7-689F-47E0-863D-28D5B1AD1216}" srcOrd="1" destOrd="0" presId="urn:microsoft.com/office/officeart/2009/3/layout/StepUpProcess"/>
    <dgm:cxn modelId="{C5E33540-762F-46CD-A7F9-4F75406FAC02}" type="presParOf" srcId="{DB88F0B0-48EB-4879-8EE0-487021F9E34C}" destId="{4EDABA94-3607-404B-9311-51EAA006EDA6}" srcOrd="2" destOrd="0" presId="urn:microsoft.com/office/officeart/2009/3/layout/StepUpProcess"/>
    <dgm:cxn modelId="{0147163B-4FCC-4298-8E28-98D3BC6E9509}" type="presParOf" srcId="{BCF5EBF0-82C2-4893-9180-52FD98806903}" destId="{9DE3FCFF-386E-4533-BBA5-F33690773082}" srcOrd="1" destOrd="0" presId="urn:microsoft.com/office/officeart/2009/3/layout/StepUpProcess"/>
    <dgm:cxn modelId="{9173AD99-0E0A-4C0F-8C33-B7DE298443CA}" type="presParOf" srcId="{9DE3FCFF-386E-4533-BBA5-F33690773082}" destId="{C0609CEF-4C68-4EFF-91F4-F5D86601EFD2}" srcOrd="0" destOrd="0" presId="urn:microsoft.com/office/officeart/2009/3/layout/StepUpProcess"/>
    <dgm:cxn modelId="{625E4D67-E5D8-4400-BF57-6819269D5BF3}" type="presParOf" srcId="{BCF5EBF0-82C2-4893-9180-52FD98806903}" destId="{0920EC9A-1E1B-4247-A49B-C15BAC3571EE}" srcOrd="2" destOrd="0" presId="urn:microsoft.com/office/officeart/2009/3/layout/StepUpProcess"/>
    <dgm:cxn modelId="{8EC176D1-466A-4B62-A20D-3CED782B5371}" type="presParOf" srcId="{0920EC9A-1E1B-4247-A49B-C15BAC3571EE}" destId="{30B0609F-2C48-4E32-838D-FEDC122752BF}" srcOrd="0" destOrd="0" presId="urn:microsoft.com/office/officeart/2009/3/layout/StepUpProcess"/>
    <dgm:cxn modelId="{B2D427B2-555D-4CCD-9BE0-8DBA2AEE2032}" type="presParOf" srcId="{0920EC9A-1E1B-4247-A49B-C15BAC3571EE}" destId="{5D31A916-A640-48C9-BC4F-B9360EFC30F1}" srcOrd="1" destOrd="0" presId="urn:microsoft.com/office/officeart/2009/3/layout/StepUpProcess"/>
    <dgm:cxn modelId="{3D368F78-D6BA-4623-99B6-ED6A2B3B96B2}" type="presParOf" srcId="{0920EC9A-1E1B-4247-A49B-C15BAC3571EE}" destId="{C6B6C4A9-0B9F-4DE2-911F-B1A0C763E270}" srcOrd="2" destOrd="0" presId="urn:microsoft.com/office/officeart/2009/3/layout/StepUpProcess"/>
    <dgm:cxn modelId="{4ED25312-B654-4E2C-8603-33B8724AB1CD}" type="presParOf" srcId="{BCF5EBF0-82C2-4893-9180-52FD98806903}" destId="{1748EDD2-0E15-4936-9A0C-322CE28F0D6A}" srcOrd="3" destOrd="0" presId="urn:microsoft.com/office/officeart/2009/3/layout/StepUpProcess"/>
    <dgm:cxn modelId="{FBE12C06-2818-4F2B-BA38-50578FD410E1}" type="presParOf" srcId="{1748EDD2-0E15-4936-9A0C-322CE28F0D6A}" destId="{3969D124-8620-41C6-A6BA-94D65AA2AFAA}" srcOrd="0" destOrd="0" presId="urn:microsoft.com/office/officeart/2009/3/layout/StepUpProcess"/>
    <dgm:cxn modelId="{8938760F-12B0-4A67-9A80-831C77F7F3C1}" type="presParOf" srcId="{BCF5EBF0-82C2-4893-9180-52FD98806903}" destId="{46A6FC76-91DE-41E3-A7AB-D82F9440F6C5}" srcOrd="4" destOrd="0" presId="urn:microsoft.com/office/officeart/2009/3/layout/StepUpProcess"/>
    <dgm:cxn modelId="{507C36A1-767F-4FAB-9A95-B788C2D85E81}" type="presParOf" srcId="{46A6FC76-91DE-41E3-A7AB-D82F9440F6C5}" destId="{280E0508-C786-4A5C-A96F-6C49CEA05124}" srcOrd="0" destOrd="0" presId="urn:microsoft.com/office/officeart/2009/3/layout/StepUpProcess"/>
    <dgm:cxn modelId="{1134B623-86B6-494A-97EE-4EF27C2233D3}" type="presParOf" srcId="{46A6FC76-91DE-41E3-A7AB-D82F9440F6C5}" destId="{55FF4C24-A3B5-4C3E-8147-60466729FD5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79EE4C-501D-41DB-BE53-3C62971AF270}" type="doc">
      <dgm:prSet loTypeId="urn:microsoft.com/office/officeart/2005/8/layout/chevron1" loCatId="process" qsTypeId="urn:microsoft.com/office/officeart/2005/8/quickstyle/simple1" qsCatId="simple" csTypeId="urn:microsoft.com/office/officeart/2005/8/colors/accent1_2" csCatId="accent1" phldr="1"/>
      <dgm:spPr/>
    </dgm:pt>
    <dgm:pt modelId="{FF6039CE-77A7-4BA5-95C7-FEC748CE6640}">
      <dgm:prSet phldrT="[Texto]" custT="1"/>
      <dgm:spPr>
        <a:solidFill>
          <a:schemeClr val="accent6">
            <a:lumMod val="50000"/>
          </a:schemeClr>
        </a:solidFill>
      </dgm:spPr>
      <dgm:t>
        <a:bodyPr/>
        <a:lstStyle/>
        <a:p>
          <a:r>
            <a:rPr lang="es-EC" sz="1600" dirty="0" smtClean="0">
              <a:solidFill>
                <a:schemeClr val="bg1"/>
              </a:solidFill>
              <a:latin typeface="Arial" pitchFamily="34" charset="0"/>
              <a:cs typeface="Arial" pitchFamily="34" charset="0"/>
            </a:rPr>
            <a:t>(…) es el factor de mayor incidencia para la no presentación de estados financieros ante la Superintendencia de Compañías, Valores y Seguros por parte de las compañías PYMES (anónimas y de responsabilidad limitada) en la provincia de Pichincha</a:t>
          </a:r>
          <a:endParaRPr lang="es-EC" sz="1600" dirty="0">
            <a:solidFill>
              <a:schemeClr val="bg1"/>
            </a:solidFill>
            <a:latin typeface="Arial" pitchFamily="34" charset="0"/>
            <a:cs typeface="Arial" pitchFamily="34" charset="0"/>
          </a:endParaRPr>
        </a:p>
      </dgm:t>
    </dgm:pt>
    <dgm:pt modelId="{F2478C78-3A8F-4E6E-BC38-C27236CBF27B}" type="parTrans" cxnId="{E53BAA4D-8C0C-463E-AB71-9BF9223B200B}">
      <dgm:prSet/>
      <dgm:spPr/>
      <dgm:t>
        <a:bodyPr/>
        <a:lstStyle/>
        <a:p>
          <a:endParaRPr lang="es-EC" sz="1600">
            <a:solidFill>
              <a:schemeClr val="tx1"/>
            </a:solidFill>
            <a:latin typeface="Arial" pitchFamily="34" charset="0"/>
            <a:cs typeface="Arial" pitchFamily="34" charset="0"/>
          </a:endParaRPr>
        </a:p>
      </dgm:t>
    </dgm:pt>
    <dgm:pt modelId="{49489600-32DC-4916-A89E-70E5CD0CC50E}" type="sibTrans" cxnId="{E53BAA4D-8C0C-463E-AB71-9BF9223B200B}">
      <dgm:prSet/>
      <dgm:spPr/>
      <dgm:t>
        <a:bodyPr/>
        <a:lstStyle/>
        <a:p>
          <a:endParaRPr lang="es-EC" sz="1600">
            <a:solidFill>
              <a:schemeClr val="tx1"/>
            </a:solidFill>
            <a:latin typeface="Arial" pitchFamily="34" charset="0"/>
            <a:cs typeface="Arial" pitchFamily="34" charset="0"/>
          </a:endParaRPr>
        </a:p>
      </dgm:t>
    </dgm:pt>
    <dgm:pt modelId="{DDBD462A-A98A-4A27-9424-A77224EFE90E}" type="pres">
      <dgm:prSet presAssocID="{AE79EE4C-501D-41DB-BE53-3C62971AF270}" presName="Name0" presStyleCnt="0">
        <dgm:presLayoutVars>
          <dgm:dir/>
          <dgm:animLvl val="lvl"/>
          <dgm:resizeHandles val="exact"/>
        </dgm:presLayoutVars>
      </dgm:prSet>
      <dgm:spPr/>
    </dgm:pt>
    <dgm:pt modelId="{8C0B7B33-C78A-4757-8979-87AEF015880B}" type="pres">
      <dgm:prSet presAssocID="{FF6039CE-77A7-4BA5-95C7-FEC748CE6640}" presName="parTxOnly" presStyleLbl="node1" presStyleIdx="0" presStyleCnt="1">
        <dgm:presLayoutVars>
          <dgm:chMax val="0"/>
          <dgm:chPref val="0"/>
          <dgm:bulletEnabled val="1"/>
        </dgm:presLayoutVars>
      </dgm:prSet>
      <dgm:spPr/>
      <dgm:t>
        <a:bodyPr/>
        <a:lstStyle/>
        <a:p>
          <a:endParaRPr lang="es-EC"/>
        </a:p>
      </dgm:t>
    </dgm:pt>
  </dgm:ptLst>
  <dgm:cxnLst>
    <dgm:cxn modelId="{B3ED0CB5-9902-4DED-9F08-5862C2C10503}" type="presOf" srcId="{FF6039CE-77A7-4BA5-95C7-FEC748CE6640}" destId="{8C0B7B33-C78A-4757-8979-87AEF015880B}" srcOrd="0" destOrd="0" presId="urn:microsoft.com/office/officeart/2005/8/layout/chevron1"/>
    <dgm:cxn modelId="{89E37E90-024B-4FDD-93F3-0BED894B498D}" type="presOf" srcId="{AE79EE4C-501D-41DB-BE53-3C62971AF270}" destId="{DDBD462A-A98A-4A27-9424-A77224EFE90E}" srcOrd="0" destOrd="0" presId="urn:microsoft.com/office/officeart/2005/8/layout/chevron1"/>
    <dgm:cxn modelId="{E53BAA4D-8C0C-463E-AB71-9BF9223B200B}" srcId="{AE79EE4C-501D-41DB-BE53-3C62971AF270}" destId="{FF6039CE-77A7-4BA5-95C7-FEC748CE6640}" srcOrd="0" destOrd="0" parTransId="{F2478C78-3A8F-4E6E-BC38-C27236CBF27B}" sibTransId="{49489600-32DC-4916-A89E-70E5CD0CC50E}"/>
    <dgm:cxn modelId="{36FE6686-B2A5-40BD-9DBF-5933E6EAF108}" type="presParOf" srcId="{DDBD462A-A98A-4A27-9424-A77224EFE90E}" destId="{8C0B7B33-C78A-4757-8979-87AEF015880B}"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1CB38A-9F98-4553-9485-51551E610436}" type="doc">
      <dgm:prSet loTypeId="urn:microsoft.com/office/officeart/2009/3/layout/StepUpProcess" loCatId="process" qsTypeId="urn:microsoft.com/office/officeart/2005/8/quickstyle/simple1" qsCatId="simple" csTypeId="urn:microsoft.com/office/officeart/2005/8/colors/accent3_5" csCatId="accent3" phldr="1"/>
      <dgm:spPr/>
      <dgm:t>
        <a:bodyPr/>
        <a:lstStyle/>
        <a:p>
          <a:endParaRPr lang="es-EC"/>
        </a:p>
      </dgm:t>
    </dgm:pt>
    <dgm:pt modelId="{41E1E5EA-2E3F-41C6-BB8E-4EB347AB71D8}">
      <dgm:prSet phldrT="[Texto]" custT="1"/>
      <dgm:spPr/>
      <dgm:t>
        <a:bodyPr/>
        <a:lstStyle/>
        <a:p>
          <a:r>
            <a:rPr lang="es-EC" sz="1800" dirty="0" smtClean="0">
              <a:latin typeface="Arial" pitchFamily="34" charset="0"/>
              <a:cs typeface="Arial" pitchFamily="34" charset="0"/>
            </a:rPr>
            <a:t>Objetivo y propósito </a:t>
          </a:r>
          <a:endParaRPr lang="es-EC" sz="1800" dirty="0">
            <a:latin typeface="Arial" pitchFamily="34" charset="0"/>
            <a:cs typeface="Arial" pitchFamily="34" charset="0"/>
          </a:endParaRPr>
        </a:p>
      </dgm:t>
    </dgm:pt>
    <dgm:pt modelId="{CA622CBF-23C7-4D35-BB18-32C1C90F46DB}" type="parTrans" cxnId="{76E26DD9-4A4E-4A4C-9B01-B5A5C596B0CE}">
      <dgm:prSet/>
      <dgm:spPr/>
      <dgm:t>
        <a:bodyPr/>
        <a:lstStyle/>
        <a:p>
          <a:endParaRPr lang="es-EC" sz="1800"/>
        </a:p>
      </dgm:t>
    </dgm:pt>
    <dgm:pt modelId="{8C704935-0706-4C41-9EEC-D8D10198343F}" type="sibTrans" cxnId="{76E26DD9-4A4E-4A4C-9B01-B5A5C596B0CE}">
      <dgm:prSet/>
      <dgm:spPr/>
      <dgm:t>
        <a:bodyPr/>
        <a:lstStyle/>
        <a:p>
          <a:endParaRPr lang="es-EC" sz="1800"/>
        </a:p>
      </dgm:t>
    </dgm:pt>
    <dgm:pt modelId="{61404B8B-DDBB-47E0-A28C-F702598EA914}">
      <dgm:prSet phldrT="[Texto]" custT="1"/>
      <dgm:spPr/>
      <dgm:t>
        <a:bodyPr/>
        <a:lstStyle/>
        <a:p>
          <a:r>
            <a:rPr lang="es-EC" sz="1800" dirty="0" smtClean="0">
              <a:latin typeface="Arial" pitchFamily="34" charset="0"/>
              <a:cs typeface="Arial" pitchFamily="34" charset="0"/>
              <a:hlinkClick xmlns:r="http://schemas.openxmlformats.org/officeDocument/2006/relationships" r:id="rId1" action="ppaction://hlinksldjump"/>
            </a:rPr>
            <a:t>Estructura</a:t>
          </a:r>
          <a:endParaRPr lang="es-EC" sz="1800" dirty="0">
            <a:latin typeface="Arial" pitchFamily="34" charset="0"/>
            <a:cs typeface="Arial" pitchFamily="34" charset="0"/>
          </a:endParaRPr>
        </a:p>
      </dgm:t>
    </dgm:pt>
    <dgm:pt modelId="{9C2C705C-9C21-4CD8-B0A9-2E085FC8215C}" type="parTrans" cxnId="{EFE9F1F7-4DE6-4086-8F4B-01132B452865}">
      <dgm:prSet/>
      <dgm:spPr/>
      <dgm:t>
        <a:bodyPr/>
        <a:lstStyle/>
        <a:p>
          <a:endParaRPr lang="es-EC" sz="1800"/>
        </a:p>
      </dgm:t>
    </dgm:pt>
    <dgm:pt modelId="{84C88726-805F-499D-B0E2-6AEC9FBC644F}" type="sibTrans" cxnId="{EFE9F1F7-4DE6-4086-8F4B-01132B452865}">
      <dgm:prSet/>
      <dgm:spPr/>
      <dgm:t>
        <a:bodyPr/>
        <a:lstStyle/>
        <a:p>
          <a:endParaRPr lang="es-EC" sz="1800"/>
        </a:p>
      </dgm:t>
    </dgm:pt>
    <dgm:pt modelId="{5B1AB588-F2CB-4619-A182-AB7926D7BDD0}">
      <dgm:prSet phldrT="[Texto]" custT="1"/>
      <dgm:spPr/>
      <dgm:t>
        <a:bodyPr/>
        <a:lstStyle/>
        <a:p>
          <a:r>
            <a:rPr lang="es-EC" sz="1800" dirty="0" smtClean="0">
              <a:latin typeface="Arial" pitchFamily="34" charset="0"/>
              <a:cs typeface="Arial" pitchFamily="34" charset="0"/>
              <a:hlinkClick xmlns:r="http://schemas.openxmlformats.org/officeDocument/2006/relationships" r:id="rId2" action="ppaction://hlinksldjump"/>
            </a:rPr>
            <a:t>NIIF para las PYMES</a:t>
          </a:r>
          <a:endParaRPr lang="es-EC" sz="1800" dirty="0">
            <a:latin typeface="Arial" pitchFamily="34" charset="0"/>
            <a:cs typeface="Arial" pitchFamily="34" charset="0"/>
          </a:endParaRPr>
        </a:p>
      </dgm:t>
    </dgm:pt>
    <dgm:pt modelId="{5BCD7300-D5B3-4BCA-9FFB-CA9E973BC6FA}" type="parTrans" cxnId="{8F966301-341F-4130-B911-F963F17BDA2E}">
      <dgm:prSet/>
      <dgm:spPr/>
      <dgm:t>
        <a:bodyPr/>
        <a:lstStyle/>
        <a:p>
          <a:endParaRPr lang="es-EC" sz="1800"/>
        </a:p>
      </dgm:t>
    </dgm:pt>
    <dgm:pt modelId="{54D91F1C-A8A0-485E-A845-7E75E0D0AEA6}" type="sibTrans" cxnId="{8F966301-341F-4130-B911-F963F17BDA2E}">
      <dgm:prSet/>
      <dgm:spPr/>
      <dgm:t>
        <a:bodyPr/>
        <a:lstStyle/>
        <a:p>
          <a:endParaRPr lang="es-EC" sz="1800"/>
        </a:p>
      </dgm:t>
    </dgm:pt>
    <dgm:pt modelId="{B5787758-7C61-4AAB-9D4A-D6BD99C9217C}">
      <dgm:prSet phldrT="[Texto]" custT="1"/>
      <dgm:spPr/>
      <dgm:t>
        <a:bodyPr/>
        <a:lstStyle/>
        <a:p>
          <a:r>
            <a:rPr lang="es-EC" sz="1800" dirty="0" smtClean="0">
              <a:latin typeface="Arial" pitchFamily="34" charset="0"/>
              <a:cs typeface="Arial" pitchFamily="34" charset="0"/>
              <a:hlinkClick xmlns:r="http://schemas.openxmlformats.org/officeDocument/2006/relationships" r:id="rId3" action="ppaction://hlinksldjump"/>
            </a:rPr>
            <a:t>Características cualitativas de la información de los estados financieros</a:t>
          </a:r>
          <a:endParaRPr lang="es-EC" sz="1800" dirty="0">
            <a:latin typeface="Arial" pitchFamily="34" charset="0"/>
            <a:cs typeface="Arial" pitchFamily="34" charset="0"/>
          </a:endParaRPr>
        </a:p>
      </dgm:t>
    </dgm:pt>
    <dgm:pt modelId="{CB861636-8176-4C08-8D63-8025F848C6ED}" type="parTrans" cxnId="{E688764F-62F2-4070-A85E-5AEE54C529B2}">
      <dgm:prSet/>
      <dgm:spPr/>
      <dgm:t>
        <a:bodyPr/>
        <a:lstStyle/>
        <a:p>
          <a:endParaRPr lang="es-EC" sz="1800"/>
        </a:p>
      </dgm:t>
    </dgm:pt>
    <dgm:pt modelId="{E50BAF94-8625-4315-919C-2A3769EC504A}" type="sibTrans" cxnId="{E688764F-62F2-4070-A85E-5AEE54C529B2}">
      <dgm:prSet/>
      <dgm:spPr/>
      <dgm:t>
        <a:bodyPr/>
        <a:lstStyle/>
        <a:p>
          <a:endParaRPr lang="es-EC" sz="1800"/>
        </a:p>
      </dgm:t>
    </dgm:pt>
    <dgm:pt modelId="{84C09819-28B4-49EB-94F9-8C2B580B3727}">
      <dgm:prSet phldrT="[Texto]" custT="1"/>
      <dgm:spPr/>
      <dgm:t>
        <a:bodyPr/>
        <a:lstStyle/>
        <a:p>
          <a:r>
            <a:rPr lang="es-EC" sz="1800" dirty="0" smtClean="0">
              <a:latin typeface="Arial" pitchFamily="34" charset="0"/>
              <a:cs typeface="Arial" pitchFamily="34" charset="0"/>
              <a:hlinkClick xmlns:r="http://schemas.openxmlformats.org/officeDocument/2006/relationships" r:id="rId4" action="ppaction://hlinksldjump"/>
            </a:rPr>
            <a:t>Secciones de las NIIF para las PYMES</a:t>
          </a:r>
          <a:endParaRPr lang="es-EC" sz="1800" dirty="0">
            <a:latin typeface="Arial" pitchFamily="34" charset="0"/>
            <a:cs typeface="Arial" pitchFamily="34" charset="0"/>
          </a:endParaRPr>
        </a:p>
      </dgm:t>
    </dgm:pt>
    <dgm:pt modelId="{EC3987BA-CF70-4AAF-9439-B36031B24072}" type="parTrans" cxnId="{1D7E051B-D7F0-411C-B676-2F9F93092577}">
      <dgm:prSet/>
      <dgm:spPr/>
      <dgm:t>
        <a:bodyPr/>
        <a:lstStyle/>
        <a:p>
          <a:endParaRPr lang="es-EC" sz="1800"/>
        </a:p>
      </dgm:t>
    </dgm:pt>
    <dgm:pt modelId="{E63F89AD-5F01-4FE7-BAD5-3C01DD3C10D0}" type="sibTrans" cxnId="{1D7E051B-D7F0-411C-B676-2F9F93092577}">
      <dgm:prSet/>
      <dgm:spPr/>
      <dgm:t>
        <a:bodyPr/>
        <a:lstStyle/>
        <a:p>
          <a:endParaRPr lang="es-EC" sz="1800"/>
        </a:p>
      </dgm:t>
    </dgm:pt>
    <dgm:pt modelId="{34CF6B91-25A3-4292-95EF-D8D2F4CC264D}">
      <dgm:prSet phldrT="[Texto]" custT="1"/>
      <dgm:spPr/>
      <dgm:t>
        <a:bodyPr/>
        <a:lstStyle/>
        <a:p>
          <a:r>
            <a:rPr lang="es-EC" sz="1800" dirty="0" smtClean="0">
              <a:latin typeface="Arial" pitchFamily="34" charset="0"/>
              <a:cs typeface="Arial" pitchFamily="34" charset="0"/>
              <a:hlinkClick xmlns:r="http://schemas.openxmlformats.org/officeDocument/2006/relationships" r:id="rId5" action="ppaction://hlinksldjump"/>
            </a:rPr>
            <a:t>Adopción de NIIF en el Ecuador</a:t>
          </a:r>
          <a:endParaRPr lang="es-EC" sz="1800" dirty="0">
            <a:latin typeface="Arial" pitchFamily="34" charset="0"/>
            <a:cs typeface="Arial" pitchFamily="34" charset="0"/>
          </a:endParaRPr>
        </a:p>
      </dgm:t>
    </dgm:pt>
    <dgm:pt modelId="{14CBD9FA-619D-48DD-96D2-BDF610EABE30}" type="parTrans" cxnId="{765F32DF-9EB3-4391-A61A-E00E7DDC2F6F}">
      <dgm:prSet/>
      <dgm:spPr/>
      <dgm:t>
        <a:bodyPr/>
        <a:lstStyle/>
        <a:p>
          <a:endParaRPr lang="es-EC" sz="1800"/>
        </a:p>
      </dgm:t>
    </dgm:pt>
    <dgm:pt modelId="{EBF30B67-55FB-4648-9750-7C18B3B115FA}" type="sibTrans" cxnId="{765F32DF-9EB3-4391-A61A-E00E7DDC2F6F}">
      <dgm:prSet/>
      <dgm:spPr/>
      <dgm:t>
        <a:bodyPr/>
        <a:lstStyle/>
        <a:p>
          <a:endParaRPr lang="es-EC" sz="1800"/>
        </a:p>
      </dgm:t>
    </dgm:pt>
    <dgm:pt modelId="{6A755E7B-3CDB-4D61-B2BA-5CE77D3C7C34}" type="pres">
      <dgm:prSet presAssocID="{F21CB38A-9F98-4553-9485-51551E610436}" presName="rootnode" presStyleCnt="0">
        <dgm:presLayoutVars>
          <dgm:chMax/>
          <dgm:chPref/>
          <dgm:dir/>
          <dgm:animLvl val="lvl"/>
        </dgm:presLayoutVars>
      </dgm:prSet>
      <dgm:spPr/>
      <dgm:t>
        <a:bodyPr/>
        <a:lstStyle/>
        <a:p>
          <a:endParaRPr lang="en-US"/>
        </a:p>
      </dgm:t>
    </dgm:pt>
    <dgm:pt modelId="{9F312782-24F2-410C-BADE-434FDD9A71BE}" type="pres">
      <dgm:prSet presAssocID="{41E1E5EA-2E3F-41C6-BB8E-4EB347AB71D8}" presName="composite" presStyleCnt="0"/>
      <dgm:spPr/>
    </dgm:pt>
    <dgm:pt modelId="{05866898-27B9-4955-BAC7-FFAF4C11E32F}" type="pres">
      <dgm:prSet presAssocID="{41E1E5EA-2E3F-41C6-BB8E-4EB347AB71D8}" presName="LShape" presStyleLbl="alignNode1" presStyleIdx="0" presStyleCnt="11"/>
      <dgm:spPr/>
    </dgm:pt>
    <dgm:pt modelId="{70F19390-ECD0-4E02-A5B5-67B2EC8350EA}" type="pres">
      <dgm:prSet presAssocID="{41E1E5EA-2E3F-41C6-BB8E-4EB347AB71D8}" presName="ParentText" presStyleLbl="revTx" presStyleIdx="0" presStyleCnt="6">
        <dgm:presLayoutVars>
          <dgm:chMax val="0"/>
          <dgm:chPref val="0"/>
          <dgm:bulletEnabled val="1"/>
        </dgm:presLayoutVars>
      </dgm:prSet>
      <dgm:spPr/>
      <dgm:t>
        <a:bodyPr/>
        <a:lstStyle/>
        <a:p>
          <a:endParaRPr lang="es-EC"/>
        </a:p>
      </dgm:t>
    </dgm:pt>
    <dgm:pt modelId="{91161C00-38C0-4A52-A1A0-122B06D23F67}" type="pres">
      <dgm:prSet presAssocID="{41E1E5EA-2E3F-41C6-BB8E-4EB347AB71D8}" presName="Triangle" presStyleLbl="alignNode1" presStyleIdx="1" presStyleCnt="11"/>
      <dgm:spPr/>
    </dgm:pt>
    <dgm:pt modelId="{055F3C78-034D-467E-8236-DFE026F8A104}" type="pres">
      <dgm:prSet presAssocID="{8C704935-0706-4C41-9EEC-D8D10198343F}" presName="sibTrans" presStyleCnt="0"/>
      <dgm:spPr/>
    </dgm:pt>
    <dgm:pt modelId="{BD90676D-ED2D-4CF4-82CF-F8D2A64992D9}" type="pres">
      <dgm:prSet presAssocID="{8C704935-0706-4C41-9EEC-D8D10198343F}" presName="space" presStyleCnt="0"/>
      <dgm:spPr/>
    </dgm:pt>
    <dgm:pt modelId="{37072E92-3FF8-4B9D-A3E7-7D904F447E65}" type="pres">
      <dgm:prSet presAssocID="{61404B8B-DDBB-47E0-A28C-F702598EA914}" presName="composite" presStyleCnt="0"/>
      <dgm:spPr/>
    </dgm:pt>
    <dgm:pt modelId="{97910B4E-3D03-41A0-8571-A1B72DA4ADDA}" type="pres">
      <dgm:prSet presAssocID="{61404B8B-DDBB-47E0-A28C-F702598EA914}" presName="LShape" presStyleLbl="alignNode1" presStyleIdx="2" presStyleCnt="11"/>
      <dgm:spPr/>
    </dgm:pt>
    <dgm:pt modelId="{600927D4-0ADA-46C9-BB0C-100EF20D6CFD}" type="pres">
      <dgm:prSet presAssocID="{61404B8B-DDBB-47E0-A28C-F702598EA914}" presName="ParentText" presStyleLbl="revTx" presStyleIdx="1" presStyleCnt="6">
        <dgm:presLayoutVars>
          <dgm:chMax val="0"/>
          <dgm:chPref val="0"/>
          <dgm:bulletEnabled val="1"/>
        </dgm:presLayoutVars>
      </dgm:prSet>
      <dgm:spPr/>
      <dgm:t>
        <a:bodyPr/>
        <a:lstStyle/>
        <a:p>
          <a:endParaRPr lang="es-EC"/>
        </a:p>
      </dgm:t>
    </dgm:pt>
    <dgm:pt modelId="{39182925-7B47-4D31-A99D-DD8BC3C0EA01}" type="pres">
      <dgm:prSet presAssocID="{61404B8B-DDBB-47E0-A28C-F702598EA914}" presName="Triangle" presStyleLbl="alignNode1" presStyleIdx="3" presStyleCnt="11"/>
      <dgm:spPr/>
    </dgm:pt>
    <dgm:pt modelId="{5C89C3BA-3A4E-44FF-8795-2F2DD912D4C5}" type="pres">
      <dgm:prSet presAssocID="{84C88726-805F-499D-B0E2-6AEC9FBC644F}" presName="sibTrans" presStyleCnt="0"/>
      <dgm:spPr/>
    </dgm:pt>
    <dgm:pt modelId="{00B18CDD-117D-4D8F-9F9A-EECD12390927}" type="pres">
      <dgm:prSet presAssocID="{84C88726-805F-499D-B0E2-6AEC9FBC644F}" presName="space" presStyleCnt="0"/>
      <dgm:spPr/>
    </dgm:pt>
    <dgm:pt modelId="{CBA7404D-E287-40B4-8CAF-B796458FC37B}" type="pres">
      <dgm:prSet presAssocID="{5B1AB588-F2CB-4619-A182-AB7926D7BDD0}" presName="composite" presStyleCnt="0"/>
      <dgm:spPr/>
    </dgm:pt>
    <dgm:pt modelId="{8BAE8267-6E39-458B-AE0C-3E0700A398BB}" type="pres">
      <dgm:prSet presAssocID="{5B1AB588-F2CB-4619-A182-AB7926D7BDD0}" presName="LShape" presStyleLbl="alignNode1" presStyleIdx="4" presStyleCnt="11"/>
      <dgm:spPr/>
    </dgm:pt>
    <dgm:pt modelId="{55095AB3-1635-4718-86ED-6F44161DE6AE}" type="pres">
      <dgm:prSet presAssocID="{5B1AB588-F2CB-4619-A182-AB7926D7BDD0}" presName="ParentText" presStyleLbl="revTx" presStyleIdx="2" presStyleCnt="6">
        <dgm:presLayoutVars>
          <dgm:chMax val="0"/>
          <dgm:chPref val="0"/>
          <dgm:bulletEnabled val="1"/>
        </dgm:presLayoutVars>
      </dgm:prSet>
      <dgm:spPr/>
      <dgm:t>
        <a:bodyPr/>
        <a:lstStyle/>
        <a:p>
          <a:endParaRPr lang="es-EC"/>
        </a:p>
      </dgm:t>
    </dgm:pt>
    <dgm:pt modelId="{89441DDD-B099-48AA-B59A-B72E6FC800BA}" type="pres">
      <dgm:prSet presAssocID="{5B1AB588-F2CB-4619-A182-AB7926D7BDD0}" presName="Triangle" presStyleLbl="alignNode1" presStyleIdx="5" presStyleCnt="11"/>
      <dgm:spPr/>
    </dgm:pt>
    <dgm:pt modelId="{342FF0E9-F8E2-4E83-8B3C-1734400CD0CD}" type="pres">
      <dgm:prSet presAssocID="{54D91F1C-A8A0-485E-A845-7E75E0D0AEA6}" presName="sibTrans" presStyleCnt="0"/>
      <dgm:spPr/>
    </dgm:pt>
    <dgm:pt modelId="{030E9331-24CC-44C7-B072-AE299E2FC310}" type="pres">
      <dgm:prSet presAssocID="{54D91F1C-A8A0-485E-A845-7E75E0D0AEA6}" presName="space" presStyleCnt="0"/>
      <dgm:spPr/>
    </dgm:pt>
    <dgm:pt modelId="{9746F71A-684F-4F26-8869-26616A8ADB36}" type="pres">
      <dgm:prSet presAssocID="{B5787758-7C61-4AAB-9D4A-D6BD99C9217C}" presName="composite" presStyleCnt="0"/>
      <dgm:spPr/>
    </dgm:pt>
    <dgm:pt modelId="{DB3455FD-059E-444F-AB6A-90D562B31620}" type="pres">
      <dgm:prSet presAssocID="{B5787758-7C61-4AAB-9D4A-D6BD99C9217C}" presName="LShape" presStyleLbl="alignNode1" presStyleIdx="6" presStyleCnt="11"/>
      <dgm:spPr/>
    </dgm:pt>
    <dgm:pt modelId="{F09E5612-9595-4299-B598-9FB337A32454}" type="pres">
      <dgm:prSet presAssocID="{B5787758-7C61-4AAB-9D4A-D6BD99C9217C}" presName="ParentText" presStyleLbl="revTx" presStyleIdx="3" presStyleCnt="6" custScaleX="110094">
        <dgm:presLayoutVars>
          <dgm:chMax val="0"/>
          <dgm:chPref val="0"/>
          <dgm:bulletEnabled val="1"/>
        </dgm:presLayoutVars>
      </dgm:prSet>
      <dgm:spPr/>
      <dgm:t>
        <a:bodyPr/>
        <a:lstStyle/>
        <a:p>
          <a:endParaRPr lang="es-EC"/>
        </a:p>
      </dgm:t>
    </dgm:pt>
    <dgm:pt modelId="{5DA45C4E-0D71-4D7E-97EF-70A9FD0D9882}" type="pres">
      <dgm:prSet presAssocID="{B5787758-7C61-4AAB-9D4A-D6BD99C9217C}" presName="Triangle" presStyleLbl="alignNode1" presStyleIdx="7" presStyleCnt="11"/>
      <dgm:spPr/>
    </dgm:pt>
    <dgm:pt modelId="{5D72872A-B19B-4028-B319-EAA01B5B283F}" type="pres">
      <dgm:prSet presAssocID="{E50BAF94-8625-4315-919C-2A3769EC504A}" presName="sibTrans" presStyleCnt="0"/>
      <dgm:spPr/>
    </dgm:pt>
    <dgm:pt modelId="{A471FE87-058D-4C6D-9240-4D4301C000B1}" type="pres">
      <dgm:prSet presAssocID="{E50BAF94-8625-4315-919C-2A3769EC504A}" presName="space" presStyleCnt="0"/>
      <dgm:spPr/>
    </dgm:pt>
    <dgm:pt modelId="{DDB1C663-5BCF-444D-BCA0-2A9EF4B7866C}" type="pres">
      <dgm:prSet presAssocID="{84C09819-28B4-49EB-94F9-8C2B580B3727}" presName="composite" presStyleCnt="0"/>
      <dgm:spPr/>
    </dgm:pt>
    <dgm:pt modelId="{3D5FF7E9-9A01-49F9-A301-EE355750A941}" type="pres">
      <dgm:prSet presAssocID="{84C09819-28B4-49EB-94F9-8C2B580B3727}" presName="LShape" presStyleLbl="alignNode1" presStyleIdx="8" presStyleCnt="11"/>
      <dgm:spPr/>
    </dgm:pt>
    <dgm:pt modelId="{CFF19930-1095-491E-8FAA-7F34BD0CB490}" type="pres">
      <dgm:prSet presAssocID="{84C09819-28B4-49EB-94F9-8C2B580B3727}" presName="ParentText" presStyleLbl="revTx" presStyleIdx="4" presStyleCnt="6">
        <dgm:presLayoutVars>
          <dgm:chMax val="0"/>
          <dgm:chPref val="0"/>
          <dgm:bulletEnabled val="1"/>
        </dgm:presLayoutVars>
      </dgm:prSet>
      <dgm:spPr/>
      <dgm:t>
        <a:bodyPr/>
        <a:lstStyle/>
        <a:p>
          <a:endParaRPr lang="es-EC"/>
        </a:p>
      </dgm:t>
    </dgm:pt>
    <dgm:pt modelId="{6583429B-B554-4578-8AA8-E907916D0996}" type="pres">
      <dgm:prSet presAssocID="{84C09819-28B4-49EB-94F9-8C2B580B3727}" presName="Triangle" presStyleLbl="alignNode1" presStyleIdx="9" presStyleCnt="11"/>
      <dgm:spPr/>
    </dgm:pt>
    <dgm:pt modelId="{703DC498-7921-4014-9272-A482BE93749C}" type="pres">
      <dgm:prSet presAssocID="{E63F89AD-5F01-4FE7-BAD5-3C01DD3C10D0}" presName="sibTrans" presStyleCnt="0"/>
      <dgm:spPr/>
    </dgm:pt>
    <dgm:pt modelId="{BCB0D50C-C777-4A60-B39C-F07C51758C28}" type="pres">
      <dgm:prSet presAssocID="{E63F89AD-5F01-4FE7-BAD5-3C01DD3C10D0}" presName="space" presStyleCnt="0"/>
      <dgm:spPr/>
    </dgm:pt>
    <dgm:pt modelId="{A965E149-194F-4FBB-895A-DC35AC687202}" type="pres">
      <dgm:prSet presAssocID="{34CF6B91-25A3-4292-95EF-D8D2F4CC264D}" presName="composite" presStyleCnt="0"/>
      <dgm:spPr/>
    </dgm:pt>
    <dgm:pt modelId="{B11063F2-2A17-4754-80CB-9B99BC2AF6F1}" type="pres">
      <dgm:prSet presAssocID="{34CF6B91-25A3-4292-95EF-D8D2F4CC264D}" presName="LShape" presStyleLbl="alignNode1" presStyleIdx="10" presStyleCnt="11"/>
      <dgm:spPr/>
    </dgm:pt>
    <dgm:pt modelId="{B7558E7F-0FF3-45BC-A0A2-6C819CA9E5B7}" type="pres">
      <dgm:prSet presAssocID="{34CF6B91-25A3-4292-95EF-D8D2F4CC264D}" presName="ParentText" presStyleLbl="revTx" presStyleIdx="5" presStyleCnt="6">
        <dgm:presLayoutVars>
          <dgm:chMax val="0"/>
          <dgm:chPref val="0"/>
          <dgm:bulletEnabled val="1"/>
        </dgm:presLayoutVars>
      </dgm:prSet>
      <dgm:spPr/>
      <dgm:t>
        <a:bodyPr/>
        <a:lstStyle/>
        <a:p>
          <a:endParaRPr lang="es-EC"/>
        </a:p>
      </dgm:t>
    </dgm:pt>
  </dgm:ptLst>
  <dgm:cxnLst>
    <dgm:cxn modelId="{76E26DD9-4A4E-4A4C-9B01-B5A5C596B0CE}" srcId="{F21CB38A-9F98-4553-9485-51551E610436}" destId="{41E1E5EA-2E3F-41C6-BB8E-4EB347AB71D8}" srcOrd="0" destOrd="0" parTransId="{CA622CBF-23C7-4D35-BB18-32C1C90F46DB}" sibTransId="{8C704935-0706-4C41-9EEC-D8D10198343F}"/>
    <dgm:cxn modelId="{E6FF3F9D-1D85-43E4-8959-655E00F7EEC2}" type="presOf" srcId="{34CF6B91-25A3-4292-95EF-D8D2F4CC264D}" destId="{B7558E7F-0FF3-45BC-A0A2-6C819CA9E5B7}" srcOrd="0" destOrd="0" presId="urn:microsoft.com/office/officeart/2009/3/layout/StepUpProcess"/>
    <dgm:cxn modelId="{01622FC0-0BF9-4298-88C9-619D9F325C86}" type="presOf" srcId="{61404B8B-DDBB-47E0-A28C-F702598EA914}" destId="{600927D4-0ADA-46C9-BB0C-100EF20D6CFD}" srcOrd="0" destOrd="0" presId="urn:microsoft.com/office/officeart/2009/3/layout/StepUpProcess"/>
    <dgm:cxn modelId="{8F966301-341F-4130-B911-F963F17BDA2E}" srcId="{F21CB38A-9F98-4553-9485-51551E610436}" destId="{5B1AB588-F2CB-4619-A182-AB7926D7BDD0}" srcOrd="2" destOrd="0" parTransId="{5BCD7300-D5B3-4BCA-9FFB-CA9E973BC6FA}" sibTransId="{54D91F1C-A8A0-485E-A845-7E75E0D0AEA6}"/>
    <dgm:cxn modelId="{E688764F-62F2-4070-A85E-5AEE54C529B2}" srcId="{F21CB38A-9F98-4553-9485-51551E610436}" destId="{B5787758-7C61-4AAB-9D4A-D6BD99C9217C}" srcOrd="3" destOrd="0" parTransId="{CB861636-8176-4C08-8D63-8025F848C6ED}" sibTransId="{E50BAF94-8625-4315-919C-2A3769EC504A}"/>
    <dgm:cxn modelId="{CDA05CA2-BAE4-456D-AFF7-50CC0820FABB}" type="presOf" srcId="{5B1AB588-F2CB-4619-A182-AB7926D7BDD0}" destId="{55095AB3-1635-4718-86ED-6F44161DE6AE}" srcOrd="0" destOrd="0" presId="urn:microsoft.com/office/officeart/2009/3/layout/StepUpProcess"/>
    <dgm:cxn modelId="{5C000434-932E-4CEC-9414-5C801168E701}" type="presOf" srcId="{B5787758-7C61-4AAB-9D4A-D6BD99C9217C}" destId="{F09E5612-9595-4299-B598-9FB337A32454}" srcOrd="0" destOrd="0" presId="urn:microsoft.com/office/officeart/2009/3/layout/StepUpProcess"/>
    <dgm:cxn modelId="{8E80065B-A098-42FE-93EE-87AEC9970082}" type="presOf" srcId="{41E1E5EA-2E3F-41C6-BB8E-4EB347AB71D8}" destId="{70F19390-ECD0-4E02-A5B5-67B2EC8350EA}" srcOrd="0" destOrd="0" presId="urn:microsoft.com/office/officeart/2009/3/layout/StepUpProcess"/>
    <dgm:cxn modelId="{6188CB1E-6D99-4341-8925-3BE46FF06B80}" type="presOf" srcId="{F21CB38A-9F98-4553-9485-51551E610436}" destId="{6A755E7B-3CDB-4D61-B2BA-5CE77D3C7C34}" srcOrd="0" destOrd="0" presId="urn:microsoft.com/office/officeart/2009/3/layout/StepUpProcess"/>
    <dgm:cxn modelId="{1D7E051B-D7F0-411C-B676-2F9F93092577}" srcId="{F21CB38A-9F98-4553-9485-51551E610436}" destId="{84C09819-28B4-49EB-94F9-8C2B580B3727}" srcOrd="4" destOrd="0" parTransId="{EC3987BA-CF70-4AAF-9439-B36031B24072}" sibTransId="{E63F89AD-5F01-4FE7-BAD5-3C01DD3C10D0}"/>
    <dgm:cxn modelId="{EFE9F1F7-4DE6-4086-8F4B-01132B452865}" srcId="{F21CB38A-9F98-4553-9485-51551E610436}" destId="{61404B8B-DDBB-47E0-A28C-F702598EA914}" srcOrd="1" destOrd="0" parTransId="{9C2C705C-9C21-4CD8-B0A9-2E085FC8215C}" sibTransId="{84C88726-805F-499D-B0E2-6AEC9FBC644F}"/>
    <dgm:cxn modelId="{DB1EA025-BB72-4055-895F-693FC818D5CF}" type="presOf" srcId="{84C09819-28B4-49EB-94F9-8C2B580B3727}" destId="{CFF19930-1095-491E-8FAA-7F34BD0CB490}" srcOrd="0" destOrd="0" presId="urn:microsoft.com/office/officeart/2009/3/layout/StepUpProcess"/>
    <dgm:cxn modelId="{765F32DF-9EB3-4391-A61A-E00E7DDC2F6F}" srcId="{F21CB38A-9F98-4553-9485-51551E610436}" destId="{34CF6B91-25A3-4292-95EF-D8D2F4CC264D}" srcOrd="5" destOrd="0" parTransId="{14CBD9FA-619D-48DD-96D2-BDF610EABE30}" sibTransId="{EBF30B67-55FB-4648-9750-7C18B3B115FA}"/>
    <dgm:cxn modelId="{6BAE74C1-8CA7-4C57-A53F-1AA7D8A58FA0}" type="presParOf" srcId="{6A755E7B-3CDB-4D61-B2BA-5CE77D3C7C34}" destId="{9F312782-24F2-410C-BADE-434FDD9A71BE}" srcOrd="0" destOrd="0" presId="urn:microsoft.com/office/officeart/2009/3/layout/StepUpProcess"/>
    <dgm:cxn modelId="{C6336536-D4B2-4271-8352-E069050D0C5E}" type="presParOf" srcId="{9F312782-24F2-410C-BADE-434FDD9A71BE}" destId="{05866898-27B9-4955-BAC7-FFAF4C11E32F}" srcOrd="0" destOrd="0" presId="urn:microsoft.com/office/officeart/2009/3/layout/StepUpProcess"/>
    <dgm:cxn modelId="{14E1C6DB-E149-4D37-8F59-6D96B4610D5F}" type="presParOf" srcId="{9F312782-24F2-410C-BADE-434FDD9A71BE}" destId="{70F19390-ECD0-4E02-A5B5-67B2EC8350EA}" srcOrd="1" destOrd="0" presId="urn:microsoft.com/office/officeart/2009/3/layout/StepUpProcess"/>
    <dgm:cxn modelId="{7B062253-CD15-4327-BF8C-16DD875FDBCB}" type="presParOf" srcId="{9F312782-24F2-410C-BADE-434FDD9A71BE}" destId="{91161C00-38C0-4A52-A1A0-122B06D23F67}" srcOrd="2" destOrd="0" presId="urn:microsoft.com/office/officeart/2009/3/layout/StepUpProcess"/>
    <dgm:cxn modelId="{F1B08786-16DD-428C-A542-6FC5B96A5AF0}" type="presParOf" srcId="{6A755E7B-3CDB-4D61-B2BA-5CE77D3C7C34}" destId="{055F3C78-034D-467E-8236-DFE026F8A104}" srcOrd="1" destOrd="0" presId="urn:microsoft.com/office/officeart/2009/3/layout/StepUpProcess"/>
    <dgm:cxn modelId="{86B18A41-C6D4-46B7-86C0-1C508559FA22}" type="presParOf" srcId="{055F3C78-034D-467E-8236-DFE026F8A104}" destId="{BD90676D-ED2D-4CF4-82CF-F8D2A64992D9}" srcOrd="0" destOrd="0" presId="urn:microsoft.com/office/officeart/2009/3/layout/StepUpProcess"/>
    <dgm:cxn modelId="{208793C6-4229-4562-A666-806D5EC8E7F7}" type="presParOf" srcId="{6A755E7B-3CDB-4D61-B2BA-5CE77D3C7C34}" destId="{37072E92-3FF8-4B9D-A3E7-7D904F447E65}" srcOrd="2" destOrd="0" presId="urn:microsoft.com/office/officeart/2009/3/layout/StepUpProcess"/>
    <dgm:cxn modelId="{9764ABF4-C8C7-45F0-89AE-D7D240B54AC3}" type="presParOf" srcId="{37072E92-3FF8-4B9D-A3E7-7D904F447E65}" destId="{97910B4E-3D03-41A0-8571-A1B72DA4ADDA}" srcOrd="0" destOrd="0" presId="urn:microsoft.com/office/officeart/2009/3/layout/StepUpProcess"/>
    <dgm:cxn modelId="{1C667506-BCF9-41BB-BA0D-30337BD05901}" type="presParOf" srcId="{37072E92-3FF8-4B9D-A3E7-7D904F447E65}" destId="{600927D4-0ADA-46C9-BB0C-100EF20D6CFD}" srcOrd="1" destOrd="0" presId="urn:microsoft.com/office/officeart/2009/3/layout/StepUpProcess"/>
    <dgm:cxn modelId="{6410FAB1-13C0-4137-BF09-FE4E28CCE580}" type="presParOf" srcId="{37072E92-3FF8-4B9D-A3E7-7D904F447E65}" destId="{39182925-7B47-4D31-A99D-DD8BC3C0EA01}" srcOrd="2" destOrd="0" presId="urn:microsoft.com/office/officeart/2009/3/layout/StepUpProcess"/>
    <dgm:cxn modelId="{2E44DC47-522C-4F06-85CC-24C277A073E6}" type="presParOf" srcId="{6A755E7B-3CDB-4D61-B2BA-5CE77D3C7C34}" destId="{5C89C3BA-3A4E-44FF-8795-2F2DD912D4C5}" srcOrd="3" destOrd="0" presId="urn:microsoft.com/office/officeart/2009/3/layout/StepUpProcess"/>
    <dgm:cxn modelId="{C2920804-ED9E-4872-A47A-194D9E8C8753}" type="presParOf" srcId="{5C89C3BA-3A4E-44FF-8795-2F2DD912D4C5}" destId="{00B18CDD-117D-4D8F-9F9A-EECD12390927}" srcOrd="0" destOrd="0" presId="urn:microsoft.com/office/officeart/2009/3/layout/StepUpProcess"/>
    <dgm:cxn modelId="{488FF142-6BA1-4B29-B403-F7C7607149A9}" type="presParOf" srcId="{6A755E7B-3CDB-4D61-B2BA-5CE77D3C7C34}" destId="{CBA7404D-E287-40B4-8CAF-B796458FC37B}" srcOrd="4" destOrd="0" presId="urn:microsoft.com/office/officeart/2009/3/layout/StepUpProcess"/>
    <dgm:cxn modelId="{C6F2AB3D-0333-420C-96B9-DF23AD40F6E0}" type="presParOf" srcId="{CBA7404D-E287-40B4-8CAF-B796458FC37B}" destId="{8BAE8267-6E39-458B-AE0C-3E0700A398BB}" srcOrd="0" destOrd="0" presId="urn:microsoft.com/office/officeart/2009/3/layout/StepUpProcess"/>
    <dgm:cxn modelId="{E5C2EC66-D7E2-44DF-86B1-E3BB00B24450}" type="presParOf" srcId="{CBA7404D-E287-40B4-8CAF-B796458FC37B}" destId="{55095AB3-1635-4718-86ED-6F44161DE6AE}" srcOrd="1" destOrd="0" presId="urn:microsoft.com/office/officeart/2009/3/layout/StepUpProcess"/>
    <dgm:cxn modelId="{88F4A453-36D6-437D-A0BB-C3E32E70DF95}" type="presParOf" srcId="{CBA7404D-E287-40B4-8CAF-B796458FC37B}" destId="{89441DDD-B099-48AA-B59A-B72E6FC800BA}" srcOrd="2" destOrd="0" presId="urn:microsoft.com/office/officeart/2009/3/layout/StepUpProcess"/>
    <dgm:cxn modelId="{7299374B-3473-48F1-AE51-B7BDA8F69A75}" type="presParOf" srcId="{6A755E7B-3CDB-4D61-B2BA-5CE77D3C7C34}" destId="{342FF0E9-F8E2-4E83-8B3C-1734400CD0CD}" srcOrd="5" destOrd="0" presId="urn:microsoft.com/office/officeart/2009/3/layout/StepUpProcess"/>
    <dgm:cxn modelId="{EE2E851A-7F5F-4B4B-A163-41EB9674948A}" type="presParOf" srcId="{342FF0E9-F8E2-4E83-8B3C-1734400CD0CD}" destId="{030E9331-24CC-44C7-B072-AE299E2FC310}" srcOrd="0" destOrd="0" presId="urn:microsoft.com/office/officeart/2009/3/layout/StepUpProcess"/>
    <dgm:cxn modelId="{B0089DE4-9584-4207-ACAA-2718C8C15500}" type="presParOf" srcId="{6A755E7B-3CDB-4D61-B2BA-5CE77D3C7C34}" destId="{9746F71A-684F-4F26-8869-26616A8ADB36}" srcOrd="6" destOrd="0" presId="urn:microsoft.com/office/officeart/2009/3/layout/StepUpProcess"/>
    <dgm:cxn modelId="{C12200A7-7C57-4081-B98B-496BC0D1C65F}" type="presParOf" srcId="{9746F71A-684F-4F26-8869-26616A8ADB36}" destId="{DB3455FD-059E-444F-AB6A-90D562B31620}" srcOrd="0" destOrd="0" presId="urn:microsoft.com/office/officeart/2009/3/layout/StepUpProcess"/>
    <dgm:cxn modelId="{8666E39D-7476-474F-883E-88C14C74DE83}" type="presParOf" srcId="{9746F71A-684F-4F26-8869-26616A8ADB36}" destId="{F09E5612-9595-4299-B598-9FB337A32454}" srcOrd="1" destOrd="0" presId="urn:microsoft.com/office/officeart/2009/3/layout/StepUpProcess"/>
    <dgm:cxn modelId="{C69FD87D-B186-42DC-8B39-2A477FD88AE0}" type="presParOf" srcId="{9746F71A-684F-4F26-8869-26616A8ADB36}" destId="{5DA45C4E-0D71-4D7E-97EF-70A9FD0D9882}" srcOrd="2" destOrd="0" presId="urn:microsoft.com/office/officeart/2009/3/layout/StepUpProcess"/>
    <dgm:cxn modelId="{940A7577-3FF2-4FDB-918A-F46183088FA3}" type="presParOf" srcId="{6A755E7B-3CDB-4D61-B2BA-5CE77D3C7C34}" destId="{5D72872A-B19B-4028-B319-EAA01B5B283F}" srcOrd="7" destOrd="0" presId="urn:microsoft.com/office/officeart/2009/3/layout/StepUpProcess"/>
    <dgm:cxn modelId="{E53766EB-D46E-4002-8D0E-51139D7EE94C}" type="presParOf" srcId="{5D72872A-B19B-4028-B319-EAA01B5B283F}" destId="{A471FE87-058D-4C6D-9240-4D4301C000B1}" srcOrd="0" destOrd="0" presId="urn:microsoft.com/office/officeart/2009/3/layout/StepUpProcess"/>
    <dgm:cxn modelId="{1D413566-0710-419D-AF12-E820322DFED5}" type="presParOf" srcId="{6A755E7B-3CDB-4D61-B2BA-5CE77D3C7C34}" destId="{DDB1C663-5BCF-444D-BCA0-2A9EF4B7866C}" srcOrd="8" destOrd="0" presId="urn:microsoft.com/office/officeart/2009/3/layout/StepUpProcess"/>
    <dgm:cxn modelId="{17DF93CF-7E3B-4271-8FBB-9BDC942803AE}" type="presParOf" srcId="{DDB1C663-5BCF-444D-BCA0-2A9EF4B7866C}" destId="{3D5FF7E9-9A01-49F9-A301-EE355750A941}" srcOrd="0" destOrd="0" presId="urn:microsoft.com/office/officeart/2009/3/layout/StepUpProcess"/>
    <dgm:cxn modelId="{696622D2-B4EA-4C36-AFD8-630B9BF0026F}" type="presParOf" srcId="{DDB1C663-5BCF-444D-BCA0-2A9EF4B7866C}" destId="{CFF19930-1095-491E-8FAA-7F34BD0CB490}" srcOrd="1" destOrd="0" presId="urn:microsoft.com/office/officeart/2009/3/layout/StepUpProcess"/>
    <dgm:cxn modelId="{0878EDF1-367C-4B4D-9D43-66F0E3DAA165}" type="presParOf" srcId="{DDB1C663-5BCF-444D-BCA0-2A9EF4B7866C}" destId="{6583429B-B554-4578-8AA8-E907916D0996}" srcOrd="2" destOrd="0" presId="urn:microsoft.com/office/officeart/2009/3/layout/StepUpProcess"/>
    <dgm:cxn modelId="{CB247EB6-9252-4298-8E69-1F1A1919175A}" type="presParOf" srcId="{6A755E7B-3CDB-4D61-B2BA-5CE77D3C7C34}" destId="{703DC498-7921-4014-9272-A482BE93749C}" srcOrd="9" destOrd="0" presId="urn:microsoft.com/office/officeart/2009/3/layout/StepUpProcess"/>
    <dgm:cxn modelId="{FE966BF6-25BD-4CC6-8EF9-8C13C524137E}" type="presParOf" srcId="{703DC498-7921-4014-9272-A482BE93749C}" destId="{BCB0D50C-C777-4A60-B39C-F07C51758C28}" srcOrd="0" destOrd="0" presId="urn:microsoft.com/office/officeart/2009/3/layout/StepUpProcess"/>
    <dgm:cxn modelId="{BF65746E-3FEE-41F6-996F-67F400C3D348}" type="presParOf" srcId="{6A755E7B-3CDB-4D61-B2BA-5CE77D3C7C34}" destId="{A965E149-194F-4FBB-895A-DC35AC687202}" srcOrd="10" destOrd="0" presId="urn:microsoft.com/office/officeart/2009/3/layout/StepUpProcess"/>
    <dgm:cxn modelId="{98458E76-7CA2-4AD9-B39D-C9D9CF301D7F}" type="presParOf" srcId="{A965E149-194F-4FBB-895A-DC35AC687202}" destId="{B11063F2-2A17-4754-80CB-9B99BC2AF6F1}" srcOrd="0" destOrd="0" presId="urn:microsoft.com/office/officeart/2009/3/layout/StepUpProcess"/>
    <dgm:cxn modelId="{F523674D-B94C-4142-ABD7-D4EE5A39F227}" type="presParOf" srcId="{A965E149-194F-4FBB-895A-DC35AC687202}" destId="{B7558E7F-0FF3-45BC-A0A2-6C819CA9E5B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1BEFC0-A1FC-499C-8BF9-AF3CF6F8B5AA}" type="doc">
      <dgm:prSet loTypeId="urn:microsoft.com/office/officeart/2005/8/layout/hProcess11" loCatId="process" qsTypeId="urn:microsoft.com/office/officeart/2005/8/quickstyle/simple1" qsCatId="simple" csTypeId="urn:microsoft.com/office/officeart/2005/8/colors/accent6_5" csCatId="accent6" phldr="1"/>
      <dgm:spPr/>
    </dgm:pt>
    <dgm:pt modelId="{1BD7560D-BE51-4AEA-94E2-60185CB95C09}">
      <dgm:prSet phldrT="[Texto]" custT="1"/>
      <dgm:spPr/>
      <dgm:t>
        <a:bodyPr/>
        <a:lstStyle/>
        <a:p>
          <a:r>
            <a:rPr lang="es-EC" sz="1800" b="0" dirty="0" smtClean="0">
              <a:latin typeface="Arial" pitchFamily="34" charset="0"/>
              <a:cs typeface="Arial" pitchFamily="34" charset="0"/>
            </a:rPr>
            <a:t>Vigilancia y control </a:t>
          </a:r>
          <a:endParaRPr lang="es-EC" sz="1800" b="0" dirty="0">
            <a:latin typeface="Arial" pitchFamily="34" charset="0"/>
            <a:cs typeface="Arial" pitchFamily="34" charset="0"/>
          </a:endParaRPr>
        </a:p>
      </dgm:t>
    </dgm:pt>
    <dgm:pt modelId="{B6F54272-BD45-4279-8A22-AA96AA3C3F7C}" type="parTrans" cxnId="{0B6F4A50-C583-474A-9B55-22DCA455D9EC}">
      <dgm:prSet/>
      <dgm:spPr/>
      <dgm:t>
        <a:bodyPr/>
        <a:lstStyle/>
        <a:p>
          <a:endParaRPr lang="es-EC" sz="1800" b="0">
            <a:latin typeface="Arial" pitchFamily="34" charset="0"/>
            <a:cs typeface="Arial" pitchFamily="34" charset="0"/>
          </a:endParaRPr>
        </a:p>
      </dgm:t>
    </dgm:pt>
    <dgm:pt modelId="{A73ECF23-E6F8-48A2-A44A-811DD671D83D}" type="sibTrans" cxnId="{0B6F4A50-C583-474A-9B55-22DCA455D9EC}">
      <dgm:prSet/>
      <dgm:spPr/>
      <dgm:t>
        <a:bodyPr/>
        <a:lstStyle/>
        <a:p>
          <a:endParaRPr lang="es-EC" sz="1800" b="0">
            <a:latin typeface="Arial" pitchFamily="34" charset="0"/>
            <a:cs typeface="Arial" pitchFamily="34" charset="0"/>
          </a:endParaRPr>
        </a:p>
      </dgm:t>
    </dgm:pt>
    <dgm:pt modelId="{A79AF3D4-9CE2-41E6-8D05-2FB0389970C6}">
      <dgm:prSet phldrT="[Texto]" custT="1"/>
      <dgm:spPr/>
      <dgm:t>
        <a:bodyPr/>
        <a:lstStyle/>
        <a:p>
          <a:r>
            <a:rPr lang="es-EC" sz="1800" b="0" smtClean="0">
              <a:latin typeface="Arial" pitchFamily="34" charset="0"/>
              <a:cs typeface="Arial" pitchFamily="34" charset="0"/>
            </a:rPr>
            <a:t>Competencia para sancionar</a:t>
          </a:r>
        </a:p>
        <a:p>
          <a:endParaRPr lang="es-EC" sz="1800" b="0" dirty="0">
            <a:latin typeface="Arial" pitchFamily="34" charset="0"/>
            <a:cs typeface="Arial" pitchFamily="34" charset="0"/>
          </a:endParaRPr>
        </a:p>
      </dgm:t>
    </dgm:pt>
    <dgm:pt modelId="{B7C74560-1B7A-40B1-8E9A-F76B65A2765D}" type="parTrans" cxnId="{F48AC050-8A2B-41D8-9171-53E794008CC4}">
      <dgm:prSet/>
      <dgm:spPr/>
      <dgm:t>
        <a:bodyPr/>
        <a:lstStyle/>
        <a:p>
          <a:endParaRPr lang="es-EC" sz="1800" b="0">
            <a:latin typeface="Arial" pitchFamily="34" charset="0"/>
            <a:cs typeface="Arial" pitchFamily="34" charset="0"/>
          </a:endParaRPr>
        </a:p>
      </dgm:t>
    </dgm:pt>
    <dgm:pt modelId="{860D69F3-DDF8-4E29-B386-33FDAA1B2029}" type="sibTrans" cxnId="{F48AC050-8A2B-41D8-9171-53E794008CC4}">
      <dgm:prSet/>
      <dgm:spPr/>
      <dgm:t>
        <a:bodyPr/>
        <a:lstStyle/>
        <a:p>
          <a:endParaRPr lang="es-EC" sz="1800" b="0">
            <a:latin typeface="Arial" pitchFamily="34" charset="0"/>
            <a:cs typeface="Arial" pitchFamily="34" charset="0"/>
          </a:endParaRPr>
        </a:p>
      </dgm:t>
    </dgm:pt>
    <dgm:pt modelId="{4C4A6D16-38F9-4919-985E-9A2D749FB462}">
      <dgm:prSet phldrT="[Texto]" custT="1"/>
      <dgm:spPr/>
      <dgm:t>
        <a:bodyPr/>
        <a:lstStyle/>
        <a:p>
          <a:r>
            <a:rPr lang="es-EC" sz="1800" b="0" smtClean="0">
              <a:latin typeface="Arial" pitchFamily="34" charset="0"/>
              <a:cs typeface="Arial" pitchFamily="34" charset="0"/>
            </a:rPr>
            <a:t>Información anual obligatoria a remitir </a:t>
          </a:r>
          <a:endParaRPr lang="es-EC" sz="1800" b="0" dirty="0">
            <a:latin typeface="Arial" pitchFamily="34" charset="0"/>
            <a:cs typeface="Arial" pitchFamily="34" charset="0"/>
          </a:endParaRPr>
        </a:p>
      </dgm:t>
    </dgm:pt>
    <dgm:pt modelId="{C2C00A54-61B7-4B3E-BBCA-5E1AAE602DDF}" type="parTrans" cxnId="{71A93333-4F30-42F4-A78F-A57E010E15C4}">
      <dgm:prSet/>
      <dgm:spPr/>
      <dgm:t>
        <a:bodyPr/>
        <a:lstStyle/>
        <a:p>
          <a:endParaRPr lang="es-EC" sz="1800" b="0">
            <a:latin typeface="Arial" pitchFamily="34" charset="0"/>
            <a:cs typeface="Arial" pitchFamily="34" charset="0"/>
          </a:endParaRPr>
        </a:p>
      </dgm:t>
    </dgm:pt>
    <dgm:pt modelId="{A5699B99-E0EB-4D02-9514-01D6F9BEA787}" type="sibTrans" cxnId="{71A93333-4F30-42F4-A78F-A57E010E15C4}">
      <dgm:prSet/>
      <dgm:spPr/>
      <dgm:t>
        <a:bodyPr/>
        <a:lstStyle/>
        <a:p>
          <a:endParaRPr lang="es-EC" sz="1800" b="0">
            <a:latin typeface="Arial" pitchFamily="34" charset="0"/>
            <a:cs typeface="Arial" pitchFamily="34" charset="0"/>
          </a:endParaRPr>
        </a:p>
      </dgm:t>
    </dgm:pt>
    <dgm:pt modelId="{243E2084-9994-44B5-A940-E401D2997906}">
      <dgm:prSet phldrT="[Texto]" custT="1"/>
      <dgm:spPr/>
      <dgm:t>
        <a:bodyPr/>
        <a:lstStyle/>
        <a:p>
          <a:r>
            <a:rPr lang="es-EC" sz="1800" b="0" dirty="0" smtClean="0">
              <a:latin typeface="Arial" pitchFamily="34" charset="0"/>
              <a:cs typeface="Arial" pitchFamily="34" charset="0"/>
            </a:rPr>
            <a:t>Proceso para validar la información en la plataforma web</a:t>
          </a:r>
          <a:endParaRPr lang="es-EC" sz="1800" b="0" dirty="0">
            <a:latin typeface="Arial" pitchFamily="34" charset="0"/>
            <a:cs typeface="Arial" pitchFamily="34" charset="0"/>
          </a:endParaRPr>
        </a:p>
      </dgm:t>
    </dgm:pt>
    <dgm:pt modelId="{392C549C-5082-46C6-82D4-5771D6FFC63B}" type="parTrans" cxnId="{E793C8B2-C1AA-45BC-9E80-ACF5C0CD4F86}">
      <dgm:prSet/>
      <dgm:spPr/>
      <dgm:t>
        <a:bodyPr/>
        <a:lstStyle/>
        <a:p>
          <a:endParaRPr lang="es-EC" sz="1800" b="0">
            <a:latin typeface="Arial" pitchFamily="34" charset="0"/>
            <a:cs typeface="Arial" pitchFamily="34" charset="0"/>
          </a:endParaRPr>
        </a:p>
      </dgm:t>
    </dgm:pt>
    <dgm:pt modelId="{ECD14183-C5D9-4F87-9F0B-352BFB897ABC}" type="sibTrans" cxnId="{E793C8B2-C1AA-45BC-9E80-ACF5C0CD4F86}">
      <dgm:prSet/>
      <dgm:spPr/>
      <dgm:t>
        <a:bodyPr/>
        <a:lstStyle/>
        <a:p>
          <a:endParaRPr lang="es-EC" sz="1800" b="0">
            <a:latin typeface="Arial" pitchFamily="34" charset="0"/>
            <a:cs typeface="Arial" pitchFamily="34" charset="0"/>
          </a:endParaRPr>
        </a:p>
      </dgm:t>
    </dgm:pt>
    <dgm:pt modelId="{26AFB465-01B6-4D54-AB95-BF448827F71B}">
      <dgm:prSet phldrT="[Texto]" custT="1"/>
      <dgm:spPr/>
      <dgm:t>
        <a:bodyPr/>
        <a:lstStyle/>
        <a:p>
          <a:r>
            <a:rPr lang="es-EC" sz="1800" b="0" dirty="0" smtClean="0">
              <a:latin typeface="Arial" pitchFamily="34" charset="0"/>
              <a:cs typeface="Arial" pitchFamily="34" charset="0"/>
            </a:rPr>
            <a:t>Normativa aplicable para la preparación de estados financieros</a:t>
          </a:r>
          <a:endParaRPr lang="es-EC" sz="1800" b="0" dirty="0">
            <a:latin typeface="Arial" pitchFamily="34" charset="0"/>
            <a:cs typeface="Arial" pitchFamily="34" charset="0"/>
          </a:endParaRPr>
        </a:p>
      </dgm:t>
    </dgm:pt>
    <dgm:pt modelId="{A42CA231-2127-4CD8-B76B-F43555DF9E84}" type="parTrans" cxnId="{0F26C044-4118-4389-B3A5-B753D0B7359C}">
      <dgm:prSet/>
      <dgm:spPr/>
      <dgm:t>
        <a:bodyPr/>
        <a:lstStyle/>
        <a:p>
          <a:endParaRPr lang="es-EC" sz="1800" b="0">
            <a:latin typeface="Arial" pitchFamily="34" charset="0"/>
            <a:cs typeface="Arial" pitchFamily="34" charset="0"/>
          </a:endParaRPr>
        </a:p>
      </dgm:t>
    </dgm:pt>
    <dgm:pt modelId="{45EBF8E4-6A12-4EED-92E3-79C67662B1EB}" type="sibTrans" cxnId="{0F26C044-4118-4389-B3A5-B753D0B7359C}">
      <dgm:prSet/>
      <dgm:spPr/>
      <dgm:t>
        <a:bodyPr/>
        <a:lstStyle/>
        <a:p>
          <a:endParaRPr lang="es-EC" sz="1800" b="0">
            <a:latin typeface="Arial" pitchFamily="34" charset="0"/>
            <a:cs typeface="Arial" pitchFamily="34" charset="0"/>
          </a:endParaRPr>
        </a:p>
      </dgm:t>
    </dgm:pt>
    <dgm:pt modelId="{81EE59E7-DD66-4032-9D1D-BD4E2F55F0DF}" type="pres">
      <dgm:prSet presAssocID="{4F1BEFC0-A1FC-499C-8BF9-AF3CF6F8B5AA}" presName="Name0" presStyleCnt="0">
        <dgm:presLayoutVars>
          <dgm:dir/>
          <dgm:resizeHandles val="exact"/>
        </dgm:presLayoutVars>
      </dgm:prSet>
      <dgm:spPr/>
    </dgm:pt>
    <dgm:pt modelId="{B88E37D1-322F-4E95-AB10-0DF3E73E26F3}" type="pres">
      <dgm:prSet presAssocID="{4F1BEFC0-A1FC-499C-8BF9-AF3CF6F8B5AA}" presName="arrow" presStyleLbl="bgShp" presStyleIdx="0" presStyleCnt="1"/>
      <dgm:spPr/>
    </dgm:pt>
    <dgm:pt modelId="{1C0D2AA2-0252-4409-945C-39ED6261A906}" type="pres">
      <dgm:prSet presAssocID="{4F1BEFC0-A1FC-499C-8BF9-AF3CF6F8B5AA}" presName="points" presStyleCnt="0"/>
      <dgm:spPr/>
    </dgm:pt>
    <dgm:pt modelId="{0540F6C9-6D88-4C06-8FA6-26664688D026}" type="pres">
      <dgm:prSet presAssocID="{1BD7560D-BE51-4AEA-94E2-60185CB95C09}" presName="compositeA" presStyleCnt="0"/>
      <dgm:spPr/>
    </dgm:pt>
    <dgm:pt modelId="{9478143F-4D3E-4007-8F6F-4E7A7D0DBB5F}" type="pres">
      <dgm:prSet presAssocID="{1BD7560D-BE51-4AEA-94E2-60185CB95C09}" presName="textA" presStyleLbl="revTx" presStyleIdx="0" presStyleCnt="5">
        <dgm:presLayoutVars>
          <dgm:bulletEnabled val="1"/>
        </dgm:presLayoutVars>
      </dgm:prSet>
      <dgm:spPr/>
      <dgm:t>
        <a:bodyPr/>
        <a:lstStyle/>
        <a:p>
          <a:endParaRPr lang="es-EC"/>
        </a:p>
      </dgm:t>
    </dgm:pt>
    <dgm:pt modelId="{8A469F52-40D2-43AC-AEE6-5E8B9D1378C5}" type="pres">
      <dgm:prSet presAssocID="{1BD7560D-BE51-4AEA-94E2-60185CB95C09}" presName="circleA" presStyleLbl="node1" presStyleIdx="0" presStyleCnt="5"/>
      <dgm:spPr/>
    </dgm:pt>
    <dgm:pt modelId="{C5C24D9C-735D-42A7-A000-6623F9C9DDF8}" type="pres">
      <dgm:prSet presAssocID="{1BD7560D-BE51-4AEA-94E2-60185CB95C09}" presName="spaceA" presStyleCnt="0"/>
      <dgm:spPr/>
    </dgm:pt>
    <dgm:pt modelId="{82AD2B98-2732-4109-8B05-19E1D72CEA4D}" type="pres">
      <dgm:prSet presAssocID="{A73ECF23-E6F8-48A2-A44A-811DD671D83D}" presName="space" presStyleCnt="0"/>
      <dgm:spPr/>
    </dgm:pt>
    <dgm:pt modelId="{19A6524E-E964-46E3-8919-E07C9176BB61}" type="pres">
      <dgm:prSet presAssocID="{A79AF3D4-9CE2-41E6-8D05-2FB0389970C6}" presName="compositeB" presStyleCnt="0"/>
      <dgm:spPr/>
    </dgm:pt>
    <dgm:pt modelId="{9671FB81-47B8-415B-8176-C90836B9F530}" type="pres">
      <dgm:prSet presAssocID="{A79AF3D4-9CE2-41E6-8D05-2FB0389970C6}" presName="textB" presStyleLbl="revTx" presStyleIdx="1" presStyleCnt="5">
        <dgm:presLayoutVars>
          <dgm:bulletEnabled val="1"/>
        </dgm:presLayoutVars>
      </dgm:prSet>
      <dgm:spPr/>
      <dgm:t>
        <a:bodyPr/>
        <a:lstStyle/>
        <a:p>
          <a:endParaRPr lang="es-EC"/>
        </a:p>
      </dgm:t>
    </dgm:pt>
    <dgm:pt modelId="{FE0B3D0E-D930-4ABC-81A2-5D496B926BA0}" type="pres">
      <dgm:prSet presAssocID="{A79AF3D4-9CE2-41E6-8D05-2FB0389970C6}" presName="circleB" presStyleLbl="node1" presStyleIdx="1" presStyleCnt="5"/>
      <dgm:spPr/>
    </dgm:pt>
    <dgm:pt modelId="{EF0D68C5-E095-4EB2-AF66-2C2A72D1027A}" type="pres">
      <dgm:prSet presAssocID="{A79AF3D4-9CE2-41E6-8D05-2FB0389970C6}" presName="spaceB" presStyleCnt="0"/>
      <dgm:spPr/>
    </dgm:pt>
    <dgm:pt modelId="{260F34C0-4590-477C-970B-340FB75E3958}" type="pres">
      <dgm:prSet presAssocID="{860D69F3-DDF8-4E29-B386-33FDAA1B2029}" presName="space" presStyleCnt="0"/>
      <dgm:spPr/>
    </dgm:pt>
    <dgm:pt modelId="{C58D215B-35D2-47EA-8D37-31DED037CF9C}" type="pres">
      <dgm:prSet presAssocID="{4C4A6D16-38F9-4919-985E-9A2D749FB462}" presName="compositeA" presStyleCnt="0"/>
      <dgm:spPr/>
    </dgm:pt>
    <dgm:pt modelId="{CD1667D6-C7F9-4C28-B028-329282740750}" type="pres">
      <dgm:prSet presAssocID="{4C4A6D16-38F9-4919-985E-9A2D749FB462}" presName="textA" presStyleLbl="revTx" presStyleIdx="2" presStyleCnt="5">
        <dgm:presLayoutVars>
          <dgm:bulletEnabled val="1"/>
        </dgm:presLayoutVars>
      </dgm:prSet>
      <dgm:spPr/>
      <dgm:t>
        <a:bodyPr/>
        <a:lstStyle/>
        <a:p>
          <a:endParaRPr lang="es-EC"/>
        </a:p>
      </dgm:t>
    </dgm:pt>
    <dgm:pt modelId="{AD1AE472-335C-4D57-BD85-90FA8FDB985B}" type="pres">
      <dgm:prSet presAssocID="{4C4A6D16-38F9-4919-985E-9A2D749FB462}" presName="circleA" presStyleLbl="node1" presStyleIdx="2" presStyleCnt="5"/>
      <dgm:spPr/>
    </dgm:pt>
    <dgm:pt modelId="{A7B55A57-15F9-4357-97C3-8F028CDF6298}" type="pres">
      <dgm:prSet presAssocID="{4C4A6D16-38F9-4919-985E-9A2D749FB462}" presName="spaceA" presStyleCnt="0"/>
      <dgm:spPr/>
    </dgm:pt>
    <dgm:pt modelId="{4EC4E4B8-D748-453F-92F0-14D09E3CB359}" type="pres">
      <dgm:prSet presAssocID="{A5699B99-E0EB-4D02-9514-01D6F9BEA787}" presName="space" presStyleCnt="0"/>
      <dgm:spPr/>
    </dgm:pt>
    <dgm:pt modelId="{E33AC766-D61A-4B35-9926-84AE3CAB347B}" type="pres">
      <dgm:prSet presAssocID="{26AFB465-01B6-4D54-AB95-BF448827F71B}" presName="compositeB" presStyleCnt="0"/>
      <dgm:spPr/>
    </dgm:pt>
    <dgm:pt modelId="{8EDD5E15-00A0-4DD6-BE53-AE517EB8881A}" type="pres">
      <dgm:prSet presAssocID="{26AFB465-01B6-4D54-AB95-BF448827F71B}" presName="textB" presStyleLbl="revTx" presStyleIdx="3" presStyleCnt="5">
        <dgm:presLayoutVars>
          <dgm:bulletEnabled val="1"/>
        </dgm:presLayoutVars>
      </dgm:prSet>
      <dgm:spPr/>
      <dgm:t>
        <a:bodyPr/>
        <a:lstStyle/>
        <a:p>
          <a:endParaRPr lang="es-EC"/>
        </a:p>
      </dgm:t>
    </dgm:pt>
    <dgm:pt modelId="{51BC67D8-AA7C-44E7-B57A-3C5E3B670B9E}" type="pres">
      <dgm:prSet presAssocID="{26AFB465-01B6-4D54-AB95-BF448827F71B}" presName="circleB" presStyleLbl="node1" presStyleIdx="3" presStyleCnt="5"/>
      <dgm:spPr/>
    </dgm:pt>
    <dgm:pt modelId="{D2B9DB40-E635-49C8-92F6-D28A68514DFD}" type="pres">
      <dgm:prSet presAssocID="{26AFB465-01B6-4D54-AB95-BF448827F71B}" presName="spaceB" presStyleCnt="0"/>
      <dgm:spPr/>
    </dgm:pt>
    <dgm:pt modelId="{9C5A75E3-EBB5-4D14-AC00-8C92B3C2FCF5}" type="pres">
      <dgm:prSet presAssocID="{45EBF8E4-6A12-4EED-92E3-79C67662B1EB}" presName="space" presStyleCnt="0"/>
      <dgm:spPr/>
    </dgm:pt>
    <dgm:pt modelId="{F44B1660-060F-4FC8-A8DC-51120A6C8CAC}" type="pres">
      <dgm:prSet presAssocID="{243E2084-9994-44B5-A940-E401D2997906}" presName="compositeA" presStyleCnt="0"/>
      <dgm:spPr/>
    </dgm:pt>
    <dgm:pt modelId="{8A7E8AE8-8A3D-4B64-BA06-DA1373E15E12}" type="pres">
      <dgm:prSet presAssocID="{243E2084-9994-44B5-A940-E401D2997906}" presName="textA" presStyleLbl="revTx" presStyleIdx="4" presStyleCnt="5">
        <dgm:presLayoutVars>
          <dgm:bulletEnabled val="1"/>
        </dgm:presLayoutVars>
      </dgm:prSet>
      <dgm:spPr/>
      <dgm:t>
        <a:bodyPr/>
        <a:lstStyle/>
        <a:p>
          <a:endParaRPr lang="es-EC"/>
        </a:p>
      </dgm:t>
    </dgm:pt>
    <dgm:pt modelId="{8ACDE848-7932-4E50-B1C5-F3D12E45AF78}" type="pres">
      <dgm:prSet presAssocID="{243E2084-9994-44B5-A940-E401D2997906}" presName="circleA" presStyleLbl="node1" presStyleIdx="4" presStyleCnt="5"/>
      <dgm:spPr/>
    </dgm:pt>
    <dgm:pt modelId="{C0A87598-1665-4A37-817D-97D6A6AFF077}" type="pres">
      <dgm:prSet presAssocID="{243E2084-9994-44B5-A940-E401D2997906}" presName="spaceA" presStyleCnt="0"/>
      <dgm:spPr/>
    </dgm:pt>
  </dgm:ptLst>
  <dgm:cxnLst>
    <dgm:cxn modelId="{4BEE5A86-6237-4BA8-9041-3677643CFEB5}" type="presOf" srcId="{4C4A6D16-38F9-4919-985E-9A2D749FB462}" destId="{CD1667D6-C7F9-4C28-B028-329282740750}" srcOrd="0" destOrd="0" presId="urn:microsoft.com/office/officeart/2005/8/layout/hProcess11"/>
    <dgm:cxn modelId="{9AC41FAE-086F-4DB7-8B4D-32EE72165328}" type="presOf" srcId="{243E2084-9994-44B5-A940-E401D2997906}" destId="{8A7E8AE8-8A3D-4B64-BA06-DA1373E15E12}" srcOrd="0" destOrd="0" presId="urn:microsoft.com/office/officeart/2005/8/layout/hProcess11"/>
    <dgm:cxn modelId="{F48AC050-8A2B-41D8-9171-53E794008CC4}" srcId="{4F1BEFC0-A1FC-499C-8BF9-AF3CF6F8B5AA}" destId="{A79AF3D4-9CE2-41E6-8D05-2FB0389970C6}" srcOrd="1" destOrd="0" parTransId="{B7C74560-1B7A-40B1-8E9A-F76B65A2765D}" sibTransId="{860D69F3-DDF8-4E29-B386-33FDAA1B2029}"/>
    <dgm:cxn modelId="{1392C062-FF62-4569-B0BC-18559442E17D}" type="presOf" srcId="{A79AF3D4-9CE2-41E6-8D05-2FB0389970C6}" destId="{9671FB81-47B8-415B-8176-C90836B9F530}" srcOrd="0" destOrd="0" presId="urn:microsoft.com/office/officeart/2005/8/layout/hProcess11"/>
    <dgm:cxn modelId="{2A3B322D-ED2E-4A95-B810-20B54453DF69}" type="presOf" srcId="{1BD7560D-BE51-4AEA-94E2-60185CB95C09}" destId="{9478143F-4D3E-4007-8F6F-4E7A7D0DBB5F}" srcOrd="0" destOrd="0" presId="urn:microsoft.com/office/officeart/2005/8/layout/hProcess11"/>
    <dgm:cxn modelId="{0F26C044-4118-4389-B3A5-B753D0B7359C}" srcId="{4F1BEFC0-A1FC-499C-8BF9-AF3CF6F8B5AA}" destId="{26AFB465-01B6-4D54-AB95-BF448827F71B}" srcOrd="3" destOrd="0" parTransId="{A42CA231-2127-4CD8-B76B-F43555DF9E84}" sibTransId="{45EBF8E4-6A12-4EED-92E3-79C67662B1EB}"/>
    <dgm:cxn modelId="{71A93333-4F30-42F4-A78F-A57E010E15C4}" srcId="{4F1BEFC0-A1FC-499C-8BF9-AF3CF6F8B5AA}" destId="{4C4A6D16-38F9-4919-985E-9A2D749FB462}" srcOrd="2" destOrd="0" parTransId="{C2C00A54-61B7-4B3E-BBCA-5E1AAE602DDF}" sibTransId="{A5699B99-E0EB-4D02-9514-01D6F9BEA787}"/>
    <dgm:cxn modelId="{E793C8B2-C1AA-45BC-9E80-ACF5C0CD4F86}" srcId="{4F1BEFC0-A1FC-499C-8BF9-AF3CF6F8B5AA}" destId="{243E2084-9994-44B5-A940-E401D2997906}" srcOrd="4" destOrd="0" parTransId="{392C549C-5082-46C6-82D4-5771D6FFC63B}" sibTransId="{ECD14183-C5D9-4F87-9F0B-352BFB897ABC}"/>
    <dgm:cxn modelId="{55BDEC77-7141-4C55-8B5B-123C29CEEE54}" type="presOf" srcId="{4F1BEFC0-A1FC-499C-8BF9-AF3CF6F8B5AA}" destId="{81EE59E7-DD66-4032-9D1D-BD4E2F55F0DF}" srcOrd="0" destOrd="0" presId="urn:microsoft.com/office/officeart/2005/8/layout/hProcess11"/>
    <dgm:cxn modelId="{0B6F4A50-C583-474A-9B55-22DCA455D9EC}" srcId="{4F1BEFC0-A1FC-499C-8BF9-AF3CF6F8B5AA}" destId="{1BD7560D-BE51-4AEA-94E2-60185CB95C09}" srcOrd="0" destOrd="0" parTransId="{B6F54272-BD45-4279-8A22-AA96AA3C3F7C}" sibTransId="{A73ECF23-E6F8-48A2-A44A-811DD671D83D}"/>
    <dgm:cxn modelId="{B6DF6674-8C0E-4CCE-B641-7B49B7F625AD}" type="presOf" srcId="{26AFB465-01B6-4D54-AB95-BF448827F71B}" destId="{8EDD5E15-00A0-4DD6-BE53-AE517EB8881A}" srcOrd="0" destOrd="0" presId="urn:microsoft.com/office/officeart/2005/8/layout/hProcess11"/>
    <dgm:cxn modelId="{6D5BA3DC-4FCC-419D-9881-B15CB3DFB4F3}" type="presParOf" srcId="{81EE59E7-DD66-4032-9D1D-BD4E2F55F0DF}" destId="{B88E37D1-322F-4E95-AB10-0DF3E73E26F3}" srcOrd="0" destOrd="0" presId="urn:microsoft.com/office/officeart/2005/8/layout/hProcess11"/>
    <dgm:cxn modelId="{4821D85E-1C66-47A3-B35D-7780FC758A38}" type="presParOf" srcId="{81EE59E7-DD66-4032-9D1D-BD4E2F55F0DF}" destId="{1C0D2AA2-0252-4409-945C-39ED6261A906}" srcOrd="1" destOrd="0" presId="urn:microsoft.com/office/officeart/2005/8/layout/hProcess11"/>
    <dgm:cxn modelId="{B79527A7-C188-4DA1-8173-304CAFFF6FED}" type="presParOf" srcId="{1C0D2AA2-0252-4409-945C-39ED6261A906}" destId="{0540F6C9-6D88-4C06-8FA6-26664688D026}" srcOrd="0" destOrd="0" presId="urn:microsoft.com/office/officeart/2005/8/layout/hProcess11"/>
    <dgm:cxn modelId="{897616D5-6E6E-474C-A73B-F2F49B9B95CB}" type="presParOf" srcId="{0540F6C9-6D88-4C06-8FA6-26664688D026}" destId="{9478143F-4D3E-4007-8F6F-4E7A7D0DBB5F}" srcOrd="0" destOrd="0" presId="urn:microsoft.com/office/officeart/2005/8/layout/hProcess11"/>
    <dgm:cxn modelId="{C3B98AB9-C5FF-407D-94E7-A373FFE3824B}" type="presParOf" srcId="{0540F6C9-6D88-4C06-8FA6-26664688D026}" destId="{8A469F52-40D2-43AC-AEE6-5E8B9D1378C5}" srcOrd="1" destOrd="0" presId="urn:microsoft.com/office/officeart/2005/8/layout/hProcess11"/>
    <dgm:cxn modelId="{386DB697-2499-43CF-8CE5-67007BF6D537}" type="presParOf" srcId="{0540F6C9-6D88-4C06-8FA6-26664688D026}" destId="{C5C24D9C-735D-42A7-A000-6623F9C9DDF8}" srcOrd="2" destOrd="0" presId="urn:microsoft.com/office/officeart/2005/8/layout/hProcess11"/>
    <dgm:cxn modelId="{024A03C5-FCEF-421C-8179-1D0492097B22}" type="presParOf" srcId="{1C0D2AA2-0252-4409-945C-39ED6261A906}" destId="{82AD2B98-2732-4109-8B05-19E1D72CEA4D}" srcOrd="1" destOrd="0" presId="urn:microsoft.com/office/officeart/2005/8/layout/hProcess11"/>
    <dgm:cxn modelId="{A6F50AF4-4A1D-4463-93BB-7E3655E39BA5}" type="presParOf" srcId="{1C0D2AA2-0252-4409-945C-39ED6261A906}" destId="{19A6524E-E964-46E3-8919-E07C9176BB61}" srcOrd="2" destOrd="0" presId="urn:microsoft.com/office/officeart/2005/8/layout/hProcess11"/>
    <dgm:cxn modelId="{DA45F2E6-93C2-4405-9AD7-7A58E6444ACD}" type="presParOf" srcId="{19A6524E-E964-46E3-8919-E07C9176BB61}" destId="{9671FB81-47B8-415B-8176-C90836B9F530}" srcOrd="0" destOrd="0" presId="urn:microsoft.com/office/officeart/2005/8/layout/hProcess11"/>
    <dgm:cxn modelId="{4383609D-90B3-49B4-BDE4-8ECCAC84CBB7}" type="presParOf" srcId="{19A6524E-E964-46E3-8919-E07C9176BB61}" destId="{FE0B3D0E-D930-4ABC-81A2-5D496B926BA0}" srcOrd="1" destOrd="0" presId="urn:microsoft.com/office/officeart/2005/8/layout/hProcess11"/>
    <dgm:cxn modelId="{9E3C288C-6428-4A28-A7F8-EDAD8A69214B}" type="presParOf" srcId="{19A6524E-E964-46E3-8919-E07C9176BB61}" destId="{EF0D68C5-E095-4EB2-AF66-2C2A72D1027A}" srcOrd="2" destOrd="0" presId="urn:microsoft.com/office/officeart/2005/8/layout/hProcess11"/>
    <dgm:cxn modelId="{86731C8E-B5D4-4BC9-9662-C0B40290EB85}" type="presParOf" srcId="{1C0D2AA2-0252-4409-945C-39ED6261A906}" destId="{260F34C0-4590-477C-970B-340FB75E3958}" srcOrd="3" destOrd="0" presId="urn:microsoft.com/office/officeart/2005/8/layout/hProcess11"/>
    <dgm:cxn modelId="{EF1A1C6D-7E9F-4068-8628-B7A29C3D8446}" type="presParOf" srcId="{1C0D2AA2-0252-4409-945C-39ED6261A906}" destId="{C58D215B-35D2-47EA-8D37-31DED037CF9C}" srcOrd="4" destOrd="0" presId="urn:microsoft.com/office/officeart/2005/8/layout/hProcess11"/>
    <dgm:cxn modelId="{DC5ACDCC-DC91-4446-A204-45B0A67866F5}" type="presParOf" srcId="{C58D215B-35D2-47EA-8D37-31DED037CF9C}" destId="{CD1667D6-C7F9-4C28-B028-329282740750}" srcOrd="0" destOrd="0" presId="urn:microsoft.com/office/officeart/2005/8/layout/hProcess11"/>
    <dgm:cxn modelId="{BA4CD3D4-A6CA-4BB0-BC55-8BC5736388E9}" type="presParOf" srcId="{C58D215B-35D2-47EA-8D37-31DED037CF9C}" destId="{AD1AE472-335C-4D57-BD85-90FA8FDB985B}" srcOrd="1" destOrd="0" presId="urn:microsoft.com/office/officeart/2005/8/layout/hProcess11"/>
    <dgm:cxn modelId="{320FAD05-842C-4656-B6F7-7EBCA949E31D}" type="presParOf" srcId="{C58D215B-35D2-47EA-8D37-31DED037CF9C}" destId="{A7B55A57-15F9-4357-97C3-8F028CDF6298}" srcOrd="2" destOrd="0" presId="urn:microsoft.com/office/officeart/2005/8/layout/hProcess11"/>
    <dgm:cxn modelId="{FB6DCC4A-1BB0-4D56-8B4E-0F23958569A9}" type="presParOf" srcId="{1C0D2AA2-0252-4409-945C-39ED6261A906}" destId="{4EC4E4B8-D748-453F-92F0-14D09E3CB359}" srcOrd="5" destOrd="0" presId="urn:microsoft.com/office/officeart/2005/8/layout/hProcess11"/>
    <dgm:cxn modelId="{1AB63D8F-A682-4C82-A267-092FDC6A4125}" type="presParOf" srcId="{1C0D2AA2-0252-4409-945C-39ED6261A906}" destId="{E33AC766-D61A-4B35-9926-84AE3CAB347B}" srcOrd="6" destOrd="0" presId="urn:microsoft.com/office/officeart/2005/8/layout/hProcess11"/>
    <dgm:cxn modelId="{1759C990-39C0-4199-8015-F7F5BDC4390F}" type="presParOf" srcId="{E33AC766-D61A-4B35-9926-84AE3CAB347B}" destId="{8EDD5E15-00A0-4DD6-BE53-AE517EB8881A}" srcOrd="0" destOrd="0" presId="urn:microsoft.com/office/officeart/2005/8/layout/hProcess11"/>
    <dgm:cxn modelId="{6692BCDC-AAA0-47BF-84BD-332020AD205E}" type="presParOf" srcId="{E33AC766-D61A-4B35-9926-84AE3CAB347B}" destId="{51BC67D8-AA7C-44E7-B57A-3C5E3B670B9E}" srcOrd="1" destOrd="0" presId="urn:microsoft.com/office/officeart/2005/8/layout/hProcess11"/>
    <dgm:cxn modelId="{8D51C94D-7A10-4AED-98E1-5700FD20DE64}" type="presParOf" srcId="{E33AC766-D61A-4B35-9926-84AE3CAB347B}" destId="{D2B9DB40-E635-49C8-92F6-D28A68514DFD}" srcOrd="2" destOrd="0" presId="urn:microsoft.com/office/officeart/2005/8/layout/hProcess11"/>
    <dgm:cxn modelId="{E7CF6BC4-5213-4675-9768-F2FB97DBF8D6}" type="presParOf" srcId="{1C0D2AA2-0252-4409-945C-39ED6261A906}" destId="{9C5A75E3-EBB5-4D14-AC00-8C92B3C2FCF5}" srcOrd="7" destOrd="0" presId="urn:microsoft.com/office/officeart/2005/8/layout/hProcess11"/>
    <dgm:cxn modelId="{7D10BA7A-BE25-4892-BBB3-6DA40636DFF8}" type="presParOf" srcId="{1C0D2AA2-0252-4409-945C-39ED6261A906}" destId="{F44B1660-060F-4FC8-A8DC-51120A6C8CAC}" srcOrd="8" destOrd="0" presId="urn:microsoft.com/office/officeart/2005/8/layout/hProcess11"/>
    <dgm:cxn modelId="{C4DA631B-7D6D-4E6F-83CC-6C55AE0F494B}" type="presParOf" srcId="{F44B1660-060F-4FC8-A8DC-51120A6C8CAC}" destId="{8A7E8AE8-8A3D-4B64-BA06-DA1373E15E12}" srcOrd="0" destOrd="0" presId="urn:microsoft.com/office/officeart/2005/8/layout/hProcess11"/>
    <dgm:cxn modelId="{EBD5E7C6-6AA3-40D4-8D58-1538309F2826}" type="presParOf" srcId="{F44B1660-060F-4FC8-A8DC-51120A6C8CAC}" destId="{8ACDE848-7932-4E50-B1C5-F3D12E45AF78}" srcOrd="1" destOrd="0" presId="urn:microsoft.com/office/officeart/2005/8/layout/hProcess11"/>
    <dgm:cxn modelId="{866394BF-29E0-45DD-96F8-8E01CD85AD71}" type="presParOf" srcId="{F44B1660-060F-4FC8-A8DC-51120A6C8CAC}" destId="{C0A87598-1665-4A37-817D-97D6A6AFF07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771BE3-9DB3-47A2-8EF2-E73B04614503}"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n-US"/>
        </a:p>
      </dgm:t>
    </dgm:pt>
    <dgm:pt modelId="{343342F9-0547-425E-B22C-BC3BD60061D1}">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1500" smtClean="0">
              <a:latin typeface="Arial" panose="020B0604020202020204" pitchFamily="34" charset="0"/>
              <a:cs typeface="Arial" panose="020B0604020202020204" pitchFamily="34" charset="0"/>
            </a:rPr>
            <a:t>1. Efectos de la nueva concepción de la información financiera dentro de las pymes del sector comercial regidas por la Superintendencia de Compañías de Tungurahua, a partir de la aplicación de las NIIF, para una adecuada toma de decisiones.</a:t>
          </a:r>
          <a:endParaRPr lang="en-US" sz="15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F6A6DA-F0AF-4C46-85F4-F97A4D2EF09A}" type="parTrans" cxnId="{8CEBEFB3-0FC1-48BF-B7CA-6067291F789D}">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FF9D5C34-27DC-4E1B-9C0F-16A923FF6CF9}" type="sibTrans" cxnId="{8CEBEFB3-0FC1-48BF-B7CA-6067291F789D}">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8C9C7B90-AF59-426C-928E-BFAD773BC88B}">
      <dgm:prSet phldrT="[Texto]" custT="1">
        <dgm:style>
          <a:lnRef idx="1">
            <a:schemeClr val="accent6"/>
          </a:lnRef>
          <a:fillRef idx="2">
            <a:schemeClr val="accent6"/>
          </a:fillRef>
          <a:effectRef idx="1">
            <a:schemeClr val="accent6"/>
          </a:effectRef>
          <a:fontRef idx="minor">
            <a:schemeClr val="dk1"/>
          </a:fontRef>
        </dgm:style>
      </dgm:prSet>
      <dgm:spPr/>
      <dgm:t>
        <a:bodyPr/>
        <a:lstStyle/>
        <a:p>
          <a:pPr algn="ctr"/>
          <a:r>
            <a:rPr lang="es-EC" sz="1800" dirty="0" smtClean="0">
              <a:latin typeface="Arial" panose="020B0604020202020204" pitchFamily="34" charset="0"/>
              <a:cs typeface="Arial" panose="020B0604020202020204" pitchFamily="34" charset="0"/>
            </a:rPr>
            <a:t>2. La necesidad de control y vigilancia en las compañías anónimas en el Ecuador por parte de la Superintendencia de Compañías.</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B5301B7-4B02-4423-BE6E-9A94EB3FA4D7}" type="parTrans" cxnId="{19CA7698-C61F-48D5-B1FB-B1583F7D10BA}">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6DC674D5-0999-49A4-8BB3-3CB25770B526}" type="sibTrans" cxnId="{19CA7698-C61F-48D5-B1FB-B1583F7D10BA}">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5B0D7CF5-288B-4965-A27B-D8DBD3C9C0B0}">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C" sz="1800" dirty="0" smtClean="0">
              <a:latin typeface="Arial" panose="020B0604020202020204" pitchFamily="34" charset="0"/>
              <a:cs typeface="Arial" panose="020B0604020202020204" pitchFamily="34" charset="0"/>
            </a:rPr>
            <a:t>3. Impacto fiscal en la transición a las normas internacionales de información financiera NIIF en el Ecuador.</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374D52B-5183-4CBD-87F0-D814256DFD1A}" type="parTrans" cxnId="{7B84BE39-91C7-413C-851E-CB1F588CA0E3}">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26AD3371-9D97-4074-80D2-12433421388B}" type="sibTrans" cxnId="{7B84BE39-91C7-413C-851E-CB1F588CA0E3}">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58F52243-CB29-4327-B6C2-0CD38B7DA96F}" type="pres">
      <dgm:prSet presAssocID="{20771BE3-9DB3-47A2-8EF2-E73B04614503}" presName="outerComposite" presStyleCnt="0">
        <dgm:presLayoutVars>
          <dgm:chMax val="5"/>
          <dgm:dir/>
          <dgm:resizeHandles val="exact"/>
        </dgm:presLayoutVars>
      </dgm:prSet>
      <dgm:spPr/>
      <dgm:t>
        <a:bodyPr/>
        <a:lstStyle/>
        <a:p>
          <a:endParaRPr lang="es-EC"/>
        </a:p>
      </dgm:t>
    </dgm:pt>
    <dgm:pt modelId="{3E220EE0-4CE0-4E57-B041-FA943E2D099E}" type="pres">
      <dgm:prSet presAssocID="{20771BE3-9DB3-47A2-8EF2-E73B04614503}" presName="dummyMaxCanvas" presStyleCnt="0">
        <dgm:presLayoutVars/>
      </dgm:prSet>
      <dgm:spPr/>
      <dgm:t>
        <a:bodyPr/>
        <a:lstStyle/>
        <a:p>
          <a:endParaRPr lang="es-EC"/>
        </a:p>
      </dgm:t>
    </dgm:pt>
    <dgm:pt modelId="{E5C99D32-E30E-4947-8633-0657A23C4600}" type="pres">
      <dgm:prSet presAssocID="{20771BE3-9DB3-47A2-8EF2-E73B04614503}" presName="ThreeNodes_1" presStyleLbl="node1" presStyleIdx="0" presStyleCnt="3">
        <dgm:presLayoutVars>
          <dgm:bulletEnabled val="1"/>
        </dgm:presLayoutVars>
      </dgm:prSet>
      <dgm:spPr/>
      <dgm:t>
        <a:bodyPr/>
        <a:lstStyle/>
        <a:p>
          <a:endParaRPr lang="es-EC"/>
        </a:p>
      </dgm:t>
    </dgm:pt>
    <dgm:pt modelId="{267B4343-A5A5-46EC-98F7-CEE20C78B643}" type="pres">
      <dgm:prSet presAssocID="{20771BE3-9DB3-47A2-8EF2-E73B04614503}" presName="ThreeNodes_2" presStyleLbl="node1" presStyleIdx="1" presStyleCnt="3">
        <dgm:presLayoutVars>
          <dgm:bulletEnabled val="1"/>
        </dgm:presLayoutVars>
      </dgm:prSet>
      <dgm:spPr/>
      <dgm:t>
        <a:bodyPr/>
        <a:lstStyle/>
        <a:p>
          <a:endParaRPr lang="es-EC"/>
        </a:p>
      </dgm:t>
    </dgm:pt>
    <dgm:pt modelId="{D4204780-60EB-4D77-873F-2B4721C2F672}" type="pres">
      <dgm:prSet presAssocID="{20771BE3-9DB3-47A2-8EF2-E73B04614503}" presName="ThreeNodes_3" presStyleLbl="node1" presStyleIdx="2" presStyleCnt="3">
        <dgm:presLayoutVars>
          <dgm:bulletEnabled val="1"/>
        </dgm:presLayoutVars>
      </dgm:prSet>
      <dgm:spPr/>
      <dgm:t>
        <a:bodyPr/>
        <a:lstStyle/>
        <a:p>
          <a:endParaRPr lang="es-EC"/>
        </a:p>
      </dgm:t>
    </dgm:pt>
    <dgm:pt modelId="{80C6E424-03EA-49A0-AB3B-DFAA687D5664}" type="pres">
      <dgm:prSet presAssocID="{20771BE3-9DB3-47A2-8EF2-E73B04614503}" presName="ThreeConn_1-2" presStyleLbl="fgAccFollowNode1" presStyleIdx="0" presStyleCnt="2">
        <dgm:presLayoutVars>
          <dgm:bulletEnabled val="1"/>
        </dgm:presLayoutVars>
      </dgm:prSet>
      <dgm:spPr/>
      <dgm:t>
        <a:bodyPr/>
        <a:lstStyle/>
        <a:p>
          <a:endParaRPr lang="es-EC"/>
        </a:p>
      </dgm:t>
    </dgm:pt>
    <dgm:pt modelId="{00FE1B24-918D-4A7E-B00E-C76FD99FC60B}" type="pres">
      <dgm:prSet presAssocID="{20771BE3-9DB3-47A2-8EF2-E73B04614503}" presName="ThreeConn_2-3" presStyleLbl="fgAccFollowNode1" presStyleIdx="1" presStyleCnt="2">
        <dgm:presLayoutVars>
          <dgm:bulletEnabled val="1"/>
        </dgm:presLayoutVars>
      </dgm:prSet>
      <dgm:spPr/>
      <dgm:t>
        <a:bodyPr/>
        <a:lstStyle/>
        <a:p>
          <a:endParaRPr lang="es-EC"/>
        </a:p>
      </dgm:t>
    </dgm:pt>
    <dgm:pt modelId="{72BCB55E-D880-4FAC-9B66-6D7E38FBCA24}" type="pres">
      <dgm:prSet presAssocID="{20771BE3-9DB3-47A2-8EF2-E73B04614503}" presName="ThreeNodes_1_text" presStyleLbl="node1" presStyleIdx="2" presStyleCnt="3">
        <dgm:presLayoutVars>
          <dgm:bulletEnabled val="1"/>
        </dgm:presLayoutVars>
      </dgm:prSet>
      <dgm:spPr/>
      <dgm:t>
        <a:bodyPr/>
        <a:lstStyle/>
        <a:p>
          <a:endParaRPr lang="es-EC"/>
        </a:p>
      </dgm:t>
    </dgm:pt>
    <dgm:pt modelId="{61ECED2F-0ADD-4BEC-A398-0EBEFD136863}" type="pres">
      <dgm:prSet presAssocID="{20771BE3-9DB3-47A2-8EF2-E73B04614503}" presName="ThreeNodes_2_text" presStyleLbl="node1" presStyleIdx="2" presStyleCnt="3">
        <dgm:presLayoutVars>
          <dgm:bulletEnabled val="1"/>
        </dgm:presLayoutVars>
      </dgm:prSet>
      <dgm:spPr/>
      <dgm:t>
        <a:bodyPr/>
        <a:lstStyle/>
        <a:p>
          <a:endParaRPr lang="es-EC"/>
        </a:p>
      </dgm:t>
    </dgm:pt>
    <dgm:pt modelId="{67AADACE-5074-463D-833E-76619C0C4F36}" type="pres">
      <dgm:prSet presAssocID="{20771BE3-9DB3-47A2-8EF2-E73B04614503}" presName="ThreeNodes_3_text" presStyleLbl="node1" presStyleIdx="2" presStyleCnt="3">
        <dgm:presLayoutVars>
          <dgm:bulletEnabled val="1"/>
        </dgm:presLayoutVars>
      </dgm:prSet>
      <dgm:spPr/>
      <dgm:t>
        <a:bodyPr/>
        <a:lstStyle/>
        <a:p>
          <a:endParaRPr lang="es-EC"/>
        </a:p>
      </dgm:t>
    </dgm:pt>
  </dgm:ptLst>
  <dgm:cxnLst>
    <dgm:cxn modelId="{06B8381A-5D8C-4D29-85DC-7DF9BD58AB51}" type="presOf" srcId="{FF9D5C34-27DC-4E1B-9C0F-16A923FF6CF9}" destId="{80C6E424-03EA-49A0-AB3B-DFAA687D5664}" srcOrd="0" destOrd="0" presId="urn:microsoft.com/office/officeart/2005/8/layout/vProcess5"/>
    <dgm:cxn modelId="{D4F2A3ED-DE09-4476-9EC7-89599C1DB00F}" type="presOf" srcId="{5B0D7CF5-288B-4965-A27B-D8DBD3C9C0B0}" destId="{D4204780-60EB-4D77-873F-2B4721C2F672}" srcOrd="0" destOrd="0" presId="urn:microsoft.com/office/officeart/2005/8/layout/vProcess5"/>
    <dgm:cxn modelId="{19CA7698-C61F-48D5-B1FB-B1583F7D10BA}" srcId="{20771BE3-9DB3-47A2-8EF2-E73B04614503}" destId="{8C9C7B90-AF59-426C-928E-BFAD773BC88B}" srcOrd="1" destOrd="0" parTransId="{6B5301B7-4B02-4423-BE6E-9A94EB3FA4D7}" sibTransId="{6DC674D5-0999-49A4-8BB3-3CB25770B526}"/>
    <dgm:cxn modelId="{5FDD13BB-4BFA-487F-8976-FF0EB435DECC}" type="presOf" srcId="{5B0D7CF5-288B-4965-A27B-D8DBD3C9C0B0}" destId="{67AADACE-5074-463D-833E-76619C0C4F36}" srcOrd="1" destOrd="0" presId="urn:microsoft.com/office/officeart/2005/8/layout/vProcess5"/>
    <dgm:cxn modelId="{38362CFB-74D2-4BA4-B3FE-F49EE09EE138}" type="presOf" srcId="{20771BE3-9DB3-47A2-8EF2-E73B04614503}" destId="{58F52243-CB29-4327-B6C2-0CD38B7DA96F}" srcOrd="0" destOrd="0" presId="urn:microsoft.com/office/officeart/2005/8/layout/vProcess5"/>
    <dgm:cxn modelId="{479E35ED-3D47-460C-A919-CF86C91A9EC4}" type="presOf" srcId="{8C9C7B90-AF59-426C-928E-BFAD773BC88B}" destId="{61ECED2F-0ADD-4BEC-A398-0EBEFD136863}" srcOrd="1" destOrd="0" presId="urn:microsoft.com/office/officeart/2005/8/layout/vProcess5"/>
    <dgm:cxn modelId="{F03538DE-C0F0-4FC8-808E-252458D2842D}" type="presOf" srcId="{343342F9-0547-425E-B22C-BC3BD60061D1}" destId="{72BCB55E-D880-4FAC-9B66-6D7E38FBCA24}" srcOrd="1" destOrd="0" presId="urn:microsoft.com/office/officeart/2005/8/layout/vProcess5"/>
    <dgm:cxn modelId="{B5019667-B352-4573-BED2-C196F4F807CF}" type="presOf" srcId="{6DC674D5-0999-49A4-8BB3-3CB25770B526}" destId="{00FE1B24-918D-4A7E-B00E-C76FD99FC60B}" srcOrd="0" destOrd="0" presId="urn:microsoft.com/office/officeart/2005/8/layout/vProcess5"/>
    <dgm:cxn modelId="{2E1FD33A-3BC6-4206-B486-3818BE1390D4}" type="presOf" srcId="{8C9C7B90-AF59-426C-928E-BFAD773BC88B}" destId="{267B4343-A5A5-46EC-98F7-CEE20C78B643}" srcOrd="0" destOrd="0" presId="urn:microsoft.com/office/officeart/2005/8/layout/vProcess5"/>
    <dgm:cxn modelId="{8CEBEFB3-0FC1-48BF-B7CA-6067291F789D}" srcId="{20771BE3-9DB3-47A2-8EF2-E73B04614503}" destId="{343342F9-0547-425E-B22C-BC3BD60061D1}" srcOrd="0" destOrd="0" parTransId="{C1F6A6DA-F0AF-4C46-85F4-F97A4D2EF09A}" sibTransId="{FF9D5C34-27DC-4E1B-9C0F-16A923FF6CF9}"/>
    <dgm:cxn modelId="{7B84BE39-91C7-413C-851E-CB1F588CA0E3}" srcId="{20771BE3-9DB3-47A2-8EF2-E73B04614503}" destId="{5B0D7CF5-288B-4965-A27B-D8DBD3C9C0B0}" srcOrd="2" destOrd="0" parTransId="{C374D52B-5183-4CBD-87F0-D814256DFD1A}" sibTransId="{26AD3371-9D97-4074-80D2-12433421388B}"/>
    <dgm:cxn modelId="{B5049DC3-BE48-44BE-BFD3-7D15648AA3A4}" type="presOf" srcId="{343342F9-0547-425E-B22C-BC3BD60061D1}" destId="{E5C99D32-E30E-4947-8633-0657A23C4600}" srcOrd="0" destOrd="0" presId="urn:microsoft.com/office/officeart/2005/8/layout/vProcess5"/>
    <dgm:cxn modelId="{AE6C937A-766B-4658-BC0B-9E15262D790C}" type="presParOf" srcId="{58F52243-CB29-4327-B6C2-0CD38B7DA96F}" destId="{3E220EE0-4CE0-4E57-B041-FA943E2D099E}" srcOrd="0" destOrd="0" presId="urn:microsoft.com/office/officeart/2005/8/layout/vProcess5"/>
    <dgm:cxn modelId="{AA782A32-43C9-4A35-9B60-8A60FA99CA31}" type="presParOf" srcId="{58F52243-CB29-4327-B6C2-0CD38B7DA96F}" destId="{E5C99D32-E30E-4947-8633-0657A23C4600}" srcOrd="1" destOrd="0" presId="urn:microsoft.com/office/officeart/2005/8/layout/vProcess5"/>
    <dgm:cxn modelId="{CC0F9B39-828B-4A1B-B0B6-5EC0031DED6E}" type="presParOf" srcId="{58F52243-CB29-4327-B6C2-0CD38B7DA96F}" destId="{267B4343-A5A5-46EC-98F7-CEE20C78B643}" srcOrd="2" destOrd="0" presId="urn:microsoft.com/office/officeart/2005/8/layout/vProcess5"/>
    <dgm:cxn modelId="{1F4F7696-4504-4CA6-915C-580EB48FCF61}" type="presParOf" srcId="{58F52243-CB29-4327-B6C2-0CD38B7DA96F}" destId="{D4204780-60EB-4D77-873F-2B4721C2F672}" srcOrd="3" destOrd="0" presId="urn:microsoft.com/office/officeart/2005/8/layout/vProcess5"/>
    <dgm:cxn modelId="{50D8E1BA-60E9-46C4-A9CC-137E1B9471EF}" type="presParOf" srcId="{58F52243-CB29-4327-B6C2-0CD38B7DA96F}" destId="{80C6E424-03EA-49A0-AB3B-DFAA687D5664}" srcOrd="4" destOrd="0" presId="urn:microsoft.com/office/officeart/2005/8/layout/vProcess5"/>
    <dgm:cxn modelId="{FBF7E194-1E04-4B69-87F8-CFF930C14DDB}" type="presParOf" srcId="{58F52243-CB29-4327-B6C2-0CD38B7DA96F}" destId="{00FE1B24-918D-4A7E-B00E-C76FD99FC60B}" srcOrd="5" destOrd="0" presId="urn:microsoft.com/office/officeart/2005/8/layout/vProcess5"/>
    <dgm:cxn modelId="{6A9F3CB7-2898-47F1-B587-79EAABB70C06}" type="presParOf" srcId="{58F52243-CB29-4327-B6C2-0CD38B7DA96F}" destId="{72BCB55E-D880-4FAC-9B66-6D7E38FBCA24}" srcOrd="6" destOrd="0" presId="urn:microsoft.com/office/officeart/2005/8/layout/vProcess5"/>
    <dgm:cxn modelId="{4A1960FF-9B6C-44AB-8E70-9CCF676F3671}" type="presParOf" srcId="{58F52243-CB29-4327-B6C2-0CD38B7DA96F}" destId="{61ECED2F-0ADD-4BEC-A398-0EBEFD136863}" srcOrd="7" destOrd="0" presId="urn:microsoft.com/office/officeart/2005/8/layout/vProcess5"/>
    <dgm:cxn modelId="{DC19894F-69D1-4B40-8F7A-52AD57AB6F8A}" type="presParOf" srcId="{58F52243-CB29-4327-B6C2-0CD38B7DA96F}" destId="{67AADACE-5074-463D-833E-76619C0C4F3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4C2A14-0656-4DB4-8C37-569322A7B66B}" type="doc">
      <dgm:prSet loTypeId="urn:microsoft.com/office/officeart/2008/layout/SquareAccentList" loCatId="list" qsTypeId="urn:microsoft.com/office/officeart/2005/8/quickstyle/3d4" qsCatId="3D" csTypeId="urn:microsoft.com/office/officeart/2005/8/colors/accent6_2" csCatId="accent6" phldr="1"/>
      <dgm:spPr/>
      <dgm:t>
        <a:bodyPr/>
        <a:lstStyle/>
        <a:p>
          <a:endParaRPr lang="en-US"/>
        </a:p>
      </dgm:t>
    </dgm:pt>
    <dgm:pt modelId="{F2EEC730-7C83-46E9-894C-877C7D826BC3}">
      <dgm:prSet phldrT="[Texto]" custT="1"/>
      <dgm:spPr/>
      <dgm:t>
        <a:bodyPr/>
        <a:lstStyle/>
        <a:p>
          <a:pPr algn="ctr"/>
          <a:r>
            <a:rPr lang="es-EC" sz="4000" b="1" dirty="0" smtClean="0">
              <a:solidFill>
                <a:schemeClr val="tx2"/>
              </a:solidFill>
              <a:latin typeface="Arial" panose="020B0604020202020204" pitchFamily="34" charset="0"/>
              <a:cs typeface="Arial" panose="020B0604020202020204" pitchFamily="34" charset="0"/>
            </a:rPr>
            <a:t>SIMILITUDES</a:t>
          </a:r>
          <a:endParaRPr lang="en-US" sz="4000" b="1" dirty="0">
            <a:solidFill>
              <a:schemeClr val="tx2"/>
            </a:solidFill>
            <a:latin typeface="Arial" panose="020B0604020202020204" pitchFamily="34" charset="0"/>
            <a:cs typeface="Arial" panose="020B0604020202020204" pitchFamily="34" charset="0"/>
          </a:endParaRPr>
        </a:p>
      </dgm:t>
    </dgm:pt>
    <dgm:pt modelId="{B0469887-7475-443A-9D9C-00E50AD7F33C}" type="parTrans" cxnId="{7D9150FC-A6CB-4834-BB96-61C93F89F816}">
      <dgm:prSet/>
      <dgm:spPr/>
      <dgm:t>
        <a:bodyPr/>
        <a:lstStyle/>
        <a:p>
          <a:endParaRPr lang="en-US">
            <a:latin typeface="Arial" panose="020B0604020202020204" pitchFamily="34" charset="0"/>
            <a:cs typeface="Arial" panose="020B0604020202020204" pitchFamily="34" charset="0"/>
          </a:endParaRPr>
        </a:p>
      </dgm:t>
    </dgm:pt>
    <dgm:pt modelId="{C147E2D0-F679-4D45-972B-3A795D1E8582}" type="sibTrans" cxnId="{7D9150FC-A6CB-4834-BB96-61C93F89F816}">
      <dgm:prSet/>
      <dgm:spPr/>
      <dgm:t>
        <a:bodyPr/>
        <a:lstStyle/>
        <a:p>
          <a:endParaRPr lang="en-US">
            <a:latin typeface="Arial" panose="020B0604020202020204" pitchFamily="34" charset="0"/>
            <a:cs typeface="Arial" panose="020B0604020202020204" pitchFamily="34" charset="0"/>
          </a:endParaRPr>
        </a:p>
      </dgm:t>
    </dgm:pt>
    <dgm:pt modelId="{EE70927E-6B94-4833-9418-20FD6BFAACAC}">
      <dgm:prSet phldrT="[Texto]" custT="1"/>
      <dgm:spPr/>
      <dgm:t>
        <a:bodyPr/>
        <a:lstStyle/>
        <a:p>
          <a:r>
            <a:rPr lang="es-EC" sz="1600" dirty="0" smtClean="0">
              <a:latin typeface="Arial" panose="020B0604020202020204" pitchFamily="34" charset="0"/>
              <a:cs typeface="Arial" panose="020B0604020202020204" pitchFamily="34" charset="0"/>
            </a:rPr>
            <a:t>Trata el reconocimiento y aplicación de las NIIF para las PYMES</a:t>
          </a:r>
          <a:endParaRPr lang="en-US" sz="1600" dirty="0">
            <a:latin typeface="Arial" panose="020B0604020202020204" pitchFamily="34" charset="0"/>
            <a:cs typeface="Arial" panose="020B0604020202020204" pitchFamily="34" charset="0"/>
          </a:endParaRPr>
        </a:p>
      </dgm:t>
    </dgm:pt>
    <dgm:pt modelId="{E68250C4-AE95-472C-ADE2-A54E76D98943}" type="parTrans" cxnId="{AFF7582F-342B-42DF-80BD-451C27AA167E}">
      <dgm:prSet/>
      <dgm:spPr/>
      <dgm:t>
        <a:bodyPr/>
        <a:lstStyle/>
        <a:p>
          <a:endParaRPr lang="en-US">
            <a:latin typeface="Arial" panose="020B0604020202020204" pitchFamily="34" charset="0"/>
            <a:cs typeface="Arial" panose="020B0604020202020204" pitchFamily="34" charset="0"/>
          </a:endParaRPr>
        </a:p>
      </dgm:t>
    </dgm:pt>
    <dgm:pt modelId="{61BF2E18-9C80-499A-899D-43B62A641A6A}" type="sibTrans" cxnId="{AFF7582F-342B-42DF-80BD-451C27AA167E}">
      <dgm:prSet/>
      <dgm:spPr/>
      <dgm:t>
        <a:bodyPr/>
        <a:lstStyle/>
        <a:p>
          <a:endParaRPr lang="en-US">
            <a:latin typeface="Arial" panose="020B0604020202020204" pitchFamily="34" charset="0"/>
            <a:cs typeface="Arial" panose="020B0604020202020204" pitchFamily="34" charset="0"/>
          </a:endParaRPr>
        </a:p>
      </dgm:t>
    </dgm:pt>
    <dgm:pt modelId="{96080B17-CE1F-4756-963F-657C303DBA77}">
      <dgm:prSet phldrT="[Texto]" custT="1"/>
      <dgm:spPr/>
      <dgm:t>
        <a:bodyPr/>
        <a:lstStyle/>
        <a:p>
          <a:r>
            <a:rPr lang="es-EC" sz="1600" dirty="0" smtClean="0">
              <a:latin typeface="Arial" panose="020B0604020202020204" pitchFamily="34" charset="0"/>
              <a:cs typeface="Arial" panose="020B0604020202020204" pitchFamily="34" charset="0"/>
            </a:rPr>
            <a:t>Investiga las competencias de la Superintendencia de Compañías, Valores y Seguros como ente controlador</a:t>
          </a:r>
          <a:endParaRPr lang="en-US" sz="1600" dirty="0">
            <a:latin typeface="Arial" panose="020B0604020202020204" pitchFamily="34" charset="0"/>
            <a:cs typeface="Arial" panose="020B0604020202020204" pitchFamily="34" charset="0"/>
          </a:endParaRPr>
        </a:p>
      </dgm:t>
    </dgm:pt>
    <dgm:pt modelId="{B0BD4A1A-E532-49CB-BA2A-8BDC87D2FA59}" type="parTrans" cxnId="{43A8EF47-0424-4E94-8F57-96FAC09AE6EB}">
      <dgm:prSet/>
      <dgm:spPr/>
      <dgm:t>
        <a:bodyPr/>
        <a:lstStyle/>
        <a:p>
          <a:endParaRPr lang="en-US">
            <a:latin typeface="Arial" panose="020B0604020202020204" pitchFamily="34" charset="0"/>
            <a:cs typeface="Arial" panose="020B0604020202020204" pitchFamily="34" charset="0"/>
          </a:endParaRPr>
        </a:p>
      </dgm:t>
    </dgm:pt>
    <dgm:pt modelId="{14A880B8-A1C7-4148-8BBF-EB58577C8716}" type="sibTrans" cxnId="{43A8EF47-0424-4E94-8F57-96FAC09AE6EB}">
      <dgm:prSet/>
      <dgm:spPr/>
      <dgm:t>
        <a:bodyPr/>
        <a:lstStyle/>
        <a:p>
          <a:endParaRPr lang="en-US">
            <a:latin typeface="Arial" panose="020B0604020202020204" pitchFamily="34" charset="0"/>
            <a:cs typeface="Arial" panose="020B0604020202020204" pitchFamily="34" charset="0"/>
          </a:endParaRPr>
        </a:p>
      </dgm:t>
    </dgm:pt>
    <dgm:pt modelId="{D73D51D1-A7D9-4F3E-8300-8C82B515F110}">
      <dgm:prSet phldrT="[Texto]" custT="1"/>
      <dgm:spPr/>
      <dgm:t>
        <a:bodyPr/>
        <a:lstStyle/>
        <a:p>
          <a:pPr algn="ctr"/>
          <a:r>
            <a:rPr lang="es-EC" sz="4000" b="1" smtClean="0">
              <a:solidFill>
                <a:schemeClr val="tx2"/>
              </a:solidFill>
              <a:latin typeface="Arial" panose="020B0604020202020204" pitchFamily="34" charset="0"/>
              <a:cs typeface="Arial" panose="020B0604020202020204" pitchFamily="34" charset="0"/>
            </a:rPr>
            <a:t>DIFERENCIAS</a:t>
          </a:r>
          <a:endParaRPr lang="en-US" sz="4000" b="1" dirty="0">
            <a:solidFill>
              <a:schemeClr val="tx2"/>
            </a:solidFill>
            <a:latin typeface="Arial" panose="020B0604020202020204" pitchFamily="34" charset="0"/>
            <a:cs typeface="Arial" panose="020B0604020202020204" pitchFamily="34" charset="0"/>
          </a:endParaRPr>
        </a:p>
      </dgm:t>
    </dgm:pt>
    <dgm:pt modelId="{7E32B64F-D6BD-40D8-A37E-BA96769CECA1}" type="parTrans" cxnId="{0D4EB298-A7EC-4CAE-B27A-A1045F34470A}">
      <dgm:prSet/>
      <dgm:spPr/>
      <dgm:t>
        <a:bodyPr/>
        <a:lstStyle/>
        <a:p>
          <a:endParaRPr lang="en-US">
            <a:latin typeface="Arial" panose="020B0604020202020204" pitchFamily="34" charset="0"/>
            <a:cs typeface="Arial" panose="020B0604020202020204" pitchFamily="34" charset="0"/>
          </a:endParaRPr>
        </a:p>
      </dgm:t>
    </dgm:pt>
    <dgm:pt modelId="{F43BCFA9-81C0-46A7-B230-2CD8FE2696BE}" type="sibTrans" cxnId="{0D4EB298-A7EC-4CAE-B27A-A1045F34470A}">
      <dgm:prSet/>
      <dgm:spPr/>
      <dgm:t>
        <a:bodyPr/>
        <a:lstStyle/>
        <a:p>
          <a:endParaRPr lang="en-US">
            <a:latin typeface="Arial" panose="020B0604020202020204" pitchFamily="34" charset="0"/>
            <a:cs typeface="Arial" panose="020B0604020202020204" pitchFamily="34" charset="0"/>
          </a:endParaRPr>
        </a:p>
      </dgm:t>
    </dgm:pt>
    <dgm:pt modelId="{B987AF2A-AFAA-464C-9EE7-A474214DF5F3}">
      <dgm:prSet phldrT="[Texto]" custT="1"/>
      <dgm:spPr/>
      <dgm:t>
        <a:bodyPr/>
        <a:lstStyle/>
        <a:p>
          <a:r>
            <a:rPr lang="es-EC" sz="1600" dirty="0" smtClean="0">
              <a:latin typeface="Arial" panose="020B0604020202020204" pitchFamily="34" charset="0"/>
              <a:cs typeface="Arial" panose="020B0604020202020204" pitchFamily="34" charset="0"/>
            </a:rPr>
            <a:t>Determina los factores que inciden en la no presentación de los estados financieros bajo NIIF para las PYMES ante la Superintendencia de Compañías, Valores y Seguros</a:t>
          </a:r>
          <a:endParaRPr lang="en-US" sz="1600" dirty="0">
            <a:latin typeface="Arial" panose="020B0604020202020204" pitchFamily="34" charset="0"/>
            <a:cs typeface="Arial" panose="020B0604020202020204" pitchFamily="34" charset="0"/>
          </a:endParaRPr>
        </a:p>
      </dgm:t>
    </dgm:pt>
    <dgm:pt modelId="{EC70B06E-0A85-42CC-B7C0-0F24A5FBB2C5}" type="parTrans" cxnId="{AD38F50F-A580-4F89-A5F8-33A9D56A77EC}">
      <dgm:prSet/>
      <dgm:spPr/>
      <dgm:t>
        <a:bodyPr/>
        <a:lstStyle/>
        <a:p>
          <a:endParaRPr lang="en-US">
            <a:latin typeface="Arial" panose="020B0604020202020204" pitchFamily="34" charset="0"/>
            <a:cs typeface="Arial" panose="020B0604020202020204" pitchFamily="34" charset="0"/>
          </a:endParaRPr>
        </a:p>
      </dgm:t>
    </dgm:pt>
    <dgm:pt modelId="{77DA2E20-5D20-4D10-8ACE-75F3B3F364DD}" type="sibTrans" cxnId="{AD38F50F-A580-4F89-A5F8-33A9D56A77EC}">
      <dgm:prSet/>
      <dgm:spPr/>
      <dgm:t>
        <a:bodyPr/>
        <a:lstStyle/>
        <a:p>
          <a:endParaRPr lang="en-US">
            <a:latin typeface="Arial" panose="020B0604020202020204" pitchFamily="34" charset="0"/>
            <a:cs typeface="Arial" panose="020B0604020202020204" pitchFamily="34" charset="0"/>
          </a:endParaRPr>
        </a:p>
      </dgm:t>
    </dgm:pt>
    <dgm:pt modelId="{DE993811-9CC8-475E-9052-42137DC3CED6}">
      <dgm:prSet phldrT="[Texto]" custT="1"/>
      <dgm:spPr/>
      <dgm:t>
        <a:bodyPr/>
        <a:lstStyle/>
        <a:p>
          <a:r>
            <a:rPr lang="es-EC" sz="1600" dirty="0" smtClean="0">
              <a:latin typeface="Arial" panose="020B0604020202020204" pitchFamily="34" charset="0"/>
              <a:cs typeface="Arial" panose="020B0604020202020204" pitchFamily="34" charset="0"/>
            </a:rPr>
            <a:t>Identifica el nivel de conocimiento que poseen los responsables de la generación de la información financiera de las PYMES </a:t>
          </a:r>
          <a:endParaRPr lang="en-US" sz="1600" dirty="0">
            <a:latin typeface="Arial" panose="020B0604020202020204" pitchFamily="34" charset="0"/>
            <a:cs typeface="Arial" panose="020B0604020202020204" pitchFamily="34" charset="0"/>
          </a:endParaRPr>
        </a:p>
      </dgm:t>
    </dgm:pt>
    <dgm:pt modelId="{A462A657-672F-4CD9-9129-4D1E4327430F}" type="parTrans" cxnId="{2278F5EC-5884-47A7-AE2B-7B7DF497407E}">
      <dgm:prSet/>
      <dgm:spPr/>
      <dgm:t>
        <a:bodyPr/>
        <a:lstStyle/>
        <a:p>
          <a:endParaRPr lang="en-US">
            <a:latin typeface="Arial" panose="020B0604020202020204" pitchFamily="34" charset="0"/>
            <a:cs typeface="Arial" panose="020B0604020202020204" pitchFamily="34" charset="0"/>
          </a:endParaRPr>
        </a:p>
      </dgm:t>
    </dgm:pt>
    <dgm:pt modelId="{B2AB36BB-D2AD-4282-8A04-829F4A6D73CB}" type="sibTrans" cxnId="{2278F5EC-5884-47A7-AE2B-7B7DF497407E}">
      <dgm:prSet/>
      <dgm:spPr/>
      <dgm:t>
        <a:bodyPr/>
        <a:lstStyle/>
        <a:p>
          <a:endParaRPr lang="en-US">
            <a:latin typeface="Arial" panose="020B0604020202020204" pitchFamily="34" charset="0"/>
            <a:cs typeface="Arial" panose="020B0604020202020204" pitchFamily="34" charset="0"/>
          </a:endParaRPr>
        </a:p>
      </dgm:t>
    </dgm:pt>
    <dgm:pt modelId="{BB9F75A4-8538-48C3-9486-158623E380A2}">
      <dgm:prSet phldrT="[Texto]" custT="1"/>
      <dgm:spPr/>
      <dgm:t>
        <a:bodyPr/>
        <a:lstStyle/>
        <a:p>
          <a:r>
            <a:rPr lang="es-EC" sz="1600" dirty="0" smtClean="0">
              <a:latin typeface="Arial" panose="020B0604020202020204" pitchFamily="34" charset="0"/>
              <a:cs typeface="Arial" panose="020B0604020202020204" pitchFamily="34" charset="0"/>
            </a:rPr>
            <a:t>Propone acciones de mejora para la presentación de estados financieros bajo NIIF para las PYMES a la Superintendencia de Compañías, Valores y Seguros</a:t>
          </a:r>
          <a:endParaRPr lang="en-US" sz="1600" dirty="0">
            <a:latin typeface="Arial" panose="020B0604020202020204" pitchFamily="34" charset="0"/>
            <a:cs typeface="Arial" panose="020B0604020202020204" pitchFamily="34" charset="0"/>
          </a:endParaRPr>
        </a:p>
      </dgm:t>
    </dgm:pt>
    <dgm:pt modelId="{C28116FA-3FFE-41E7-AEDF-822578B0DD9B}" type="parTrans" cxnId="{A357EE63-742E-4D20-90C6-2752C61F3CF7}">
      <dgm:prSet/>
      <dgm:spPr/>
      <dgm:t>
        <a:bodyPr/>
        <a:lstStyle/>
        <a:p>
          <a:endParaRPr lang="en-US">
            <a:latin typeface="Arial" panose="020B0604020202020204" pitchFamily="34" charset="0"/>
            <a:cs typeface="Arial" panose="020B0604020202020204" pitchFamily="34" charset="0"/>
          </a:endParaRPr>
        </a:p>
      </dgm:t>
    </dgm:pt>
    <dgm:pt modelId="{F3D5373D-0DCE-44DC-A3D2-9CBBEF4D79CC}" type="sibTrans" cxnId="{A357EE63-742E-4D20-90C6-2752C61F3CF7}">
      <dgm:prSet/>
      <dgm:spPr/>
      <dgm:t>
        <a:bodyPr/>
        <a:lstStyle/>
        <a:p>
          <a:endParaRPr lang="en-US">
            <a:latin typeface="Arial" panose="020B0604020202020204" pitchFamily="34" charset="0"/>
            <a:cs typeface="Arial" panose="020B0604020202020204" pitchFamily="34" charset="0"/>
          </a:endParaRPr>
        </a:p>
      </dgm:t>
    </dgm:pt>
    <dgm:pt modelId="{5956F2D2-DCD9-4EC4-8AD7-0B62EB0C6B72}">
      <dgm:prSet phldrT="[Texto]" custT="1"/>
      <dgm:spPr/>
      <dgm:t>
        <a:bodyPr/>
        <a:lstStyle/>
        <a:p>
          <a:r>
            <a:rPr lang="es-EC" sz="1600" dirty="0" smtClean="0">
              <a:latin typeface="Arial" panose="020B0604020202020204" pitchFamily="34" charset="0"/>
              <a:cs typeface="Arial" panose="020B0604020202020204" pitchFamily="34" charset="0"/>
            </a:rPr>
            <a:t>Investiga la aplicación de las NIIF en las empresas del Ecuador</a:t>
          </a:r>
          <a:endParaRPr lang="en-US" sz="1600" dirty="0">
            <a:latin typeface="Arial" panose="020B0604020202020204" pitchFamily="34" charset="0"/>
            <a:cs typeface="Arial" panose="020B0604020202020204" pitchFamily="34" charset="0"/>
          </a:endParaRPr>
        </a:p>
      </dgm:t>
    </dgm:pt>
    <dgm:pt modelId="{7AD86829-9A62-4FA2-8D55-60BA9A1455DC}" type="parTrans" cxnId="{944CD9AD-302D-4F09-BF62-A5C4D30E23F1}">
      <dgm:prSet/>
      <dgm:spPr/>
      <dgm:t>
        <a:bodyPr/>
        <a:lstStyle/>
        <a:p>
          <a:endParaRPr lang="en-US">
            <a:latin typeface="Arial" panose="020B0604020202020204" pitchFamily="34" charset="0"/>
            <a:cs typeface="Arial" panose="020B0604020202020204" pitchFamily="34" charset="0"/>
          </a:endParaRPr>
        </a:p>
      </dgm:t>
    </dgm:pt>
    <dgm:pt modelId="{ED0F7C43-C0BA-49DE-A25C-21E88022DB55}" type="sibTrans" cxnId="{944CD9AD-302D-4F09-BF62-A5C4D30E23F1}">
      <dgm:prSet/>
      <dgm:spPr/>
      <dgm:t>
        <a:bodyPr/>
        <a:lstStyle/>
        <a:p>
          <a:endParaRPr lang="en-US">
            <a:latin typeface="Arial" panose="020B0604020202020204" pitchFamily="34" charset="0"/>
            <a:cs typeface="Arial" panose="020B0604020202020204" pitchFamily="34" charset="0"/>
          </a:endParaRPr>
        </a:p>
      </dgm:t>
    </dgm:pt>
    <dgm:pt modelId="{9B3BFC76-6CB8-4019-90A9-6EE991091859}" type="pres">
      <dgm:prSet presAssocID="{394C2A14-0656-4DB4-8C37-569322A7B66B}" presName="layout" presStyleCnt="0">
        <dgm:presLayoutVars>
          <dgm:chMax/>
          <dgm:chPref/>
          <dgm:dir/>
          <dgm:resizeHandles/>
        </dgm:presLayoutVars>
      </dgm:prSet>
      <dgm:spPr/>
      <dgm:t>
        <a:bodyPr/>
        <a:lstStyle/>
        <a:p>
          <a:endParaRPr lang="en-US"/>
        </a:p>
      </dgm:t>
    </dgm:pt>
    <dgm:pt modelId="{291BE695-4319-4A69-9275-F230051FDB3D}" type="pres">
      <dgm:prSet presAssocID="{F2EEC730-7C83-46E9-894C-877C7D826BC3}" presName="root" presStyleCnt="0">
        <dgm:presLayoutVars>
          <dgm:chMax/>
          <dgm:chPref/>
        </dgm:presLayoutVars>
      </dgm:prSet>
      <dgm:spPr/>
    </dgm:pt>
    <dgm:pt modelId="{DA2A633A-F593-4ACA-B325-64E7444E153A}" type="pres">
      <dgm:prSet presAssocID="{F2EEC730-7C83-46E9-894C-877C7D826BC3}" presName="rootComposite" presStyleCnt="0">
        <dgm:presLayoutVars/>
      </dgm:prSet>
      <dgm:spPr/>
    </dgm:pt>
    <dgm:pt modelId="{A9AD7E7B-8AD7-453C-BF92-42ADC7EC3BDD}" type="pres">
      <dgm:prSet presAssocID="{F2EEC730-7C83-46E9-894C-877C7D826BC3}" presName="ParentAccent" presStyleLbl="alignNode1" presStyleIdx="0" presStyleCnt="2"/>
      <dgm:spPr/>
    </dgm:pt>
    <dgm:pt modelId="{87DE2C11-4D15-4794-AA87-0424659ED0AF}" type="pres">
      <dgm:prSet presAssocID="{F2EEC730-7C83-46E9-894C-877C7D826BC3}" presName="ParentSmallAccent" presStyleLbl="fgAcc1" presStyleIdx="0" presStyleCnt="2"/>
      <dgm:spPr/>
    </dgm:pt>
    <dgm:pt modelId="{9EDA25C4-1A28-4768-8707-B9FC3B0A6AF7}" type="pres">
      <dgm:prSet presAssocID="{F2EEC730-7C83-46E9-894C-877C7D826BC3}" presName="Parent" presStyleLbl="revTx" presStyleIdx="0" presStyleCnt="8" custScaleY="45781" custLinFactNeighborX="358" custLinFactNeighborY="18638">
        <dgm:presLayoutVars>
          <dgm:chMax/>
          <dgm:chPref val="4"/>
          <dgm:bulletEnabled val="1"/>
        </dgm:presLayoutVars>
      </dgm:prSet>
      <dgm:spPr/>
      <dgm:t>
        <a:bodyPr/>
        <a:lstStyle/>
        <a:p>
          <a:endParaRPr lang="en-US"/>
        </a:p>
      </dgm:t>
    </dgm:pt>
    <dgm:pt modelId="{B6C0DFDD-49B4-4A18-892D-3F62043FD74F}" type="pres">
      <dgm:prSet presAssocID="{F2EEC730-7C83-46E9-894C-877C7D826BC3}" presName="childShape" presStyleCnt="0">
        <dgm:presLayoutVars>
          <dgm:chMax val="0"/>
          <dgm:chPref val="0"/>
        </dgm:presLayoutVars>
      </dgm:prSet>
      <dgm:spPr/>
    </dgm:pt>
    <dgm:pt modelId="{3FAD38B1-512D-416A-B04E-3F36DC9CF09E}" type="pres">
      <dgm:prSet presAssocID="{EE70927E-6B94-4833-9418-20FD6BFAACAC}" presName="childComposite" presStyleCnt="0">
        <dgm:presLayoutVars>
          <dgm:chMax val="0"/>
          <dgm:chPref val="0"/>
        </dgm:presLayoutVars>
      </dgm:prSet>
      <dgm:spPr/>
    </dgm:pt>
    <dgm:pt modelId="{DB3F7BD7-6DCD-4083-9C64-400247AD24B0}" type="pres">
      <dgm:prSet presAssocID="{EE70927E-6B94-4833-9418-20FD6BFAACAC}" presName="ChildAccent" presStyleLbl="solidFgAcc1" presStyleIdx="0" presStyleCnt="6"/>
      <dgm:spPr/>
    </dgm:pt>
    <dgm:pt modelId="{61AC9B36-BC03-4205-A7E6-C7457EFDD231}" type="pres">
      <dgm:prSet presAssocID="{EE70927E-6B94-4833-9418-20FD6BFAACAC}" presName="Child" presStyleLbl="revTx" presStyleIdx="1" presStyleCnt="8" custScaleY="116668">
        <dgm:presLayoutVars>
          <dgm:chMax val="0"/>
          <dgm:chPref val="0"/>
          <dgm:bulletEnabled val="1"/>
        </dgm:presLayoutVars>
      </dgm:prSet>
      <dgm:spPr/>
      <dgm:t>
        <a:bodyPr/>
        <a:lstStyle/>
        <a:p>
          <a:endParaRPr lang="en-US"/>
        </a:p>
      </dgm:t>
    </dgm:pt>
    <dgm:pt modelId="{6B64CD9E-0967-4BA0-9126-A0F4DBAD8EFC}" type="pres">
      <dgm:prSet presAssocID="{96080B17-CE1F-4756-963F-657C303DBA77}" presName="childComposite" presStyleCnt="0">
        <dgm:presLayoutVars>
          <dgm:chMax val="0"/>
          <dgm:chPref val="0"/>
        </dgm:presLayoutVars>
      </dgm:prSet>
      <dgm:spPr/>
    </dgm:pt>
    <dgm:pt modelId="{6BF898D6-9193-4181-BA43-214A35013D58}" type="pres">
      <dgm:prSet presAssocID="{96080B17-CE1F-4756-963F-657C303DBA77}" presName="ChildAccent" presStyleLbl="solidFgAcc1" presStyleIdx="1" presStyleCnt="6"/>
      <dgm:spPr/>
    </dgm:pt>
    <dgm:pt modelId="{E4652A72-FAD7-4708-B93A-D39EE6F848B1}" type="pres">
      <dgm:prSet presAssocID="{96080B17-CE1F-4756-963F-657C303DBA77}" presName="Child" presStyleLbl="revTx" presStyleIdx="2" presStyleCnt="8" custScaleY="116668">
        <dgm:presLayoutVars>
          <dgm:chMax val="0"/>
          <dgm:chPref val="0"/>
          <dgm:bulletEnabled val="1"/>
        </dgm:presLayoutVars>
      </dgm:prSet>
      <dgm:spPr/>
      <dgm:t>
        <a:bodyPr/>
        <a:lstStyle/>
        <a:p>
          <a:endParaRPr lang="en-US"/>
        </a:p>
      </dgm:t>
    </dgm:pt>
    <dgm:pt modelId="{68281C6B-049C-4A04-A42F-1EC256C78B1A}" type="pres">
      <dgm:prSet presAssocID="{5956F2D2-DCD9-4EC4-8AD7-0B62EB0C6B72}" presName="childComposite" presStyleCnt="0">
        <dgm:presLayoutVars>
          <dgm:chMax val="0"/>
          <dgm:chPref val="0"/>
        </dgm:presLayoutVars>
      </dgm:prSet>
      <dgm:spPr/>
    </dgm:pt>
    <dgm:pt modelId="{0AF8A49F-9C88-41BD-86F5-76FEED3E9027}" type="pres">
      <dgm:prSet presAssocID="{5956F2D2-DCD9-4EC4-8AD7-0B62EB0C6B72}" presName="ChildAccent" presStyleLbl="solidFgAcc1" presStyleIdx="2" presStyleCnt="6"/>
      <dgm:spPr/>
    </dgm:pt>
    <dgm:pt modelId="{09DFE6B3-10B4-4C34-AB1E-EE82979F58EB}" type="pres">
      <dgm:prSet presAssocID="{5956F2D2-DCD9-4EC4-8AD7-0B62EB0C6B72}" presName="Child" presStyleLbl="revTx" presStyleIdx="3" presStyleCnt="8" custScaleY="116668">
        <dgm:presLayoutVars>
          <dgm:chMax val="0"/>
          <dgm:chPref val="0"/>
          <dgm:bulletEnabled val="1"/>
        </dgm:presLayoutVars>
      </dgm:prSet>
      <dgm:spPr/>
      <dgm:t>
        <a:bodyPr/>
        <a:lstStyle/>
        <a:p>
          <a:endParaRPr lang="en-US"/>
        </a:p>
      </dgm:t>
    </dgm:pt>
    <dgm:pt modelId="{550BD4DC-8E84-4CE8-9412-76DF8C65AE9D}" type="pres">
      <dgm:prSet presAssocID="{D73D51D1-A7D9-4F3E-8300-8C82B515F110}" presName="root" presStyleCnt="0">
        <dgm:presLayoutVars>
          <dgm:chMax/>
          <dgm:chPref/>
        </dgm:presLayoutVars>
      </dgm:prSet>
      <dgm:spPr/>
    </dgm:pt>
    <dgm:pt modelId="{11745A53-58F9-4D96-8795-6B569C1F7EBF}" type="pres">
      <dgm:prSet presAssocID="{D73D51D1-A7D9-4F3E-8300-8C82B515F110}" presName="rootComposite" presStyleCnt="0">
        <dgm:presLayoutVars/>
      </dgm:prSet>
      <dgm:spPr/>
    </dgm:pt>
    <dgm:pt modelId="{4C094368-8AEC-4D44-9A08-B937469E52AE}" type="pres">
      <dgm:prSet presAssocID="{D73D51D1-A7D9-4F3E-8300-8C82B515F110}" presName="ParentAccent" presStyleLbl="alignNode1" presStyleIdx="1" presStyleCnt="2"/>
      <dgm:spPr/>
    </dgm:pt>
    <dgm:pt modelId="{3F249E2E-6670-46F2-8F0A-7145B52C4789}" type="pres">
      <dgm:prSet presAssocID="{D73D51D1-A7D9-4F3E-8300-8C82B515F110}" presName="ParentSmallAccent" presStyleLbl="fgAcc1" presStyleIdx="1" presStyleCnt="2"/>
      <dgm:spPr/>
    </dgm:pt>
    <dgm:pt modelId="{B4956F12-424D-4C12-B979-C6B8EDE8C3D5}" type="pres">
      <dgm:prSet presAssocID="{D73D51D1-A7D9-4F3E-8300-8C82B515F110}" presName="Parent" presStyleLbl="revTx" presStyleIdx="4" presStyleCnt="8" custScaleY="45781" custLinFactNeighborX="358" custLinFactNeighborY="18638">
        <dgm:presLayoutVars>
          <dgm:chMax/>
          <dgm:chPref val="4"/>
          <dgm:bulletEnabled val="1"/>
        </dgm:presLayoutVars>
      </dgm:prSet>
      <dgm:spPr/>
      <dgm:t>
        <a:bodyPr/>
        <a:lstStyle/>
        <a:p>
          <a:endParaRPr lang="en-US"/>
        </a:p>
      </dgm:t>
    </dgm:pt>
    <dgm:pt modelId="{394AA681-F119-4064-9BCF-E571B3025DE9}" type="pres">
      <dgm:prSet presAssocID="{D73D51D1-A7D9-4F3E-8300-8C82B515F110}" presName="childShape" presStyleCnt="0">
        <dgm:presLayoutVars>
          <dgm:chMax val="0"/>
          <dgm:chPref val="0"/>
        </dgm:presLayoutVars>
      </dgm:prSet>
      <dgm:spPr/>
    </dgm:pt>
    <dgm:pt modelId="{22D47203-164A-4423-AC28-5609A7E4BD63}" type="pres">
      <dgm:prSet presAssocID="{B987AF2A-AFAA-464C-9EE7-A474214DF5F3}" presName="childComposite" presStyleCnt="0">
        <dgm:presLayoutVars>
          <dgm:chMax val="0"/>
          <dgm:chPref val="0"/>
        </dgm:presLayoutVars>
      </dgm:prSet>
      <dgm:spPr/>
    </dgm:pt>
    <dgm:pt modelId="{130F448F-8A99-42EE-ACA7-E3910EF1270E}" type="pres">
      <dgm:prSet presAssocID="{B987AF2A-AFAA-464C-9EE7-A474214DF5F3}" presName="ChildAccent" presStyleLbl="solidFgAcc1" presStyleIdx="3" presStyleCnt="6"/>
      <dgm:spPr/>
    </dgm:pt>
    <dgm:pt modelId="{01DDFF58-406A-4A3B-9254-9BC5A0090B76}" type="pres">
      <dgm:prSet presAssocID="{B987AF2A-AFAA-464C-9EE7-A474214DF5F3}" presName="Child" presStyleLbl="revTx" presStyleIdx="5" presStyleCnt="8" custScaleY="116668">
        <dgm:presLayoutVars>
          <dgm:chMax val="0"/>
          <dgm:chPref val="0"/>
          <dgm:bulletEnabled val="1"/>
        </dgm:presLayoutVars>
      </dgm:prSet>
      <dgm:spPr/>
      <dgm:t>
        <a:bodyPr/>
        <a:lstStyle/>
        <a:p>
          <a:endParaRPr lang="en-US"/>
        </a:p>
      </dgm:t>
    </dgm:pt>
    <dgm:pt modelId="{1806C35B-57A3-45D3-9053-58F73D564415}" type="pres">
      <dgm:prSet presAssocID="{DE993811-9CC8-475E-9052-42137DC3CED6}" presName="childComposite" presStyleCnt="0">
        <dgm:presLayoutVars>
          <dgm:chMax val="0"/>
          <dgm:chPref val="0"/>
        </dgm:presLayoutVars>
      </dgm:prSet>
      <dgm:spPr/>
    </dgm:pt>
    <dgm:pt modelId="{9CE6DC19-084B-48EA-BAD4-3D5ADDF1BAE6}" type="pres">
      <dgm:prSet presAssocID="{DE993811-9CC8-475E-9052-42137DC3CED6}" presName="ChildAccent" presStyleLbl="solidFgAcc1" presStyleIdx="4" presStyleCnt="6"/>
      <dgm:spPr/>
    </dgm:pt>
    <dgm:pt modelId="{5DCF75A6-3C1C-4B29-8A2B-C815DE06CE49}" type="pres">
      <dgm:prSet presAssocID="{DE993811-9CC8-475E-9052-42137DC3CED6}" presName="Child" presStyleLbl="revTx" presStyleIdx="6" presStyleCnt="8" custScaleY="116668">
        <dgm:presLayoutVars>
          <dgm:chMax val="0"/>
          <dgm:chPref val="0"/>
          <dgm:bulletEnabled val="1"/>
        </dgm:presLayoutVars>
      </dgm:prSet>
      <dgm:spPr/>
      <dgm:t>
        <a:bodyPr/>
        <a:lstStyle/>
        <a:p>
          <a:endParaRPr lang="en-US"/>
        </a:p>
      </dgm:t>
    </dgm:pt>
    <dgm:pt modelId="{994C105F-FC99-47BA-9C2A-DFA786FF8EBF}" type="pres">
      <dgm:prSet presAssocID="{BB9F75A4-8538-48C3-9486-158623E380A2}" presName="childComposite" presStyleCnt="0">
        <dgm:presLayoutVars>
          <dgm:chMax val="0"/>
          <dgm:chPref val="0"/>
        </dgm:presLayoutVars>
      </dgm:prSet>
      <dgm:spPr/>
    </dgm:pt>
    <dgm:pt modelId="{0D946413-A334-408F-A04F-C1680B95772A}" type="pres">
      <dgm:prSet presAssocID="{BB9F75A4-8538-48C3-9486-158623E380A2}" presName="ChildAccent" presStyleLbl="solidFgAcc1" presStyleIdx="5" presStyleCnt="6"/>
      <dgm:spPr/>
    </dgm:pt>
    <dgm:pt modelId="{29ED60A2-D633-4BFA-B1C4-81694A01D698}" type="pres">
      <dgm:prSet presAssocID="{BB9F75A4-8538-48C3-9486-158623E380A2}" presName="Child" presStyleLbl="revTx" presStyleIdx="7" presStyleCnt="8" custScaleY="116668">
        <dgm:presLayoutVars>
          <dgm:chMax val="0"/>
          <dgm:chPref val="0"/>
          <dgm:bulletEnabled val="1"/>
        </dgm:presLayoutVars>
      </dgm:prSet>
      <dgm:spPr/>
      <dgm:t>
        <a:bodyPr/>
        <a:lstStyle/>
        <a:p>
          <a:endParaRPr lang="en-US"/>
        </a:p>
      </dgm:t>
    </dgm:pt>
  </dgm:ptLst>
  <dgm:cxnLst>
    <dgm:cxn modelId="{A84B82DD-6248-4CBE-9B45-1C1513CE93E8}" type="presOf" srcId="{EE70927E-6B94-4833-9418-20FD6BFAACAC}" destId="{61AC9B36-BC03-4205-A7E6-C7457EFDD231}" srcOrd="0" destOrd="0" presId="urn:microsoft.com/office/officeart/2008/layout/SquareAccentList"/>
    <dgm:cxn modelId="{6E7FAEBC-886B-45EB-A25C-7F0EEBE88C54}" type="presOf" srcId="{394C2A14-0656-4DB4-8C37-569322A7B66B}" destId="{9B3BFC76-6CB8-4019-90A9-6EE991091859}" srcOrd="0" destOrd="0" presId="urn:microsoft.com/office/officeart/2008/layout/SquareAccentList"/>
    <dgm:cxn modelId="{D797DF2B-FD58-40F5-B3F1-F40B4546D5FA}" type="presOf" srcId="{5956F2D2-DCD9-4EC4-8AD7-0B62EB0C6B72}" destId="{09DFE6B3-10B4-4C34-AB1E-EE82979F58EB}" srcOrd="0" destOrd="0" presId="urn:microsoft.com/office/officeart/2008/layout/SquareAccentList"/>
    <dgm:cxn modelId="{926B3201-7D0D-4D96-B466-C28B8D8D71CB}" type="presOf" srcId="{B987AF2A-AFAA-464C-9EE7-A474214DF5F3}" destId="{01DDFF58-406A-4A3B-9254-9BC5A0090B76}" srcOrd="0" destOrd="0" presId="urn:microsoft.com/office/officeart/2008/layout/SquareAccentList"/>
    <dgm:cxn modelId="{A357EE63-742E-4D20-90C6-2752C61F3CF7}" srcId="{D73D51D1-A7D9-4F3E-8300-8C82B515F110}" destId="{BB9F75A4-8538-48C3-9486-158623E380A2}" srcOrd="2" destOrd="0" parTransId="{C28116FA-3FFE-41E7-AEDF-822578B0DD9B}" sibTransId="{F3D5373D-0DCE-44DC-A3D2-9CBBEF4D79CC}"/>
    <dgm:cxn modelId="{9670CA6D-9FB5-4452-B8DC-E75056DE3E66}" type="presOf" srcId="{BB9F75A4-8538-48C3-9486-158623E380A2}" destId="{29ED60A2-D633-4BFA-B1C4-81694A01D698}" srcOrd="0" destOrd="0" presId="urn:microsoft.com/office/officeart/2008/layout/SquareAccentList"/>
    <dgm:cxn modelId="{43A8EF47-0424-4E94-8F57-96FAC09AE6EB}" srcId="{F2EEC730-7C83-46E9-894C-877C7D826BC3}" destId="{96080B17-CE1F-4756-963F-657C303DBA77}" srcOrd="1" destOrd="0" parTransId="{B0BD4A1A-E532-49CB-BA2A-8BDC87D2FA59}" sibTransId="{14A880B8-A1C7-4148-8BBF-EB58577C8716}"/>
    <dgm:cxn modelId="{2278F5EC-5884-47A7-AE2B-7B7DF497407E}" srcId="{D73D51D1-A7D9-4F3E-8300-8C82B515F110}" destId="{DE993811-9CC8-475E-9052-42137DC3CED6}" srcOrd="1" destOrd="0" parTransId="{A462A657-672F-4CD9-9129-4D1E4327430F}" sibTransId="{B2AB36BB-D2AD-4282-8A04-829F4A6D73CB}"/>
    <dgm:cxn modelId="{AD38F50F-A580-4F89-A5F8-33A9D56A77EC}" srcId="{D73D51D1-A7D9-4F3E-8300-8C82B515F110}" destId="{B987AF2A-AFAA-464C-9EE7-A474214DF5F3}" srcOrd="0" destOrd="0" parTransId="{EC70B06E-0A85-42CC-B7C0-0F24A5FBB2C5}" sibTransId="{77DA2E20-5D20-4D10-8ACE-75F3B3F364DD}"/>
    <dgm:cxn modelId="{AFF7582F-342B-42DF-80BD-451C27AA167E}" srcId="{F2EEC730-7C83-46E9-894C-877C7D826BC3}" destId="{EE70927E-6B94-4833-9418-20FD6BFAACAC}" srcOrd="0" destOrd="0" parTransId="{E68250C4-AE95-472C-ADE2-A54E76D98943}" sibTransId="{61BF2E18-9C80-499A-899D-43B62A641A6A}"/>
    <dgm:cxn modelId="{944CD9AD-302D-4F09-BF62-A5C4D30E23F1}" srcId="{F2EEC730-7C83-46E9-894C-877C7D826BC3}" destId="{5956F2D2-DCD9-4EC4-8AD7-0B62EB0C6B72}" srcOrd="2" destOrd="0" parTransId="{7AD86829-9A62-4FA2-8D55-60BA9A1455DC}" sibTransId="{ED0F7C43-C0BA-49DE-A25C-21E88022DB55}"/>
    <dgm:cxn modelId="{3606F37A-AE03-4573-82B7-73152207B90F}" type="presOf" srcId="{F2EEC730-7C83-46E9-894C-877C7D826BC3}" destId="{9EDA25C4-1A28-4768-8707-B9FC3B0A6AF7}" srcOrd="0" destOrd="0" presId="urn:microsoft.com/office/officeart/2008/layout/SquareAccentList"/>
    <dgm:cxn modelId="{53797AB6-B521-4181-BFFA-9110E79C2978}" type="presOf" srcId="{D73D51D1-A7D9-4F3E-8300-8C82B515F110}" destId="{B4956F12-424D-4C12-B979-C6B8EDE8C3D5}" srcOrd="0" destOrd="0" presId="urn:microsoft.com/office/officeart/2008/layout/SquareAccentList"/>
    <dgm:cxn modelId="{0D4EB298-A7EC-4CAE-B27A-A1045F34470A}" srcId="{394C2A14-0656-4DB4-8C37-569322A7B66B}" destId="{D73D51D1-A7D9-4F3E-8300-8C82B515F110}" srcOrd="1" destOrd="0" parTransId="{7E32B64F-D6BD-40D8-A37E-BA96769CECA1}" sibTransId="{F43BCFA9-81C0-46A7-B230-2CD8FE2696BE}"/>
    <dgm:cxn modelId="{7D9150FC-A6CB-4834-BB96-61C93F89F816}" srcId="{394C2A14-0656-4DB4-8C37-569322A7B66B}" destId="{F2EEC730-7C83-46E9-894C-877C7D826BC3}" srcOrd="0" destOrd="0" parTransId="{B0469887-7475-443A-9D9C-00E50AD7F33C}" sibTransId="{C147E2D0-F679-4D45-972B-3A795D1E8582}"/>
    <dgm:cxn modelId="{BDB019AA-AF3A-471E-91FB-C7C53883947F}" type="presOf" srcId="{DE993811-9CC8-475E-9052-42137DC3CED6}" destId="{5DCF75A6-3C1C-4B29-8A2B-C815DE06CE49}" srcOrd="0" destOrd="0" presId="urn:microsoft.com/office/officeart/2008/layout/SquareAccentList"/>
    <dgm:cxn modelId="{FDBCFA7E-25D5-43C2-97EC-7A8C61A198AC}" type="presOf" srcId="{96080B17-CE1F-4756-963F-657C303DBA77}" destId="{E4652A72-FAD7-4708-B93A-D39EE6F848B1}" srcOrd="0" destOrd="0" presId="urn:microsoft.com/office/officeart/2008/layout/SquareAccentList"/>
    <dgm:cxn modelId="{29B9EE13-B4D7-4316-A604-A486676C5999}" type="presParOf" srcId="{9B3BFC76-6CB8-4019-90A9-6EE991091859}" destId="{291BE695-4319-4A69-9275-F230051FDB3D}" srcOrd="0" destOrd="0" presId="urn:microsoft.com/office/officeart/2008/layout/SquareAccentList"/>
    <dgm:cxn modelId="{23396E2F-407D-40E5-B3FB-DB972AF34316}" type="presParOf" srcId="{291BE695-4319-4A69-9275-F230051FDB3D}" destId="{DA2A633A-F593-4ACA-B325-64E7444E153A}" srcOrd="0" destOrd="0" presId="urn:microsoft.com/office/officeart/2008/layout/SquareAccentList"/>
    <dgm:cxn modelId="{E5F742DD-B384-4F85-90CA-8BEC16AA703E}" type="presParOf" srcId="{DA2A633A-F593-4ACA-B325-64E7444E153A}" destId="{A9AD7E7B-8AD7-453C-BF92-42ADC7EC3BDD}" srcOrd="0" destOrd="0" presId="urn:microsoft.com/office/officeart/2008/layout/SquareAccentList"/>
    <dgm:cxn modelId="{3BFF4B5D-46F5-4599-9515-AF00C21532B9}" type="presParOf" srcId="{DA2A633A-F593-4ACA-B325-64E7444E153A}" destId="{87DE2C11-4D15-4794-AA87-0424659ED0AF}" srcOrd="1" destOrd="0" presId="urn:microsoft.com/office/officeart/2008/layout/SquareAccentList"/>
    <dgm:cxn modelId="{68C1B201-51D5-4BC4-881C-65314467B2EB}" type="presParOf" srcId="{DA2A633A-F593-4ACA-B325-64E7444E153A}" destId="{9EDA25C4-1A28-4768-8707-B9FC3B0A6AF7}" srcOrd="2" destOrd="0" presId="urn:microsoft.com/office/officeart/2008/layout/SquareAccentList"/>
    <dgm:cxn modelId="{FA9633ED-1A74-4A7C-B0ED-CE3CD9F2E516}" type="presParOf" srcId="{291BE695-4319-4A69-9275-F230051FDB3D}" destId="{B6C0DFDD-49B4-4A18-892D-3F62043FD74F}" srcOrd="1" destOrd="0" presId="urn:microsoft.com/office/officeart/2008/layout/SquareAccentList"/>
    <dgm:cxn modelId="{25E4FEE9-2CAA-46A3-BCEB-3D0EA1A43F09}" type="presParOf" srcId="{B6C0DFDD-49B4-4A18-892D-3F62043FD74F}" destId="{3FAD38B1-512D-416A-B04E-3F36DC9CF09E}" srcOrd="0" destOrd="0" presId="urn:microsoft.com/office/officeart/2008/layout/SquareAccentList"/>
    <dgm:cxn modelId="{8EF41B7A-C50D-43B3-A866-4057D70C88C7}" type="presParOf" srcId="{3FAD38B1-512D-416A-B04E-3F36DC9CF09E}" destId="{DB3F7BD7-6DCD-4083-9C64-400247AD24B0}" srcOrd="0" destOrd="0" presId="urn:microsoft.com/office/officeart/2008/layout/SquareAccentList"/>
    <dgm:cxn modelId="{F637F063-92B0-40F6-8C48-6C7041FA0355}" type="presParOf" srcId="{3FAD38B1-512D-416A-B04E-3F36DC9CF09E}" destId="{61AC9B36-BC03-4205-A7E6-C7457EFDD231}" srcOrd="1" destOrd="0" presId="urn:microsoft.com/office/officeart/2008/layout/SquareAccentList"/>
    <dgm:cxn modelId="{F776184D-F20A-47AF-8D54-CE93AAF5FCFE}" type="presParOf" srcId="{B6C0DFDD-49B4-4A18-892D-3F62043FD74F}" destId="{6B64CD9E-0967-4BA0-9126-A0F4DBAD8EFC}" srcOrd="1" destOrd="0" presId="urn:microsoft.com/office/officeart/2008/layout/SquareAccentList"/>
    <dgm:cxn modelId="{4424245B-9EDA-4961-90ED-D7CB971E26CA}" type="presParOf" srcId="{6B64CD9E-0967-4BA0-9126-A0F4DBAD8EFC}" destId="{6BF898D6-9193-4181-BA43-214A35013D58}" srcOrd="0" destOrd="0" presId="urn:microsoft.com/office/officeart/2008/layout/SquareAccentList"/>
    <dgm:cxn modelId="{CAF2463B-89CB-4E09-A2E8-165355707AB3}" type="presParOf" srcId="{6B64CD9E-0967-4BA0-9126-A0F4DBAD8EFC}" destId="{E4652A72-FAD7-4708-B93A-D39EE6F848B1}" srcOrd="1" destOrd="0" presId="urn:microsoft.com/office/officeart/2008/layout/SquareAccentList"/>
    <dgm:cxn modelId="{F1A1E8E1-5034-4793-9D31-386831F0BE36}" type="presParOf" srcId="{B6C0DFDD-49B4-4A18-892D-3F62043FD74F}" destId="{68281C6B-049C-4A04-A42F-1EC256C78B1A}" srcOrd="2" destOrd="0" presId="urn:microsoft.com/office/officeart/2008/layout/SquareAccentList"/>
    <dgm:cxn modelId="{CA8D5EA1-3F6B-4BD2-8E6B-AACA4DDFC2D0}" type="presParOf" srcId="{68281C6B-049C-4A04-A42F-1EC256C78B1A}" destId="{0AF8A49F-9C88-41BD-86F5-76FEED3E9027}" srcOrd="0" destOrd="0" presId="urn:microsoft.com/office/officeart/2008/layout/SquareAccentList"/>
    <dgm:cxn modelId="{5FDBAD64-AF71-49B2-B29C-FBAD3D83006F}" type="presParOf" srcId="{68281C6B-049C-4A04-A42F-1EC256C78B1A}" destId="{09DFE6B3-10B4-4C34-AB1E-EE82979F58EB}" srcOrd="1" destOrd="0" presId="urn:microsoft.com/office/officeart/2008/layout/SquareAccentList"/>
    <dgm:cxn modelId="{F2DFE815-1E34-4EFC-BBDF-C92E5991CD77}" type="presParOf" srcId="{9B3BFC76-6CB8-4019-90A9-6EE991091859}" destId="{550BD4DC-8E84-4CE8-9412-76DF8C65AE9D}" srcOrd="1" destOrd="0" presId="urn:microsoft.com/office/officeart/2008/layout/SquareAccentList"/>
    <dgm:cxn modelId="{03CD99C7-63A3-43B7-B145-C79D3717682C}" type="presParOf" srcId="{550BD4DC-8E84-4CE8-9412-76DF8C65AE9D}" destId="{11745A53-58F9-4D96-8795-6B569C1F7EBF}" srcOrd="0" destOrd="0" presId="urn:microsoft.com/office/officeart/2008/layout/SquareAccentList"/>
    <dgm:cxn modelId="{F440EE6C-1CF1-4462-90DA-EE0F6B661B07}" type="presParOf" srcId="{11745A53-58F9-4D96-8795-6B569C1F7EBF}" destId="{4C094368-8AEC-4D44-9A08-B937469E52AE}" srcOrd="0" destOrd="0" presId="urn:microsoft.com/office/officeart/2008/layout/SquareAccentList"/>
    <dgm:cxn modelId="{EB957814-CD9D-437A-A4EC-9A86B8A69AF1}" type="presParOf" srcId="{11745A53-58F9-4D96-8795-6B569C1F7EBF}" destId="{3F249E2E-6670-46F2-8F0A-7145B52C4789}" srcOrd="1" destOrd="0" presId="urn:microsoft.com/office/officeart/2008/layout/SquareAccentList"/>
    <dgm:cxn modelId="{C47AD4E8-6AAD-4E0D-A111-115DED1D4046}" type="presParOf" srcId="{11745A53-58F9-4D96-8795-6B569C1F7EBF}" destId="{B4956F12-424D-4C12-B979-C6B8EDE8C3D5}" srcOrd="2" destOrd="0" presId="urn:microsoft.com/office/officeart/2008/layout/SquareAccentList"/>
    <dgm:cxn modelId="{0D6A45B1-6FBC-46BB-9F51-0EC5D593D8CC}" type="presParOf" srcId="{550BD4DC-8E84-4CE8-9412-76DF8C65AE9D}" destId="{394AA681-F119-4064-9BCF-E571B3025DE9}" srcOrd="1" destOrd="0" presId="urn:microsoft.com/office/officeart/2008/layout/SquareAccentList"/>
    <dgm:cxn modelId="{01DC7AA8-DDF5-4CA0-AF46-3D4E30B27A65}" type="presParOf" srcId="{394AA681-F119-4064-9BCF-E571B3025DE9}" destId="{22D47203-164A-4423-AC28-5609A7E4BD63}" srcOrd="0" destOrd="0" presId="urn:microsoft.com/office/officeart/2008/layout/SquareAccentList"/>
    <dgm:cxn modelId="{AF07A6C0-B1A8-4FDA-B03E-80E74C4A07D1}" type="presParOf" srcId="{22D47203-164A-4423-AC28-5609A7E4BD63}" destId="{130F448F-8A99-42EE-ACA7-E3910EF1270E}" srcOrd="0" destOrd="0" presId="urn:microsoft.com/office/officeart/2008/layout/SquareAccentList"/>
    <dgm:cxn modelId="{BD384F8F-D2D2-47BB-A741-A291FA8B209E}" type="presParOf" srcId="{22D47203-164A-4423-AC28-5609A7E4BD63}" destId="{01DDFF58-406A-4A3B-9254-9BC5A0090B76}" srcOrd="1" destOrd="0" presId="urn:microsoft.com/office/officeart/2008/layout/SquareAccentList"/>
    <dgm:cxn modelId="{B309B74B-E1F9-4F60-A47D-FFDB72A85EDC}" type="presParOf" srcId="{394AA681-F119-4064-9BCF-E571B3025DE9}" destId="{1806C35B-57A3-45D3-9053-58F73D564415}" srcOrd="1" destOrd="0" presId="urn:microsoft.com/office/officeart/2008/layout/SquareAccentList"/>
    <dgm:cxn modelId="{1CBC088B-991D-443E-AF80-C5A53B052659}" type="presParOf" srcId="{1806C35B-57A3-45D3-9053-58F73D564415}" destId="{9CE6DC19-084B-48EA-BAD4-3D5ADDF1BAE6}" srcOrd="0" destOrd="0" presId="urn:microsoft.com/office/officeart/2008/layout/SquareAccentList"/>
    <dgm:cxn modelId="{EC5E0580-CF6E-4AA4-AA82-05CCA9567135}" type="presParOf" srcId="{1806C35B-57A3-45D3-9053-58F73D564415}" destId="{5DCF75A6-3C1C-4B29-8A2B-C815DE06CE49}" srcOrd="1" destOrd="0" presId="urn:microsoft.com/office/officeart/2008/layout/SquareAccentList"/>
    <dgm:cxn modelId="{74CC11A3-E78C-4D4E-B014-B50BD3F0D1BB}" type="presParOf" srcId="{394AA681-F119-4064-9BCF-E571B3025DE9}" destId="{994C105F-FC99-47BA-9C2A-DFA786FF8EBF}" srcOrd="2" destOrd="0" presId="urn:microsoft.com/office/officeart/2008/layout/SquareAccentList"/>
    <dgm:cxn modelId="{E9521487-102C-45DC-A83A-142CA1B44413}" type="presParOf" srcId="{994C105F-FC99-47BA-9C2A-DFA786FF8EBF}" destId="{0D946413-A334-408F-A04F-C1680B95772A}" srcOrd="0" destOrd="0" presId="urn:microsoft.com/office/officeart/2008/layout/SquareAccentList"/>
    <dgm:cxn modelId="{A512B68B-9075-49FD-BECE-7391F5698595}" type="presParOf" srcId="{994C105F-FC99-47BA-9C2A-DFA786FF8EBF}" destId="{29ED60A2-D633-4BFA-B1C4-81694A01D698}"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09B32D-B469-4B66-B492-0FB82681F3AC}" type="doc">
      <dgm:prSet loTypeId="urn:microsoft.com/office/officeart/2005/8/layout/hList6" loCatId="list" qsTypeId="urn:microsoft.com/office/officeart/2005/8/quickstyle/3d4" qsCatId="3D" csTypeId="urn:microsoft.com/office/officeart/2005/8/colors/accent6_2" csCatId="accent6" phldr="1"/>
      <dgm:spPr/>
      <dgm:t>
        <a:bodyPr/>
        <a:lstStyle/>
        <a:p>
          <a:endParaRPr lang="en-US"/>
        </a:p>
      </dgm:t>
    </dgm:pt>
    <dgm:pt modelId="{708F64DB-4700-492A-8D9F-60EC07C26B0F}">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2. Análisis del proceso de convergencia a Normas Internacionales de Contabilidad e Información Financiera desde los factores intrínsecos al sistema contable en Colombia</a:t>
          </a:r>
          <a:endParaRPr lang="en-US" sz="2000"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48D117F-05D8-472D-A03B-0B485E0CB74A}" type="parTrans" cxnId="{AD401CCF-4351-400E-8406-8D0E8074E22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2ACC234-7A47-456F-A6EE-B3BC3180586D}" type="sibTrans" cxnId="{AD401CCF-4351-400E-8406-8D0E8074E22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AE7C5F53-70E4-4514-96F2-3E96889E4FFE}">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1. La transición a las NIIF para las Pymes en Latinoamérica. La experiencia española</a:t>
          </a:r>
          <a:endParaRPr lang="en-US" sz="2000"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EEE8F24-BA52-4F35-B6FD-51E400E56506}" type="sibTrans" cxnId="{E413DFE5-D16B-40A8-A4A1-FEF8D9BEB05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0926CE6-5A88-476F-A236-0E3EF4FCFC3C}" type="parTrans" cxnId="{E413DFE5-D16B-40A8-A4A1-FEF8D9BEB05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6038263-AB1D-49CD-B7C2-8F322D8907F1}" type="pres">
      <dgm:prSet presAssocID="{A909B32D-B469-4B66-B492-0FB82681F3AC}" presName="Name0" presStyleCnt="0">
        <dgm:presLayoutVars>
          <dgm:dir/>
          <dgm:resizeHandles val="exact"/>
        </dgm:presLayoutVars>
      </dgm:prSet>
      <dgm:spPr/>
      <dgm:t>
        <a:bodyPr/>
        <a:lstStyle/>
        <a:p>
          <a:endParaRPr lang="es-EC"/>
        </a:p>
      </dgm:t>
    </dgm:pt>
    <dgm:pt modelId="{751F19BC-8EBE-464F-A9EF-963835BEC6E5}" type="pres">
      <dgm:prSet presAssocID="{AE7C5F53-70E4-4514-96F2-3E96889E4FFE}" presName="node" presStyleLbl="node1" presStyleIdx="0" presStyleCnt="2">
        <dgm:presLayoutVars>
          <dgm:bulletEnabled val="1"/>
        </dgm:presLayoutVars>
      </dgm:prSet>
      <dgm:spPr/>
      <dgm:t>
        <a:bodyPr/>
        <a:lstStyle/>
        <a:p>
          <a:endParaRPr lang="es-EC"/>
        </a:p>
      </dgm:t>
    </dgm:pt>
    <dgm:pt modelId="{287ABCC0-FBD0-4DFC-912D-AAEB46536128}" type="pres">
      <dgm:prSet presAssocID="{4EEE8F24-BA52-4F35-B6FD-51E400E56506}" presName="sibTrans" presStyleCnt="0"/>
      <dgm:spPr/>
    </dgm:pt>
    <dgm:pt modelId="{7EC60382-E903-4F45-BDB9-7100007287C0}" type="pres">
      <dgm:prSet presAssocID="{708F64DB-4700-492A-8D9F-60EC07C26B0F}" presName="node" presStyleLbl="node1" presStyleIdx="1" presStyleCnt="2">
        <dgm:presLayoutVars>
          <dgm:bulletEnabled val="1"/>
        </dgm:presLayoutVars>
      </dgm:prSet>
      <dgm:spPr/>
      <dgm:t>
        <a:bodyPr/>
        <a:lstStyle/>
        <a:p>
          <a:endParaRPr lang="es-EC"/>
        </a:p>
      </dgm:t>
    </dgm:pt>
  </dgm:ptLst>
  <dgm:cxnLst>
    <dgm:cxn modelId="{E413DFE5-D16B-40A8-A4A1-FEF8D9BEB05E}" srcId="{A909B32D-B469-4B66-B492-0FB82681F3AC}" destId="{AE7C5F53-70E4-4514-96F2-3E96889E4FFE}" srcOrd="0" destOrd="0" parTransId="{90926CE6-5A88-476F-A236-0E3EF4FCFC3C}" sibTransId="{4EEE8F24-BA52-4F35-B6FD-51E400E56506}"/>
    <dgm:cxn modelId="{0DC9D048-8664-450B-BDA6-7D44B742C568}" type="presOf" srcId="{AE7C5F53-70E4-4514-96F2-3E96889E4FFE}" destId="{751F19BC-8EBE-464F-A9EF-963835BEC6E5}" srcOrd="0" destOrd="0" presId="urn:microsoft.com/office/officeart/2005/8/layout/hList6"/>
    <dgm:cxn modelId="{AD401CCF-4351-400E-8406-8D0E8074E227}" srcId="{A909B32D-B469-4B66-B492-0FB82681F3AC}" destId="{708F64DB-4700-492A-8D9F-60EC07C26B0F}" srcOrd="1" destOrd="0" parTransId="{348D117F-05D8-472D-A03B-0B485E0CB74A}" sibTransId="{B2ACC234-7A47-456F-A6EE-B3BC3180586D}"/>
    <dgm:cxn modelId="{7B35E9BC-4A56-48C7-AAE9-D5163F9F43F6}" type="presOf" srcId="{708F64DB-4700-492A-8D9F-60EC07C26B0F}" destId="{7EC60382-E903-4F45-BDB9-7100007287C0}" srcOrd="0" destOrd="0" presId="urn:microsoft.com/office/officeart/2005/8/layout/hList6"/>
    <dgm:cxn modelId="{31B63D2A-0330-4BCD-8064-7AB43F417931}" type="presOf" srcId="{A909B32D-B469-4B66-B492-0FB82681F3AC}" destId="{B6038263-AB1D-49CD-B7C2-8F322D8907F1}" srcOrd="0" destOrd="0" presId="urn:microsoft.com/office/officeart/2005/8/layout/hList6"/>
    <dgm:cxn modelId="{0BA440A0-D4E3-4A2C-95EA-94BF07C1FE4D}" type="presParOf" srcId="{B6038263-AB1D-49CD-B7C2-8F322D8907F1}" destId="{751F19BC-8EBE-464F-A9EF-963835BEC6E5}" srcOrd="0" destOrd="0" presId="urn:microsoft.com/office/officeart/2005/8/layout/hList6"/>
    <dgm:cxn modelId="{F77B2DDA-DE18-4CA1-8D10-01A98DBDEBE9}" type="presParOf" srcId="{B6038263-AB1D-49CD-B7C2-8F322D8907F1}" destId="{287ABCC0-FBD0-4DFC-912D-AAEB46536128}" srcOrd="1" destOrd="0" presId="urn:microsoft.com/office/officeart/2005/8/layout/hList6"/>
    <dgm:cxn modelId="{0FAD5B2E-41F2-42A3-A20C-FA5D6273F6A1}" type="presParOf" srcId="{B6038263-AB1D-49CD-B7C2-8F322D8907F1}" destId="{7EC60382-E903-4F45-BDB9-7100007287C0}"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6E6C4-662C-43FA-BCA9-4847BE771D67}">
      <dsp:nvSpPr>
        <dsp:cNvPr id="0" name=""/>
        <dsp:cNvSpPr/>
      </dsp:nvSpPr>
      <dsp:spPr>
        <a:xfrm>
          <a:off x="185514" y="0"/>
          <a:ext cx="5901849" cy="5901849"/>
        </a:xfrm>
        <a:prstGeom prst="triangle">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4628FE-9539-425B-89DA-D64590633152}">
      <dsp:nvSpPr>
        <dsp:cNvPr id="0" name=""/>
        <dsp:cNvSpPr/>
      </dsp:nvSpPr>
      <dsp:spPr>
        <a:xfrm>
          <a:off x="3141994" y="382600"/>
          <a:ext cx="3298942" cy="519869"/>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Portada</a:t>
          </a:r>
          <a:endParaRPr lang="es-EC" sz="2000" kern="1200" dirty="0">
            <a:latin typeface="Arial" pitchFamily="34" charset="0"/>
            <a:cs typeface="Arial" pitchFamily="34" charset="0"/>
          </a:endParaRPr>
        </a:p>
      </dsp:txBody>
      <dsp:txXfrm>
        <a:off x="3167372" y="407978"/>
        <a:ext cx="3248186" cy="469113"/>
      </dsp:txXfrm>
    </dsp:sp>
    <dsp:sp modelId="{65A3004A-6743-4ACD-8EC0-FAF132E843DD}">
      <dsp:nvSpPr>
        <dsp:cNvPr id="0" name=""/>
        <dsp:cNvSpPr/>
      </dsp:nvSpPr>
      <dsp:spPr>
        <a:xfrm>
          <a:off x="3141994" y="967454"/>
          <a:ext cx="3298942" cy="519869"/>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6667"/>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Índice</a:t>
          </a:r>
          <a:endParaRPr lang="es-EC" sz="2000" kern="1200" dirty="0">
            <a:latin typeface="Arial" pitchFamily="34" charset="0"/>
            <a:cs typeface="Arial" pitchFamily="34" charset="0"/>
          </a:endParaRPr>
        </a:p>
      </dsp:txBody>
      <dsp:txXfrm>
        <a:off x="3167372" y="992832"/>
        <a:ext cx="3248186" cy="469113"/>
      </dsp:txXfrm>
    </dsp:sp>
    <dsp:sp modelId="{2DDC66CC-A28B-406B-96B0-338E8D9DAE7F}">
      <dsp:nvSpPr>
        <dsp:cNvPr id="0" name=""/>
        <dsp:cNvSpPr/>
      </dsp:nvSpPr>
      <dsp:spPr>
        <a:xfrm>
          <a:off x="3141994" y="1552308"/>
          <a:ext cx="3298942" cy="519869"/>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13333"/>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Objetivo</a:t>
          </a:r>
          <a:endParaRPr lang="es-EC" sz="2000" kern="1200" dirty="0">
            <a:latin typeface="Arial" pitchFamily="34" charset="0"/>
            <a:cs typeface="Arial" pitchFamily="34" charset="0"/>
          </a:endParaRPr>
        </a:p>
      </dsp:txBody>
      <dsp:txXfrm>
        <a:off x="3167372" y="1577686"/>
        <a:ext cx="3248186" cy="469113"/>
      </dsp:txXfrm>
    </dsp:sp>
    <dsp:sp modelId="{846361FE-9E78-4CCD-A86A-A65769FFAFCE}">
      <dsp:nvSpPr>
        <dsp:cNvPr id="0" name=""/>
        <dsp:cNvSpPr/>
      </dsp:nvSpPr>
      <dsp:spPr>
        <a:xfrm>
          <a:off x="3141994" y="2137162"/>
          <a:ext cx="3298942" cy="519869"/>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2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Alcance</a:t>
          </a:r>
          <a:endParaRPr lang="es-EC" sz="2000" kern="1200" dirty="0">
            <a:latin typeface="Arial" pitchFamily="34" charset="0"/>
            <a:cs typeface="Arial" pitchFamily="34" charset="0"/>
          </a:endParaRPr>
        </a:p>
      </dsp:txBody>
      <dsp:txXfrm>
        <a:off x="3167372" y="2162540"/>
        <a:ext cx="3248186" cy="469113"/>
      </dsp:txXfrm>
    </dsp:sp>
    <dsp:sp modelId="{24D9EE7D-F02F-489B-B792-A445B46B3D4A}">
      <dsp:nvSpPr>
        <dsp:cNvPr id="0" name=""/>
        <dsp:cNvSpPr/>
      </dsp:nvSpPr>
      <dsp:spPr>
        <a:xfrm>
          <a:off x="3141994" y="2722015"/>
          <a:ext cx="3298942" cy="519869"/>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26667"/>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Requisitos</a:t>
          </a:r>
          <a:endParaRPr lang="es-EC" sz="2000" kern="1200" dirty="0">
            <a:latin typeface="Arial" pitchFamily="34" charset="0"/>
            <a:cs typeface="Arial" pitchFamily="34" charset="0"/>
          </a:endParaRPr>
        </a:p>
      </dsp:txBody>
      <dsp:txXfrm>
        <a:off x="3167372" y="2747393"/>
        <a:ext cx="3248186" cy="469113"/>
      </dsp:txXfrm>
    </dsp:sp>
    <dsp:sp modelId="{18006AF0-67EA-46FA-82E7-EFB006172392}">
      <dsp:nvSpPr>
        <dsp:cNvPr id="0" name=""/>
        <dsp:cNvSpPr/>
      </dsp:nvSpPr>
      <dsp:spPr>
        <a:xfrm>
          <a:off x="3141994" y="3306869"/>
          <a:ext cx="3298942" cy="519869"/>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33333"/>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hlinkClick xmlns:r="http://schemas.openxmlformats.org/officeDocument/2006/relationships" r:id="rId1" action="ppaction://hlinkfile"/>
            </a:rPr>
            <a:t>Manejo de la herramienta</a:t>
          </a:r>
          <a:endParaRPr lang="es-EC" sz="2000" kern="1200" dirty="0">
            <a:latin typeface="Arial" pitchFamily="34" charset="0"/>
            <a:cs typeface="Arial" pitchFamily="34" charset="0"/>
          </a:endParaRPr>
        </a:p>
      </dsp:txBody>
      <dsp:txXfrm>
        <a:off x="3167372" y="3332247"/>
        <a:ext cx="3248186" cy="469113"/>
      </dsp:txXfrm>
    </dsp:sp>
    <dsp:sp modelId="{66CC3A9B-2B47-4635-9800-29C128B5D365}">
      <dsp:nvSpPr>
        <dsp:cNvPr id="0" name=""/>
        <dsp:cNvSpPr/>
      </dsp:nvSpPr>
      <dsp:spPr>
        <a:xfrm>
          <a:off x="3141994" y="3891723"/>
          <a:ext cx="3298942" cy="1145824"/>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Arial" pitchFamily="34" charset="0"/>
              <a:cs typeface="Arial" pitchFamily="34" charset="0"/>
              <a:hlinkClick xmlns:r="http://schemas.openxmlformats.org/officeDocument/2006/relationships" r:id="rId2" action="ppaction://hlinkfile"/>
            </a:rPr>
            <a:t>Elaboración de notas a los estados financieros bajo NIIF para las PYMES</a:t>
          </a:r>
          <a:endParaRPr lang="es-EC" sz="1800" kern="1200" dirty="0">
            <a:latin typeface="Arial" pitchFamily="34" charset="0"/>
            <a:cs typeface="Arial" pitchFamily="34" charset="0"/>
          </a:endParaRPr>
        </a:p>
      </dsp:txBody>
      <dsp:txXfrm>
        <a:off x="3197929" y="3947658"/>
        <a:ext cx="3187072" cy="10339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62483-1400-4EFC-BE91-5869598AB77B}">
      <dsp:nvSpPr>
        <dsp:cNvPr id="0" name=""/>
        <dsp:cNvSpPr/>
      </dsp:nvSpPr>
      <dsp:spPr>
        <a:xfrm>
          <a:off x="0" y="0"/>
          <a:ext cx="9390588" cy="2006746"/>
        </a:xfrm>
        <a:prstGeom prst="roundRect">
          <a:avLst>
            <a:gd name="adj" fmla="val 10000"/>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Los resultados de la investigación indican que los factores que influyen en la no presentación de estados financieros bajo NIIF para las PYMES, en las compañías anónimas y de responsabilidad limitada de la provincia de Pichincha son el desconocimiento en la aplicación de la normativa </a:t>
          </a:r>
          <a:r>
            <a:rPr lang="es-EC" sz="1800" kern="1200" dirty="0" smtClean="0">
              <a:latin typeface="Arial" panose="020B0604020202020204" pitchFamily="34" charset="0"/>
              <a:cs typeface="Arial" panose="020B0604020202020204" pitchFamily="34" charset="0"/>
            </a:rPr>
            <a:t>contable, le desconocimiento en la preparación y validación de la información financiera en el portal web del ente de control </a:t>
          </a:r>
          <a:r>
            <a:rPr lang="es-EC" sz="1800" kern="1200" dirty="0" smtClean="0">
              <a:latin typeface="Arial" panose="020B0604020202020204" pitchFamily="34" charset="0"/>
              <a:cs typeface="Arial" panose="020B0604020202020204" pitchFamily="34" charset="0"/>
            </a:rPr>
            <a:t>y la falta de capacitación y asesoramiento por parte del ente de control.</a:t>
          </a:r>
        </a:p>
      </dsp:txBody>
      <dsp:txXfrm>
        <a:off x="58776" y="58776"/>
        <a:ext cx="7316458" cy="1889194"/>
      </dsp:txXfrm>
    </dsp:sp>
    <dsp:sp modelId="{B811849D-CE53-4051-8CC6-64AE5800C48B}">
      <dsp:nvSpPr>
        <dsp:cNvPr id="0" name=""/>
        <dsp:cNvSpPr/>
      </dsp:nvSpPr>
      <dsp:spPr>
        <a:xfrm>
          <a:off x="1657162" y="2452689"/>
          <a:ext cx="9390588" cy="2006746"/>
        </a:xfrm>
        <a:prstGeom prst="roundRect">
          <a:avLst>
            <a:gd name="adj" fmla="val 10000"/>
          </a:avLst>
        </a:prstGeom>
        <a:gradFill rotWithShape="0">
          <a:gsLst>
            <a:gs pos="0">
              <a:schemeClr val="accent6">
                <a:shade val="50000"/>
                <a:hueOff val="368424"/>
                <a:satOff val="-16105"/>
                <a:lumOff val="43961"/>
                <a:alphaOff val="0"/>
                <a:lumMod val="110000"/>
                <a:satMod val="105000"/>
                <a:tint val="67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smtClean="0">
              <a:latin typeface="Arial" panose="020B0604020202020204" pitchFamily="34" charset="0"/>
              <a:cs typeface="Arial" panose="020B0604020202020204" pitchFamily="34" charset="0"/>
            </a:rPr>
            <a:t>De acuerdo al estudio realizado, se puede concluir que existe una necesidad en las compañías anónimas y de responsabilidad limitada, de ser capacitadas y asesoradas para elaborar y presentar su información financiera a la Superintendencia de Compañías, Valores y Seguros.</a:t>
          </a:r>
          <a:endParaRPr lang="es-EC" sz="1800" kern="1200" dirty="0" smtClean="0">
            <a:latin typeface="Arial" panose="020B0604020202020204" pitchFamily="34" charset="0"/>
            <a:cs typeface="Arial" panose="020B0604020202020204" pitchFamily="34" charset="0"/>
          </a:endParaRPr>
        </a:p>
      </dsp:txBody>
      <dsp:txXfrm>
        <a:off x="1715938" y="2511465"/>
        <a:ext cx="6311488" cy="1889194"/>
      </dsp:txXfrm>
    </dsp:sp>
    <dsp:sp modelId="{C2A1546C-EB47-48F1-BC01-53F21CF8278C}">
      <dsp:nvSpPr>
        <dsp:cNvPr id="0" name=""/>
        <dsp:cNvSpPr/>
      </dsp:nvSpPr>
      <dsp:spPr>
        <a:xfrm>
          <a:off x="8086203" y="1577525"/>
          <a:ext cx="1304385" cy="1304385"/>
        </a:xfrm>
        <a:prstGeom prst="downArrow">
          <a:avLst>
            <a:gd name="adj1" fmla="val 55000"/>
            <a:gd name="adj2" fmla="val 45000"/>
          </a:avLst>
        </a:prstGeom>
        <a:solidFill>
          <a:schemeClr val="accent6">
            <a:alpha val="90000"/>
            <a:tint val="55000"/>
            <a:hueOff val="0"/>
            <a:satOff val="0"/>
            <a:lumOff val="0"/>
            <a:alphaOff val="0"/>
          </a:schemeClr>
        </a:solidFill>
        <a:ln w="6350" cap="flat" cmpd="sng" algn="ctr">
          <a:solidFill>
            <a:schemeClr val="accent6">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solidFill>
              <a:schemeClr val="tx1"/>
            </a:solidFill>
            <a:latin typeface="Arial" pitchFamily="34" charset="0"/>
            <a:cs typeface="Arial" pitchFamily="34" charset="0"/>
          </a:endParaRPr>
        </a:p>
      </dsp:txBody>
      <dsp:txXfrm>
        <a:off x="8379690" y="1577525"/>
        <a:ext cx="717411" cy="9815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6D91C-851F-4B1E-8C44-BFC08E7DC294}">
      <dsp:nvSpPr>
        <dsp:cNvPr id="0" name=""/>
        <dsp:cNvSpPr/>
      </dsp:nvSpPr>
      <dsp:spPr>
        <a:xfrm>
          <a:off x="0" y="0"/>
          <a:ext cx="8766248" cy="2037163"/>
        </a:xfrm>
        <a:prstGeom prst="roundRect">
          <a:avLst>
            <a:gd name="adj" fmla="val 10000"/>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El 100% de las compañías PYMES anónimas y de responsabilidad limitada encuestadas conocen la obligación de presentar hasta el 30 de abril de cada año, su información financiera, mediante la plataforma de la Superintendencia de Compañías, Valores y Seguros.</a:t>
          </a:r>
          <a:endParaRPr lang="es-EC" sz="1800" kern="1200" dirty="0">
            <a:latin typeface="Arial" pitchFamily="34" charset="0"/>
            <a:cs typeface="Arial" pitchFamily="34" charset="0"/>
          </a:endParaRPr>
        </a:p>
      </dsp:txBody>
      <dsp:txXfrm>
        <a:off x="59666" y="59666"/>
        <a:ext cx="6660681" cy="1917831"/>
      </dsp:txXfrm>
    </dsp:sp>
    <dsp:sp modelId="{8F65A4FB-4D5F-4A3A-A9F5-5D2F5400B8CD}">
      <dsp:nvSpPr>
        <dsp:cNvPr id="0" name=""/>
        <dsp:cNvSpPr/>
      </dsp:nvSpPr>
      <dsp:spPr>
        <a:xfrm>
          <a:off x="1546984" y="2489866"/>
          <a:ext cx="8766248" cy="2037163"/>
        </a:xfrm>
        <a:prstGeom prst="roundRect">
          <a:avLst>
            <a:gd name="adj" fmla="val 10000"/>
          </a:avLst>
        </a:prstGeom>
        <a:gradFill rotWithShape="0">
          <a:gsLst>
            <a:gs pos="0">
              <a:schemeClr val="accent6">
                <a:shade val="50000"/>
                <a:hueOff val="368424"/>
                <a:satOff val="-16105"/>
                <a:lumOff val="43961"/>
                <a:alphaOff val="0"/>
                <a:lumMod val="110000"/>
                <a:satMod val="105000"/>
                <a:tint val="67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Todas las compañías PYMES anónimas y de responsabilidad limitada encuestadas tienen conocimiento de las sanciones que impone la Superintendencia de Compañías, Valores y Seguros, por la no prestación de la información financiera anual.</a:t>
          </a:r>
          <a:endParaRPr lang="es-EC" sz="1800" kern="1200" dirty="0">
            <a:latin typeface="Arial" pitchFamily="34" charset="0"/>
            <a:cs typeface="Arial" pitchFamily="34" charset="0"/>
          </a:endParaRPr>
        </a:p>
      </dsp:txBody>
      <dsp:txXfrm>
        <a:off x="1606650" y="2549532"/>
        <a:ext cx="5775774" cy="1917831"/>
      </dsp:txXfrm>
    </dsp:sp>
    <dsp:sp modelId="{3AF64F81-4AF7-47EC-9020-9C521F8A4197}">
      <dsp:nvSpPr>
        <dsp:cNvPr id="0" name=""/>
        <dsp:cNvSpPr/>
      </dsp:nvSpPr>
      <dsp:spPr>
        <a:xfrm>
          <a:off x="7442091" y="1601436"/>
          <a:ext cx="1324156" cy="1324156"/>
        </a:xfrm>
        <a:prstGeom prst="downArrow">
          <a:avLst>
            <a:gd name="adj1" fmla="val 55000"/>
            <a:gd name="adj2" fmla="val 45000"/>
          </a:avLst>
        </a:prstGeom>
        <a:solidFill>
          <a:schemeClr val="accent6">
            <a:alpha val="90000"/>
            <a:tint val="55000"/>
            <a:hueOff val="0"/>
            <a:satOff val="0"/>
            <a:lumOff val="0"/>
            <a:alphaOff val="0"/>
          </a:schemeClr>
        </a:solidFill>
        <a:ln w="6350" cap="flat" cmpd="sng" algn="ctr">
          <a:solidFill>
            <a:schemeClr val="accent6">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latin typeface="Arial" pitchFamily="34" charset="0"/>
            <a:cs typeface="Arial" pitchFamily="34" charset="0"/>
          </a:endParaRPr>
        </a:p>
      </dsp:txBody>
      <dsp:txXfrm>
        <a:off x="7740026" y="1601436"/>
        <a:ext cx="728286" cy="99642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E831D-2271-48F9-A10C-9E8E8419A38C}">
      <dsp:nvSpPr>
        <dsp:cNvPr id="0" name=""/>
        <dsp:cNvSpPr/>
      </dsp:nvSpPr>
      <dsp:spPr>
        <a:xfrm>
          <a:off x="0" y="0"/>
          <a:ext cx="8931889" cy="2259767"/>
        </a:xfrm>
        <a:prstGeom prst="roundRect">
          <a:avLst>
            <a:gd name="adj" fmla="val 10000"/>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Los funcionarios contables de las compañías PYMES no alcanzan el conocimiento requerido para elaborar los estados financieros bajo NIIF para las PYMES, así como para validar la información financiera en la plataforma virtual del ente de control.</a:t>
          </a:r>
          <a:endParaRPr lang="es-EC" sz="1800" kern="1200" dirty="0"/>
        </a:p>
      </dsp:txBody>
      <dsp:txXfrm>
        <a:off x="66186" y="66186"/>
        <a:ext cx="6596244" cy="2127395"/>
      </dsp:txXfrm>
    </dsp:sp>
    <dsp:sp modelId="{0B87CEDA-4405-4732-95A6-9AA86B27B8E1}">
      <dsp:nvSpPr>
        <dsp:cNvPr id="0" name=""/>
        <dsp:cNvSpPr/>
      </dsp:nvSpPr>
      <dsp:spPr>
        <a:xfrm>
          <a:off x="1576215" y="2761937"/>
          <a:ext cx="8931889" cy="2259767"/>
        </a:xfrm>
        <a:prstGeom prst="roundRect">
          <a:avLst>
            <a:gd name="adj" fmla="val 10000"/>
          </a:avLst>
        </a:prstGeom>
        <a:gradFill rotWithShape="0">
          <a:gsLst>
            <a:gs pos="0">
              <a:schemeClr val="accent6">
                <a:shade val="50000"/>
                <a:hueOff val="368424"/>
                <a:satOff val="-16105"/>
                <a:lumOff val="43961"/>
                <a:alphaOff val="0"/>
                <a:lumMod val="110000"/>
                <a:satMod val="105000"/>
                <a:tint val="67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La gestión sancionatoria de la Superintendencia de Compañías, Valores y Seguros es eficiente en función de las sanciones pecuniarias impuestas a todas las compañías encuestadas, sin embargo la gestión de vigilancia y control, es deficiente debido a que solo un grupo menor fue objeto de inspección por parte del organismo de control</a:t>
          </a:r>
          <a:endParaRPr lang="es-EC" sz="1800" kern="1200" dirty="0"/>
        </a:p>
      </dsp:txBody>
      <dsp:txXfrm>
        <a:off x="1642401" y="2828123"/>
        <a:ext cx="5754452" cy="2127395"/>
      </dsp:txXfrm>
    </dsp:sp>
    <dsp:sp modelId="{27F2CC43-40D9-47B1-93ED-6B7CC9216B3F}">
      <dsp:nvSpPr>
        <dsp:cNvPr id="0" name=""/>
        <dsp:cNvSpPr/>
      </dsp:nvSpPr>
      <dsp:spPr>
        <a:xfrm>
          <a:off x="7463040" y="1776428"/>
          <a:ext cx="1468848" cy="1468848"/>
        </a:xfrm>
        <a:prstGeom prst="downArrow">
          <a:avLst>
            <a:gd name="adj1" fmla="val 55000"/>
            <a:gd name="adj2" fmla="val 45000"/>
          </a:avLst>
        </a:prstGeom>
        <a:solidFill>
          <a:schemeClr val="accent6">
            <a:alpha val="90000"/>
            <a:tint val="55000"/>
            <a:hueOff val="0"/>
            <a:satOff val="0"/>
            <a:lumOff val="0"/>
            <a:alphaOff val="0"/>
          </a:schemeClr>
        </a:solidFill>
        <a:ln w="6350" cap="flat" cmpd="sng" algn="ctr">
          <a:solidFill>
            <a:schemeClr val="accent6">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7793531" y="1776428"/>
        <a:ext cx="807866" cy="1105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C15E6-E891-4460-A406-B15641CC169A}">
      <dsp:nvSpPr>
        <dsp:cNvPr id="0" name=""/>
        <dsp:cNvSpPr/>
      </dsp:nvSpPr>
      <dsp:spPr>
        <a:xfrm>
          <a:off x="1578519" y="0"/>
          <a:ext cx="9734613" cy="591348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ECD1701-9AF7-4B5C-BF9C-2C6230196657}">
      <dsp:nvSpPr>
        <dsp:cNvPr id="0" name=""/>
        <dsp:cNvSpPr/>
      </dsp:nvSpPr>
      <dsp:spPr>
        <a:xfrm>
          <a:off x="206705" y="1775416"/>
          <a:ext cx="2574155" cy="236539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latin typeface="Arial" pitchFamily="34" charset="0"/>
              <a:cs typeface="Arial" pitchFamily="34" charset="0"/>
            </a:rPr>
            <a:t>OBJETIVO GENERAL</a:t>
          </a:r>
          <a:endParaRPr lang="es-EC" sz="3200" b="1" kern="1200" dirty="0">
            <a:latin typeface="Arial" pitchFamily="34" charset="0"/>
            <a:cs typeface="Arial" pitchFamily="34" charset="0"/>
          </a:endParaRPr>
        </a:p>
      </dsp:txBody>
      <dsp:txXfrm>
        <a:off x="322174" y="1890885"/>
        <a:ext cx="2343217" cy="2134454"/>
      </dsp:txXfrm>
    </dsp:sp>
    <dsp:sp modelId="{AD46B656-53EA-4906-8D3A-8E94D279B99D}">
      <dsp:nvSpPr>
        <dsp:cNvPr id="0" name=""/>
        <dsp:cNvSpPr/>
      </dsp:nvSpPr>
      <dsp:spPr>
        <a:xfrm>
          <a:off x="2988392" y="1775416"/>
          <a:ext cx="6268877" cy="2365392"/>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latin typeface="Arial" pitchFamily="34" charset="0"/>
              <a:cs typeface="Arial" pitchFamily="34" charset="0"/>
            </a:rPr>
            <a:t>Investigar los factores que inciden en la no presentación de estados financieros bajo NIIF, para las PYMES (compañías anónimas y de responsabilidad limitada) a la Superintendencia de Compañías, Valores y Seguros de la provincia de Pichincha, mediante la aplicación de conocimientos y teorías existentes para proponer acciones de mejora en el cumplimiento de la obligación de presentar información financiera a la entidad de control</a:t>
          </a:r>
          <a:endParaRPr lang="es-EC" sz="1800" kern="1200" dirty="0">
            <a:latin typeface="Arial" pitchFamily="34" charset="0"/>
            <a:cs typeface="Arial" pitchFamily="34" charset="0"/>
          </a:endParaRPr>
        </a:p>
      </dsp:txBody>
      <dsp:txXfrm>
        <a:off x="3103861" y="1890885"/>
        <a:ext cx="6037939" cy="21344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A731D-4D1C-4F91-85BC-DB3431E54216}">
      <dsp:nvSpPr>
        <dsp:cNvPr id="0" name=""/>
        <dsp:cNvSpPr/>
      </dsp:nvSpPr>
      <dsp:spPr>
        <a:xfrm>
          <a:off x="992203" y="2186"/>
          <a:ext cx="3666600" cy="11945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smtClean="0">
              <a:latin typeface="Arial" pitchFamily="34" charset="0"/>
              <a:cs typeface="Arial" pitchFamily="34" charset="0"/>
            </a:rPr>
            <a:t>NIIF Completas (full IFRS)</a:t>
          </a:r>
          <a:endParaRPr lang="es-EC" sz="2000" kern="1200" dirty="0">
            <a:latin typeface="Arial" pitchFamily="34" charset="0"/>
            <a:cs typeface="Arial" pitchFamily="34" charset="0"/>
          </a:endParaRPr>
        </a:p>
      </dsp:txBody>
      <dsp:txXfrm>
        <a:off x="1027190" y="37173"/>
        <a:ext cx="3596626" cy="1124567"/>
      </dsp:txXfrm>
    </dsp:sp>
    <dsp:sp modelId="{2CB528D1-34AB-4258-8BE7-D3E9D1B54ADB}">
      <dsp:nvSpPr>
        <dsp:cNvPr id="0" name=""/>
        <dsp:cNvSpPr/>
      </dsp:nvSpPr>
      <dsp:spPr>
        <a:xfrm>
          <a:off x="1358863" y="1196728"/>
          <a:ext cx="322924" cy="685654"/>
        </a:xfrm>
        <a:custGeom>
          <a:avLst/>
          <a:gdLst/>
          <a:ahLst/>
          <a:cxnLst/>
          <a:rect l="0" t="0" r="0" b="0"/>
          <a:pathLst>
            <a:path>
              <a:moveTo>
                <a:pt x="0" y="0"/>
              </a:moveTo>
              <a:lnTo>
                <a:pt x="0" y="685654"/>
              </a:lnTo>
              <a:lnTo>
                <a:pt x="322924" y="68565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CB66B4-4670-44B6-BA04-38D24C84B821}">
      <dsp:nvSpPr>
        <dsp:cNvPr id="0" name=""/>
        <dsp:cNvSpPr/>
      </dsp:nvSpPr>
      <dsp:spPr>
        <a:xfrm>
          <a:off x="1681787" y="1327002"/>
          <a:ext cx="2933280" cy="111075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itchFamily="34" charset="0"/>
              <a:cs typeface="Arial" pitchFamily="34" charset="0"/>
            </a:rPr>
            <a:t>Estándares para todo tipo de entidades</a:t>
          </a:r>
          <a:endParaRPr lang="es-EC" sz="1800" kern="1200" dirty="0">
            <a:latin typeface="Arial" pitchFamily="34" charset="0"/>
            <a:cs typeface="Arial" pitchFamily="34" charset="0"/>
          </a:endParaRPr>
        </a:p>
      </dsp:txBody>
      <dsp:txXfrm>
        <a:off x="1714320" y="1359535"/>
        <a:ext cx="2868214" cy="1045693"/>
      </dsp:txXfrm>
    </dsp:sp>
    <dsp:sp modelId="{8CB7D0AB-3FE2-4CE2-A97B-03FE4A3FB124}">
      <dsp:nvSpPr>
        <dsp:cNvPr id="0" name=""/>
        <dsp:cNvSpPr/>
      </dsp:nvSpPr>
      <dsp:spPr>
        <a:xfrm>
          <a:off x="1358863" y="1196728"/>
          <a:ext cx="296495" cy="2642683"/>
        </a:xfrm>
        <a:custGeom>
          <a:avLst/>
          <a:gdLst/>
          <a:ahLst/>
          <a:cxnLst/>
          <a:rect l="0" t="0" r="0" b="0"/>
          <a:pathLst>
            <a:path>
              <a:moveTo>
                <a:pt x="0" y="0"/>
              </a:moveTo>
              <a:lnTo>
                <a:pt x="0" y="2642683"/>
              </a:lnTo>
              <a:lnTo>
                <a:pt x="296495" y="26426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DC66E-83F3-45EA-A222-2CE3B68EB600}">
      <dsp:nvSpPr>
        <dsp:cNvPr id="0" name=""/>
        <dsp:cNvSpPr/>
      </dsp:nvSpPr>
      <dsp:spPr>
        <a:xfrm>
          <a:off x="1655359" y="2662708"/>
          <a:ext cx="2933280" cy="235340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C" sz="1800" kern="1200" smtClean="0">
              <a:latin typeface="Arial" pitchFamily="34" charset="0"/>
              <a:cs typeface="Arial" pitchFamily="34" charset="0"/>
            </a:rPr>
            <a:t>- NIIF </a:t>
          </a:r>
        </a:p>
        <a:p>
          <a:pPr lvl="0" algn="l" defTabSz="800100">
            <a:lnSpc>
              <a:spcPct val="90000"/>
            </a:lnSpc>
            <a:spcBef>
              <a:spcPct val="0"/>
            </a:spcBef>
            <a:spcAft>
              <a:spcPct val="35000"/>
            </a:spcAft>
          </a:pPr>
          <a:r>
            <a:rPr lang="es-EC" sz="1800" kern="1200" smtClean="0">
              <a:latin typeface="Arial" pitchFamily="34" charset="0"/>
              <a:cs typeface="Arial" pitchFamily="34" charset="0"/>
            </a:rPr>
            <a:t>- NIC </a:t>
          </a:r>
        </a:p>
        <a:p>
          <a:pPr lvl="0" algn="l" defTabSz="800100">
            <a:lnSpc>
              <a:spcPct val="90000"/>
            </a:lnSpc>
            <a:spcBef>
              <a:spcPct val="0"/>
            </a:spcBef>
            <a:spcAft>
              <a:spcPct val="35000"/>
            </a:spcAft>
          </a:pPr>
          <a:r>
            <a:rPr lang="es-EC" sz="1800" kern="1200" smtClean="0">
              <a:latin typeface="Arial" pitchFamily="34" charset="0"/>
              <a:cs typeface="Arial" pitchFamily="34" charset="0"/>
            </a:rPr>
            <a:t>- SIC </a:t>
          </a:r>
        </a:p>
        <a:p>
          <a:pPr lvl="0" algn="l" defTabSz="800100">
            <a:lnSpc>
              <a:spcPct val="90000"/>
            </a:lnSpc>
            <a:spcBef>
              <a:spcPct val="0"/>
            </a:spcBef>
            <a:spcAft>
              <a:spcPct val="35000"/>
            </a:spcAft>
          </a:pPr>
          <a:r>
            <a:rPr lang="es-EC" sz="1800" kern="1200" smtClean="0">
              <a:latin typeface="Arial" pitchFamily="34" charset="0"/>
              <a:cs typeface="Arial" pitchFamily="34" charset="0"/>
            </a:rPr>
            <a:t>- IFRIC</a:t>
          </a:r>
          <a:endParaRPr lang="es-EC" sz="1800" kern="1200" dirty="0">
            <a:latin typeface="Arial" pitchFamily="34" charset="0"/>
            <a:cs typeface="Arial" pitchFamily="34" charset="0"/>
          </a:endParaRPr>
        </a:p>
      </dsp:txBody>
      <dsp:txXfrm>
        <a:off x="1724288" y="2731637"/>
        <a:ext cx="2795422" cy="2215549"/>
      </dsp:txXfrm>
    </dsp:sp>
    <dsp:sp modelId="{250DDA32-5815-4845-858B-3A54E70C60B1}">
      <dsp:nvSpPr>
        <dsp:cNvPr id="0" name=""/>
        <dsp:cNvSpPr/>
      </dsp:nvSpPr>
      <dsp:spPr>
        <a:xfrm>
          <a:off x="5575453" y="2186"/>
          <a:ext cx="4057350" cy="11945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smtClean="0">
              <a:latin typeface="Arial" pitchFamily="34" charset="0"/>
              <a:cs typeface="Arial" pitchFamily="34" charset="0"/>
            </a:rPr>
            <a:t>NIIF para las PYMES</a:t>
          </a:r>
          <a:endParaRPr lang="es-EC" sz="2000" kern="1200" dirty="0">
            <a:latin typeface="Arial" pitchFamily="34" charset="0"/>
            <a:cs typeface="Arial" pitchFamily="34" charset="0"/>
          </a:endParaRPr>
        </a:p>
      </dsp:txBody>
      <dsp:txXfrm>
        <a:off x="5610440" y="37173"/>
        <a:ext cx="3987376" cy="1124567"/>
      </dsp:txXfrm>
    </dsp:sp>
    <dsp:sp modelId="{1B7D470F-77AC-49AD-A857-78AD0866B152}">
      <dsp:nvSpPr>
        <dsp:cNvPr id="0" name=""/>
        <dsp:cNvSpPr/>
      </dsp:nvSpPr>
      <dsp:spPr>
        <a:xfrm>
          <a:off x="5981188" y="1196728"/>
          <a:ext cx="361999" cy="685654"/>
        </a:xfrm>
        <a:custGeom>
          <a:avLst/>
          <a:gdLst/>
          <a:ahLst/>
          <a:cxnLst/>
          <a:rect l="0" t="0" r="0" b="0"/>
          <a:pathLst>
            <a:path>
              <a:moveTo>
                <a:pt x="0" y="0"/>
              </a:moveTo>
              <a:lnTo>
                <a:pt x="0" y="685654"/>
              </a:lnTo>
              <a:lnTo>
                <a:pt x="361999" y="68565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43BE8-F074-48B1-80EA-580C6E6AE191}">
      <dsp:nvSpPr>
        <dsp:cNvPr id="0" name=""/>
        <dsp:cNvSpPr/>
      </dsp:nvSpPr>
      <dsp:spPr>
        <a:xfrm>
          <a:off x="6343188" y="1327002"/>
          <a:ext cx="3946963" cy="111075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smtClean="0">
              <a:latin typeface="Arial" pitchFamily="34" charset="0"/>
              <a:cs typeface="Arial" pitchFamily="34" charset="0"/>
            </a:rPr>
            <a:t>Para entidades que no tienen obligación pública de rendir cuentas</a:t>
          </a:r>
          <a:endParaRPr lang="es-EC" sz="1800" kern="1200" dirty="0">
            <a:latin typeface="Arial" pitchFamily="34" charset="0"/>
            <a:cs typeface="Arial" pitchFamily="34" charset="0"/>
          </a:endParaRPr>
        </a:p>
      </dsp:txBody>
      <dsp:txXfrm>
        <a:off x="6375721" y="1359535"/>
        <a:ext cx="3881897" cy="1045693"/>
      </dsp:txXfrm>
    </dsp:sp>
    <dsp:sp modelId="{F02EEBCA-47B0-4547-9B49-6D68D5BD4428}">
      <dsp:nvSpPr>
        <dsp:cNvPr id="0" name=""/>
        <dsp:cNvSpPr/>
      </dsp:nvSpPr>
      <dsp:spPr>
        <a:xfrm>
          <a:off x="5981188" y="1196728"/>
          <a:ext cx="335570" cy="2642683"/>
        </a:xfrm>
        <a:custGeom>
          <a:avLst/>
          <a:gdLst/>
          <a:ahLst/>
          <a:cxnLst/>
          <a:rect l="0" t="0" r="0" b="0"/>
          <a:pathLst>
            <a:path>
              <a:moveTo>
                <a:pt x="0" y="0"/>
              </a:moveTo>
              <a:lnTo>
                <a:pt x="0" y="2642683"/>
              </a:lnTo>
              <a:lnTo>
                <a:pt x="335570" y="26426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7D3688-139F-419F-8152-3E6F8AAAD03C}">
      <dsp:nvSpPr>
        <dsp:cNvPr id="0" name=""/>
        <dsp:cNvSpPr/>
      </dsp:nvSpPr>
      <dsp:spPr>
        <a:xfrm>
          <a:off x="6316759" y="2662708"/>
          <a:ext cx="3946963" cy="235340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s-EC" sz="1600" kern="1200" dirty="0" smtClean="0">
              <a:latin typeface="Arial" pitchFamily="34" charset="0"/>
              <a:cs typeface="Arial" pitchFamily="34" charset="0"/>
            </a:rPr>
            <a:t>- 35 secciones;</a:t>
          </a:r>
        </a:p>
        <a:p>
          <a:pPr lvl="0" algn="l" defTabSz="711200">
            <a:lnSpc>
              <a:spcPct val="90000"/>
            </a:lnSpc>
            <a:spcBef>
              <a:spcPct val="0"/>
            </a:spcBef>
            <a:spcAft>
              <a:spcPct val="35000"/>
            </a:spcAft>
          </a:pPr>
          <a:r>
            <a:rPr lang="es-EC" sz="1600" kern="1200" dirty="0" smtClean="0">
              <a:latin typeface="Arial" pitchFamily="34" charset="0"/>
              <a:cs typeface="Arial" pitchFamily="34" charset="0"/>
            </a:rPr>
            <a:t>- Normas ajustadas para PYMES;</a:t>
          </a:r>
        </a:p>
        <a:p>
          <a:pPr lvl="0" algn="l" defTabSz="711200">
            <a:lnSpc>
              <a:spcPct val="90000"/>
            </a:lnSpc>
            <a:spcBef>
              <a:spcPct val="0"/>
            </a:spcBef>
            <a:spcAft>
              <a:spcPct val="35000"/>
            </a:spcAft>
          </a:pPr>
          <a:r>
            <a:rPr lang="es-EC" sz="1600" kern="1200" dirty="0" smtClean="0">
              <a:latin typeface="Arial" pitchFamily="34" charset="0"/>
              <a:cs typeface="Arial" pitchFamily="34" charset="0"/>
            </a:rPr>
            <a:t>- Norma simplificada en comparación con   las NIIF completas;</a:t>
          </a:r>
        </a:p>
        <a:p>
          <a:pPr lvl="0" algn="l" defTabSz="711200">
            <a:lnSpc>
              <a:spcPct val="90000"/>
            </a:lnSpc>
            <a:spcBef>
              <a:spcPct val="0"/>
            </a:spcBef>
            <a:spcAft>
              <a:spcPct val="35000"/>
            </a:spcAft>
          </a:pPr>
          <a:r>
            <a:rPr lang="es-EC" sz="1600" kern="1200" dirty="0" smtClean="0">
              <a:latin typeface="Arial" pitchFamily="34" charset="0"/>
              <a:cs typeface="Arial" pitchFamily="34" charset="0"/>
            </a:rPr>
            <a:t>- Organizadas por tema;</a:t>
          </a:r>
        </a:p>
        <a:p>
          <a:pPr lvl="0" algn="l" defTabSz="711200">
            <a:lnSpc>
              <a:spcPct val="90000"/>
            </a:lnSpc>
            <a:spcBef>
              <a:spcPct val="0"/>
            </a:spcBef>
            <a:spcAft>
              <a:spcPct val="35000"/>
            </a:spcAft>
          </a:pPr>
          <a:r>
            <a:rPr lang="es-EC" sz="1600" kern="1200" dirty="0" smtClean="0">
              <a:latin typeface="Arial" pitchFamily="34" charset="0"/>
              <a:cs typeface="Arial" pitchFamily="34" charset="0"/>
            </a:rPr>
            <a:t>- No tienen requerimiento de consultar en las NIIF completas, excepto por la opción de utilizar la </a:t>
          </a:r>
          <a:r>
            <a:rPr lang="es-EC" sz="1600" kern="1200" dirty="0" err="1" smtClean="0">
              <a:latin typeface="Arial" pitchFamily="34" charset="0"/>
              <a:cs typeface="Arial" pitchFamily="34" charset="0"/>
            </a:rPr>
            <a:t>NIC</a:t>
          </a:r>
          <a:r>
            <a:rPr lang="es-EC" sz="1600" kern="1200" dirty="0" smtClean="0">
              <a:latin typeface="Arial" pitchFamily="34" charset="0"/>
              <a:cs typeface="Arial" pitchFamily="34" charset="0"/>
            </a:rPr>
            <a:t> 39 instrumentos financieros: reconocimiento y medición.</a:t>
          </a:r>
          <a:endParaRPr lang="es-EC" sz="1600" kern="1200" dirty="0">
            <a:latin typeface="Arial" pitchFamily="34" charset="0"/>
            <a:cs typeface="Arial" pitchFamily="34" charset="0"/>
          </a:endParaRPr>
        </a:p>
      </dsp:txBody>
      <dsp:txXfrm>
        <a:off x="6385688" y="2731637"/>
        <a:ext cx="3809105" cy="221554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D5064-263C-403B-9356-FDE76C3A6FE7}">
      <dsp:nvSpPr>
        <dsp:cNvPr id="0" name=""/>
        <dsp:cNvSpPr/>
      </dsp:nvSpPr>
      <dsp:spPr>
        <a:xfrm rot="5400000">
          <a:off x="444769" y="908070"/>
          <a:ext cx="1332382" cy="2217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41DA7-689F-47E0-863D-28D5B1AD1216}">
      <dsp:nvSpPr>
        <dsp:cNvPr id="0" name=""/>
        <dsp:cNvSpPr/>
      </dsp:nvSpPr>
      <dsp:spPr>
        <a:xfrm>
          <a:off x="222362" y="1570491"/>
          <a:ext cx="2001569" cy="175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Cuadernos de Contabilidad - </a:t>
          </a:r>
          <a:r>
            <a:rPr lang="es-EC" sz="1800" kern="1200" dirty="0" err="1" smtClean="0">
              <a:solidFill>
                <a:schemeClr val="tx1"/>
              </a:solidFill>
              <a:latin typeface="Arial" panose="020B0604020202020204" pitchFamily="34" charset="0"/>
              <a:cs typeface="Arial" panose="020B0604020202020204" pitchFamily="34" charset="0"/>
            </a:rPr>
            <a:t>Cuad</a:t>
          </a:r>
          <a:r>
            <a:rPr lang="es-EC" sz="1800" kern="1200" dirty="0" smtClean="0">
              <a:solidFill>
                <a:schemeClr val="tx1"/>
              </a:solidFill>
              <a:latin typeface="Arial" panose="020B0604020202020204" pitchFamily="34" charset="0"/>
              <a:cs typeface="Arial" panose="020B0604020202020204" pitchFamily="34" charset="0"/>
            </a:rPr>
            <a:t>. </a:t>
          </a:r>
          <a:r>
            <a:rPr lang="es-EC" sz="1800" kern="1200" dirty="0" err="1" smtClean="0">
              <a:solidFill>
                <a:schemeClr val="tx1"/>
              </a:solidFill>
              <a:latin typeface="Arial" panose="020B0604020202020204" pitchFamily="34" charset="0"/>
              <a:cs typeface="Arial" panose="020B0604020202020204" pitchFamily="34" charset="0"/>
            </a:rPr>
            <a:t>Contab</a:t>
          </a:r>
          <a:r>
            <a:rPr lang="es-EC" sz="1800" kern="1200" dirty="0" smtClean="0">
              <a:solidFill>
                <a:schemeClr val="tx1"/>
              </a:solidFill>
              <a:latin typeface="Arial" panose="020B0604020202020204" pitchFamily="34" charset="0"/>
              <a:cs typeface="Arial" panose="020B0604020202020204" pitchFamily="34" charset="0"/>
            </a:rPr>
            <a:t>. vol.14 no.spe36 Bogotá </a:t>
          </a:r>
          <a:r>
            <a:rPr lang="es-EC" sz="1800" kern="1200" dirty="0" err="1" smtClean="0">
              <a:solidFill>
                <a:schemeClr val="tx1"/>
              </a:solidFill>
              <a:latin typeface="Arial" panose="020B0604020202020204" pitchFamily="34" charset="0"/>
              <a:cs typeface="Arial" panose="020B0604020202020204" pitchFamily="34" charset="0"/>
            </a:rPr>
            <a:t>Dec</a:t>
          </a:r>
          <a:r>
            <a:rPr lang="es-EC" sz="1800" kern="1200" dirty="0" smtClean="0">
              <a:solidFill>
                <a:schemeClr val="tx1"/>
              </a:solidFill>
              <a:latin typeface="Arial" panose="020B0604020202020204" pitchFamily="34" charset="0"/>
              <a:cs typeface="Arial" panose="020B0604020202020204" pitchFamily="34" charset="0"/>
            </a:rPr>
            <a:t>. 2013</a:t>
          </a:r>
          <a:endParaRPr lang="es-EC" sz="1800" kern="1200" dirty="0"/>
        </a:p>
      </dsp:txBody>
      <dsp:txXfrm>
        <a:off x="222362" y="1570491"/>
        <a:ext cx="2001569" cy="1754493"/>
      </dsp:txXfrm>
    </dsp:sp>
    <dsp:sp modelId="{4EDABA94-3607-404B-9311-51EAA006EDA6}">
      <dsp:nvSpPr>
        <dsp:cNvPr id="0" name=""/>
        <dsp:cNvSpPr/>
      </dsp:nvSpPr>
      <dsp:spPr>
        <a:xfrm>
          <a:off x="1846277" y="744847"/>
          <a:ext cx="377654" cy="377654"/>
        </a:xfrm>
        <a:prstGeom prst="triangle">
          <a:avLst>
            <a:gd name="adj" fmla="val 10000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B0609F-2C48-4E32-838D-FEDC122752BF}">
      <dsp:nvSpPr>
        <dsp:cNvPr id="0" name=""/>
        <dsp:cNvSpPr/>
      </dsp:nvSpPr>
      <dsp:spPr>
        <a:xfrm rot="5400000">
          <a:off x="2895082" y="301737"/>
          <a:ext cx="1332382" cy="2217055"/>
        </a:xfrm>
        <a:prstGeom prst="corner">
          <a:avLst>
            <a:gd name="adj1" fmla="val 16120"/>
            <a:gd name="adj2" fmla="val 161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1A916-A640-48C9-BC4F-B9360EFC30F1}">
      <dsp:nvSpPr>
        <dsp:cNvPr id="0" name=""/>
        <dsp:cNvSpPr/>
      </dsp:nvSpPr>
      <dsp:spPr>
        <a:xfrm>
          <a:off x="2672674" y="964159"/>
          <a:ext cx="2001569" cy="175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AUTOR: Angélica María Ferrer De La Hoz</a:t>
          </a:r>
          <a:endParaRPr lang="en-US" sz="2000" kern="1200" dirty="0">
            <a:solidFill>
              <a:schemeClr val="tx1"/>
            </a:solidFill>
            <a:latin typeface="Arial" panose="020B0604020202020204" pitchFamily="34" charset="0"/>
            <a:cs typeface="Arial" panose="020B0604020202020204" pitchFamily="34" charset="0"/>
          </a:endParaRPr>
        </a:p>
      </dsp:txBody>
      <dsp:txXfrm>
        <a:off x="2672674" y="964159"/>
        <a:ext cx="2001569" cy="1754493"/>
      </dsp:txXfrm>
    </dsp:sp>
    <dsp:sp modelId="{C6B6C4A9-0B9F-4DE2-911F-B1A0C763E270}">
      <dsp:nvSpPr>
        <dsp:cNvPr id="0" name=""/>
        <dsp:cNvSpPr/>
      </dsp:nvSpPr>
      <dsp:spPr>
        <a:xfrm>
          <a:off x="4296589" y="138515"/>
          <a:ext cx="377654" cy="377654"/>
        </a:xfrm>
        <a:prstGeom prst="triangle">
          <a:avLst>
            <a:gd name="adj" fmla="val 10000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E0508-C786-4A5C-A96F-6C49CEA05124}">
      <dsp:nvSpPr>
        <dsp:cNvPr id="0" name=""/>
        <dsp:cNvSpPr/>
      </dsp:nvSpPr>
      <dsp:spPr>
        <a:xfrm rot="5400000">
          <a:off x="5345395" y="-304594"/>
          <a:ext cx="1332382" cy="2217055"/>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FF4C24-A3B5-4C3E-8147-60466729FD5C}">
      <dsp:nvSpPr>
        <dsp:cNvPr id="0" name=""/>
        <dsp:cNvSpPr/>
      </dsp:nvSpPr>
      <dsp:spPr>
        <a:xfrm>
          <a:off x="5122987" y="357827"/>
          <a:ext cx="2001569" cy="175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AÑO: 2013</a:t>
          </a:r>
          <a:endParaRPr lang="en-US" sz="2400" kern="1200" dirty="0">
            <a:solidFill>
              <a:schemeClr val="tx1"/>
            </a:solidFill>
            <a:latin typeface="Arial" panose="020B0604020202020204" pitchFamily="34" charset="0"/>
            <a:cs typeface="Arial" panose="020B0604020202020204" pitchFamily="34" charset="0"/>
          </a:endParaRPr>
        </a:p>
      </dsp:txBody>
      <dsp:txXfrm>
        <a:off x="5122987" y="357827"/>
        <a:ext cx="2001569" cy="1754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7" name="Object 46"/>
          <p:cNvGraphicFramePr>
            <a:graphicFrameLocks noChangeAspect="1"/>
          </p:cNvGraphicFramePr>
          <p:nvPr userDrawn="1">
            <p:extLst>
              <p:ext uri="{D42A27DB-BD31-4B8C-83A1-F6EECF244321}">
                <p14:modId xmlns:p14="http://schemas.microsoft.com/office/powerpoint/2010/main" val="2523607777"/>
              </p:ext>
            </p:extLst>
          </p:nvPr>
        </p:nvGraphicFramePr>
        <p:xfrm>
          <a:off x="0" y="1170305"/>
          <a:ext cx="12192000" cy="5687695"/>
        </p:xfrm>
        <a:graphic>
          <a:graphicData uri="http://schemas.openxmlformats.org/presentationml/2006/ole">
            <mc:AlternateContent xmlns:mc="http://schemas.openxmlformats.org/markup-compatibility/2006">
              <mc:Choice xmlns:v="urn:schemas-microsoft-com:vml" Requires="v">
                <p:oleObj spid="_x0000_s1137"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70305"/>
                        <a:ext cx="12192000" cy="5687695"/>
                      </a:xfrm>
                      <a:prstGeom prst="rect">
                        <a:avLst/>
                      </a:prstGeom>
                      <a:noFill/>
                      <a:ln>
                        <a:noFill/>
                      </a:ln>
                      <a:effectLst/>
                    </p:spPr>
                  </p:pic>
                </p:oleObj>
              </mc:Fallback>
            </mc:AlternateContent>
          </a:graphicData>
        </a:graphic>
      </p:graphicFrame>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20E23224-3796-4234-944F-C6BCF92E54A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470C582-A18F-4F28-98F4-4300B130CFAA}" type="slidenum">
              <a:rPr lang="en-US" smtClean="0"/>
              <a:t>‹Nº›</a:t>
            </a:fld>
            <a:endParaRPr lang="en-US"/>
          </a:p>
        </p:txBody>
      </p:sp>
      <p:pic>
        <p:nvPicPr>
          <p:cNvPr id="9" name="Imagen 8" descr="D:\ESPE\LOGO-PRINCIPAL.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171950" y="142875"/>
            <a:ext cx="3981450" cy="1027430"/>
          </a:xfrm>
          <a:prstGeom prst="rect">
            <a:avLst/>
          </a:prstGeom>
          <a:noFill/>
          <a:ln>
            <a:noFill/>
          </a:ln>
        </p:spPr>
      </p:pic>
    </p:spTree>
    <p:extLst>
      <p:ext uri="{BB962C8B-B14F-4D97-AF65-F5344CB8AC3E}">
        <p14:creationId xmlns:p14="http://schemas.microsoft.com/office/powerpoint/2010/main" val="32454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0E23224-3796-4234-944F-C6BCF92E54A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72458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0E23224-3796-4234-944F-C6BCF92E54A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287840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16"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latin typeface="Arial" charset="0"/>
              <a:cs typeface="+mn-cs"/>
            </a:endParaRPr>
          </a:p>
        </p:txBody>
      </p:sp>
      <p:sp>
        <p:nvSpPr>
          <p:cNvPr id="17" name="Line 23"/>
          <p:cNvSpPr>
            <a:spLocks noChangeShapeType="1"/>
          </p:cNvSpPr>
          <p:nvPr userDrawn="1"/>
        </p:nvSpPr>
        <p:spPr bwMode="auto">
          <a:xfrm rot="10800000" flipH="1" flipV="1">
            <a:off x="25399" y="6296025"/>
            <a:ext cx="8787967" cy="12700"/>
          </a:xfrm>
          <a:prstGeom prst="line">
            <a:avLst/>
          </a:prstGeom>
          <a:noFill/>
          <a:ln w="38100">
            <a:solidFill>
              <a:srgbClr val="FF0000"/>
            </a:solidFill>
            <a:round/>
            <a:headEnd/>
            <a:tailEnd/>
          </a:ln>
          <a:effectLst/>
        </p:spPr>
        <p:txBody>
          <a:bodyPr/>
          <a:lstStyle/>
          <a:p>
            <a:pPr>
              <a:defRPr/>
            </a:pPr>
            <a:endParaRPr lang="es-ES">
              <a:latin typeface="Arial" charset="0"/>
              <a:cs typeface="+mn-cs"/>
            </a:endParaRPr>
          </a:p>
        </p:txBody>
      </p:sp>
      <p:sp>
        <p:nvSpPr>
          <p:cNvPr id="18" name="Line 24"/>
          <p:cNvSpPr>
            <a:spLocks noChangeShapeType="1"/>
          </p:cNvSpPr>
          <p:nvPr userDrawn="1"/>
        </p:nvSpPr>
        <p:spPr bwMode="auto">
          <a:xfrm rot="10800000" flipH="1" flipV="1">
            <a:off x="-1" y="6234118"/>
            <a:ext cx="8790709" cy="21212"/>
          </a:xfrm>
          <a:prstGeom prst="line">
            <a:avLst/>
          </a:prstGeom>
          <a:noFill/>
          <a:ln w="38100">
            <a:solidFill>
              <a:srgbClr val="006600"/>
            </a:solidFill>
            <a:round/>
            <a:headEnd/>
            <a:tailEnd/>
          </a:ln>
          <a:effectLst/>
        </p:spPr>
        <p:txBody>
          <a:bodyPr/>
          <a:lstStyle/>
          <a:p>
            <a:pPr>
              <a:defRPr/>
            </a:pPr>
            <a:endParaRPr lang="es-ES">
              <a:latin typeface="Arial" charset="0"/>
              <a:cs typeface="+mn-cs"/>
            </a:endParaRPr>
          </a:p>
        </p:txBody>
      </p:sp>
      <p:pic>
        <p:nvPicPr>
          <p:cNvPr id="19" name="Imagen 18" descr="D:\ESPE\LOGO-PRINCIPAL.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1654" y="6154365"/>
            <a:ext cx="2845376" cy="662074"/>
          </a:xfrm>
          <a:prstGeom prst="rect">
            <a:avLst/>
          </a:prstGeom>
          <a:noFill/>
          <a:ln>
            <a:noFill/>
          </a:ln>
        </p:spPr>
      </p:pic>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0E23224-3796-4234-944F-C6BCF92E54A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775285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47B2D985-3E18-47E8-A79E-EF63A2F8E85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317384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7B2D985-3E18-47E8-A79E-EF63A2F8E85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263234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7B2D985-3E18-47E8-A79E-EF63A2F8E85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346836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47B2D985-3E18-47E8-A79E-EF63A2F8E851}" type="datetimeFigureOut">
              <a:rPr lang="en-US" smtClean="0"/>
              <a:t>5/30/2016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1979690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47B2D985-3E18-47E8-A79E-EF63A2F8E851}" type="datetimeFigureOut">
              <a:rPr lang="en-US" smtClean="0"/>
              <a:t>5/30/2016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3381591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47B2D985-3E18-47E8-A79E-EF63A2F8E851}" type="datetimeFigureOut">
              <a:rPr lang="en-US" smtClean="0"/>
              <a:t>5/30/2016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1255100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B2D985-3E18-47E8-A79E-EF63A2F8E851}" type="datetimeFigureOut">
              <a:rPr lang="en-US" smtClean="0"/>
              <a:t>5/30/2016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1614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6"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latin typeface="Arial" charset="0"/>
              <a:cs typeface="+mn-cs"/>
            </a:endParaRPr>
          </a:p>
        </p:txBody>
      </p:sp>
      <p:sp>
        <p:nvSpPr>
          <p:cNvPr id="17" name="Line 23"/>
          <p:cNvSpPr>
            <a:spLocks noChangeShapeType="1"/>
          </p:cNvSpPr>
          <p:nvPr userDrawn="1"/>
        </p:nvSpPr>
        <p:spPr bwMode="auto">
          <a:xfrm rot="10800000" flipH="1" flipV="1">
            <a:off x="-16165" y="6296025"/>
            <a:ext cx="8787967" cy="12700"/>
          </a:xfrm>
          <a:prstGeom prst="line">
            <a:avLst/>
          </a:prstGeom>
          <a:noFill/>
          <a:ln w="38100">
            <a:solidFill>
              <a:srgbClr val="FF0000"/>
            </a:solidFill>
            <a:round/>
            <a:headEnd/>
            <a:tailEnd/>
          </a:ln>
          <a:effectLst/>
        </p:spPr>
        <p:txBody>
          <a:bodyPr/>
          <a:lstStyle/>
          <a:p>
            <a:pPr>
              <a:defRPr/>
            </a:pPr>
            <a:endParaRPr lang="es-ES">
              <a:latin typeface="Arial" charset="0"/>
              <a:cs typeface="+mn-cs"/>
            </a:endParaRPr>
          </a:p>
        </p:txBody>
      </p:sp>
      <p:sp>
        <p:nvSpPr>
          <p:cNvPr id="18" name="Line 24"/>
          <p:cNvSpPr>
            <a:spLocks noChangeShapeType="1"/>
          </p:cNvSpPr>
          <p:nvPr userDrawn="1"/>
        </p:nvSpPr>
        <p:spPr bwMode="auto">
          <a:xfrm rot="10800000" flipH="1" flipV="1">
            <a:off x="-20783" y="6234118"/>
            <a:ext cx="8790709" cy="21212"/>
          </a:xfrm>
          <a:prstGeom prst="line">
            <a:avLst/>
          </a:prstGeom>
          <a:noFill/>
          <a:ln w="38100">
            <a:solidFill>
              <a:srgbClr val="006600"/>
            </a:solidFill>
            <a:round/>
            <a:headEnd/>
            <a:tailEnd/>
          </a:ln>
          <a:effectLst/>
        </p:spPr>
        <p:txBody>
          <a:bodyPr/>
          <a:lstStyle/>
          <a:p>
            <a:pPr>
              <a:defRPr/>
            </a:pPr>
            <a:endParaRPr lang="es-ES">
              <a:latin typeface="Arial" charset="0"/>
              <a:cs typeface="+mn-cs"/>
            </a:endParaRPr>
          </a:p>
        </p:txBody>
      </p:sp>
      <p:pic>
        <p:nvPicPr>
          <p:cNvPr id="19" name="Imagen 18" descr="D:\ESPE\LOGO-PRINCIPAL.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1654" y="6154365"/>
            <a:ext cx="2845376" cy="662074"/>
          </a:xfrm>
          <a:prstGeom prst="rect">
            <a:avLst/>
          </a:prstGeom>
          <a:noFill/>
          <a:ln>
            <a:noFill/>
          </a:ln>
        </p:spPr>
      </p:pic>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0E23224-3796-4234-944F-C6BCF92E54A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814940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7B2D985-3E18-47E8-A79E-EF63A2F8E851}" type="datetimeFigureOut">
              <a:rPr lang="en-US" smtClean="0"/>
              <a:t>5/30/2016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314366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7B2D985-3E18-47E8-A79E-EF63A2F8E851}" type="datetimeFigureOut">
              <a:rPr lang="en-US" smtClean="0"/>
              <a:t>5/30/2016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2988202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7B2D985-3E18-47E8-A79E-EF63A2F8E85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4196915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7B2D985-3E18-47E8-A79E-EF63A2F8E85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CFB660B-97F4-4B2C-837E-88307BF5C566}" type="slidenum">
              <a:rPr lang="en-US" smtClean="0"/>
              <a:t>‹Nº›</a:t>
            </a:fld>
            <a:endParaRPr lang="en-US"/>
          </a:p>
        </p:txBody>
      </p:sp>
    </p:spTree>
    <p:extLst>
      <p:ext uri="{BB962C8B-B14F-4D97-AF65-F5344CB8AC3E}">
        <p14:creationId xmlns:p14="http://schemas.microsoft.com/office/powerpoint/2010/main" val="111922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0E23224-3796-4234-944F-C6BCF92E54A1}" type="datetimeFigureOut">
              <a:rPr lang="en-US" smtClean="0"/>
              <a:t>5/30/2016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1200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20E23224-3796-4234-944F-C6BCF92E54A1}" type="datetimeFigureOut">
              <a:rPr lang="en-US" smtClean="0"/>
              <a:t>5/30/2016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27935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20E23224-3796-4234-944F-C6BCF92E54A1}" type="datetimeFigureOut">
              <a:rPr lang="en-US" smtClean="0"/>
              <a:t>5/30/2016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321511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20E23224-3796-4234-944F-C6BCF92E54A1}" type="datetimeFigureOut">
              <a:rPr lang="en-US" smtClean="0"/>
              <a:t>5/30/2016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288124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0E23224-3796-4234-944F-C6BCF92E54A1}" type="datetimeFigureOut">
              <a:rPr lang="en-US" smtClean="0"/>
              <a:t>5/30/2016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9222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0E23224-3796-4234-944F-C6BCF92E54A1}" type="datetimeFigureOut">
              <a:rPr lang="en-US" smtClean="0"/>
              <a:t>5/30/2016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226039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0E23224-3796-4234-944F-C6BCF92E54A1}" type="datetimeFigureOut">
              <a:rPr lang="en-US" smtClean="0"/>
              <a:t>5/30/2016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470C582-A18F-4F28-98F4-4300B130CFAA}" type="slidenum">
              <a:rPr lang="en-US" smtClean="0"/>
              <a:t>‹Nº›</a:t>
            </a:fld>
            <a:endParaRPr lang="en-US"/>
          </a:p>
        </p:txBody>
      </p:sp>
    </p:spTree>
    <p:extLst>
      <p:ext uri="{BB962C8B-B14F-4D97-AF65-F5344CB8AC3E}">
        <p14:creationId xmlns:p14="http://schemas.microsoft.com/office/powerpoint/2010/main" val="279975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23224-3796-4234-944F-C6BCF92E54A1}" type="datetimeFigureOut">
              <a:rPr lang="en-US" smtClean="0"/>
              <a:t>5/30/2016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0C582-A18F-4F28-98F4-4300B130CFAA}" type="slidenum">
              <a:rPr lang="en-US" smtClean="0"/>
              <a:t>‹Nº›</a:t>
            </a:fld>
            <a:endParaRPr lang="en-US"/>
          </a:p>
        </p:txBody>
      </p:sp>
    </p:spTree>
    <p:extLst>
      <p:ext uri="{BB962C8B-B14F-4D97-AF65-F5344CB8AC3E}">
        <p14:creationId xmlns:p14="http://schemas.microsoft.com/office/powerpoint/2010/main" val="282856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2D985-3E18-47E8-A79E-EF63A2F8E851}" type="datetimeFigureOut">
              <a:rPr lang="en-US" smtClean="0"/>
              <a:t>5/30/2016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B660B-97F4-4B2C-837E-88307BF5C566}" type="slidenum">
              <a:rPr lang="en-US" smtClean="0"/>
              <a:t>‹Nº›</a:t>
            </a:fld>
            <a:endParaRPr lang="en-US"/>
          </a:p>
        </p:txBody>
      </p:sp>
    </p:spTree>
    <p:extLst>
      <p:ext uri="{BB962C8B-B14F-4D97-AF65-F5344CB8AC3E}">
        <p14:creationId xmlns:p14="http://schemas.microsoft.com/office/powerpoint/2010/main" val="1366393933"/>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3.%20Manual%20para%20uso.pdf" TargetMode="Externa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8.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0.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2.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4.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5.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6.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4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slide" Target="slide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5.xml"/><Relationship Id="rId7" Type="http://schemas.openxmlformats.org/officeDocument/2006/relationships/slide" Target="slide8.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6.xml"/><Relationship Id="rId7" Type="http://schemas.openxmlformats.org/officeDocument/2006/relationships/slide" Target="slide8.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7.xml"/><Relationship Id="rId7" Type="http://schemas.openxmlformats.org/officeDocument/2006/relationships/slide" Target="slide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slide" Target="slide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slide" Target="slide13.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slide" Target="slide13.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29273" y="1346297"/>
            <a:ext cx="9144000" cy="706437"/>
          </a:xfrm>
        </p:spPr>
        <p:txBody>
          <a:bodyPr>
            <a:normAutofit/>
          </a:bodyPr>
          <a:lstStyle/>
          <a:p>
            <a:r>
              <a:rPr lang="es-EC" sz="2000" b="1" dirty="0">
                <a:latin typeface="Arial" panose="020B0604020202020204" pitchFamily="34" charset="0"/>
                <a:cs typeface="Arial" panose="020B0604020202020204" pitchFamily="34" charset="0"/>
              </a:rPr>
              <a:t>DEPARTAMENTO DE CIENCIAS ECONÓMICAS,</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s-EC" sz="2000" b="1" dirty="0">
                <a:latin typeface="Arial" panose="020B0604020202020204" pitchFamily="34" charset="0"/>
                <a:cs typeface="Arial" panose="020B0604020202020204" pitchFamily="34" charset="0"/>
              </a:rPr>
              <a:t>ADMINISTRATIVAS Y DE </a:t>
            </a:r>
            <a:r>
              <a:rPr lang="es-EC" sz="2000" b="1" dirty="0" smtClean="0">
                <a:latin typeface="Arial" panose="020B0604020202020204" pitchFamily="34" charset="0"/>
                <a:cs typeface="Arial" panose="020B0604020202020204" pitchFamily="34" charset="0"/>
              </a:rPr>
              <a:t>COMERCIO</a:t>
            </a:r>
            <a:endParaRPr lang="en-US" sz="20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707554" y="2295752"/>
            <a:ext cx="9144000" cy="1655762"/>
          </a:xfrm>
        </p:spPr>
        <p:txBody>
          <a:bodyPr>
            <a:normAutofit/>
          </a:bodyPr>
          <a:lstStyle/>
          <a:p>
            <a:r>
              <a:rPr lang="es-EC" sz="2000" b="1" dirty="0" smtClean="0">
                <a:latin typeface="Arial" panose="020B0604020202020204" pitchFamily="34" charset="0"/>
                <a:cs typeface="Arial" panose="020B0604020202020204" pitchFamily="34" charset="0"/>
              </a:rPr>
              <a:t>“FACTORES </a:t>
            </a:r>
            <a:r>
              <a:rPr lang="es-EC" sz="2000" b="1" dirty="0">
                <a:latin typeface="Arial" panose="020B0604020202020204" pitchFamily="34" charset="0"/>
                <a:cs typeface="Arial" panose="020B0604020202020204" pitchFamily="34" charset="0"/>
              </a:rPr>
              <a:t>QUE INCIDEN EN LA NO PRESENTACIÓN DE ESTADOS FINANCIEROS BAJO </a:t>
            </a:r>
            <a:r>
              <a:rPr lang="es-EC" sz="2000" b="1" dirty="0" smtClean="0">
                <a:latin typeface="Arial" panose="020B0604020202020204" pitchFamily="34" charset="0"/>
                <a:cs typeface="Arial" panose="020B0604020202020204" pitchFamily="34" charset="0"/>
              </a:rPr>
              <a:t>NIIF PARA </a:t>
            </a:r>
            <a:r>
              <a:rPr lang="es-EC" sz="2000" b="1" dirty="0">
                <a:latin typeface="Arial" panose="020B0604020202020204" pitchFamily="34" charset="0"/>
                <a:cs typeface="Arial" panose="020B0604020202020204" pitchFamily="34" charset="0"/>
              </a:rPr>
              <a:t>LAS PYMES (COMPAÑÍAS ANÓNIMAS Y DE RESPONSABILIDAD LIMITADA) A LA SUPERINTENDENCIA DE COMPAÑÍAS, VALORES Y SEGUROS DE LA PROVINCIA DE PICHINCHA; A FIN DE PROPONER ACCIONES DE MEJORA PARA SU </a:t>
            </a:r>
            <a:r>
              <a:rPr lang="es-EC" sz="2000" b="1" dirty="0" smtClean="0">
                <a:latin typeface="Arial" panose="020B0604020202020204" pitchFamily="34" charset="0"/>
                <a:cs typeface="Arial" panose="020B0604020202020204" pitchFamily="34" charset="0"/>
              </a:rPr>
              <a:t>CUMPLIMIENTO”</a:t>
            </a:r>
            <a:endParaRPr lang="en-US" sz="2000" dirty="0">
              <a:latin typeface="Arial" panose="020B0604020202020204" pitchFamily="34" charset="0"/>
              <a:cs typeface="Arial" panose="020B0604020202020204" pitchFamily="34" charset="0"/>
            </a:endParaRPr>
          </a:p>
        </p:txBody>
      </p:sp>
      <p:sp>
        <p:nvSpPr>
          <p:cNvPr id="4" name="CuadroTexto 3"/>
          <p:cNvSpPr txBox="1"/>
          <p:nvPr/>
        </p:nvSpPr>
        <p:spPr>
          <a:xfrm>
            <a:off x="3377682" y="4198776"/>
            <a:ext cx="6270171" cy="400110"/>
          </a:xfrm>
          <a:prstGeom prst="rect">
            <a:avLst/>
          </a:prstGeom>
          <a:noFill/>
        </p:spPr>
        <p:txBody>
          <a:bodyPr wrap="square" rtlCol="0">
            <a:spAutoFit/>
          </a:bodyPr>
          <a:lstStyle/>
          <a:p>
            <a:pPr algn="ctr"/>
            <a:r>
              <a:rPr lang="es-EC" sz="2000" b="1" dirty="0">
                <a:latin typeface="Arial" panose="020B0604020202020204" pitchFamily="34" charset="0"/>
                <a:cs typeface="Arial" panose="020B0604020202020204" pitchFamily="34" charset="0"/>
              </a:rPr>
              <a:t>VERDEZOTO </a:t>
            </a:r>
            <a:r>
              <a:rPr lang="es-EC" sz="2000" b="1" dirty="0" smtClean="0">
                <a:latin typeface="Arial" panose="020B0604020202020204" pitchFamily="34" charset="0"/>
                <a:cs typeface="Arial" panose="020B0604020202020204" pitchFamily="34" charset="0"/>
              </a:rPr>
              <a:t>ALARCÓN </a:t>
            </a:r>
            <a:r>
              <a:rPr lang="es-EC" sz="2000" b="1" dirty="0">
                <a:latin typeface="Arial" panose="020B0604020202020204" pitchFamily="34" charset="0"/>
                <a:cs typeface="Arial" panose="020B0604020202020204" pitchFamily="34" charset="0"/>
              </a:rPr>
              <a:t>WILIAN MIGUEL</a:t>
            </a:r>
            <a:endParaRPr lang="en-US" sz="2000" dirty="0">
              <a:latin typeface="Arial" panose="020B0604020202020204" pitchFamily="34" charset="0"/>
              <a:cs typeface="Arial" panose="020B0604020202020204" pitchFamily="34" charset="0"/>
            </a:endParaRPr>
          </a:p>
        </p:txBody>
      </p:sp>
      <p:sp>
        <p:nvSpPr>
          <p:cNvPr id="5" name="2 Subtítulo"/>
          <p:cNvSpPr txBox="1">
            <a:spLocks/>
          </p:cNvSpPr>
          <p:nvPr/>
        </p:nvSpPr>
        <p:spPr>
          <a:xfrm>
            <a:off x="7809373" y="5074363"/>
            <a:ext cx="3676959" cy="777875"/>
          </a:xfrm>
          <a:prstGeom prst="rect">
            <a:avLst/>
          </a:prstGeom>
        </p:spPr>
        <p:txBody>
          <a:bodyPr/>
          <a:lstStyle/>
          <a:p>
            <a:pPr marL="342900" indent="-342900" algn="ctr" fontAlgn="auto">
              <a:spcBef>
                <a:spcPct val="20000"/>
              </a:spcBef>
              <a:spcAft>
                <a:spcPts val="0"/>
              </a:spcAft>
              <a:buFont typeface="Wingdings 2"/>
              <a:buNone/>
              <a:defRPr/>
            </a:pPr>
            <a:r>
              <a:rPr lang="it-IT" sz="2000" b="1" dirty="0" smtClean="0">
                <a:latin typeface="Arial" panose="020B0604020202020204" pitchFamily="34" charset="0"/>
                <a:cs typeface="Arial" panose="020B0604020202020204" pitchFamily="34" charset="0"/>
              </a:rPr>
              <a:t>Dr. AMARO BERRONES</a:t>
            </a:r>
            <a:endParaRPr lang="it-IT" sz="2000" b="1" dirty="0">
              <a:latin typeface="Arial" panose="020B0604020202020204" pitchFamily="34" charset="0"/>
              <a:cs typeface="Arial" panose="020B0604020202020204" pitchFamily="34" charset="0"/>
            </a:endParaRPr>
          </a:p>
          <a:p>
            <a:pPr marL="342900" indent="-342900" algn="ctr" fontAlgn="auto">
              <a:spcBef>
                <a:spcPct val="20000"/>
              </a:spcBef>
              <a:spcAft>
                <a:spcPts val="0"/>
              </a:spcAft>
              <a:defRPr/>
            </a:pPr>
            <a:r>
              <a:rPr lang="it-IT" sz="2000" b="1" dirty="0" smtClean="0">
                <a:latin typeface="Arial" panose="020B0604020202020204" pitchFamily="34" charset="0"/>
                <a:cs typeface="Arial" panose="020B0604020202020204" pitchFamily="34" charset="0"/>
              </a:rPr>
              <a:t>DIRECTOR</a:t>
            </a:r>
            <a:endParaRPr lang="it-IT" sz="2000" b="1" dirty="0">
              <a:solidFill>
                <a:srgbClr val="0033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300176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81" y="457201"/>
            <a:ext cx="11159837" cy="540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20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3626015"/>
              </p:ext>
            </p:extLst>
          </p:nvPr>
        </p:nvGraphicFramePr>
        <p:xfrm>
          <a:off x="111967" y="1064302"/>
          <a:ext cx="11930743" cy="4332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257814" y="183245"/>
            <a:ext cx="7639050" cy="584775"/>
          </a:xfrm>
          <a:prstGeom prst="rect">
            <a:avLst/>
          </a:prstGeom>
          <a:noFill/>
        </p:spPr>
        <p:txBody>
          <a:bodyPr wrap="square" rtlCol="0">
            <a:spAutoFit/>
          </a:bodyPr>
          <a:lstStyle/>
          <a:p>
            <a:pPr algn="ctr"/>
            <a:r>
              <a:rPr lang="es-ES" sz="3200" b="1" u="sng" dirty="0" smtClean="0">
                <a:solidFill>
                  <a:schemeClr val="accent1">
                    <a:lumMod val="50000"/>
                  </a:schemeClr>
                </a:solidFill>
                <a:latin typeface="Arial" pitchFamily="34" charset="0"/>
                <a:cs typeface="Arial" pitchFamily="34" charset="0"/>
              </a:rPr>
              <a:t>ESTUDIOS RELACIONADOS</a:t>
            </a:r>
            <a:endParaRPr lang="es-EC" sz="3200" b="1" u="sng"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0410373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64175122"/>
              </p:ext>
            </p:extLst>
          </p:nvPr>
        </p:nvGraphicFramePr>
        <p:xfrm>
          <a:off x="671804" y="410547"/>
          <a:ext cx="10692881" cy="5317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644236" y="2473036"/>
            <a:ext cx="498764" cy="338554"/>
          </a:xfrm>
          <a:prstGeom prst="rect">
            <a:avLst/>
          </a:prstGeom>
          <a:noFill/>
        </p:spPr>
        <p:txBody>
          <a:bodyPr wrap="square" rtlCol="0">
            <a:spAutoFit/>
          </a:bodyPr>
          <a:lstStyle/>
          <a:p>
            <a:pPr algn="ctr"/>
            <a:r>
              <a:rPr lang="es-ES" sz="1600" b="1" dirty="0" smtClean="0">
                <a:latin typeface="Arial" pitchFamily="34" charset="0"/>
                <a:cs typeface="Arial" pitchFamily="34" charset="0"/>
              </a:rPr>
              <a:t>1</a:t>
            </a:r>
            <a:endParaRPr lang="es-EC" sz="1600" b="1" dirty="0">
              <a:latin typeface="Arial" pitchFamily="34" charset="0"/>
              <a:cs typeface="Arial" pitchFamily="34" charset="0"/>
            </a:endParaRPr>
          </a:p>
        </p:txBody>
      </p:sp>
      <p:sp>
        <p:nvSpPr>
          <p:cNvPr id="5" name="4 CuadroTexto"/>
          <p:cNvSpPr txBox="1"/>
          <p:nvPr/>
        </p:nvSpPr>
        <p:spPr>
          <a:xfrm>
            <a:off x="6089072" y="4509654"/>
            <a:ext cx="498764" cy="338554"/>
          </a:xfrm>
          <a:prstGeom prst="rect">
            <a:avLst/>
          </a:prstGeom>
          <a:noFill/>
        </p:spPr>
        <p:txBody>
          <a:bodyPr wrap="square" rtlCol="0">
            <a:spAutoFit/>
          </a:bodyPr>
          <a:lstStyle/>
          <a:p>
            <a:pPr algn="ctr"/>
            <a:r>
              <a:rPr lang="es-ES" sz="1600" b="1" dirty="0">
                <a:latin typeface="Arial" pitchFamily="34" charset="0"/>
                <a:cs typeface="Arial" pitchFamily="34" charset="0"/>
              </a:rPr>
              <a:t>3</a:t>
            </a:r>
            <a:endParaRPr lang="es-EC" sz="1600" b="1" dirty="0">
              <a:latin typeface="Arial" pitchFamily="34" charset="0"/>
              <a:cs typeface="Arial" pitchFamily="34" charset="0"/>
            </a:endParaRPr>
          </a:p>
        </p:txBody>
      </p:sp>
      <p:sp>
        <p:nvSpPr>
          <p:cNvPr id="6" name="5 CuadroTexto"/>
          <p:cNvSpPr txBox="1"/>
          <p:nvPr/>
        </p:nvSpPr>
        <p:spPr>
          <a:xfrm>
            <a:off x="6082145" y="3451968"/>
            <a:ext cx="498764" cy="338554"/>
          </a:xfrm>
          <a:prstGeom prst="rect">
            <a:avLst/>
          </a:prstGeom>
          <a:noFill/>
        </p:spPr>
        <p:txBody>
          <a:bodyPr wrap="square" rtlCol="0">
            <a:spAutoFit/>
          </a:bodyPr>
          <a:lstStyle/>
          <a:p>
            <a:pPr algn="ctr"/>
            <a:r>
              <a:rPr lang="es-ES" sz="1600" b="1" dirty="0">
                <a:latin typeface="Arial" pitchFamily="34" charset="0"/>
                <a:cs typeface="Arial" pitchFamily="34" charset="0"/>
              </a:rPr>
              <a:t>2</a:t>
            </a:r>
            <a:endParaRPr lang="es-EC" sz="1600" b="1" dirty="0">
              <a:latin typeface="Arial" pitchFamily="34" charset="0"/>
              <a:cs typeface="Arial" pitchFamily="34" charset="0"/>
            </a:endParaRPr>
          </a:p>
        </p:txBody>
      </p:sp>
      <p:sp>
        <p:nvSpPr>
          <p:cNvPr id="7" name="6 CuadroTexto"/>
          <p:cNvSpPr txBox="1"/>
          <p:nvPr/>
        </p:nvSpPr>
        <p:spPr>
          <a:xfrm>
            <a:off x="685799" y="4509654"/>
            <a:ext cx="498764" cy="338554"/>
          </a:xfrm>
          <a:prstGeom prst="rect">
            <a:avLst/>
          </a:prstGeom>
          <a:noFill/>
        </p:spPr>
        <p:txBody>
          <a:bodyPr wrap="square" rtlCol="0">
            <a:spAutoFit/>
          </a:bodyPr>
          <a:lstStyle/>
          <a:p>
            <a:pPr algn="ctr"/>
            <a:r>
              <a:rPr lang="es-ES" sz="1600" b="1" dirty="0">
                <a:latin typeface="Arial" pitchFamily="34" charset="0"/>
                <a:cs typeface="Arial" pitchFamily="34" charset="0"/>
              </a:rPr>
              <a:t>3</a:t>
            </a:r>
            <a:endParaRPr lang="es-EC" sz="1600" b="1" dirty="0">
              <a:latin typeface="Arial" pitchFamily="34" charset="0"/>
              <a:cs typeface="Arial" pitchFamily="34" charset="0"/>
            </a:endParaRPr>
          </a:p>
        </p:txBody>
      </p:sp>
      <p:sp>
        <p:nvSpPr>
          <p:cNvPr id="8" name="7 CuadroTexto"/>
          <p:cNvSpPr txBox="1"/>
          <p:nvPr/>
        </p:nvSpPr>
        <p:spPr>
          <a:xfrm>
            <a:off x="685799" y="3451968"/>
            <a:ext cx="498764" cy="338554"/>
          </a:xfrm>
          <a:prstGeom prst="rect">
            <a:avLst/>
          </a:prstGeom>
          <a:noFill/>
        </p:spPr>
        <p:txBody>
          <a:bodyPr wrap="square" rtlCol="0">
            <a:spAutoFit/>
          </a:bodyPr>
          <a:lstStyle/>
          <a:p>
            <a:pPr algn="ctr"/>
            <a:r>
              <a:rPr lang="es-ES" sz="1600" b="1" dirty="0">
                <a:latin typeface="Arial" pitchFamily="34" charset="0"/>
                <a:cs typeface="Arial" pitchFamily="34" charset="0"/>
              </a:rPr>
              <a:t>2</a:t>
            </a:r>
            <a:endParaRPr lang="es-EC" sz="1600" b="1" dirty="0">
              <a:latin typeface="Arial" pitchFamily="34" charset="0"/>
              <a:cs typeface="Arial" pitchFamily="34" charset="0"/>
            </a:endParaRPr>
          </a:p>
        </p:txBody>
      </p:sp>
      <p:sp>
        <p:nvSpPr>
          <p:cNvPr id="9" name="8 CuadroTexto"/>
          <p:cNvSpPr txBox="1"/>
          <p:nvPr/>
        </p:nvSpPr>
        <p:spPr>
          <a:xfrm>
            <a:off x="6082145" y="2387538"/>
            <a:ext cx="498764" cy="338554"/>
          </a:xfrm>
          <a:prstGeom prst="rect">
            <a:avLst/>
          </a:prstGeom>
          <a:noFill/>
        </p:spPr>
        <p:txBody>
          <a:bodyPr wrap="square" rtlCol="0">
            <a:spAutoFit/>
          </a:bodyPr>
          <a:lstStyle/>
          <a:p>
            <a:pPr algn="ctr"/>
            <a:r>
              <a:rPr lang="es-ES" sz="1600" b="1" dirty="0" smtClean="0">
                <a:latin typeface="Arial" pitchFamily="34" charset="0"/>
                <a:cs typeface="Arial" pitchFamily="34" charset="0"/>
              </a:rPr>
              <a:t>1</a:t>
            </a:r>
            <a:endParaRPr lang="es-EC" sz="1600" b="1" dirty="0">
              <a:latin typeface="Arial" pitchFamily="34" charset="0"/>
              <a:cs typeface="Arial" pitchFamily="34" charset="0"/>
            </a:endParaRPr>
          </a:p>
        </p:txBody>
      </p:sp>
    </p:spTree>
    <p:extLst>
      <p:ext uri="{BB962C8B-B14F-4D97-AF65-F5344CB8AC3E}">
        <p14:creationId xmlns:p14="http://schemas.microsoft.com/office/powerpoint/2010/main" val="26168464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p:nvPr/>
        </p:nvSpPr>
        <p:spPr>
          <a:xfrm>
            <a:off x="2257814" y="183245"/>
            <a:ext cx="7639050" cy="584775"/>
          </a:xfrm>
          <a:prstGeom prst="rect">
            <a:avLst/>
          </a:prstGeom>
          <a:noFill/>
        </p:spPr>
        <p:txBody>
          <a:bodyPr wrap="square" rtlCol="0">
            <a:spAutoFit/>
          </a:bodyPr>
          <a:lstStyle/>
          <a:p>
            <a:pPr algn="ctr"/>
            <a:r>
              <a:rPr lang="es-ES" sz="3200" b="1" u="sng" dirty="0" smtClean="0">
                <a:solidFill>
                  <a:schemeClr val="accent1">
                    <a:lumMod val="50000"/>
                  </a:schemeClr>
                </a:solidFill>
                <a:latin typeface="Arial" pitchFamily="34" charset="0"/>
                <a:cs typeface="Arial" pitchFamily="34" charset="0"/>
              </a:rPr>
              <a:t>OTRAS INVESTIGACIONES</a:t>
            </a:r>
            <a:endParaRPr lang="es-EC" sz="3200" b="1" u="sng" dirty="0">
              <a:solidFill>
                <a:schemeClr val="accent1">
                  <a:lumMod val="50000"/>
                </a:schemeClr>
              </a:solidFill>
              <a:latin typeface="Arial" pitchFamily="34" charset="0"/>
              <a:cs typeface="Arial" pitchFamily="34" charset="0"/>
            </a:endParaRPr>
          </a:p>
        </p:txBody>
      </p:sp>
      <p:graphicFrame>
        <p:nvGraphicFramePr>
          <p:cNvPr id="5" name="Diagrama 4"/>
          <p:cNvGraphicFramePr/>
          <p:nvPr>
            <p:extLst>
              <p:ext uri="{D42A27DB-BD31-4B8C-83A1-F6EECF244321}">
                <p14:modId xmlns:p14="http://schemas.microsoft.com/office/powerpoint/2010/main" val="2948553895"/>
              </p:ext>
            </p:extLst>
          </p:nvPr>
        </p:nvGraphicFramePr>
        <p:xfrm>
          <a:off x="647025" y="1394086"/>
          <a:ext cx="10400725" cy="355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1446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184" y="1391491"/>
            <a:ext cx="10515600" cy="1015806"/>
          </a:xfrm>
        </p:spPr>
        <p:txBody>
          <a:bodyPr>
            <a:noAutofit/>
          </a:bodyPr>
          <a:lstStyle/>
          <a:p>
            <a:pPr algn="ctr"/>
            <a:r>
              <a:rPr lang="es-EC" sz="6000" b="1" dirty="0" smtClean="0">
                <a:latin typeface="Arial" panose="020B0604020202020204" pitchFamily="34" charset="0"/>
                <a:cs typeface="Arial" panose="020B0604020202020204" pitchFamily="34" charset="0"/>
              </a:rPr>
              <a:t>CAPÍTULO III</a:t>
            </a:r>
            <a:endParaRPr lang="en-US" sz="60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04800" y="3251262"/>
            <a:ext cx="11525250" cy="2082738"/>
          </a:xfrm>
        </p:spPr>
        <p:txBody>
          <a:bodyPr>
            <a:noAutofit/>
          </a:bodyPr>
          <a:lstStyle/>
          <a:p>
            <a:pPr marL="0" indent="0" algn="ctr">
              <a:buNone/>
            </a:pPr>
            <a:r>
              <a:rPr lang="es-EC" sz="6000" b="1" dirty="0">
                <a:latin typeface="Arial" panose="020B0604020202020204" pitchFamily="34" charset="0"/>
                <a:cs typeface="Arial" panose="020B0604020202020204" pitchFamily="34" charset="0"/>
              </a:rPr>
              <a:t>MARCO </a:t>
            </a:r>
            <a:endParaRPr lang="es-EC" sz="6000" b="1" dirty="0" smtClean="0">
              <a:latin typeface="Arial" panose="020B0604020202020204" pitchFamily="34" charset="0"/>
              <a:cs typeface="Arial" panose="020B0604020202020204" pitchFamily="34" charset="0"/>
            </a:endParaRPr>
          </a:p>
          <a:p>
            <a:pPr marL="0" indent="0" algn="ctr">
              <a:buNone/>
            </a:pPr>
            <a:r>
              <a:rPr lang="es-EC" sz="6000" b="1" dirty="0" smtClean="0">
                <a:latin typeface="Arial" panose="020B0604020202020204" pitchFamily="34" charset="0"/>
                <a:cs typeface="Arial" panose="020B0604020202020204" pitchFamily="34" charset="0"/>
              </a:rPr>
              <a:t>METODOLÓGICO</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089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Tabla"/>
          <p:cNvGraphicFramePr>
            <a:graphicFrameLocks noGrp="1"/>
          </p:cNvGraphicFramePr>
          <p:nvPr>
            <p:extLst>
              <p:ext uri="{D42A27DB-BD31-4B8C-83A1-F6EECF244321}">
                <p14:modId xmlns:p14="http://schemas.microsoft.com/office/powerpoint/2010/main" val="672885942"/>
              </p:ext>
            </p:extLst>
          </p:nvPr>
        </p:nvGraphicFramePr>
        <p:xfrm>
          <a:off x="1250304" y="3545633"/>
          <a:ext cx="4441371" cy="2327991"/>
        </p:xfrm>
        <a:graphic>
          <a:graphicData uri="http://schemas.openxmlformats.org/drawingml/2006/table">
            <a:tbl>
              <a:tblPr firstRow="1" firstCol="1" bandRow="1">
                <a:tableStyleId>{F2DE63D5-997A-4646-A377-4702673A728D}</a:tableStyleId>
              </a:tblPr>
              <a:tblGrid>
                <a:gridCol w="2226577"/>
                <a:gridCol w="1083836"/>
                <a:gridCol w="1130958"/>
              </a:tblGrid>
              <a:tr h="628277">
                <a:tc>
                  <a:txBody>
                    <a:bodyPr/>
                    <a:lstStyle/>
                    <a:p>
                      <a:pPr algn="ctr">
                        <a:lnSpc>
                          <a:spcPct val="107000"/>
                        </a:lnSpc>
                        <a:spcAft>
                          <a:spcPts val="0"/>
                        </a:spcAft>
                      </a:pPr>
                      <a:r>
                        <a:rPr lang="es-EC" sz="1600" dirty="0">
                          <a:solidFill>
                            <a:schemeClr val="tx1"/>
                          </a:solidFill>
                          <a:effectLst/>
                        </a:rPr>
                        <a:t>Descripción</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solidFill>
                            <a:schemeClr val="tx1"/>
                          </a:solidFill>
                          <a:effectLst/>
                        </a:rPr>
                        <a:t>Cantidad</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solidFill>
                            <a:schemeClr val="tx1"/>
                          </a:solidFill>
                          <a:effectLst/>
                        </a:rPr>
                        <a:t>Porcentajes</a:t>
                      </a:r>
                      <a:endParaRPr lang="es-EC" sz="1400" dirty="0">
                        <a:solidFill>
                          <a:schemeClr val="tx1"/>
                        </a:solidFill>
                        <a:effectLst/>
                        <a:latin typeface="Calibri"/>
                        <a:ea typeface="Calibri"/>
                        <a:cs typeface="Times New Roman"/>
                      </a:endParaRPr>
                    </a:p>
                  </a:txBody>
                  <a:tcPr marL="68580" marR="68580" marT="0" marB="0" anchor="ctr"/>
                </a:tc>
              </a:tr>
              <a:tr h="570769">
                <a:tc>
                  <a:txBody>
                    <a:bodyPr/>
                    <a:lstStyle/>
                    <a:p>
                      <a:pPr>
                        <a:lnSpc>
                          <a:spcPct val="107000"/>
                        </a:lnSpc>
                        <a:spcAft>
                          <a:spcPts val="0"/>
                        </a:spcAft>
                      </a:pPr>
                      <a:r>
                        <a:rPr lang="es-EC" sz="1600" dirty="0">
                          <a:solidFill>
                            <a:schemeClr val="tx1"/>
                          </a:solidFill>
                          <a:effectLst/>
                        </a:rPr>
                        <a:t>Compañías que presentaron </a:t>
                      </a:r>
                      <a:r>
                        <a:rPr lang="es-EC" sz="1600" dirty="0" err="1">
                          <a:solidFill>
                            <a:schemeClr val="tx1"/>
                          </a:solidFill>
                          <a:effectLst/>
                        </a:rPr>
                        <a:t>EEFF</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smtClean="0">
                          <a:solidFill>
                            <a:schemeClr val="tx1"/>
                          </a:solidFill>
                          <a:effectLst/>
                        </a:rPr>
                        <a:t>51.354</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solidFill>
                            <a:schemeClr val="tx1"/>
                          </a:solidFill>
                          <a:effectLst/>
                        </a:rPr>
                        <a:t>74,10%</a:t>
                      </a:r>
                      <a:endParaRPr lang="es-EC" sz="1400" dirty="0">
                        <a:solidFill>
                          <a:schemeClr val="tx1"/>
                        </a:solidFill>
                        <a:effectLst/>
                        <a:latin typeface="Calibri"/>
                        <a:ea typeface="Calibri"/>
                        <a:cs typeface="Times New Roman"/>
                      </a:endParaRPr>
                    </a:p>
                  </a:txBody>
                  <a:tcPr marL="68580" marR="68580" marT="0" marB="0" anchor="ctr"/>
                </a:tc>
              </a:tr>
              <a:tr h="570769">
                <a:tc>
                  <a:txBody>
                    <a:bodyPr/>
                    <a:lstStyle/>
                    <a:p>
                      <a:pPr>
                        <a:lnSpc>
                          <a:spcPct val="107000"/>
                        </a:lnSpc>
                        <a:spcAft>
                          <a:spcPts val="0"/>
                        </a:spcAft>
                      </a:pPr>
                      <a:r>
                        <a:rPr lang="es-EC" sz="1600">
                          <a:solidFill>
                            <a:schemeClr val="tx1"/>
                          </a:solidFill>
                          <a:effectLst/>
                        </a:rPr>
                        <a:t>Compañías que No presentaron EEFF</a:t>
                      </a:r>
                      <a:endParaRPr lang="es-EC" sz="14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smtClean="0">
                          <a:solidFill>
                            <a:schemeClr val="tx1"/>
                          </a:solidFill>
                          <a:effectLst/>
                        </a:rPr>
                        <a:t>17.949</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solidFill>
                            <a:schemeClr val="tx1"/>
                          </a:solidFill>
                          <a:effectLst/>
                        </a:rPr>
                        <a:t>25,90%</a:t>
                      </a:r>
                      <a:endParaRPr lang="es-EC" sz="1400" dirty="0">
                        <a:solidFill>
                          <a:schemeClr val="tx1"/>
                        </a:solidFill>
                        <a:effectLst/>
                        <a:latin typeface="Calibri"/>
                        <a:ea typeface="Calibri"/>
                        <a:cs typeface="Times New Roman"/>
                      </a:endParaRPr>
                    </a:p>
                  </a:txBody>
                  <a:tcPr marL="68580" marR="68580" marT="0" marB="0" anchor="ctr"/>
                </a:tc>
              </a:tr>
              <a:tr h="558176">
                <a:tc>
                  <a:txBody>
                    <a:bodyPr/>
                    <a:lstStyle/>
                    <a:p>
                      <a:pPr>
                        <a:lnSpc>
                          <a:spcPct val="107000"/>
                        </a:lnSpc>
                        <a:spcAft>
                          <a:spcPts val="0"/>
                        </a:spcAft>
                      </a:pPr>
                      <a:r>
                        <a:rPr lang="es-EC" sz="1600" dirty="0">
                          <a:solidFill>
                            <a:schemeClr val="tx1"/>
                          </a:solidFill>
                          <a:effectLst/>
                        </a:rPr>
                        <a:t>Total</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smtClean="0">
                          <a:solidFill>
                            <a:schemeClr val="tx1"/>
                          </a:solidFill>
                          <a:effectLst/>
                        </a:rPr>
                        <a:t>69.303</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solidFill>
                            <a:schemeClr val="tx1"/>
                          </a:solidFill>
                          <a:effectLst/>
                        </a:rPr>
                        <a:t>100,00%</a:t>
                      </a:r>
                      <a:endParaRPr lang="es-EC" sz="1400" dirty="0">
                        <a:solidFill>
                          <a:schemeClr val="tx1"/>
                        </a:solidFill>
                        <a:effectLst/>
                        <a:latin typeface="Calibri"/>
                        <a:ea typeface="Calibri"/>
                        <a:cs typeface="Times New Roman"/>
                      </a:endParaRPr>
                    </a:p>
                  </a:txBody>
                  <a:tcPr marL="68580" marR="68580" marT="0" marB="0" anchor="ctr"/>
                </a:tc>
              </a:tr>
            </a:tbl>
          </a:graphicData>
        </a:graphic>
      </p:graphicFrame>
      <p:sp>
        <p:nvSpPr>
          <p:cNvPr id="15" name="14 CuadroTexto"/>
          <p:cNvSpPr txBox="1"/>
          <p:nvPr/>
        </p:nvSpPr>
        <p:spPr>
          <a:xfrm>
            <a:off x="1676685" y="2774877"/>
            <a:ext cx="3543300" cy="369332"/>
          </a:xfrm>
          <a:prstGeom prst="rect">
            <a:avLst/>
          </a:prstGeom>
          <a:noFill/>
        </p:spPr>
        <p:txBody>
          <a:bodyPr wrap="square" rtlCol="0">
            <a:spAutoFit/>
          </a:bodyPr>
          <a:lstStyle/>
          <a:p>
            <a:pPr algn="ctr"/>
            <a:r>
              <a:rPr lang="es-EC" b="1" dirty="0" smtClean="0">
                <a:latin typeface="Arial" pitchFamily="34" charset="0"/>
                <a:cs typeface="Arial" pitchFamily="34" charset="0"/>
              </a:rPr>
              <a:t>Compañías </a:t>
            </a:r>
            <a:r>
              <a:rPr lang="es-EC" b="1" dirty="0">
                <a:latin typeface="Arial" pitchFamily="34" charset="0"/>
                <a:cs typeface="Arial" pitchFamily="34" charset="0"/>
              </a:rPr>
              <a:t>registradas</a:t>
            </a:r>
            <a:endParaRPr lang="es-EC" dirty="0">
              <a:latin typeface="Arial" pitchFamily="34" charset="0"/>
              <a:cs typeface="Arial" pitchFamily="34" charset="0"/>
            </a:endParaRPr>
          </a:p>
        </p:txBody>
      </p:sp>
      <p:sp>
        <p:nvSpPr>
          <p:cNvPr id="17" name="16 CuadroTexto"/>
          <p:cNvSpPr txBox="1"/>
          <p:nvPr/>
        </p:nvSpPr>
        <p:spPr>
          <a:xfrm>
            <a:off x="3733411" y="296340"/>
            <a:ext cx="4362450" cy="923330"/>
          </a:xfrm>
          <a:prstGeom prst="rect">
            <a:avLst/>
          </a:prstGeom>
          <a:noFill/>
        </p:spPr>
        <p:txBody>
          <a:bodyPr wrap="square" rtlCol="0">
            <a:spAutoFit/>
          </a:bodyPr>
          <a:lstStyle/>
          <a:p>
            <a:pPr algn="ctr"/>
            <a:r>
              <a:rPr lang="es-ES" sz="5400" b="1" u="sng" dirty="0" smtClean="0">
                <a:solidFill>
                  <a:schemeClr val="accent1">
                    <a:lumMod val="50000"/>
                  </a:schemeClr>
                </a:solidFill>
              </a:rPr>
              <a:t>UNIVERSO</a:t>
            </a:r>
            <a:endParaRPr lang="es-EC" sz="5400" b="1" u="sng" dirty="0">
              <a:solidFill>
                <a:schemeClr val="accent1">
                  <a:lumMod val="50000"/>
                </a:schemeClr>
              </a:solidFill>
            </a:endParaRPr>
          </a:p>
        </p:txBody>
      </p:sp>
      <p:graphicFrame>
        <p:nvGraphicFramePr>
          <p:cNvPr id="20" name="19 Diagrama"/>
          <p:cNvGraphicFramePr/>
          <p:nvPr>
            <p:extLst>
              <p:ext uri="{D42A27DB-BD31-4B8C-83A1-F6EECF244321}">
                <p14:modId xmlns:p14="http://schemas.microsoft.com/office/powerpoint/2010/main" val="363290122"/>
              </p:ext>
            </p:extLst>
          </p:nvPr>
        </p:nvGraphicFramePr>
        <p:xfrm>
          <a:off x="2448729" y="1586138"/>
          <a:ext cx="7442200" cy="60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12 Tabla"/>
          <p:cNvGraphicFramePr>
            <a:graphicFrameLocks noGrp="1"/>
          </p:cNvGraphicFramePr>
          <p:nvPr>
            <p:extLst>
              <p:ext uri="{D42A27DB-BD31-4B8C-83A1-F6EECF244321}">
                <p14:modId xmlns:p14="http://schemas.microsoft.com/office/powerpoint/2010/main" val="2072076033"/>
              </p:ext>
            </p:extLst>
          </p:nvPr>
        </p:nvGraphicFramePr>
        <p:xfrm>
          <a:off x="6547314" y="3545633"/>
          <a:ext cx="4332180" cy="2330322"/>
        </p:xfrm>
        <a:graphic>
          <a:graphicData uri="http://schemas.openxmlformats.org/drawingml/2006/table">
            <a:tbl>
              <a:tblPr firstRow="1" firstCol="1" bandRow="1">
                <a:tableStyleId>{F2DE63D5-997A-4646-A377-4702673A728D}</a:tableStyleId>
              </a:tblPr>
              <a:tblGrid>
                <a:gridCol w="1444060"/>
                <a:gridCol w="1444060"/>
                <a:gridCol w="1444060"/>
              </a:tblGrid>
              <a:tr h="537742">
                <a:tc>
                  <a:txBody>
                    <a:bodyPr/>
                    <a:lstStyle/>
                    <a:p>
                      <a:pPr algn="ctr">
                        <a:lnSpc>
                          <a:spcPct val="107000"/>
                        </a:lnSpc>
                        <a:spcAft>
                          <a:spcPts val="0"/>
                        </a:spcAft>
                      </a:pPr>
                      <a:r>
                        <a:rPr lang="es-EC" sz="1600" dirty="0">
                          <a:solidFill>
                            <a:schemeClr val="tx1"/>
                          </a:solidFill>
                          <a:effectLst/>
                        </a:rPr>
                        <a:t>Descripción</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solidFill>
                            <a:schemeClr val="tx1"/>
                          </a:solidFill>
                          <a:effectLst/>
                        </a:rPr>
                        <a:t>Cantidad</a:t>
                      </a:r>
                      <a:endParaRPr lang="es-EC" sz="1400">
                        <a:solidFill>
                          <a:schemeClr val="tx1"/>
                        </a:solidFill>
                        <a:effectLst/>
                        <a:latin typeface="Calibri"/>
                        <a:ea typeface="Calibri"/>
                        <a:cs typeface="Times New Roman"/>
                      </a:endParaRPr>
                    </a:p>
                  </a:txBody>
                  <a:tcPr marL="68580" marR="68580" marT="0" marB="0" anchor="ctr"/>
                </a:tc>
                <a:tc>
                  <a:txBody>
                    <a:bodyPr/>
                    <a:lstStyle/>
                    <a:p>
                      <a:pPr>
                        <a:lnSpc>
                          <a:spcPct val="107000"/>
                        </a:lnSpc>
                        <a:spcAft>
                          <a:spcPts val="0"/>
                        </a:spcAft>
                      </a:pPr>
                      <a:r>
                        <a:rPr lang="es-EC" sz="1600">
                          <a:solidFill>
                            <a:schemeClr val="tx1"/>
                          </a:solidFill>
                          <a:effectLst/>
                        </a:rPr>
                        <a:t>Porcentajes</a:t>
                      </a:r>
                      <a:endParaRPr lang="es-EC" sz="1400">
                        <a:solidFill>
                          <a:schemeClr val="tx1"/>
                        </a:solidFill>
                        <a:effectLst/>
                        <a:latin typeface="Calibri"/>
                        <a:ea typeface="Calibri"/>
                        <a:cs typeface="Times New Roman"/>
                      </a:endParaRPr>
                    </a:p>
                  </a:txBody>
                  <a:tcPr marL="68580" marR="68580" marT="0" marB="0" anchor="ctr"/>
                </a:tc>
              </a:tr>
              <a:tr h="537742">
                <a:tc>
                  <a:txBody>
                    <a:bodyPr/>
                    <a:lstStyle/>
                    <a:p>
                      <a:pPr>
                        <a:lnSpc>
                          <a:spcPct val="107000"/>
                        </a:lnSpc>
                        <a:spcAft>
                          <a:spcPts val="0"/>
                        </a:spcAft>
                      </a:pPr>
                      <a:r>
                        <a:rPr lang="es-EC" sz="1600">
                          <a:solidFill>
                            <a:schemeClr val="tx1"/>
                          </a:solidFill>
                          <a:effectLst/>
                        </a:rPr>
                        <a:t>Pichincha</a:t>
                      </a:r>
                      <a:endParaRPr lang="es-EC" sz="14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smtClean="0">
                          <a:solidFill>
                            <a:schemeClr val="tx1"/>
                          </a:solidFill>
                          <a:effectLst/>
                        </a:rPr>
                        <a:t>2.053</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a:solidFill>
                            <a:schemeClr val="tx1"/>
                          </a:solidFill>
                          <a:effectLst/>
                        </a:rPr>
                        <a:t>38,25%</a:t>
                      </a:r>
                      <a:endParaRPr lang="es-EC" sz="1400">
                        <a:solidFill>
                          <a:schemeClr val="tx1"/>
                        </a:solidFill>
                        <a:effectLst/>
                        <a:latin typeface="Calibri"/>
                        <a:ea typeface="Calibri"/>
                        <a:cs typeface="Times New Roman"/>
                      </a:endParaRPr>
                    </a:p>
                  </a:txBody>
                  <a:tcPr marL="68580" marR="68580" marT="0" marB="0" anchor="ctr"/>
                </a:tc>
              </a:tr>
              <a:tr h="806614">
                <a:tc>
                  <a:txBody>
                    <a:bodyPr/>
                    <a:lstStyle/>
                    <a:p>
                      <a:pPr>
                        <a:lnSpc>
                          <a:spcPct val="107000"/>
                        </a:lnSpc>
                        <a:spcAft>
                          <a:spcPts val="0"/>
                        </a:spcAft>
                      </a:pPr>
                      <a:r>
                        <a:rPr lang="es-EC" sz="1600" dirty="0">
                          <a:solidFill>
                            <a:schemeClr val="tx1"/>
                          </a:solidFill>
                          <a:effectLst/>
                        </a:rPr>
                        <a:t>Demás Provincias</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smtClean="0">
                          <a:solidFill>
                            <a:schemeClr val="tx1"/>
                          </a:solidFill>
                          <a:effectLst/>
                        </a:rPr>
                        <a:t>3.314</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solidFill>
                            <a:schemeClr val="tx1"/>
                          </a:solidFill>
                          <a:effectLst/>
                        </a:rPr>
                        <a:t>61,75%</a:t>
                      </a:r>
                      <a:endParaRPr lang="es-EC" sz="1400" dirty="0">
                        <a:solidFill>
                          <a:schemeClr val="tx1"/>
                        </a:solidFill>
                        <a:effectLst/>
                        <a:latin typeface="Calibri"/>
                        <a:ea typeface="Calibri"/>
                        <a:cs typeface="Times New Roman"/>
                      </a:endParaRPr>
                    </a:p>
                  </a:txBody>
                  <a:tcPr marL="68580" marR="68580" marT="0" marB="0" anchor="ctr"/>
                </a:tc>
              </a:tr>
              <a:tr h="448224">
                <a:tc>
                  <a:txBody>
                    <a:bodyPr/>
                    <a:lstStyle/>
                    <a:p>
                      <a:pPr>
                        <a:lnSpc>
                          <a:spcPct val="107000"/>
                        </a:lnSpc>
                        <a:spcAft>
                          <a:spcPts val="0"/>
                        </a:spcAft>
                      </a:pPr>
                      <a:r>
                        <a:rPr lang="es-EC" sz="1600">
                          <a:solidFill>
                            <a:schemeClr val="tx1"/>
                          </a:solidFill>
                          <a:effectLst/>
                        </a:rPr>
                        <a:t>Total</a:t>
                      </a:r>
                      <a:endParaRPr lang="es-EC" sz="14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smtClean="0">
                          <a:solidFill>
                            <a:schemeClr val="tx1"/>
                          </a:solidFill>
                          <a:effectLst/>
                        </a:rPr>
                        <a:t>5.367</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solidFill>
                            <a:schemeClr val="tx1"/>
                          </a:solidFill>
                          <a:effectLst/>
                        </a:rPr>
                        <a:t>100,00%</a:t>
                      </a:r>
                      <a:endParaRPr lang="es-EC" sz="1400" dirty="0">
                        <a:solidFill>
                          <a:schemeClr val="tx1"/>
                        </a:solidFill>
                        <a:effectLst/>
                        <a:latin typeface="Calibri"/>
                        <a:ea typeface="Calibri"/>
                        <a:cs typeface="Times New Roman"/>
                      </a:endParaRPr>
                    </a:p>
                  </a:txBody>
                  <a:tcPr marL="68580" marR="68580" marT="0" marB="0" anchor="ctr"/>
                </a:tc>
              </a:tr>
            </a:tbl>
          </a:graphicData>
        </a:graphic>
      </p:graphicFrame>
      <p:sp>
        <p:nvSpPr>
          <p:cNvPr id="13" name="14 Rectángulo"/>
          <p:cNvSpPr/>
          <p:nvPr/>
        </p:nvSpPr>
        <p:spPr>
          <a:xfrm>
            <a:off x="6158454" y="2639486"/>
            <a:ext cx="4956527" cy="646331"/>
          </a:xfrm>
          <a:prstGeom prst="rect">
            <a:avLst/>
          </a:prstGeom>
        </p:spPr>
        <p:txBody>
          <a:bodyPr wrap="square">
            <a:spAutoFit/>
          </a:bodyPr>
          <a:lstStyle/>
          <a:p>
            <a:pPr lvl="0" algn="ctr"/>
            <a:r>
              <a:rPr lang="es-EC" b="1" dirty="0">
                <a:latin typeface="Arial" pitchFamily="34" charset="0"/>
                <a:cs typeface="Arial" pitchFamily="34" charset="0"/>
              </a:rPr>
              <a:t>Compañías que no presentaron y tenían obligación </a:t>
            </a:r>
            <a:r>
              <a:rPr lang="es-EC" b="1" dirty="0" smtClean="0">
                <a:latin typeface="Arial" pitchFamily="34" charset="0"/>
                <a:cs typeface="Arial" pitchFamily="34" charset="0"/>
              </a:rPr>
              <a:t>– Región Sierra</a:t>
            </a:r>
            <a:endParaRPr lang="es-EC" dirty="0">
              <a:latin typeface="Arial" pitchFamily="34" charset="0"/>
              <a:cs typeface="Arial" pitchFamily="34" charset="0"/>
            </a:endParaRPr>
          </a:p>
        </p:txBody>
      </p:sp>
    </p:spTree>
    <p:extLst>
      <p:ext uri="{BB962C8B-B14F-4D97-AF65-F5344CB8AC3E}">
        <p14:creationId xmlns:p14="http://schemas.microsoft.com/office/powerpoint/2010/main" val="28756663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p14="http://schemas.microsoft.com/office/powerpoint/2010/main" val="1564525996"/>
              </p:ext>
            </p:extLst>
          </p:nvPr>
        </p:nvGraphicFramePr>
        <p:xfrm>
          <a:off x="437373" y="1912774"/>
          <a:ext cx="6172199" cy="3314700"/>
        </p:xfrm>
        <a:graphic>
          <a:graphicData uri="http://schemas.openxmlformats.org/drawingml/2006/table">
            <a:tbl>
              <a:tblPr firstRow="1" firstCol="1" bandRow="1">
                <a:tableStyleId>{F2DE63D5-997A-4646-A377-4702673A728D}</a:tableStyleId>
              </a:tblPr>
              <a:tblGrid>
                <a:gridCol w="2496398"/>
                <a:gridCol w="963178"/>
                <a:gridCol w="1100775"/>
                <a:gridCol w="746954"/>
                <a:gridCol w="864894"/>
              </a:tblGrid>
              <a:tr h="552450">
                <a:tc>
                  <a:txBody>
                    <a:bodyPr/>
                    <a:lstStyle/>
                    <a:p>
                      <a:pPr algn="ctr">
                        <a:lnSpc>
                          <a:spcPct val="107000"/>
                        </a:lnSpc>
                        <a:spcAft>
                          <a:spcPts val="0"/>
                        </a:spcAft>
                      </a:pPr>
                      <a:r>
                        <a:rPr lang="es-EC" sz="1600" dirty="0">
                          <a:solidFill>
                            <a:schemeClr val="tx1"/>
                          </a:solidFill>
                          <a:effectLst/>
                        </a:rPr>
                        <a:t>Descripción</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solidFill>
                            <a:schemeClr val="tx1"/>
                          </a:solidFill>
                          <a:effectLst/>
                        </a:rPr>
                        <a:t>Cantidad</a:t>
                      </a:r>
                      <a:endParaRPr lang="es-EC" sz="14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solidFill>
                            <a:schemeClr val="tx1"/>
                          </a:solidFill>
                          <a:effectLst/>
                        </a:rPr>
                        <a:t>Porcentaje</a:t>
                      </a:r>
                      <a:endParaRPr lang="es-EC" sz="14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solidFill>
                            <a:schemeClr val="tx1"/>
                          </a:solidFill>
                          <a:effectLst/>
                        </a:rPr>
                        <a:t>PYMES</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solidFill>
                            <a:schemeClr val="tx1"/>
                          </a:solidFill>
                          <a:effectLst/>
                        </a:rPr>
                        <a:t>Grandes</a:t>
                      </a:r>
                      <a:endParaRPr lang="es-EC" sz="1400" dirty="0">
                        <a:solidFill>
                          <a:schemeClr val="tx1"/>
                        </a:solidFill>
                        <a:effectLst/>
                        <a:latin typeface="Calibri"/>
                        <a:ea typeface="Calibri"/>
                        <a:cs typeface="Times New Roman"/>
                      </a:endParaRPr>
                    </a:p>
                  </a:txBody>
                  <a:tcPr marL="68580" marR="68580" marT="0" marB="0" anchor="ctr"/>
                </a:tc>
              </a:tr>
              <a:tr h="276225">
                <a:tc>
                  <a:txBody>
                    <a:bodyPr/>
                    <a:lstStyle/>
                    <a:p>
                      <a:pPr>
                        <a:lnSpc>
                          <a:spcPct val="107000"/>
                        </a:lnSpc>
                        <a:spcAft>
                          <a:spcPts val="0"/>
                        </a:spcAft>
                      </a:pPr>
                      <a:r>
                        <a:rPr lang="es-EC" sz="1600" dirty="0">
                          <a:solidFill>
                            <a:schemeClr val="tx1"/>
                          </a:solidFill>
                          <a:effectLst/>
                        </a:rPr>
                        <a:t>Responsabilidad Limitada</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solidFill>
                            <a:schemeClr val="tx1"/>
                          </a:solidFill>
                          <a:effectLst/>
                        </a:rPr>
                        <a:t>983</a:t>
                      </a:r>
                      <a:endParaRPr lang="es-EC" sz="140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a:solidFill>
                            <a:schemeClr val="tx1"/>
                          </a:solidFill>
                          <a:effectLst/>
                        </a:rPr>
                        <a:t>47,88%</a:t>
                      </a:r>
                      <a:endParaRPr lang="es-EC" sz="14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solidFill>
                            <a:schemeClr val="tx1"/>
                          </a:solidFill>
                          <a:effectLst/>
                        </a:rPr>
                        <a:t>972</a:t>
                      </a:r>
                      <a:endParaRPr lang="es-EC" sz="14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solidFill>
                            <a:schemeClr val="tx1"/>
                          </a:solidFill>
                          <a:effectLst/>
                        </a:rPr>
                        <a:t>11</a:t>
                      </a:r>
                      <a:endParaRPr lang="es-EC" sz="1400">
                        <a:solidFill>
                          <a:schemeClr val="tx1"/>
                        </a:solidFill>
                        <a:effectLst/>
                        <a:latin typeface="Calibri"/>
                        <a:ea typeface="Calibri"/>
                        <a:cs typeface="Times New Roman"/>
                      </a:endParaRPr>
                    </a:p>
                  </a:txBody>
                  <a:tcPr marL="68580" marR="68580" marT="0" marB="0" anchor="ctr"/>
                </a:tc>
              </a:tr>
              <a:tr h="276225">
                <a:tc>
                  <a:txBody>
                    <a:bodyPr/>
                    <a:lstStyle/>
                    <a:p>
                      <a:pPr>
                        <a:lnSpc>
                          <a:spcPct val="107000"/>
                        </a:lnSpc>
                        <a:spcAft>
                          <a:spcPts val="0"/>
                        </a:spcAft>
                      </a:pPr>
                      <a:r>
                        <a:rPr lang="es-EC" sz="1600" dirty="0">
                          <a:solidFill>
                            <a:schemeClr val="tx1"/>
                          </a:solidFill>
                          <a:effectLst/>
                        </a:rPr>
                        <a:t>Anónima</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solidFill>
                            <a:schemeClr val="tx1"/>
                          </a:solidFill>
                          <a:effectLst/>
                        </a:rPr>
                        <a:t>982</a:t>
                      </a:r>
                      <a:endParaRPr lang="es-EC" sz="140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a:solidFill>
                            <a:schemeClr val="tx1"/>
                          </a:solidFill>
                          <a:effectLst/>
                        </a:rPr>
                        <a:t>47,83%</a:t>
                      </a:r>
                      <a:endParaRPr lang="es-EC" sz="14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solidFill>
                            <a:schemeClr val="tx1"/>
                          </a:solidFill>
                          <a:effectLst/>
                        </a:rPr>
                        <a:t>948</a:t>
                      </a:r>
                      <a:endParaRPr lang="es-EC" sz="14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solidFill>
                            <a:schemeClr val="tx1"/>
                          </a:solidFill>
                          <a:effectLst/>
                        </a:rPr>
                        <a:t>34</a:t>
                      </a:r>
                      <a:endParaRPr lang="es-EC" sz="1400">
                        <a:solidFill>
                          <a:schemeClr val="tx1"/>
                        </a:solidFill>
                        <a:effectLst/>
                        <a:latin typeface="Calibri"/>
                        <a:ea typeface="Calibri"/>
                        <a:cs typeface="Times New Roman"/>
                      </a:endParaRPr>
                    </a:p>
                  </a:txBody>
                  <a:tcPr marL="68580" marR="68580" marT="0" marB="0" anchor="ctr"/>
                </a:tc>
              </a:tr>
              <a:tr h="276225">
                <a:tc>
                  <a:txBody>
                    <a:bodyPr/>
                    <a:lstStyle/>
                    <a:p>
                      <a:pPr>
                        <a:lnSpc>
                          <a:spcPct val="107000"/>
                        </a:lnSpc>
                        <a:spcAft>
                          <a:spcPts val="0"/>
                        </a:spcAft>
                      </a:pPr>
                      <a:r>
                        <a:rPr lang="es-EC" sz="1600" dirty="0">
                          <a:solidFill>
                            <a:schemeClr val="tx1"/>
                          </a:solidFill>
                          <a:effectLst/>
                        </a:rPr>
                        <a:t>Sucursal  Extranjera</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solidFill>
                            <a:schemeClr val="tx1"/>
                          </a:solidFill>
                          <a:effectLst/>
                        </a:rPr>
                        <a:t>78</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a:solidFill>
                            <a:schemeClr val="tx1"/>
                          </a:solidFill>
                          <a:effectLst/>
                        </a:rPr>
                        <a:t>3,80%</a:t>
                      </a:r>
                      <a:endParaRPr lang="es-EC" sz="1400">
                        <a:solidFill>
                          <a:schemeClr val="tx1"/>
                        </a:solidFill>
                        <a:effectLst/>
                        <a:latin typeface="Calibri"/>
                        <a:ea typeface="Calibri"/>
                        <a:cs typeface="Times New Roman"/>
                      </a:endParaRPr>
                    </a:p>
                  </a:txBody>
                  <a:tcPr marL="68580" marR="68580" marT="0" marB="0" anchor="ctr"/>
                </a:tc>
                <a:tc>
                  <a:txBody>
                    <a:bodyPr/>
                    <a:lstStyle/>
                    <a:p>
                      <a:pPr>
                        <a:lnSpc>
                          <a:spcPct val="107000"/>
                        </a:lnSpc>
                      </a:pPr>
                      <a:endParaRPr lang="es-EC" sz="1400">
                        <a:solidFill>
                          <a:schemeClr val="tx1"/>
                        </a:solidFill>
                        <a:effectLst/>
                        <a:latin typeface="Calibri"/>
                        <a:cs typeface="Times New Roman"/>
                      </a:endParaRPr>
                    </a:p>
                  </a:txBody>
                  <a:tcPr marL="68580" marR="68580" marT="0" marB="0" anchor="ctr"/>
                </a:tc>
                <a:tc>
                  <a:txBody>
                    <a:bodyPr/>
                    <a:lstStyle/>
                    <a:p>
                      <a:pPr>
                        <a:lnSpc>
                          <a:spcPct val="107000"/>
                        </a:lnSpc>
                      </a:pPr>
                      <a:endParaRPr lang="es-EC" sz="1400">
                        <a:solidFill>
                          <a:schemeClr val="tx1"/>
                        </a:solidFill>
                        <a:effectLst/>
                        <a:latin typeface="Calibri"/>
                        <a:cs typeface="Times New Roman"/>
                      </a:endParaRPr>
                    </a:p>
                  </a:txBody>
                  <a:tcPr marL="68580" marR="68580" marT="0" marB="0" anchor="ctr"/>
                </a:tc>
              </a:tr>
              <a:tr h="276225">
                <a:tc>
                  <a:txBody>
                    <a:bodyPr/>
                    <a:lstStyle/>
                    <a:p>
                      <a:pPr>
                        <a:lnSpc>
                          <a:spcPct val="107000"/>
                        </a:lnSpc>
                        <a:spcAft>
                          <a:spcPts val="0"/>
                        </a:spcAft>
                      </a:pPr>
                      <a:r>
                        <a:rPr lang="es-EC" sz="1600" dirty="0">
                          <a:solidFill>
                            <a:schemeClr val="tx1"/>
                          </a:solidFill>
                          <a:effectLst/>
                        </a:rPr>
                        <a:t>Economía Mixta</a:t>
                      </a:r>
                      <a:endParaRPr lang="es-EC" sz="1400" dirty="0">
                        <a:solidFill>
                          <a:schemeClr val="tx1"/>
                        </a:solidFill>
                        <a:effectLst/>
                        <a:latin typeface="Calibri"/>
                        <a:ea typeface="Calibri"/>
                        <a:cs typeface="Times New Roman"/>
                      </a:endParaRPr>
                    </a:p>
                  </a:txBody>
                  <a:tcPr marL="68580" marR="68580" marT="0" marB="0" anchor="ctr"/>
                </a:tc>
                <a:tc>
                  <a:txBody>
                    <a:bodyPr/>
                    <a:lstStyle/>
                    <a:p>
                      <a:pPr indent="183515" algn="l">
                        <a:lnSpc>
                          <a:spcPct val="107000"/>
                        </a:lnSpc>
                        <a:spcAft>
                          <a:spcPts val="0"/>
                        </a:spcAft>
                      </a:pPr>
                      <a:r>
                        <a:rPr lang="es-EC" sz="1600" dirty="0" smtClean="0">
                          <a:solidFill>
                            <a:schemeClr val="tx1"/>
                          </a:solidFill>
                          <a:effectLst/>
                        </a:rPr>
                        <a:t>     2</a:t>
                      </a:r>
                      <a:endParaRPr lang="es-EC" sz="1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600">
                          <a:solidFill>
                            <a:schemeClr val="tx1"/>
                          </a:solidFill>
                          <a:effectLst/>
                        </a:rPr>
                        <a:t>0,10%</a:t>
                      </a:r>
                      <a:endParaRPr lang="es-EC" sz="1400">
                        <a:solidFill>
                          <a:schemeClr val="tx1"/>
                        </a:solidFill>
                        <a:effectLst/>
                        <a:latin typeface="Calibri"/>
                        <a:ea typeface="Calibri"/>
                        <a:cs typeface="Times New Roman"/>
                      </a:endParaRPr>
                    </a:p>
                  </a:txBody>
                  <a:tcPr marL="68580" marR="68580" marT="0" marB="0" anchor="ctr"/>
                </a:tc>
                <a:tc>
                  <a:txBody>
                    <a:bodyPr/>
                    <a:lstStyle/>
                    <a:p>
                      <a:pPr>
                        <a:lnSpc>
                          <a:spcPct val="107000"/>
                        </a:lnSpc>
                      </a:pPr>
                      <a:endParaRPr lang="es-EC" sz="1400">
                        <a:solidFill>
                          <a:schemeClr val="tx1"/>
                        </a:solidFill>
                        <a:effectLst/>
                        <a:latin typeface="Calibri"/>
                        <a:cs typeface="Times New Roman"/>
                      </a:endParaRPr>
                    </a:p>
                  </a:txBody>
                  <a:tcPr marL="68580" marR="68580" marT="0" marB="0" anchor="ctr"/>
                </a:tc>
                <a:tc>
                  <a:txBody>
                    <a:bodyPr/>
                    <a:lstStyle/>
                    <a:p>
                      <a:pPr>
                        <a:lnSpc>
                          <a:spcPct val="107000"/>
                        </a:lnSpc>
                      </a:pPr>
                      <a:endParaRPr lang="es-EC" sz="1400">
                        <a:solidFill>
                          <a:schemeClr val="tx1"/>
                        </a:solidFill>
                        <a:effectLst/>
                        <a:latin typeface="Calibri"/>
                        <a:cs typeface="Times New Roman"/>
                      </a:endParaRPr>
                    </a:p>
                  </a:txBody>
                  <a:tcPr marL="68580" marR="68580" marT="0" marB="0" anchor="ctr"/>
                </a:tc>
              </a:tr>
              <a:tr h="276225">
                <a:tc>
                  <a:txBody>
                    <a:bodyPr/>
                    <a:lstStyle/>
                    <a:p>
                      <a:pPr>
                        <a:lnSpc>
                          <a:spcPct val="107000"/>
                        </a:lnSpc>
                        <a:spcAft>
                          <a:spcPts val="0"/>
                        </a:spcAft>
                      </a:pPr>
                      <a:r>
                        <a:rPr lang="es-EC" sz="1600" dirty="0">
                          <a:solidFill>
                            <a:schemeClr val="tx1"/>
                          </a:solidFill>
                          <a:effectLst/>
                        </a:rPr>
                        <a:t>Asociación o Consorcio</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solidFill>
                            <a:schemeClr val="tx1"/>
                          </a:solidFill>
                          <a:effectLst/>
                        </a:rPr>
                        <a:t>6</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a:solidFill>
                            <a:schemeClr val="tx1"/>
                          </a:solidFill>
                          <a:effectLst/>
                        </a:rPr>
                        <a:t>0,29%</a:t>
                      </a:r>
                      <a:endParaRPr lang="es-EC" sz="1400">
                        <a:solidFill>
                          <a:schemeClr val="tx1"/>
                        </a:solidFill>
                        <a:effectLst/>
                        <a:latin typeface="Calibri"/>
                        <a:ea typeface="Calibri"/>
                        <a:cs typeface="Times New Roman"/>
                      </a:endParaRPr>
                    </a:p>
                  </a:txBody>
                  <a:tcPr marL="68580" marR="68580" marT="0" marB="0" anchor="ctr"/>
                </a:tc>
                <a:tc>
                  <a:txBody>
                    <a:bodyPr/>
                    <a:lstStyle/>
                    <a:p>
                      <a:pPr>
                        <a:lnSpc>
                          <a:spcPct val="107000"/>
                        </a:lnSpc>
                      </a:pPr>
                      <a:endParaRPr lang="es-EC" sz="1400">
                        <a:solidFill>
                          <a:schemeClr val="tx1"/>
                        </a:solidFill>
                        <a:effectLst/>
                        <a:latin typeface="Calibri"/>
                        <a:cs typeface="Times New Roman"/>
                      </a:endParaRPr>
                    </a:p>
                  </a:txBody>
                  <a:tcPr marL="68580" marR="68580" marT="0" marB="0" anchor="ctr"/>
                </a:tc>
                <a:tc>
                  <a:txBody>
                    <a:bodyPr/>
                    <a:lstStyle/>
                    <a:p>
                      <a:pPr>
                        <a:lnSpc>
                          <a:spcPct val="107000"/>
                        </a:lnSpc>
                      </a:pPr>
                      <a:endParaRPr lang="es-EC" sz="1400">
                        <a:solidFill>
                          <a:schemeClr val="tx1"/>
                        </a:solidFill>
                        <a:effectLst/>
                        <a:latin typeface="Calibri"/>
                        <a:cs typeface="Times New Roman"/>
                      </a:endParaRPr>
                    </a:p>
                  </a:txBody>
                  <a:tcPr marL="68580" marR="68580" marT="0" marB="0" anchor="ctr"/>
                </a:tc>
              </a:tr>
              <a:tr h="552450">
                <a:tc>
                  <a:txBody>
                    <a:bodyPr/>
                    <a:lstStyle/>
                    <a:p>
                      <a:pPr>
                        <a:lnSpc>
                          <a:spcPct val="107000"/>
                        </a:lnSpc>
                        <a:spcAft>
                          <a:spcPts val="0"/>
                        </a:spcAft>
                      </a:pPr>
                      <a:r>
                        <a:rPr lang="es-EC" sz="1600" dirty="0">
                          <a:solidFill>
                            <a:schemeClr val="tx1"/>
                          </a:solidFill>
                          <a:effectLst/>
                        </a:rPr>
                        <a:t>Anónima  En Predios Rústicos</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solidFill>
                            <a:schemeClr val="tx1"/>
                          </a:solidFill>
                          <a:effectLst/>
                        </a:rPr>
                        <a:t>1</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solidFill>
                            <a:schemeClr val="tx1"/>
                          </a:solidFill>
                          <a:effectLst/>
                        </a:rPr>
                        <a:t>0,05%</a:t>
                      </a:r>
                      <a:endParaRPr lang="es-EC" sz="1400" dirty="0">
                        <a:solidFill>
                          <a:schemeClr val="tx1"/>
                        </a:solidFill>
                        <a:effectLst/>
                        <a:latin typeface="Calibri"/>
                        <a:ea typeface="Calibri"/>
                        <a:cs typeface="Times New Roman"/>
                      </a:endParaRPr>
                    </a:p>
                  </a:txBody>
                  <a:tcPr marL="68580" marR="68580" marT="0" marB="0" anchor="ctr"/>
                </a:tc>
                <a:tc>
                  <a:txBody>
                    <a:bodyPr/>
                    <a:lstStyle/>
                    <a:p>
                      <a:pPr>
                        <a:lnSpc>
                          <a:spcPct val="107000"/>
                        </a:lnSpc>
                      </a:pPr>
                      <a:endParaRPr lang="es-EC" sz="1400" dirty="0">
                        <a:solidFill>
                          <a:schemeClr val="tx1"/>
                        </a:solidFill>
                        <a:effectLst/>
                        <a:latin typeface="Calibri"/>
                        <a:cs typeface="Times New Roman"/>
                      </a:endParaRPr>
                    </a:p>
                  </a:txBody>
                  <a:tcPr marL="68580" marR="68580" marT="0" marB="0" anchor="ctr"/>
                </a:tc>
                <a:tc>
                  <a:txBody>
                    <a:bodyPr/>
                    <a:lstStyle/>
                    <a:p>
                      <a:pPr>
                        <a:lnSpc>
                          <a:spcPct val="107000"/>
                        </a:lnSpc>
                      </a:pPr>
                      <a:endParaRPr lang="es-EC" sz="1400" dirty="0">
                        <a:solidFill>
                          <a:schemeClr val="tx1"/>
                        </a:solidFill>
                        <a:effectLst/>
                        <a:latin typeface="Calibri"/>
                        <a:cs typeface="Times New Roman"/>
                      </a:endParaRPr>
                    </a:p>
                  </a:txBody>
                  <a:tcPr marL="68580" marR="68580" marT="0" marB="0" anchor="ctr"/>
                </a:tc>
              </a:tr>
              <a:tr h="552450">
                <a:tc>
                  <a:txBody>
                    <a:bodyPr/>
                    <a:lstStyle/>
                    <a:p>
                      <a:pPr>
                        <a:lnSpc>
                          <a:spcPct val="107000"/>
                        </a:lnSpc>
                        <a:spcAft>
                          <a:spcPts val="0"/>
                        </a:spcAft>
                      </a:pPr>
                      <a:r>
                        <a:rPr lang="es-EC" sz="1600" dirty="0">
                          <a:solidFill>
                            <a:schemeClr val="tx1"/>
                          </a:solidFill>
                          <a:effectLst/>
                        </a:rPr>
                        <a:t>Anónima Multinacional Andina</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solidFill>
                            <a:schemeClr val="tx1"/>
                          </a:solidFill>
                          <a:effectLst/>
                        </a:rPr>
                        <a:t>1</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solidFill>
                            <a:schemeClr val="tx1"/>
                          </a:solidFill>
                          <a:effectLst/>
                        </a:rPr>
                        <a:t>0,05%</a:t>
                      </a:r>
                      <a:endParaRPr lang="es-EC" sz="1400" dirty="0">
                        <a:solidFill>
                          <a:schemeClr val="tx1"/>
                        </a:solidFill>
                        <a:effectLst/>
                        <a:latin typeface="Calibri"/>
                        <a:ea typeface="Calibri"/>
                        <a:cs typeface="Times New Roman"/>
                      </a:endParaRPr>
                    </a:p>
                  </a:txBody>
                  <a:tcPr marL="68580" marR="68580" marT="0" marB="0" anchor="ctr"/>
                </a:tc>
                <a:tc>
                  <a:txBody>
                    <a:bodyPr/>
                    <a:lstStyle/>
                    <a:p>
                      <a:pPr>
                        <a:lnSpc>
                          <a:spcPct val="107000"/>
                        </a:lnSpc>
                      </a:pPr>
                      <a:endParaRPr lang="es-EC" sz="1400" dirty="0">
                        <a:solidFill>
                          <a:schemeClr val="tx1"/>
                        </a:solidFill>
                        <a:effectLst/>
                        <a:latin typeface="Calibri"/>
                        <a:cs typeface="Times New Roman"/>
                      </a:endParaRPr>
                    </a:p>
                  </a:txBody>
                  <a:tcPr marL="68580" marR="68580" marT="0" marB="0" anchor="ctr"/>
                </a:tc>
                <a:tc>
                  <a:txBody>
                    <a:bodyPr/>
                    <a:lstStyle/>
                    <a:p>
                      <a:pPr>
                        <a:lnSpc>
                          <a:spcPct val="107000"/>
                        </a:lnSpc>
                      </a:pPr>
                      <a:endParaRPr lang="es-EC" sz="1400" dirty="0">
                        <a:solidFill>
                          <a:schemeClr val="tx1"/>
                        </a:solidFill>
                        <a:effectLst/>
                        <a:latin typeface="Calibri"/>
                        <a:cs typeface="Times New Roman"/>
                      </a:endParaRPr>
                    </a:p>
                  </a:txBody>
                  <a:tcPr marL="68580" marR="68580" marT="0" marB="0" anchor="ctr"/>
                </a:tc>
              </a:tr>
              <a:tr h="276225">
                <a:tc>
                  <a:txBody>
                    <a:bodyPr/>
                    <a:lstStyle/>
                    <a:p>
                      <a:pPr>
                        <a:lnSpc>
                          <a:spcPct val="107000"/>
                        </a:lnSpc>
                        <a:spcAft>
                          <a:spcPts val="0"/>
                        </a:spcAft>
                      </a:pPr>
                      <a:r>
                        <a:rPr lang="es-EC" sz="1600" dirty="0">
                          <a:solidFill>
                            <a:schemeClr val="tx1"/>
                          </a:solidFill>
                          <a:effectLst/>
                        </a:rPr>
                        <a:t>Total</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smtClean="0">
                          <a:solidFill>
                            <a:schemeClr val="tx1"/>
                          </a:solidFill>
                          <a:effectLst/>
                        </a:rPr>
                        <a:t>2.053</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solidFill>
                            <a:schemeClr val="tx1"/>
                          </a:solidFill>
                          <a:effectLst/>
                        </a:rPr>
                        <a:t>100,00%</a:t>
                      </a:r>
                      <a:endParaRPr lang="es-EC" sz="14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pPr>
                      <a:r>
                        <a:rPr lang="es-EC" sz="1400" dirty="0" smtClean="0">
                          <a:solidFill>
                            <a:schemeClr val="tx1"/>
                          </a:solidFill>
                          <a:effectLst/>
                          <a:latin typeface="Calibri"/>
                          <a:cs typeface="Times New Roman"/>
                        </a:rPr>
                        <a:t>1.920</a:t>
                      </a:r>
                      <a:endParaRPr lang="es-EC" sz="1400" dirty="0">
                        <a:solidFill>
                          <a:schemeClr val="tx1"/>
                        </a:solidFill>
                        <a:effectLst/>
                        <a:latin typeface="Calibri"/>
                        <a:cs typeface="Times New Roman"/>
                      </a:endParaRPr>
                    </a:p>
                  </a:txBody>
                  <a:tcPr marL="68580" marR="68580" marT="0" marB="0" anchor="ctr"/>
                </a:tc>
                <a:tc>
                  <a:txBody>
                    <a:bodyPr/>
                    <a:lstStyle/>
                    <a:p>
                      <a:pPr algn="ctr">
                        <a:lnSpc>
                          <a:spcPct val="107000"/>
                        </a:lnSpc>
                      </a:pPr>
                      <a:r>
                        <a:rPr lang="es-EC" sz="1400" dirty="0" smtClean="0">
                          <a:solidFill>
                            <a:schemeClr val="tx1"/>
                          </a:solidFill>
                          <a:effectLst/>
                          <a:latin typeface="Calibri"/>
                          <a:cs typeface="Times New Roman"/>
                        </a:rPr>
                        <a:t>45</a:t>
                      </a:r>
                      <a:endParaRPr lang="es-EC" sz="1400" dirty="0">
                        <a:solidFill>
                          <a:schemeClr val="tx1"/>
                        </a:solidFill>
                        <a:effectLst/>
                        <a:latin typeface="Calibri"/>
                        <a:cs typeface="Times New Roman"/>
                      </a:endParaRPr>
                    </a:p>
                  </a:txBody>
                  <a:tcPr marL="68580" marR="68580" marT="0" marB="0" anchor="ct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030264646"/>
              </p:ext>
            </p:extLst>
          </p:nvPr>
        </p:nvGraphicFramePr>
        <p:xfrm>
          <a:off x="6971522" y="1912774"/>
          <a:ext cx="4838700" cy="3352804"/>
        </p:xfrm>
        <a:graphic>
          <a:graphicData uri="http://schemas.openxmlformats.org/drawingml/2006/table">
            <a:tbl>
              <a:tblPr firstRow="1" firstCol="1" bandRow="1">
                <a:tableStyleId>{F2DE63D5-997A-4646-A377-4702673A728D}</a:tableStyleId>
              </a:tblPr>
              <a:tblGrid>
                <a:gridCol w="1612900"/>
                <a:gridCol w="1612900"/>
                <a:gridCol w="1612900"/>
              </a:tblGrid>
              <a:tr h="838201">
                <a:tc>
                  <a:txBody>
                    <a:bodyPr/>
                    <a:lstStyle/>
                    <a:p>
                      <a:pPr algn="ctr">
                        <a:lnSpc>
                          <a:spcPct val="107000"/>
                        </a:lnSpc>
                        <a:spcAft>
                          <a:spcPts val="0"/>
                        </a:spcAft>
                      </a:pPr>
                      <a:r>
                        <a:rPr lang="es-EC" sz="1800" dirty="0">
                          <a:solidFill>
                            <a:schemeClr val="tx1"/>
                          </a:solidFill>
                          <a:effectLst/>
                        </a:rPr>
                        <a:t>Descripción</a:t>
                      </a:r>
                      <a:endParaRPr lang="es-EC" sz="16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800" dirty="0">
                          <a:solidFill>
                            <a:schemeClr val="tx1"/>
                          </a:solidFill>
                          <a:effectLst/>
                        </a:rPr>
                        <a:t>Cantidad</a:t>
                      </a:r>
                      <a:endParaRPr lang="es-EC" sz="1600" dirty="0">
                        <a:solidFill>
                          <a:schemeClr val="tx1"/>
                        </a:solidFill>
                        <a:effectLst/>
                        <a:latin typeface="Calibri"/>
                        <a:ea typeface="Calibri"/>
                        <a:cs typeface="Times New Roman"/>
                      </a:endParaRPr>
                    </a:p>
                  </a:txBody>
                  <a:tcPr marL="68580" marR="68580" marT="0" marB="0" anchor="ctr"/>
                </a:tc>
                <a:tc>
                  <a:txBody>
                    <a:bodyPr/>
                    <a:lstStyle/>
                    <a:p>
                      <a:pPr>
                        <a:lnSpc>
                          <a:spcPct val="107000"/>
                        </a:lnSpc>
                        <a:spcAft>
                          <a:spcPts val="0"/>
                        </a:spcAft>
                      </a:pPr>
                      <a:r>
                        <a:rPr lang="es-EC" sz="1800">
                          <a:solidFill>
                            <a:schemeClr val="tx1"/>
                          </a:solidFill>
                          <a:effectLst/>
                        </a:rPr>
                        <a:t>Porcentajes</a:t>
                      </a:r>
                      <a:endParaRPr lang="es-EC" sz="1600">
                        <a:solidFill>
                          <a:schemeClr val="tx1"/>
                        </a:solidFill>
                        <a:effectLst/>
                        <a:latin typeface="Calibri"/>
                        <a:ea typeface="Calibri"/>
                        <a:cs typeface="Times New Roman"/>
                      </a:endParaRPr>
                    </a:p>
                  </a:txBody>
                  <a:tcPr marL="68580" marR="68580" marT="0" marB="0" anchor="ctr"/>
                </a:tc>
              </a:tr>
              <a:tr h="838201">
                <a:tc>
                  <a:txBody>
                    <a:bodyPr/>
                    <a:lstStyle/>
                    <a:p>
                      <a:pPr>
                        <a:lnSpc>
                          <a:spcPct val="107000"/>
                        </a:lnSpc>
                        <a:spcAft>
                          <a:spcPts val="0"/>
                        </a:spcAft>
                      </a:pPr>
                      <a:r>
                        <a:rPr lang="es-EC" sz="1800" dirty="0">
                          <a:solidFill>
                            <a:schemeClr val="tx1"/>
                          </a:solidFill>
                          <a:effectLst/>
                        </a:rPr>
                        <a:t>Pymes</a:t>
                      </a:r>
                      <a:endParaRPr lang="es-EC" sz="16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800" dirty="0" smtClean="0">
                          <a:solidFill>
                            <a:schemeClr val="tx1"/>
                          </a:solidFill>
                          <a:effectLst/>
                        </a:rPr>
                        <a:t>1.920</a:t>
                      </a:r>
                      <a:endParaRPr lang="es-EC" sz="16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800">
                          <a:solidFill>
                            <a:schemeClr val="tx1"/>
                          </a:solidFill>
                          <a:effectLst/>
                        </a:rPr>
                        <a:t>97,71%</a:t>
                      </a:r>
                      <a:endParaRPr lang="es-EC" sz="1600">
                        <a:solidFill>
                          <a:schemeClr val="tx1"/>
                        </a:solidFill>
                        <a:effectLst/>
                        <a:latin typeface="Calibri"/>
                        <a:ea typeface="Calibri"/>
                        <a:cs typeface="Times New Roman"/>
                      </a:endParaRPr>
                    </a:p>
                  </a:txBody>
                  <a:tcPr marL="68580" marR="68580" marT="0" marB="0" anchor="ctr"/>
                </a:tc>
              </a:tr>
              <a:tr h="838201">
                <a:tc>
                  <a:txBody>
                    <a:bodyPr/>
                    <a:lstStyle/>
                    <a:p>
                      <a:pPr>
                        <a:lnSpc>
                          <a:spcPct val="107000"/>
                        </a:lnSpc>
                        <a:spcAft>
                          <a:spcPts val="0"/>
                        </a:spcAft>
                      </a:pPr>
                      <a:r>
                        <a:rPr lang="es-EC" sz="1800" dirty="0">
                          <a:solidFill>
                            <a:schemeClr val="tx1"/>
                          </a:solidFill>
                          <a:effectLst/>
                        </a:rPr>
                        <a:t>Grandes</a:t>
                      </a:r>
                      <a:endParaRPr lang="es-EC" sz="1600" dirty="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800" dirty="0">
                          <a:solidFill>
                            <a:schemeClr val="tx1"/>
                          </a:solidFill>
                          <a:effectLst/>
                        </a:rPr>
                        <a:t>45</a:t>
                      </a:r>
                      <a:endParaRPr lang="es-EC" sz="16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800">
                          <a:solidFill>
                            <a:schemeClr val="tx1"/>
                          </a:solidFill>
                          <a:effectLst/>
                        </a:rPr>
                        <a:t>2,19%</a:t>
                      </a:r>
                      <a:endParaRPr lang="es-EC" sz="1600">
                        <a:solidFill>
                          <a:schemeClr val="tx1"/>
                        </a:solidFill>
                        <a:effectLst/>
                        <a:latin typeface="Calibri"/>
                        <a:ea typeface="Calibri"/>
                        <a:cs typeface="Times New Roman"/>
                      </a:endParaRPr>
                    </a:p>
                  </a:txBody>
                  <a:tcPr marL="68580" marR="68580" marT="0" marB="0" anchor="ctr"/>
                </a:tc>
              </a:tr>
              <a:tr h="838201">
                <a:tc>
                  <a:txBody>
                    <a:bodyPr/>
                    <a:lstStyle/>
                    <a:p>
                      <a:pPr>
                        <a:lnSpc>
                          <a:spcPct val="107000"/>
                        </a:lnSpc>
                        <a:spcAft>
                          <a:spcPts val="0"/>
                        </a:spcAft>
                      </a:pPr>
                      <a:r>
                        <a:rPr lang="es-EC" sz="1800">
                          <a:solidFill>
                            <a:schemeClr val="tx1"/>
                          </a:solidFill>
                          <a:effectLst/>
                        </a:rPr>
                        <a:t>Total</a:t>
                      </a:r>
                      <a:endParaRPr lang="es-EC" sz="1600">
                        <a:solidFill>
                          <a:schemeClr val="tx1"/>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800" dirty="0" smtClean="0">
                          <a:solidFill>
                            <a:schemeClr val="tx1"/>
                          </a:solidFill>
                          <a:effectLst/>
                        </a:rPr>
                        <a:t>1.965</a:t>
                      </a:r>
                      <a:endParaRPr lang="es-EC" sz="1600" dirty="0">
                        <a:solidFill>
                          <a:schemeClr val="tx1"/>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800" dirty="0">
                          <a:solidFill>
                            <a:schemeClr val="tx1"/>
                          </a:solidFill>
                          <a:effectLst/>
                        </a:rPr>
                        <a:t>99,90%</a:t>
                      </a:r>
                      <a:endParaRPr lang="es-EC" sz="1600" dirty="0">
                        <a:solidFill>
                          <a:schemeClr val="tx1"/>
                        </a:solidFill>
                        <a:effectLst/>
                        <a:latin typeface="Calibri"/>
                        <a:ea typeface="Calibri"/>
                        <a:cs typeface="Times New Roman"/>
                      </a:endParaRPr>
                    </a:p>
                  </a:txBody>
                  <a:tcPr marL="68580" marR="68580" marT="0" marB="0" anchor="ctr"/>
                </a:tc>
              </a:tr>
            </a:tbl>
          </a:graphicData>
        </a:graphic>
      </p:graphicFrame>
      <p:sp>
        <p:nvSpPr>
          <p:cNvPr id="14" name="13 CuadroTexto"/>
          <p:cNvSpPr txBox="1"/>
          <p:nvPr/>
        </p:nvSpPr>
        <p:spPr>
          <a:xfrm>
            <a:off x="1241362" y="671804"/>
            <a:ext cx="4438650" cy="646331"/>
          </a:xfrm>
          <a:prstGeom prst="rect">
            <a:avLst/>
          </a:prstGeom>
          <a:noFill/>
        </p:spPr>
        <p:txBody>
          <a:bodyPr wrap="square" rtlCol="0">
            <a:spAutoFit/>
          </a:bodyPr>
          <a:lstStyle/>
          <a:p>
            <a:pPr lvl="0" algn="ctr"/>
            <a:r>
              <a:rPr lang="es-EC" b="1" dirty="0">
                <a:latin typeface="Arial" pitchFamily="34" charset="0"/>
                <a:cs typeface="Arial" pitchFamily="34" charset="0"/>
              </a:rPr>
              <a:t>Compañías en Pichincha que no presentaron información por tipo</a:t>
            </a:r>
            <a:endParaRPr lang="es-EC" dirty="0">
              <a:latin typeface="Arial" pitchFamily="34" charset="0"/>
              <a:cs typeface="Arial" pitchFamily="34" charset="0"/>
            </a:endParaRPr>
          </a:p>
        </p:txBody>
      </p:sp>
      <p:sp>
        <p:nvSpPr>
          <p:cNvPr id="15" name="14 CuadroTexto"/>
          <p:cNvSpPr txBox="1"/>
          <p:nvPr/>
        </p:nvSpPr>
        <p:spPr>
          <a:xfrm>
            <a:off x="7158132" y="690854"/>
            <a:ext cx="4438650" cy="923330"/>
          </a:xfrm>
          <a:prstGeom prst="rect">
            <a:avLst/>
          </a:prstGeom>
          <a:noFill/>
        </p:spPr>
        <p:txBody>
          <a:bodyPr wrap="square" rtlCol="0">
            <a:spAutoFit/>
          </a:bodyPr>
          <a:lstStyle/>
          <a:p>
            <a:pPr algn="ctr"/>
            <a:r>
              <a:rPr lang="es-EC" b="1" dirty="0">
                <a:latin typeface="Arial" pitchFamily="34" charset="0"/>
                <a:cs typeface="Arial" pitchFamily="34" charset="0"/>
              </a:rPr>
              <a:t>PYMES </a:t>
            </a:r>
            <a:r>
              <a:rPr lang="es-EC" b="1" dirty="0" smtClean="0">
                <a:latin typeface="Arial" pitchFamily="34" charset="0"/>
                <a:cs typeface="Arial" pitchFamily="34" charset="0"/>
              </a:rPr>
              <a:t>anónimas y de responsabilidad limitada en </a:t>
            </a:r>
            <a:r>
              <a:rPr lang="es-EC" b="1" dirty="0">
                <a:latin typeface="Arial" pitchFamily="34" charset="0"/>
                <a:cs typeface="Arial" pitchFamily="34" charset="0"/>
              </a:rPr>
              <a:t>Pichincha que no presentaron información</a:t>
            </a:r>
            <a:endParaRPr lang="es-EC" dirty="0">
              <a:latin typeface="Arial" pitchFamily="34" charset="0"/>
              <a:cs typeface="Arial" pitchFamily="34" charset="0"/>
            </a:endParaRPr>
          </a:p>
        </p:txBody>
      </p:sp>
      <p:sp>
        <p:nvSpPr>
          <p:cNvPr id="2" name="1 Elipse"/>
          <p:cNvSpPr/>
          <p:nvPr/>
        </p:nvSpPr>
        <p:spPr>
          <a:xfrm>
            <a:off x="8844198" y="2848131"/>
            <a:ext cx="1019331" cy="6745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684897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254594001"/>
              </p:ext>
            </p:extLst>
          </p:nvPr>
        </p:nvGraphicFramePr>
        <p:xfrm>
          <a:off x="2743200" y="63373"/>
          <a:ext cx="6438900" cy="205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687864601"/>
              </p:ext>
            </p:extLst>
          </p:nvPr>
        </p:nvGraphicFramePr>
        <p:xfrm>
          <a:off x="552450" y="2440449"/>
          <a:ext cx="4852353" cy="3181346"/>
        </p:xfrm>
        <a:graphic>
          <a:graphicData uri="http://schemas.openxmlformats.org/drawingml/2006/table">
            <a:tbl>
              <a:tblPr firstRow="1" firstCol="1" bandRow="1">
                <a:tableStyleId>{F2DE63D5-997A-4646-A377-4702673A728D}</a:tableStyleId>
              </a:tblPr>
              <a:tblGrid>
                <a:gridCol w="2559883"/>
                <a:gridCol w="1146235"/>
                <a:gridCol w="1146235"/>
              </a:tblGrid>
              <a:tr h="589373">
                <a:tc>
                  <a:txBody>
                    <a:bodyPr/>
                    <a:lstStyle/>
                    <a:p>
                      <a:pPr algn="ctr">
                        <a:lnSpc>
                          <a:spcPct val="107000"/>
                        </a:lnSpc>
                        <a:spcAft>
                          <a:spcPts val="0"/>
                        </a:spcAft>
                      </a:pPr>
                      <a:r>
                        <a:rPr lang="es-ES" sz="1400" dirty="0">
                          <a:solidFill>
                            <a:schemeClr val="tx1"/>
                          </a:solidFill>
                          <a:effectLst/>
                        </a:rPr>
                        <a:t>Cantón</a:t>
                      </a:r>
                      <a:endParaRPr lang="es-EC" sz="1400" dirty="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Cantidad de compañías</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dirty="0">
                          <a:solidFill>
                            <a:schemeClr val="tx1"/>
                          </a:solidFill>
                          <a:effectLst/>
                        </a:rPr>
                        <a:t>Proporción</a:t>
                      </a:r>
                      <a:endParaRPr lang="es-EC" sz="1400" dirty="0">
                        <a:solidFill>
                          <a:schemeClr val="tx1"/>
                        </a:solidFill>
                        <a:effectLst/>
                        <a:latin typeface="Calibri"/>
                        <a:ea typeface="Calibri"/>
                        <a:cs typeface="Times New Roman"/>
                      </a:endParaRPr>
                    </a:p>
                  </a:txBody>
                  <a:tcPr marL="44450" marR="44450" marT="0" marB="0" anchor="ctr"/>
                </a:tc>
              </a:tr>
              <a:tr h="287997">
                <a:tc>
                  <a:txBody>
                    <a:bodyPr/>
                    <a:lstStyle/>
                    <a:p>
                      <a:pPr>
                        <a:lnSpc>
                          <a:spcPct val="107000"/>
                        </a:lnSpc>
                        <a:spcAft>
                          <a:spcPts val="0"/>
                        </a:spcAft>
                      </a:pPr>
                      <a:r>
                        <a:rPr lang="es-EC" sz="1400">
                          <a:solidFill>
                            <a:schemeClr val="tx1"/>
                          </a:solidFill>
                          <a:effectLst/>
                        </a:rPr>
                        <a:t>Distrito Metropolitano de Quito</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dirty="0" smtClean="0">
                          <a:solidFill>
                            <a:schemeClr val="tx1"/>
                          </a:solidFill>
                          <a:effectLst/>
                        </a:rPr>
                        <a:t>1.828</a:t>
                      </a:r>
                      <a:endParaRPr lang="es-EC" sz="1400" dirty="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95,2%</a:t>
                      </a:r>
                      <a:endParaRPr lang="es-EC" sz="1400">
                        <a:solidFill>
                          <a:schemeClr val="tx1"/>
                        </a:solidFill>
                        <a:effectLst/>
                        <a:latin typeface="Calibri"/>
                        <a:ea typeface="Calibri"/>
                        <a:cs typeface="Times New Roman"/>
                      </a:endParaRPr>
                    </a:p>
                  </a:txBody>
                  <a:tcPr marL="44450" marR="44450" marT="0" marB="0" anchor="ctr"/>
                </a:tc>
              </a:tr>
              <a:tr h="287997">
                <a:tc>
                  <a:txBody>
                    <a:bodyPr/>
                    <a:lstStyle/>
                    <a:p>
                      <a:pPr>
                        <a:lnSpc>
                          <a:spcPct val="107000"/>
                        </a:lnSpc>
                        <a:spcAft>
                          <a:spcPts val="0"/>
                        </a:spcAft>
                      </a:pPr>
                      <a:r>
                        <a:rPr lang="es-EC" sz="1400">
                          <a:solidFill>
                            <a:schemeClr val="tx1"/>
                          </a:solidFill>
                          <a:effectLst/>
                        </a:rPr>
                        <a:t>Rumiñahui</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29</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1,5%</a:t>
                      </a:r>
                      <a:endParaRPr lang="es-EC" sz="1400">
                        <a:solidFill>
                          <a:schemeClr val="tx1"/>
                        </a:solidFill>
                        <a:effectLst/>
                        <a:latin typeface="Calibri"/>
                        <a:ea typeface="Calibri"/>
                        <a:cs typeface="Times New Roman"/>
                      </a:endParaRPr>
                    </a:p>
                  </a:txBody>
                  <a:tcPr marL="44450" marR="44450" marT="0" marB="0" anchor="ctr"/>
                </a:tc>
              </a:tr>
              <a:tr h="287997">
                <a:tc>
                  <a:txBody>
                    <a:bodyPr/>
                    <a:lstStyle/>
                    <a:p>
                      <a:pPr>
                        <a:lnSpc>
                          <a:spcPct val="107000"/>
                        </a:lnSpc>
                        <a:spcAft>
                          <a:spcPts val="0"/>
                        </a:spcAft>
                      </a:pPr>
                      <a:r>
                        <a:rPr lang="es-EC" sz="1400">
                          <a:solidFill>
                            <a:schemeClr val="tx1"/>
                          </a:solidFill>
                          <a:effectLst/>
                        </a:rPr>
                        <a:t>Mejía</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25</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dirty="0">
                          <a:solidFill>
                            <a:schemeClr val="tx1"/>
                          </a:solidFill>
                          <a:effectLst/>
                        </a:rPr>
                        <a:t>1,3%</a:t>
                      </a:r>
                      <a:endParaRPr lang="es-EC" sz="1400" dirty="0">
                        <a:solidFill>
                          <a:schemeClr val="tx1"/>
                        </a:solidFill>
                        <a:effectLst/>
                        <a:latin typeface="Calibri"/>
                        <a:ea typeface="Calibri"/>
                        <a:cs typeface="Times New Roman"/>
                      </a:endParaRPr>
                    </a:p>
                  </a:txBody>
                  <a:tcPr marL="44450" marR="44450" marT="0" marB="0" anchor="ctr"/>
                </a:tc>
              </a:tr>
              <a:tr h="287997">
                <a:tc>
                  <a:txBody>
                    <a:bodyPr/>
                    <a:lstStyle/>
                    <a:p>
                      <a:pPr>
                        <a:lnSpc>
                          <a:spcPct val="107000"/>
                        </a:lnSpc>
                        <a:spcAft>
                          <a:spcPts val="0"/>
                        </a:spcAft>
                      </a:pPr>
                      <a:r>
                        <a:rPr lang="es-EC" sz="1400">
                          <a:solidFill>
                            <a:schemeClr val="tx1"/>
                          </a:solidFill>
                          <a:effectLst/>
                        </a:rPr>
                        <a:t>Cayambe</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15</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0,8%</a:t>
                      </a:r>
                      <a:endParaRPr lang="es-EC" sz="1400">
                        <a:solidFill>
                          <a:schemeClr val="tx1"/>
                        </a:solidFill>
                        <a:effectLst/>
                        <a:latin typeface="Calibri"/>
                        <a:ea typeface="Calibri"/>
                        <a:cs typeface="Times New Roman"/>
                      </a:endParaRPr>
                    </a:p>
                  </a:txBody>
                  <a:tcPr marL="44450" marR="44450" marT="0" marB="0" anchor="ctr"/>
                </a:tc>
              </a:tr>
              <a:tr h="287997">
                <a:tc>
                  <a:txBody>
                    <a:bodyPr/>
                    <a:lstStyle/>
                    <a:p>
                      <a:pPr>
                        <a:lnSpc>
                          <a:spcPct val="107000"/>
                        </a:lnSpc>
                        <a:spcAft>
                          <a:spcPts val="0"/>
                        </a:spcAft>
                      </a:pPr>
                      <a:r>
                        <a:rPr lang="es-EC" sz="1400">
                          <a:solidFill>
                            <a:schemeClr val="tx1"/>
                          </a:solidFill>
                          <a:effectLst/>
                        </a:rPr>
                        <a:t>Pedro Moncayo</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dirty="0">
                          <a:solidFill>
                            <a:schemeClr val="tx1"/>
                          </a:solidFill>
                          <a:effectLst/>
                        </a:rPr>
                        <a:t>15</a:t>
                      </a:r>
                      <a:endParaRPr lang="es-EC" sz="1400" dirty="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0,8%</a:t>
                      </a:r>
                      <a:endParaRPr lang="es-EC" sz="1400">
                        <a:solidFill>
                          <a:schemeClr val="tx1"/>
                        </a:solidFill>
                        <a:effectLst/>
                        <a:latin typeface="Calibri"/>
                        <a:ea typeface="Calibri"/>
                        <a:cs typeface="Times New Roman"/>
                      </a:endParaRPr>
                    </a:p>
                  </a:txBody>
                  <a:tcPr marL="44450" marR="44450" marT="0" marB="0" anchor="ctr"/>
                </a:tc>
              </a:tr>
              <a:tr h="287997">
                <a:tc>
                  <a:txBody>
                    <a:bodyPr/>
                    <a:lstStyle/>
                    <a:p>
                      <a:pPr>
                        <a:lnSpc>
                          <a:spcPct val="107000"/>
                        </a:lnSpc>
                        <a:spcAft>
                          <a:spcPts val="0"/>
                        </a:spcAft>
                      </a:pPr>
                      <a:r>
                        <a:rPr lang="es-EC" sz="1400">
                          <a:solidFill>
                            <a:schemeClr val="tx1"/>
                          </a:solidFill>
                          <a:effectLst/>
                        </a:rPr>
                        <a:t>Pedro Vicente Maldonado</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4</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0,2%</a:t>
                      </a:r>
                      <a:endParaRPr lang="es-EC" sz="1400">
                        <a:solidFill>
                          <a:schemeClr val="tx1"/>
                        </a:solidFill>
                        <a:effectLst/>
                        <a:latin typeface="Calibri"/>
                        <a:ea typeface="Calibri"/>
                        <a:cs typeface="Times New Roman"/>
                      </a:endParaRPr>
                    </a:p>
                  </a:txBody>
                  <a:tcPr marL="44450" marR="44450" marT="0" marB="0" anchor="ctr"/>
                </a:tc>
              </a:tr>
              <a:tr h="287997">
                <a:tc>
                  <a:txBody>
                    <a:bodyPr/>
                    <a:lstStyle/>
                    <a:p>
                      <a:pPr>
                        <a:lnSpc>
                          <a:spcPct val="107000"/>
                        </a:lnSpc>
                        <a:spcAft>
                          <a:spcPts val="0"/>
                        </a:spcAft>
                      </a:pPr>
                      <a:r>
                        <a:rPr lang="es-EC" sz="1400">
                          <a:solidFill>
                            <a:schemeClr val="tx1"/>
                          </a:solidFill>
                          <a:effectLst/>
                        </a:rPr>
                        <a:t>San Miguel de los Bancos</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3</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0,2%</a:t>
                      </a:r>
                      <a:endParaRPr lang="es-EC" sz="1400">
                        <a:solidFill>
                          <a:schemeClr val="tx1"/>
                        </a:solidFill>
                        <a:effectLst/>
                        <a:latin typeface="Calibri"/>
                        <a:ea typeface="Calibri"/>
                        <a:cs typeface="Times New Roman"/>
                      </a:endParaRPr>
                    </a:p>
                  </a:txBody>
                  <a:tcPr marL="44450" marR="44450" marT="0" marB="0" anchor="ctr"/>
                </a:tc>
              </a:tr>
              <a:tr h="287997">
                <a:tc>
                  <a:txBody>
                    <a:bodyPr/>
                    <a:lstStyle/>
                    <a:p>
                      <a:pPr>
                        <a:lnSpc>
                          <a:spcPct val="107000"/>
                        </a:lnSpc>
                        <a:spcAft>
                          <a:spcPts val="0"/>
                        </a:spcAft>
                      </a:pPr>
                      <a:r>
                        <a:rPr lang="es-EC" sz="1400">
                          <a:solidFill>
                            <a:schemeClr val="tx1"/>
                          </a:solidFill>
                          <a:effectLst/>
                        </a:rPr>
                        <a:t>Puerto Quito</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1</a:t>
                      </a:r>
                      <a:endParaRPr lang="es-EC" sz="140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a:solidFill>
                            <a:schemeClr val="tx1"/>
                          </a:solidFill>
                          <a:effectLst/>
                        </a:rPr>
                        <a:t>0,1%</a:t>
                      </a:r>
                      <a:endParaRPr lang="es-EC" sz="1400">
                        <a:solidFill>
                          <a:schemeClr val="tx1"/>
                        </a:solidFill>
                        <a:effectLst/>
                        <a:latin typeface="Calibri"/>
                        <a:ea typeface="Calibri"/>
                        <a:cs typeface="Times New Roman"/>
                      </a:endParaRPr>
                    </a:p>
                  </a:txBody>
                  <a:tcPr marL="44450" marR="44450" marT="0" marB="0" anchor="ctr"/>
                </a:tc>
              </a:tr>
              <a:tr h="287997">
                <a:tc>
                  <a:txBody>
                    <a:bodyPr/>
                    <a:lstStyle/>
                    <a:p>
                      <a:pPr algn="ctr">
                        <a:lnSpc>
                          <a:spcPct val="107000"/>
                        </a:lnSpc>
                        <a:spcAft>
                          <a:spcPts val="0"/>
                        </a:spcAft>
                      </a:pPr>
                      <a:r>
                        <a:rPr lang="es-EC" sz="1400" dirty="0">
                          <a:solidFill>
                            <a:schemeClr val="tx1"/>
                          </a:solidFill>
                          <a:effectLst/>
                        </a:rPr>
                        <a:t>Total</a:t>
                      </a:r>
                      <a:endParaRPr lang="es-EC" sz="1400" dirty="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dirty="0" smtClean="0">
                          <a:solidFill>
                            <a:schemeClr val="tx1"/>
                          </a:solidFill>
                          <a:effectLst/>
                        </a:rPr>
                        <a:t>1.920</a:t>
                      </a:r>
                      <a:endParaRPr lang="es-EC" sz="1400" dirty="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dirty="0">
                          <a:solidFill>
                            <a:schemeClr val="tx1"/>
                          </a:solidFill>
                          <a:effectLst/>
                        </a:rPr>
                        <a:t>100%</a:t>
                      </a:r>
                      <a:endParaRPr lang="es-EC" sz="1400" dirty="0">
                        <a:solidFill>
                          <a:schemeClr val="tx1"/>
                        </a:solidFill>
                        <a:effectLst/>
                        <a:latin typeface="Calibri"/>
                        <a:ea typeface="Calibri"/>
                        <a:cs typeface="Times New Roman"/>
                      </a:endParaRPr>
                    </a:p>
                  </a:txBody>
                  <a:tcPr marL="44450" marR="44450" marT="0" marB="0" anchor="ctr"/>
                </a:tc>
              </a:tr>
            </a:tbl>
          </a:graphicData>
        </a:graphic>
      </p:graphicFrame>
      <p:sp>
        <p:nvSpPr>
          <p:cNvPr id="13" name="12 CuadroTexto"/>
          <p:cNvSpPr txBox="1"/>
          <p:nvPr/>
        </p:nvSpPr>
        <p:spPr>
          <a:xfrm>
            <a:off x="391886" y="594086"/>
            <a:ext cx="2751364"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1.920 compañías</a:t>
            </a:r>
            <a:endParaRPr lang="es-EC" sz="2400" b="1" dirty="0">
              <a:latin typeface="Arial" pitchFamily="34" charset="0"/>
              <a:cs typeface="Arial" pitchFamily="34" charset="0"/>
            </a:endParaRPr>
          </a:p>
        </p:txBody>
      </p:sp>
      <p:sp>
        <p:nvSpPr>
          <p:cNvPr id="14" name="13 CuadroTexto"/>
          <p:cNvSpPr txBox="1"/>
          <p:nvPr/>
        </p:nvSpPr>
        <p:spPr>
          <a:xfrm>
            <a:off x="8629650" y="977318"/>
            <a:ext cx="2590800"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66 compañías</a:t>
            </a:r>
            <a:endParaRPr lang="es-EC" sz="2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1 Rectángulo"/>
              <p:cNvSpPr/>
              <p:nvPr/>
            </p:nvSpPr>
            <p:spPr>
              <a:xfrm>
                <a:off x="9116158" y="2653843"/>
                <a:ext cx="1964127" cy="761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𝑛</m:t>
                      </m:r>
                      <m:r>
                        <a:rPr lang="es-EC" sz="2000" i="1">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𝑍</m:t>
                              </m:r>
                            </m:e>
                            <m:sup>
                              <m:r>
                                <a:rPr lang="es-EC" sz="2000" i="1">
                                  <a:latin typeface="Cambria Math" panose="02040503050406030204" pitchFamily="18" charset="0"/>
                                </a:rPr>
                                <m:t>2</m:t>
                              </m:r>
                            </m:sup>
                          </m:sSup>
                          <m:r>
                            <a:rPr lang="es-EC" sz="2000" i="1">
                              <a:latin typeface="Cambria Math" panose="02040503050406030204" pitchFamily="18" charset="0"/>
                            </a:rPr>
                            <m:t>𝑝𝑞𝑁</m:t>
                          </m:r>
                        </m:num>
                        <m:den>
                          <m:r>
                            <a:rPr lang="es-EC" sz="2000" i="1">
                              <a:latin typeface="Cambria Math" panose="02040503050406030204" pitchFamily="18" charset="0"/>
                            </a:rPr>
                            <m:t>𝑁𝐸</m:t>
                          </m:r>
                          <m:r>
                            <a:rPr lang="es-EC" sz="2000" i="1">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𝑍</m:t>
                              </m:r>
                            </m:e>
                            <m:sup>
                              <m:r>
                                <a:rPr lang="es-EC" sz="2000" i="1">
                                  <a:latin typeface="Cambria Math" panose="02040503050406030204" pitchFamily="18" charset="0"/>
                                </a:rPr>
                                <m:t>2</m:t>
                              </m:r>
                            </m:sup>
                          </m:sSup>
                          <m:r>
                            <a:rPr lang="es-EC" sz="2000" i="1">
                              <a:latin typeface="Cambria Math" panose="02040503050406030204" pitchFamily="18" charset="0"/>
                            </a:rPr>
                            <m:t>𝑝𝑞</m:t>
                          </m:r>
                        </m:den>
                      </m:f>
                    </m:oMath>
                  </m:oMathPara>
                </a14:m>
                <a:endParaRPr lang="es-EC" sz="2000" dirty="0"/>
              </a:p>
            </p:txBody>
          </p:sp>
        </mc:Choice>
        <mc:Fallback xmlns="">
          <p:sp>
            <p:nvSpPr>
              <p:cNvPr id="2" name="1 Rectángulo"/>
              <p:cNvSpPr>
                <a:spLocks noRot="1" noChangeAspect="1" noMove="1" noResize="1" noEditPoints="1" noAdjustHandles="1" noChangeArrowheads="1" noChangeShapeType="1" noTextEdit="1"/>
              </p:cNvSpPr>
              <p:nvPr/>
            </p:nvSpPr>
            <p:spPr>
              <a:xfrm>
                <a:off x="9116158" y="2653843"/>
                <a:ext cx="1964127" cy="761747"/>
              </a:xfrm>
              <a:prstGeom prst="rect">
                <a:avLst/>
              </a:prstGeom>
              <a:blipFill rotWithShape="0">
                <a:blip r:embed="rId7"/>
                <a:stretch>
                  <a:fillRect/>
                </a:stretch>
              </a:blipFill>
            </p:spPr>
            <p:txBody>
              <a:bodyPr/>
              <a:lstStyle/>
              <a:p>
                <a:r>
                  <a:rPr lang="en-US">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174918583"/>
              </p:ext>
            </p:extLst>
          </p:nvPr>
        </p:nvGraphicFramePr>
        <p:xfrm>
          <a:off x="5784980" y="4406908"/>
          <a:ext cx="2542596" cy="1369698"/>
        </p:xfrm>
        <a:graphic>
          <a:graphicData uri="http://schemas.openxmlformats.org/drawingml/2006/table">
            <a:tbl>
              <a:tblPr firstRow="1" firstCol="1" bandRow="1">
                <a:tableStyleId>{C083E6E3-FA7D-4D7B-A595-EF9225AFEA82}</a:tableStyleId>
              </a:tblPr>
              <a:tblGrid>
                <a:gridCol w="1282179"/>
                <a:gridCol w="1260417"/>
              </a:tblGrid>
              <a:tr h="201767">
                <a:tc>
                  <a:txBody>
                    <a:bodyPr/>
                    <a:lstStyle/>
                    <a:p>
                      <a:pPr algn="ctr">
                        <a:lnSpc>
                          <a:spcPct val="107000"/>
                        </a:lnSpc>
                        <a:spcAft>
                          <a:spcPts val="0"/>
                        </a:spcAft>
                      </a:pPr>
                      <a:r>
                        <a:rPr lang="es-EC" sz="1400" dirty="0">
                          <a:effectLst/>
                        </a:rPr>
                        <a:t>Dato</a:t>
                      </a:r>
                      <a:endParaRPr lang="es-EC" sz="18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Valor</a:t>
                      </a:r>
                      <a:endParaRPr lang="es-EC" sz="1800">
                        <a:effectLst/>
                        <a:latin typeface="Calibri"/>
                        <a:ea typeface="Calibri"/>
                        <a:cs typeface="Times New Roman"/>
                      </a:endParaRPr>
                    </a:p>
                  </a:txBody>
                  <a:tcPr marL="68580" marR="68580" marT="0" marB="0"/>
                </a:tc>
              </a:tr>
              <a:tr h="201767">
                <a:tc>
                  <a:txBody>
                    <a:bodyPr/>
                    <a:lstStyle/>
                    <a:p>
                      <a:pPr algn="ctr">
                        <a:lnSpc>
                          <a:spcPct val="107000"/>
                        </a:lnSpc>
                        <a:spcAft>
                          <a:spcPts val="0"/>
                        </a:spcAft>
                      </a:pPr>
                      <a:r>
                        <a:rPr lang="es-EC" sz="1400" b="0" dirty="0">
                          <a:effectLst/>
                        </a:rPr>
                        <a:t>Z al 90%</a:t>
                      </a:r>
                      <a:endParaRPr lang="es-EC" sz="1800" b="0" dirty="0">
                        <a:effectLst/>
                        <a:latin typeface="Calibri"/>
                        <a:ea typeface="Calibri"/>
                        <a:cs typeface="Times New Roman"/>
                      </a:endParaRPr>
                    </a:p>
                  </a:txBody>
                  <a:tcPr marL="68580" marR="68580" marT="0" marB="0" anchor="ctr">
                    <a:noFill/>
                  </a:tcPr>
                </a:tc>
                <a:tc>
                  <a:txBody>
                    <a:bodyPr/>
                    <a:lstStyle/>
                    <a:p>
                      <a:pPr algn="ctr">
                        <a:lnSpc>
                          <a:spcPct val="107000"/>
                        </a:lnSpc>
                        <a:spcAft>
                          <a:spcPts val="0"/>
                        </a:spcAft>
                      </a:pPr>
                      <a:r>
                        <a:rPr lang="es-EC" sz="1400" dirty="0">
                          <a:effectLst/>
                        </a:rPr>
                        <a:t>1,65</a:t>
                      </a:r>
                      <a:endParaRPr lang="es-EC" sz="1800" dirty="0">
                        <a:effectLst/>
                        <a:latin typeface="Calibri"/>
                        <a:ea typeface="Calibri"/>
                        <a:cs typeface="Times New Roman"/>
                      </a:endParaRPr>
                    </a:p>
                  </a:txBody>
                  <a:tcPr marL="68580" marR="68580" marT="0" marB="0" anchor="ctr">
                    <a:noFill/>
                  </a:tcPr>
                </a:tc>
              </a:tr>
              <a:tr h="201767">
                <a:tc>
                  <a:txBody>
                    <a:bodyPr/>
                    <a:lstStyle/>
                    <a:p>
                      <a:pPr algn="ctr">
                        <a:lnSpc>
                          <a:spcPct val="107000"/>
                        </a:lnSpc>
                        <a:spcAft>
                          <a:spcPts val="0"/>
                        </a:spcAft>
                      </a:pPr>
                      <a:r>
                        <a:rPr lang="es-EC" sz="1400" b="0" dirty="0">
                          <a:effectLst/>
                        </a:rPr>
                        <a:t>P</a:t>
                      </a:r>
                      <a:endParaRPr lang="es-EC" sz="1800" b="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400">
                          <a:effectLst/>
                        </a:rPr>
                        <a:t>0,5</a:t>
                      </a:r>
                      <a:endParaRPr lang="es-EC" sz="1800">
                        <a:effectLst/>
                        <a:latin typeface="Calibri"/>
                        <a:ea typeface="Calibri"/>
                        <a:cs typeface="Times New Roman"/>
                      </a:endParaRPr>
                    </a:p>
                  </a:txBody>
                  <a:tcPr marL="68580" marR="68580" marT="0" marB="0" anchor="ctr"/>
                </a:tc>
              </a:tr>
              <a:tr h="201767">
                <a:tc>
                  <a:txBody>
                    <a:bodyPr/>
                    <a:lstStyle/>
                    <a:p>
                      <a:pPr algn="ctr">
                        <a:lnSpc>
                          <a:spcPct val="107000"/>
                        </a:lnSpc>
                        <a:spcAft>
                          <a:spcPts val="0"/>
                        </a:spcAft>
                      </a:pPr>
                      <a:r>
                        <a:rPr lang="es-EC" sz="1400" b="0" dirty="0" smtClean="0">
                          <a:effectLst/>
                        </a:rPr>
                        <a:t>Q</a:t>
                      </a:r>
                      <a:endParaRPr lang="es-EC" sz="1800" b="0" dirty="0">
                        <a:effectLst/>
                        <a:latin typeface="Calibri"/>
                        <a:ea typeface="Calibri"/>
                        <a:cs typeface="Times New Roman"/>
                      </a:endParaRPr>
                    </a:p>
                  </a:txBody>
                  <a:tcPr marL="68580" marR="68580" marT="0" marB="0" anchor="ctr">
                    <a:noFill/>
                  </a:tcPr>
                </a:tc>
                <a:tc>
                  <a:txBody>
                    <a:bodyPr/>
                    <a:lstStyle/>
                    <a:p>
                      <a:pPr algn="ctr">
                        <a:lnSpc>
                          <a:spcPct val="107000"/>
                        </a:lnSpc>
                        <a:spcAft>
                          <a:spcPts val="0"/>
                        </a:spcAft>
                      </a:pPr>
                      <a:r>
                        <a:rPr lang="es-EC" sz="1400">
                          <a:effectLst/>
                        </a:rPr>
                        <a:t>0,5</a:t>
                      </a:r>
                      <a:endParaRPr lang="es-EC" sz="1800">
                        <a:effectLst/>
                        <a:latin typeface="Calibri"/>
                        <a:ea typeface="Calibri"/>
                        <a:cs typeface="Times New Roman"/>
                      </a:endParaRPr>
                    </a:p>
                  </a:txBody>
                  <a:tcPr marL="68580" marR="68580" marT="0" marB="0" anchor="ctr">
                    <a:noFill/>
                  </a:tcPr>
                </a:tc>
              </a:tr>
              <a:tr h="201767">
                <a:tc>
                  <a:txBody>
                    <a:bodyPr/>
                    <a:lstStyle/>
                    <a:p>
                      <a:pPr algn="ctr">
                        <a:lnSpc>
                          <a:spcPct val="107000"/>
                        </a:lnSpc>
                        <a:spcAft>
                          <a:spcPts val="0"/>
                        </a:spcAft>
                      </a:pPr>
                      <a:r>
                        <a:rPr lang="es-EC" sz="1400" b="0" dirty="0">
                          <a:effectLst/>
                        </a:rPr>
                        <a:t>N</a:t>
                      </a:r>
                      <a:endParaRPr lang="es-EC" sz="1800" b="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400" dirty="0" smtClean="0">
                          <a:effectLst/>
                        </a:rPr>
                        <a:t>1.920</a:t>
                      </a:r>
                      <a:endParaRPr lang="es-EC" sz="1800" dirty="0">
                        <a:effectLst/>
                        <a:latin typeface="Calibri"/>
                        <a:ea typeface="Calibri"/>
                        <a:cs typeface="Times New Roman"/>
                      </a:endParaRPr>
                    </a:p>
                  </a:txBody>
                  <a:tcPr marL="68580" marR="68580" marT="0" marB="0" anchor="ctr"/>
                </a:tc>
              </a:tr>
              <a:tr h="201767">
                <a:tc>
                  <a:txBody>
                    <a:bodyPr/>
                    <a:lstStyle/>
                    <a:p>
                      <a:pPr algn="ctr">
                        <a:lnSpc>
                          <a:spcPct val="107000"/>
                        </a:lnSpc>
                        <a:spcAft>
                          <a:spcPts val="0"/>
                        </a:spcAft>
                      </a:pPr>
                      <a:r>
                        <a:rPr lang="es-EC" sz="1400" b="0" dirty="0">
                          <a:effectLst/>
                        </a:rPr>
                        <a:t>E</a:t>
                      </a:r>
                      <a:endParaRPr lang="es-EC" sz="1800" b="0" dirty="0">
                        <a:effectLst/>
                        <a:latin typeface="Calibri"/>
                        <a:ea typeface="Calibri"/>
                        <a:cs typeface="Times New Roman"/>
                      </a:endParaRPr>
                    </a:p>
                  </a:txBody>
                  <a:tcPr marL="68580" marR="68580" marT="0" marB="0" anchor="ctr">
                    <a:noFill/>
                  </a:tcPr>
                </a:tc>
                <a:tc>
                  <a:txBody>
                    <a:bodyPr/>
                    <a:lstStyle/>
                    <a:p>
                      <a:pPr algn="ctr">
                        <a:lnSpc>
                          <a:spcPct val="107000"/>
                        </a:lnSpc>
                        <a:spcAft>
                          <a:spcPts val="0"/>
                        </a:spcAft>
                      </a:pPr>
                      <a:r>
                        <a:rPr lang="es-EC" sz="1400" dirty="0">
                          <a:effectLst/>
                        </a:rPr>
                        <a:t>0,1</a:t>
                      </a:r>
                      <a:endParaRPr lang="es-EC" sz="1800" dirty="0">
                        <a:effectLst/>
                        <a:latin typeface="Calibri"/>
                        <a:ea typeface="Calibri"/>
                        <a:cs typeface="Times New Roman"/>
                      </a:endParaRPr>
                    </a:p>
                  </a:txBody>
                  <a:tcPr marL="68580" marR="68580" marT="0" marB="0" anchor="ctr">
                    <a:noFill/>
                  </a:tcPr>
                </a:tc>
              </a:tr>
            </a:tbl>
          </a:graphicData>
        </a:graphic>
      </p:graphicFrame>
      <mc:AlternateContent xmlns:mc="http://schemas.openxmlformats.org/markup-compatibility/2006" xmlns:a14="http://schemas.microsoft.com/office/drawing/2010/main">
        <mc:Choice Requires="a14">
          <p:sp>
            <p:nvSpPr>
              <p:cNvPr id="7" name="6 Rectángulo"/>
              <p:cNvSpPr/>
              <p:nvPr/>
            </p:nvSpPr>
            <p:spPr>
              <a:xfrm>
                <a:off x="8327576" y="3763031"/>
                <a:ext cx="3541289" cy="621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𝑛</m:t>
                      </m:r>
                      <m:r>
                        <a:rPr lang="es-EC" sz="1600" i="1" smtClean="0">
                          <a:latin typeface="Cambria Math" panose="02040503050406030204" pitchFamily="18" charset="0"/>
                        </a:rPr>
                        <m:t>=</m:t>
                      </m:r>
                      <m:f>
                        <m:fPr>
                          <m:ctrlPr>
                            <a:rPr lang="es-EC" sz="1600" i="1">
                              <a:latin typeface="Cambria Math" panose="02040503050406030204" pitchFamily="18" charset="0"/>
                            </a:rPr>
                          </m:ctrlPr>
                        </m:fPr>
                        <m:num>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r>
                                    <a:rPr lang="es-EC" sz="1600" i="1">
                                      <a:latin typeface="Cambria Math" panose="02040503050406030204" pitchFamily="18" charset="0"/>
                                    </a:rPr>
                                    <m:t>1,65</m:t>
                                  </m:r>
                                </m:e>
                              </m:d>
                            </m:e>
                            <m:sup>
                              <m:r>
                                <a:rPr lang="es-EC" sz="1600" i="1">
                                  <a:latin typeface="Cambria Math" panose="02040503050406030204" pitchFamily="18" charset="0"/>
                                </a:rPr>
                                <m:t>2</m:t>
                              </m:r>
                            </m:sup>
                          </m:sSup>
                          <m:r>
                            <a:rPr lang="es-EC" sz="1600" i="1">
                              <a:latin typeface="Cambria Math" panose="02040503050406030204" pitchFamily="18" charset="0"/>
                            </a:rPr>
                            <m:t>∗0,5∗0,5∗1920</m:t>
                          </m:r>
                        </m:num>
                        <m:den>
                          <m:r>
                            <a:rPr lang="es-EC" sz="1600" i="1">
                              <a:latin typeface="Cambria Math" panose="02040503050406030204" pitchFamily="18" charset="0"/>
                            </a:rPr>
                            <m:t>1,65∗</m:t>
                          </m:r>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r>
                                    <a:rPr lang="es-EC" sz="1600" i="1">
                                      <a:latin typeface="Cambria Math" panose="02040503050406030204" pitchFamily="18" charset="0"/>
                                    </a:rPr>
                                    <m:t>0,1</m:t>
                                  </m:r>
                                </m:e>
                              </m:d>
                            </m:e>
                            <m:sup>
                              <m:r>
                                <a:rPr lang="es-EC" sz="1600" i="1">
                                  <a:latin typeface="Cambria Math" panose="02040503050406030204" pitchFamily="18" charset="0"/>
                                </a:rPr>
                                <m:t>2</m:t>
                              </m:r>
                            </m:sup>
                          </m:sSup>
                          <m:r>
                            <a:rPr lang="es-EC" sz="1600" i="1">
                              <a:latin typeface="Cambria Math" panose="02040503050406030204" pitchFamily="18" charset="0"/>
                            </a:rPr>
                            <m:t>+</m:t>
                          </m:r>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r>
                                    <a:rPr lang="es-EC" sz="1600" i="1">
                                      <a:latin typeface="Cambria Math" panose="02040503050406030204" pitchFamily="18" charset="0"/>
                                    </a:rPr>
                                    <m:t>1,65</m:t>
                                  </m:r>
                                </m:e>
                              </m:d>
                            </m:e>
                            <m:sup>
                              <m:r>
                                <a:rPr lang="es-EC" sz="1600" i="1">
                                  <a:latin typeface="Cambria Math" panose="02040503050406030204" pitchFamily="18" charset="0"/>
                                </a:rPr>
                                <m:t>2</m:t>
                              </m:r>
                            </m:sup>
                          </m:sSup>
                          <m:r>
                            <a:rPr lang="es-EC" sz="1600" i="1">
                              <a:latin typeface="Cambria Math" panose="02040503050406030204" pitchFamily="18" charset="0"/>
                            </a:rPr>
                            <m:t>∗0,5∗0,5</m:t>
                          </m:r>
                        </m:den>
                      </m:f>
                    </m:oMath>
                  </m:oMathPara>
                </a14:m>
                <a:endParaRPr lang="es-EC" sz="1600" dirty="0"/>
              </a:p>
            </p:txBody>
          </p:sp>
        </mc:Choice>
        <mc:Fallback xmlns="">
          <p:sp>
            <p:nvSpPr>
              <p:cNvPr id="7" name="6 Rectángulo"/>
              <p:cNvSpPr>
                <a:spLocks noRot="1" noChangeAspect="1" noMove="1" noResize="1" noEditPoints="1" noAdjustHandles="1" noChangeArrowheads="1" noChangeShapeType="1" noTextEdit="1"/>
              </p:cNvSpPr>
              <p:nvPr/>
            </p:nvSpPr>
            <p:spPr>
              <a:xfrm>
                <a:off x="8327576" y="3763031"/>
                <a:ext cx="3541289" cy="6212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9200298" y="4821422"/>
                <a:ext cx="23052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𝑛</m:t>
                      </m:r>
                      <m:r>
                        <a:rPr lang="es-EC" sz="2000" i="1">
                          <a:latin typeface="Cambria Math" panose="02040503050406030204" pitchFamily="18" charset="0"/>
                        </a:rPr>
                        <m:t>=66 </m:t>
                      </m:r>
                      <m:r>
                        <a:rPr lang="es-EC" sz="2000" i="1">
                          <a:latin typeface="Cambria Math" panose="02040503050406030204" pitchFamily="18" charset="0"/>
                        </a:rPr>
                        <m:t>𝑐𝑜𝑚𝑝𝑎</m:t>
                      </m:r>
                      <m:r>
                        <a:rPr lang="es-EC" sz="2000" i="1">
                          <a:latin typeface="Cambria Math" panose="02040503050406030204" pitchFamily="18" charset="0"/>
                        </a:rPr>
                        <m:t>ñí</m:t>
                      </m:r>
                      <m:r>
                        <a:rPr lang="es-EC" sz="2000" i="1">
                          <a:latin typeface="Cambria Math" panose="02040503050406030204" pitchFamily="18" charset="0"/>
                        </a:rPr>
                        <m:t>𝑎𝑠</m:t>
                      </m:r>
                    </m:oMath>
                  </m:oMathPara>
                </a14:m>
                <a:endParaRPr lang="es-EC" sz="2000" dirty="0"/>
              </a:p>
            </p:txBody>
          </p:sp>
        </mc:Choice>
        <mc:Fallback xmlns="">
          <p:sp>
            <p:nvSpPr>
              <p:cNvPr id="9" name="8 Rectángulo"/>
              <p:cNvSpPr>
                <a:spLocks noRot="1" noChangeAspect="1" noMove="1" noResize="1" noEditPoints="1" noAdjustHandles="1" noChangeArrowheads="1" noChangeShapeType="1" noTextEdit="1"/>
              </p:cNvSpPr>
              <p:nvPr/>
            </p:nvSpPr>
            <p:spPr>
              <a:xfrm>
                <a:off x="9200298" y="4821422"/>
                <a:ext cx="2305246" cy="400110"/>
              </a:xfrm>
              <a:prstGeom prst="rect">
                <a:avLst/>
              </a:prstGeom>
              <a:blipFill rotWithShape="0">
                <a:blip r:embed="rId9"/>
                <a:stretch>
                  <a:fillRect b="-13636"/>
                </a:stretch>
              </a:blipFill>
            </p:spPr>
            <p:txBody>
              <a:bodyPr/>
              <a:lstStyle/>
              <a:p>
                <a:r>
                  <a:rPr lang="en-US">
                    <a:noFill/>
                  </a:rPr>
                  <a:t> </a:t>
                </a:r>
              </a:p>
            </p:txBody>
          </p:sp>
        </mc:Fallback>
      </mc:AlternateContent>
      <p:graphicFrame>
        <p:nvGraphicFramePr>
          <p:cNvPr id="10" name="9 Tabla"/>
          <p:cNvGraphicFramePr>
            <a:graphicFrameLocks noGrp="1"/>
          </p:cNvGraphicFramePr>
          <p:nvPr>
            <p:extLst>
              <p:ext uri="{D42A27DB-BD31-4B8C-83A1-F6EECF244321}">
                <p14:modId xmlns:p14="http://schemas.microsoft.com/office/powerpoint/2010/main" val="2030995797"/>
              </p:ext>
            </p:extLst>
          </p:nvPr>
        </p:nvGraphicFramePr>
        <p:xfrm>
          <a:off x="5784980" y="2512912"/>
          <a:ext cx="2542596" cy="1689738"/>
        </p:xfrm>
        <a:graphic>
          <a:graphicData uri="http://schemas.openxmlformats.org/drawingml/2006/table">
            <a:tbl>
              <a:tblPr firstRow="1" firstCol="1" bandRow="1">
                <a:tableStyleId>{C083E6E3-FA7D-4D7B-A595-EF9225AFEA82}</a:tableStyleId>
              </a:tblPr>
              <a:tblGrid>
                <a:gridCol w="2542596"/>
              </a:tblGrid>
              <a:tr h="294393">
                <a:tc>
                  <a:txBody>
                    <a:bodyPr/>
                    <a:lstStyle/>
                    <a:p>
                      <a:pPr marL="0" lvl="0" algn="ctr">
                        <a:lnSpc>
                          <a:spcPct val="150000"/>
                        </a:lnSpc>
                        <a:spcAft>
                          <a:spcPts val="0"/>
                        </a:spcAft>
                      </a:pPr>
                      <a:r>
                        <a:rPr lang="es-ES" sz="1400" dirty="0">
                          <a:effectLst/>
                        </a:rPr>
                        <a:t>Simbología:</a:t>
                      </a:r>
                      <a:endParaRPr lang="es-EC" sz="1200" dirty="0">
                        <a:effectLst/>
                        <a:latin typeface="Calibri"/>
                        <a:ea typeface="Calibri"/>
                        <a:cs typeface="Times New Roman"/>
                      </a:endParaRPr>
                    </a:p>
                  </a:txBody>
                  <a:tcPr marL="68580" marR="68580" marT="0" marB="0"/>
                </a:tc>
              </a:tr>
              <a:tr h="210028">
                <a:tc>
                  <a:txBody>
                    <a:bodyPr/>
                    <a:lstStyle/>
                    <a:p>
                      <a:pPr marL="0" lvl="0" algn="l">
                        <a:lnSpc>
                          <a:spcPct val="107000"/>
                        </a:lnSpc>
                        <a:spcAft>
                          <a:spcPts val="0"/>
                        </a:spcAft>
                      </a:pPr>
                      <a:r>
                        <a:rPr lang="es-ES" sz="1400" b="0" dirty="0">
                          <a:effectLst/>
                        </a:rPr>
                        <a:t>n = es el tamaño de la muestra</a:t>
                      </a:r>
                      <a:endParaRPr lang="es-EC" sz="1200" b="0" dirty="0">
                        <a:effectLst/>
                        <a:latin typeface="Calibri"/>
                        <a:ea typeface="Calibri"/>
                        <a:cs typeface="Times New Roman"/>
                      </a:endParaRPr>
                    </a:p>
                  </a:txBody>
                  <a:tcPr marL="68580" marR="68580" marT="0" marB="0">
                    <a:noFill/>
                  </a:tcPr>
                </a:tc>
              </a:tr>
              <a:tr h="210028">
                <a:tc>
                  <a:txBody>
                    <a:bodyPr/>
                    <a:lstStyle/>
                    <a:p>
                      <a:pPr marL="0" lvl="0" algn="l">
                        <a:lnSpc>
                          <a:spcPct val="107000"/>
                        </a:lnSpc>
                        <a:spcAft>
                          <a:spcPts val="0"/>
                        </a:spcAft>
                      </a:pPr>
                      <a:r>
                        <a:rPr lang="es-ES" sz="1400" b="0" dirty="0">
                          <a:effectLst/>
                        </a:rPr>
                        <a:t>Z = es el nivel de confianza</a:t>
                      </a:r>
                      <a:endParaRPr lang="es-EC" sz="1200" b="0" dirty="0">
                        <a:effectLst/>
                        <a:latin typeface="Calibri"/>
                        <a:ea typeface="Calibri"/>
                        <a:cs typeface="Times New Roman"/>
                      </a:endParaRPr>
                    </a:p>
                  </a:txBody>
                  <a:tcPr marL="68580" marR="68580" marT="0" marB="0"/>
                </a:tc>
              </a:tr>
              <a:tr h="210028">
                <a:tc>
                  <a:txBody>
                    <a:bodyPr/>
                    <a:lstStyle/>
                    <a:p>
                      <a:pPr marL="0" lvl="0" algn="l">
                        <a:lnSpc>
                          <a:spcPct val="107000"/>
                        </a:lnSpc>
                        <a:spcAft>
                          <a:spcPts val="0"/>
                        </a:spcAft>
                      </a:pPr>
                      <a:r>
                        <a:rPr lang="es-ES" sz="1400" b="0" dirty="0">
                          <a:effectLst/>
                        </a:rPr>
                        <a:t>p = es la variabilidad positiva</a:t>
                      </a:r>
                      <a:endParaRPr lang="es-EC" sz="1200" b="0" dirty="0">
                        <a:effectLst/>
                        <a:latin typeface="Calibri"/>
                        <a:ea typeface="Calibri"/>
                        <a:cs typeface="Times New Roman"/>
                      </a:endParaRPr>
                    </a:p>
                  </a:txBody>
                  <a:tcPr marL="68580" marR="68580" marT="0" marB="0">
                    <a:noFill/>
                  </a:tcPr>
                </a:tc>
              </a:tr>
              <a:tr h="210028">
                <a:tc>
                  <a:txBody>
                    <a:bodyPr/>
                    <a:lstStyle/>
                    <a:p>
                      <a:pPr marL="0" lvl="0" algn="l">
                        <a:lnSpc>
                          <a:spcPct val="107000"/>
                        </a:lnSpc>
                        <a:spcAft>
                          <a:spcPts val="0"/>
                        </a:spcAft>
                      </a:pPr>
                      <a:r>
                        <a:rPr lang="es-ES" sz="1400" b="0" dirty="0">
                          <a:effectLst/>
                        </a:rPr>
                        <a:t>q = es la variabilidad negativa</a:t>
                      </a:r>
                      <a:endParaRPr lang="es-EC" sz="1200" b="0" dirty="0">
                        <a:effectLst/>
                        <a:latin typeface="Calibri"/>
                        <a:ea typeface="Calibri"/>
                        <a:cs typeface="Times New Roman"/>
                      </a:endParaRPr>
                    </a:p>
                  </a:txBody>
                  <a:tcPr marL="68580" marR="68580" marT="0" marB="0"/>
                </a:tc>
              </a:tr>
              <a:tr h="210028">
                <a:tc>
                  <a:txBody>
                    <a:bodyPr/>
                    <a:lstStyle/>
                    <a:p>
                      <a:pPr marL="0" lvl="0" algn="l">
                        <a:lnSpc>
                          <a:spcPct val="107000"/>
                        </a:lnSpc>
                        <a:spcAft>
                          <a:spcPts val="0"/>
                        </a:spcAft>
                      </a:pPr>
                      <a:r>
                        <a:rPr lang="es-ES" sz="1400" b="0" dirty="0">
                          <a:effectLst/>
                        </a:rPr>
                        <a:t>N = es el tamaño de la población</a:t>
                      </a:r>
                      <a:endParaRPr lang="es-EC" sz="1200" b="0" dirty="0">
                        <a:effectLst/>
                        <a:latin typeface="Calibri"/>
                        <a:ea typeface="Calibri"/>
                        <a:cs typeface="Times New Roman"/>
                      </a:endParaRPr>
                    </a:p>
                  </a:txBody>
                  <a:tcPr marL="68580" marR="68580" marT="0" marB="0">
                    <a:noFill/>
                  </a:tcPr>
                </a:tc>
              </a:tr>
              <a:tr h="210028">
                <a:tc>
                  <a:txBody>
                    <a:bodyPr/>
                    <a:lstStyle/>
                    <a:p>
                      <a:pPr marL="0" lvl="0" algn="l">
                        <a:lnSpc>
                          <a:spcPct val="107000"/>
                        </a:lnSpc>
                        <a:spcAft>
                          <a:spcPts val="0"/>
                        </a:spcAft>
                      </a:pPr>
                      <a:r>
                        <a:rPr lang="es-ES" sz="1400" b="0" dirty="0">
                          <a:effectLst/>
                        </a:rPr>
                        <a:t>E = es la precisión o el error</a:t>
                      </a:r>
                      <a:endParaRPr lang="es-EC" sz="1200" b="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475836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8925664"/>
              </p:ext>
            </p:extLst>
          </p:nvPr>
        </p:nvGraphicFramePr>
        <p:xfrm>
          <a:off x="1569767" y="1620984"/>
          <a:ext cx="8873837" cy="3906981"/>
        </p:xfrm>
        <a:graphic>
          <a:graphicData uri="http://schemas.openxmlformats.org/drawingml/2006/table">
            <a:tbl>
              <a:tblPr firstRow="1" firstCol="1" bandRow="1">
                <a:tableStyleId>{F2DE63D5-997A-4646-A377-4702673A728D}</a:tableStyleId>
              </a:tblPr>
              <a:tblGrid>
                <a:gridCol w="5553261"/>
                <a:gridCol w="3320576"/>
              </a:tblGrid>
              <a:tr h="710361">
                <a:tc>
                  <a:txBody>
                    <a:bodyPr/>
                    <a:lstStyle/>
                    <a:p>
                      <a:pPr algn="ctr">
                        <a:lnSpc>
                          <a:spcPct val="107000"/>
                        </a:lnSpc>
                        <a:spcAft>
                          <a:spcPts val="0"/>
                        </a:spcAft>
                      </a:pPr>
                      <a:r>
                        <a:rPr lang="es-EC" sz="1800" dirty="0">
                          <a:solidFill>
                            <a:schemeClr val="tx1"/>
                          </a:solidFill>
                          <a:effectLst/>
                        </a:rPr>
                        <a:t>Cantón</a:t>
                      </a:r>
                      <a:endParaRPr lang="es-EC" sz="2400" dirty="0">
                        <a:solidFill>
                          <a:schemeClr val="tx1"/>
                        </a:solidFill>
                        <a:effectLst/>
                        <a:latin typeface="Arial" pitchFamily="34" charset="0"/>
                        <a:ea typeface="Calibri"/>
                        <a:cs typeface="Arial" pitchFamily="34" charset="0"/>
                      </a:endParaRPr>
                    </a:p>
                  </a:txBody>
                  <a:tcPr marL="44450" marR="44450" marT="0" marB="0" anchor="ctr"/>
                </a:tc>
                <a:tc>
                  <a:txBody>
                    <a:bodyPr/>
                    <a:lstStyle/>
                    <a:p>
                      <a:pPr algn="ctr">
                        <a:lnSpc>
                          <a:spcPct val="107000"/>
                        </a:lnSpc>
                        <a:spcAft>
                          <a:spcPts val="0"/>
                        </a:spcAft>
                      </a:pPr>
                      <a:r>
                        <a:rPr lang="es-EC" sz="1800" dirty="0">
                          <a:solidFill>
                            <a:schemeClr val="tx1"/>
                          </a:solidFill>
                          <a:effectLst/>
                        </a:rPr>
                        <a:t>Muestra de compañías</a:t>
                      </a:r>
                      <a:endParaRPr lang="es-EC" sz="2400" dirty="0">
                        <a:solidFill>
                          <a:schemeClr val="tx1"/>
                        </a:solidFill>
                        <a:effectLst/>
                        <a:latin typeface="Arial" pitchFamily="34" charset="0"/>
                        <a:ea typeface="Calibri"/>
                        <a:cs typeface="Arial" pitchFamily="34" charset="0"/>
                      </a:endParaRPr>
                    </a:p>
                  </a:txBody>
                  <a:tcPr marL="44450" marR="44450" marT="0" marB="0" anchor="ctr"/>
                </a:tc>
              </a:tr>
              <a:tr h="355180">
                <a:tc>
                  <a:txBody>
                    <a:bodyPr/>
                    <a:lstStyle/>
                    <a:p>
                      <a:pPr>
                        <a:lnSpc>
                          <a:spcPct val="107000"/>
                        </a:lnSpc>
                        <a:spcAft>
                          <a:spcPts val="0"/>
                        </a:spcAft>
                      </a:pPr>
                      <a:r>
                        <a:rPr lang="es-EC" sz="1800" b="0" dirty="0">
                          <a:effectLst/>
                        </a:rPr>
                        <a:t>Distrito Metropolitano de Quito</a:t>
                      </a:r>
                      <a:endParaRPr lang="es-EC" sz="2400" b="0" dirty="0">
                        <a:solidFill>
                          <a:schemeClr val="tx1"/>
                        </a:solidFill>
                        <a:effectLst/>
                        <a:latin typeface="Arial" pitchFamily="34" charset="0"/>
                        <a:ea typeface="Calibri"/>
                        <a:cs typeface="Arial" pitchFamily="34" charset="0"/>
                      </a:endParaRPr>
                    </a:p>
                  </a:txBody>
                  <a:tcPr marL="44450" marR="44450" marT="0" marB="0" anchor="b"/>
                </a:tc>
                <a:tc>
                  <a:txBody>
                    <a:bodyPr/>
                    <a:lstStyle/>
                    <a:p>
                      <a:pPr algn="ctr">
                        <a:lnSpc>
                          <a:spcPct val="107000"/>
                        </a:lnSpc>
                        <a:spcAft>
                          <a:spcPts val="0"/>
                        </a:spcAft>
                      </a:pPr>
                      <a:r>
                        <a:rPr lang="es-EC" sz="1800">
                          <a:effectLst/>
                        </a:rPr>
                        <a:t>62</a:t>
                      </a:r>
                      <a:endParaRPr lang="es-EC" sz="2400">
                        <a:solidFill>
                          <a:schemeClr val="tx1"/>
                        </a:solidFill>
                        <a:effectLst/>
                        <a:latin typeface="Arial" pitchFamily="34" charset="0"/>
                        <a:ea typeface="Calibri"/>
                        <a:cs typeface="Arial" pitchFamily="34" charset="0"/>
                      </a:endParaRPr>
                    </a:p>
                  </a:txBody>
                  <a:tcPr marL="44450" marR="44450" marT="0" marB="0" anchor="b"/>
                </a:tc>
              </a:tr>
              <a:tr h="355180">
                <a:tc>
                  <a:txBody>
                    <a:bodyPr/>
                    <a:lstStyle/>
                    <a:p>
                      <a:pPr>
                        <a:lnSpc>
                          <a:spcPct val="107000"/>
                        </a:lnSpc>
                        <a:spcAft>
                          <a:spcPts val="0"/>
                        </a:spcAft>
                      </a:pPr>
                      <a:r>
                        <a:rPr lang="es-EC" sz="1800" b="0" dirty="0">
                          <a:effectLst/>
                        </a:rPr>
                        <a:t>Cayambe</a:t>
                      </a:r>
                      <a:endParaRPr lang="es-EC" sz="2400" b="0" dirty="0">
                        <a:solidFill>
                          <a:schemeClr val="tx1"/>
                        </a:solidFill>
                        <a:effectLst/>
                        <a:latin typeface="Arial" pitchFamily="34" charset="0"/>
                        <a:ea typeface="Calibri"/>
                        <a:cs typeface="Arial" pitchFamily="34" charset="0"/>
                      </a:endParaRPr>
                    </a:p>
                  </a:txBody>
                  <a:tcPr marL="44450" marR="44450" marT="0" marB="0" anchor="b"/>
                </a:tc>
                <a:tc>
                  <a:txBody>
                    <a:bodyPr/>
                    <a:lstStyle/>
                    <a:p>
                      <a:pPr algn="ctr">
                        <a:lnSpc>
                          <a:spcPct val="107000"/>
                        </a:lnSpc>
                        <a:spcAft>
                          <a:spcPts val="0"/>
                        </a:spcAft>
                      </a:pPr>
                      <a:r>
                        <a:rPr lang="es-EC" sz="1800">
                          <a:effectLst/>
                        </a:rPr>
                        <a:t>1</a:t>
                      </a:r>
                      <a:endParaRPr lang="es-EC" sz="2400">
                        <a:solidFill>
                          <a:schemeClr val="tx1"/>
                        </a:solidFill>
                        <a:effectLst/>
                        <a:latin typeface="Arial" pitchFamily="34" charset="0"/>
                        <a:ea typeface="Calibri"/>
                        <a:cs typeface="Arial" pitchFamily="34" charset="0"/>
                      </a:endParaRPr>
                    </a:p>
                  </a:txBody>
                  <a:tcPr marL="44450" marR="44450" marT="0" marB="0" anchor="b"/>
                </a:tc>
              </a:tr>
              <a:tr h="355180">
                <a:tc>
                  <a:txBody>
                    <a:bodyPr/>
                    <a:lstStyle/>
                    <a:p>
                      <a:pPr>
                        <a:lnSpc>
                          <a:spcPct val="107000"/>
                        </a:lnSpc>
                        <a:spcAft>
                          <a:spcPts val="0"/>
                        </a:spcAft>
                      </a:pPr>
                      <a:r>
                        <a:rPr lang="es-EC" sz="1800" b="0" dirty="0">
                          <a:effectLst/>
                        </a:rPr>
                        <a:t>Mejía</a:t>
                      </a:r>
                      <a:endParaRPr lang="es-EC" sz="2400" b="0" dirty="0">
                        <a:solidFill>
                          <a:schemeClr val="tx1"/>
                        </a:solidFill>
                        <a:effectLst/>
                        <a:latin typeface="Arial" pitchFamily="34" charset="0"/>
                        <a:ea typeface="Calibri"/>
                        <a:cs typeface="Arial" pitchFamily="34" charset="0"/>
                      </a:endParaRPr>
                    </a:p>
                  </a:txBody>
                  <a:tcPr marL="44450" marR="44450" marT="0" marB="0" anchor="b"/>
                </a:tc>
                <a:tc>
                  <a:txBody>
                    <a:bodyPr/>
                    <a:lstStyle/>
                    <a:p>
                      <a:pPr algn="ctr">
                        <a:lnSpc>
                          <a:spcPct val="107000"/>
                        </a:lnSpc>
                        <a:spcAft>
                          <a:spcPts val="0"/>
                        </a:spcAft>
                      </a:pPr>
                      <a:r>
                        <a:rPr lang="es-EC" sz="1800">
                          <a:effectLst/>
                        </a:rPr>
                        <a:t>1</a:t>
                      </a:r>
                      <a:endParaRPr lang="es-EC" sz="2400">
                        <a:solidFill>
                          <a:schemeClr val="tx1"/>
                        </a:solidFill>
                        <a:effectLst/>
                        <a:latin typeface="Arial" pitchFamily="34" charset="0"/>
                        <a:ea typeface="Calibri"/>
                        <a:cs typeface="Arial" pitchFamily="34" charset="0"/>
                      </a:endParaRPr>
                    </a:p>
                  </a:txBody>
                  <a:tcPr marL="44450" marR="44450" marT="0" marB="0" anchor="b"/>
                </a:tc>
              </a:tr>
              <a:tr h="355180">
                <a:tc>
                  <a:txBody>
                    <a:bodyPr/>
                    <a:lstStyle/>
                    <a:p>
                      <a:pPr>
                        <a:lnSpc>
                          <a:spcPct val="107000"/>
                        </a:lnSpc>
                        <a:spcAft>
                          <a:spcPts val="0"/>
                        </a:spcAft>
                      </a:pPr>
                      <a:r>
                        <a:rPr lang="es-EC" sz="1800" b="0" dirty="0">
                          <a:effectLst/>
                        </a:rPr>
                        <a:t>Pedro Moncayo</a:t>
                      </a:r>
                      <a:endParaRPr lang="es-EC" sz="2400" b="0" dirty="0">
                        <a:solidFill>
                          <a:schemeClr val="tx1"/>
                        </a:solidFill>
                        <a:effectLst/>
                        <a:latin typeface="Arial" pitchFamily="34" charset="0"/>
                        <a:ea typeface="Calibri"/>
                        <a:cs typeface="Arial" pitchFamily="34" charset="0"/>
                      </a:endParaRPr>
                    </a:p>
                  </a:txBody>
                  <a:tcPr marL="44450" marR="44450" marT="0" marB="0" anchor="b"/>
                </a:tc>
                <a:tc>
                  <a:txBody>
                    <a:bodyPr/>
                    <a:lstStyle/>
                    <a:p>
                      <a:pPr algn="ctr">
                        <a:lnSpc>
                          <a:spcPct val="107000"/>
                        </a:lnSpc>
                        <a:spcAft>
                          <a:spcPts val="0"/>
                        </a:spcAft>
                      </a:pPr>
                      <a:r>
                        <a:rPr lang="es-EC" sz="1800">
                          <a:effectLst/>
                        </a:rPr>
                        <a:t>1</a:t>
                      </a:r>
                      <a:endParaRPr lang="es-EC" sz="2400">
                        <a:solidFill>
                          <a:schemeClr val="tx1"/>
                        </a:solidFill>
                        <a:effectLst/>
                        <a:latin typeface="Arial" pitchFamily="34" charset="0"/>
                        <a:ea typeface="Calibri"/>
                        <a:cs typeface="Arial" pitchFamily="34" charset="0"/>
                      </a:endParaRPr>
                    </a:p>
                  </a:txBody>
                  <a:tcPr marL="44450" marR="44450" marT="0" marB="0" anchor="b"/>
                </a:tc>
              </a:tr>
              <a:tr h="355180">
                <a:tc>
                  <a:txBody>
                    <a:bodyPr/>
                    <a:lstStyle/>
                    <a:p>
                      <a:pPr>
                        <a:lnSpc>
                          <a:spcPct val="107000"/>
                        </a:lnSpc>
                        <a:spcAft>
                          <a:spcPts val="0"/>
                        </a:spcAft>
                      </a:pPr>
                      <a:r>
                        <a:rPr lang="es-EC" sz="1800" b="0" dirty="0">
                          <a:effectLst/>
                        </a:rPr>
                        <a:t>Rumiñahui</a:t>
                      </a:r>
                      <a:endParaRPr lang="es-EC" sz="2400" b="0" dirty="0">
                        <a:solidFill>
                          <a:schemeClr val="tx1"/>
                        </a:solidFill>
                        <a:effectLst/>
                        <a:latin typeface="Arial" pitchFamily="34" charset="0"/>
                        <a:ea typeface="Calibri"/>
                        <a:cs typeface="Arial" pitchFamily="34" charset="0"/>
                      </a:endParaRPr>
                    </a:p>
                  </a:txBody>
                  <a:tcPr marL="44450" marR="44450" marT="0" marB="0" anchor="b"/>
                </a:tc>
                <a:tc>
                  <a:txBody>
                    <a:bodyPr/>
                    <a:lstStyle/>
                    <a:p>
                      <a:pPr algn="ctr">
                        <a:lnSpc>
                          <a:spcPct val="107000"/>
                        </a:lnSpc>
                        <a:spcAft>
                          <a:spcPts val="0"/>
                        </a:spcAft>
                      </a:pPr>
                      <a:r>
                        <a:rPr lang="es-EC" sz="1800">
                          <a:effectLst/>
                        </a:rPr>
                        <a:t>1</a:t>
                      </a:r>
                      <a:endParaRPr lang="es-EC" sz="2400">
                        <a:solidFill>
                          <a:schemeClr val="tx1"/>
                        </a:solidFill>
                        <a:effectLst/>
                        <a:latin typeface="Arial" pitchFamily="34" charset="0"/>
                        <a:ea typeface="Calibri"/>
                        <a:cs typeface="Arial" pitchFamily="34" charset="0"/>
                      </a:endParaRPr>
                    </a:p>
                  </a:txBody>
                  <a:tcPr marL="44450" marR="44450" marT="0" marB="0" anchor="b"/>
                </a:tc>
              </a:tr>
              <a:tr h="355180">
                <a:tc>
                  <a:txBody>
                    <a:bodyPr/>
                    <a:lstStyle/>
                    <a:p>
                      <a:pPr>
                        <a:lnSpc>
                          <a:spcPct val="107000"/>
                        </a:lnSpc>
                        <a:spcAft>
                          <a:spcPts val="0"/>
                        </a:spcAft>
                      </a:pPr>
                      <a:r>
                        <a:rPr lang="es-EC" sz="1800" b="0" dirty="0">
                          <a:effectLst/>
                        </a:rPr>
                        <a:t>Pedro Vicente Maldonado</a:t>
                      </a:r>
                      <a:endParaRPr lang="es-EC" sz="2400" b="0" dirty="0">
                        <a:solidFill>
                          <a:schemeClr val="tx1"/>
                        </a:solidFill>
                        <a:effectLst/>
                        <a:latin typeface="Arial" pitchFamily="34" charset="0"/>
                        <a:ea typeface="Calibri"/>
                        <a:cs typeface="Arial" pitchFamily="34" charset="0"/>
                      </a:endParaRPr>
                    </a:p>
                  </a:txBody>
                  <a:tcPr marL="44450" marR="44450" marT="0" marB="0" anchor="b"/>
                </a:tc>
                <a:tc>
                  <a:txBody>
                    <a:bodyPr/>
                    <a:lstStyle/>
                    <a:p>
                      <a:pPr algn="ctr">
                        <a:lnSpc>
                          <a:spcPct val="107000"/>
                        </a:lnSpc>
                        <a:spcAft>
                          <a:spcPts val="0"/>
                        </a:spcAft>
                      </a:pPr>
                      <a:r>
                        <a:rPr lang="es-EC" sz="1800">
                          <a:effectLst/>
                        </a:rPr>
                        <a:t>0</a:t>
                      </a:r>
                      <a:endParaRPr lang="es-EC" sz="2400">
                        <a:solidFill>
                          <a:schemeClr val="tx1"/>
                        </a:solidFill>
                        <a:effectLst/>
                        <a:latin typeface="Arial" pitchFamily="34" charset="0"/>
                        <a:ea typeface="Calibri"/>
                        <a:cs typeface="Arial" pitchFamily="34" charset="0"/>
                      </a:endParaRPr>
                    </a:p>
                  </a:txBody>
                  <a:tcPr marL="44450" marR="44450" marT="0" marB="0" anchor="b"/>
                </a:tc>
              </a:tr>
              <a:tr h="355180">
                <a:tc>
                  <a:txBody>
                    <a:bodyPr/>
                    <a:lstStyle/>
                    <a:p>
                      <a:pPr>
                        <a:lnSpc>
                          <a:spcPct val="107000"/>
                        </a:lnSpc>
                        <a:spcAft>
                          <a:spcPts val="0"/>
                        </a:spcAft>
                      </a:pPr>
                      <a:r>
                        <a:rPr lang="es-EC" sz="1800" b="0" dirty="0">
                          <a:effectLst/>
                        </a:rPr>
                        <a:t>Puerto Quito</a:t>
                      </a:r>
                      <a:endParaRPr lang="es-EC" sz="2400" b="0" dirty="0">
                        <a:solidFill>
                          <a:schemeClr val="tx1"/>
                        </a:solidFill>
                        <a:effectLst/>
                        <a:latin typeface="Arial" pitchFamily="34" charset="0"/>
                        <a:ea typeface="Calibri"/>
                        <a:cs typeface="Arial" pitchFamily="34" charset="0"/>
                      </a:endParaRPr>
                    </a:p>
                  </a:txBody>
                  <a:tcPr marL="44450" marR="44450" marT="0" marB="0" anchor="b"/>
                </a:tc>
                <a:tc>
                  <a:txBody>
                    <a:bodyPr/>
                    <a:lstStyle/>
                    <a:p>
                      <a:pPr algn="ctr">
                        <a:lnSpc>
                          <a:spcPct val="107000"/>
                        </a:lnSpc>
                        <a:spcAft>
                          <a:spcPts val="0"/>
                        </a:spcAft>
                      </a:pPr>
                      <a:r>
                        <a:rPr lang="es-EC" sz="1800">
                          <a:effectLst/>
                        </a:rPr>
                        <a:t>0</a:t>
                      </a:r>
                      <a:endParaRPr lang="es-EC" sz="2400">
                        <a:solidFill>
                          <a:schemeClr val="tx1"/>
                        </a:solidFill>
                        <a:effectLst/>
                        <a:latin typeface="Arial" pitchFamily="34" charset="0"/>
                        <a:ea typeface="Calibri"/>
                        <a:cs typeface="Arial" pitchFamily="34" charset="0"/>
                      </a:endParaRPr>
                    </a:p>
                  </a:txBody>
                  <a:tcPr marL="44450" marR="44450" marT="0" marB="0" anchor="b"/>
                </a:tc>
              </a:tr>
              <a:tr h="355180">
                <a:tc>
                  <a:txBody>
                    <a:bodyPr/>
                    <a:lstStyle/>
                    <a:p>
                      <a:pPr>
                        <a:lnSpc>
                          <a:spcPct val="107000"/>
                        </a:lnSpc>
                        <a:spcAft>
                          <a:spcPts val="0"/>
                        </a:spcAft>
                      </a:pPr>
                      <a:r>
                        <a:rPr lang="es-EC" sz="1800" b="0" dirty="0">
                          <a:effectLst/>
                        </a:rPr>
                        <a:t>San Miguel de los Bancos</a:t>
                      </a:r>
                      <a:endParaRPr lang="es-EC" sz="2400" b="0" dirty="0">
                        <a:solidFill>
                          <a:schemeClr val="tx1"/>
                        </a:solidFill>
                        <a:effectLst/>
                        <a:latin typeface="Arial" pitchFamily="34" charset="0"/>
                        <a:ea typeface="Calibri"/>
                        <a:cs typeface="Arial" pitchFamily="34" charset="0"/>
                      </a:endParaRPr>
                    </a:p>
                  </a:txBody>
                  <a:tcPr marL="44450" marR="44450" marT="0" marB="0" anchor="b"/>
                </a:tc>
                <a:tc>
                  <a:txBody>
                    <a:bodyPr/>
                    <a:lstStyle/>
                    <a:p>
                      <a:pPr algn="ctr">
                        <a:lnSpc>
                          <a:spcPct val="107000"/>
                        </a:lnSpc>
                        <a:spcAft>
                          <a:spcPts val="0"/>
                        </a:spcAft>
                      </a:pPr>
                      <a:r>
                        <a:rPr lang="es-EC" sz="1800">
                          <a:effectLst/>
                        </a:rPr>
                        <a:t>0</a:t>
                      </a:r>
                      <a:endParaRPr lang="es-EC" sz="2400">
                        <a:solidFill>
                          <a:schemeClr val="tx1"/>
                        </a:solidFill>
                        <a:effectLst/>
                        <a:latin typeface="Arial" pitchFamily="34" charset="0"/>
                        <a:ea typeface="Calibri"/>
                        <a:cs typeface="Arial" pitchFamily="34" charset="0"/>
                      </a:endParaRPr>
                    </a:p>
                  </a:txBody>
                  <a:tcPr marL="44450" marR="44450" marT="0" marB="0" anchor="b"/>
                </a:tc>
              </a:tr>
              <a:tr h="355180">
                <a:tc>
                  <a:txBody>
                    <a:bodyPr/>
                    <a:lstStyle/>
                    <a:p>
                      <a:pPr algn="ctr">
                        <a:lnSpc>
                          <a:spcPct val="107000"/>
                        </a:lnSpc>
                        <a:spcAft>
                          <a:spcPts val="0"/>
                        </a:spcAft>
                      </a:pPr>
                      <a:r>
                        <a:rPr lang="es-EC" sz="1800" b="1" dirty="0">
                          <a:effectLst/>
                        </a:rPr>
                        <a:t>Total</a:t>
                      </a:r>
                      <a:endParaRPr lang="es-EC" sz="2400" b="1" dirty="0">
                        <a:solidFill>
                          <a:schemeClr val="tx1"/>
                        </a:solidFill>
                        <a:effectLst/>
                        <a:latin typeface="Arial" pitchFamily="34" charset="0"/>
                        <a:ea typeface="Calibri"/>
                        <a:cs typeface="Arial" pitchFamily="34" charset="0"/>
                      </a:endParaRPr>
                    </a:p>
                  </a:txBody>
                  <a:tcPr marL="44450" marR="44450" marT="0" marB="0" anchor="b"/>
                </a:tc>
                <a:tc>
                  <a:txBody>
                    <a:bodyPr/>
                    <a:lstStyle/>
                    <a:p>
                      <a:pPr algn="ctr">
                        <a:lnSpc>
                          <a:spcPct val="107000"/>
                        </a:lnSpc>
                        <a:spcAft>
                          <a:spcPts val="0"/>
                        </a:spcAft>
                      </a:pPr>
                      <a:r>
                        <a:rPr lang="es-EC" sz="1800" b="1" dirty="0">
                          <a:effectLst/>
                        </a:rPr>
                        <a:t>66</a:t>
                      </a:r>
                      <a:endParaRPr lang="es-EC" sz="2400" b="1" dirty="0">
                        <a:solidFill>
                          <a:schemeClr val="tx1"/>
                        </a:solidFill>
                        <a:effectLst/>
                        <a:latin typeface="Arial" pitchFamily="34" charset="0"/>
                        <a:ea typeface="Calibri"/>
                        <a:cs typeface="Arial" pitchFamily="34" charset="0"/>
                      </a:endParaRPr>
                    </a:p>
                  </a:txBody>
                  <a:tcPr marL="44450" marR="44450" marT="0" marB="0" anchor="b"/>
                </a:tc>
              </a:tr>
            </a:tbl>
          </a:graphicData>
        </a:graphic>
      </p:graphicFrame>
      <p:sp>
        <p:nvSpPr>
          <p:cNvPr id="5" name="4 Rectángulo"/>
          <p:cNvSpPr/>
          <p:nvPr/>
        </p:nvSpPr>
        <p:spPr>
          <a:xfrm>
            <a:off x="3074921" y="714996"/>
            <a:ext cx="5655715" cy="523220"/>
          </a:xfrm>
          <a:prstGeom prst="rect">
            <a:avLst/>
          </a:prstGeom>
        </p:spPr>
        <p:txBody>
          <a:bodyPr wrap="none">
            <a:spAutoFit/>
          </a:bodyPr>
          <a:lstStyle/>
          <a:p>
            <a:r>
              <a:rPr lang="es-EC" sz="2800" b="1" dirty="0" smtClean="0">
                <a:latin typeface="Arial" pitchFamily="34" charset="0"/>
                <a:cs typeface="Arial" pitchFamily="34" charset="0"/>
              </a:rPr>
              <a:t>Proporcionalidad de la muestra </a:t>
            </a:r>
            <a:endParaRPr lang="es-EC" sz="2800" b="1" dirty="0">
              <a:latin typeface="Arial" pitchFamily="34" charset="0"/>
              <a:cs typeface="Arial" pitchFamily="34" charset="0"/>
            </a:endParaRPr>
          </a:p>
        </p:txBody>
      </p:sp>
    </p:spTree>
    <p:extLst>
      <p:ext uri="{BB962C8B-B14F-4D97-AF65-F5344CB8AC3E}">
        <p14:creationId xmlns:p14="http://schemas.microsoft.com/office/powerpoint/2010/main" val="26431802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984340774"/>
              </p:ext>
            </p:extLst>
          </p:nvPr>
        </p:nvGraphicFramePr>
        <p:xfrm>
          <a:off x="707053" y="327780"/>
          <a:ext cx="107136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5612787" y="327780"/>
            <a:ext cx="4851919" cy="1384995"/>
          </a:xfrm>
          <a:prstGeom prst="rect">
            <a:avLst/>
          </a:prstGeom>
        </p:spPr>
        <p:txBody>
          <a:bodyPr wrap="square">
            <a:spAutoFit/>
          </a:bodyPr>
          <a:lstStyle/>
          <a:p>
            <a:pPr algn="ctr">
              <a:lnSpc>
                <a:spcPct val="150000"/>
              </a:lnSpc>
              <a:spcBef>
                <a:spcPts val="1000"/>
              </a:spcBef>
            </a:pPr>
            <a:r>
              <a:rPr lang="es-EC" sz="2800" b="1" u="sng" dirty="0" smtClean="0">
                <a:solidFill>
                  <a:schemeClr val="accent1">
                    <a:lumMod val="50000"/>
                  </a:schemeClr>
                </a:solidFill>
                <a:latin typeface="Arial" panose="020B0604020202020204" pitchFamily="34" charset="0"/>
                <a:ea typeface="Arial Unicode MS" panose="020B0604020202020204" pitchFamily="34" charset="-128"/>
                <a:cs typeface="Arial" panose="020B0604020202020204" pitchFamily="34" charset="0"/>
              </a:rPr>
              <a:t>INSTRUMENTOS DE RECOPILACIÓN DE DATOS</a:t>
            </a:r>
            <a:endParaRPr lang="en-US" sz="2800" b="1" u="sng"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217683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184" y="1391491"/>
            <a:ext cx="10515600" cy="1015806"/>
          </a:xfrm>
        </p:spPr>
        <p:txBody>
          <a:bodyPr>
            <a:noAutofit/>
          </a:bodyPr>
          <a:lstStyle/>
          <a:p>
            <a:pPr algn="ctr"/>
            <a:r>
              <a:rPr lang="es-EC" sz="7200" b="1" dirty="0" smtClean="0">
                <a:latin typeface="Arial" panose="020B0604020202020204" pitchFamily="34" charset="0"/>
                <a:cs typeface="Arial" panose="020B0604020202020204" pitchFamily="34" charset="0"/>
              </a:rPr>
              <a:t>CAPÍTULO I</a:t>
            </a:r>
            <a:endParaRPr lang="en-US" sz="7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735494" y="3803712"/>
            <a:ext cx="9151776" cy="805608"/>
          </a:xfrm>
        </p:spPr>
        <p:txBody>
          <a:bodyPr>
            <a:noAutofit/>
          </a:bodyPr>
          <a:lstStyle/>
          <a:p>
            <a:pPr marL="0" indent="0" algn="ctr">
              <a:buNone/>
            </a:pPr>
            <a:r>
              <a:rPr lang="es-EC" sz="7200" b="1" dirty="0" smtClean="0">
                <a:latin typeface="Arial" panose="020B0604020202020204" pitchFamily="34" charset="0"/>
                <a:cs typeface="Arial" panose="020B0604020202020204" pitchFamily="34" charset="0"/>
              </a:rPr>
              <a:t>INTRODUCCIÓN</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581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184" y="1391491"/>
            <a:ext cx="10515600" cy="1015806"/>
          </a:xfrm>
        </p:spPr>
        <p:txBody>
          <a:bodyPr>
            <a:noAutofit/>
          </a:bodyPr>
          <a:lstStyle/>
          <a:p>
            <a:pPr algn="ctr"/>
            <a:r>
              <a:rPr lang="es-EC" sz="7200" b="1" dirty="0" smtClean="0">
                <a:latin typeface="Arial" panose="020B0604020202020204" pitchFamily="34" charset="0"/>
                <a:cs typeface="Arial" panose="020B0604020202020204" pitchFamily="34" charset="0"/>
              </a:rPr>
              <a:t>CAPÍTULO IV</a:t>
            </a:r>
            <a:endParaRPr lang="en-US" sz="7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85750" y="3918012"/>
            <a:ext cx="11525250" cy="1244538"/>
          </a:xfrm>
        </p:spPr>
        <p:txBody>
          <a:bodyPr>
            <a:noAutofit/>
          </a:bodyPr>
          <a:lstStyle/>
          <a:p>
            <a:pPr marL="0" indent="0" algn="ctr">
              <a:buNone/>
            </a:pPr>
            <a:r>
              <a:rPr lang="es-EC" sz="7200" b="1" dirty="0">
                <a:latin typeface="Arial" panose="020B0604020202020204" pitchFamily="34" charset="0"/>
                <a:cs typeface="Arial" panose="020B0604020202020204" pitchFamily="34" charset="0"/>
              </a:rPr>
              <a:t>MARCO EMPÍRICO</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704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26138" y="484147"/>
            <a:ext cx="5833241" cy="707886"/>
          </a:xfrm>
          <a:prstGeom prst="rect">
            <a:avLst/>
          </a:prstGeom>
          <a:noFill/>
        </p:spPr>
        <p:txBody>
          <a:bodyPr wrap="square" rtlCol="0">
            <a:spAutoFit/>
          </a:bodyPr>
          <a:lstStyle/>
          <a:p>
            <a:pPr algn="ctr"/>
            <a:r>
              <a:rPr lang="es-ES" sz="4000" b="1" u="sng" dirty="0" smtClean="0">
                <a:solidFill>
                  <a:schemeClr val="accent1">
                    <a:lumMod val="50000"/>
                  </a:schemeClr>
                </a:solidFill>
              </a:rPr>
              <a:t>EJECUCIÓN DE ENCUESTAS</a:t>
            </a:r>
            <a:endParaRPr lang="es-EC" sz="4000" b="1" u="sng" dirty="0">
              <a:solidFill>
                <a:schemeClr val="accent1">
                  <a:lumMod val="50000"/>
                </a:schemeClr>
              </a:solidFill>
            </a:endParaRPr>
          </a:p>
        </p:txBody>
      </p:sp>
      <p:graphicFrame>
        <p:nvGraphicFramePr>
          <p:cNvPr id="5" name="4 Diagrama"/>
          <p:cNvGraphicFramePr/>
          <p:nvPr>
            <p:extLst>
              <p:ext uri="{D42A27DB-BD31-4B8C-83A1-F6EECF244321}">
                <p14:modId xmlns:p14="http://schemas.microsoft.com/office/powerpoint/2010/main" val="304264347"/>
              </p:ext>
            </p:extLst>
          </p:nvPr>
        </p:nvGraphicFramePr>
        <p:xfrm>
          <a:off x="930166" y="1781503"/>
          <a:ext cx="4130565" cy="3026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128674642"/>
              </p:ext>
            </p:extLst>
          </p:nvPr>
        </p:nvGraphicFramePr>
        <p:xfrm>
          <a:off x="5840963" y="1781499"/>
          <a:ext cx="5368977" cy="3228467"/>
        </p:xfrm>
        <a:graphic>
          <a:graphicData uri="http://schemas.openxmlformats.org/drawingml/2006/table">
            <a:tbl>
              <a:tblPr firstRow="1" firstCol="1" bandRow="1">
                <a:tableStyleId>{F2DE63D5-997A-4646-A377-4702673A728D}</a:tableStyleId>
              </a:tblPr>
              <a:tblGrid>
                <a:gridCol w="3359914"/>
                <a:gridCol w="2009063"/>
              </a:tblGrid>
              <a:tr h="553552">
                <a:tc>
                  <a:txBody>
                    <a:bodyPr/>
                    <a:lstStyle/>
                    <a:p>
                      <a:pPr algn="ctr">
                        <a:lnSpc>
                          <a:spcPct val="107000"/>
                        </a:lnSpc>
                        <a:spcAft>
                          <a:spcPts val="0"/>
                        </a:spcAft>
                      </a:pPr>
                      <a:r>
                        <a:rPr lang="es-EC" sz="1800" dirty="0">
                          <a:solidFill>
                            <a:schemeClr val="tx1"/>
                          </a:solidFill>
                          <a:effectLst/>
                        </a:rPr>
                        <a:t>Cantón</a:t>
                      </a:r>
                      <a:endParaRPr lang="es-EC" sz="2400" dirty="0">
                        <a:solidFill>
                          <a:schemeClr val="tx1"/>
                        </a:solidFill>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800" dirty="0" smtClean="0">
                          <a:solidFill>
                            <a:schemeClr val="tx1"/>
                          </a:solidFill>
                          <a:effectLst/>
                        </a:rPr>
                        <a:t>Compañías Encuestadas</a:t>
                      </a:r>
                      <a:endParaRPr lang="es-EC" sz="2400" dirty="0">
                        <a:solidFill>
                          <a:schemeClr val="tx1"/>
                        </a:solidFill>
                        <a:effectLst/>
                        <a:latin typeface="Calibri"/>
                        <a:ea typeface="Calibri"/>
                        <a:cs typeface="Times New Roman"/>
                      </a:endParaRPr>
                    </a:p>
                  </a:txBody>
                  <a:tcPr marL="44450" marR="44450" marT="0" marB="0" anchor="ctr"/>
                </a:tc>
              </a:tr>
              <a:tr h="277161">
                <a:tc>
                  <a:txBody>
                    <a:bodyPr/>
                    <a:lstStyle/>
                    <a:p>
                      <a:pPr>
                        <a:lnSpc>
                          <a:spcPct val="107000"/>
                        </a:lnSpc>
                        <a:spcAft>
                          <a:spcPts val="0"/>
                        </a:spcAft>
                      </a:pPr>
                      <a:r>
                        <a:rPr lang="es-EC" sz="1800" b="0" dirty="0">
                          <a:solidFill>
                            <a:schemeClr val="tx1"/>
                          </a:solidFill>
                          <a:effectLst/>
                        </a:rPr>
                        <a:t>Distrito Metropolitano de Quito</a:t>
                      </a:r>
                      <a:endParaRPr lang="es-EC" sz="2400" b="0" dirty="0">
                        <a:solidFill>
                          <a:schemeClr val="tx1"/>
                        </a:solidFill>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dirty="0" smtClean="0">
                          <a:solidFill>
                            <a:schemeClr val="tx1"/>
                          </a:solidFill>
                          <a:effectLst/>
                        </a:rPr>
                        <a:t>63</a:t>
                      </a:r>
                      <a:endParaRPr lang="es-EC" sz="2400" dirty="0">
                        <a:solidFill>
                          <a:schemeClr val="tx1"/>
                        </a:solidFill>
                        <a:effectLst/>
                        <a:latin typeface="Calibri"/>
                        <a:ea typeface="Calibri"/>
                        <a:cs typeface="Times New Roman"/>
                      </a:endParaRPr>
                    </a:p>
                  </a:txBody>
                  <a:tcPr marL="44450" marR="44450" marT="0" marB="0" anchor="b"/>
                </a:tc>
              </a:tr>
              <a:tr h="277161">
                <a:tc>
                  <a:txBody>
                    <a:bodyPr/>
                    <a:lstStyle/>
                    <a:p>
                      <a:pPr>
                        <a:lnSpc>
                          <a:spcPct val="107000"/>
                        </a:lnSpc>
                        <a:spcAft>
                          <a:spcPts val="0"/>
                        </a:spcAft>
                      </a:pPr>
                      <a:r>
                        <a:rPr lang="es-EC" sz="1800" b="0" dirty="0">
                          <a:solidFill>
                            <a:schemeClr val="tx1"/>
                          </a:solidFill>
                          <a:effectLst/>
                        </a:rPr>
                        <a:t>Cayambe</a:t>
                      </a:r>
                      <a:endParaRPr lang="es-EC" sz="2400" b="0" dirty="0">
                        <a:solidFill>
                          <a:schemeClr val="tx1"/>
                        </a:solidFill>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dirty="0">
                          <a:solidFill>
                            <a:schemeClr val="tx1"/>
                          </a:solidFill>
                          <a:effectLst/>
                        </a:rPr>
                        <a:t>1</a:t>
                      </a:r>
                      <a:endParaRPr lang="es-EC" sz="2400" dirty="0">
                        <a:solidFill>
                          <a:schemeClr val="tx1"/>
                        </a:solidFill>
                        <a:effectLst/>
                        <a:latin typeface="Calibri"/>
                        <a:ea typeface="Calibri"/>
                        <a:cs typeface="Times New Roman"/>
                      </a:endParaRPr>
                    </a:p>
                  </a:txBody>
                  <a:tcPr marL="44450" marR="44450" marT="0" marB="0" anchor="b"/>
                </a:tc>
              </a:tr>
              <a:tr h="277161">
                <a:tc>
                  <a:txBody>
                    <a:bodyPr/>
                    <a:lstStyle/>
                    <a:p>
                      <a:pPr>
                        <a:lnSpc>
                          <a:spcPct val="107000"/>
                        </a:lnSpc>
                        <a:spcAft>
                          <a:spcPts val="0"/>
                        </a:spcAft>
                      </a:pPr>
                      <a:r>
                        <a:rPr lang="es-EC" sz="1800" b="0" dirty="0">
                          <a:solidFill>
                            <a:schemeClr val="tx1"/>
                          </a:solidFill>
                          <a:effectLst/>
                        </a:rPr>
                        <a:t>Mejía</a:t>
                      </a:r>
                      <a:endParaRPr lang="es-EC" sz="2400" b="0" dirty="0">
                        <a:solidFill>
                          <a:schemeClr val="tx1"/>
                        </a:solidFill>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dirty="0">
                          <a:solidFill>
                            <a:schemeClr val="tx1"/>
                          </a:solidFill>
                          <a:effectLst/>
                        </a:rPr>
                        <a:t>1</a:t>
                      </a:r>
                      <a:endParaRPr lang="es-EC" sz="2400" dirty="0">
                        <a:solidFill>
                          <a:schemeClr val="tx1"/>
                        </a:solidFill>
                        <a:effectLst/>
                        <a:latin typeface="Calibri"/>
                        <a:ea typeface="Calibri"/>
                        <a:cs typeface="Times New Roman"/>
                      </a:endParaRPr>
                    </a:p>
                  </a:txBody>
                  <a:tcPr marL="44450" marR="44450" marT="0" marB="0" anchor="b"/>
                </a:tc>
              </a:tr>
              <a:tr h="277161">
                <a:tc>
                  <a:txBody>
                    <a:bodyPr/>
                    <a:lstStyle/>
                    <a:p>
                      <a:pPr>
                        <a:lnSpc>
                          <a:spcPct val="107000"/>
                        </a:lnSpc>
                        <a:spcAft>
                          <a:spcPts val="0"/>
                        </a:spcAft>
                      </a:pPr>
                      <a:r>
                        <a:rPr lang="es-EC" sz="1800" b="0" dirty="0">
                          <a:solidFill>
                            <a:schemeClr val="tx1"/>
                          </a:solidFill>
                          <a:effectLst/>
                        </a:rPr>
                        <a:t>Pedro Moncayo</a:t>
                      </a:r>
                      <a:endParaRPr lang="es-EC" sz="2400" b="0" dirty="0">
                        <a:solidFill>
                          <a:schemeClr val="tx1"/>
                        </a:solidFill>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dirty="0">
                          <a:solidFill>
                            <a:schemeClr val="tx1"/>
                          </a:solidFill>
                          <a:effectLst/>
                        </a:rPr>
                        <a:t>1</a:t>
                      </a:r>
                      <a:endParaRPr lang="es-EC" sz="2400" dirty="0">
                        <a:solidFill>
                          <a:schemeClr val="tx1"/>
                        </a:solidFill>
                        <a:effectLst/>
                        <a:latin typeface="Calibri"/>
                        <a:ea typeface="Calibri"/>
                        <a:cs typeface="Times New Roman"/>
                      </a:endParaRPr>
                    </a:p>
                  </a:txBody>
                  <a:tcPr marL="44450" marR="44450" marT="0" marB="0" anchor="b"/>
                </a:tc>
              </a:tr>
              <a:tr h="277161">
                <a:tc>
                  <a:txBody>
                    <a:bodyPr/>
                    <a:lstStyle/>
                    <a:p>
                      <a:pPr>
                        <a:lnSpc>
                          <a:spcPct val="107000"/>
                        </a:lnSpc>
                        <a:spcAft>
                          <a:spcPts val="0"/>
                        </a:spcAft>
                      </a:pPr>
                      <a:r>
                        <a:rPr lang="es-EC" sz="1800" b="0" dirty="0">
                          <a:solidFill>
                            <a:schemeClr val="tx1"/>
                          </a:solidFill>
                          <a:effectLst/>
                        </a:rPr>
                        <a:t>Rumiñahui</a:t>
                      </a:r>
                      <a:endParaRPr lang="es-EC" sz="2400" b="0" dirty="0">
                        <a:solidFill>
                          <a:schemeClr val="tx1"/>
                        </a:solidFill>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dirty="0">
                          <a:solidFill>
                            <a:schemeClr val="tx1"/>
                          </a:solidFill>
                          <a:effectLst/>
                        </a:rPr>
                        <a:t>1</a:t>
                      </a:r>
                      <a:endParaRPr lang="es-EC" sz="2400" dirty="0">
                        <a:solidFill>
                          <a:schemeClr val="tx1"/>
                        </a:solidFill>
                        <a:effectLst/>
                        <a:latin typeface="Calibri"/>
                        <a:ea typeface="Calibri"/>
                        <a:cs typeface="Times New Roman"/>
                      </a:endParaRPr>
                    </a:p>
                  </a:txBody>
                  <a:tcPr marL="44450" marR="44450" marT="0" marB="0" anchor="b"/>
                </a:tc>
              </a:tr>
              <a:tr h="277161">
                <a:tc>
                  <a:txBody>
                    <a:bodyPr/>
                    <a:lstStyle/>
                    <a:p>
                      <a:pPr>
                        <a:lnSpc>
                          <a:spcPct val="107000"/>
                        </a:lnSpc>
                        <a:spcAft>
                          <a:spcPts val="0"/>
                        </a:spcAft>
                      </a:pPr>
                      <a:r>
                        <a:rPr lang="es-EC" sz="1800" b="0" dirty="0">
                          <a:solidFill>
                            <a:schemeClr val="tx1"/>
                          </a:solidFill>
                          <a:effectLst/>
                        </a:rPr>
                        <a:t>Pedro Vicente Maldonado</a:t>
                      </a:r>
                      <a:endParaRPr lang="es-EC" sz="2400" b="0" dirty="0">
                        <a:solidFill>
                          <a:schemeClr val="tx1"/>
                        </a:solidFill>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S" sz="1800" dirty="0" smtClean="0">
                          <a:solidFill>
                            <a:schemeClr val="tx1"/>
                          </a:solidFill>
                          <a:effectLst/>
                          <a:latin typeface="+mn-lt"/>
                          <a:ea typeface="+mn-ea"/>
                          <a:cs typeface="+mn-cs"/>
                        </a:rPr>
                        <a:t>1</a:t>
                      </a:r>
                      <a:endParaRPr lang="es-EC" sz="2400" dirty="0">
                        <a:solidFill>
                          <a:schemeClr val="tx1"/>
                        </a:solidFill>
                        <a:effectLst/>
                        <a:latin typeface="Calibri"/>
                        <a:ea typeface="Calibri"/>
                        <a:cs typeface="Times New Roman"/>
                      </a:endParaRPr>
                    </a:p>
                  </a:txBody>
                  <a:tcPr marL="44450" marR="44450" marT="0" marB="0" anchor="b"/>
                </a:tc>
              </a:tr>
              <a:tr h="277161">
                <a:tc>
                  <a:txBody>
                    <a:bodyPr/>
                    <a:lstStyle/>
                    <a:p>
                      <a:pPr>
                        <a:lnSpc>
                          <a:spcPct val="107000"/>
                        </a:lnSpc>
                        <a:spcAft>
                          <a:spcPts val="0"/>
                        </a:spcAft>
                      </a:pPr>
                      <a:r>
                        <a:rPr lang="es-EC" sz="1800" b="0" dirty="0">
                          <a:solidFill>
                            <a:schemeClr val="tx1"/>
                          </a:solidFill>
                          <a:effectLst/>
                        </a:rPr>
                        <a:t>Puerto Quito</a:t>
                      </a:r>
                      <a:endParaRPr lang="es-EC" sz="2400" b="0" dirty="0">
                        <a:solidFill>
                          <a:schemeClr val="tx1"/>
                        </a:solidFill>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a:solidFill>
                            <a:schemeClr val="tx1"/>
                          </a:solidFill>
                          <a:effectLst/>
                        </a:rPr>
                        <a:t>0</a:t>
                      </a:r>
                      <a:endParaRPr lang="es-EC" sz="2400">
                        <a:solidFill>
                          <a:schemeClr val="tx1"/>
                        </a:solidFill>
                        <a:effectLst/>
                        <a:latin typeface="Calibri"/>
                        <a:ea typeface="Calibri"/>
                        <a:cs typeface="Times New Roman"/>
                      </a:endParaRPr>
                    </a:p>
                  </a:txBody>
                  <a:tcPr marL="44450" marR="44450" marT="0" marB="0" anchor="b"/>
                </a:tc>
              </a:tr>
              <a:tr h="277161">
                <a:tc>
                  <a:txBody>
                    <a:bodyPr/>
                    <a:lstStyle/>
                    <a:p>
                      <a:pPr>
                        <a:lnSpc>
                          <a:spcPct val="107000"/>
                        </a:lnSpc>
                        <a:spcAft>
                          <a:spcPts val="0"/>
                        </a:spcAft>
                      </a:pPr>
                      <a:r>
                        <a:rPr lang="es-EC" sz="1800" b="0" dirty="0">
                          <a:solidFill>
                            <a:schemeClr val="tx1"/>
                          </a:solidFill>
                          <a:effectLst/>
                        </a:rPr>
                        <a:t>San Miguel de los Bancos</a:t>
                      </a:r>
                      <a:endParaRPr lang="es-EC" sz="2400" b="0" dirty="0">
                        <a:solidFill>
                          <a:schemeClr val="tx1"/>
                        </a:solidFill>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a:solidFill>
                            <a:schemeClr val="tx1"/>
                          </a:solidFill>
                          <a:effectLst/>
                        </a:rPr>
                        <a:t>0</a:t>
                      </a:r>
                      <a:endParaRPr lang="es-EC" sz="2400">
                        <a:solidFill>
                          <a:schemeClr val="tx1"/>
                        </a:solidFill>
                        <a:effectLst/>
                        <a:latin typeface="Calibri"/>
                        <a:ea typeface="Calibri"/>
                        <a:cs typeface="Times New Roman"/>
                      </a:endParaRPr>
                    </a:p>
                  </a:txBody>
                  <a:tcPr marL="44450" marR="44450" marT="0" marB="0" anchor="b"/>
                </a:tc>
              </a:tr>
              <a:tr h="277161">
                <a:tc>
                  <a:txBody>
                    <a:bodyPr/>
                    <a:lstStyle/>
                    <a:p>
                      <a:pPr algn="ctr">
                        <a:lnSpc>
                          <a:spcPct val="107000"/>
                        </a:lnSpc>
                        <a:spcAft>
                          <a:spcPts val="0"/>
                        </a:spcAft>
                      </a:pPr>
                      <a:r>
                        <a:rPr lang="es-EC" sz="1800" b="1">
                          <a:solidFill>
                            <a:schemeClr val="tx1"/>
                          </a:solidFill>
                          <a:effectLst/>
                        </a:rPr>
                        <a:t>Total</a:t>
                      </a:r>
                      <a:endParaRPr lang="es-EC" sz="2400" b="1">
                        <a:solidFill>
                          <a:schemeClr val="tx1"/>
                        </a:solidFill>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b="1" dirty="0" smtClean="0">
                          <a:solidFill>
                            <a:schemeClr val="tx1"/>
                          </a:solidFill>
                          <a:effectLst/>
                        </a:rPr>
                        <a:t>68</a:t>
                      </a:r>
                      <a:endParaRPr lang="es-EC" sz="2400" b="1" dirty="0">
                        <a:solidFill>
                          <a:schemeClr val="tx1"/>
                        </a:solidFill>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0584599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23395" y="239822"/>
            <a:ext cx="6520407" cy="646331"/>
          </a:xfrm>
          <a:prstGeom prst="rect">
            <a:avLst/>
          </a:prstGeom>
          <a:noFill/>
        </p:spPr>
        <p:txBody>
          <a:bodyPr wrap="square" rtlCol="0">
            <a:spAutoFit/>
          </a:bodyPr>
          <a:lstStyle/>
          <a:p>
            <a:pPr algn="ctr"/>
            <a:r>
              <a:rPr lang="es-ES" sz="3600" b="1" u="sng" dirty="0" smtClean="0">
                <a:solidFill>
                  <a:schemeClr val="accent1">
                    <a:lumMod val="50000"/>
                  </a:schemeClr>
                </a:solidFill>
              </a:rPr>
              <a:t>RESULTADOS DE LAS ENCUESTAS</a:t>
            </a:r>
            <a:endParaRPr lang="es-EC" sz="3600" b="1" u="sng" dirty="0">
              <a:solidFill>
                <a:schemeClr val="accent1">
                  <a:lumMod val="50000"/>
                </a:schemeClr>
              </a:solidFill>
            </a:endParaRPr>
          </a:p>
        </p:txBody>
      </p:sp>
      <p:sp>
        <p:nvSpPr>
          <p:cNvPr id="6" name="5 Rectángulo"/>
          <p:cNvSpPr/>
          <p:nvPr/>
        </p:nvSpPr>
        <p:spPr>
          <a:xfrm>
            <a:off x="736787" y="1108511"/>
            <a:ext cx="3332964" cy="338554"/>
          </a:xfrm>
          <a:prstGeom prst="rect">
            <a:avLst/>
          </a:prstGeom>
        </p:spPr>
        <p:txBody>
          <a:bodyPr wrap="none">
            <a:spAutoFit/>
          </a:bodyPr>
          <a:lstStyle/>
          <a:p>
            <a:r>
              <a:rPr lang="es-EC" sz="1600" b="1" dirty="0">
                <a:latin typeface="Arial" pitchFamily="34" charset="0"/>
                <a:cs typeface="Arial" pitchFamily="34" charset="0"/>
              </a:rPr>
              <a:t>Sección 1 – Información general</a:t>
            </a:r>
            <a:endParaRPr lang="es-EC" sz="1600" dirty="0">
              <a:latin typeface="Arial" pitchFamily="34" charset="0"/>
              <a:cs typeface="Arial" pitchFamily="34" charset="0"/>
            </a:endParaRPr>
          </a:p>
        </p:txBody>
      </p:sp>
      <p:sp>
        <p:nvSpPr>
          <p:cNvPr id="7" name="6 Rectángulo"/>
          <p:cNvSpPr/>
          <p:nvPr/>
        </p:nvSpPr>
        <p:spPr>
          <a:xfrm>
            <a:off x="728042" y="1510624"/>
            <a:ext cx="2135393" cy="338554"/>
          </a:xfrm>
          <a:prstGeom prst="rect">
            <a:avLst/>
          </a:prstGeom>
        </p:spPr>
        <p:txBody>
          <a:bodyPr wrap="none">
            <a:spAutoFit/>
          </a:bodyPr>
          <a:lstStyle/>
          <a:p>
            <a:r>
              <a:rPr lang="es-EC" sz="1600" dirty="0" smtClean="0">
                <a:latin typeface="Arial" pitchFamily="34" charset="0"/>
                <a:cs typeface="Arial" pitchFamily="34" charset="0"/>
              </a:rPr>
              <a:t>1.1. Tipo </a:t>
            </a:r>
            <a:r>
              <a:rPr lang="es-EC" sz="1600" dirty="0">
                <a:latin typeface="Arial" pitchFamily="34" charset="0"/>
                <a:cs typeface="Arial" pitchFamily="34" charset="0"/>
              </a:rPr>
              <a:t>de Empresa</a:t>
            </a:r>
          </a:p>
        </p:txBody>
      </p:sp>
      <p:graphicFrame>
        <p:nvGraphicFramePr>
          <p:cNvPr id="8" name="7 Tabla"/>
          <p:cNvGraphicFramePr>
            <a:graphicFrameLocks noGrp="1"/>
          </p:cNvGraphicFramePr>
          <p:nvPr>
            <p:extLst>
              <p:ext uri="{D42A27DB-BD31-4B8C-83A1-F6EECF244321}">
                <p14:modId xmlns:p14="http://schemas.microsoft.com/office/powerpoint/2010/main" val="4035743216"/>
              </p:ext>
            </p:extLst>
          </p:nvPr>
        </p:nvGraphicFramePr>
        <p:xfrm>
          <a:off x="840793" y="1952321"/>
          <a:ext cx="4045284" cy="1285554"/>
        </p:xfrm>
        <a:graphic>
          <a:graphicData uri="http://schemas.openxmlformats.org/drawingml/2006/table">
            <a:tbl>
              <a:tblPr firstRow="1" firstCol="1" bandRow="1">
                <a:tableStyleId>{F2DE63D5-997A-4646-A377-4702673A728D}</a:tableStyleId>
              </a:tblPr>
              <a:tblGrid>
                <a:gridCol w="2756908"/>
                <a:gridCol w="1288376"/>
              </a:tblGrid>
              <a:tr h="439050">
                <a:tc>
                  <a:txBody>
                    <a:bodyPr/>
                    <a:lstStyle/>
                    <a:p>
                      <a:pPr algn="ctr">
                        <a:lnSpc>
                          <a:spcPct val="107000"/>
                        </a:lnSpc>
                        <a:spcAft>
                          <a:spcPts val="0"/>
                        </a:spcAft>
                      </a:pPr>
                      <a:r>
                        <a:rPr lang="es-EC" sz="1400" dirty="0">
                          <a:solidFill>
                            <a:schemeClr val="tx1"/>
                          </a:solidFill>
                          <a:effectLst/>
                          <a:latin typeface="Arial" pitchFamily="34" charset="0"/>
                          <a:cs typeface="Arial" pitchFamily="34" charset="0"/>
                        </a:rPr>
                        <a:t>Tipo</a:t>
                      </a:r>
                      <a:endParaRPr lang="es-EC" sz="140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s-EC" sz="1400" dirty="0">
                          <a:solidFill>
                            <a:schemeClr val="tx1"/>
                          </a:solidFill>
                          <a:effectLst/>
                          <a:latin typeface="Arial" pitchFamily="34" charset="0"/>
                          <a:cs typeface="Arial" pitchFamily="34" charset="0"/>
                        </a:rPr>
                        <a:t>Cantidad</a:t>
                      </a:r>
                      <a:endParaRPr lang="es-EC" sz="1400" dirty="0">
                        <a:solidFill>
                          <a:schemeClr val="tx1"/>
                        </a:solidFill>
                        <a:effectLst/>
                        <a:latin typeface="Arial" pitchFamily="34" charset="0"/>
                        <a:ea typeface="Calibri"/>
                        <a:cs typeface="Arial" pitchFamily="34" charset="0"/>
                      </a:endParaRPr>
                    </a:p>
                  </a:txBody>
                  <a:tcPr marL="68580" marR="68580" marT="0" marB="0" anchor="ctr"/>
                </a:tc>
              </a:tr>
              <a:tr h="423252">
                <a:tc>
                  <a:txBody>
                    <a:bodyPr/>
                    <a:lstStyle/>
                    <a:p>
                      <a:pPr>
                        <a:lnSpc>
                          <a:spcPct val="107000"/>
                        </a:lnSpc>
                        <a:spcAft>
                          <a:spcPts val="0"/>
                        </a:spcAft>
                      </a:pPr>
                      <a:r>
                        <a:rPr lang="es-EC" sz="1400" b="0" dirty="0">
                          <a:solidFill>
                            <a:schemeClr val="tx1"/>
                          </a:solidFill>
                          <a:effectLst/>
                          <a:latin typeface="Arial" pitchFamily="34" charset="0"/>
                          <a:cs typeface="Arial" pitchFamily="34" charset="0"/>
                        </a:rPr>
                        <a:t>Anónima</a:t>
                      </a:r>
                      <a:endParaRPr lang="es-EC" sz="14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s-EC" sz="1400" dirty="0">
                          <a:solidFill>
                            <a:schemeClr val="tx1"/>
                          </a:solidFill>
                          <a:effectLst/>
                          <a:latin typeface="Arial" pitchFamily="34" charset="0"/>
                          <a:cs typeface="Arial" pitchFamily="34" charset="0"/>
                        </a:rPr>
                        <a:t>30</a:t>
                      </a:r>
                      <a:endParaRPr lang="es-EC" sz="1400" dirty="0">
                        <a:solidFill>
                          <a:schemeClr val="tx1"/>
                        </a:solidFill>
                        <a:effectLst/>
                        <a:latin typeface="Arial" pitchFamily="34" charset="0"/>
                        <a:ea typeface="Calibri"/>
                        <a:cs typeface="Arial" pitchFamily="34" charset="0"/>
                      </a:endParaRPr>
                    </a:p>
                  </a:txBody>
                  <a:tcPr marL="68580" marR="68580" marT="0" marB="0" anchor="ctr"/>
                </a:tc>
              </a:tr>
              <a:tr h="423252">
                <a:tc>
                  <a:txBody>
                    <a:bodyPr/>
                    <a:lstStyle/>
                    <a:p>
                      <a:pPr>
                        <a:lnSpc>
                          <a:spcPct val="107000"/>
                        </a:lnSpc>
                        <a:spcAft>
                          <a:spcPts val="0"/>
                        </a:spcAft>
                      </a:pPr>
                      <a:r>
                        <a:rPr lang="es-EC" sz="1400" b="0" dirty="0">
                          <a:solidFill>
                            <a:schemeClr val="tx1"/>
                          </a:solidFill>
                          <a:effectLst/>
                          <a:latin typeface="Arial" pitchFamily="34" charset="0"/>
                          <a:cs typeface="Arial" pitchFamily="34" charset="0"/>
                        </a:rPr>
                        <a:t>De Responsabilidad Limitada</a:t>
                      </a:r>
                      <a:endParaRPr lang="es-EC" sz="14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s-EC" sz="1400" dirty="0">
                          <a:solidFill>
                            <a:schemeClr val="tx1"/>
                          </a:solidFill>
                          <a:effectLst/>
                          <a:latin typeface="Arial" pitchFamily="34" charset="0"/>
                          <a:cs typeface="Arial" pitchFamily="34" charset="0"/>
                        </a:rPr>
                        <a:t>38</a:t>
                      </a:r>
                      <a:endParaRPr lang="es-EC" sz="1400" dirty="0">
                        <a:solidFill>
                          <a:schemeClr val="tx1"/>
                        </a:solidFill>
                        <a:effectLst/>
                        <a:latin typeface="Arial" pitchFamily="34" charset="0"/>
                        <a:ea typeface="Calibri"/>
                        <a:cs typeface="Arial" pitchFamily="34" charset="0"/>
                      </a:endParaRPr>
                    </a:p>
                  </a:txBody>
                  <a:tcPr marL="68580" marR="68580" marT="0" marB="0" anchor="ctr"/>
                </a:tc>
              </a:tr>
            </a:tbl>
          </a:graphicData>
        </a:graphic>
      </p:graphicFrame>
      <p:graphicFrame>
        <p:nvGraphicFramePr>
          <p:cNvPr id="9" name="8 Gráfico"/>
          <p:cNvGraphicFramePr/>
          <p:nvPr>
            <p:extLst>
              <p:ext uri="{D42A27DB-BD31-4B8C-83A1-F6EECF244321}">
                <p14:modId xmlns:p14="http://schemas.microsoft.com/office/powerpoint/2010/main" val="2852754040"/>
              </p:ext>
            </p:extLst>
          </p:nvPr>
        </p:nvGraphicFramePr>
        <p:xfrm>
          <a:off x="5767493" y="1277788"/>
          <a:ext cx="4779636" cy="2263409"/>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731438" y="3393718"/>
            <a:ext cx="3560590" cy="338554"/>
          </a:xfrm>
          <a:prstGeom prst="rect">
            <a:avLst/>
          </a:prstGeom>
        </p:spPr>
        <p:txBody>
          <a:bodyPr wrap="none">
            <a:spAutoFit/>
          </a:bodyPr>
          <a:lstStyle/>
          <a:p>
            <a:r>
              <a:rPr lang="es-EC" sz="1600" dirty="0" smtClean="0">
                <a:latin typeface="Arial" pitchFamily="34" charset="0"/>
                <a:cs typeface="Arial" pitchFamily="34" charset="0"/>
              </a:rPr>
              <a:t>1.2. Cargo </a:t>
            </a:r>
            <a:r>
              <a:rPr lang="es-EC" sz="1600" dirty="0">
                <a:latin typeface="Arial" pitchFamily="34" charset="0"/>
                <a:cs typeface="Arial" pitchFamily="34" charset="0"/>
              </a:rPr>
              <a:t>de la persona encuestada</a:t>
            </a:r>
          </a:p>
        </p:txBody>
      </p:sp>
      <p:graphicFrame>
        <p:nvGraphicFramePr>
          <p:cNvPr id="11" name="10 Tabla"/>
          <p:cNvGraphicFramePr>
            <a:graphicFrameLocks noGrp="1"/>
          </p:cNvGraphicFramePr>
          <p:nvPr>
            <p:extLst>
              <p:ext uri="{D42A27DB-BD31-4B8C-83A1-F6EECF244321}">
                <p14:modId xmlns:p14="http://schemas.microsoft.com/office/powerpoint/2010/main" val="485310483"/>
              </p:ext>
            </p:extLst>
          </p:nvPr>
        </p:nvGraphicFramePr>
        <p:xfrm>
          <a:off x="840793" y="3856071"/>
          <a:ext cx="4045284" cy="1285554"/>
        </p:xfrm>
        <a:graphic>
          <a:graphicData uri="http://schemas.openxmlformats.org/drawingml/2006/table">
            <a:tbl>
              <a:tblPr firstRow="1" firstCol="1" bandRow="1">
                <a:tableStyleId>{F2DE63D5-997A-4646-A377-4702673A728D}</a:tableStyleId>
              </a:tblPr>
              <a:tblGrid>
                <a:gridCol w="2549171"/>
                <a:gridCol w="1496113"/>
              </a:tblGrid>
              <a:tr h="439050">
                <a:tc>
                  <a:txBody>
                    <a:bodyPr/>
                    <a:lstStyle/>
                    <a:p>
                      <a:pPr algn="ctr">
                        <a:lnSpc>
                          <a:spcPct val="107000"/>
                        </a:lnSpc>
                        <a:spcAft>
                          <a:spcPts val="0"/>
                        </a:spcAft>
                      </a:pPr>
                      <a:r>
                        <a:rPr lang="es-EC" sz="1400" dirty="0">
                          <a:solidFill>
                            <a:schemeClr val="tx1"/>
                          </a:solidFill>
                          <a:effectLst/>
                          <a:latin typeface="Arial" pitchFamily="34" charset="0"/>
                          <a:cs typeface="Arial" pitchFamily="34" charset="0"/>
                        </a:rPr>
                        <a:t>Cargo</a:t>
                      </a:r>
                      <a:endParaRPr lang="es-EC" sz="140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s-EC" sz="1400" dirty="0">
                          <a:solidFill>
                            <a:schemeClr val="tx1"/>
                          </a:solidFill>
                          <a:effectLst/>
                          <a:latin typeface="Arial" pitchFamily="34" charset="0"/>
                          <a:cs typeface="Arial" pitchFamily="34" charset="0"/>
                        </a:rPr>
                        <a:t>Cantidad</a:t>
                      </a:r>
                      <a:endParaRPr lang="es-EC" sz="1400" dirty="0">
                        <a:solidFill>
                          <a:schemeClr val="tx1"/>
                        </a:solidFill>
                        <a:effectLst/>
                        <a:latin typeface="Arial" pitchFamily="34" charset="0"/>
                        <a:ea typeface="Calibri"/>
                        <a:cs typeface="Arial" pitchFamily="34" charset="0"/>
                      </a:endParaRPr>
                    </a:p>
                  </a:txBody>
                  <a:tcPr marL="68580" marR="68580" marT="0" marB="0" anchor="ctr"/>
                </a:tc>
              </a:tr>
              <a:tr h="423252">
                <a:tc>
                  <a:txBody>
                    <a:bodyPr/>
                    <a:lstStyle/>
                    <a:p>
                      <a:pPr>
                        <a:lnSpc>
                          <a:spcPct val="107000"/>
                        </a:lnSpc>
                        <a:spcAft>
                          <a:spcPts val="0"/>
                        </a:spcAft>
                      </a:pPr>
                      <a:r>
                        <a:rPr lang="es-EC" sz="1400" b="0" dirty="0">
                          <a:solidFill>
                            <a:schemeClr val="tx1"/>
                          </a:solidFill>
                          <a:effectLst/>
                          <a:latin typeface="Arial" pitchFamily="34" charset="0"/>
                          <a:cs typeface="Arial" pitchFamily="34" charset="0"/>
                        </a:rPr>
                        <a:t>Contador</a:t>
                      </a:r>
                      <a:endParaRPr lang="es-EC" sz="14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s-EC" sz="1400" dirty="0">
                          <a:solidFill>
                            <a:schemeClr val="tx1"/>
                          </a:solidFill>
                          <a:effectLst/>
                          <a:latin typeface="Arial" pitchFamily="34" charset="0"/>
                          <a:cs typeface="Arial" pitchFamily="34" charset="0"/>
                        </a:rPr>
                        <a:t>31</a:t>
                      </a:r>
                      <a:endParaRPr lang="es-EC" sz="1400" dirty="0">
                        <a:solidFill>
                          <a:schemeClr val="tx1"/>
                        </a:solidFill>
                        <a:effectLst/>
                        <a:latin typeface="Arial" pitchFamily="34" charset="0"/>
                        <a:ea typeface="Calibri"/>
                        <a:cs typeface="Arial" pitchFamily="34" charset="0"/>
                      </a:endParaRPr>
                    </a:p>
                  </a:txBody>
                  <a:tcPr marL="68580" marR="68580" marT="0" marB="0" anchor="ctr"/>
                </a:tc>
              </a:tr>
              <a:tr h="423252">
                <a:tc>
                  <a:txBody>
                    <a:bodyPr/>
                    <a:lstStyle/>
                    <a:p>
                      <a:pPr>
                        <a:lnSpc>
                          <a:spcPct val="107000"/>
                        </a:lnSpc>
                        <a:spcAft>
                          <a:spcPts val="0"/>
                        </a:spcAft>
                      </a:pPr>
                      <a:r>
                        <a:rPr lang="es-EC" sz="1400" b="0" dirty="0">
                          <a:solidFill>
                            <a:schemeClr val="tx1"/>
                          </a:solidFill>
                          <a:effectLst/>
                          <a:latin typeface="Arial" pitchFamily="34" charset="0"/>
                          <a:cs typeface="Arial" pitchFamily="34" charset="0"/>
                        </a:rPr>
                        <a:t>Gerente/Administrador</a:t>
                      </a:r>
                      <a:endParaRPr lang="es-EC" sz="14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s-EC" sz="1400" dirty="0">
                          <a:solidFill>
                            <a:schemeClr val="tx1"/>
                          </a:solidFill>
                          <a:effectLst/>
                          <a:latin typeface="Arial" pitchFamily="34" charset="0"/>
                          <a:cs typeface="Arial" pitchFamily="34" charset="0"/>
                        </a:rPr>
                        <a:t>37</a:t>
                      </a:r>
                      <a:endParaRPr lang="es-EC" sz="1400" dirty="0">
                        <a:solidFill>
                          <a:schemeClr val="tx1"/>
                        </a:solidFill>
                        <a:effectLst/>
                        <a:latin typeface="Arial" pitchFamily="34" charset="0"/>
                        <a:ea typeface="Calibri"/>
                        <a:cs typeface="Arial" pitchFamily="34" charset="0"/>
                      </a:endParaRPr>
                    </a:p>
                  </a:txBody>
                  <a:tcPr marL="68580" marR="68580" marT="0" marB="0" anchor="ctr"/>
                </a:tc>
              </a:tr>
            </a:tbl>
          </a:graphicData>
        </a:graphic>
      </p:graphicFrame>
      <p:graphicFrame>
        <p:nvGraphicFramePr>
          <p:cNvPr id="12" name="11 Gráfico"/>
          <p:cNvGraphicFramePr/>
          <p:nvPr>
            <p:extLst>
              <p:ext uri="{D42A27DB-BD31-4B8C-83A1-F6EECF244321}">
                <p14:modId xmlns:p14="http://schemas.microsoft.com/office/powerpoint/2010/main" val="3789726300"/>
              </p:ext>
            </p:extLst>
          </p:nvPr>
        </p:nvGraphicFramePr>
        <p:xfrm>
          <a:off x="5831175" y="3674202"/>
          <a:ext cx="4715954" cy="2262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15335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23102611"/>
              </p:ext>
            </p:extLst>
          </p:nvPr>
        </p:nvGraphicFramePr>
        <p:xfrm>
          <a:off x="224851" y="254835"/>
          <a:ext cx="11537657" cy="5651289"/>
        </p:xfrm>
        <a:graphic>
          <a:graphicData uri="http://schemas.openxmlformats.org/drawingml/2006/table">
            <a:tbl>
              <a:tblPr>
                <a:tableStyleId>{793D81CF-94F2-401A-BA57-92F5A7B2D0C5}</a:tableStyleId>
              </a:tblPr>
              <a:tblGrid>
                <a:gridCol w="2352094"/>
                <a:gridCol w="685800"/>
                <a:gridCol w="4900990"/>
                <a:gridCol w="552568"/>
                <a:gridCol w="552568"/>
                <a:gridCol w="805035"/>
                <a:gridCol w="1688602"/>
              </a:tblGrid>
              <a:tr h="283984">
                <a:tc rowSpan="2">
                  <a:txBody>
                    <a:bodyPr/>
                    <a:lstStyle/>
                    <a:p>
                      <a:pPr algn="ctr" fontAlgn="ctr"/>
                      <a:r>
                        <a:rPr lang="es-EC" sz="2000" b="1" u="none" strike="noStrike" dirty="0">
                          <a:effectLst/>
                        </a:rPr>
                        <a:t>Objetivo</a:t>
                      </a:r>
                      <a:endParaRPr lang="es-EC" sz="2000" b="1" i="0" u="none" strike="noStrike" dirty="0">
                        <a:solidFill>
                          <a:srgbClr val="000000"/>
                        </a:solidFill>
                        <a:effectLst/>
                        <a:latin typeface="Arial" pitchFamily="34" charset="0"/>
                        <a:cs typeface="Arial" pitchFamily="34" charset="0"/>
                      </a:endParaRPr>
                    </a:p>
                  </a:txBody>
                  <a:tcPr marL="9525" marR="9525" marT="9525" marB="0" anchor="ctr"/>
                </a:tc>
                <a:tc rowSpan="2">
                  <a:txBody>
                    <a:bodyPr/>
                    <a:lstStyle/>
                    <a:p>
                      <a:pPr algn="ctr" fontAlgn="ctr"/>
                      <a:r>
                        <a:rPr lang="es-EC" sz="2000" b="1" u="none" strike="noStrike" dirty="0">
                          <a:effectLst/>
                        </a:rPr>
                        <a:t>No.</a:t>
                      </a:r>
                      <a:endParaRPr lang="es-EC" sz="2000" b="1" i="0" u="none" strike="noStrike" dirty="0">
                        <a:solidFill>
                          <a:srgbClr val="000000"/>
                        </a:solidFill>
                        <a:effectLst/>
                        <a:latin typeface="Arial" pitchFamily="34" charset="0"/>
                        <a:cs typeface="Arial" pitchFamily="34" charset="0"/>
                      </a:endParaRPr>
                    </a:p>
                  </a:txBody>
                  <a:tcPr marL="9525" marR="9525" marT="9525" marB="0" anchor="ctr"/>
                </a:tc>
                <a:tc rowSpan="2">
                  <a:txBody>
                    <a:bodyPr/>
                    <a:lstStyle/>
                    <a:p>
                      <a:pPr algn="ctr" fontAlgn="ctr"/>
                      <a:r>
                        <a:rPr lang="es-EC" sz="2000" b="1" u="none" strike="noStrike" dirty="0">
                          <a:effectLst/>
                        </a:rPr>
                        <a:t>Pregunta </a:t>
                      </a:r>
                      <a:endParaRPr lang="es-EC" sz="2000" b="1" i="0" u="none" strike="noStrike" dirty="0">
                        <a:solidFill>
                          <a:srgbClr val="000000"/>
                        </a:solidFill>
                        <a:effectLst/>
                        <a:latin typeface="Arial" pitchFamily="34" charset="0"/>
                        <a:cs typeface="Arial" pitchFamily="34" charset="0"/>
                      </a:endParaRPr>
                    </a:p>
                  </a:txBody>
                  <a:tcPr marL="9525" marR="9525" marT="9525" marB="0" anchor="ctr"/>
                </a:tc>
                <a:tc gridSpan="4">
                  <a:txBody>
                    <a:bodyPr/>
                    <a:lstStyle/>
                    <a:p>
                      <a:pPr algn="ctr" fontAlgn="ctr"/>
                      <a:r>
                        <a:rPr lang="es-EC" sz="1600" b="1" u="none" strike="noStrike" dirty="0">
                          <a:effectLst/>
                        </a:rPr>
                        <a:t>Resultados </a:t>
                      </a:r>
                      <a:endParaRPr lang="es-EC" sz="1600" b="1"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96973">
                <a:tc vMerge="1">
                  <a:txBody>
                    <a:bodyPr/>
                    <a:lstStyle/>
                    <a:p>
                      <a:endParaRPr lang="es-EC" dirty="0"/>
                    </a:p>
                  </a:txBody>
                  <a:tcPr/>
                </a:tc>
                <a:tc vMerge="1">
                  <a:txBody>
                    <a:bodyPr/>
                    <a:lstStyle/>
                    <a:p>
                      <a:endParaRPr lang="es-EC"/>
                    </a:p>
                  </a:txBody>
                  <a:tcPr/>
                </a:tc>
                <a:tc vMerge="1">
                  <a:txBody>
                    <a:bodyPr/>
                    <a:lstStyle/>
                    <a:p>
                      <a:endParaRPr lang="es-EC"/>
                    </a:p>
                  </a:txBody>
                  <a:tcPr/>
                </a:tc>
                <a:tc>
                  <a:txBody>
                    <a:bodyPr/>
                    <a:lstStyle/>
                    <a:p>
                      <a:pPr algn="ctr" fontAlgn="ctr"/>
                      <a:r>
                        <a:rPr lang="es-EC" sz="1600" b="1" u="none" strike="noStrike">
                          <a:effectLst/>
                        </a:rPr>
                        <a:t>SI</a:t>
                      </a:r>
                      <a:endParaRPr lang="es-EC" sz="16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600" b="1" u="none" strike="noStrike">
                          <a:effectLst/>
                        </a:rPr>
                        <a:t>No</a:t>
                      </a:r>
                      <a:endParaRPr lang="es-EC" sz="1600" b="1"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600" b="1" u="none" strike="noStrike" dirty="0">
                          <a:effectLst/>
                        </a:rPr>
                        <a:t>Total</a:t>
                      </a:r>
                      <a:endParaRPr lang="es-EC" sz="16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600" b="1" u="none" strike="noStrike" dirty="0">
                          <a:effectLst/>
                        </a:rPr>
                        <a:t>% de afirmaciones</a:t>
                      </a:r>
                      <a:endParaRPr lang="es-EC" sz="1600" b="1" i="0" u="none" strike="noStrike" dirty="0">
                        <a:solidFill>
                          <a:srgbClr val="000000"/>
                        </a:solidFill>
                        <a:effectLst/>
                        <a:latin typeface="Arial" pitchFamily="34" charset="0"/>
                        <a:cs typeface="Arial" pitchFamily="34" charset="0"/>
                      </a:endParaRPr>
                    </a:p>
                  </a:txBody>
                  <a:tcPr marL="9525" marR="9525" marT="9525" marB="0" anchor="ctr"/>
                </a:tc>
              </a:tr>
              <a:tr h="1221132">
                <a:tc rowSpan="3">
                  <a:txBody>
                    <a:bodyPr/>
                    <a:lstStyle/>
                    <a:p>
                      <a:pPr algn="ctr" fontAlgn="ctr"/>
                      <a:r>
                        <a:rPr lang="es-EC" sz="1400" u="none" strike="noStrike" dirty="0">
                          <a:effectLst/>
                        </a:rPr>
                        <a:t>Evaluar el nivel de conocimiento que poseen los funcionarios en la aplicación de la normativa </a:t>
                      </a:r>
                      <a:r>
                        <a:rPr lang="es-EC" sz="1400" u="none" strike="noStrike" dirty="0" smtClean="0">
                          <a:effectLst/>
                        </a:rPr>
                        <a:t>legal </a:t>
                      </a:r>
                      <a:r>
                        <a:rPr lang="es-EC" sz="1400" u="none" strike="noStrike" dirty="0">
                          <a:effectLst/>
                        </a:rPr>
                        <a:t>sobre el cumplimiento de obligaciones requerida por el organismo de control.</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2.1.</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EC" sz="1400" u="none" strike="noStrike" dirty="0">
                          <a:effectLst/>
                        </a:rPr>
                        <a:t>¿Sabe usted que las compañías de responsabilidad limitada y anónima están en la obligación de presentar hasta el 30 de abril de cada año, su información financiera, mediante la plataforma de la Superintendencia de Compañías, Valores y Seguros?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68</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0</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68</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100%</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r>
              <a:tr h="1206933">
                <a:tc vMerge="1">
                  <a:txBody>
                    <a:bodyPr/>
                    <a:lstStyle/>
                    <a:p>
                      <a:endParaRPr lang="es-EC" dirty="0"/>
                    </a:p>
                  </a:txBody>
                  <a:tcPr/>
                </a:tc>
                <a:tc>
                  <a:txBody>
                    <a:bodyPr/>
                    <a:lstStyle/>
                    <a:p>
                      <a:pPr algn="ctr" fontAlgn="ctr"/>
                      <a:r>
                        <a:rPr lang="es-EC" sz="1400" u="none" strike="noStrike" dirty="0">
                          <a:effectLst/>
                        </a:rPr>
                        <a:t>2.2.</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EC" sz="1400" u="none" strike="noStrike" dirty="0">
                          <a:effectLst/>
                        </a:rPr>
                        <a:t>¿Tiene usted conocimiento que la Superintendencia de Compañías, Valores y Seguros aplica una sanción desde 1 hasta 12 salarios básicos por la no presentación a tiempo de la información financiera anual?</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100%</a:t>
                      </a:r>
                      <a:endParaRPr lang="es-EC" sz="1400" b="0" i="0" u="none" strike="noStrike">
                        <a:solidFill>
                          <a:srgbClr val="000000"/>
                        </a:solidFill>
                        <a:effectLst/>
                        <a:latin typeface="Arial" pitchFamily="34" charset="0"/>
                        <a:cs typeface="Arial" pitchFamily="34" charset="0"/>
                      </a:endParaRPr>
                    </a:p>
                  </a:txBody>
                  <a:tcPr marL="9525" marR="9525" marT="9525" marB="0" anchor="ctr"/>
                </a:tc>
              </a:tr>
              <a:tr h="738360">
                <a:tc vMerge="1">
                  <a:txBody>
                    <a:bodyPr/>
                    <a:lstStyle/>
                    <a:p>
                      <a:endParaRPr lang="es-EC" dirty="0"/>
                    </a:p>
                  </a:txBody>
                  <a:tcPr/>
                </a:tc>
                <a:tc>
                  <a:txBody>
                    <a:bodyPr/>
                    <a:lstStyle/>
                    <a:p>
                      <a:pPr algn="ctr" fontAlgn="ctr"/>
                      <a:r>
                        <a:rPr lang="es-EC" sz="1400" u="none" strike="noStrike" dirty="0">
                          <a:effectLst/>
                        </a:rPr>
                        <a:t>2.3. </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EC" sz="1400" u="none" strike="noStrike" dirty="0">
                          <a:effectLst/>
                        </a:rPr>
                        <a:t>¿Conoce usted que su compañía podría incurrir en sanciones por no adecuar los sistemas y procedimientos contables bajo NIIF para PYMES?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67</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1</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99%</a:t>
                      </a:r>
                      <a:endParaRPr lang="es-EC" sz="1400" b="0" i="0" u="none" strike="noStrike">
                        <a:solidFill>
                          <a:srgbClr val="000000"/>
                        </a:solidFill>
                        <a:effectLst/>
                        <a:latin typeface="Arial" pitchFamily="34" charset="0"/>
                        <a:cs typeface="Arial" pitchFamily="34" charset="0"/>
                      </a:endParaRPr>
                    </a:p>
                  </a:txBody>
                  <a:tcPr marL="9525" marR="9525" marT="9525" marB="0" anchor="ctr"/>
                </a:tc>
              </a:tr>
              <a:tr h="965547">
                <a:tc rowSpan="2">
                  <a:txBody>
                    <a:bodyPr/>
                    <a:lstStyle/>
                    <a:p>
                      <a:pPr algn="ctr" fontAlgn="ctr"/>
                      <a:r>
                        <a:rPr lang="es-EC" sz="1400" u="none" strike="noStrike" dirty="0">
                          <a:effectLst/>
                        </a:rPr>
                        <a:t>Evaluar el nivel de conocimiento que poseen los funcionarios sobre las </a:t>
                      </a:r>
                      <a:r>
                        <a:rPr lang="es-EC" sz="1400" u="none" strike="noStrike" dirty="0" smtClean="0">
                          <a:effectLst/>
                        </a:rPr>
                        <a:t>generalidades de </a:t>
                      </a:r>
                      <a:r>
                        <a:rPr lang="es-EC" sz="1400" u="none" strike="noStrike" dirty="0">
                          <a:effectLst/>
                        </a:rPr>
                        <a:t>la normativa contable, requerida por el organismo de control.</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2.4.</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EC" sz="1400" u="none" strike="noStrike" dirty="0">
                          <a:effectLst/>
                        </a:rPr>
                        <a:t>¿Conoce usted que las NIIF para PYMES dan los lineamientos técnicos contables para el reconocimiento, medición y revelación de partidas contables en los Estados Financieros?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100%</a:t>
                      </a:r>
                      <a:endParaRPr lang="es-EC" sz="1400" b="0" i="0" u="none" strike="noStrike">
                        <a:solidFill>
                          <a:srgbClr val="000000"/>
                        </a:solidFill>
                        <a:effectLst/>
                        <a:latin typeface="Arial" pitchFamily="34" charset="0"/>
                        <a:cs typeface="Arial" pitchFamily="34" charset="0"/>
                      </a:endParaRPr>
                    </a:p>
                  </a:txBody>
                  <a:tcPr marL="9525" marR="9525" marT="9525" marB="0" anchor="ctr"/>
                </a:tc>
              </a:tr>
              <a:tr h="738360">
                <a:tc vMerge="1">
                  <a:txBody>
                    <a:bodyPr/>
                    <a:lstStyle/>
                    <a:p>
                      <a:endParaRPr lang="es-EC" dirty="0"/>
                    </a:p>
                  </a:txBody>
                  <a:tcPr/>
                </a:tc>
                <a:tc>
                  <a:txBody>
                    <a:bodyPr/>
                    <a:lstStyle/>
                    <a:p>
                      <a:pPr algn="ctr" fontAlgn="ctr"/>
                      <a:r>
                        <a:rPr lang="es-EC" sz="1400" u="none" strike="noStrike" dirty="0">
                          <a:effectLst/>
                        </a:rPr>
                        <a:t>2.5.</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EC" sz="1400" u="none" strike="noStrike" dirty="0">
                          <a:effectLst/>
                        </a:rPr>
                        <a:t>¿Su compañía cuenta con políticas contables bajo NIIF para PYMES para la elaboración y presentación de Estados Financieros?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100%</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spTree>
    <p:extLst>
      <p:ext uri="{BB962C8B-B14F-4D97-AF65-F5344CB8AC3E}">
        <p14:creationId xmlns:p14="http://schemas.microsoft.com/office/powerpoint/2010/main" val="472938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76454982"/>
              </p:ext>
            </p:extLst>
          </p:nvPr>
        </p:nvGraphicFramePr>
        <p:xfrm>
          <a:off x="239845" y="254833"/>
          <a:ext cx="11647355" cy="5751671"/>
        </p:xfrm>
        <a:graphic>
          <a:graphicData uri="http://schemas.openxmlformats.org/drawingml/2006/table">
            <a:tbl>
              <a:tblPr>
                <a:tableStyleId>{793D81CF-94F2-401A-BA57-92F5A7B2D0C5}</a:tableStyleId>
              </a:tblPr>
              <a:tblGrid>
                <a:gridCol w="2482573"/>
                <a:gridCol w="665018"/>
                <a:gridCol w="4829137"/>
                <a:gridCol w="563600"/>
                <a:gridCol w="563600"/>
                <a:gridCol w="1098229"/>
                <a:gridCol w="1445198"/>
              </a:tblGrid>
              <a:tr h="253103">
                <a:tc rowSpan="2">
                  <a:txBody>
                    <a:bodyPr/>
                    <a:lstStyle/>
                    <a:p>
                      <a:pPr algn="ctr" fontAlgn="ctr"/>
                      <a:r>
                        <a:rPr lang="es-EC" sz="2000" b="1" u="none" strike="noStrike" dirty="0">
                          <a:effectLst/>
                        </a:rPr>
                        <a:t>Objetivo</a:t>
                      </a:r>
                      <a:endParaRPr lang="es-EC" sz="2000" b="1" i="0" u="none" strike="noStrike" dirty="0">
                        <a:solidFill>
                          <a:srgbClr val="000000"/>
                        </a:solidFill>
                        <a:effectLst/>
                        <a:latin typeface="Arial" pitchFamily="34" charset="0"/>
                        <a:cs typeface="Arial" pitchFamily="34" charset="0"/>
                      </a:endParaRPr>
                    </a:p>
                  </a:txBody>
                  <a:tcPr marL="9525" marR="9525" marT="9525" marB="0" anchor="ctr"/>
                </a:tc>
                <a:tc rowSpan="2">
                  <a:txBody>
                    <a:bodyPr/>
                    <a:lstStyle/>
                    <a:p>
                      <a:pPr algn="ctr" fontAlgn="ctr"/>
                      <a:r>
                        <a:rPr lang="es-EC" sz="2000" b="1" u="none" strike="noStrike" dirty="0">
                          <a:effectLst/>
                        </a:rPr>
                        <a:t>No.</a:t>
                      </a:r>
                      <a:endParaRPr lang="es-EC" sz="2000" b="1" i="0" u="none" strike="noStrike" dirty="0">
                        <a:solidFill>
                          <a:srgbClr val="000000"/>
                        </a:solidFill>
                        <a:effectLst/>
                        <a:latin typeface="Arial" pitchFamily="34" charset="0"/>
                        <a:cs typeface="Arial" pitchFamily="34" charset="0"/>
                      </a:endParaRPr>
                    </a:p>
                  </a:txBody>
                  <a:tcPr marL="9525" marR="9525" marT="9525" marB="0" anchor="ctr"/>
                </a:tc>
                <a:tc rowSpan="2">
                  <a:txBody>
                    <a:bodyPr/>
                    <a:lstStyle/>
                    <a:p>
                      <a:pPr algn="ctr" fontAlgn="ctr"/>
                      <a:r>
                        <a:rPr lang="es-EC" sz="2000" b="1" u="none" strike="noStrike" dirty="0">
                          <a:effectLst/>
                        </a:rPr>
                        <a:t>Pregunta </a:t>
                      </a:r>
                      <a:endParaRPr lang="es-EC" sz="2000" b="1" i="0" u="none" strike="noStrike" dirty="0">
                        <a:solidFill>
                          <a:srgbClr val="000000"/>
                        </a:solidFill>
                        <a:effectLst/>
                        <a:latin typeface="Arial" pitchFamily="34" charset="0"/>
                        <a:cs typeface="Arial" pitchFamily="34" charset="0"/>
                      </a:endParaRPr>
                    </a:p>
                  </a:txBody>
                  <a:tcPr marL="9525" marR="9525" marT="9525" marB="0" anchor="ctr"/>
                </a:tc>
                <a:tc gridSpan="4">
                  <a:txBody>
                    <a:bodyPr/>
                    <a:lstStyle/>
                    <a:p>
                      <a:pPr algn="ctr" fontAlgn="ctr"/>
                      <a:r>
                        <a:rPr lang="es-EC" sz="1600" b="1" u="none" strike="noStrike" dirty="0">
                          <a:effectLst/>
                        </a:rPr>
                        <a:t>Resultados </a:t>
                      </a:r>
                      <a:endParaRPr lang="es-EC" sz="1600" b="1" i="0" u="none" strike="noStrike" dirty="0">
                        <a:solidFill>
                          <a:srgbClr val="000000"/>
                        </a:solidFill>
                        <a:effectLst/>
                        <a:latin typeface="Arial" pitchFamily="34" charset="0"/>
                        <a:cs typeface="Arial"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57048">
                <a:tc vMerge="1">
                  <a:txBody>
                    <a:bodyPr/>
                    <a:lstStyle/>
                    <a:p>
                      <a:endParaRPr lang="es-EC" dirty="0"/>
                    </a:p>
                  </a:txBody>
                  <a:tcPr/>
                </a:tc>
                <a:tc vMerge="1">
                  <a:txBody>
                    <a:bodyPr/>
                    <a:lstStyle/>
                    <a:p>
                      <a:endParaRPr lang="es-EC"/>
                    </a:p>
                  </a:txBody>
                  <a:tcPr/>
                </a:tc>
                <a:tc vMerge="1">
                  <a:txBody>
                    <a:bodyPr/>
                    <a:lstStyle/>
                    <a:p>
                      <a:endParaRPr lang="es-EC"/>
                    </a:p>
                  </a:txBody>
                  <a:tcPr/>
                </a:tc>
                <a:tc>
                  <a:txBody>
                    <a:bodyPr/>
                    <a:lstStyle/>
                    <a:p>
                      <a:pPr algn="ctr" fontAlgn="ctr"/>
                      <a:r>
                        <a:rPr lang="es-EC" sz="1600" b="1" u="none" strike="noStrike" dirty="0">
                          <a:effectLst/>
                        </a:rPr>
                        <a:t>SI</a:t>
                      </a:r>
                      <a:endParaRPr lang="es-EC" sz="16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600" b="1" u="none" strike="noStrike" dirty="0">
                          <a:effectLst/>
                        </a:rPr>
                        <a:t>No</a:t>
                      </a:r>
                      <a:endParaRPr lang="es-EC" sz="16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600" b="1" u="none" strike="noStrike" dirty="0">
                          <a:effectLst/>
                        </a:rPr>
                        <a:t>Total</a:t>
                      </a:r>
                      <a:endParaRPr lang="es-EC" sz="16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600" b="1" u="none" strike="noStrike" dirty="0">
                          <a:effectLst/>
                        </a:rPr>
                        <a:t>% de afirmaciones</a:t>
                      </a:r>
                      <a:endParaRPr lang="es-EC" sz="1600" b="1" i="0" u="none" strike="noStrike" dirty="0">
                        <a:solidFill>
                          <a:srgbClr val="000000"/>
                        </a:solidFill>
                        <a:effectLst/>
                        <a:latin typeface="Arial" pitchFamily="34" charset="0"/>
                        <a:cs typeface="Arial" pitchFamily="34" charset="0"/>
                      </a:endParaRPr>
                    </a:p>
                  </a:txBody>
                  <a:tcPr marL="9525" marR="9525" marT="9525" marB="0" anchor="ctr"/>
                </a:tc>
              </a:tr>
              <a:tr h="1721099">
                <a:tc>
                  <a:txBody>
                    <a:bodyPr/>
                    <a:lstStyle/>
                    <a:p>
                      <a:pPr algn="ctr" fontAlgn="ctr"/>
                      <a:r>
                        <a:rPr lang="es-EC" sz="1400" u="none" strike="noStrike" dirty="0">
                          <a:effectLst/>
                        </a:rPr>
                        <a:t>Evaluar el nivel de conocimiento que poseen los funcionarios para elaborar un conjunto completo de estados financieros con estricto apego a las NIIF para PYMES.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2.6. </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EC" sz="1400" u="none" strike="noStrike" dirty="0">
                          <a:effectLst/>
                        </a:rPr>
                        <a:t>En la escala del 1 al 5, siendo 1 el más bajo y 5 el más alto, califique su nivel de conocimiento para la elaboración de la siguiente información con estricto apego a las NIIF para PYMES: Estado de Situación Financiera, Estado de Resultados, Estado de Cambios en el Patrimonio, Estado de Flujos del Efectivo (Método Directo e Indirecto) y Notas a los Estados Financieros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60</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68</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12%</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r>
              <a:tr h="1733755">
                <a:tc>
                  <a:txBody>
                    <a:bodyPr/>
                    <a:lstStyle/>
                    <a:p>
                      <a:pPr algn="ctr" fontAlgn="ctr"/>
                      <a:r>
                        <a:rPr lang="es-EC" sz="1400" u="none" strike="noStrike" dirty="0">
                          <a:effectLst/>
                        </a:rPr>
                        <a:t>Evaluar el nivel de conocimiento que poseen los funcionarios para para validar los Estados Financieros bajo NIIF para PYMES en la plataforma de la Superintendencia de Compañías, Valores y Seguros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2.7.</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EC" sz="1400" u="none" strike="noStrike" dirty="0">
                          <a:effectLst/>
                        </a:rPr>
                        <a:t>En la escala del 1 al 5, califique su nivel de conocimiento para validar los Estados Financieros bajo NIIF para PYMES en la plataforma de la Superintendencia: Estado de Cambios en el Patrimonio, Estado de Flujos del Efectivo (Método Directo e Indirecto), Notas a los Estados Financieros y Llenado de la Información General (Información sobre la compañía, actas, informes)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68</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9525" marR="9525" marT="9525" marB="0" anchor="ctr"/>
                </a:tc>
              </a:tr>
              <a:tr h="882179">
                <a:tc rowSpan="2">
                  <a:txBody>
                    <a:bodyPr/>
                    <a:lstStyle/>
                    <a:p>
                      <a:pPr algn="ctr" fontAlgn="ctr"/>
                      <a:r>
                        <a:rPr lang="es-EC" sz="1400" u="none" strike="noStrike" dirty="0">
                          <a:effectLst/>
                        </a:rPr>
                        <a:t>Evaluar el nivel de la gestión sancionatoria, de control y de vigilancia de Superintendencia de Compañías, Valores y Seguros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3.1.</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EC" sz="1400" u="none" strike="noStrike" dirty="0">
                          <a:effectLst/>
                        </a:rPr>
                        <a:t>¿En los últimos tres años su compañía o administradores han recibido sanciones por la falta de presentación de Estados Financieros ante la Superintendencia de Compañías, Valores y Seguros?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100%</a:t>
                      </a:r>
                      <a:endParaRPr lang="es-EC" sz="1400" b="0" i="0" u="none" strike="noStrike">
                        <a:solidFill>
                          <a:srgbClr val="000000"/>
                        </a:solidFill>
                        <a:effectLst/>
                        <a:latin typeface="Arial" pitchFamily="34" charset="0"/>
                        <a:cs typeface="Arial" pitchFamily="34" charset="0"/>
                      </a:endParaRPr>
                    </a:p>
                  </a:txBody>
                  <a:tcPr marL="9525" marR="9525" marT="9525" marB="0" anchor="ctr"/>
                </a:tc>
              </a:tr>
              <a:tr h="664068">
                <a:tc vMerge="1">
                  <a:txBody>
                    <a:bodyPr/>
                    <a:lstStyle/>
                    <a:p>
                      <a:endParaRPr lang="es-EC" dirty="0"/>
                    </a:p>
                  </a:txBody>
                  <a:tcPr/>
                </a:tc>
                <a:tc>
                  <a:txBody>
                    <a:bodyPr/>
                    <a:lstStyle/>
                    <a:p>
                      <a:pPr algn="ctr" fontAlgn="ctr"/>
                      <a:r>
                        <a:rPr lang="es-EC" sz="1400" u="none" strike="noStrike" dirty="0">
                          <a:effectLst/>
                        </a:rPr>
                        <a:t>3.2.</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EC" sz="1400" u="none" strike="noStrike" dirty="0">
                          <a:effectLst/>
                        </a:rPr>
                        <a:t>¿En los últimos tres años su compañía ha sido objeto de inspección por parte de la Superintendencia de Compañías, Valores y Seguros?</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7</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61</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s-EC" sz="1400" u="none" strike="noStrike" dirty="0">
                          <a:effectLst/>
                        </a:rPr>
                        <a:t>10%</a:t>
                      </a:r>
                      <a:endParaRPr lang="es-EC" sz="1400" b="0"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spTree>
    <p:extLst>
      <p:ext uri="{BB962C8B-B14F-4D97-AF65-F5344CB8AC3E}">
        <p14:creationId xmlns:p14="http://schemas.microsoft.com/office/powerpoint/2010/main" val="2774795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675805512"/>
              </p:ext>
            </p:extLst>
          </p:nvPr>
        </p:nvGraphicFramePr>
        <p:xfrm>
          <a:off x="194871" y="194872"/>
          <a:ext cx="11796238" cy="5996170"/>
        </p:xfrm>
        <a:graphic>
          <a:graphicData uri="http://schemas.openxmlformats.org/drawingml/2006/table">
            <a:tbl>
              <a:tblPr>
                <a:tableStyleId>{793D81CF-94F2-401A-BA57-92F5A7B2D0C5}</a:tableStyleId>
              </a:tblPr>
              <a:tblGrid>
                <a:gridCol w="2361293"/>
                <a:gridCol w="665018"/>
                <a:gridCol w="5111919"/>
                <a:gridCol w="561663"/>
                <a:gridCol w="561663"/>
                <a:gridCol w="1107251"/>
                <a:gridCol w="1427431"/>
              </a:tblGrid>
              <a:tr h="217971">
                <a:tc rowSpan="2">
                  <a:txBody>
                    <a:bodyPr/>
                    <a:lstStyle/>
                    <a:p>
                      <a:pPr algn="ctr" fontAlgn="ctr"/>
                      <a:r>
                        <a:rPr lang="es-EC" sz="1800" b="1" u="none" strike="noStrike" dirty="0">
                          <a:effectLst/>
                          <a:latin typeface="+mj-lt"/>
                          <a:cs typeface="Arial" panose="020B0604020202020204" pitchFamily="34" charset="0"/>
                        </a:rPr>
                        <a:t>Objetivo</a:t>
                      </a:r>
                      <a:endParaRPr lang="es-EC" sz="1800" b="1" i="0" u="none" strike="noStrike" dirty="0">
                        <a:solidFill>
                          <a:srgbClr val="000000"/>
                        </a:solidFill>
                        <a:effectLst/>
                        <a:latin typeface="+mj-lt"/>
                        <a:cs typeface="Arial" pitchFamily="34" charset="0"/>
                      </a:endParaRPr>
                    </a:p>
                  </a:txBody>
                  <a:tcPr marL="8164" marR="8164" marT="8164" marB="0" anchor="ctr"/>
                </a:tc>
                <a:tc rowSpan="2">
                  <a:txBody>
                    <a:bodyPr/>
                    <a:lstStyle/>
                    <a:p>
                      <a:pPr algn="ctr" fontAlgn="ctr"/>
                      <a:r>
                        <a:rPr lang="es-EC" sz="1800" b="1" u="none" strike="noStrike" dirty="0">
                          <a:effectLst/>
                          <a:latin typeface="+mj-lt"/>
                          <a:cs typeface="Arial" panose="020B0604020202020204" pitchFamily="34" charset="0"/>
                        </a:rPr>
                        <a:t>No.</a:t>
                      </a:r>
                      <a:endParaRPr lang="es-EC" sz="1800" b="1" i="0" u="none" strike="noStrike" dirty="0">
                        <a:solidFill>
                          <a:srgbClr val="000000"/>
                        </a:solidFill>
                        <a:effectLst/>
                        <a:latin typeface="+mj-lt"/>
                        <a:cs typeface="Arial" pitchFamily="34" charset="0"/>
                      </a:endParaRPr>
                    </a:p>
                  </a:txBody>
                  <a:tcPr marL="8164" marR="8164" marT="8164" marB="0" anchor="ctr"/>
                </a:tc>
                <a:tc rowSpan="2">
                  <a:txBody>
                    <a:bodyPr/>
                    <a:lstStyle/>
                    <a:p>
                      <a:pPr algn="ctr" fontAlgn="ctr"/>
                      <a:r>
                        <a:rPr lang="es-EC" sz="1800" b="1" u="none" strike="noStrike" dirty="0">
                          <a:effectLst/>
                          <a:latin typeface="+mj-lt"/>
                          <a:cs typeface="Arial" panose="020B0604020202020204" pitchFamily="34" charset="0"/>
                        </a:rPr>
                        <a:t>Pregunta </a:t>
                      </a:r>
                      <a:endParaRPr lang="es-EC" sz="1800" b="1" i="0" u="none" strike="noStrike" dirty="0">
                        <a:solidFill>
                          <a:srgbClr val="000000"/>
                        </a:solidFill>
                        <a:effectLst/>
                        <a:latin typeface="+mj-lt"/>
                        <a:cs typeface="Arial" pitchFamily="34" charset="0"/>
                      </a:endParaRPr>
                    </a:p>
                  </a:txBody>
                  <a:tcPr marL="8164" marR="8164" marT="8164" marB="0" anchor="ctr"/>
                </a:tc>
                <a:tc gridSpan="4">
                  <a:txBody>
                    <a:bodyPr/>
                    <a:lstStyle/>
                    <a:p>
                      <a:pPr algn="ctr" fontAlgn="ctr"/>
                      <a:r>
                        <a:rPr lang="es-EC" sz="1600" b="1" u="none" strike="noStrike" dirty="0">
                          <a:effectLst/>
                        </a:rPr>
                        <a:t>Resultados </a:t>
                      </a:r>
                      <a:endParaRPr lang="es-EC" sz="1600" b="1" i="0" u="none" strike="noStrike" dirty="0">
                        <a:solidFill>
                          <a:srgbClr val="000000"/>
                        </a:solidFill>
                        <a:effectLst/>
                        <a:latin typeface="Arial" pitchFamily="34" charset="0"/>
                        <a:cs typeface="Arial" pitchFamily="34" charset="0"/>
                      </a:endParaRPr>
                    </a:p>
                  </a:txBody>
                  <a:tcPr marL="8164" marR="8164" marT="8164"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27908">
                <a:tc vMerge="1">
                  <a:txBody>
                    <a:bodyPr/>
                    <a:lstStyle/>
                    <a:p>
                      <a:endParaRPr lang="es-EC" dirty="0"/>
                    </a:p>
                  </a:txBody>
                  <a:tcPr/>
                </a:tc>
                <a:tc vMerge="1">
                  <a:txBody>
                    <a:bodyPr/>
                    <a:lstStyle/>
                    <a:p>
                      <a:endParaRPr lang="es-EC"/>
                    </a:p>
                  </a:txBody>
                  <a:tcPr/>
                </a:tc>
                <a:tc vMerge="1">
                  <a:txBody>
                    <a:bodyPr/>
                    <a:lstStyle/>
                    <a:p>
                      <a:endParaRPr lang="es-EC"/>
                    </a:p>
                  </a:txBody>
                  <a:tcPr/>
                </a:tc>
                <a:tc>
                  <a:txBody>
                    <a:bodyPr/>
                    <a:lstStyle/>
                    <a:p>
                      <a:pPr algn="ctr" fontAlgn="ctr"/>
                      <a:r>
                        <a:rPr lang="es-EC" sz="1600" b="1" u="none" strike="noStrike" dirty="0">
                          <a:effectLst/>
                        </a:rPr>
                        <a:t>SI</a:t>
                      </a:r>
                      <a:endParaRPr lang="es-EC" sz="1600" b="1"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600" b="1" u="none" strike="noStrike">
                          <a:effectLst/>
                        </a:rPr>
                        <a:t>No</a:t>
                      </a:r>
                      <a:endParaRPr lang="es-EC" sz="1600" b="1"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600" b="1" u="none" strike="noStrike">
                          <a:effectLst/>
                        </a:rPr>
                        <a:t>Total</a:t>
                      </a:r>
                      <a:endParaRPr lang="es-EC" sz="1600" b="1"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600" b="1" u="none" strike="noStrike" dirty="0">
                          <a:effectLst/>
                        </a:rPr>
                        <a:t>% de afirmaciones</a:t>
                      </a:r>
                      <a:endParaRPr lang="es-EC" sz="1600" b="1" i="0" u="none" strike="noStrike" dirty="0">
                        <a:solidFill>
                          <a:srgbClr val="000000"/>
                        </a:solidFill>
                        <a:effectLst/>
                        <a:latin typeface="Arial" pitchFamily="34" charset="0"/>
                        <a:cs typeface="Arial" pitchFamily="34" charset="0"/>
                      </a:endParaRPr>
                    </a:p>
                  </a:txBody>
                  <a:tcPr marL="8164" marR="8164" marT="8164" marB="0" anchor="ctr"/>
                </a:tc>
              </a:tr>
              <a:tr h="1094768">
                <a:tc rowSpan="3">
                  <a:txBody>
                    <a:bodyPr/>
                    <a:lstStyle/>
                    <a:p>
                      <a:pPr algn="ctr" fontAlgn="ctr"/>
                      <a:r>
                        <a:rPr lang="es-EC" sz="1400" u="none" strike="noStrike" dirty="0">
                          <a:effectLst/>
                        </a:rPr>
                        <a:t>Evaluar el nivel de motivación en capacitación, comunicación y asesoramiento por parte de la Superintendencia de Compañías, Valores y Seguros</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dirty="0">
                          <a:effectLst/>
                        </a:rPr>
                        <a:t>3.3.1.</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l" fontAlgn="ctr"/>
                      <a:r>
                        <a:rPr lang="es-EC" sz="1400" u="none" strike="noStrike">
                          <a:effectLst/>
                        </a:rPr>
                        <a:t>En la escala del 1 al 5, siendo 1 el más bajo y 5 el más alto, califique el nivel de eficiencia de la Superintendencia de Compañías, Valores y Seguros en la siguiente información: Capacitación y asesoramiento sobre normativa contable (NIIF para PYMES), </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8164" marR="8164" marT="8164" marB="0" anchor="ctr"/>
                </a:tc>
              </a:tr>
              <a:tr h="1094768">
                <a:tc vMerge="1">
                  <a:txBody>
                    <a:bodyPr/>
                    <a:lstStyle/>
                    <a:p>
                      <a:endParaRPr lang="es-EC" dirty="0"/>
                    </a:p>
                  </a:txBody>
                  <a:tcPr/>
                </a:tc>
                <a:tc>
                  <a:txBody>
                    <a:bodyPr/>
                    <a:lstStyle/>
                    <a:p>
                      <a:pPr algn="ctr" fontAlgn="ctr"/>
                      <a:r>
                        <a:rPr lang="es-EC" sz="1400" u="none" strike="noStrike" dirty="0">
                          <a:effectLst/>
                        </a:rPr>
                        <a:t>3.3.2.</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l" fontAlgn="ctr"/>
                      <a:r>
                        <a:rPr lang="es-EC" sz="1400" u="none" strike="noStrike" dirty="0">
                          <a:effectLst/>
                        </a:rPr>
                        <a:t>En la escala del 1 al 5, siendo 1 el más bajo y 5 el más alto, califique el nivel de eficiencia de la Superintendencia de Compañías, Valores y Seguros en la siguiente información: Capacitación y asesoramiento técnico para la presentación de información financiera mediante la plataforma.</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1</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67</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1%</a:t>
                      </a:r>
                      <a:endParaRPr lang="es-EC" sz="1400" b="0" i="0" u="none" strike="noStrike">
                        <a:solidFill>
                          <a:srgbClr val="000000"/>
                        </a:solidFill>
                        <a:effectLst/>
                        <a:latin typeface="Arial" pitchFamily="34" charset="0"/>
                        <a:cs typeface="Arial" pitchFamily="34" charset="0"/>
                      </a:endParaRPr>
                    </a:p>
                  </a:txBody>
                  <a:tcPr marL="8164" marR="8164" marT="8164" marB="0" anchor="ctr"/>
                </a:tc>
              </a:tr>
              <a:tr h="923040">
                <a:tc vMerge="1">
                  <a:txBody>
                    <a:bodyPr/>
                    <a:lstStyle/>
                    <a:p>
                      <a:endParaRPr lang="es-EC" dirty="0"/>
                    </a:p>
                  </a:txBody>
                  <a:tcPr/>
                </a:tc>
                <a:tc>
                  <a:txBody>
                    <a:bodyPr/>
                    <a:lstStyle/>
                    <a:p>
                      <a:pPr algn="ctr" fontAlgn="ctr"/>
                      <a:r>
                        <a:rPr lang="es-EC" sz="1400" u="none" strike="noStrike" dirty="0">
                          <a:effectLst/>
                        </a:rPr>
                        <a:t>3.3.3.</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l" fontAlgn="ctr"/>
                      <a:r>
                        <a:rPr lang="es-EC" sz="1400" u="none" strike="noStrike" dirty="0">
                          <a:effectLst/>
                        </a:rPr>
                        <a:t>En la escala del 1 al 5, siendo 1 el más bajo y 5 el más alto, califique el nivel de eficiencia de la Superintendencia de Compañías, Valores y Seguros en la siguiente información: Socialización de obligaciones para su cumplimiento.</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8164" marR="8164" marT="8164" marB="0" anchor="ctr"/>
                </a:tc>
              </a:tr>
              <a:tr h="847783">
                <a:tc rowSpan="2">
                  <a:txBody>
                    <a:bodyPr/>
                    <a:lstStyle/>
                    <a:p>
                      <a:pPr algn="ctr" fontAlgn="ctr"/>
                      <a:r>
                        <a:rPr lang="es-EC" sz="1400" u="none" strike="noStrike" dirty="0">
                          <a:effectLst/>
                        </a:rPr>
                        <a:t>Identificar si existe la necesidad de una herramienta de automatización que facilite la elaboración de estados financieros bajo NIIF para las PYMES y así como sus características.</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dirty="0">
                          <a:effectLst/>
                        </a:rPr>
                        <a:t>4.1.</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l" fontAlgn="ctr"/>
                      <a:r>
                        <a:rPr lang="es-EC" sz="1400" u="none" strike="noStrike">
                          <a:effectLst/>
                        </a:rPr>
                        <a:t>¿Usted considera que existe la necesidad de una herramienta de automatización que permita la obtención de la información financiera bajo NIIF para PYMES a partir de un balance de comprobación?</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100%</a:t>
                      </a:r>
                      <a:endParaRPr lang="es-EC" sz="1400" b="0" i="0" u="none" strike="noStrike">
                        <a:solidFill>
                          <a:srgbClr val="000000"/>
                        </a:solidFill>
                        <a:effectLst/>
                        <a:latin typeface="Arial" pitchFamily="34" charset="0"/>
                        <a:cs typeface="Arial" pitchFamily="34" charset="0"/>
                      </a:endParaRPr>
                    </a:p>
                  </a:txBody>
                  <a:tcPr marL="8164" marR="8164" marT="8164" marB="0" anchor="ctr"/>
                </a:tc>
              </a:tr>
              <a:tr h="1287963">
                <a:tc vMerge="1">
                  <a:txBody>
                    <a:bodyPr/>
                    <a:lstStyle/>
                    <a:p>
                      <a:endParaRPr lang="es-EC" dirty="0"/>
                    </a:p>
                  </a:txBody>
                  <a:tcPr/>
                </a:tc>
                <a:tc>
                  <a:txBody>
                    <a:bodyPr/>
                    <a:lstStyle/>
                    <a:p>
                      <a:pPr algn="ctr" fontAlgn="ctr"/>
                      <a:r>
                        <a:rPr lang="es-EC" sz="1400" u="none" strike="noStrike" dirty="0">
                          <a:effectLst/>
                        </a:rPr>
                        <a:t>4.2.</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l" fontAlgn="ctr"/>
                      <a:r>
                        <a:rPr lang="es-EC" sz="1400" u="none" strike="noStrike" dirty="0">
                          <a:effectLst/>
                        </a:rPr>
                        <a:t>Señale las características que usted considera que debería contener la mencionada herramienta de automatización: Procedimiento para la emisión y presentación de estados financieros bajo </a:t>
                      </a:r>
                      <a:r>
                        <a:rPr lang="es-EC" sz="1400" u="none" strike="noStrike" dirty="0" smtClean="0">
                          <a:effectLst/>
                        </a:rPr>
                        <a:t>NIIF </a:t>
                      </a:r>
                      <a:r>
                        <a:rPr lang="es-EC" sz="1400" u="none" strike="noStrike" dirty="0">
                          <a:effectLst/>
                        </a:rPr>
                        <a:t>para PYMES., Hoja electrónica (Excel) para la emisión y presentación de estados financieros bajo </a:t>
                      </a:r>
                      <a:r>
                        <a:rPr lang="es-EC" sz="1400" u="none" strike="noStrike" dirty="0" smtClean="0">
                          <a:effectLst/>
                        </a:rPr>
                        <a:t>NIIF </a:t>
                      </a:r>
                      <a:r>
                        <a:rPr lang="es-EC" sz="1400" u="none" strike="noStrike" dirty="0">
                          <a:effectLst/>
                        </a:rPr>
                        <a:t>para PYMES.</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0</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a:effectLst/>
                        </a:rPr>
                        <a:t>68</a:t>
                      </a:r>
                      <a:endParaRPr lang="es-EC" sz="1400" b="0" i="0" u="none" strike="noStrike">
                        <a:solidFill>
                          <a:srgbClr val="000000"/>
                        </a:solidFill>
                        <a:effectLst/>
                        <a:latin typeface="Arial" pitchFamily="34" charset="0"/>
                        <a:cs typeface="Arial" pitchFamily="34" charset="0"/>
                      </a:endParaRPr>
                    </a:p>
                  </a:txBody>
                  <a:tcPr marL="8164" marR="8164" marT="8164" marB="0" anchor="ctr"/>
                </a:tc>
                <a:tc>
                  <a:txBody>
                    <a:bodyPr/>
                    <a:lstStyle/>
                    <a:p>
                      <a:pPr algn="ctr" fontAlgn="ctr"/>
                      <a:r>
                        <a:rPr lang="es-EC" sz="1400" u="none" strike="noStrike" dirty="0">
                          <a:effectLst/>
                        </a:rPr>
                        <a:t>100%</a:t>
                      </a:r>
                      <a:endParaRPr lang="es-EC" sz="1400" b="0" i="0" u="none" strike="noStrike" dirty="0">
                        <a:solidFill>
                          <a:srgbClr val="000000"/>
                        </a:solidFill>
                        <a:effectLst/>
                        <a:latin typeface="Arial" pitchFamily="34" charset="0"/>
                        <a:cs typeface="Arial" pitchFamily="34" charset="0"/>
                      </a:endParaRPr>
                    </a:p>
                  </a:txBody>
                  <a:tcPr marL="8164" marR="8164" marT="8164" marB="0" anchor="ctr"/>
                </a:tc>
              </a:tr>
            </a:tbl>
          </a:graphicData>
        </a:graphic>
      </p:graphicFrame>
    </p:spTree>
    <p:extLst>
      <p:ext uri="{BB962C8B-B14F-4D97-AF65-F5344CB8AC3E}">
        <p14:creationId xmlns:p14="http://schemas.microsoft.com/office/powerpoint/2010/main" val="2409058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Gráfico"/>
          <p:cNvGraphicFramePr>
            <a:graphicFrameLocks/>
          </p:cNvGraphicFramePr>
          <p:nvPr>
            <p:extLst>
              <p:ext uri="{D42A27DB-BD31-4B8C-83A1-F6EECF244321}">
                <p14:modId xmlns:p14="http://schemas.microsoft.com/office/powerpoint/2010/main" val="3747975484"/>
              </p:ext>
            </p:extLst>
          </p:nvPr>
        </p:nvGraphicFramePr>
        <p:xfrm>
          <a:off x="129428" y="254833"/>
          <a:ext cx="6736067" cy="5681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1 Tabla"/>
          <p:cNvGraphicFramePr>
            <a:graphicFrameLocks noGrp="1"/>
          </p:cNvGraphicFramePr>
          <p:nvPr>
            <p:extLst>
              <p:ext uri="{D42A27DB-BD31-4B8C-83A1-F6EECF244321}">
                <p14:modId xmlns:p14="http://schemas.microsoft.com/office/powerpoint/2010/main" val="1491386427"/>
              </p:ext>
            </p:extLst>
          </p:nvPr>
        </p:nvGraphicFramePr>
        <p:xfrm>
          <a:off x="7076294" y="277168"/>
          <a:ext cx="4975797" cy="5665782"/>
        </p:xfrm>
        <a:graphic>
          <a:graphicData uri="http://schemas.openxmlformats.org/drawingml/2006/table">
            <a:tbl>
              <a:tblPr>
                <a:tableStyleId>{FABFCF23-3B69-468F-B69F-88F6DE6A72F2}</a:tableStyleId>
              </a:tblPr>
              <a:tblGrid>
                <a:gridCol w="880672"/>
                <a:gridCol w="2895913"/>
                <a:gridCol w="1199212"/>
              </a:tblGrid>
              <a:tr h="646273">
                <a:tc>
                  <a:txBody>
                    <a:bodyPr/>
                    <a:lstStyle/>
                    <a:p>
                      <a:pPr algn="ctr" rtl="0" fontAlgn="ctr"/>
                      <a:r>
                        <a:rPr lang="es-EC" sz="1200" b="1" u="none" strike="noStrike" dirty="0">
                          <a:effectLst/>
                          <a:latin typeface="Arial" pitchFamily="34" charset="0"/>
                          <a:cs typeface="Arial" pitchFamily="34" charset="0"/>
                        </a:rPr>
                        <a:t>No</a:t>
                      </a:r>
                      <a:endParaRPr lang="es-EC"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T w="12700" cap="flat" cmpd="sng" algn="ctr">
                      <a:solidFill>
                        <a:schemeClr val="bg2">
                          <a:lumMod val="50000"/>
                        </a:schemeClr>
                      </a:solidFill>
                      <a:prstDash val="solid"/>
                      <a:round/>
                      <a:headEnd type="none" w="med" len="med"/>
                      <a:tailEnd type="none" w="med" len="med"/>
                    </a:lnT>
                  </a:tcPr>
                </a:tc>
                <a:tc>
                  <a:txBody>
                    <a:bodyPr/>
                    <a:lstStyle/>
                    <a:p>
                      <a:pPr algn="ctr" rtl="0" fontAlgn="ctr"/>
                      <a:r>
                        <a:rPr lang="es-EC" sz="1200" b="1" u="none" strike="noStrike" dirty="0">
                          <a:effectLst/>
                          <a:latin typeface="Arial" pitchFamily="34" charset="0"/>
                          <a:cs typeface="Arial" pitchFamily="34" charset="0"/>
                        </a:rPr>
                        <a:t>Factores</a:t>
                      </a:r>
                      <a:endParaRPr lang="es-EC" sz="1200" b="1" i="0" u="none" strike="noStrike" dirty="0">
                        <a:solidFill>
                          <a:srgbClr val="000000"/>
                        </a:solidFill>
                        <a:effectLst/>
                        <a:latin typeface="Arial" pitchFamily="34" charset="0"/>
                        <a:cs typeface="Arial" pitchFamily="34" charset="0"/>
                      </a:endParaRPr>
                    </a:p>
                  </a:txBody>
                  <a:tcPr marL="9525" marR="9525" marT="9525" marB="0" anchor="ctr">
                    <a:lnT w="12700" cap="flat" cmpd="sng" algn="ctr">
                      <a:solidFill>
                        <a:schemeClr val="bg2">
                          <a:lumMod val="50000"/>
                        </a:schemeClr>
                      </a:solidFill>
                      <a:prstDash val="solid"/>
                      <a:round/>
                      <a:headEnd type="none" w="med" len="med"/>
                      <a:tailEnd type="none" w="med" len="med"/>
                    </a:lnT>
                  </a:tcPr>
                </a:tc>
                <a:tc>
                  <a:txBody>
                    <a:bodyPr/>
                    <a:lstStyle/>
                    <a:p>
                      <a:pPr algn="ctr" rtl="0" fontAlgn="ctr"/>
                      <a:r>
                        <a:rPr lang="es-EC" sz="1200" b="1" u="none" strike="noStrike" dirty="0">
                          <a:effectLst/>
                          <a:latin typeface="Arial" pitchFamily="34" charset="0"/>
                          <a:cs typeface="Arial" pitchFamily="34" charset="0"/>
                        </a:rPr>
                        <a:t>Comprobación de hipótesis</a:t>
                      </a:r>
                      <a:endParaRPr lang="es-EC" sz="1200" b="1"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tcPr>
                </a:tc>
              </a:tr>
              <a:tr h="434991">
                <a:tc>
                  <a:txBody>
                    <a:bodyPr/>
                    <a:lstStyle/>
                    <a:p>
                      <a:pPr algn="l" rtl="0" fontAlgn="b"/>
                      <a:r>
                        <a:rPr lang="es-EC" sz="1200" u="none" strike="noStrike" dirty="0">
                          <a:effectLst/>
                          <a:latin typeface="Arial" pitchFamily="34" charset="0"/>
                          <a:cs typeface="Arial" pitchFamily="34" charset="0"/>
                        </a:rPr>
                        <a:t>2.1 - 2.3</a:t>
                      </a:r>
                      <a:endParaRPr lang="es-EC"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tcPr>
                </a:tc>
                <a:tc>
                  <a:txBody>
                    <a:bodyPr/>
                    <a:lstStyle/>
                    <a:p>
                      <a:pPr algn="l" rtl="0" fontAlgn="ctr"/>
                      <a:r>
                        <a:rPr lang="es-EC" sz="1200" u="none" strike="noStrike" dirty="0">
                          <a:effectLst/>
                          <a:latin typeface="Arial" pitchFamily="34" charset="0"/>
                          <a:cs typeface="Arial" pitchFamily="34" charset="0"/>
                        </a:rPr>
                        <a:t>Nivel de conocimiento del marco legal sobre el cumplimiento de las obligaciones financieras</a:t>
                      </a:r>
                      <a:endParaRPr lang="es-EC"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s-EC" sz="1200" u="none" strike="noStrike">
                          <a:effectLst/>
                          <a:latin typeface="Arial" pitchFamily="34" charset="0"/>
                          <a:cs typeface="Arial" pitchFamily="34" charset="0"/>
                        </a:rPr>
                        <a:t>Negativa</a:t>
                      </a:r>
                      <a:endParaRPr lang="es-EC" sz="1200" b="0" i="0" u="none" strike="noStrike">
                        <a:solidFill>
                          <a:srgbClr val="000000"/>
                        </a:solidFill>
                        <a:effectLst/>
                        <a:latin typeface="Arial" pitchFamily="34" charset="0"/>
                        <a:cs typeface="Arial" pitchFamily="34" charset="0"/>
                      </a:endParaRPr>
                    </a:p>
                  </a:txBody>
                  <a:tcPr marL="9525" marR="9525" marT="9525" marB="0" anchor="ctr">
                    <a:lnR w="12700" cap="flat" cmpd="sng" algn="ctr">
                      <a:solidFill>
                        <a:schemeClr val="bg2">
                          <a:lumMod val="50000"/>
                        </a:schemeClr>
                      </a:solidFill>
                      <a:prstDash val="solid"/>
                      <a:round/>
                      <a:headEnd type="none" w="med" len="med"/>
                      <a:tailEnd type="none" w="med" len="med"/>
                    </a:lnR>
                  </a:tcPr>
                </a:tc>
              </a:tr>
              <a:tr h="434991">
                <a:tc>
                  <a:txBody>
                    <a:bodyPr/>
                    <a:lstStyle/>
                    <a:p>
                      <a:pPr algn="l" rtl="0" fontAlgn="b"/>
                      <a:r>
                        <a:rPr lang="es-EC" sz="1200" u="none" strike="noStrike" dirty="0">
                          <a:effectLst/>
                          <a:latin typeface="Arial" pitchFamily="34" charset="0"/>
                          <a:cs typeface="Arial" pitchFamily="34" charset="0"/>
                        </a:rPr>
                        <a:t>2.4 - 2.5</a:t>
                      </a:r>
                      <a:endParaRPr lang="es-EC"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tcPr>
                </a:tc>
                <a:tc>
                  <a:txBody>
                    <a:bodyPr/>
                    <a:lstStyle/>
                    <a:p>
                      <a:pPr algn="l" rtl="0" fontAlgn="ctr"/>
                      <a:r>
                        <a:rPr lang="es-EC" sz="1200" u="none" strike="noStrike" dirty="0">
                          <a:effectLst/>
                          <a:latin typeface="Arial" pitchFamily="34" charset="0"/>
                          <a:cs typeface="Arial" pitchFamily="34" charset="0"/>
                        </a:rPr>
                        <a:t>Nivel de conocimiento en normativa contable (NIIF para las PYMES)</a:t>
                      </a:r>
                      <a:endParaRPr lang="es-EC"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s-EC" sz="1200" u="none" strike="noStrike">
                          <a:effectLst/>
                          <a:latin typeface="Arial" pitchFamily="34" charset="0"/>
                          <a:cs typeface="Arial" pitchFamily="34" charset="0"/>
                        </a:rPr>
                        <a:t>Negativa</a:t>
                      </a:r>
                      <a:endParaRPr lang="es-EC" sz="1200" b="0" i="0" u="none" strike="noStrike">
                        <a:solidFill>
                          <a:srgbClr val="000000"/>
                        </a:solidFill>
                        <a:effectLst/>
                        <a:latin typeface="Arial" pitchFamily="34" charset="0"/>
                        <a:cs typeface="Arial" pitchFamily="34" charset="0"/>
                      </a:endParaRPr>
                    </a:p>
                  </a:txBody>
                  <a:tcPr marL="9525" marR="9525" marT="9525" marB="0" anchor="ctr">
                    <a:lnR w="12700" cap="flat" cmpd="sng" algn="ctr">
                      <a:solidFill>
                        <a:schemeClr val="bg2">
                          <a:lumMod val="50000"/>
                        </a:schemeClr>
                      </a:solidFill>
                      <a:prstDash val="solid"/>
                      <a:round/>
                      <a:headEnd type="none" w="med" len="med"/>
                      <a:tailEnd type="none" w="med" len="med"/>
                    </a:lnR>
                  </a:tcPr>
                </a:tc>
              </a:tr>
              <a:tr h="646273">
                <a:tc>
                  <a:txBody>
                    <a:bodyPr/>
                    <a:lstStyle/>
                    <a:p>
                      <a:pPr algn="l" rtl="0" fontAlgn="b"/>
                      <a:r>
                        <a:rPr lang="es-EC" sz="1200" u="none" strike="noStrike" dirty="0">
                          <a:effectLst/>
                          <a:latin typeface="Arial" pitchFamily="34" charset="0"/>
                          <a:cs typeface="Arial" pitchFamily="34" charset="0"/>
                        </a:rPr>
                        <a:t>2.6</a:t>
                      </a:r>
                      <a:endParaRPr lang="es-EC"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tcPr>
                </a:tc>
                <a:tc>
                  <a:txBody>
                    <a:bodyPr/>
                    <a:lstStyle/>
                    <a:p>
                      <a:pPr algn="l" rtl="0" fontAlgn="ctr"/>
                      <a:r>
                        <a:rPr lang="es-EC" sz="1200" u="none" strike="noStrike" dirty="0">
                          <a:effectLst/>
                          <a:latin typeface="Arial" pitchFamily="34" charset="0"/>
                          <a:cs typeface="Arial" pitchFamily="34" charset="0"/>
                        </a:rPr>
                        <a:t>Nivel de conocimiento para elaborar estados financieros con estricto apego a las NIIF para las PYMES</a:t>
                      </a:r>
                      <a:endParaRPr lang="es-EC"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s-EC" sz="1200" u="none" strike="noStrike">
                          <a:effectLst/>
                          <a:latin typeface="Arial" pitchFamily="34" charset="0"/>
                          <a:cs typeface="Arial" pitchFamily="34" charset="0"/>
                        </a:rPr>
                        <a:t>Positiva</a:t>
                      </a:r>
                      <a:endParaRPr lang="es-EC" sz="1200" b="0" i="0" u="none" strike="noStrike">
                        <a:solidFill>
                          <a:srgbClr val="000000"/>
                        </a:solidFill>
                        <a:effectLst/>
                        <a:latin typeface="Arial" pitchFamily="34" charset="0"/>
                        <a:cs typeface="Arial" pitchFamily="34" charset="0"/>
                      </a:endParaRPr>
                    </a:p>
                  </a:txBody>
                  <a:tcPr marL="9525" marR="9525" marT="9525" marB="0" anchor="ctr">
                    <a:lnR w="12700" cap="flat" cmpd="sng" algn="ctr">
                      <a:solidFill>
                        <a:schemeClr val="bg2">
                          <a:lumMod val="50000"/>
                        </a:schemeClr>
                      </a:solidFill>
                      <a:prstDash val="solid"/>
                      <a:round/>
                      <a:headEnd type="none" w="med" len="med"/>
                      <a:tailEnd type="none" w="med" len="med"/>
                    </a:lnR>
                  </a:tcPr>
                </a:tc>
              </a:tr>
              <a:tr h="857555">
                <a:tc>
                  <a:txBody>
                    <a:bodyPr/>
                    <a:lstStyle/>
                    <a:p>
                      <a:pPr algn="l" rtl="0" fontAlgn="b"/>
                      <a:r>
                        <a:rPr lang="es-EC" sz="1200" u="none" strike="noStrike" dirty="0">
                          <a:effectLst/>
                          <a:latin typeface="Arial" pitchFamily="34" charset="0"/>
                          <a:cs typeface="Arial" pitchFamily="34" charset="0"/>
                        </a:rPr>
                        <a:t>2.7</a:t>
                      </a:r>
                      <a:endParaRPr lang="es-EC"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tcPr>
                </a:tc>
                <a:tc>
                  <a:txBody>
                    <a:bodyPr/>
                    <a:lstStyle/>
                    <a:p>
                      <a:pPr algn="l" rtl="0" fontAlgn="ctr"/>
                      <a:r>
                        <a:rPr lang="es-EC" sz="1200" u="none" strike="noStrike" dirty="0">
                          <a:effectLst/>
                          <a:latin typeface="Arial" pitchFamily="34" charset="0"/>
                          <a:cs typeface="Arial" pitchFamily="34" charset="0"/>
                        </a:rPr>
                        <a:t>Nivel de conocimiento para validar estados financieros bajo NIIF para las PYMES en la plataforma de la Superintendencia de Compañías, Valores y Seguros</a:t>
                      </a:r>
                      <a:endParaRPr lang="es-EC"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s-EC" sz="1200" u="none" strike="noStrike">
                          <a:effectLst/>
                          <a:latin typeface="Arial" pitchFamily="34" charset="0"/>
                          <a:cs typeface="Arial" pitchFamily="34" charset="0"/>
                        </a:rPr>
                        <a:t>Positiva</a:t>
                      </a:r>
                      <a:endParaRPr lang="es-EC" sz="1200" b="0" i="0" u="none" strike="noStrike">
                        <a:solidFill>
                          <a:srgbClr val="000000"/>
                        </a:solidFill>
                        <a:effectLst/>
                        <a:latin typeface="Arial" pitchFamily="34" charset="0"/>
                        <a:cs typeface="Arial" pitchFamily="34" charset="0"/>
                      </a:endParaRPr>
                    </a:p>
                  </a:txBody>
                  <a:tcPr marL="9525" marR="9525" marT="9525" marB="0" anchor="ctr">
                    <a:lnR w="12700" cap="flat" cmpd="sng" algn="ctr">
                      <a:solidFill>
                        <a:schemeClr val="bg2">
                          <a:lumMod val="50000"/>
                        </a:schemeClr>
                      </a:solidFill>
                      <a:prstDash val="solid"/>
                      <a:round/>
                      <a:headEnd type="none" w="med" len="med"/>
                      <a:tailEnd type="none" w="med" len="med"/>
                    </a:lnR>
                  </a:tcPr>
                </a:tc>
              </a:tr>
              <a:tr h="857555">
                <a:tc>
                  <a:txBody>
                    <a:bodyPr/>
                    <a:lstStyle/>
                    <a:p>
                      <a:pPr algn="l" rtl="0" fontAlgn="b"/>
                      <a:r>
                        <a:rPr lang="es-EC" sz="1200" u="none" strike="noStrike" dirty="0">
                          <a:effectLst/>
                          <a:latin typeface="Arial" pitchFamily="34" charset="0"/>
                          <a:cs typeface="Arial" pitchFamily="34" charset="0"/>
                        </a:rPr>
                        <a:t>3.1 - 3.2</a:t>
                      </a:r>
                      <a:endParaRPr lang="es-EC"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tcPr>
                </a:tc>
                <a:tc>
                  <a:txBody>
                    <a:bodyPr/>
                    <a:lstStyle/>
                    <a:p>
                      <a:pPr algn="l" rtl="0" fontAlgn="ctr"/>
                      <a:r>
                        <a:rPr lang="es-EC" sz="1200" u="none" strike="noStrike" dirty="0">
                          <a:effectLst/>
                          <a:latin typeface="Arial" pitchFamily="34" charset="0"/>
                          <a:cs typeface="Arial" pitchFamily="34" charset="0"/>
                        </a:rPr>
                        <a:t>Nivel de eficiencia en la gestión sancionatoria, de control y de vigilancia de la Superintendencia de Compañías, Valores y Seguros</a:t>
                      </a:r>
                      <a:endParaRPr lang="es-EC"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s-EC" sz="1200" u="none" strike="noStrike">
                          <a:effectLst/>
                          <a:latin typeface="Arial" pitchFamily="34" charset="0"/>
                          <a:cs typeface="Arial" pitchFamily="34" charset="0"/>
                        </a:rPr>
                        <a:t>Negativa</a:t>
                      </a:r>
                      <a:endParaRPr lang="es-EC" sz="1200" b="0" i="0" u="none" strike="noStrike">
                        <a:solidFill>
                          <a:srgbClr val="000000"/>
                        </a:solidFill>
                        <a:effectLst/>
                        <a:latin typeface="Arial" pitchFamily="34" charset="0"/>
                        <a:cs typeface="Arial" pitchFamily="34" charset="0"/>
                      </a:endParaRPr>
                    </a:p>
                  </a:txBody>
                  <a:tcPr marL="9525" marR="9525" marT="9525" marB="0" anchor="ctr">
                    <a:lnR w="12700" cap="flat" cmpd="sng" algn="ctr">
                      <a:solidFill>
                        <a:schemeClr val="bg2">
                          <a:lumMod val="50000"/>
                        </a:schemeClr>
                      </a:solidFill>
                      <a:prstDash val="solid"/>
                      <a:round/>
                      <a:headEnd type="none" w="med" len="med"/>
                      <a:tailEnd type="none" w="med" len="med"/>
                    </a:lnR>
                  </a:tcPr>
                </a:tc>
              </a:tr>
              <a:tr h="857555">
                <a:tc>
                  <a:txBody>
                    <a:bodyPr/>
                    <a:lstStyle/>
                    <a:p>
                      <a:pPr algn="l" rtl="0" fontAlgn="b"/>
                      <a:r>
                        <a:rPr lang="es-EC" sz="1200" u="none" strike="noStrike" dirty="0">
                          <a:effectLst/>
                          <a:latin typeface="Arial" pitchFamily="34" charset="0"/>
                          <a:cs typeface="Arial" pitchFamily="34" charset="0"/>
                        </a:rPr>
                        <a:t>3.3</a:t>
                      </a:r>
                      <a:endParaRPr lang="es-EC"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tcPr>
                </a:tc>
                <a:tc>
                  <a:txBody>
                    <a:bodyPr/>
                    <a:lstStyle/>
                    <a:p>
                      <a:pPr algn="l" rtl="0" fontAlgn="ctr"/>
                      <a:r>
                        <a:rPr lang="es-EC" sz="1200" u="none" strike="noStrike" dirty="0">
                          <a:effectLst/>
                          <a:latin typeface="Arial" pitchFamily="34" charset="0"/>
                          <a:cs typeface="Arial" pitchFamily="34" charset="0"/>
                        </a:rPr>
                        <a:t>Nivel de eficiencia en la gestión de capacitación, comunicación y asesoramiento de la Superintendencia de Compañías, Valores y Seguros</a:t>
                      </a:r>
                      <a:endParaRPr lang="es-EC" sz="12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rtl="0" fontAlgn="ctr"/>
                      <a:r>
                        <a:rPr lang="es-EC" sz="1200" u="none" strike="noStrike">
                          <a:effectLst/>
                          <a:latin typeface="Arial" pitchFamily="34" charset="0"/>
                          <a:cs typeface="Arial" pitchFamily="34" charset="0"/>
                        </a:rPr>
                        <a:t>Positiva</a:t>
                      </a:r>
                      <a:endParaRPr lang="es-EC" sz="1200" b="0" i="0" u="none" strike="noStrike">
                        <a:solidFill>
                          <a:srgbClr val="000000"/>
                        </a:solidFill>
                        <a:effectLst/>
                        <a:latin typeface="Arial" pitchFamily="34" charset="0"/>
                        <a:cs typeface="Arial" pitchFamily="34" charset="0"/>
                      </a:endParaRPr>
                    </a:p>
                  </a:txBody>
                  <a:tcPr marL="9525" marR="9525" marT="9525" marB="0" anchor="ctr">
                    <a:lnR w="12700" cap="flat" cmpd="sng" algn="ctr">
                      <a:solidFill>
                        <a:schemeClr val="bg2">
                          <a:lumMod val="50000"/>
                        </a:schemeClr>
                      </a:solidFill>
                      <a:prstDash val="solid"/>
                      <a:round/>
                      <a:headEnd type="none" w="med" len="med"/>
                      <a:tailEnd type="none" w="med" len="med"/>
                    </a:lnR>
                  </a:tcPr>
                </a:tc>
              </a:tr>
              <a:tr h="646273">
                <a:tc>
                  <a:txBody>
                    <a:bodyPr/>
                    <a:lstStyle/>
                    <a:p>
                      <a:pPr algn="l" rtl="0" fontAlgn="b"/>
                      <a:r>
                        <a:rPr lang="es-EC" sz="1200" u="none" strike="noStrike" dirty="0">
                          <a:effectLst/>
                          <a:latin typeface="Arial" pitchFamily="34" charset="0"/>
                          <a:cs typeface="Arial" pitchFamily="34" charset="0"/>
                        </a:rPr>
                        <a:t>4.1 - 4.2</a:t>
                      </a:r>
                      <a:endParaRPr lang="es-EC"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2">
                          <a:lumMod val="50000"/>
                        </a:schemeClr>
                      </a:solidFill>
                      <a:prstDash val="solid"/>
                      <a:round/>
                      <a:headEnd type="none" w="med" len="med"/>
                      <a:tailEnd type="none" w="med" len="med"/>
                    </a:lnL>
                    <a:lnB w="12700" cap="flat" cmpd="sng" algn="ctr">
                      <a:solidFill>
                        <a:schemeClr val="bg2">
                          <a:lumMod val="50000"/>
                        </a:schemeClr>
                      </a:solidFill>
                      <a:prstDash val="solid"/>
                      <a:round/>
                      <a:headEnd type="none" w="med" len="med"/>
                      <a:tailEnd type="none" w="med" len="med"/>
                    </a:lnB>
                  </a:tcPr>
                </a:tc>
                <a:tc>
                  <a:txBody>
                    <a:bodyPr/>
                    <a:lstStyle/>
                    <a:p>
                      <a:pPr algn="l" rtl="0" fontAlgn="ctr"/>
                      <a:r>
                        <a:rPr lang="es-EC" sz="1200" u="none" strike="noStrike" dirty="0">
                          <a:effectLst/>
                          <a:latin typeface="Arial" pitchFamily="34" charset="0"/>
                          <a:cs typeface="Arial" pitchFamily="34" charset="0"/>
                        </a:rPr>
                        <a:t>Necesidad de una herramienta de automatización que facilite la elaboración de estados financieros bajo NIIF para las PYMES </a:t>
                      </a:r>
                      <a:endParaRPr lang="es-EC" sz="1200" b="0" i="0" u="none" strike="noStrike" dirty="0">
                        <a:solidFill>
                          <a:srgbClr val="000000"/>
                        </a:solidFill>
                        <a:effectLst/>
                        <a:latin typeface="Arial" pitchFamily="34" charset="0"/>
                        <a:cs typeface="Arial" pitchFamily="34" charset="0"/>
                      </a:endParaRPr>
                    </a:p>
                  </a:txBody>
                  <a:tcPr marL="9525" marR="9525" marT="9525" marB="0" anchor="ctr">
                    <a:lnB w="12700" cap="flat" cmpd="sng" algn="ctr">
                      <a:solidFill>
                        <a:schemeClr val="bg2">
                          <a:lumMod val="50000"/>
                        </a:schemeClr>
                      </a:solidFill>
                      <a:prstDash val="solid"/>
                      <a:round/>
                      <a:headEnd type="none" w="med" len="med"/>
                      <a:tailEnd type="none" w="med" len="med"/>
                    </a:lnB>
                  </a:tcPr>
                </a:tc>
                <a:tc>
                  <a:txBody>
                    <a:bodyPr/>
                    <a:lstStyle/>
                    <a:p>
                      <a:pPr algn="ctr" rtl="0" fontAlgn="ctr"/>
                      <a:r>
                        <a:rPr lang="es-EC" sz="1200" u="none" strike="noStrike" dirty="0">
                          <a:effectLst/>
                          <a:latin typeface="Arial" pitchFamily="34" charset="0"/>
                          <a:cs typeface="Arial" pitchFamily="34" charset="0"/>
                        </a:rPr>
                        <a:t>Positiva</a:t>
                      </a:r>
                      <a:endParaRPr lang="es-EC" sz="12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bg2">
                          <a:lumMod val="50000"/>
                        </a:schemeClr>
                      </a:solidFill>
                      <a:prstDash val="solid"/>
                      <a:round/>
                      <a:headEnd type="none" w="med" len="med"/>
                      <a:tailEnd type="none" w="med" len="med"/>
                    </a:lnR>
                    <a:lnB w="12700" cap="flat" cmpd="sng" algn="ctr">
                      <a:solidFill>
                        <a:schemeClr val="bg2">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77929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39091" y="353426"/>
            <a:ext cx="9850581" cy="584775"/>
          </a:xfrm>
          <a:prstGeom prst="rect">
            <a:avLst/>
          </a:prstGeom>
          <a:noFill/>
        </p:spPr>
        <p:txBody>
          <a:bodyPr wrap="square" rtlCol="0">
            <a:spAutoFit/>
          </a:bodyPr>
          <a:lstStyle/>
          <a:p>
            <a:pPr algn="ctr"/>
            <a:r>
              <a:rPr lang="es-EC" sz="3200" b="1" u="sng" dirty="0" err="1" smtClean="0">
                <a:solidFill>
                  <a:schemeClr val="accent1">
                    <a:lumMod val="50000"/>
                  </a:schemeClr>
                </a:solidFill>
                <a:latin typeface="Arial" pitchFamily="34" charset="0"/>
                <a:cs typeface="Arial" pitchFamily="34" charset="0"/>
              </a:rPr>
              <a:t>CONCLUSION</a:t>
            </a:r>
            <a:r>
              <a:rPr lang="es-EC" sz="3200" b="1" u="sng" dirty="0" smtClean="0">
                <a:solidFill>
                  <a:schemeClr val="accent1">
                    <a:lumMod val="50000"/>
                  </a:schemeClr>
                </a:solidFill>
                <a:latin typeface="Arial" pitchFamily="34" charset="0"/>
                <a:cs typeface="Arial" pitchFamily="34" charset="0"/>
              </a:rPr>
              <a:t> GENERAL DE LA </a:t>
            </a:r>
            <a:r>
              <a:rPr lang="es-EC" sz="3200" b="1" u="sng" dirty="0" err="1" smtClean="0">
                <a:solidFill>
                  <a:schemeClr val="accent1">
                    <a:lumMod val="50000"/>
                  </a:schemeClr>
                </a:solidFill>
                <a:latin typeface="Arial" pitchFamily="34" charset="0"/>
                <a:cs typeface="Arial" pitchFamily="34" charset="0"/>
              </a:rPr>
              <a:t>INVESTIGACION</a:t>
            </a:r>
            <a:endParaRPr lang="es-EC" sz="3200" b="1" u="sng" dirty="0">
              <a:solidFill>
                <a:schemeClr val="accent1">
                  <a:lumMod val="50000"/>
                </a:schemeClr>
              </a:solidFill>
              <a:latin typeface="Arial" pitchFamily="34" charset="0"/>
              <a:cs typeface="Arial" pitchFamily="34" charset="0"/>
            </a:endParaRPr>
          </a:p>
        </p:txBody>
      </p:sp>
      <p:graphicFrame>
        <p:nvGraphicFramePr>
          <p:cNvPr id="5" name="Diagrama 4"/>
          <p:cNvGraphicFramePr/>
          <p:nvPr>
            <p:extLst>
              <p:ext uri="{D42A27DB-BD31-4B8C-83A1-F6EECF244321}">
                <p14:modId xmlns:p14="http://schemas.microsoft.com/office/powerpoint/2010/main" val="3860677167"/>
              </p:ext>
            </p:extLst>
          </p:nvPr>
        </p:nvGraphicFramePr>
        <p:xfrm>
          <a:off x="394854" y="2303382"/>
          <a:ext cx="11450781" cy="363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521671" y="1143738"/>
            <a:ext cx="11197148" cy="954107"/>
          </a:xfrm>
          <a:prstGeom prst="rect">
            <a:avLst/>
          </a:prstGeom>
        </p:spPr>
        <p:txBody>
          <a:bodyPr wrap="square">
            <a:spAutoFit/>
          </a:bodyPr>
          <a:lstStyle/>
          <a:p>
            <a:r>
              <a:rPr lang="es-EC" sz="2000" dirty="0" smtClean="0">
                <a:latin typeface="Arial" panose="020B0604020202020204" pitchFamily="34" charset="0"/>
                <a:cs typeface="Arial" panose="020B0604020202020204" pitchFamily="34" charset="0"/>
              </a:rPr>
              <a:t>Se </a:t>
            </a:r>
            <a:r>
              <a:rPr lang="es-EC" sz="2000" smtClean="0">
                <a:latin typeface="Arial" panose="020B0604020202020204" pitchFamily="34" charset="0"/>
                <a:cs typeface="Arial" panose="020B0604020202020204" pitchFamily="34" charset="0"/>
              </a:rPr>
              <a:t>concluye que, </a:t>
            </a:r>
            <a:r>
              <a:rPr lang="es-EC" dirty="0" smtClean="0">
                <a:latin typeface="Arial" pitchFamily="34" charset="0"/>
                <a:cs typeface="Arial" pitchFamily="34" charset="0"/>
              </a:rPr>
              <a:t>los factores de mayor incidencia para la no presentación de estados financieros ante la Superintendencia de Compañías, Valores y Seguros por parte de las compañías PYMES (anónimas y de responsabilidad limitada) en la provincia de pichincha son:</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12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123" y="934291"/>
            <a:ext cx="10515600" cy="1015806"/>
          </a:xfrm>
        </p:spPr>
        <p:txBody>
          <a:bodyPr>
            <a:noAutofit/>
          </a:bodyPr>
          <a:lstStyle/>
          <a:p>
            <a:pPr algn="ctr"/>
            <a:r>
              <a:rPr lang="es-EC" sz="5400" b="1" dirty="0" smtClean="0">
                <a:latin typeface="Arial" panose="020B0604020202020204" pitchFamily="34" charset="0"/>
                <a:cs typeface="Arial" panose="020B0604020202020204" pitchFamily="34" charset="0"/>
              </a:rPr>
              <a:t>CAPÍTULO V</a:t>
            </a:r>
            <a:endParaRPr lang="en-US" sz="54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14855" y="2932387"/>
            <a:ext cx="10972800" cy="2900854"/>
          </a:xfrm>
        </p:spPr>
        <p:txBody>
          <a:bodyPr>
            <a:noAutofit/>
          </a:bodyPr>
          <a:lstStyle/>
          <a:p>
            <a:pPr marL="0" indent="0" algn="ctr">
              <a:buNone/>
            </a:pPr>
            <a:r>
              <a:rPr lang="es-EC" sz="4000" b="1" dirty="0">
                <a:latin typeface="Arial" pitchFamily="34" charset="0"/>
                <a:cs typeface="Arial" pitchFamily="34" charset="0"/>
              </a:rPr>
              <a:t>PROPUESTA DE MEJORA PARA EL CUMPLIMIENTO DE OBLIGACIÓN ANTE LA SUPERINTENDENCIA DE COMPAÑÍAS, VALORES Y SEGUROS</a:t>
            </a:r>
          </a:p>
        </p:txBody>
      </p:sp>
    </p:spTree>
    <p:extLst>
      <p:ext uri="{BB962C8B-B14F-4D97-AF65-F5344CB8AC3E}">
        <p14:creationId xmlns:p14="http://schemas.microsoft.com/office/powerpoint/2010/main" val="1125835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74626724"/>
              </p:ext>
            </p:extLst>
          </p:nvPr>
        </p:nvGraphicFramePr>
        <p:xfrm>
          <a:off x="3610302" y="236483"/>
          <a:ext cx="7614745" cy="590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10207" y="619083"/>
            <a:ext cx="5118538" cy="2677656"/>
          </a:xfrm>
          <a:prstGeom prst="rect">
            <a:avLst/>
          </a:prstGeom>
        </p:spPr>
        <p:txBody>
          <a:bodyPr wrap="square">
            <a:spAutoFit/>
          </a:bodyPr>
          <a:lstStyle/>
          <a:p>
            <a:pPr algn="ctr"/>
            <a:r>
              <a:rPr lang="es-EC" sz="2800" b="1" u="sng" dirty="0">
                <a:solidFill>
                  <a:schemeClr val="accent1">
                    <a:lumMod val="50000"/>
                  </a:schemeClr>
                </a:solidFill>
                <a:latin typeface="Arial" pitchFamily="34" charset="0"/>
                <a:cs typeface="Arial" pitchFamily="34" charset="0"/>
                <a:hlinkClick r:id="rId7" action="ppaction://hlinkfile"/>
              </a:rPr>
              <a:t>HERRAMIENTA DE GENERACIÓN DEL CONJUNTO COMPLETO DE ESTADOS FINANCIEROS BAJO NIIF PARA LAS PYMES</a:t>
            </a:r>
            <a:endParaRPr lang="es-EC" sz="2800" u="sng" dirty="0">
              <a:solidFill>
                <a:schemeClr val="accent1">
                  <a:lumMod val="50000"/>
                </a:schemeClr>
              </a:solidFill>
              <a:latin typeface="Arial" pitchFamily="34" charset="0"/>
              <a:cs typeface="Arial" pitchFamily="34" charset="0"/>
            </a:endParaRPr>
          </a:p>
        </p:txBody>
      </p:sp>
      <p:sp>
        <p:nvSpPr>
          <p:cNvPr id="6" name="5 Rectángulo"/>
          <p:cNvSpPr/>
          <p:nvPr/>
        </p:nvSpPr>
        <p:spPr>
          <a:xfrm>
            <a:off x="5083799" y="5508250"/>
            <a:ext cx="3789820" cy="523220"/>
          </a:xfrm>
          <a:prstGeom prst="rect">
            <a:avLst/>
          </a:prstGeom>
        </p:spPr>
        <p:txBody>
          <a:bodyPr wrap="none">
            <a:spAutoFit/>
          </a:bodyPr>
          <a:lstStyle/>
          <a:p>
            <a:r>
              <a:rPr lang="es-EC" sz="2800" b="1" dirty="0">
                <a:latin typeface="Arial" pitchFamily="34" charset="0"/>
                <a:cs typeface="Arial" pitchFamily="34" charset="0"/>
              </a:rPr>
              <a:t>MANUAL PARA USO </a:t>
            </a:r>
            <a:endParaRPr lang="es-EC" sz="2800" dirty="0">
              <a:latin typeface="Arial" pitchFamily="34" charset="0"/>
              <a:cs typeface="Arial" pitchFamily="34" charset="0"/>
            </a:endParaRPr>
          </a:p>
        </p:txBody>
      </p:sp>
    </p:spTree>
    <p:extLst>
      <p:ext uri="{BB962C8B-B14F-4D97-AF65-F5344CB8AC3E}">
        <p14:creationId xmlns:p14="http://schemas.microsoft.com/office/powerpoint/2010/main" val="4215055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24947" y="181554"/>
            <a:ext cx="9349273" cy="646331"/>
          </a:xfrm>
          <a:prstGeom prst="rect">
            <a:avLst/>
          </a:prstGeom>
          <a:noFill/>
        </p:spPr>
        <p:txBody>
          <a:bodyPr wrap="square" rtlCol="0">
            <a:spAutoFit/>
          </a:bodyPr>
          <a:lstStyle/>
          <a:p>
            <a:pPr algn="ctr"/>
            <a:r>
              <a:rPr lang="es-EC" sz="3600" b="1" u="sng" dirty="0" smtClean="0">
                <a:solidFill>
                  <a:schemeClr val="accent1">
                    <a:lumMod val="50000"/>
                  </a:schemeClr>
                </a:solidFill>
                <a:latin typeface="Arial" panose="020B0604020202020204" pitchFamily="34" charset="0"/>
                <a:cs typeface="Arial" panose="020B0604020202020204" pitchFamily="34" charset="0"/>
              </a:rPr>
              <a:t>PLANTEAMIENTO DEL PROBLEMA</a:t>
            </a:r>
            <a:endParaRPr lang="en-US" sz="3600" b="1" u="sng"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175960771"/>
              </p:ext>
            </p:extLst>
          </p:nvPr>
        </p:nvGraphicFramePr>
        <p:xfrm>
          <a:off x="-249384" y="1152754"/>
          <a:ext cx="11999167" cy="5037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6800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123" y="934291"/>
            <a:ext cx="10515600" cy="1015806"/>
          </a:xfrm>
        </p:spPr>
        <p:txBody>
          <a:bodyPr>
            <a:noAutofit/>
          </a:bodyPr>
          <a:lstStyle/>
          <a:p>
            <a:pPr algn="ctr"/>
            <a:r>
              <a:rPr lang="es-EC" sz="5400" b="1" dirty="0" smtClean="0">
                <a:latin typeface="Arial" panose="020B0604020202020204" pitchFamily="34" charset="0"/>
                <a:cs typeface="Arial" panose="020B0604020202020204" pitchFamily="34" charset="0"/>
              </a:rPr>
              <a:t>CAPÍTULO V</a:t>
            </a:r>
            <a:endParaRPr lang="en-US" sz="54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14855" y="2932387"/>
            <a:ext cx="10972800" cy="2900854"/>
          </a:xfrm>
        </p:spPr>
        <p:txBody>
          <a:bodyPr>
            <a:noAutofit/>
          </a:bodyPr>
          <a:lstStyle/>
          <a:p>
            <a:pPr marL="0" indent="0" algn="ctr">
              <a:buNone/>
            </a:pPr>
            <a:r>
              <a:rPr lang="es-EC" sz="5400" b="1" dirty="0" smtClean="0">
                <a:latin typeface="Arial" pitchFamily="34" charset="0"/>
                <a:cs typeface="Arial" pitchFamily="34" charset="0"/>
              </a:rPr>
              <a:t>CONCLUSIONES Y RECOMENDACIONES</a:t>
            </a:r>
            <a:endParaRPr lang="es-EC" sz="5400" b="1" dirty="0">
              <a:latin typeface="Arial" pitchFamily="34" charset="0"/>
              <a:cs typeface="Arial" pitchFamily="34" charset="0"/>
            </a:endParaRPr>
          </a:p>
        </p:txBody>
      </p:sp>
    </p:spTree>
    <p:extLst>
      <p:ext uri="{BB962C8B-B14F-4D97-AF65-F5344CB8AC3E}">
        <p14:creationId xmlns:p14="http://schemas.microsoft.com/office/powerpoint/2010/main" val="1363526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3875699420"/>
              </p:ext>
            </p:extLst>
          </p:nvPr>
        </p:nvGraphicFramePr>
        <p:xfrm>
          <a:off x="449705" y="1439058"/>
          <a:ext cx="11047751" cy="4459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3410016" y="516124"/>
            <a:ext cx="4624711" cy="707886"/>
          </a:xfrm>
          <a:prstGeom prst="rect">
            <a:avLst/>
          </a:prstGeom>
        </p:spPr>
        <p:txBody>
          <a:bodyPr wrap="square">
            <a:spAutoFit/>
          </a:bodyPr>
          <a:lstStyle/>
          <a:p>
            <a:pPr lvl="0" algn="ctr"/>
            <a:r>
              <a:rPr lang="es-EC" sz="4000" b="1" u="sng" dirty="0">
                <a:solidFill>
                  <a:schemeClr val="tx2"/>
                </a:solidFill>
                <a:latin typeface="Arial" panose="020B0604020202020204" pitchFamily="34" charset="0"/>
                <a:cs typeface="Arial" panose="020B0604020202020204" pitchFamily="34" charset="0"/>
              </a:rPr>
              <a:t>CONCLUSIONES</a:t>
            </a:r>
            <a:endParaRPr lang="en-US" sz="4000" b="1" u="sng" dirty="0">
              <a:solidFill>
                <a:schemeClr val="tx2"/>
              </a:solidFill>
              <a:latin typeface="Arial" panose="020B0604020202020204" pitchFamily="34" charset="0"/>
              <a:cs typeface="Arial" panose="020B0604020202020204" pitchFamily="34" charset="0"/>
            </a:endParaRPr>
          </a:p>
        </p:txBody>
      </p:sp>
      <p:pic>
        <p:nvPicPr>
          <p:cNvPr id="9" name="Picture 2" descr="https://encrypted-tbn2.gstatic.com/images?q=tbn:ANd9GcTiEd_KRHFDO1ntZSavHynqrA6TH_BKFQ1Y4fO3fn0Td-kcHZz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4570" y="258380"/>
            <a:ext cx="1738859" cy="96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155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457719078"/>
              </p:ext>
            </p:extLst>
          </p:nvPr>
        </p:nvGraphicFramePr>
        <p:xfrm>
          <a:off x="269823" y="539647"/>
          <a:ext cx="11527436" cy="5306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4632" y="654726"/>
            <a:ext cx="1374840" cy="144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57702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991689319"/>
              </p:ext>
            </p:extLst>
          </p:nvPr>
        </p:nvGraphicFramePr>
        <p:xfrm>
          <a:off x="809469" y="1229193"/>
          <a:ext cx="10313233" cy="4527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89613" y="407605"/>
            <a:ext cx="11057744" cy="461665"/>
          </a:xfrm>
          <a:prstGeom prst="rect">
            <a:avLst/>
          </a:prstGeom>
        </p:spPr>
        <p:txBody>
          <a:bodyPr wrap="square">
            <a:spAutoFit/>
          </a:bodyPr>
          <a:lstStyle/>
          <a:p>
            <a:pPr lvl="0" algn="ctr"/>
            <a:r>
              <a:rPr lang="es-EC" sz="2400" b="1" u="sng" dirty="0" smtClean="0">
                <a:solidFill>
                  <a:schemeClr val="accent1">
                    <a:lumMod val="50000"/>
                  </a:schemeClr>
                </a:solidFill>
                <a:latin typeface="Arial" panose="020B0604020202020204" pitchFamily="34" charset="0"/>
                <a:cs typeface="Arial" panose="020B0604020202020204" pitchFamily="34" charset="0"/>
              </a:rPr>
              <a:t>Conclusiones de </a:t>
            </a:r>
            <a:r>
              <a:rPr lang="es-EC" sz="2400" b="1" u="sng" dirty="0">
                <a:solidFill>
                  <a:schemeClr val="accent1">
                    <a:lumMod val="50000"/>
                  </a:schemeClr>
                </a:solidFill>
                <a:latin typeface="Arial" panose="020B0604020202020204" pitchFamily="34" charset="0"/>
                <a:cs typeface="Arial" panose="020B0604020202020204" pitchFamily="34" charset="0"/>
              </a:rPr>
              <a:t>los </a:t>
            </a:r>
            <a:r>
              <a:rPr lang="es-EC" sz="2400" b="1" u="sng" dirty="0" smtClean="0">
                <a:solidFill>
                  <a:schemeClr val="accent1">
                    <a:lumMod val="50000"/>
                  </a:schemeClr>
                </a:solidFill>
                <a:latin typeface="Arial" panose="020B0604020202020204" pitchFamily="34" charset="0"/>
                <a:cs typeface="Arial" panose="020B0604020202020204" pitchFamily="34" charset="0"/>
              </a:rPr>
              <a:t>resultados </a:t>
            </a:r>
            <a:r>
              <a:rPr lang="es-EC" sz="2400" b="1" u="sng" dirty="0" smtClean="0">
                <a:solidFill>
                  <a:schemeClr val="accent1">
                    <a:lumMod val="50000"/>
                  </a:schemeClr>
                </a:solidFill>
                <a:latin typeface="Arial" panose="020B0604020202020204" pitchFamily="34" charset="0"/>
                <a:cs typeface="Arial" panose="020B0604020202020204" pitchFamily="34" charset="0"/>
              </a:rPr>
              <a:t>de </a:t>
            </a:r>
            <a:r>
              <a:rPr lang="es-EC" sz="2400" b="1" u="sng" dirty="0">
                <a:solidFill>
                  <a:schemeClr val="accent1">
                    <a:lumMod val="50000"/>
                  </a:schemeClr>
                </a:solidFill>
                <a:latin typeface="Arial" panose="020B0604020202020204" pitchFamily="34" charset="0"/>
                <a:cs typeface="Arial" panose="020B0604020202020204" pitchFamily="34" charset="0"/>
              </a:rPr>
              <a:t>la </a:t>
            </a:r>
            <a:r>
              <a:rPr lang="es-EC" sz="2400" b="1" u="sng" dirty="0" smtClean="0">
                <a:solidFill>
                  <a:schemeClr val="accent1">
                    <a:lumMod val="50000"/>
                  </a:schemeClr>
                </a:solidFill>
                <a:latin typeface="Arial" panose="020B0604020202020204" pitchFamily="34" charset="0"/>
                <a:cs typeface="Arial" panose="020B0604020202020204" pitchFamily="34" charset="0"/>
              </a:rPr>
              <a:t>encuesta:</a:t>
            </a:r>
            <a:endParaRPr lang="en-US" sz="2400" b="1" u="sng" dirty="0">
              <a:solidFill>
                <a:schemeClr val="accent1">
                  <a:lumMod val="50000"/>
                </a:schemeClr>
              </a:solidFill>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9872" y="1728554"/>
            <a:ext cx="1927485" cy="144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3514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122975910"/>
              </p:ext>
            </p:extLst>
          </p:nvPr>
        </p:nvGraphicFramePr>
        <p:xfrm>
          <a:off x="719528" y="644577"/>
          <a:ext cx="10508105" cy="5021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8576" y="860528"/>
            <a:ext cx="2251693" cy="191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135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24762924"/>
              </p:ext>
            </p:extLst>
          </p:nvPr>
        </p:nvGraphicFramePr>
        <p:xfrm>
          <a:off x="434714" y="914400"/>
          <a:ext cx="10777929" cy="4856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9262" y="1129258"/>
            <a:ext cx="1730269" cy="17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0501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81145380"/>
              </p:ext>
            </p:extLst>
          </p:nvPr>
        </p:nvGraphicFramePr>
        <p:xfrm>
          <a:off x="269823" y="1394085"/>
          <a:ext cx="11497455" cy="474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260634" y="621056"/>
            <a:ext cx="5511445" cy="707886"/>
          </a:xfrm>
          <a:prstGeom prst="rect">
            <a:avLst/>
          </a:prstGeom>
        </p:spPr>
        <p:txBody>
          <a:bodyPr wrap="none">
            <a:spAutoFit/>
          </a:bodyPr>
          <a:lstStyle/>
          <a:p>
            <a:pPr lvl="0"/>
            <a:r>
              <a:rPr lang="es-EC" sz="4000" b="1" u="sng" dirty="0">
                <a:solidFill>
                  <a:schemeClr val="tx2"/>
                </a:solidFill>
                <a:latin typeface="Arial" panose="020B0604020202020204" pitchFamily="34" charset="0"/>
                <a:cs typeface="Arial" panose="020B0604020202020204" pitchFamily="34" charset="0"/>
              </a:rPr>
              <a:t>RECOMENDACIONES</a:t>
            </a:r>
            <a:endParaRPr lang="en-US" sz="4000" b="1" u="sng" dirty="0">
              <a:solidFill>
                <a:schemeClr val="tx2"/>
              </a:solidFill>
              <a:latin typeface="Arial" panose="020B0604020202020204" pitchFamily="34" charset="0"/>
              <a:cs typeface="Arial" panose="020B0604020202020204" pitchFamily="34" charset="0"/>
            </a:endParaRPr>
          </a:p>
        </p:txBody>
      </p:sp>
      <p:pic>
        <p:nvPicPr>
          <p:cNvPr id="6" name="Picture 2" descr="http://www.clevertis.com/wp-content/uploads/2014/11/7540970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9463" y="1328942"/>
            <a:ext cx="2922144" cy="212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514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509613058"/>
              </p:ext>
            </p:extLst>
          </p:nvPr>
        </p:nvGraphicFramePr>
        <p:xfrm>
          <a:off x="149903" y="614597"/>
          <a:ext cx="11827238" cy="5096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5142" y="751225"/>
            <a:ext cx="2466975" cy="211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838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775037975"/>
              </p:ext>
            </p:extLst>
          </p:nvPr>
        </p:nvGraphicFramePr>
        <p:xfrm>
          <a:off x="149903" y="614597"/>
          <a:ext cx="11827238" cy="5096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3340" y="779801"/>
            <a:ext cx="2204490" cy="220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1964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40327" y="1533390"/>
            <a:ext cx="10868891" cy="2646878"/>
          </a:xfrm>
          <a:prstGeom prst="rect">
            <a:avLst/>
          </a:prstGeom>
          <a:noFill/>
        </p:spPr>
        <p:txBody>
          <a:bodyPr wrap="square" lIns="91440" tIns="45720" rIns="91440" bIns="45720">
            <a:spAutoFit/>
          </a:bodyPr>
          <a:lstStyle/>
          <a:p>
            <a:pPr algn="ctr"/>
            <a:r>
              <a:rPr lang="es-ES" sz="16600" b="1" dirty="0" smtClean="0">
                <a:ln w="9525">
                  <a:solidFill>
                    <a:schemeClr val="bg1"/>
                  </a:solidFill>
                  <a:prstDash val="solid"/>
                </a:ln>
                <a:effectLst>
                  <a:outerShdw blurRad="12700" dist="38100" dir="2700000" algn="tl" rotWithShape="0">
                    <a:schemeClr val="bg1">
                      <a:lumMod val="50000"/>
                    </a:schemeClr>
                  </a:outerShdw>
                </a:effectLst>
              </a:rPr>
              <a:t>GRACIAS</a:t>
            </a:r>
            <a:endParaRPr lang="es-ES" sz="1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220619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7229" y="178362"/>
            <a:ext cx="2096225" cy="157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4"/>
          <p:cNvSpPr txBox="1"/>
          <p:nvPr/>
        </p:nvSpPr>
        <p:spPr>
          <a:xfrm>
            <a:off x="1279976" y="806194"/>
            <a:ext cx="3756719" cy="646331"/>
          </a:xfrm>
          <a:prstGeom prst="rect">
            <a:avLst/>
          </a:prstGeom>
          <a:noFill/>
        </p:spPr>
        <p:txBody>
          <a:bodyPr wrap="square" rtlCol="0">
            <a:spAutoFit/>
          </a:bodyPr>
          <a:lstStyle/>
          <a:p>
            <a:pPr algn="ctr"/>
            <a:r>
              <a:rPr lang="es-EC" sz="3600" b="1" u="sng" dirty="0" smtClean="0">
                <a:solidFill>
                  <a:schemeClr val="accent1">
                    <a:lumMod val="50000"/>
                  </a:schemeClr>
                </a:solidFill>
                <a:latin typeface="Arial" panose="020B0604020202020204" pitchFamily="34" charset="0"/>
                <a:cs typeface="Arial" panose="020B0604020202020204" pitchFamily="34" charset="0"/>
              </a:rPr>
              <a:t>OBJETIVOS</a:t>
            </a:r>
            <a:endParaRPr lang="en-US" sz="3600" b="1" u="sng" dirty="0">
              <a:solidFill>
                <a:schemeClr val="accent1">
                  <a:lumMod val="50000"/>
                </a:schemeClr>
              </a:solidFill>
              <a:latin typeface="Arial" panose="020B0604020202020204" pitchFamily="34" charset="0"/>
              <a:cs typeface="Arial" panose="020B0604020202020204" pitchFamily="34" charset="0"/>
            </a:endParaRPr>
          </a:p>
        </p:txBody>
      </p:sp>
      <p:sp>
        <p:nvSpPr>
          <p:cNvPr id="2" name="1 Flecha a la derecha con bandas"/>
          <p:cNvSpPr/>
          <p:nvPr/>
        </p:nvSpPr>
        <p:spPr>
          <a:xfrm>
            <a:off x="2578308" y="1400704"/>
            <a:ext cx="5156616" cy="2346837"/>
          </a:xfrm>
          <a:prstGeom prst="stripedRightArrow">
            <a:avLst>
              <a:gd name="adj1" fmla="val 50000"/>
              <a:gd name="adj2" fmla="val 3148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latin typeface="Arial" pitchFamily="34" charset="0"/>
                <a:cs typeface="Arial" pitchFamily="34" charset="0"/>
                <a:hlinkClick r:id="rId3" action="ppaction://hlinksldjump"/>
              </a:rPr>
              <a:t>OBJETIVO GENERAL</a:t>
            </a:r>
            <a:endParaRPr lang="es-EC" sz="2400" b="1" dirty="0">
              <a:latin typeface="Arial" pitchFamily="34" charset="0"/>
              <a:cs typeface="Arial" pitchFamily="34" charset="0"/>
            </a:endParaRPr>
          </a:p>
        </p:txBody>
      </p:sp>
      <p:sp>
        <p:nvSpPr>
          <p:cNvPr id="5" name="4 Flecha a la derecha con bandas"/>
          <p:cNvSpPr/>
          <p:nvPr/>
        </p:nvSpPr>
        <p:spPr>
          <a:xfrm>
            <a:off x="5036695" y="3608933"/>
            <a:ext cx="5156616" cy="2271110"/>
          </a:xfrm>
          <a:prstGeom prst="stripedRightArrow">
            <a:avLst>
              <a:gd name="adj1" fmla="val 50000"/>
              <a:gd name="adj2" fmla="val 3444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smtClean="0">
                <a:latin typeface="Arial" pitchFamily="34" charset="0"/>
                <a:cs typeface="Arial" pitchFamily="34" charset="0"/>
                <a:hlinkClick r:id="rId4" action="ppaction://hlinksldjump"/>
              </a:rPr>
              <a:t>OBJETIVOS ESPECÍFICOS</a:t>
            </a:r>
            <a:endParaRPr lang="es-EC" sz="2400" b="1" dirty="0">
              <a:latin typeface="Arial" pitchFamily="34" charset="0"/>
              <a:cs typeface="Arial" pitchFamily="34" charset="0"/>
            </a:endParaRP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4250" y="4260408"/>
            <a:ext cx="1305958" cy="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6584" y="2038663"/>
            <a:ext cx="1301802" cy="109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4217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2632097"/>
              </p:ext>
            </p:extLst>
          </p:nvPr>
        </p:nvGraphicFramePr>
        <p:xfrm>
          <a:off x="344773" y="224852"/>
          <a:ext cx="11452486" cy="5913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izquierda">
            <a:hlinkClick r:id="rId7" action="ppaction://hlinksldjump"/>
          </p:cNvPr>
          <p:cNvSpPr/>
          <p:nvPr/>
        </p:nvSpPr>
        <p:spPr>
          <a:xfrm>
            <a:off x="10709116" y="0"/>
            <a:ext cx="1482884" cy="954494"/>
          </a:xfrm>
          <a:prstGeom prst="leftArrow">
            <a:avLst>
              <a:gd name="adj1" fmla="val 71632"/>
              <a:gd name="adj2" fmla="val 4072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Tree>
    <p:extLst>
      <p:ext uri="{BB962C8B-B14F-4D97-AF65-F5344CB8AC3E}">
        <p14:creationId xmlns:p14="http://schemas.microsoft.com/office/powerpoint/2010/main" val="667357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entágono"/>
          <p:cNvSpPr/>
          <p:nvPr/>
        </p:nvSpPr>
        <p:spPr>
          <a:xfrm>
            <a:off x="6250900" y="764498"/>
            <a:ext cx="5036695" cy="929390"/>
          </a:xfrm>
          <a:prstGeom prst="homePlat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dirty="0" smtClean="0">
                <a:solidFill>
                  <a:schemeClr val="tx1"/>
                </a:solidFill>
                <a:latin typeface="Arial" pitchFamily="34" charset="0"/>
                <a:cs typeface="Arial" pitchFamily="34" charset="0"/>
              </a:rPr>
              <a:t>Establecer </a:t>
            </a:r>
            <a:r>
              <a:rPr lang="es-EC" dirty="0">
                <a:solidFill>
                  <a:schemeClr val="tx1"/>
                </a:solidFill>
                <a:latin typeface="Arial" pitchFamily="34" charset="0"/>
                <a:cs typeface="Arial" pitchFamily="34" charset="0"/>
              </a:rPr>
              <a:t>las generalidades del trabajo de </a:t>
            </a:r>
            <a:r>
              <a:rPr lang="es-EC" dirty="0" smtClean="0">
                <a:solidFill>
                  <a:schemeClr val="tx1"/>
                </a:solidFill>
                <a:latin typeface="Arial" pitchFamily="34" charset="0"/>
                <a:cs typeface="Arial" pitchFamily="34" charset="0"/>
              </a:rPr>
              <a:t>titulación</a:t>
            </a:r>
            <a:endParaRPr lang="es-EC" dirty="0"/>
          </a:p>
        </p:txBody>
      </p:sp>
      <p:sp>
        <p:nvSpPr>
          <p:cNvPr id="9" name="8 Pentágono"/>
          <p:cNvSpPr/>
          <p:nvPr/>
        </p:nvSpPr>
        <p:spPr>
          <a:xfrm>
            <a:off x="1908748" y="3270355"/>
            <a:ext cx="6380813" cy="2051154"/>
          </a:xfrm>
          <a:prstGeom prst="homePlate">
            <a:avLst>
              <a:gd name="adj" fmla="val 33191"/>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dirty="0" smtClean="0">
                <a:solidFill>
                  <a:schemeClr val="tx1"/>
                </a:solidFill>
                <a:latin typeface="Arial" pitchFamily="34" charset="0"/>
                <a:cs typeface="Arial" pitchFamily="34" charset="0"/>
              </a:rPr>
              <a:t>Identificar </a:t>
            </a:r>
            <a:r>
              <a:rPr lang="es-EC" dirty="0">
                <a:solidFill>
                  <a:schemeClr val="tx1"/>
                </a:solidFill>
                <a:latin typeface="Arial" pitchFamily="34" charset="0"/>
                <a:cs typeface="Arial" pitchFamily="34" charset="0"/>
              </a:rPr>
              <a:t>los procedimientos metodológicos para analizar el nivel de conocimiento en la aplicación de las NIIF para las PYMES en cumplimiento a lo solicitado por la Superintendencia de Compañías, Valores y Seguros en la presentación de estados financieros bajo NIIF para las PYMES de las compañías anónimas y de responsabilidad limitada de la provincia de </a:t>
            </a:r>
            <a:r>
              <a:rPr lang="es-EC" dirty="0" smtClean="0">
                <a:solidFill>
                  <a:schemeClr val="tx1"/>
                </a:solidFill>
                <a:latin typeface="Arial" pitchFamily="34" charset="0"/>
                <a:cs typeface="Arial" pitchFamily="34" charset="0"/>
              </a:rPr>
              <a:t>Pichincha</a:t>
            </a:r>
            <a:endParaRPr lang="es-EC" dirty="0"/>
          </a:p>
        </p:txBody>
      </p:sp>
      <p:sp>
        <p:nvSpPr>
          <p:cNvPr id="10" name="9 Pentágono"/>
          <p:cNvSpPr/>
          <p:nvPr/>
        </p:nvSpPr>
        <p:spPr>
          <a:xfrm>
            <a:off x="4112304" y="2028668"/>
            <a:ext cx="5631303" cy="929390"/>
          </a:xfrm>
          <a:prstGeom prst="homePlate">
            <a:avLst>
              <a:gd name="adj" fmla="val 45161"/>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dirty="0" smtClean="0">
                <a:solidFill>
                  <a:schemeClr val="tx1"/>
                </a:solidFill>
                <a:latin typeface="Arial" pitchFamily="34" charset="0"/>
                <a:cs typeface="Arial" pitchFamily="34" charset="0"/>
              </a:rPr>
              <a:t>Definir </a:t>
            </a:r>
            <a:r>
              <a:rPr lang="es-EC" dirty="0">
                <a:solidFill>
                  <a:schemeClr val="tx1"/>
                </a:solidFill>
                <a:latin typeface="Arial" pitchFamily="34" charset="0"/>
                <a:cs typeface="Arial" pitchFamily="34" charset="0"/>
              </a:rPr>
              <a:t>las bases teóricas de aplicación y presentación de estados financieros bajo NIIF para las </a:t>
            </a:r>
            <a:r>
              <a:rPr lang="es-EC" dirty="0" smtClean="0">
                <a:solidFill>
                  <a:schemeClr val="tx1"/>
                </a:solidFill>
                <a:latin typeface="Arial" pitchFamily="34" charset="0"/>
                <a:cs typeface="Arial" pitchFamily="34" charset="0"/>
              </a:rPr>
              <a:t>PYMES</a:t>
            </a:r>
            <a:endParaRPr lang="es-EC" dirty="0"/>
          </a:p>
        </p:txBody>
      </p:sp>
      <p:sp>
        <p:nvSpPr>
          <p:cNvPr id="13" name="12 CuadroTexto"/>
          <p:cNvSpPr txBox="1"/>
          <p:nvPr/>
        </p:nvSpPr>
        <p:spPr>
          <a:xfrm>
            <a:off x="659567" y="1054307"/>
            <a:ext cx="2908092" cy="954107"/>
          </a:xfrm>
          <a:prstGeom prst="rect">
            <a:avLst/>
          </a:prstGeom>
          <a:noFill/>
        </p:spPr>
        <p:txBody>
          <a:bodyPr wrap="square" rtlCol="0">
            <a:spAutoFit/>
          </a:bodyPr>
          <a:lstStyle/>
          <a:p>
            <a:pPr algn="ctr"/>
            <a:r>
              <a:rPr lang="es-ES" sz="2800" b="1" u="sng" dirty="0" smtClean="0">
                <a:solidFill>
                  <a:schemeClr val="accent1">
                    <a:lumMod val="50000"/>
                  </a:schemeClr>
                </a:solidFill>
                <a:latin typeface="Arial" pitchFamily="34" charset="0"/>
                <a:cs typeface="Arial" pitchFamily="34" charset="0"/>
              </a:rPr>
              <a:t>OBJETIVOS ESPECÍFICOS</a:t>
            </a:r>
            <a:endParaRPr lang="es-EC" sz="2800" b="1" u="sng" dirty="0">
              <a:solidFill>
                <a:schemeClr val="accent1">
                  <a:lumMod val="50000"/>
                </a:schemeClr>
              </a:solidFill>
              <a:latin typeface="Arial" pitchFamily="34" charset="0"/>
              <a:cs typeface="Arial" pitchFamily="34" charset="0"/>
            </a:endParaRPr>
          </a:p>
        </p:txBody>
      </p:sp>
      <p:sp>
        <p:nvSpPr>
          <p:cNvPr id="15" name="14 Flecha izquierda">
            <a:hlinkClick r:id="rId2" action="ppaction://hlinksldjump"/>
          </p:cNvPr>
          <p:cNvSpPr/>
          <p:nvPr/>
        </p:nvSpPr>
        <p:spPr>
          <a:xfrm>
            <a:off x="-26233" y="0"/>
            <a:ext cx="1442078" cy="862848"/>
          </a:xfrm>
          <a:prstGeom prst="leftArrow">
            <a:avLst>
              <a:gd name="adj1" fmla="val 77348"/>
              <a:gd name="adj2" fmla="val 39744"/>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
        <p:nvSpPr>
          <p:cNvPr id="16" name="15 Flecha a la derecha con muesca"/>
          <p:cNvSpPr/>
          <p:nvPr/>
        </p:nvSpPr>
        <p:spPr>
          <a:xfrm>
            <a:off x="5321509" y="944380"/>
            <a:ext cx="794480" cy="586980"/>
          </a:xfrm>
          <a:prstGeom prst="notchedRightArrow">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solidFill>
                  <a:schemeClr val="bg1"/>
                </a:solidFill>
              </a:rPr>
              <a:t>1.</a:t>
            </a:r>
            <a:endParaRPr lang="es-EC" dirty="0">
              <a:solidFill>
                <a:schemeClr val="bg1"/>
              </a:solidFill>
            </a:endParaRPr>
          </a:p>
        </p:txBody>
      </p:sp>
      <p:sp>
        <p:nvSpPr>
          <p:cNvPr id="17" name="16 Flecha a la derecha con muesca"/>
          <p:cNvSpPr/>
          <p:nvPr/>
        </p:nvSpPr>
        <p:spPr>
          <a:xfrm>
            <a:off x="1000594" y="4002442"/>
            <a:ext cx="794480" cy="586980"/>
          </a:xfrm>
          <a:prstGeom prst="notchedRightArrow">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solidFill>
                  <a:schemeClr val="bg1"/>
                </a:solidFill>
              </a:rPr>
              <a:t>3.</a:t>
            </a:r>
            <a:endParaRPr lang="es-EC" dirty="0">
              <a:solidFill>
                <a:schemeClr val="bg1"/>
              </a:solidFill>
            </a:endParaRPr>
          </a:p>
        </p:txBody>
      </p:sp>
      <p:sp>
        <p:nvSpPr>
          <p:cNvPr id="18" name="17 Flecha a la derecha con muesca"/>
          <p:cNvSpPr/>
          <p:nvPr/>
        </p:nvSpPr>
        <p:spPr>
          <a:xfrm>
            <a:off x="3170419" y="2199873"/>
            <a:ext cx="794480" cy="586980"/>
          </a:xfrm>
          <a:prstGeom prst="notchedRightArrow">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solidFill>
                  <a:schemeClr val="bg1"/>
                </a:solidFill>
              </a:rPr>
              <a:t>2.</a:t>
            </a:r>
            <a:endParaRPr lang="es-EC" dirty="0">
              <a:solidFill>
                <a:schemeClr val="bg1"/>
              </a:solidFill>
            </a:endParaRPr>
          </a:p>
        </p:txBody>
      </p:sp>
    </p:spTree>
    <p:extLst>
      <p:ext uri="{BB962C8B-B14F-4D97-AF65-F5344CB8AC3E}">
        <p14:creationId xmlns:p14="http://schemas.microsoft.com/office/powerpoint/2010/main" val="4181117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entágono"/>
          <p:cNvSpPr/>
          <p:nvPr/>
        </p:nvSpPr>
        <p:spPr>
          <a:xfrm>
            <a:off x="6250900" y="869428"/>
            <a:ext cx="5036695" cy="929390"/>
          </a:xfrm>
          <a:prstGeom prst="homePlat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s-EC" dirty="0" smtClean="0">
                <a:solidFill>
                  <a:schemeClr val="tx1"/>
                </a:solidFill>
                <a:latin typeface="Arial" pitchFamily="34" charset="0"/>
                <a:cs typeface="Arial" pitchFamily="34" charset="0"/>
              </a:rPr>
              <a:t>Ejecutar </a:t>
            </a:r>
            <a:r>
              <a:rPr lang="es-EC" dirty="0">
                <a:solidFill>
                  <a:schemeClr val="tx1"/>
                </a:solidFill>
                <a:latin typeface="Arial" pitchFamily="34" charset="0"/>
                <a:cs typeface="Arial" pitchFamily="34" charset="0"/>
              </a:rPr>
              <a:t>los procedimientos determinados en el marco metodológico.</a:t>
            </a:r>
          </a:p>
        </p:txBody>
      </p:sp>
      <p:sp>
        <p:nvSpPr>
          <p:cNvPr id="9" name="8 Pentágono"/>
          <p:cNvSpPr/>
          <p:nvPr/>
        </p:nvSpPr>
        <p:spPr>
          <a:xfrm>
            <a:off x="1908748" y="4182256"/>
            <a:ext cx="6380813" cy="1079292"/>
          </a:xfrm>
          <a:prstGeom prst="homePlate">
            <a:avLst>
              <a:gd name="adj" fmla="val 3319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solidFill>
                  <a:schemeClr val="tx1"/>
                </a:solidFill>
                <a:latin typeface="Arial" pitchFamily="34" charset="0"/>
                <a:cs typeface="Arial" pitchFamily="34" charset="0"/>
              </a:rPr>
              <a:t>Determinar </a:t>
            </a:r>
            <a:r>
              <a:rPr lang="es-EC" dirty="0">
                <a:solidFill>
                  <a:schemeClr val="tx1"/>
                </a:solidFill>
                <a:latin typeface="Arial" pitchFamily="34" charset="0"/>
                <a:cs typeface="Arial" pitchFamily="34" charset="0"/>
              </a:rPr>
              <a:t>las conclusiones y recomendaciones del trabajo de </a:t>
            </a:r>
            <a:r>
              <a:rPr lang="es-EC" dirty="0" smtClean="0">
                <a:solidFill>
                  <a:schemeClr val="tx1"/>
                </a:solidFill>
                <a:latin typeface="Arial" pitchFamily="34" charset="0"/>
                <a:cs typeface="Arial" pitchFamily="34" charset="0"/>
              </a:rPr>
              <a:t>titulación</a:t>
            </a:r>
            <a:endParaRPr lang="es-EC" dirty="0"/>
          </a:p>
        </p:txBody>
      </p:sp>
      <p:sp>
        <p:nvSpPr>
          <p:cNvPr id="10" name="9 Pentágono"/>
          <p:cNvSpPr/>
          <p:nvPr/>
        </p:nvSpPr>
        <p:spPr>
          <a:xfrm>
            <a:off x="4112304" y="2118608"/>
            <a:ext cx="5631303" cy="1778834"/>
          </a:xfrm>
          <a:prstGeom prst="homePlate">
            <a:avLst>
              <a:gd name="adj" fmla="val 33363"/>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s-EC" dirty="0" smtClean="0">
                <a:solidFill>
                  <a:schemeClr val="tx1"/>
                </a:solidFill>
                <a:latin typeface="Arial" pitchFamily="34" charset="0"/>
                <a:cs typeface="Arial" pitchFamily="34" charset="0"/>
              </a:rPr>
              <a:t>Proponer </a:t>
            </a:r>
            <a:r>
              <a:rPr lang="es-EC" dirty="0">
                <a:solidFill>
                  <a:schemeClr val="tx1"/>
                </a:solidFill>
                <a:latin typeface="Arial" pitchFamily="34" charset="0"/>
                <a:cs typeface="Arial" pitchFamily="34" charset="0"/>
              </a:rPr>
              <a:t>acciones de mejora para el cumplimiento de la obligación de presentar estados financieros bajo NIIF para las PYMES a la Superintendencia de Compañías, Valores y Seguros</a:t>
            </a:r>
            <a:endParaRPr lang="es-EC" dirty="0"/>
          </a:p>
        </p:txBody>
      </p:sp>
      <p:sp>
        <p:nvSpPr>
          <p:cNvPr id="13" name="12 CuadroTexto"/>
          <p:cNvSpPr txBox="1"/>
          <p:nvPr/>
        </p:nvSpPr>
        <p:spPr>
          <a:xfrm>
            <a:off x="659567" y="1054307"/>
            <a:ext cx="2908092" cy="954107"/>
          </a:xfrm>
          <a:prstGeom prst="rect">
            <a:avLst/>
          </a:prstGeom>
          <a:noFill/>
        </p:spPr>
        <p:txBody>
          <a:bodyPr wrap="square" rtlCol="0">
            <a:spAutoFit/>
          </a:bodyPr>
          <a:lstStyle/>
          <a:p>
            <a:pPr algn="ctr"/>
            <a:r>
              <a:rPr lang="es-ES" sz="2800" b="1" u="sng" dirty="0" smtClean="0">
                <a:solidFill>
                  <a:schemeClr val="accent1">
                    <a:lumMod val="50000"/>
                  </a:schemeClr>
                </a:solidFill>
                <a:latin typeface="Arial" pitchFamily="34" charset="0"/>
                <a:cs typeface="Arial" pitchFamily="34" charset="0"/>
              </a:rPr>
              <a:t>OBJETIVOS ESPECÍFICOS</a:t>
            </a:r>
            <a:endParaRPr lang="es-EC" sz="2800" b="1" u="sng" dirty="0">
              <a:solidFill>
                <a:schemeClr val="accent1">
                  <a:lumMod val="50000"/>
                </a:schemeClr>
              </a:solidFill>
              <a:latin typeface="Arial" pitchFamily="34" charset="0"/>
              <a:cs typeface="Arial" pitchFamily="34" charset="0"/>
            </a:endParaRPr>
          </a:p>
        </p:txBody>
      </p:sp>
      <p:sp>
        <p:nvSpPr>
          <p:cNvPr id="6" name="5 Flecha izquierda">
            <a:hlinkClick r:id="rId2" action="ppaction://hlinksldjump"/>
          </p:cNvPr>
          <p:cNvSpPr/>
          <p:nvPr/>
        </p:nvSpPr>
        <p:spPr>
          <a:xfrm>
            <a:off x="34976" y="0"/>
            <a:ext cx="1371600" cy="752168"/>
          </a:xfrm>
          <a:prstGeom prst="leftArrow">
            <a:avLst>
              <a:gd name="adj1" fmla="val 73529"/>
              <a:gd name="adj2" fmla="val 26471"/>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
        <p:nvSpPr>
          <p:cNvPr id="7" name="6 Flecha a la derecha con muesca"/>
          <p:cNvSpPr/>
          <p:nvPr/>
        </p:nvSpPr>
        <p:spPr>
          <a:xfrm>
            <a:off x="1009336" y="4428412"/>
            <a:ext cx="794480" cy="586980"/>
          </a:xfrm>
          <a:prstGeom prst="notchedRightArrow">
            <a:avLst/>
          </a:prstGeom>
          <a:solidFill>
            <a:schemeClr val="accent5">
              <a:lumMod val="50000"/>
            </a:schemeClr>
          </a:solidFill>
          <a:ln>
            <a:solidFill>
              <a:schemeClr val="accent5">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bg1"/>
                </a:solidFill>
              </a:rPr>
              <a:t>6</a:t>
            </a:r>
            <a:r>
              <a:rPr lang="es-ES" dirty="0" smtClean="0">
                <a:solidFill>
                  <a:schemeClr val="bg1"/>
                </a:solidFill>
              </a:rPr>
              <a:t>.</a:t>
            </a:r>
            <a:endParaRPr lang="es-EC" dirty="0">
              <a:solidFill>
                <a:schemeClr val="bg1"/>
              </a:solidFill>
            </a:endParaRPr>
          </a:p>
        </p:txBody>
      </p:sp>
      <p:sp>
        <p:nvSpPr>
          <p:cNvPr id="11" name="10 Flecha a la derecha con muesca"/>
          <p:cNvSpPr/>
          <p:nvPr/>
        </p:nvSpPr>
        <p:spPr>
          <a:xfrm>
            <a:off x="3170419" y="2714535"/>
            <a:ext cx="794480" cy="586980"/>
          </a:xfrm>
          <a:prstGeom prst="notchedRightArrow">
            <a:avLst/>
          </a:prstGeom>
          <a:solidFill>
            <a:schemeClr val="accent5">
              <a:lumMod val="50000"/>
            </a:schemeClr>
          </a:solidFill>
          <a:ln>
            <a:solidFill>
              <a:schemeClr val="accent5">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chemeClr val="bg1"/>
                </a:solidFill>
              </a:rPr>
              <a:t>5</a:t>
            </a:r>
            <a:r>
              <a:rPr lang="es-ES" dirty="0" smtClean="0">
                <a:solidFill>
                  <a:schemeClr val="bg1"/>
                </a:solidFill>
              </a:rPr>
              <a:t>.</a:t>
            </a:r>
            <a:endParaRPr lang="es-EC" dirty="0">
              <a:solidFill>
                <a:schemeClr val="bg1"/>
              </a:solidFill>
            </a:endParaRPr>
          </a:p>
        </p:txBody>
      </p:sp>
      <p:sp>
        <p:nvSpPr>
          <p:cNvPr id="12" name="11 Flecha a la derecha con muesca"/>
          <p:cNvSpPr/>
          <p:nvPr/>
        </p:nvSpPr>
        <p:spPr>
          <a:xfrm>
            <a:off x="5292778" y="1040633"/>
            <a:ext cx="794480" cy="586980"/>
          </a:xfrm>
          <a:prstGeom prst="notchedRightArrow">
            <a:avLst/>
          </a:prstGeom>
          <a:solidFill>
            <a:schemeClr val="accent5">
              <a:lumMod val="50000"/>
            </a:schemeClr>
          </a:solidFill>
          <a:ln>
            <a:solidFill>
              <a:schemeClr val="accent5">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solidFill>
                  <a:schemeClr val="bg1"/>
                </a:solidFill>
              </a:rPr>
              <a:t>4.</a:t>
            </a:r>
            <a:endParaRPr lang="es-EC" dirty="0">
              <a:solidFill>
                <a:schemeClr val="bg1"/>
              </a:solidFill>
            </a:endParaRPr>
          </a:p>
        </p:txBody>
      </p:sp>
    </p:spTree>
    <p:extLst>
      <p:ext uri="{BB962C8B-B14F-4D97-AF65-F5344CB8AC3E}">
        <p14:creationId xmlns:p14="http://schemas.microsoft.com/office/powerpoint/2010/main" val="36739881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09978" y="212559"/>
            <a:ext cx="3978974" cy="523220"/>
          </a:xfrm>
          <a:prstGeom prst="rect">
            <a:avLst/>
          </a:prstGeom>
        </p:spPr>
        <p:txBody>
          <a:bodyPr wrap="none">
            <a:spAutoFit/>
          </a:bodyPr>
          <a:lstStyle/>
          <a:p>
            <a:r>
              <a:rPr lang="es-EC" sz="2800" b="1" u="sng" dirty="0">
                <a:solidFill>
                  <a:schemeClr val="accent5">
                    <a:lumMod val="50000"/>
                  </a:schemeClr>
                </a:solidFill>
                <a:latin typeface="Arial" pitchFamily="34" charset="0"/>
                <a:cs typeface="Arial" pitchFamily="34" charset="0"/>
              </a:rPr>
              <a:t>Estructura de </a:t>
            </a:r>
            <a:r>
              <a:rPr lang="es-EC" sz="2800" b="1" u="sng" dirty="0" smtClean="0">
                <a:solidFill>
                  <a:schemeClr val="accent5">
                    <a:lumMod val="50000"/>
                  </a:schemeClr>
                </a:solidFill>
                <a:latin typeface="Arial" pitchFamily="34" charset="0"/>
                <a:cs typeface="Arial" pitchFamily="34" charset="0"/>
              </a:rPr>
              <a:t>las NIIF </a:t>
            </a:r>
            <a:endParaRPr lang="es-EC" sz="2800" b="1" u="sng" dirty="0">
              <a:solidFill>
                <a:schemeClr val="accent5">
                  <a:lumMod val="50000"/>
                </a:schemeClr>
              </a:solidFill>
              <a:latin typeface="Arial"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2439694204"/>
              </p:ext>
            </p:extLst>
          </p:nvPr>
        </p:nvGraphicFramePr>
        <p:xfrm>
          <a:off x="436420" y="997389"/>
          <a:ext cx="11326090" cy="5579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izquierda">
            <a:hlinkClick r:id="rId7" action="ppaction://hlinksldjump"/>
          </p:cNvPr>
          <p:cNvSpPr/>
          <p:nvPr/>
        </p:nvSpPr>
        <p:spPr>
          <a:xfrm>
            <a:off x="10574594" y="22761"/>
            <a:ext cx="1556882" cy="915635"/>
          </a:xfrm>
          <a:prstGeom prst="leftArrow">
            <a:avLst>
              <a:gd name="adj1" fmla="val 75772"/>
              <a:gd name="adj2" fmla="val 35504"/>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831" y="140164"/>
            <a:ext cx="1184223" cy="119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18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a 12"/>
          <p:cNvGraphicFramePr/>
          <p:nvPr>
            <p:extLst>
              <p:ext uri="{D42A27DB-BD31-4B8C-83A1-F6EECF244321}">
                <p14:modId xmlns:p14="http://schemas.microsoft.com/office/powerpoint/2010/main" val="3591365730"/>
              </p:ext>
            </p:extLst>
          </p:nvPr>
        </p:nvGraphicFramePr>
        <p:xfrm>
          <a:off x="187037" y="228600"/>
          <a:ext cx="11804072" cy="5701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23 Flecha izquierda">
            <a:hlinkClick r:id="rId7" action="ppaction://hlinksldjump"/>
          </p:cNvPr>
          <p:cNvSpPr/>
          <p:nvPr/>
        </p:nvSpPr>
        <p:spPr>
          <a:xfrm>
            <a:off x="0" y="-33011"/>
            <a:ext cx="1371600" cy="903165"/>
          </a:xfrm>
          <a:prstGeom prst="leftArrow">
            <a:avLst>
              <a:gd name="adj1" fmla="val 66330"/>
              <a:gd name="adj2" fmla="val 32037"/>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pic>
        <p:nvPicPr>
          <p:cNvPr id="3074" name="Picture 2" descr="http://actualidad.titulate.com/wp-content/uploads/NIIF-PARA-PYM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616" y="4199494"/>
            <a:ext cx="1682085" cy="167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79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6223561"/>
              </p:ext>
            </p:extLst>
          </p:nvPr>
        </p:nvGraphicFramePr>
        <p:xfrm>
          <a:off x="526928" y="481694"/>
          <a:ext cx="10931236" cy="5278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izquierda">
            <a:hlinkClick r:id="rId7" action="ppaction://hlinksldjump"/>
          </p:cNvPr>
          <p:cNvSpPr/>
          <p:nvPr/>
        </p:nvSpPr>
        <p:spPr>
          <a:xfrm>
            <a:off x="10772364" y="0"/>
            <a:ext cx="1371600" cy="899652"/>
          </a:xfrm>
          <a:prstGeom prst="leftArrow">
            <a:avLst>
              <a:gd name="adj1" fmla="val 76230"/>
              <a:gd name="adj2" fmla="val 2704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774" y="481694"/>
            <a:ext cx="1364105" cy="119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103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15921042"/>
              </p:ext>
            </p:extLst>
          </p:nvPr>
        </p:nvGraphicFramePr>
        <p:xfrm>
          <a:off x="332509" y="311728"/>
          <a:ext cx="11596255" cy="5826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izquierda">
            <a:hlinkClick r:id="rId7" action="ppaction://hlinksldjump"/>
          </p:cNvPr>
          <p:cNvSpPr/>
          <p:nvPr/>
        </p:nvSpPr>
        <p:spPr>
          <a:xfrm>
            <a:off x="10820400" y="0"/>
            <a:ext cx="1371600" cy="840658"/>
          </a:xfrm>
          <a:prstGeom prst="leftArrow">
            <a:avLst>
              <a:gd name="adj1" fmla="val 67544"/>
              <a:gd name="adj2" fmla="val 27193"/>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Tree>
    <p:extLst>
      <p:ext uri="{BB962C8B-B14F-4D97-AF65-F5344CB8AC3E}">
        <p14:creationId xmlns:p14="http://schemas.microsoft.com/office/powerpoint/2010/main" val="292464935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lecha izquierda">
            <a:hlinkClick r:id="rId2" action="ppaction://hlinksldjump"/>
          </p:cNvPr>
          <p:cNvSpPr/>
          <p:nvPr/>
        </p:nvSpPr>
        <p:spPr>
          <a:xfrm>
            <a:off x="10820400" y="56534"/>
            <a:ext cx="1371600" cy="781665"/>
          </a:xfrm>
          <a:prstGeom prst="leftArrow">
            <a:avLst>
              <a:gd name="adj1" fmla="val 80189"/>
              <a:gd name="adj2" fmla="val 3301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
        <p:nvSpPr>
          <p:cNvPr id="3" name="AutoShape 2" descr="data:image/png;base64,iVBORw0KGgoAAAANSUhEUgAAASwAAACoCAMAAABt9SM9AAACGVBMVEX////zxD/4yD31xj7z9fybeUmPeXLu8PaMdWn5yDqTl7vitTrzxT7Au8OjpMDSp0DouTj6+/7Lx82zjkmgkI/DxtuWgHH19ffm6PLq6u+wp6rfsj6UdEyzs8bKzd7c3uqgfkmwtNCzkE+ojGRwa4y+vs+GhqgAAF6EbGKRka0AAGVVVYthYZLwyjxubpqFkHOQtU2Utlj//PNNTYd4eKDjvz+bfVv/6teGiINyTnGCrdvm9fwAAHP328yAf4Gdnbikn0jasUfyuk6BX2Tt//sAAILWuEGWlUu8nk21emK5qkXpsVLiwz3cpVO4ilmqcWbDs0DFlFjOjl12cFumd2GKhlGnjVTLrUaspEaehVdzW2R1Y2CTcF7/xkbDhGH/0zdWI3GdYGaLdlyRWmq+0p//++eac38AAFDUtK1+eKrCp0hfSmb2s1I2XKn63s1HAGaqy+zAnZw9PX1ZOGsAF4WHflVUUmLMoVBeY1tzeVQyOmUAJ2rFjl5gL3BHTGQhQ2QyT2FNPmRqRWxkSEu4n7KSueJNZ6M3HW65jzY2NWVjallmXGCGZGGsl05PXlxca1jPimDM6PgALo9UgcETQJV3ksFPfL4zRIiafZiOc5J7g7pxWILE4ORgS5anwdGiw+d7jbREK2iGTGpnKG52PWsAG3B6WULkn1p7gFIAHmxCN2lzU2e5d2WOZXsOSGCkp6Gpspw5Fnywh4xeNmKjAAAgAElEQVR4nO2di0MTSbro+7F7nIYWQrxeJpMNDHGAgISdjXSziFmSDtN5dDoP8iJPlubgYtBZkAkNc9Aduah3JHFEZURnRsTVE2ejZ+74F96q7gQQkCQYBGf5wEp1d3VV6ldVX31fdWMhyJEcyW9d6o7ttxx0DSsoDZGP9lfGPz7oKlZOGk4Q+yufNlbw2/5u/6V+V1gYimIoiaOyFD5ReBYGGIpjuBzBpAiOkxiWTwHOyFES37gRz5+Rk1QSVsN/f/r7fZZPrxWBFQ9jTAYD1QW/ZlyuNqi9iwKfLoHlhAyJon6a8tIsSMMn47RASVRcNJ2UUuFM5oQeh7eC+2rhJ1ZtkzKqKKyTtQS2z0LoisGaJrhUXAyhIpu9jYohHNbeRrpZUFlzNjDsTFMYH8gGFwmdnuTSpqwpa4UdCrc4CcLiBBGzK6WuFlkxhDE27mtSDMXFpDouUnilYW3q+PsjxWFdC8cC3lDONRvM3hJD406UZKKi4AewyHjM9FTvZ4kBKxdIu67pMTJrSgzyAQnWiECzaZhaN5eyeGcTGXfSohWn5wL+E1dFIZ3M6SsPi8TyCkLq2wV4GIGSxE4ksfVkks4ACoTEoB7B3kiArd9aWs/yhuedroj4whu+5kRxbjocjLFSEYvD+piNdln5AKFIa8P6rGlgMGsl4HdIg54FYOF8gEmlvYMvU2Gtbyi+6Gaz9Cyj0w2NsBWHRcYteuyZE9QW1jjrkKuNuf+HiP/qyJ8F5GT1SmLxq3Dg3gEDAbP7ouywENWjTz1xS2xWpoXFp8EdxMtBAFvKqTisRYIL++lxrU5nXozR82BgARUVBD2LVKSFQW9U0BNxSxoUlQRFZ01MxOL0UnAYCrQtBlOn0wEAixPSrD+azInRKDfLhBMfpbB9gKXTE0+dXjqM0jQ7cstMC6BNMfs1J7/mgWf9dJhOU17BBjoh6qK/wVw0OwBg4eLQQNg35Pa40h4uNdSjl2C56GmYT2KGZhmapkqABWdD2B4YQeAEbBe502JS24C+S4AYCa7lZ0MMxDEICyUKsyG8F8wQGAF/pXxgE8P7Kg8rR4ennLXqKdvtWurOIGO2B2C3CVr9MQen7gmNk0Q2dXGGsLAoPhBgvhm45Z2GsEAnsvC3CLeDsHv4WcAbViX7gpm2z7oWE1bO5w4kvsNKgLVZ1kfvujWBvk0XkDi+YXGQb6bC88H+9CwqbXvm5PypxGAiKMFyOywBu8Niy4XAKPHps7NDwx4cS5jigIOagrDIeNoTnwE9i3jp4YShnB5OY+BC1G1SKxKOeNSSVFeX0rM2iSKUrzSpSBaqL5I70AIpqpO1HFtIwoQ208I5OEzBjfuks3L0TVs0Zs3O+IXcLITlsTteOnL0WnIa/yuYdiyCjwQTjyX9DZOLBaRheGWGDkGdhb2UdBau1YM6WmL/4KZj1sR02sEv6jJ4cViSUsRlM4PxgSEkxZlQHiOwELD16QJew/PpcdxC5e9FMR4q3fWOBvo6GI37MhsCLSENdRwoAxyTBzv8WuBHOktC5UDISgR4EFBnyKpbTg7TwnMorZcTwLRQcYD88FIUvC4WGNH5BqZdukgoF8vY6WhiURRyDrnueFoUejx5g3wu6vPrZu0zEcqSDgsxuymWDiSigk70WcRxy2D+Dq9uPpnWOSz7AKtiYt4xr+LDUHT5/Hp3cBDM+bPhuK/Wu+hyxMURE5aHxYpP8+Cwp854dGjE70nYZoaYVCzhEP2pHj32kcWZ9QUuBvITstuZCC+eChxqWDtnVQwWyU3TM8PhqNfkTaVt12hrT3jc7xjw5awFWLTwNN9nsESAjgV9do89ZHGFU2l7cNrvswdonSuV1qb4AqyBVI8tpt0XoxSaUCSceXHJmMI3H0nHGzDABLRhfOKSk4tjsj0lGafSfZLzixXOl9Cz1GpFOokqFLi5GlebyWpzNZgXzGpFvpzqTXHUTKFmVAF/zGh1tQLcCy4rqsGt4BxV+GZmNciFrK68gkcVWjoUdwUZOol76STG00kmHDTTGdwbNtM2cMzmVYFIMUnRFc5PTjhHs1w4CS4zWpAEnncFQzwdctEUFwyLYUrhCpdkZ4EmEClgw8H5X/qFJeCbjAF8Yz7cMBLkkyQ4hPYf+UbHljPaD9OBuUblzFcV4+xIcpwa8ZxAr/G30RPkU0fO+cwj8jPVU065dw97gFvrsMvDg2SuoplEIHsrHhFngG1l4m/ZHYmAe5AL8bcHAgOz2Rc8e+dFiXYWqBese/VmK6F664DeYkIoNpIpFFtulq4p9sF0YKJDw6FbzPgJmzmqfzkYC17jZzF/sAfMJgzQBjO2vKEDrIlswC0Z71LHmiGGEoN3TETaG4hH0mx8Ou3kA24PL7i+GzBlTTzw89ylwCKlSZXgMgTB6QnZwYITcC1aGPKkbC+AFIUzwFS/mPevaqGdYSYIKZK/Stgd+2M6kMxU0MfMEOkMbZ4PRtWRE2vibDxim3Lk9K5MOhk5IciODJZIjQSGPXlYZDyiTSWAo6b18S/iOVHwW72pYQDrTsp+G8CyZl+4g8OzxWGBxhKSXjqVmPGnaK1OcKWYmEBZ6IzLHJMXrkhOF2O9sUH7jBgLyi3FCzruhWTLxIFbGeZsCZ0tyAuyisA5YHe4BHYfZkOSiahBH8ZRc3U8YkaBilUrKFxhrlaAfm2uxhTmgt6EirZa7vLSoDBDpQwUKRgJUDNjYshuVcBU1QqFggLqVtLUxWHN4FG1eI0PpJ3uUyY3a/GDBonEdf4c6MnSWgz/4mIqBzp8IKofkWx2srp2XpRhMb6cPi3SMxgnRPRuyR7D3Kw0Te4HLIUWK2hMraRlSXQj3OykyTp1XTOQ+EYoaWkOTArkZnUsxYrDmmZ0FtsUH4g5h08N+lmLy2Q3ReIf+dODCZMMK3Axlaa02YCF6nHKGiHTYyvAigBY4UVGK1goGSVmdwwHBW5/1rPwAgByk6O2m/1FblO2eUWy000lwAo6+eAJSiuSvJnlKRF32TARFUUUfErFMSHwQ7NxrTo/M5NM+IQ57w2KIimazVy4OhmnCy6SS0vxYWoffEOYuVmuu5raqKN6Z/c1nw43U2+/XC6sFAENMxKTVuHhDyZ94OsriKCbQ9uPxNebQzLp8k2Eo9IVKUm+TMnU2w/TAS4H9TjhPENWU3BhSPITmRkMLg/BQ2lFFF6IwTkKHqkpgqZwAsO2kdkDrI3+nI/g6zOe/LE5s/zSy45deCepPCy/8K3eTwdxzGtyCxE6Wt0jpBgfJ8RYuy8iRFivIFAjQtS8NuindfrER6k5TwKkiNBCKbRKWPyTVqZxLK7TAwpE1iSv1XIByaHg2fxSA1y75lgMi9uwhAcrraUqDQvnZ4ke/mr4XxQ2YB1xull38uqQ2+YbScVmhz3A0Bx8Fh6x9ujt0O4S581XCdyunQEpZoicsxKw4lqaYugQRydtKPAgXDETB/ot7o0F4sCpwJ4FXBmRZkVXkqFtHMvTapsCOBna8C56Yh9h+QCs2SHogEJYTndyesgt+kZYAh/2JDyJwXk9jkNYEcU1M7D1CYUMywdgldC8xXXWVUXUEupxWRkfKD5muhOIMosYn8oGRkIWlnAnI6iNvzXM5lwp25xpXC36hp1+OpC3994vLPgkc1rvBwYdlh30OxPORGiKDjIpYAk67OycZ87B6z5i03ow9jJ+OsLOCSmXZ04IMyksRmmLN28JdlY8asmEvSZoMtl1gwMpX3xazwf4wEgmTAFYAiP4fTGnRX0i4sos4hxgahdM8iOe9w5LfniDwYkF6G9UeoBDyopCWgPciMlKX3Y+SJi2BEVbHNY4DfzvIO9gwlwsqKBjjjkhiaOuWIajYQuGwblTYRdFc0JQDHkFMQiS8Uk+eeIgYG2T6lLUQalSHNYtQmoPXGog2Q/EC08lUdmqgG0pNZHUcFJqHC+hpX5rj+/hQxpyv6Sib9E0Rv9j3yWyGyytono/RfGHSr5ydMCiqtpv+QBe/asvq0F/Q62/F1Fpykndt9v7br99KQ9WzRGs0uUIVhlyBKsMOYJVhhzBKkOOYJUhR7DKkL3BUjU2Nv5OitXXFc59kObt+4D1rLX1b9dhZPSn3vypL+/27yWnA5b3AWtqCQRja/eXJtsvqaZ+vo5MPu+6j4y13ug1PHy+vJccD0jeB6z59vbWpWfXlU2jv/YqT07eV33VO3bfeLd/7NLYfVVNb/EMDou8F1g1Dc2I8YfnywDW5Jm2+6pLSPf9498j3XfrF24+WNpLlgcj7wXWja6upoWGsbuGmz8+Ozt533Dz8ev7qucN5+8Zn6iuTOwly4OR9wFroaura9XY1bWEfLKs6nzc0mvs1DxBlJ1VdYaFzqa95HhAcmRnlSFHsMqQI1hlyD7DalQ11u10usxsDonsL6zXD0627GBHGS58iPb7PsMytj9vON3f0/LrWWSh/VLvWOfUpV7D1PPV0Z/6gf2OjHXc7V9ov9Fr/Nfz1bLyPSjZ3551/vrozf5/nu2+a6hpnLo+eQmZn3h11vjIcK7/1/7XZ8cuIWP3kcl75++pmnYarIdO9hfWq+uGm/1XloCpvvbkh9XJe8iriWfACB39Qnnu8uXlsWVACjFeMjz8+cYRLAjref8/J7rvGr9ovHIdwlp9fe/4A9Czbi4tLE0uI8a7jQ/PfrKq/OqD8BD3F9bChKGlf2UJBAtPjq+OXYcnFjobgIJXdlUhY0BTKTtrEENbZ0N5+R6QHNlZZcgRrDLkCFYZcgSrDDmCVYYcwSpDjmCVIcfKg7V3Q/v1z8+vI2M3nwMD3vgF8KNffUiPdWQ51tdVhj3Y0Fmz15cZDaeXjOeA5wOcwbGbX/UbHrae3WNOlRHlSRCo1gNlSRQutza/eaK+GS42KWFgADkYmjetPTW0Xn6H7zf2xei5pS+/QD7TfNU/tvzwIGEZXl36DHjxDz77Xg5e3/jhXgm3NW+pvrH9yc0JpKcTBMirSwjS03Vz07Oqy1vIliPG1mUI61w/YvwKDMPzBwqrpne0fenV9dFzvT0g+PHvS93tpTyS27JoqZxAJr/v/gIEhqnnN5Avv4ILA29LXI4YW+8ho78uGb9ADgEsIJNf9M9PGP6+BIOGv090t+/pkZxh6qzxK2Ts0mgVXG+6C2KV+G6GZ/d7P0Z6rk9+n1fw5w9WwY+1XjdMrQJOU5DY5M8de4Jl6LnbK8FCkErC6j7d2fET0OuPekH8BoC1cKCLo8Z20LF7Vkfbe2GwpGroPrfjMOzaXUm/utuLfAmHoQTL+OYw3EE0l1v2/p0PSgxX7mpqescerIC5+cHKJaCdH36/Y8LTrbtlM9b6SHMSufJkbUKCZbgC9f1uUtPesfcvfVBiqNHU1PQiSriarWwCx5q3PBjfHZZSo6k5CW6Gdge0QOTYLlJZWIdtdXl3WGVLRWFp/vYOtskmqZhXdqhhtZbqTxh2u6j6439W4MtA+U3A+uVPu9BS/eWPn1eI1m8B1i9//tPbaan+AmBViFaFYWkOANYvf/nznz7//C20ACsI6/P/bGhBWhobOpGWhsZOpC0fdNW1Nau6kL6NQFPfVV+jOdZV36dRddX1aeq6jmlqwDkNvABgddU39yGdKinQ1CAtx5rbkBaVHPQhXSq5mM0BKKYFlgoPG1vqW5o/zp9rO91+GWlphsUUAlh+Jyy/sw4GSA0oNV++/CXk8rtAWXVdKk0fKLWhDRbThnS0d8ELjW1IFzwsBIWiYaBB6n/5iwRr574FWUmwPv9jJ9LZ0HAG6WxuPAO+YuNppKu54XRdl0bVgbRoGgtBzbGO+rYaVT5oqak/rarpqz99rA8EENbpY5o25IyqEHSomruQjsbmFhBoQPAxaI7OxubNQVdDw6agvqsZtJMcnGm9jMDy61oKASz/TH0fCOpA+TCo71DVtNV3HANfoqO+r6+uo17TUtehygew/Ba5/DPtnTDWAL5OQyE43dCcL6sTlt8H+pUMa2dadb8UYI2W3KHfLh/8MFQWYL1FLf0iw6oEq9+AglfKsN6qwn+BsHa1LUqWDx8WoAVg7TLdffLHCrH6LcBClH/e3TT4fxUZg0DO/K1CGclS03q6cpmVbJQqK2WiF5FjKumj+4LmiRQxnJQ+xtYXFwxV+cjxliebnXHVx9Ky/MKbbwfVqyr4HzKU7u68X+k+iywsHW8yND9uMNQsIcdXJozygy5VzSNDjfydx1YNmgZlTa9S0whOqXqNNfWNhr4lVfN+vel/6GAdk5dBuk9rlsfOjjXdMFxY6X34ycSk5tHoDQS+HGtYXllakdYNx1a7vzc0GJdXei8srJ48/vhG/fGqCwhIvLJPf3CjaT9ksFr6pI/uZQBjuVm5PHqhpX+lbWmsZtkAVbXhkWH54WONNNYArGVD1SfLK/0tKmWXpvkRoqzqQlb6lhZ2hWXsKlw2dPWObX0wYYBXjU8qXKv9EdXzdumzGy4Q9vWpmgw1xrYmQ1vL0kKbVMfjfVWqPnlEGie6Vw19mpqF/hplVZNy6Xib8qSybxVEeqt2KeJVe2ElevTcUv22DdPgm/G70z400tDRWYFX9vOzgpTh1muj7c1f9SKvu3641Dt6rndsGTGeeTCBfLIGAiWIGU4vIQuXH/WOXu67vO0JzyEbhUizqrL5Pd9awbG7yNQqcv5+7/lLANbk96OtE2M3DDX9k5dG22Hs70tjd/tf3xhtPWvc+mSzvrXCX+5dpXnnjlXfmDcBgHWgLGOQbLezXj3om78Enwsav4Cw7hmlV5GPf3bzkvEuiBluLsFrXxnalwy/bimopbWr9JLfhxRgAbMJ/gIN0ijFDA/qYNhY9zsEqHfVrnszqjb+jr65Q/Pminf3zTNnznwFuhUydl+C1X1uqbvJeG5p8pIUA7Am4bWdYGk6mw/XI4s8rO4LNcqTKw0dx5eVDRdUjzTKvtOqJmAzNDdVLTxuOb68qwpe6V1Z/+ubrY8NJ+/C53JnXz/ofD4x2g6GIfL68uUbhrXTn92VY39fMvxw5vLEaOtSd+vWQtoqU8eKSR6W8Sxi1DxsaEEuqJo7joODpkcGzcMfb4Ap8gIy2TcxttvjQuPjDdXcsqUv1MPhXF93/h5yTOqCMDwGLX1wIMVU4AbV76RP1dZ+dEhhGbq6+p48fPxD2/XJqp9+7Gw53nThk0cPJxbaqqrGqh4pV3eFZbiy0SW2wsrL+Z0f8RaRQwpLFsOjPeVh2GRmvQXW3uRQw9rjS0SqTbf9G8FSbf8Lo4Ld1FjaX1DuDsvw8Cxi+GHJeLp3ZbX7dEfHmd2tksMKS3kSaWg+trKqPKlqqmsEZ5VNdUoNjBs0S4aGZsPakrKU1YUisKbO9Rr+OmE819tztrv9SUvXBwnLuDz2+CfDo4Uff4LrDOeXWlQNY2e7lN8br7e19D5UPhq7/lC5bCzh9bxisE7fW4d1rmhfPaSwxh5pfnxkeLLw46PRM5qmlf6Vxr6Vs1WG5S+r2jqbapRnjdcfHl/tLuG11GKwVq/8eKXQs1r/dn/3zA4pLENf349Vhhrl4yrkeN/EQv+CqqqvpsZwthuQ6qtSNRknFhr6Wkrwe4rBum68sVboWScbinjKhxRWxaQoLGT+3FIeVtG/V/03h7UGnIPWCWN77zwYhkew/n3srHeXI1hlyBGsMuQIVhlyBKsMOYJVhhzBKkOOYJUhhx5WvXLv0qd54/CdH9Qdelgf/58TFZJPP3nX73L4Yf2hUvs7Vb87rEpUqCD7A2v7Lnhw/0py+yaZpLSHJtzyHd1hW0ZcXQRW48ki0tCx29VyB3nNnpG8XXaAhXNRCldYaNopoZG2RgURktEJlFcXwuxW3C9s24etKKzP1LXvIP/3MPz/ttthkYzlHxTOjOsJ9IQ2RHiTCq0WdyVxVEEmrPPmRe94gJ+1m7beVhwWge9dsOrDCQsl41cBrCk6TK3VTicCw9qv9cMO9yCOMzeTXwOIdwIDL+zb9rAsAdbm5G/Zjxbu+Fv492buW2HV1VRYSvjLwp1gMVflnhWfUk+7b4XFq8RTFtBRXAkQU+ZFIrHXnrU5eeJrPX7xv4JBacNjuLWwtAcyNidEybTFw0yZmKnN7bEd1jFaUVH5dNf3V94OK66jSKizWIvax3wk1PpwTgiTOD9Oh4DOIgb2qLM2wSIvpsYBrH+YzYzPP8jQGS5qg5udoxgxb4tmv/PmBucspt1hnSIquSsipt0bLGlzZzgb4nDnUQLuNyrvZ0nIG1zie5sN3+hZOHMNwqoNcd9cvD0SuKK9jV0Dgx0nhm9zANaQ2wR+i8DadBnus4m+sQ39m/XBsO1bU78pe4a1JykPFsn8C8D6Zoi4CGANm1ze28S8c8RDDHyrZxYHAsSwiXAXGYabYJEKVzhIgkyTO9EiGVc4DK+Q8l6qJGrbnuxQw1JoSZKh6bA5w2RQOslkMIZOYrgXTCs8GPJiCBND+Obcd4XFRQn+FiGBIKXd3mEfw+UYivOzcFwAaNPSjr1o/CqxsSn6BwBLqg0cHut73KNkfgtbqRpyRUuGxSyqvS/si/6A25fz5Tz+cJT6a8qrSw/aaWAz8j61GfXTOv7b2tipGSYS+wb8Cwz4dOwHAqvs3HeHNW6zYXYHH3B7Ep471qlw2tEzZHHGF72CDcxMizYtNSfYFIuEqL02Z4ovJhxYhI9qqY0CyoRVcHC21Ylc/1b4Zg2Kv2krHSgsbobAMftgFsJyJKw5PUfN690O7paZGnFgfGqIwGpBbDE7y33LB5hvBgLMopmyBzayKA8WyURonx4Mg7Re2sUZzXs5KB4XoAkEB42othGAmHQRtennHNjGtHiwPUsLJmmR5ZJelmd5D0cHyd/jCqj/QIxkYjSdBDHgh7iCNOkNBzEXzTLg8kYBZcLiUoCTK0xZ1HQmHqQphg6BXxzn6VsobcOBOk6Kc/8QKZECicAVEaUzTHC9wHJgkev6aPtW3/kJa8uVYqYDzA+qdUz2AaCvLzn+ks0jmQ54YQ9vVP4ntfneYUWC42woYbXUsjnuNpeysLZcKEcxUcY34rB4iJcBW0yctbP+UBIkYm06v+dlcDZb6MrlwFKYzTJjUlG9FZYaUlLnP0uCJTlHW7PZbhzgux6W3bOG3Fo6bbKcCo5zs4xgocw5W5iUYGWCLM6JER2A5UlrU2kruKiLsYlwgN8DLGx49gRLwMYmBmaBn0PIO7iDQ4xAgRYg8BgVp4E22MC7G6xaUVSbt3RRhXkbrdo3D7fcUa7OitFBYPnYXGI4Bq0fLpbh6QwJTR+Oht6OENSqYyIt1NLAPREyIHEYpCoYeOXAcg8SuEsI8bGUdzrt4QVByj07EwMTfaxW0JF+lo45EinLulJ5OywwEyZr1WqSICTaGAHpE6gaxCT60mm47vSrB4f45cFIMDNSyvX2KHc2xCTFDoc1dHSgYyuNeOlQbnsQkXoAvAJ9IWkTe3QPsGZo/tvYrWdOdGB24AVPP3fGe1JrrtmEdcTR4/0vHWlxzcb/5TYND+IlwIoCl1/HT8cCnC5mTUQjHi4aFWcZHcC9qE3rMrxgYXHMH5wl3L6Ic8SZcPjpqNkHEgxmhSi7B1h4IZAi2LpNmA+l9iBx2cnCCsYE/oaNXcYwNBHM1drkiEM79+LOixHbmhMbtmkHJFjzYvKpIyf6uNulwhqnacoiprBxfe3c7YQjGxj2EBdn3T7/rZeehIno8c4kSTIe0Y/rh9k7phGnfTAu9th8dh+9mPAV3IRyYOE8CzqJFuCAEcylx/kQBmctLZy5cC5DeFkw6Lw0mB8xL0Wz0KbAOAe27ryWAQsUBrIMUqgrxIS4EKMVKeDdwTjLUyLqtWEiyQVJYASsm9i79ywsDmChkbkAL8NyKLhbbgeBuj0DVuwaqXYHiIEZ7YjJLcFy28bNIwDWIKFQqIfzHmg5sEg1VSuiZpwzV1OMSFqc2EDGjJlFSo3XAvMh+zP70jPNpV6yBLAhUvwMKrIYF8rO1pKMSJULS+7BsIvieW8Hlaw6XJrX4KG0tLF5jtsNFg1UNc1n0Bgn0D6vh88wsY/EABhlyTlP3C8keSHGYnaWYFIu1uvwCpaQn07bwgpdzAbU5R6GIWbPjLsCFt4XTphc3lRaTwwE3I6gN2XxpvyDRDYl2D0RLmX3hSlsYJD3+W1pUXfKe8ue0YozRLmwoLsgT4Cb6EGRk+BADeMEmCQJrPgwlB0MDM9bUbI6lTUqLhlTec0rP3CBB4T8jyTyl8qHlcgITCDtGhwaMLn8s2mR9oP+7PKn0n5PNkBkrYk12LPsHlCPxCCTGgmHXdahrBWkOXW7XFjgWzNXh4gBq31QnlQwTi9PJzkKVoj7Vj/seJacnlukk3hRWJWRcmFdDKTVkagrE4n5YM+ajphhzByJsljWil2RepYHjI2slUl5BZ3aEvFas+E0PY2VBwsMHFv822BoIAC0UjiMuoLcOQdwCbiwTYsC7wC/+ByonX8mr85Zh9YNz2Kw3rLuJ7fNG1Tg6IYG/psrgmXNhpJdALq+ZKlA6wOaIeA3pyfkxR9wlB83cZ30UFVKKxuS5cHCRzxu29fV0y6rO5OrvmkOTznW9D3OnOs2kTPTT60E/41/XoI1TRc0fDFYGJeRrRhSXswi5WcfMIorgnkDR1KTrhCYw+bgDzAXNwzTd1iiWXfdmI0VuLxdAefGnZqxDFg51p35Gh2HsMbRNdeLp441alz/1PUdkfN+54awuHOef9quzgU2JtAisGpdKQKuFpLVMBRZhkLNWG0SU4sUJy4StUmIRQyRKDHyjT7hGHYMe0acxKYc9g4L56QZjnyjd4sAE0+hIglOmqnt95QOiwOeuo5O8oPekDe4phZoTyLJg+MARqtjtA3jUoSfdZsF0bTRUrvCwuYC7heJTMKKA2skx47YwnbTxVsDQXA65Z2du82DEMO9SbcJI4bpwIDD7QGwgtpKLP5hQ24PAW0EH3wPgvcig50AAAHfSURBVMgPSDgw4TI3PMEHtz/HLsPOwuSpCAf2UeyWNJhlfwGVn4iQUgTfrFOKwBpx8oGnYRoMRW943jOlH0qYLvqGhVMZu8ftievcHqxHj/H0iBXAYi1pjwTLo95c5z3Cwr26qZAl7SCyV90zLiHinY4kLelQhI/43CGLbnCe9mHpd3sUVpAd3qjYWYrAslsTL16auCQeH6eueHpC2kRg4LuElUu6PdkX/G1vgJ/BsHkKwMJGWOacZ9gx4nnq3KxM9goLizlfumboAMb4Eh5GzGkzWatfMEfdniH7KWv8oyhh0ae3jcPisPB3eQa6u87CvSdCmFdLQcdAZIE3ANwAcCKIchTGa5OYKD37CQJ9hovgDAV/xDeqsOeeNRd8lhS8SYxZ9IORPR4G1tTvXYFFbyrsTkZdwQge2Qusvv/1TqLcDRYYtvlVbhyTH33kT+Dycpd0iYTn8nMUunUJbO8KvtZMMnC9x6xGFbXq6moFpTajatxcXQ3Pq1E1l9q+2lYMVoXl2Kl3edFkmxB7nw3x/EItnPlgIJsueCGC8ez2e943LOFd3mDaLn8oBdbviQrJu7/5V5bUKY9XVkp4R1M1/r8rJP/xfmEdiNRVTA66JkdyJEdyJEdyJEdyJAcg/x9u/807QO/xzQAAAABJRU5ErkJggg=="/>
          <p:cNvSpPr>
            <a:spLocks noChangeAspect="1" noChangeArrowheads="1"/>
          </p:cNvSpPr>
          <p:nvPr/>
        </p:nvSpPr>
        <p:spPr bwMode="auto">
          <a:xfrm>
            <a:off x="155575" y="-7620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0" name="Picture 2" descr="http://images.slideplayer.es/24/7614034/slides/slide_5.jpg"/>
          <p:cNvPicPr>
            <a:picLocks noChangeAspect="1" noChangeArrowheads="1"/>
          </p:cNvPicPr>
          <p:nvPr/>
        </p:nvPicPr>
        <p:blipFill rotWithShape="1">
          <a:blip r:embed="rId3">
            <a:extLst>
              <a:ext uri="{28A0092B-C50C-407E-A947-70E740481C1C}">
                <a14:useLocalDpi xmlns:a14="http://schemas.microsoft.com/office/drawing/2010/main" val="0"/>
              </a:ext>
            </a:extLst>
          </a:blip>
          <a:srcRect l="6040" t="5621" r="2346" b="15455"/>
          <a:stretch/>
        </p:blipFill>
        <p:spPr bwMode="auto">
          <a:xfrm>
            <a:off x="1312406" y="56534"/>
            <a:ext cx="8981968" cy="580349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554065" y="4055806"/>
            <a:ext cx="1725561" cy="1519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650447"/>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Pentágono"/>
          <p:cNvSpPr/>
          <p:nvPr/>
        </p:nvSpPr>
        <p:spPr>
          <a:xfrm>
            <a:off x="2398435" y="1023673"/>
            <a:ext cx="4949251" cy="109428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b="1" dirty="0">
                <a:latin typeface="Arial" panose="020B0604020202020204" pitchFamily="34" charset="0"/>
                <a:cs typeface="Arial" panose="020B0604020202020204" pitchFamily="34" charset="0"/>
              </a:rPr>
              <a:t>Autor: </a:t>
            </a:r>
            <a:r>
              <a:rPr lang="es-EC" dirty="0">
                <a:latin typeface="Arial" panose="020B0604020202020204" pitchFamily="34" charset="0"/>
                <a:cs typeface="Arial" panose="020B0604020202020204" pitchFamily="34" charset="0"/>
              </a:rPr>
              <a:t>Isabel Francisca Zurita Andino</a:t>
            </a:r>
            <a:endParaRPr lang="en-US" dirty="0">
              <a:latin typeface="Arial" panose="020B0604020202020204" pitchFamily="34" charset="0"/>
              <a:cs typeface="Arial" panose="020B0604020202020204" pitchFamily="34" charset="0"/>
            </a:endParaRPr>
          </a:p>
          <a:p>
            <a:pPr algn="ctr"/>
            <a:endParaRPr lang="es-EC" dirty="0"/>
          </a:p>
        </p:txBody>
      </p:sp>
      <p:sp>
        <p:nvSpPr>
          <p:cNvPr id="18" name="17 Pentágono"/>
          <p:cNvSpPr/>
          <p:nvPr/>
        </p:nvSpPr>
        <p:spPr>
          <a:xfrm>
            <a:off x="3387791" y="2310656"/>
            <a:ext cx="4949251" cy="109428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b="1" dirty="0">
                <a:latin typeface="Arial" panose="020B0604020202020204" pitchFamily="34" charset="0"/>
                <a:cs typeface="Arial" panose="020B0604020202020204" pitchFamily="34" charset="0"/>
              </a:rPr>
              <a:t>Tipo de Estudio: </a:t>
            </a:r>
            <a:r>
              <a:rPr lang="es-EC" dirty="0">
                <a:latin typeface="Arial" panose="020B0604020202020204" pitchFamily="34" charset="0"/>
                <a:cs typeface="Arial" panose="020B0604020202020204" pitchFamily="34" charset="0"/>
              </a:rPr>
              <a:t>Proyecto Titulación</a:t>
            </a:r>
            <a:endParaRPr lang="en-US" dirty="0">
              <a:latin typeface="Arial" panose="020B0604020202020204" pitchFamily="34" charset="0"/>
              <a:cs typeface="Arial" panose="020B0604020202020204" pitchFamily="34" charset="0"/>
            </a:endParaRPr>
          </a:p>
          <a:p>
            <a:pPr algn="ctr"/>
            <a:endParaRPr lang="es-EC" dirty="0"/>
          </a:p>
        </p:txBody>
      </p:sp>
      <p:sp>
        <p:nvSpPr>
          <p:cNvPr id="19" name="18 Pentágono"/>
          <p:cNvSpPr/>
          <p:nvPr/>
        </p:nvSpPr>
        <p:spPr>
          <a:xfrm>
            <a:off x="4228487" y="3553517"/>
            <a:ext cx="4949251" cy="109428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b="1" dirty="0">
                <a:latin typeface="Arial" panose="020B0604020202020204" pitchFamily="34" charset="0"/>
                <a:cs typeface="Arial" panose="020B0604020202020204" pitchFamily="34" charset="0"/>
              </a:rPr>
              <a:t>Repositorio: </a:t>
            </a:r>
            <a:r>
              <a:rPr lang="es-EC" dirty="0">
                <a:latin typeface="Arial" panose="020B0604020202020204" pitchFamily="34" charset="0"/>
                <a:cs typeface="Arial" panose="020B0604020202020204" pitchFamily="34" charset="0"/>
              </a:rPr>
              <a:t>Escuela Politécnica del Ejercito</a:t>
            </a:r>
            <a:endParaRPr lang="en-US" dirty="0">
              <a:latin typeface="Arial" panose="020B0604020202020204" pitchFamily="34" charset="0"/>
              <a:cs typeface="Arial" panose="020B0604020202020204" pitchFamily="34" charset="0"/>
            </a:endParaRPr>
          </a:p>
          <a:p>
            <a:pPr algn="ctr"/>
            <a:endParaRPr lang="es-EC" dirty="0"/>
          </a:p>
        </p:txBody>
      </p:sp>
      <p:sp>
        <p:nvSpPr>
          <p:cNvPr id="20" name="19 Pentágono"/>
          <p:cNvSpPr/>
          <p:nvPr/>
        </p:nvSpPr>
        <p:spPr>
          <a:xfrm>
            <a:off x="5234079" y="4793841"/>
            <a:ext cx="4949251" cy="109428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b="1" dirty="0">
                <a:latin typeface="Arial" panose="020B0604020202020204" pitchFamily="34" charset="0"/>
                <a:cs typeface="Arial" panose="020B0604020202020204" pitchFamily="34" charset="0"/>
              </a:rPr>
              <a:t>Año:</a:t>
            </a:r>
            <a:r>
              <a:rPr lang="es-EC" dirty="0">
                <a:latin typeface="Arial" panose="020B0604020202020204" pitchFamily="34" charset="0"/>
                <a:cs typeface="Arial" panose="020B0604020202020204" pitchFamily="34" charset="0"/>
              </a:rPr>
              <a:t> 2013</a:t>
            </a:r>
            <a:endParaRPr lang="en-US" dirty="0">
              <a:latin typeface="Arial" panose="020B0604020202020204" pitchFamily="34" charset="0"/>
              <a:cs typeface="Arial" panose="020B0604020202020204" pitchFamily="34" charset="0"/>
            </a:endParaRPr>
          </a:p>
          <a:p>
            <a:pPr algn="ctr"/>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042" y="732613"/>
            <a:ext cx="2724150" cy="212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Flecha izquierda">
            <a:hlinkClick r:id="rId3" action="ppaction://hlinksldjump"/>
          </p:cNvPr>
          <p:cNvSpPr/>
          <p:nvPr/>
        </p:nvSpPr>
        <p:spPr>
          <a:xfrm>
            <a:off x="-1" y="94525"/>
            <a:ext cx="1651819" cy="929148"/>
          </a:xfrm>
          <a:prstGeom prst="leftArrow">
            <a:avLst>
              <a:gd name="adj1" fmla="val 81746"/>
              <a:gd name="adj2" fmla="val 3888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Tree>
    <p:extLst>
      <p:ext uri="{BB962C8B-B14F-4D97-AF65-F5344CB8AC3E}">
        <p14:creationId xmlns:p14="http://schemas.microsoft.com/office/powerpoint/2010/main" val="1585388668"/>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Pentágono"/>
          <p:cNvSpPr/>
          <p:nvPr/>
        </p:nvSpPr>
        <p:spPr>
          <a:xfrm>
            <a:off x="2398435" y="1023673"/>
            <a:ext cx="4949251" cy="109428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711200">
              <a:lnSpc>
                <a:spcPct val="90000"/>
              </a:lnSpc>
              <a:spcBef>
                <a:spcPct val="0"/>
              </a:spcBef>
              <a:spcAft>
                <a:spcPct val="35000"/>
              </a:spcAft>
            </a:pPr>
            <a:r>
              <a:rPr lang="es-EC" b="1" dirty="0">
                <a:latin typeface="Arial" panose="020B0604020202020204" pitchFamily="34" charset="0"/>
                <a:cs typeface="Arial" panose="020B0604020202020204" pitchFamily="34" charset="0"/>
              </a:rPr>
              <a:t>Autor: </a:t>
            </a:r>
            <a:r>
              <a:rPr lang="es-EC" dirty="0">
                <a:latin typeface="Arial" panose="020B0604020202020204" pitchFamily="34" charset="0"/>
                <a:cs typeface="Arial" panose="020B0604020202020204" pitchFamily="34" charset="0"/>
              </a:rPr>
              <a:t>María Leonor Vélez </a:t>
            </a:r>
            <a:r>
              <a:rPr lang="es-EC" dirty="0" smtClean="0">
                <a:latin typeface="Arial" panose="020B0604020202020204" pitchFamily="34" charset="0"/>
                <a:cs typeface="Arial" panose="020B0604020202020204" pitchFamily="34" charset="0"/>
              </a:rPr>
              <a:t>Rueda</a:t>
            </a:r>
            <a:endParaRPr lang="en-US" dirty="0">
              <a:latin typeface="Arial" panose="020B0604020202020204" pitchFamily="34" charset="0"/>
              <a:cs typeface="Arial" panose="020B0604020202020204" pitchFamily="34" charset="0"/>
            </a:endParaRPr>
          </a:p>
        </p:txBody>
      </p:sp>
      <p:sp>
        <p:nvSpPr>
          <p:cNvPr id="18" name="17 Pentágono"/>
          <p:cNvSpPr/>
          <p:nvPr/>
        </p:nvSpPr>
        <p:spPr>
          <a:xfrm>
            <a:off x="3387791" y="2310656"/>
            <a:ext cx="4949251" cy="109428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711200">
              <a:lnSpc>
                <a:spcPct val="90000"/>
              </a:lnSpc>
              <a:spcBef>
                <a:spcPct val="0"/>
              </a:spcBef>
              <a:spcAft>
                <a:spcPct val="35000"/>
              </a:spcAft>
            </a:pPr>
            <a:r>
              <a:rPr lang="es-EC" b="1" dirty="0">
                <a:latin typeface="Arial" panose="020B0604020202020204" pitchFamily="34" charset="0"/>
                <a:cs typeface="Arial" panose="020B0604020202020204" pitchFamily="34" charset="0"/>
              </a:rPr>
              <a:t>Tipo de Estudio: </a:t>
            </a:r>
            <a:r>
              <a:rPr lang="es-EC" dirty="0">
                <a:latin typeface="Arial" panose="020B0604020202020204" pitchFamily="34" charset="0"/>
                <a:cs typeface="Arial" panose="020B0604020202020204" pitchFamily="34" charset="0"/>
              </a:rPr>
              <a:t>Proyecto </a:t>
            </a:r>
            <a:r>
              <a:rPr lang="es-EC" dirty="0" smtClean="0">
                <a:latin typeface="Arial" panose="020B0604020202020204" pitchFamily="34" charset="0"/>
                <a:cs typeface="Arial" panose="020B0604020202020204" pitchFamily="34" charset="0"/>
              </a:rPr>
              <a:t>Titulación</a:t>
            </a:r>
            <a:endParaRPr lang="en-US" dirty="0">
              <a:latin typeface="Arial" panose="020B0604020202020204" pitchFamily="34" charset="0"/>
              <a:cs typeface="Arial" panose="020B0604020202020204" pitchFamily="34" charset="0"/>
            </a:endParaRPr>
          </a:p>
        </p:txBody>
      </p:sp>
      <p:sp>
        <p:nvSpPr>
          <p:cNvPr id="19" name="18 Pentágono"/>
          <p:cNvSpPr/>
          <p:nvPr/>
        </p:nvSpPr>
        <p:spPr>
          <a:xfrm>
            <a:off x="4228487" y="3553517"/>
            <a:ext cx="4949251" cy="109428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s-EC" b="1" dirty="0">
                <a:latin typeface="Arial" panose="020B0604020202020204" pitchFamily="34" charset="0"/>
                <a:cs typeface="Arial" panose="020B0604020202020204" pitchFamily="34" charset="0"/>
              </a:rPr>
              <a:t>Repositorio: </a:t>
            </a:r>
            <a:r>
              <a:rPr lang="es-EC" dirty="0">
                <a:latin typeface="Arial" panose="020B0604020202020204" pitchFamily="34" charset="0"/>
                <a:cs typeface="Arial" panose="020B0604020202020204" pitchFamily="34" charset="0"/>
              </a:rPr>
              <a:t>Universidad de las Américas</a:t>
            </a:r>
            <a:endParaRPr lang="es-EC" dirty="0"/>
          </a:p>
        </p:txBody>
      </p:sp>
      <p:sp>
        <p:nvSpPr>
          <p:cNvPr id="20" name="19 Pentágono"/>
          <p:cNvSpPr/>
          <p:nvPr/>
        </p:nvSpPr>
        <p:spPr>
          <a:xfrm>
            <a:off x="5234079" y="4793841"/>
            <a:ext cx="4949251" cy="109428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s-EC" b="1" dirty="0">
                <a:latin typeface="Arial" panose="020B0604020202020204" pitchFamily="34" charset="0"/>
                <a:cs typeface="Arial" panose="020B0604020202020204" pitchFamily="34" charset="0"/>
              </a:rPr>
              <a:t>Año:</a:t>
            </a:r>
            <a:r>
              <a:rPr lang="es-EC" dirty="0">
                <a:latin typeface="Arial" panose="020B0604020202020204" pitchFamily="34" charset="0"/>
                <a:cs typeface="Arial" panose="020B0604020202020204" pitchFamily="34" charset="0"/>
              </a:rPr>
              <a:t> 2007</a:t>
            </a:r>
            <a:endParaRPr lang="es-EC" dirty="0"/>
          </a:p>
        </p:txBody>
      </p:sp>
      <p:sp>
        <p:nvSpPr>
          <p:cNvPr id="6" name="5 Flecha izquierda">
            <a:hlinkClick r:id="rId2" action="ppaction://hlinksldjump"/>
          </p:cNvPr>
          <p:cNvSpPr/>
          <p:nvPr/>
        </p:nvSpPr>
        <p:spPr>
          <a:xfrm>
            <a:off x="0" y="-1"/>
            <a:ext cx="1371600" cy="1023673"/>
          </a:xfrm>
          <a:prstGeom prst="leftArrow">
            <a:avLst>
              <a:gd name="adj1" fmla="val 70170"/>
              <a:gd name="adj2" fmla="val 29830"/>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Tree>
    <p:extLst>
      <p:ext uri="{BB962C8B-B14F-4D97-AF65-F5344CB8AC3E}">
        <p14:creationId xmlns:p14="http://schemas.microsoft.com/office/powerpoint/2010/main" val="41209311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556387994"/>
              </p:ext>
            </p:extLst>
          </p:nvPr>
        </p:nvGraphicFramePr>
        <p:xfrm>
          <a:off x="541177" y="746449"/>
          <a:ext cx="10898154" cy="499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6103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Pentágono"/>
          <p:cNvSpPr/>
          <p:nvPr/>
        </p:nvSpPr>
        <p:spPr>
          <a:xfrm>
            <a:off x="2398435" y="1023673"/>
            <a:ext cx="4949251" cy="109428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defTabSz="711200">
              <a:lnSpc>
                <a:spcPct val="90000"/>
              </a:lnSpc>
              <a:spcBef>
                <a:spcPct val="0"/>
              </a:spcBef>
              <a:spcAft>
                <a:spcPct val="35000"/>
              </a:spcAft>
            </a:pPr>
            <a:r>
              <a:rPr lang="es-EC" b="1" dirty="0">
                <a:latin typeface="Arial" panose="020B0604020202020204" pitchFamily="34" charset="0"/>
                <a:cs typeface="Arial" panose="020B0604020202020204" pitchFamily="34" charset="0"/>
              </a:rPr>
              <a:t>Autor: </a:t>
            </a:r>
            <a:r>
              <a:rPr lang="es-EC" dirty="0">
                <a:latin typeface="Arial" panose="020B0604020202020204" pitchFamily="34" charset="0"/>
                <a:cs typeface="Arial" panose="020B0604020202020204" pitchFamily="34" charset="0"/>
              </a:rPr>
              <a:t>Irene Carolina Preciado </a:t>
            </a:r>
            <a:r>
              <a:rPr lang="es-EC" dirty="0" err="1">
                <a:latin typeface="Arial" panose="020B0604020202020204" pitchFamily="34" charset="0"/>
                <a:cs typeface="Arial" panose="020B0604020202020204" pitchFamily="34" charset="0"/>
              </a:rPr>
              <a:t>Licoa</a:t>
            </a:r>
            <a:endParaRPr lang="en-US" dirty="0">
              <a:latin typeface="Arial" panose="020B0604020202020204" pitchFamily="34" charset="0"/>
              <a:cs typeface="Arial" panose="020B0604020202020204" pitchFamily="34" charset="0"/>
            </a:endParaRPr>
          </a:p>
        </p:txBody>
      </p:sp>
      <p:sp>
        <p:nvSpPr>
          <p:cNvPr id="18" name="17 Pentágono"/>
          <p:cNvSpPr/>
          <p:nvPr/>
        </p:nvSpPr>
        <p:spPr>
          <a:xfrm>
            <a:off x="3387791" y="2310656"/>
            <a:ext cx="4949251" cy="109428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defTabSz="711200">
              <a:lnSpc>
                <a:spcPct val="90000"/>
              </a:lnSpc>
              <a:spcBef>
                <a:spcPct val="0"/>
              </a:spcBef>
              <a:spcAft>
                <a:spcPct val="35000"/>
              </a:spcAft>
            </a:pPr>
            <a:r>
              <a:rPr lang="es-EC" b="1" dirty="0">
                <a:latin typeface="Arial" panose="020B0604020202020204" pitchFamily="34" charset="0"/>
                <a:cs typeface="Arial" panose="020B0604020202020204" pitchFamily="34" charset="0"/>
              </a:rPr>
              <a:t>Tipo de Estudio: </a:t>
            </a:r>
            <a:r>
              <a:rPr lang="es-EC" dirty="0">
                <a:latin typeface="Arial" panose="020B0604020202020204" pitchFamily="34" charset="0"/>
                <a:cs typeface="Arial" panose="020B0604020202020204" pitchFamily="34" charset="0"/>
              </a:rPr>
              <a:t>Proyecto de Titulación</a:t>
            </a:r>
            <a:endParaRPr lang="en-US" dirty="0">
              <a:latin typeface="Arial" panose="020B0604020202020204" pitchFamily="34" charset="0"/>
              <a:cs typeface="Arial" panose="020B0604020202020204" pitchFamily="34" charset="0"/>
            </a:endParaRPr>
          </a:p>
        </p:txBody>
      </p:sp>
      <p:sp>
        <p:nvSpPr>
          <p:cNvPr id="19" name="18 Pentágono"/>
          <p:cNvSpPr/>
          <p:nvPr/>
        </p:nvSpPr>
        <p:spPr>
          <a:xfrm>
            <a:off x="4228487" y="3553517"/>
            <a:ext cx="4949251" cy="109428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defTabSz="711200">
              <a:lnSpc>
                <a:spcPct val="90000"/>
              </a:lnSpc>
              <a:spcBef>
                <a:spcPct val="0"/>
              </a:spcBef>
              <a:spcAft>
                <a:spcPct val="35000"/>
              </a:spcAft>
            </a:pPr>
            <a:r>
              <a:rPr lang="es-EC" b="1" dirty="0">
                <a:latin typeface="Arial" panose="020B0604020202020204" pitchFamily="34" charset="0"/>
                <a:cs typeface="Arial" panose="020B0604020202020204" pitchFamily="34" charset="0"/>
              </a:rPr>
              <a:t>Repositorio: </a:t>
            </a:r>
            <a:r>
              <a:rPr lang="es-EC" dirty="0">
                <a:latin typeface="Arial" panose="020B0604020202020204" pitchFamily="34" charset="0"/>
                <a:cs typeface="Arial" panose="020B0604020202020204" pitchFamily="34" charset="0"/>
              </a:rPr>
              <a:t>Universidad Politécnica Salesiana</a:t>
            </a:r>
            <a:endParaRPr lang="en-US" dirty="0">
              <a:latin typeface="Arial" panose="020B0604020202020204" pitchFamily="34" charset="0"/>
              <a:cs typeface="Arial" panose="020B0604020202020204" pitchFamily="34" charset="0"/>
            </a:endParaRPr>
          </a:p>
        </p:txBody>
      </p:sp>
      <p:sp>
        <p:nvSpPr>
          <p:cNvPr id="20" name="19 Pentágono"/>
          <p:cNvSpPr/>
          <p:nvPr/>
        </p:nvSpPr>
        <p:spPr>
          <a:xfrm>
            <a:off x="5234079" y="4793841"/>
            <a:ext cx="4949251" cy="109428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defTabSz="711200">
              <a:lnSpc>
                <a:spcPct val="90000"/>
              </a:lnSpc>
              <a:spcBef>
                <a:spcPct val="0"/>
              </a:spcBef>
              <a:spcAft>
                <a:spcPct val="35000"/>
              </a:spcAft>
            </a:pPr>
            <a:r>
              <a:rPr lang="es-EC" b="1" dirty="0">
                <a:latin typeface="Arial" panose="020B0604020202020204" pitchFamily="34" charset="0"/>
                <a:cs typeface="Arial" panose="020B0604020202020204" pitchFamily="34" charset="0"/>
              </a:rPr>
              <a:t>Año:</a:t>
            </a:r>
            <a:r>
              <a:rPr lang="es-EC" dirty="0">
                <a:latin typeface="Arial" panose="020B0604020202020204" pitchFamily="34" charset="0"/>
                <a:cs typeface="Arial" panose="020B0604020202020204" pitchFamily="34" charset="0"/>
              </a:rPr>
              <a:t> 2010</a:t>
            </a:r>
            <a:endParaRPr lang="en-US" dirty="0">
              <a:latin typeface="Arial" panose="020B0604020202020204" pitchFamily="34" charset="0"/>
              <a:cs typeface="Arial" panose="020B0604020202020204" pitchFamily="34" charset="0"/>
            </a:endParaRPr>
          </a:p>
        </p:txBody>
      </p:sp>
      <p:sp>
        <p:nvSpPr>
          <p:cNvPr id="6" name="5 Flecha izquierda">
            <a:hlinkClick r:id="rId2" action="ppaction://hlinksldjump"/>
          </p:cNvPr>
          <p:cNvSpPr/>
          <p:nvPr/>
        </p:nvSpPr>
        <p:spPr>
          <a:xfrm>
            <a:off x="0" y="0"/>
            <a:ext cx="1371600" cy="855406"/>
          </a:xfrm>
          <a:prstGeom prst="leftArrow">
            <a:avLst>
              <a:gd name="adj1" fmla="val 74138"/>
              <a:gd name="adj2" fmla="val 22414"/>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Tree>
    <p:extLst>
      <p:ext uri="{BB962C8B-B14F-4D97-AF65-F5344CB8AC3E}">
        <p14:creationId xmlns:p14="http://schemas.microsoft.com/office/powerpoint/2010/main" val="19225185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49099725"/>
              </p:ext>
            </p:extLst>
          </p:nvPr>
        </p:nvGraphicFramePr>
        <p:xfrm>
          <a:off x="742845" y="599744"/>
          <a:ext cx="6692276" cy="3042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dondear rectángulo de esquina diagonal"/>
          <p:cNvSpPr/>
          <p:nvPr/>
        </p:nvSpPr>
        <p:spPr>
          <a:xfrm>
            <a:off x="3717561" y="2563317"/>
            <a:ext cx="7495082" cy="2998033"/>
          </a:xfrm>
          <a:prstGeom prst="round2DiagRect">
            <a:avLst>
              <a:gd name="adj1" fmla="val 50000"/>
              <a:gd name="adj2"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El movimiento de las NIIF full en América Latina está ya bastante avanzado en relación con las empresas que cotizan en bolsa y otras entidades de interés público. Respecto de las NIIF-Pymes, hay un desigual grado de avance, como lo ha sido en Perú, Argentina, Brasil, Chile y Colombia.</a:t>
            </a:r>
            <a:endParaRPr lang="en-US" dirty="0">
              <a:latin typeface="Arial" panose="020B0604020202020204" pitchFamily="34" charset="0"/>
              <a:cs typeface="Arial" panose="020B0604020202020204" pitchFamily="34" charset="0"/>
            </a:endParaRPr>
          </a:p>
          <a:p>
            <a:pPr algn="ctr"/>
            <a:endParaRPr lang="es-EC" dirty="0"/>
          </a:p>
        </p:txBody>
      </p:sp>
      <p:sp>
        <p:nvSpPr>
          <p:cNvPr id="4" name="3 Flecha izquierda">
            <a:hlinkClick r:id="rId7" action="ppaction://hlinksldjump"/>
          </p:cNvPr>
          <p:cNvSpPr/>
          <p:nvPr/>
        </p:nvSpPr>
        <p:spPr>
          <a:xfrm>
            <a:off x="10820400" y="0"/>
            <a:ext cx="1371600" cy="840658"/>
          </a:xfrm>
          <a:prstGeom prst="leftArrow">
            <a:avLst>
              <a:gd name="adj1" fmla="val 81579"/>
              <a:gd name="adj2" fmla="val 2543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Tree>
    <p:extLst>
      <p:ext uri="{BB962C8B-B14F-4D97-AF65-F5344CB8AC3E}">
        <p14:creationId xmlns:p14="http://schemas.microsoft.com/office/powerpoint/2010/main" val="26429585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35888067"/>
              </p:ext>
            </p:extLst>
          </p:nvPr>
        </p:nvGraphicFramePr>
        <p:xfrm>
          <a:off x="742844" y="179882"/>
          <a:ext cx="7126991" cy="346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dondear rectángulo de esquina diagonal"/>
          <p:cNvSpPr/>
          <p:nvPr/>
        </p:nvSpPr>
        <p:spPr>
          <a:xfrm>
            <a:off x="3717561" y="2563317"/>
            <a:ext cx="7495082" cy="2998033"/>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En este artículo se presentan los resultados de investigación sobre el proceso de convergencia en Colombia a Normas Internacionales de Contabilidad e Información Financiera y cuáles son las implicaciones del proceso de convergencia a normas internacionales de contabilidad e información financiera en los factores intrínsecos al sistema contable en Colombia</a:t>
            </a:r>
            <a:r>
              <a:rPr lang="es-EC"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7" name="3 Flecha izquierda">
            <a:hlinkClick r:id="rId7" action="ppaction://hlinksldjump"/>
          </p:cNvPr>
          <p:cNvSpPr/>
          <p:nvPr/>
        </p:nvSpPr>
        <p:spPr>
          <a:xfrm>
            <a:off x="10820400" y="0"/>
            <a:ext cx="1371600" cy="840658"/>
          </a:xfrm>
          <a:prstGeom prst="leftArrow">
            <a:avLst>
              <a:gd name="adj1" fmla="val 81579"/>
              <a:gd name="adj2" fmla="val 2543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solidFill>
                  <a:schemeClr val="tx1"/>
                </a:solidFill>
              </a:rPr>
              <a:t>REGRESAR</a:t>
            </a:r>
            <a:endParaRPr lang="es-EC" dirty="0">
              <a:solidFill>
                <a:schemeClr val="tx1"/>
              </a:solidFill>
            </a:endParaRPr>
          </a:p>
        </p:txBody>
      </p:sp>
    </p:spTree>
    <p:extLst>
      <p:ext uri="{BB962C8B-B14F-4D97-AF65-F5344CB8AC3E}">
        <p14:creationId xmlns:p14="http://schemas.microsoft.com/office/powerpoint/2010/main" val="15445039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35049185"/>
              </p:ext>
            </p:extLst>
          </p:nvPr>
        </p:nvGraphicFramePr>
        <p:xfrm>
          <a:off x="523755" y="710423"/>
          <a:ext cx="11668245" cy="527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277643" y="541991"/>
            <a:ext cx="7117654" cy="769441"/>
          </a:xfrm>
          <a:prstGeom prst="rect">
            <a:avLst/>
          </a:prstGeom>
        </p:spPr>
        <p:txBody>
          <a:bodyPr wrap="none">
            <a:spAutoFit/>
          </a:bodyPr>
          <a:lstStyle/>
          <a:p>
            <a:pPr lvl="0" algn="ctr"/>
            <a:r>
              <a:rPr lang="es-ES" sz="4400" b="1" u="sng" dirty="0" smtClean="0">
                <a:solidFill>
                  <a:schemeClr val="tx2"/>
                </a:solidFill>
                <a:latin typeface="Arial" pitchFamily="34" charset="0"/>
                <a:cs typeface="Arial" pitchFamily="34" charset="0"/>
              </a:rPr>
              <a:t>HIPÓTESIS ESPECÍFICAS</a:t>
            </a:r>
            <a:endParaRPr lang="en-US" sz="4400" dirty="0"/>
          </a:p>
        </p:txBody>
      </p:sp>
      <p:sp>
        <p:nvSpPr>
          <p:cNvPr id="3" name="2 Rectángulo"/>
          <p:cNvSpPr/>
          <p:nvPr/>
        </p:nvSpPr>
        <p:spPr>
          <a:xfrm>
            <a:off x="0" y="115568"/>
            <a:ext cx="8229600" cy="369332"/>
          </a:xfrm>
          <a:prstGeom prst="rect">
            <a:avLst/>
          </a:prstGeom>
        </p:spPr>
        <p:txBody>
          <a:bodyPr wrap="square">
            <a:spAutoFit/>
          </a:bodyPr>
          <a:lstStyle/>
          <a:p>
            <a:pPr lvl="0"/>
            <a:r>
              <a:rPr lang="es-EC" dirty="0" smtClean="0">
                <a:latin typeface="Arial" pitchFamily="34" charset="0"/>
                <a:cs typeface="Arial" pitchFamily="34" charset="0"/>
              </a:rPr>
              <a:t>.</a:t>
            </a:r>
            <a:endParaRPr lang="es-EC" dirty="0"/>
          </a:p>
        </p:txBody>
      </p:sp>
      <p:graphicFrame>
        <p:nvGraphicFramePr>
          <p:cNvPr id="6" name="5 Diagrama"/>
          <p:cNvGraphicFramePr/>
          <p:nvPr>
            <p:extLst>
              <p:ext uri="{D42A27DB-BD31-4B8C-83A1-F6EECF244321}">
                <p14:modId xmlns:p14="http://schemas.microsoft.com/office/powerpoint/2010/main" val="1965045764"/>
              </p:ext>
            </p:extLst>
          </p:nvPr>
        </p:nvGraphicFramePr>
        <p:xfrm>
          <a:off x="-1" y="4738254"/>
          <a:ext cx="9395297" cy="10183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24544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184" y="1391491"/>
            <a:ext cx="10515600" cy="1015806"/>
          </a:xfrm>
        </p:spPr>
        <p:txBody>
          <a:bodyPr>
            <a:noAutofit/>
          </a:bodyPr>
          <a:lstStyle/>
          <a:p>
            <a:pPr algn="ctr"/>
            <a:r>
              <a:rPr lang="es-EC" sz="7200" b="1" dirty="0" smtClean="0">
                <a:latin typeface="Arial" panose="020B0604020202020204" pitchFamily="34" charset="0"/>
                <a:cs typeface="Arial" panose="020B0604020202020204" pitchFamily="34" charset="0"/>
              </a:rPr>
              <a:t>CAPÍTULO II</a:t>
            </a:r>
            <a:endParaRPr lang="en-US" sz="7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735494" y="3803712"/>
            <a:ext cx="9151776" cy="805608"/>
          </a:xfrm>
        </p:spPr>
        <p:txBody>
          <a:bodyPr>
            <a:noAutofit/>
          </a:bodyPr>
          <a:lstStyle/>
          <a:p>
            <a:pPr marL="0" indent="0" algn="ctr">
              <a:buNone/>
            </a:pPr>
            <a:r>
              <a:rPr lang="es-EC" sz="7200" b="1" dirty="0">
                <a:latin typeface="Arial" panose="020B0604020202020204" pitchFamily="34" charset="0"/>
                <a:cs typeface="Arial" panose="020B0604020202020204" pitchFamily="34" charset="0"/>
              </a:rPr>
              <a:t>MARCO TEÓRICO</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547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259619279"/>
              </p:ext>
            </p:extLst>
          </p:nvPr>
        </p:nvGraphicFramePr>
        <p:xfrm>
          <a:off x="228600" y="1482477"/>
          <a:ext cx="11715750" cy="478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42900" y="602397"/>
            <a:ext cx="5734050" cy="1569660"/>
          </a:xfrm>
          <a:prstGeom prst="rect">
            <a:avLst/>
          </a:prstGeom>
          <a:noFill/>
        </p:spPr>
        <p:txBody>
          <a:bodyPr wrap="square" rtlCol="0">
            <a:spAutoFit/>
          </a:bodyPr>
          <a:lstStyle/>
          <a:p>
            <a:pPr algn="ctr"/>
            <a:r>
              <a:rPr lang="es-EC" sz="3200" b="1" u="sng" dirty="0" smtClean="0">
                <a:solidFill>
                  <a:schemeClr val="accent1">
                    <a:lumMod val="50000"/>
                  </a:schemeClr>
                </a:solidFill>
                <a:latin typeface="Arial" pitchFamily="34" charset="0"/>
                <a:cs typeface="Arial" pitchFamily="34" charset="0"/>
              </a:rPr>
              <a:t>NORMAS INTERNACIONALES DE INFORMACIÓN FINANCIERA</a:t>
            </a:r>
            <a:endParaRPr lang="es-EC" sz="3200" b="1" u="sng"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864487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747162278"/>
              </p:ext>
            </p:extLst>
          </p:nvPr>
        </p:nvGraphicFramePr>
        <p:xfrm>
          <a:off x="323850" y="1733550"/>
          <a:ext cx="11468100" cy="4404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190750" y="394216"/>
            <a:ext cx="7639050" cy="1077218"/>
          </a:xfrm>
          <a:prstGeom prst="rect">
            <a:avLst/>
          </a:prstGeom>
          <a:noFill/>
        </p:spPr>
        <p:txBody>
          <a:bodyPr wrap="square" rtlCol="0">
            <a:spAutoFit/>
          </a:bodyPr>
          <a:lstStyle/>
          <a:p>
            <a:pPr algn="ctr"/>
            <a:r>
              <a:rPr lang="es-ES" sz="3200" b="1" u="sng" dirty="0" smtClean="0">
                <a:solidFill>
                  <a:schemeClr val="accent1">
                    <a:lumMod val="50000"/>
                  </a:schemeClr>
                </a:solidFill>
                <a:latin typeface="Arial" pitchFamily="34" charset="0"/>
                <a:cs typeface="Arial" pitchFamily="34" charset="0"/>
              </a:rPr>
              <a:t>SUPERINTENDENCIA DE COMPAÑÍAS, VALORES Y SEGUROS</a:t>
            </a:r>
            <a:endParaRPr lang="es-EC" sz="3200" b="1" u="sng"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2344361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3884</TotalTime>
  <Words>3957</Words>
  <Application>Microsoft Office PowerPoint</Application>
  <PresentationFormat>Panorámica</PresentationFormat>
  <Paragraphs>575</Paragraphs>
  <Slides>52</Slides>
  <Notes>0</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52</vt:i4>
      </vt:variant>
    </vt:vector>
  </HeadingPairs>
  <TitlesOfParts>
    <vt:vector size="62" baseType="lpstr">
      <vt:lpstr>Arial Unicode MS</vt:lpstr>
      <vt:lpstr>Arial</vt:lpstr>
      <vt:lpstr>Calibri</vt:lpstr>
      <vt:lpstr>Calibri Light</vt:lpstr>
      <vt:lpstr>Cambria Math</vt:lpstr>
      <vt:lpstr>Times New Roman</vt:lpstr>
      <vt:lpstr>Wingdings 2</vt:lpstr>
      <vt:lpstr>Tema de Office</vt:lpstr>
      <vt:lpstr>Diseño personalizado</vt:lpstr>
      <vt:lpstr>CorelDRAW</vt:lpstr>
      <vt:lpstr>DEPARTAMENTO DE CIENCIAS ECONÓMICAS, ADMINISTRATIVAS Y DE COMERCIO</vt:lpstr>
      <vt:lpstr>CAPÍTULO I</vt:lpstr>
      <vt:lpstr>Presentación de PowerPoint</vt:lpstr>
      <vt:lpstr>Presentación de PowerPoint</vt:lpstr>
      <vt:lpstr>Presentación de PowerPoint</vt:lpstr>
      <vt:lpstr>Presentación de PowerPoint</vt:lpstr>
      <vt:lpstr>CAPÍTULO II</vt:lpstr>
      <vt:lpstr>Presentación de PowerPoint</vt:lpstr>
      <vt:lpstr>Presentación de PowerPoint</vt:lpstr>
      <vt:lpstr>Presentación de PowerPoint</vt:lpstr>
      <vt:lpstr>Presentación de PowerPoint</vt:lpstr>
      <vt:lpstr>Presentación de PowerPoint</vt:lpstr>
      <vt:lpstr>Presentación de PowerPoint</vt:lpstr>
      <vt:lpstr>CAPÍTULO III</vt:lpstr>
      <vt:lpstr>Presentación de PowerPoint</vt:lpstr>
      <vt:lpstr>Presentación de PowerPoint</vt:lpstr>
      <vt:lpstr>Presentación de PowerPoint</vt:lpstr>
      <vt:lpstr>Presentación de PowerPoint</vt:lpstr>
      <vt:lpstr>Presentación de PowerPoint</vt:lpstr>
      <vt:lpstr>CAPÍTULO IV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V</vt:lpstr>
      <vt:lpstr>Presentación de PowerPoint</vt:lpstr>
      <vt:lpstr>CAPÍTULO 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153</cp:revision>
  <dcterms:created xsi:type="dcterms:W3CDTF">2016-04-07T03:47:51Z</dcterms:created>
  <dcterms:modified xsi:type="dcterms:W3CDTF">2016-05-30T17:41:39Z</dcterms:modified>
</cp:coreProperties>
</file>