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51"/>
  </p:notesMasterIdLst>
  <p:sldIdLst>
    <p:sldId id="258" r:id="rId2"/>
    <p:sldId id="293" r:id="rId3"/>
    <p:sldId id="275" r:id="rId4"/>
    <p:sldId id="257" r:id="rId5"/>
    <p:sldId id="277" r:id="rId6"/>
    <p:sldId id="259" r:id="rId7"/>
    <p:sldId id="321" r:id="rId8"/>
    <p:sldId id="322" r:id="rId9"/>
    <p:sldId id="314" r:id="rId10"/>
    <p:sldId id="296" r:id="rId11"/>
    <p:sldId id="297" r:id="rId12"/>
    <p:sldId id="298" r:id="rId13"/>
    <p:sldId id="299" r:id="rId14"/>
    <p:sldId id="320" r:id="rId15"/>
    <p:sldId id="276" r:id="rId16"/>
    <p:sldId id="280" r:id="rId17"/>
    <p:sldId id="281" r:id="rId18"/>
    <p:sldId id="302" r:id="rId19"/>
    <p:sldId id="326" r:id="rId20"/>
    <p:sldId id="310" r:id="rId21"/>
    <p:sldId id="327" r:id="rId22"/>
    <p:sldId id="328" r:id="rId23"/>
    <p:sldId id="329" r:id="rId24"/>
    <p:sldId id="330" r:id="rId25"/>
    <p:sldId id="311" r:id="rId26"/>
    <p:sldId id="305" r:id="rId27"/>
    <p:sldId id="283" r:id="rId28"/>
    <p:sldId id="274" r:id="rId29"/>
    <p:sldId id="294" r:id="rId30"/>
    <p:sldId id="285" r:id="rId31"/>
    <p:sldId id="318" r:id="rId32"/>
    <p:sldId id="312" r:id="rId33"/>
    <p:sldId id="319" r:id="rId34"/>
    <p:sldId id="313" r:id="rId35"/>
    <p:sldId id="287" r:id="rId36"/>
    <p:sldId id="284" r:id="rId37"/>
    <p:sldId id="290" r:id="rId38"/>
    <p:sldId id="306" r:id="rId39"/>
    <p:sldId id="307" r:id="rId40"/>
    <p:sldId id="282" r:id="rId41"/>
    <p:sldId id="309" r:id="rId42"/>
    <p:sldId id="317" r:id="rId43"/>
    <p:sldId id="273" r:id="rId44"/>
    <p:sldId id="323" r:id="rId45"/>
    <p:sldId id="272" r:id="rId46"/>
    <p:sldId id="324" r:id="rId47"/>
    <p:sldId id="292" r:id="rId48"/>
    <p:sldId id="325" r:id="rId49"/>
    <p:sldId id="316" r:id="rId5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91" autoAdjust="0"/>
  </p:normalViewPr>
  <p:slideViewPr>
    <p:cSldViewPr>
      <p:cViewPr>
        <p:scale>
          <a:sx n="70" d="100"/>
          <a:sy n="70" d="100"/>
        </p:scale>
        <p:origin x="-1368"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AF13E-9A7B-4A05-9B88-8E19930B4071}" type="doc">
      <dgm:prSet loTypeId="urn:microsoft.com/office/officeart/2005/8/layout/hierarchy2" loCatId="hierarchy" qsTypeId="urn:microsoft.com/office/officeart/2005/8/quickstyle/3d3" qsCatId="3D" csTypeId="urn:microsoft.com/office/officeart/2005/8/colors/colorful2" csCatId="colorful" phldr="1"/>
      <dgm:spPr/>
      <dgm:t>
        <a:bodyPr/>
        <a:lstStyle/>
        <a:p>
          <a:endParaRPr lang="es-EC"/>
        </a:p>
      </dgm:t>
    </dgm:pt>
    <dgm:pt modelId="{6455517C-1F3B-49FD-97C0-8C0276E93E5A}">
      <dgm:prSet phldrT="[Texto]" custT="1"/>
      <dgm:spPr/>
      <dgm:t>
        <a:bodyPr/>
        <a:lstStyle/>
        <a:p>
          <a:r>
            <a:rPr lang="es-EC" sz="1600" dirty="0" err="1" smtClean="0">
              <a:solidFill>
                <a:schemeClr val="tx1"/>
              </a:solidFill>
              <a:latin typeface="Aharoni" panose="02010803020104030203" pitchFamily="2" charset="-79"/>
              <a:cs typeface="Aharoni" panose="02010803020104030203" pitchFamily="2" charset="-79"/>
            </a:rPr>
            <a:t>LEVEL</a:t>
          </a:r>
          <a:r>
            <a:rPr lang="es-EC" sz="1600" dirty="0" smtClean="0">
              <a:solidFill>
                <a:schemeClr val="tx1"/>
              </a:solidFill>
              <a:latin typeface="Aharoni" panose="02010803020104030203" pitchFamily="2" charset="-79"/>
              <a:cs typeface="Aharoni" panose="02010803020104030203" pitchFamily="2" charset="-79"/>
            </a:rPr>
            <a:t> </a:t>
          </a:r>
          <a:r>
            <a:rPr lang="es-EC" sz="1600" dirty="0" err="1" smtClean="0">
              <a:solidFill>
                <a:schemeClr val="tx1"/>
              </a:solidFill>
              <a:latin typeface="Aharoni" panose="02010803020104030203" pitchFamily="2" charset="-79"/>
              <a:cs typeface="Aharoni" panose="02010803020104030203" pitchFamily="2" charset="-79"/>
            </a:rPr>
            <a:t>CATEGORIES</a:t>
          </a:r>
          <a:endParaRPr lang="es-EC" sz="1600" dirty="0">
            <a:solidFill>
              <a:schemeClr val="tx1"/>
            </a:solidFill>
            <a:latin typeface="Aharoni" panose="02010803020104030203" pitchFamily="2" charset="-79"/>
            <a:cs typeface="Aharoni" panose="02010803020104030203" pitchFamily="2" charset="-79"/>
          </a:endParaRPr>
        </a:p>
      </dgm:t>
    </dgm:pt>
    <dgm:pt modelId="{3371134F-CD43-47B2-83F8-205E2F2F3FEC}" type="parTrans" cxnId="{BF862E1A-AFB4-4468-A80F-D93F6B16085B}">
      <dgm:prSet/>
      <dgm:spPr/>
      <dgm:t>
        <a:bodyPr/>
        <a:lstStyle/>
        <a:p>
          <a:endParaRPr lang="es-EC"/>
        </a:p>
      </dgm:t>
    </dgm:pt>
    <dgm:pt modelId="{8BE786D8-801E-4440-86CA-C9EC3DFFBEBD}" type="sibTrans" cxnId="{BF862E1A-AFB4-4468-A80F-D93F6B16085B}">
      <dgm:prSet/>
      <dgm:spPr/>
      <dgm:t>
        <a:bodyPr/>
        <a:lstStyle/>
        <a:p>
          <a:endParaRPr lang="es-EC"/>
        </a:p>
      </dgm:t>
    </dgm:pt>
    <dgm:pt modelId="{C37FDE87-D4BD-46E1-8A08-7D317EDD7B92}">
      <dgm:prSet phldrT="[Texto]" custT="1"/>
      <dgm:spPr/>
      <dgm:t>
        <a:bodyPr/>
        <a:lstStyle/>
        <a:p>
          <a:r>
            <a:rPr lang="es-EC" sz="16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WORD </a:t>
          </a:r>
          <a:r>
            <a:rPr lang="es-EC" sz="16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Level</a:t>
          </a:r>
          <a:r>
            <a:rPr lang="es-EC" sz="16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EC" sz="16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Categories</a:t>
          </a:r>
          <a:r>
            <a:rPr lang="es-EC" sz="16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a:p>
          <a:r>
            <a:rPr lang="es-EC" sz="16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Content &amp; </a:t>
          </a:r>
          <a:r>
            <a:rPr lang="es-EC" sz="16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Function</a:t>
          </a:r>
          <a:endParaRPr lang="es-EC" sz="16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dgm:t>
    </dgm:pt>
    <dgm:pt modelId="{686A1796-34B8-4723-B0FA-8C5A2F7C1FB6}" type="parTrans" cxnId="{0574ECBC-9E85-4D88-A3F4-17C88CDF545C}">
      <dgm:prSet/>
      <dgm:spPr/>
      <dgm:t>
        <a:bodyPr/>
        <a:lstStyle/>
        <a:p>
          <a:endParaRPr lang="es-EC"/>
        </a:p>
      </dgm:t>
    </dgm:pt>
    <dgm:pt modelId="{5F849E88-F90B-49AA-8FA8-B95650C73559}" type="sibTrans" cxnId="{0574ECBC-9E85-4D88-A3F4-17C88CDF545C}">
      <dgm:prSet/>
      <dgm:spPr/>
      <dgm:t>
        <a:bodyPr/>
        <a:lstStyle/>
        <a:p>
          <a:endParaRPr lang="es-EC"/>
        </a:p>
      </dgm:t>
    </dgm:pt>
    <dgm:pt modelId="{6B38217F-0F07-4FAA-AB23-56758C7CDC17}">
      <dgm:prSet phldrT="[Texto]" custT="1"/>
      <dgm:spPr/>
      <dgm:t>
        <a:bodyPr/>
        <a:lstStyle/>
        <a:p>
          <a:r>
            <a:rPr lang="es-EC" sz="1600" dirty="0" err="1" smtClean="0">
              <a:latin typeface="Aharoni" panose="02010803020104030203" pitchFamily="2" charset="-79"/>
              <a:cs typeface="Aharoni" panose="02010803020104030203" pitchFamily="2" charset="-79"/>
            </a:rPr>
            <a:t>Noun</a:t>
          </a:r>
          <a:endParaRPr lang="es-EC" sz="1600" dirty="0" smtClean="0">
            <a:latin typeface="Aharoni" panose="02010803020104030203" pitchFamily="2" charset="-79"/>
            <a:cs typeface="Aharoni" panose="02010803020104030203" pitchFamily="2" charset="-79"/>
          </a:endParaRPr>
        </a:p>
        <a:p>
          <a:r>
            <a:rPr lang="es-EC" sz="1600" dirty="0" err="1" smtClean="0">
              <a:latin typeface="Aharoni" panose="02010803020104030203" pitchFamily="2" charset="-79"/>
              <a:cs typeface="Aharoni" panose="02010803020104030203" pitchFamily="2" charset="-79"/>
            </a:rPr>
            <a:t>Verb</a:t>
          </a:r>
          <a:endParaRPr lang="es-EC" sz="1600" dirty="0" smtClean="0">
            <a:latin typeface="Aharoni" panose="02010803020104030203" pitchFamily="2" charset="-79"/>
            <a:cs typeface="Aharoni" panose="02010803020104030203" pitchFamily="2" charset="-79"/>
          </a:endParaRPr>
        </a:p>
        <a:p>
          <a:r>
            <a:rPr lang="es-EC" sz="1600" dirty="0" err="1" smtClean="0">
              <a:latin typeface="Aharoni" panose="02010803020104030203" pitchFamily="2" charset="-79"/>
              <a:cs typeface="Aharoni" panose="02010803020104030203" pitchFamily="2" charset="-79"/>
            </a:rPr>
            <a:t>Adj</a:t>
          </a:r>
          <a:endParaRPr lang="es-EC" sz="1600" dirty="0" smtClean="0">
            <a:latin typeface="Aharoni" panose="02010803020104030203" pitchFamily="2" charset="-79"/>
            <a:cs typeface="Aharoni" panose="02010803020104030203" pitchFamily="2" charset="-79"/>
          </a:endParaRPr>
        </a:p>
        <a:p>
          <a:r>
            <a:rPr lang="es-EC" sz="1600" dirty="0" err="1" smtClean="0">
              <a:latin typeface="Aharoni" panose="02010803020104030203" pitchFamily="2" charset="-79"/>
              <a:cs typeface="Aharoni" panose="02010803020104030203" pitchFamily="2" charset="-79"/>
            </a:rPr>
            <a:t>Prep</a:t>
          </a:r>
          <a:endParaRPr lang="es-EC" sz="1600" dirty="0" smtClean="0">
            <a:latin typeface="Aharoni" panose="02010803020104030203" pitchFamily="2" charset="-79"/>
            <a:cs typeface="Aharoni" panose="02010803020104030203" pitchFamily="2" charset="-79"/>
          </a:endParaRPr>
        </a:p>
        <a:p>
          <a:r>
            <a:rPr lang="es-EC" sz="1600" dirty="0" err="1" smtClean="0">
              <a:latin typeface="Aharoni" panose="02010803020104030203" pitchFamily="2" charset="-79"/>
              <a:cs typeface="Aharoni" panose="02010803020104030203" pitchFamily="2" charset="-79"/>
            </a:rPr>
            <a:t>Adv</a:t>
          </a:r>
          <a:endParaRPr lang="es-EC" sz="1600" dirty="0" smtClean="0">
            <a:latin typeface="Aharoni" panose="02010803020104030203" pitchFamily="2" charset="-79"/>
            <a:cs typeface="Aharoni" panose="02010803020104030203" pitchFamily="2" charset="-79"/>
          </a:endParaRPr>
        </a:p>
        <a:p>
          <a:r>
            <a:rPr lang="es-EC" sz="1600" dirty="0" err="1" smtClean="0">
              <a:latin typeface="Aharoni" panose="02010803020104030203" pitchFamily="2" charset="-79"/>
              <a:cs typeface="Aharoni" panose="02010803020104030203" pitchFamily="2" charset="-79"/>
            </a:rPr>
            <a:t>Determiner</a:t>
          </a:r>
          <a:endParaRPr lang="es-EC" sz="1600" dirty="0" smtClean="0">
            <a:latin typeface="Aharoni" panose="02010803020104030203" pitchFamily="2" charset="-79"/>
            <a:cs typeface="Aharoni" panose="02010803020104030203" pitchFamily="2" charset="-79"/>
          </a:endParaRPr>
        </a:p>
        <a:p>
          <a:r>
            <a:rPr lang="es-EC" sz="1600" dirty="0" err="1" smtClean="0">
              <a:latin typeface="Aharoni" panose="02010803020104030203" pitchFamily="2" charset="-79"/>
              <a:cs typeface="Aharoni" panose="02010803020104030203" pitchFamily="2" charset="-79"/>
            </a:rPr>
            <a:t>Conjunction</a:t>
          </a:r>
          <a:endParaRPr lang="es-EC" sz="1600" dirty="0">
            <a:latin typeface="Aharoni" panose="02010803020104030203" pitchFamily="2" charset="-79"/>
            <a:cs typeface="Aharoni" panose="02010803020104030203" pitchFamily="2" charset="-79"/>
          </a:endParaRPr>
        </a:p>
      </dgm:t>
    </dgm:pt>
    <dgm:pt modelId="{8A029C92-9580-4C0E-A6E6-BC72493C44FA}" type="parTrans" cxnId="{DC90D3D7-236D-4D6F-88B6-63018E10D716}">
      <dgm:prSet/>
      <dgm:spPr/>
      <dgm:t>
        <a:bodyPr/>
        <a:lstStyle/>
        <a:p>
          <a:endParaRPr lang="es-EC"/>
        </a:p>
      </dgm:t>
    </dgm:pt>
    <dgm:pt modelId="{18B39735-4150-41B2-993D-D26CCAF9A18B}" type="sibTrans" cxnId="{DC90D3D7-236D-4D6F-88B6-63018E10D716}">
      <dgm:prSet/>
      <dgm:spPr/>
      <dgm:t>
        <a:bodyPr/>
        <a:lstStyle/>
        <a:p>
          <a:endParaRPr lang="es-EC"/>
        </a:p>
      </dgm:t>
    </dgm:pt>
    <dgm:pt modelId="{ABADF213-297F-4B3A-9E05-CB4DF740BE82}">
      <dgm:prSet phldrT="[Texto]" custT="1"/>
      <dgm:spPr/>
      <dgm:t>
        <a:bodyPr/>
        <a:lstStyle/>
        <a:p>
          <a:r>
            <a:rPr lang="es-EC" sz="16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PHRASE</a:t>
          </a:r>
          <a:r>
            <a:rPr lang="es-EC" sz="16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EC" sz="16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Level</a:t>
          </a:r>
          <a:r>
            <a:rPr lang="es-EC" sz="16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EC" sz="16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Categories</a:t>
          </a:r>
          <a:endParaRPr lang="es-EC" sz="16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dgm:t>
    </dgm:pt>
    <dgm:pt modelId="{977F5E06-23BB-4B54-BB45-3669D77E36CB}" type="parTrans" cxnId="{0C60317C-D7D9-4203-B99D-1D381A02A4D4}">
      <dgm:prSet/>
      <dgm:spPr/>
      <dgm:t>
        <a:bodyPr/>
        <a:lstStyle/>
        <a:p>
          <a:endParaRPr lang="es-EC"/>
        </a:p>
      </dgm:t>
    </dgm:pt>
    <dgm:pt modelId="{80575AEC-7D04-4DF0-B7C5-0459EE8BECBF}" type="sibTrans" cxnId="{0C60317C-D7D9-4203-B99D-1D381A02A4D4}">
      <dgm:prSet/>
      <dgm:spPr/>
      <dgm:t>
        <a:bodyPr/>
        <a:lstStyle/>
        <a:p>
          <a:endParaRPr lang="es-EC"/>
        </a:p>
      </dgm:t>
    </dgm:pt>
    <dgm:pt modelId="{027D5B95-2788-485D-902F-7977216F7021}">
      <dgm:prSet phldrT="[Texto]"/>
      <dgm:spPr/>
      <dgm:t>
        <a:bodyPr/>
        <a:lstStyle/>
        <a:p>
          <a:r>
            <a:rPr lang="es-EC" dirty="0" err="1" smtClean="0">
              <a:latin typeface="Aharoni" panose="02010803020104030203" pitchFamily="2" charset="-79"/>
              <a:cs typeface="Aharoni" panose="02010803020104030203" pitchFamily="2" charset="-79"/>
            </a:rPr>
            <a:t>Noun</a:t>
          </a:r>
          <a:r>
            <a:rPr lang="es-EC" dirty="0" smtClean="0">
              <a:latin typeface="Aharoni" panose="02010803020104030203" pitchFamily="2" charset="-79"/>
              <a:cs typeface="Aharoni" panose="02010803020104030203" pitchFamily="2" charset="-79"/>
            </a:rPr>
            <a:t> </a:t>
          </a:r>
          <a:r>
            <a:rPr lang="es-EC" dirty="0" err="1" smtClean="0">
              <a:latin typeface="Aharoni" panose="02010803020104030203" pitchFamily="2" charset="-79"/>
              <a:cs typeface="Aharoni" panose="02010803020104030203" pitchFamily="2" charset="-79"/>
            </a:rPr>
            <a:t>Phrase</a:t>
          </a:r>
          <a:endParaRPr lang="es-EC" dirty="0" smtClean="0">
            <a:latin typeface="Aharoni" panose="02010803020104030203" pitchFamily="2" charset="-79"/>
            <a:cs typeface="Aharoni" panose="02010803020104030203" pitchFamily="2" charset="-79"/>
          </a:endParaRPr>
        </a:p>
        <a:p>
          <a:r>
            <a:rPr lang="es-EC" dirty="0" err="1" smtClean="0">
              <a:latin typeface="Aharoni" panose="02010803020104030203" pitchFamily="2" charset="-79"/>
              <a:cs typeface="Aharoni" panose="02010803020104030203" pitchFamily="2" charset="-79"/>
            </a:rPr>
            <a:t>Verb</a:t>
          </a:r>
          <a:r>
            <a:rPr lang="es-EC" dirty="0" smtClean="0">
              <a:latin typeface="Aharoni" panose="02010803020104030203" pitchFamily="2" charset="-79"/>
              <a:cs typeface="Aharoni" panose="02010803020104030203" pitchFamily="2" charset="-79"/>
            </a:rPr>
            <a:t> </a:t>
          </a:r>
          <a:r>
            <a:rPr lang="es-EC" dirty="0" err="1" smtClean="0">
              <a:latin typeface="Aharoni" panose="02010803020104030203" pitchFamily="2" charset="-79"/>
              <a:cs typeface="Aharoni" panose="02010803020104030203" pitchFamily="2" charset="-79"/>
            </a:rPr>
            <a:t>Phrase</a:t>
          </a:r>
          <a:endParaRPr lang="es-EC" dirty="0" smtClean="0">
            <a:latin typeface="Aharoni" panose="02010803020104030203" pitchFamily="2" charset="-79"/>
            <a:cs typeface="Aharoni" panose="02010803020104030203" pitchFamily="2" charset="-79"/>
          </a:endParaRPr>
        </a:p>
        <a:p>
          <a:r>
            <a:rPr lang="es-EC" dirty="0" err="1" smtClean="0">
              <a:latin typeface="Aharoni" panose="02010803020104030203" pitchFamily="2" charset="-79"/>
              <a:cs typeface="Aharoni" panose="02010803020104030203" pitchFamily="2" charset="-79"/>
            </a:rPr>
            <a:t>Adjective</a:t>
          </a:r>
          <a:r>
            <a:rPr lang="es-EC" dirty="0" smtClean="0">
              <a:latin typeface="Aharoni" panose="02010803020104030203" pitchFamily="2" charset="-79"/>
              <a:cs typeface="Aharoni" panose="02010803020104030203" pitchFamily="2" charset="-79"/>
            </a:rPr>
            <a:t> </a:t>
          </a:r>
          <a:r>
            <a:rPr lang="es-EC" dirty="0" err="1" smtClean="0">
              <a:latin typeface="Aharoni" panose="02010803020104030203" pitchFamily="2" charset="-79"/>
              <a:cs typeface="Aharoni" panose="02010803020104030203" pitchFamily="2" charset="-79"/>
            </a:rPr>
            <a:t>Phrase</a:t>
          </a:r>
          <a:endParaRPr lang="es-EC" dirty="0" smtClean="0">
            <a:latin typeface="Aharoni" panose="02010803020104030203" pitchFamily="2" charset="-79"/>
            <a:cs typeface="Aharoni" panose="02010803020104030203" pitchFamily="2" charset="-79"/>
          </a:endParaRPr>
        </a:p>
        <a:p>
          <a:r>
            <a:rPr lang="es-EC" dirty="0" err="1" smtClean="0">
              <a:latin typeface="Aharoni" panose="02010803020104030203" pitchFamily="2" charset="-79"/>
              <a:cs typeface="Aharoni" panose="02010803020104030203" pitchFamily="2" charset="-79"/>
            </a:rPr>
            <a:t>Prepositional</a:t>
          </a:r>
          <a:r>
            <a:rPr lang="es-EC" dirty="0" smtClean="0">
              <a:latin typeface="Aharoni" panose="02010803020104030203" pitchFamily="2" charset="-79"/>
              <a:cs typeface="Aharoni" panose="02010803020104030203" pitchFamily="2" charset="-79"/>
            </a:rPr>
            <a:t> </a:t>
          </a:r>
          <a:r>
            <a:rPr lang="es-EC" dirty="0" err="1" smtClean="0">
              <a:latin typeface="Aharoni" panose="02010803020104030203" pitchFamily="2" charset="-79"/>
              <a:cs typeface="Aharoni" panose="02010803020104030203" pitchFamily="2" charset="-79"/>
            </a:rPr>
            <a:t>Phrase</a:t>
          </a:r>
          <a:endParaRPr lang="es-EC" dirty="0" smtClean="0">
            <a:latin typeface="Aharoni" panose="02010803020104030203" pitchFamily="2" charset="-79"/>
            <a:cs typeface="Aharoni" panose="02010803020104030203" pitchFamily="2" charset="-79"/>
          </a:endParaRPr>
        </a:p>
        <a:p>
          <a:r>
            <a:rPr lang="es-EC" dirty="0" smtClean="0">
              <a:latin typeface="Aharoni" panose="02010803020104030203" pitchFamily="2" charset="-79"/>
              <a:cs typeface="Aharoni" panose="02010803020104030203" pitchFamily="2" charset="-79"/>
            </a:rPr>
            <a:t>Adverbial </a:t>
          </a:r>
          <a:r>
            <a:rPr lang="es-EC" dirty="0" err="1" smtClean="0">
              <a:latin typeface="Aharoni" panose="02010803020104030203" pitchFamily="2" charset="-79"/>
              <a:cs typeface="Aharoni" panose="02010803020104030203" pitchFamily="2" charset="-79"/>
            </a:rPr>
            <a:t>Phrase</a:t>
          </a:r>
          <a:endParaRPr lang="es-EC" dirty="0" smtClean="0">
            <a:latin typeface="Aharoni" panose="02010803020104030203" pitchFamily="2" charset="-79"/>
            <a:cs typeface="Aharoni" panose="02010803020104030203" pitchFamily="2" charset="-79"/>
          </a:endParaRPr>
        </a:p>
        <a:p>
          <a:endParaRPr lang="es-EC" dirty="0"/>
        </a:p>
      </dgm:t>
    </dgm:pt>
    <dgm:pt modelId="{FEC426DC-5EF9-433A-BCB0-BFBDA08BFB29}" type="parTrans" cxnId="{143CECF0-1BFF-4609-97EE-BFAE1335298C}">
      <dgm:prSet/>
      <dgm:spPr/>
      <dgm:t>
        <a:bodyPr/>
        <a:lstStyle/>
        <a:p>
          <a:endParaRPr lang="es-EC"/>
        </a:p>
      </dgm:t>
    </dgm:pt>
    <dgm:pt modelId="{61CAC9EF-CF29-4E6A-93BA-1057D0608B92}" type="sibTrans" cxnId="{143CECF0-1BFF-4609-97EE-BFAE1335298C}">
      <dgm:prSet/>
      <dgm:spPr/>
      <dgm:t>
        <a:bodyPr/>
        <a:lstStyle/>
        <a:p>
          <a:endParaRPr lang="es-EC"/>
        </a:p>
      </dgm:t>
    </dgm:pt>
    <dgm:pt modelId="{565420D6-7926-4EB7-B30F-22789A1BC5FB}" type="pres">
      <dgm:prSet presAssocID="{EE4AF13E-9A7B-4A05-9B88-8E19930B4071}" presName="diagram" presStyleCnt="0">
        <dgm:presLayoutVars>
          <dgm:chPref val="1"/>
          <dgm:dir/>
          <dgm:animOne val="branch"/>
          <dgm:animLvl val="lvl"/>
          <dgm:resizeHandles val="exact"/>
        </dgm:presLayoutVars>
      </dgm:prSet>
      <dgm:spPr/>
      <dgm:t>
        <a:bodyPr/>
        <a:lstStyle/>
        <a:p>
          <a:endParaRPr lang="es-ES"/>
        </a:p>
      </dgm:t>
    </dgm:pt>
    <dgm:pt modelId="{8D1C87E1-8169-4705-9D6D-E9BD09908CFB}" type="pres">
      <dgm:prSet presAssocID="{6455517C-1F3B-49FD-97C0-8C0276E93E5A}" presName="root1" presStyleCnt="0"/>
      <dgm:spPr/>
    </dgm:pt>
    <dgm:pt modelId="{58074C2A-56DD-4EA7-B2C5-F5E13B9B41C5}" type="pres">
      <dgm:prSet presAssocID="{6455517C-1F3B-49FD-97C0-8C0276E93E5A}" presName="LevelOneTextNode" presStyleLbl="node0" presStyleIdx="0" presStyleCnt="1">
        <dgm:presLayoutVars>
          <dgm:chPref val="3"/>
        </dgm:presLayoutVars>
      </dgm:prSet>
      <dgm:spPr/>
      <dgm:t>
        <a:bodyPr/>
        <a:lstStyle/>
        <a:p>
          <a:endParaRPr lang="es-ES"/>
        </a:p>
      </dgm:t>
    </dgm:pt>
    <dgm:pt modelId="{8CC93F89-BA94-4A4E-849C-1400E45C83BF}" type="pres">
      <dgm:prSet presAssocID="{6455517C-1F3B-49FD-97C0-8C0276E93E5A}" presName="level2hierChild" presStyleCnt="0"/>
      <dgm:spPr/>
    </dgm:pt>
    <dgm:pt modelId="{D5B5AB2D-001A-4E82-8E72-0553C7AE0E3C}" type="pres">
      <dgm:prSet presAssocID="{686A1796-34B8-4723-B0FA-8C5A2F7C1FB6}" presName="conn2-1" presStyleLbl="parChTrans1D2" presStyleIdx="0" presStyleCnt="2"/>
      <dgm:spPr/>
      <dgm:t>
        <a:bodyPr/>
        <a:lstStyle/>
        <a:p>
          <a:endParaRPr lang="es-ES"/>
        </a:p>
      </dgm:t>
    </dgm:pt>
    <dgm:pt modelId="{76821795-0055-449F-96C4-47665F8D6AAD}" type="pres">
      <dgm:prSet presAssocID="{686A1796-34B8-4723-B0FA-8C5A2F7C1FB6}" presName="connTx" presStyleLbl="parChTrans1D2" presStyleIdx="0" presStyleCnt="2"/>
      <dgm:spPr/>
      <dgm:t>
        <a:bodyPr/>
        <a:lstStyle/>
        <a:p>
          <a:endParaRPr lang="es-ES"/>
        </a:p>
      </dgm:t>
    </dgm:pt>
    <dgm:pt modelId="{926FEF6C-32FA-4469-A9C9-116C9C0986CB}" type="pres">
      <dgm:prSet presAssocID="{C37FDE87-D4BD-46E1-8A08-7D317EDD7B92}" presName="root2" presStyleCnt="0"/>
      <dgm:spPr/>
    </dgm:pt>
    <dgm:pt modelId="{4DDE656C-9577-4E4F-8FD1-95DD9286AADF}" type="pres">
      <dgm:prSet presAssocID="{C37FDE87-D4BD-46E1-8A08-7D317EDD7B92}" presName="LevelTwoTextNode" presStyleLbl="node2" presStyleIdx="0" presStyleCnt="2">
        <dgm:presLayoutVars>
          <dgm:chPref val="3"/>
        </dgm:presLayoutVars>
      </dgm:prSet>
      <dgm:spPr/>
      <dgm:t>
        <a:bodyPr/>
        <a:lstStyle/>
        <a:p>
          <a:endParaRPr lang="es-ES"/>
        </a:p>
      </dgm:t>
    </dgm:pt>
    <dgm:pt modelId="{943F16A1-2421-48D7-B415-A43F54A0D8DE}" type="pres">
      <dgm:prSet presAssocID="{C37FDE87-D4BD-46E1-8A08-7D317EDD7B92}" presName="level3hierChild" presStyleCnt="0"/>
      <dgm:spPr/>
    </dgm:pt>
    <dgm:pt modelId="{C951EE43-2AD3-4E04-ADA5-1354805D75D2}" type="pres">
      <dgm:prSet presAssocID="{8A029C92-9580-4C0E-A6E6-BC72493C44FA}" presName="conn2-1" presStyleLbl="parChTrans1D3" presStyleIdx="0" presStyleCnt="2"/>
      <dgm:spPr/>
      <dgm:t>
        <a:bodyPr/>
        <a:lstStyle/>
        <a:p>
          <a:endParaRPr lang="es-ES"/>
        </a:p>
      </dgm:t>
    </dgm:pt>
    <dgm:pt modelId="{3DB0FEDD-E560-4642-8F36-F1E3FB263353}" type="pres">
      <dgm:prSet presAssocID="{8A029C92-9580-4C0E-A6E6-BC72493C44FA}" presName="connTx" presStyleLbl="parChTrans1D3" presStyleIdx="0" presStyleCnt="2"/>
      <dgm:spPr/>
      <dgm:t>
        <a:bodyPr/>
        <a:lstStyle/>
        <a:p>
          <a:endParaRPr lang="es-ES"/>
        </a:p>
      </dgm:t>
    </dgm:pt>
    <dgm:pt modelId="{48DB3EBC-841B-4B02-887D-846185546891}" type="pres">
      <dgm:prSet presAssocID="{6B38217F-0F07-4FAA-AB23-56758C7CDC17}" presName="root2" presStyleCnt="0"/>
      <dgm:spPr/>
    </dgm:pt>
    <dgm:pt modelId="{6C4023D8-134D-4B51-804F-60F90E2291FE}" type="pres">
      <dgm:prSet presAssocID="{6B38217F-0F07-4FAA-AB23-56758C7CDC17}" presName="LevelTwoTextNode" presStyleLbl="node3" presStyleIdx="0" presStyleCnt="2" custScaleY="198247" custLinFactNeighborX="36" custLinFactNeighborY="2101">
        <dgm:presLayoutVars>
          <dgm:chPref val="3"/>
        </dgm:presLayoutVars>
      </dgm:prSet>
      <dgm:spPr/>
      <dgm:t>
        <a:bodyPr/>
        <a:lstStyle/>
        <a:p>
          <a:endParaRPr lang="es-EC"/>
        </a:p>
      </dgm:t>
    </dgm:pt>
    <dgm:pt modelId="{95B20A69-58DD-4677-BE37-14F2DD1AC82E}" type="pres">
      <dgm:prSet presAssocID="{6B38217F-0F07-4FAA-AB23-56758C7CDC17}" presName="level3hierChild" presStyleCnt="0"/>
      <dgm:spPr/>
    </dgm:pt>
    <dgm:pt modelId="{771AF49F-4D48-4AC0-81E4-FC1530EB55A7}" type="pres">
      <dgm:prSet presAssocID="{977F5E06-23BB-4B54-BB45-3669D77E36CB}" presName="conn2-1" presStyleLbl="parChTrans1D2" presStyleIdx="1" presStyleCnt="2"/>
      <dgm:spPr/>
      <dgm:t>
        <a:bodyPr/>
        <a:lstStyle/>
        <a:p>
          <a:endParaRPr lang="es-ES"/>
        </a:p>
      </dgm:t>
    </dgm:pt>
    <dgm:pt modelId="{04571E50-3DF4-4CAA-BE02-0773D21A92BE}" type="pres">
      <dgm:prSet presAssocID="{977F5E06-23BB-4B54-BB45-3669D77E36CB}" presName="connTx" presStyleLbl="parChTrans1D2" presStyleIdx="1" presStyleCnt="2"/>
      <dgm:spPr/>
      <dgm:t>
        <a:bodyPr/>
        <a:lstStyle/>
        <a:p>
          <a:endParaRPr lang="es-ES"/>
        </a:p>
      </dgm:t>
    </dgm:pt>
    <dgm:pt modelId="{0395C2C5-9808-479E-A29A-8E356F6B1EF3}" type="pres">
      <dgm:prSet presAssocID="{ABADF213-297F-4B3A-9E05-CB4DF740BE82}" presName="root2" presStyleCnt="0"/>
      <dgm:spPr/>
    </dgm:pt>
    <dgm:pt modelId="{DB08DD0E-A454-4A23-A88C-225DFBE568FC}" type="pres">
      <dgm:prSet presAssocID="{ABADF213-297F-4B3A-9E05-CB4DF740BE82}" presName="LevelTwoTextNode" presStyleLbl="node2" presStyleIdx="1" presStyleCnt="2">
        <dgm:presLayoutVars>
          <dgm:chPref val="3"/>
        </dgm:presLayoutVars>
      </dgm:prSet>
      <dgm:spPr/>
      <dgm:t>
        <a:bodyPr/>
        <a:lstStyle/>
        <a:p>
          <a:endParaRPr lang="es-ES"/>
        </a:p>
      </dgm:t>
    </dgm:pt>
    <dgm:pt modelId="{F8F8A78E-B254-43D8-9D05-FF1D4CB68175}" type="pres">
      <dgm:prSet presAssocID="{ABADF213-297F-4B3A-9E05-CB4DF740BE82}" presName="level3hierChild" presStyleCnt="0"/>
      <dgm:spPr/>
    </dgm:pt>
    <dgm:pt modelId="{326DA8C3-C47D-4066-B366-12B4A3474FF7}" type="pres">
      <dgm:prSet presAssocID="{FEC426DC-5EF9-433A-BCB0-BFBDA08BFB29}" presName="conn2-1" presStyleLbl="parChTrans1D3" presStyleIdx="1" presStyleCnt="2"/>
      <dgm:spPr/>
      <dgm:t>
        <a:bodyPr/>
        <a:lstStyle/>
        <a:p>
          <a:endParaRPr lang="es-ES"/>
        </a:p>
      </dgm:t>
    </dgm:pt>
    <dgm:pt modelId="{2F0ECD99-ACC9-4D6B-8F70-9FB55ECEE4D6}" type="pres">
      <dgm:prSet presAssocID="{FEC426DC-5EF9-433A-BCB0-BFBDA08BFB29}" presName="connTx" presStyleLbl="parChTrans1D3" presStyleIdx="1" presStyleCnt="2"/>
      <dgm:spPr/>
      <dgm:t>
        <a:bodyPr/>
        <a:lstStyle/>
        <a:p>
          <a:endParaRPr lang="es-ES"/>
        </a:p>
      </dgm:t>
    </dgm:pt>
    <dgm:pt modelId="{8518FABF-2249-4A51-A884-E7BB93D27E50}" type="pres">
      <dgm:prSet presAssocID="{027D5B95-2788-485D-902F-7977216F7021}" presName="root2" presStyleCnt="0"/>
      <dgm:spPr/>
    </dgm:pt>
    <dgm:pt modelId="{7DDEE346-AA69-4157-831B-7C7722B3F173}" type="pres">
      <dgm:prSet presAssocID="{027D5B95-2788-485D-902F-7977216F7021}" presName="LevelTwoTextNode" presStyleLbl="node3" presStyleIdx="1" presStyleCnt="2" custScaleY="155201">
        <dgm:presLayoutVars>
          <dgm:chPref val="3"/>
        </dgm:presLayoutVars>
      </dgm:prSet>
      <dgm:spPr/>
      <dgm:t>
        <a:bodyPr/>
        <a:lstStyle/>
        <a:p>
          <a:endParaRPr lang="es-EC"/>
        </a:p>
      </dgm:t>
    </dgm:pt>
    <dgm:pt modelId="{39D14801-A175-4805-9A2A-301C6238A1FA}" type="pres">
      <dgm:prSet presAssocID="{027D5B95-2788-485D-902F-7977216F7021}" presName="level3hierChild" presStyleCnt="0"/>
      <dgm:spPr/>
    </dgm:pt>
  </dgm:ptLst>
  <dgm:cxnLst>
    <dgm:cxn modelId="{0182519B-3589-450F-B6EE-379D4CB0C47D}" type="presOf" srcId="{ABADF213-297F-4B3A-9E05-CB4DF740BE82}" destId="{DB08DD0E-A454-4A23-A88C-225DFBE568FC}" srcOrd="0" destOrd="0" presId="urn:microsoft.com/office/officeart/2005/8/layout/hierarchy2"/>
    <dgm:cxn modelId="{0574ECBC-9E85-4D88-A3F4-17C88CDF545C}" srcId="{6455517C-1F3B-49FD-97C0-8C0276E93E5A}" destId="{C37FDE87-D4BD-46E1-8A08-7D317EDD7B92}" srcOrd="0" destOrd="0" parTransId="{686A1796-34B8-4723-B0FA-8C5A2F7C1FB6}" sibTransId="{5F849E88-F90B-49AA-8FA8-B95650C73559}"/>
    <dgm:cxn modelId="{DF14E111-79E9-49ED-86D0-4F92375DCDBE}" type="presOf" srcId="{8A029C92-9580-4C0E-A6E6-BC72493C44FA}" destId="{C951EE43-2AD3-4E04-ADA5-1354805D75D2}" srcOrd="0" destOrd="0" presId="urn:microsoft.com/office/officeart/2005/8/layout/hierarchy2"/>
    <dgm:cxn modelId="{0BF4FD52-9933-46CC-A238-B9F1B65C4797}" type="presOf" srcId="{977F5E06-23BB-4B54-BB45-3669D77E36CB}" destId="{04571E50-3DF4-4CAA-BE02-0773D21A92BE}" srcOrd="1" destOrd="0" presId="urn:microsoft.com/office/officeart/2005/8/layout/hierarchy2"/>
    <dgm:cxn modelId="{6B153FC6-BCA6-4F4D-98D2-DBFE5D862CAF}" type="presOf" srcId="{C37FDE87-D4BD-46E1-8A08-7D317EDD7B92}" destId="{4DDE656C-9577-4E4F-8FD1-95DD9286AADF}" srcOrd="0" destOrd="0" presId="urn:microsoft.com/office/officeart/2005/8/layout/hierarchy2"/>
    <dgm:cxn modelId="{BF862E1A-AFB4-4468-A80F-D93F6B16085B}" srcId="{EE4AF13E-9A7B-4A05-9B88-8E19930B4071}" destId="{6455517C-1F3B-49FD-97C0-8C0276E93E5A}" srcOrd="0" destOrd="0" parTransId="{3371134F-CD43-47B2-83F8-205E2F2F3FEC}" sibTransId="{8BE786D8-801E-4440-86CA-C9EC3DFFBEBD}"/>
    <dgm:cxn modelId="{28E04077-5FAA-4DD5-9F9B-A1C978959FAD}" type="presOf" srcId="{686A1796-34B8-4723-B0FA-8C5A2F7C1FB6}" destId="{76821795-0055-449F-96C4-47665F8D6AAD}" srcOrd="1" destOrd="0" presId="urn:microsoft.com/office/officeart/2005/8/layout/hierarchy2"/>
    <dgm:cxn modelId="{A9545526-C917-4C81-A332-BE2D041570D6}" type="presOf" srcId="{EE4AF13E-9A7B-4A05-9B88-8E19930B4071}" destId="{565420D6-7926-4EB7-B30F-22789A1BC5FB}" srcOrd="0" destOrd="0" presId="urn:microsoft.com/office/officeart/2005/8/layout/hierarchy2"/>
    <dgm:cxn modelId="{143CECF0-1BFF-4609-97EE-BFAE1335298C}" srcId="{ABADF213-297F-4B3A-9E05-CB4DF740BE82}" destId="{027D5B95-2788-485D-902F-7977216F7021}" srcOrd="0" destOrd="0" parTransId="{FEC426DC-5EF9-433A-BCB0-BFBDA08BFB29}" sibTransId="{61CAC9EF-CF29-4E6A-93BA-1057D0608B92}"/>
    <dgm:cxn modelId="{BD6CC74E-E9D5-48FD-BAFB-2F9A7E24B2F7}" type="presOf" srcId="{6B38217F-0F07-4FAA-AB23-56758C7CDC17}" destId="{6C4023D8-134D-4B51-804F-60F90E2291FE}" srcOrd="0" destOrd="0" presId="urn:microsoft.com/office/officeart/2005/8/layout/hierarchy2"/>
    <dgm:cxn modelId="{DC90D3D7-236D-4D6F-88B6-63018E10D716}" srcId="{C37FDE87-D4BD-46E1-8A08-7D317EDD7B92}" destId="{6B38217F-0F07-4FAA-AB23-56758C7CDC17}" srcOrd="0" destOrd="0" parTransId="{8A029C92-9580-4C0E-A6E6-BC72493C44FA}" sibTransId="{18B39735-4150-41B2-993D-D26CCAF9A18B}"/>
    <dgm:cxn modelId="{BD022B96-8395-4B53-A787-F381B14CBA0C}" type="presOf" srcId="{FEC426DC-5EF9-433A-BCB0-BFBDA08BFB29}" destId="{2F0ECD99-ACC9-4D6B-8F70-9FB55ECEE4D6}" srcOrd="1" destOrd="0" presId="urn:microsoft.com/office/officeart/2005/8/layout/hierarchy2"/>
    <dgm:cxn modelId="{0C60317C-D7D9-4203-B99D-1D381A02A4D4}" srcId="{6455517C-1F3B-49FD-97C0-8C0276E93E5A}" destId="{ABADF213-297F-4B3A-9E05-CB4DF740BE82}" srcOrd="1" destOrd="0" parTransId="{977F5E06-23BB-4B54-BB45-3669D77E36CB}" sibTransId="{80575AEC-7D04-4DF0-B7C5-0459EE8BECBF}"/>
    <dgm:cxn modelId="{FFA0BF3C-F9EA-45CE-9E3F-9C5768B28F3B}" type="presOf" srcId="{686A1796-34B8-4723-B0FA-8C5A2F7C1FB6}" destId="{D5B5AB2D-001A-4E82-8E72-0553C7AE0E3C}" srcOrd="0" destOrd="0" presId="urn:microsoft.com/office/officeart/2005/8/layout/hierarchy2"/>
    <dgm:cxn modelId="{F80C78E2-FCF7-4685-9964-BEF850F37835}" type="presOf" srcId="{027D5B95-2788-485D-902F-7977216F7021}" destId="{7DDEE346-AA69-4157-831B-7C7722B3F173}" srcOrd="0" destOrd="0" presId="urn:microsoft.com/office/officeart/2005/8/layout/hierarchy2"/>
    <dgm:cxn modelId="{001FB80F-EDE3-4E45-948E-20E1736F2612}" type="presOf" srcId="{6455517C-1F3B-49FD-97C0-8C0276E93E5A}" destId="{58074C2A-56DD-4EA7-B2C5-F5E13B9B41C5}" srcOrd="0" destOrd="0" presId="urn:microsoft.com/office/officeart/2005/8/layout/hierarchy2"/>
    <dgm:cxn modelId="{58AA1D23-B33A-4743-80EF-80F544F8D179}" type="presOf" srcId="{FEC426DC-5EF9-433A-BCB0-BFBDA08BFB29}" destId="{326DA8C3-C47D-4066-B366-12B4A3474FF7}" srcOrd="0" destOrd="0" presId="urn:microsoft.com/office/officeart/2005/8/layout/hierarchy2"/>
    <dgm:cxn modelId="{BE56C528-F846-4CB0-8B23-5135269DFE2E}" type="presOf" srcId="{977F5E06-23BB-4B54-BB45-3669D77E36CB}" destId="{771AF49F-4D48-4AC0-81E4-FC1530EB55A7}" srcOrd="0" destOrd="0" presId="urn:microsoft.com/office/officeart/2005/8/layout/hierarchy2"/>
    <dgm:cxn modelId="{8D827536-5291-4395-8229-2CC73E317FD7}" type="presOf" srcId="{8A029C92-9580-4C0E-A6E6-BC72493C44FA}" destId="{3DB0FEDD-E560-4642-8F36-F1E3FB263353}" srcOrd="1" destOrd="0" presId="urn:microsoft.com/office/officeart/2005/8/layout/hierarchy2"/>
    <dgm:cxn modelId="{6606C148-CFB7-4805-9EEC-4F2C91404027}" type="presParOf" srcId="{565420D6-7926-4EB7-B30F-22789A1BC5FB}" destId="{8D1C87E1-8169-4705-9D6D-E9BD09908CFB}" srcOrd="0" destOrd="0" presId="urn:microsoft.com/office/officeart/2005/8/layout/hierarchy2"/>
    <dgm:cxn modelId="{9F10D26E-528E-42F9-B822-06D2CAE85927}" type="presParOf" srcId="{8D1C87E1-8169-4705-9D6D-E9BD09908CFB}" destId="{58074C2A-56DD-4EA7-B2C5-F5E13B9B41C5}" srcOrd="0" destOrd="0" presId="urn:microsoft.com/office/officeart/2005/8/layout/hierarchy2"/>
    <dgm:cxn modelId="{C9D9F73F-9793-4E7E-B3F9-4F619577AB13}" type="presParOf" srcId="{8D1C87E1-8169-4705-9D6D-E9BD09908CFB}" destId="{8CC93F89-BA94-4A4E-849C-1400E45C83BF}" srcOrd="1" destOrd="0" presId="urn:microsoft.com/office/officeart/2005/8/layout/hierarchy2"/>
    <dgm:cxn modelId="{1A6AAD99-0279-46AC-B255-85430D9241C1}" type="presParOf" srcId="{8CC93F89-BA94-4A4E-849C-1400E45C83BF}" destId="{D5B5AB2D-001A-4E82-8E72-0553C7AE0E3C}" srcOrd="0" destOrd="0" presId="urn:microsoft.com/office/officeart/2005/8/layout/hierarchy2"/>
    <dgm:cxn modelId="{1303244F-01DF-4129-B0F4-5A17CDFC5D20}" type="presParOf" srcId="{D5B5AB2D-001A-4E82-8E72-0553C7AE0E3C}" destId="{76821795-0055-449F-96C4-47665F8D6AAD}" srcOrd="0" destOrd="0" presId="urn:microsoft.com/office/officeart/2005/8/layout/hierarchy2"/>
    <dgm:cxn modelId="{E9CE3AB6-AEAE-4B2C-BEA7-9880287D6E6F}" type="presParOf" srcId="{8CC93F89-BA94-4A4E-849C-1400E45C83BF}" destId="{926FEF6C-32FA-4469-A9C9-116C9C0986CB}" srcOrd="1" destOrd="0" presId="urn:microsoft.com/office/officeart/2005/8/layout/hierarchy2"/>
    <dgm:cxn modelId="{E175CCC2-11BC-498A-8E89-74A274A5BB9A}" type="presParOf" srcId="{926FEF6C-32FA-4469-A9C9-116C9C0986CB}" destId="{4DDE656C-9577-4E4F-8FD1-95DD9286AADF}" srcOrd="0" destOrd="0" presId="urn:microsoft.com/office/officeart/2005/8/layout/hierarchy2"/>
    <dgm:cxn modelId="{88FB59A9-ADE9-46B7-BD26-99485CEC24B2}" type="presParOf" srcId="{926FEF6C-32FA-4469-A9C9-116C9C0986CB}" destId="{943F16A1-2421-48D7-B415-A43F54A0D8DE}" srcOrd="1" destOrd="0" presId="urn:microsoft.com/office/officeart/2005/8/layout/hierarchy2"/>
    <dgm:cxn modelId="{207EF8FF-7D30-4D51-BC3F-06E9524C35F3}" type="presParOf" srcId="{943F16A1-2421-48D7-B415-A43F54A0D8DE}" destId="{C951EE43-2AD3-4E04-ADA5-1354805D75D2}" srcOrd="0" destOrd="0" presId="urn:microsoft.com/office/officeart/2005/8/layout/hierarchy2"/>
    <dgm:cxn modelId="{BCFCA28B-DF8A-4AA0-8C15-D4FE5FD7AA69}" type="presParOf" srcId="{C951EE43-2AD3-4E04-ADA5-1354805D75D2}" destId="{3DB0FEDD-E560-4642-8F36-F1E3FB263353}" srcOrd="0" destOrd="0" presId="urn:microsoft.com/office/officeart/2005/8/layout/hierarchy2"/>
    <dgm:cxn modelId="{444322DD-CC61-4B61-B3BA-BFA8ADA8A405}" type="presParOf" srcId="{943F16A1-2421-48D7-B415-A43F54A0D8DE}" destId="{48DB3EBC-841B-4B02-887D-846185546891}" srcOrd="1" destOrd="0" presId="urn:microsoft.com/office/officeart/2005/8/layout/hierarchy2"/>
    <dgm:cxn modelId="{DD3BE23A-7AF0-4CE2-B17A-05D84C5C9017}" type="presParOf" srcId="{48DB3EBC-841B-4B02-887D-846185546891}" destId="{6C4023D8-134D-4B51-804F-60F90E2291FE}" srcOrd="0" destOrd="0" presId="urn:microsoft.com/office/officeart/2005/8/layout/hierarchy2"/>
    <dgm:cxn modelId="{6996D4E2-6922-4EE5-AF1E-349C18212287}" type="presParOf" srcId="{48DB3EBC-841B-4B02-887D-846185546891}" destId="{95B20A69-58DD-4677-BE37-14F2DD1AC82E}" srcOrd="1" destOrd="0" presId="urn:microsoft.com/office/officeart/2005/8/layout/hierarchy2"/>
    <dgm:cxn modelId="{721BD9E3-FF37-48BD-885A-0532B9F3664C}" type="presParOf" srcId="{8CC93F89-BA94-4A4E-849C-1400E45C83BF}" destId="{771AF49F-4D48-4AC0-81E4-FC1530EB55A7}" srcOrd="2" destOrd="0" presId="urn:microsoft.com/office/officeart/2005/8/layout/hierarchy2"/>
    <dgm:cxn modelId="{96911E12-6587-40ED-9CEE-A164CF6A8C5B}" type="presParOf" srcId="{771AF49F-4D48-4AC0-81E4-FC1530EB55A7}" destId="{04571E50-3DF4-4CAA-BE02-0773D21A92BE}" srcOrd="0" destOrd="0" presId="urn:microsoft.com/office/officeart/2005/8/layout/hierarchy2"/>
    <dgm:cxn modelId="{46A24127-C4EA-4BE6-A3D3-6638A50292C4}" type="presParOf" srcId="{8CC93F89-BA94-4A4E-849C-1400E45C83BF}" destId="{0395C2C5-9808-479E-A29A-8E356F6B1EF3}" srcOrd="3" destOrd="0" presId="urn:microsoft.com/office/officeart/2005/8/layout/hierarchy2"/>
    <dgm:cxn modelId="{0B00243D-3A4D-45C6-AE8F-F67D9F2213AE}" type="presParOf" srcId="{0395C2C5-9808-479E-A29A-8E356F6B1EF3}" destId="{DB08DD0E-A454-4A23-A88C-225DFBE568FC}" srcOrd="0" destOrd="0" presId="urn:microsoft.com/office/officeart/2005/8/layout/hierarchy2"/>
    <dgm:cxn modelId="{17F516B8-3A72-4A1C-8629-6D16BA03C6D3}" type="presParOf" srcId="{0395C2C5-9808-479E-A29A-8E356F6B1EF3}" destId="{F8F8A78E-B254-43D8-9D05-FF1D4CB68175}" srcOrd="1" destOrd="0" presId="urn:microsoft.com/office/officeart/2005/8/layout/hierarchy2"/>
    <dgm:cxn modelId="{78B549CF-5B81-448A-B83F-59F91FCFF3A8}" type="presParOf" srcId="{F8F8A78E-B254-43D8-9D05-FF1D4CB68175}" destId="{326DA8C3-C47D-4066-B366-12B4A3474FF7}" srcOrd="0" destOrd="0" presId="urn:microsoft.com/office/officeart/2005/8/layout/hierarchy2"/>
    <dgm:cxn modelId="{302D6660-F08B-4786-B620-61B9BBCE906F}" type="presParOf" srcId="{326DA8C3-C47D-4066-B366-12B4A3474FF7}" destId="{2F0ECD99-ACC9-4D6B-8F70-9FB55ECEE4D6}" srcOrd="0" destOrd="0" presId="urn:microsoft.com/office/officeart/2005/8/layout/hierarchy2"/>
    <dgm:cxn modelId="{D0E14BBC-8A28-469D-AB74-9F495640BF65}" type="presParOf" srcId="{F8F8A78E-B254-43D8-9D05-FF1D4CB68175}" destId="{8518FABF-2249-4A51-A884-E7BB93D27E50}" srcOrd="1" destOrd="0" presId="urn:microsoft.com/office/officeart/2005/8/layout/hierarchy2"/>
    <dgm:cxn modelId="{37A97FD4-B557-4AFF-83DA-50F35D0BBE30}" type="presParOf" srcId="{8518FABF-2249-4A51-A884-E7BB93D27E50}" destId="{7DDEE346-AA69-4157-831B-7C7722B3F173}" srcOrd="0" destOrd="0" presId="urn:microsoft.com/office/officeart/2005/8/layout/hierarchy2"/>
    <dgm:cxn modelId="{AA1D99B0-4878-4B78-AEE8-91217E02CFFE}" type="presParOf" srcId="{8518FABF-2249-4A51-A884-E7BB93D27E50}" destId="{39D14801-A175-4805-9A2A-301C6238A1F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35F49C2-A7A0-4F34-B0A7-CA9FB069D15A}" type="doc">
      <dgm:prSet loTypeId="urn:microsoft.com/office/officeart/2005/8/layout/target3" loCatId="relationship" qsTypeId="urn:microsoft.com/office/officeart/2005/8/quickstyle/simple1" qsCatId="simple" csTypeId="urn:microsoft.com/office/officeart/2005/8/colors/accent1_2" csCatId="accent1" phldr="1"/>
      <dgm:spPr/>
    </dgm:pt>
    <dgm:pt modelId="{5A240C84-71C2-4617-A74D-2A31BF451B34}">
      <dgm:prSet phldrT="[Texto]" custT="1"/>
      <dgm:spPr/>
      <dgm:t>
        <a:bodyPr/>
        <a:lstStyle/>
        <a:p>
          <a:r>
            <a:rPr lang="en-US" sz="2000" noProof="0" dirty="0" smtClean="0">
              <a:latin typeface="+mn-lt"/>
            </a:rPr>
            <a:t>Desuggestopedia should be considered as an alternative method which could help with excellent results when it is combined with other methods.</a:t>
          </a:r>
          <a:endParaRPr lang="en-US" sz="2000" noProof="0" dirty="0">
            <a:latin typeface="+mn-lt"/>
          </a:endParaRPr>
        </a:p>
      </dgm:t>
    </dgm:pt>
    <dgm:pt modelId="{E09453F5-47C3-4C31-ACD2-DB8D47D8CDA9}" type="parTrans" cxnId="{48A61863-1945-4BF6-B775-0CD16F5CABC4}">
      <dgm:prSet/>
      <dgm:spPr/>
      <dgm:t>
        <a:bodyPr/>
        <a:lstStyle/>
        <a:p>
          <a:endParaRPr lang="es-ES"/>
        </a:p>
      </dgm:t>
    </dgm:pt>
    <dgm:pt modelId="{910CFE1D-6AC0-4013-8D05-206D0DB8CB25}" type="sibTrans" cxnId="{48A61863-1945-4BF6-B775-0CD16F5CABC4}">
      <dgm:prSet/>
      <dgm:spPr/>
      <dgm:t>
        <a:bodyPr/>
        <a:lstStyle/>
        <a:p>
          <a:endParaRPr lang="es-ES"/>
        </a:p>
      </dgm:t>
    </dgm:pt>
    <dgm:pt modelId="{99837311-A71D-4B04-B9BC-04E3692A1092}">
      <dgm:prSet phldrT="[Texto]" custT="1"/>
      <dgm:spPr/>
      <dgm:t>
        <a:bodyPr/>
        <a:lstStyle/>
        <a:p>
          <a:r>
            <a:rPr lang="en-US" sz="2000" noProof="0" dirty="0" smtClean="0">
              <a:latin typeface="+mn-lt"/>
            </a:rPr>
            <a:t>This method of desuggestopedia enthusiastically promotes to extend this teaching courses to other specialties, public and private schools and universities</a:t>
          </a:r>
          <a:r>
            <a:rPr lang="es-ES" sz="2000" dirty="0" smtClean="0">
              <a:latin typeface="+mn-lt"/>
            </a:rPr>
            <a:t>.</a:t>
          </a:r>
          <a:endParaRPr lang="es-ES" sz="2000" dirty="0">
            <a:latin typeface="+mn-lt"/>
          </a:endParaRPr>
        </a:p>
      </dgm:t>
    </dgm:pt>
    <dgm:pt modelId="{E4B42A84-226E-40DC-9EF0-C5FA044BDEB0}" type="parTrans" cxnId="{B7DF2503-1702-4718-906E-35A5B60DF1A1}">
      <dgm:prSet/>
      <dgm:spPr/>
      <dgm:t>
        <a:bodyPr/>
        <a:lstStyle/>
        <a:p>
          <a:endParaRPr lang="es-ES"/>
        </a:p>
      </dgm:t>
    </dgm:pt>
    <dgm:pt modelId="{F82E2ADD-DF14-405E-AE3A-AF7F5B5DAB29}" type="sibTrans" cxnId="{B7DF2503-1702-4718-906E-35A5B60DF1A1}">
      <dgm:prSet/>
      <dgm:spPr/>
      <dgm:t>
        <a:bodyPr/>
        <a:lstStyle/>
        <a:p>
          <a:endParaRPr lang="es-ES"/>
        </a:p>
      </dgm:t>
    </dgm:pt>
    <dgm:pt modelId="{FA4CE12A-887D-4F6E-9F3C-936BAE43CB80}">
      <dgm:prSet phldrT="[Texto]" custT="1"/>
      <dgm:spPr/>
      <dgm:t>
        <a:bodyPr/>
        <a:lstStyle/>
        <a:p>
          <a:r>
            <a:rPr lang="es-ES" sz="2000" dirty="0" err="1" smtClean="0">
              <a:latin typeface="+mn-lt"/>
            </a:rPr>
            <a:t>There</a:t>
          </a:r>
          <a:r>
            <a:rPr lang="es-ES" sz="2000" dirty="0" smtClean="0">
              <a:latin typeface="+mn-lt"/>
            </a:rPr>
            <a:t> are </a:t>
          </a:r>
          <a:r>
            <a:rPr lang="en-US" sz="2000" noProof="0" dirty="0" smtClean="0">
              <a:latin typeface="+mn-lt"/>
            </a:rPr>
            <a:t>some</a:t>
          </a:r>
          <a:r>
            <a:rPr lang="es-ES" sz="2000" dirty="0" smtClean="0">
              <a:latin typeface="+mn-lt"/>
            </a:rPr>
            <a:t> </a:t>
          </a:r>
          <a:r>
            <a:rPr lang="es-ES" sz="2000" dirty="0" err="1" smtClean="0">
              <a:latin typeface="+mn-lt"/>
            </a:rPr>
            <a:t>institutions</a:t>
          </a:r>
          <a:r>
            <a:rPr lang="es-ES" sz="2000" dirty="0" smtClean="0">
              <a:latin typeface="+mn-lt"/>
            </a:rPr>
            <a:t>, </a:t>
          </a:r>
          <a:r>
            <a:rPr lang="es-ES" sz="2000" dirty="0" err="1" smtClean="0">
              <a:latin typeface="+mn-lt"/>
            </a:rPr>
            <a:t>organizations</a:t>
          </a:r>
          <a:r>
            <a:rPr lang="es-ES" sz="2000" dirty="0" smtClean="0">
              <a:latin typeface="+mn-lt"/>
            </a:rPr>
            <a:t> and </a:t>
          </a:r>
          <a:r>
            <a:rPr lang="es-ES" sz="2000" dirty="0" err="1" smtClean="0">
              <a:latin typeface="+mn-lt"/>
            </a:rPr>
            <a:t>individuals</a:t>
          </a:r>
          <a:r>
            <a:rPr lang="es-ES" sz="2000" dirty="0" smtClean="0">
              <a:latin typeface="+mn-lt"/>
            </a:rPr>
            <a:t> </a:t>
          </a:r>
          <a:r>
            <a:rPr lang="en-US" sz="2000" noProof="0" dirty="0" smtClean="0">
              <a:latin typeface="+mn-lt"/>
            </a:rPr>
            <a:t>which</a:t>
          </a:r>
          <a:r>
            <a:rPr lang="es-ES" sz="2000" dirty="0" smtClean="0">
              <a:latin typeface="+mn-lt"/>
            </a:rPr>
            <a:t> are </a:t>
          </a:r>
          <a:r>
            <a:rPr lang="es-ES" sz="2000" dirty="0" err="1" smtClean="0">
              <a:latin typeface="+mn-lt"/>
            </a:rPr>
            <a:t>dedicated</a:t>
          </a:r>
          <a:r>
            <a:rPr lang="es-ES" sz="2000" dirty="0" smtClean="0">
              <a:latin typeface="+mn-lt"/>
            </a:rPr>
            <a:t> to </a:t>
          </a:r>
          <a:r>
            <a:rPr lang="es-ES" sz="2000" dirty="0" err="1" smtClean="0">
              <a:latin typeface="+mn-lt"/>
            </a:rPr>
            <a:t>the</a:t>
          </a:r>
          <a:r>
            <a:rPr lang="es-ES" sz="2000" dirty="0" smtClean="0">
              <a:latin typeface="+mn-lt"/>
            </a:rPr>
            <a:t> </a:t>
          </a:r>
          <a:r>
            <a:rPr lang="es-ES" sz="2000" dirty="0" err="1" smtClean="0">
              <a:latin typeface="+mn-lt"/>
            </a:rPr>
            <a:t>research</a:t>
          </a:r>
          <a:r>
            <a:rPr lang="es-ES" sz="2000" dirty="0" smtClean="0">
              <a:latin typeface="+mn-lt"/>
            </a:rPr>
            <a:t> and </a:t>
          </a:r>
          <a:r>
            <a:rPr lang="es-ES" sz="2000" dirty="0" err="1" smtClean="0">
              <a:latin typeface="+mn-lt"/>
            </a:rPr>
            <a:t>could</a:t>
          </a:r>
          <a:r>
            <a:rPr lang="es-ES" sz="2000" dirty="0" smtClean="0">
              <a:latin typeface="+mn-lt"/>
            </a:rPr>
            <a:t> </a:t>
          </a:r>
          <a:r>
            <a:rPr lang="es-ES" sz="2000" dirty="0" err="1" smtClean="0">
              <a:latin typeface="+mn-lt"/>
            </a:rPr>
            <a:t>give</a:t>
          </a:r>
          <a:r>
            <a:rPr lang="es-ES" sz="2000" dirty="0" smtClean="0">
              <a:latin typeface="+mn-lt"/>
            </a:rPr>
            <a:t> </a:t>
          </a:r>
          <a:r>
            <a:rPr lang="es-ES" sz="2000" dirty="0" err="1" smtClean="0">
              <a:latin typeface="+mn-lt"/>
            </a:rPr>
            <a:t>further</a:t>
          </a:r>
          <a:r>
            <a:rPr lang="es-ES" sz="2000" dirty="0" smtClean="0">
              <a:latin typeface="+mn-lt"/>
            </a:rPr>
            <a:t> </a:t>
          </a:r>
          <a:r>
            <a:rPr lang="es-ES" sz="2000" dirty="0" err="1" smtClean="0">
              <a:latin typeface="+mn-lt"/>
            </a:rPr>
            <a:t>support</a:t>
          </a:r>
          <a:r>
            <a:rPr lang="es-ES" sz="2000" dirty="0" smtClean="0">
              <a:latin typeface="+mn-lt"/>
            </a:rPr>
            <a:t> to </a:t>
          </a:r>
          <a:r>
            <a:rPr lang="es-ES" sz="2000" dirty="0" err="1" smtClean="0">
              <a:latin typeface="+mn-lt"/>
            </a:rPr>
            <a:t>this</a:t>
          </a:r>
          <a:r>
            <a:rPr lang="es-ES" sz="2000" dirty="0" smtClean="0">
              <a:latin typeface="+mn-lt"/>
            </a:rPr>
            <a:t> </a:t>
          </a:r>
          <a:r>
            <a:rPr lang="es-ES" sz="2000" dirty="0" err="1" smtClean="0">
              <a:latin typeface="+mn-lt"/>
            </a:rPr>
            <a:t>method</a:t>
          </a:r>
          <a:r>
            <a:rPr lang="es-ES" sz="2000" dirty="0" smtClean="0">
              <a:latin typeface="+mn-lt"/>
            </a:rPr>
            <a:t>. </a:t>
          </a:r>
          <a:r>
            <a:rPr lang="es-ES" sz="2000" dirty="0" err="1" smtClean="0">
              <a:latin typeface="+mn-lt"/>
            </a:rPr>
            <a:t>Then</a:t>
          </a:r>
          <a:r>
            <a:rPr lang="es-ES" sz="2000" dirty="0" smtClean="0">
              <a:latin typeface="+mn-lt"/>
            </a:rPr>
            <a:t>, </a:t>
          </a:r>
          <a:r>
            <a:rPr lang="es-ES" sz="2000" dirty="0" err="1" smtClean="0">
              <a:latin typeface="+mn-lt"/>
            </a:rPr>
            <a:t>this</a:t>
          </a:r>
          <a:r>
            <a:rPr lang="es-ES" sz="2000" dirty="0" smtClean="0">
              <a:latin typeface="+mn-lt"/>
            </a:rPr>
            <a:t> idea </a:t>
          </a:r>
          <a:r>
            <a:rPr lang="es-ES" sz="2000" dirty="0" err="1" smtClean="0">
              <a:latin typeface="+mn-lt"/>
            </a:rPr>
            <a:t>could</a:t>
          </a:r>
          <a:r>
            <a:rPr lang="es-ES" sz="2000" dirty="0" smtClean="0">
              <a:latin typeface="+mn-lt"/>
            </a:rPr>
            <a:t> </a:t>
          </a:r>
          <a:r>
            <a:rPr lang="es-ES" sz="2000" dirty="0" err="1" smtClean="0">
              <a:latin typeface="+mn-lt"/>
            </a:rPr>
            <a:t>transcends</a:t>
          </a:r>
          <a:r>
            <a:rPr lang="es-ES" sz="2000" dirty="0" smtClean="0">
              <a:latin typeface="+mn-lt"/>
            </a:rPr>
            <a:t> in a local, provincial, </a:t>
          </a:r>
          <a:r>
            <a:rPr lang="es-ES" sz="2000" dirty="0" err="1" smtClean="0">
              <a:latin typeface="+mn-lt"/>
            </a:rPr>
            <a:t>institutional</a:t>
          </a:r>
          <a:r>
            <a:rPr lang="es-ES" sz="2000" dirty="0" smtClean="0">
              <a:latin typeface="+mn-lt"/>
            </a:rPr>
            <a:t> and </a:t>
          </a:r>
          <a:r>
            <a:rPr lang="es-ES" sz="2000" dirty="0" err="1" smtClean="0">
              <a:latin typeface="+mn-lt"/>
            </a:rPr>
            <a:t>international</a:t>
          </a:r>
          <a:r>
            <a:rPr lang="es-ES" sz="2000" dirty="0" smtClean="0">
              <a:latin typeface="+mn-lt"/>
            </a:rPr>
            <a:t> </a:t>
          </a:r>
          <a:r>
            <a:rPr lang="es-ES" sz="2000" dirty="0" err="1" smtClean="0">
              <a:latin typeface="+mn-lt"/>
            </a:rPr>
            <a:t>level</a:t>
          </a:r>
          <a:r>
            <a:rPr lang="es-ES" sz="2000" dirty="0" smtClean="0">
              <a:latin typeface="+mn-lt"/>
            </a:rPr>
            <a:t>.</a:t>
          </a:r>
          <a:endParaRPr lang="es-ES" sz="2000" dirty="0">
            <a:latin typeface="+mn-lt"/>
          </a:endParaRPr>
        </a:p>
      </dgm:t>
    </dgm:pt>
    <dgm:pt modelId="{67FB5D2A-C455-421B-B8ED-A3062FB7951F}" type="parTrans" cxnId="{E7713A04-93DF-4106-AF82-6C0BF4374755}">
      <dgm:prSet/>
      <dgm:spPr/>
      <dgm:t>
        <a:bodyPr/>
        <a:lstStyle/>
        <a:p>
          <a:endParaRPr lang="es-ES"/>
        </a:p>
      </dgm:t>
    </dgm:pt>
    <dgm:pt modelId="{B29D43F6-0201-4533-B5C7-2B9B5C8B3603}" type="sibTrans" cxnId="{E7713A04-93DF-4106-AF82-6C0BF4374755}">
      <dgm:prSet/>
      <dgm:spPr/>
      <dgm:t>
        <a:bodyPr/>
        <a:lstStyle/>
        <a:p>
          <a:endParaRPr lang="es-ES"/>
        </a:p>
      </dgm:t>
    </dgm:pt>
    <dgm:pt modelId="{0D8AC447-2740-49A7-9DAF-E9AD2CCFF67A}" type="pres">
      <dgm:prSet presAssocID="{535F49C2-A7A0-4F34-B0A7-CA9FB069D15A}" presName="Name0" presStyleCnt="0">
        <dgm:presLayoutVars>
          <dgm:chMax val="7"/>
          <dgm:dir/>
          <dgm:animLvl val="lvl"/>
          <dgm:resizeHandles val="exact"/>
        </dgm:presLayoutVars>
      </dgm:prSet>
      <dgm:spPr/>
    </dgm:pt>
    <dgm:pt modelId="{57BE9197-008A-4137-AC7D-9B826B6808FE}" type="pres">
      <dgm:prSet presAssocID="{5A240C84-71C2-4617-A74D-2A31BF451B34}" presName="circle1" presStyleLbl="node1" presStyleIdx="0" presStyleCnt="3"/>
      <dgm:spPr/>
    </dgm:pt>
    <dgm:pt modelId="{349E7ED0-33A2-42B5-9A72-230D0969A1C0}" type="pres">
      <dgm:prSet presAssocID="{5A240C84-71C2-4617-A74D-2A31BF451B34}" presName="space" presStyleCnt="0"/>
      <dgm:spPr/>
    </dgm:pt>
    <dgm:pt modelId="{C45B8625-E190-4568-B90C-BFBADE31DDC3}" type="pres">
      <dgm:prSet presAssocID="{5A240C84-71C2-4617-A74D-2A31BF451B34}" presName="rect1" presStyleLbl="alignAcc1" presStyleIdx="0" presStyleCnt="3"/>
      <dgm:spPr/>
      <dgm:t>
        <a:bodyPr/>
        <a:lstStyle/>
        <a:p>
          <a:endParaRPr lang="es-ES"/>
        </a:p>
      </dgm:t>
    </dgm:pt>
    <dgm:pt modelId="{0600B530-13D8-4988-93A4-7314F3AAE1D0}" type="pres">
      <dgm:prSet presAssocID="{99837311-A71D-4B04-B9BC-04E3692A1092}" presName="vertSpace2" presStyleLbl="node1" presStyleIdx="0" presStyleCnt="3"/>
      <dgm:spPr/>
    </dgm:pt>
    <dgm:pt modelId="{78BE9884-3513-479A-93FB-09C919B56B1B}" type="pres">
      <dgm:prSet presAssocID="{99837311-A71D-4B04-B9BC-04E3692A1092}" presName="circle2" presStyleLbl="node1" presStyleIdx="1" presStyleCnt="3"/>
      <dgm:spPr/>
    </dgm:pt>
    <dgm:pt modelId="{5DD2F015-10A4-41D1-B756-23177C9F1B13}" type="pres">
      <dgm:prSet presAssocID="{99837311-A71D-4B04-B9BC-04E3692A1092}" presName="rect2" presStyleLbl="alignAcc1" presStyleIdx="1" presStyleCnt="3"/>
      <dgm:spPr/>
      <dgm:t>
        <a:bodyPr/>
        <a:lstStyle/>
        <a:p>
          <a:endParaRPr lang="es-ES"/>
        </a:p>
      </dgm:t>
    </dgm:pt>
    <dgm:pt modelId="{16AECF09-942F-403B-A23C-8703758CBD8A}" type="pres">
      <dgm:prSet presAssocID="{FA4CE12A-887D-4F6E-9F3C-936BAE43CB80}" presName="vertSpace3" presStyleLbl="node1" presStyleIdx="1" presStyleCnt="3"/>
      <dgm:spPr/>
    </dgm:pt>
    <dgm:pt modelId="{75CFA7A1-B18C-4DAC-8A24-6C0544A0253C}" type="pres">
      <dgm:prSet presAssocID="{FA4CE12A-887D-4F6E-9F3C-936BAE43CB80}" presName="circle3" presStyleLbl="node1" presStyleIdx="2" presStyleCnt="3"/>
      <dgm:spPr/>
    </dgm:pt>
    <dgm:pt modelId="{309EB810-82C1-4BF8-A737-71A8E69C90C9}" type="pres">
      <dgm:prSet presAssocID="{FA4CE12A-887D-4F6E-9F3C-936BAE43CB80}" presName="rect3" presStyleLbl="alignAcc1" presStyleIdx="2" presStyleCnt="3"/>
      <dgm:spPr/>
      <dgm:t>
        <a:bodyPr/>
        <a:lstStyle/>
        <a:p>
          <a:endParaRPr lang="es-ES"/>
        </a:p>
      </dgm:t>
    </dgm:pt>
    <dgm:pt modelId="{E799C031-5022-4218-87F5-B176E03A465F}" type="pres">
      <dgm:prSet presAssocID="{5A240C84-71C2-4617-A74D-2A31BF451B34}" presName="rect1ParTxNoCh" presStyleLbl="alignAcc1" presStyleIdx="2" presStyleCnt="3">
        <dgm:presLayoutVars>
          <dgm:chMax val="1"/>
          <dgm:bulletEnabled val="1"/>
        </dgm:presLayoutVars>
      </dgm:prSet>
      <dgm:spPr/>
      <dgm:t>
        <a:bodyPr/>
        <a:lstStyle/>
        <a:p>
          <a:endParaRPr lang="es-ES"/>
        </a:p>
      </dgm:t>
    </dgm:pt>
    <dgm:pt modelId="{91850853-8580-47DB-A0E9-5D7409AD7883}" type="pres">
      <dgm:prSet presAssocID="{99837311-A71D-4B04-B9BC-04E3692A1092}" presName="rect2ParTxNoCh" presStyleLbl="alignAcc1" presStyleIdx="2" presStyleCnt="3">
        <dgm:presLayoutVars>
          <dgm:chMax val="1"/>
          <dgm:bulletEnabled val="1"/>
        </dgm:presLayoutVars>
      </dgm:prSet>
      <dgm:spPr/>
      <dgm:t>
        <a:bodyPr/>
        <a:lstStyle/>
        <a:p>
          <a:endParaRPr lang="es-ES"/>
        </a:p>
      </dgm:t>
    </dgm:pt>
    <dgm:pt modelId="{C3F06D64-5198-42BF-A761-53C437F23CA7}" type="pres">
      <dgm:prSet presAssocID="{FA4CE12A-887D-4F6E-9F3C-936BAE43CB80}" presName="rect3ParTxNoCh" presStyleLbl="alignAcc1" presStyleIdx="2" presStyleCnt="3">
        <dgm:presLayoutVars>
          <dgm:chMax val="1"/>
          <dgm:bulletEnabled val="1"/>
        </dgm:presLayoutVars>
      </dgm:prSet>
      <dgm:spPr/>
      <dgm:t>
        <a:bodyPr/>
        <a:lstStyle/>
        <a:p>
          <a:endParaRPr lang="es-ES"/>
        </a:p>
      </dgm:t>
    </dgm:pt>
  </dgm:ptLst>
  <dgm:cxnLst>
    <dgm:cxn modelId="{B7DF2503-1702-4718-906E-35A5B60DF1A1}" srcId="{535F49C2-A7A0-4F34-B0A7-CA9FB069D15A}" destId="{99837311-A71D-4B04-B9BC-04E3692A1092}" srcOrd="1" destOrd="0" parTransId="{E4B42A84-226E-40DC-9EF0-C5FA044BDEB0}" sibTransId="{F82E2ADD-DF14-405E-AE3A-AF7F5B5DAB29}"/>
    <dgm:cxn modelId="{E7713A04-93DF-4106-AF82-6C0BF4374755}" srcId="{535F49C2-A7A0-4F34-B0A7-CA9FB069D15A}" destId="{FA4CE12A-887D-4F6E-9F3C-936BAE43CB80}" srcOrd="2" destOrd="0" parTransId="{67FB5D2A-C455-421B-B8ED-A3062FB7951F}" sibTransId="{B29D43F6-0201-4533-B5C7-2B9B5C8B3603}"/>
    <dgm:cxn modelId="{0268382A-F573-4D76-9A2D-10D7E05AA595}" type="presOf" srcId="{FA4CE12A-887D-4F6E-9F3C-936BAE43CB80}" destId="{309EB810-82C1-4BF8-A737-71A8E69C90C9}" srcOrd="0" destOrd="0" presId="urn:microsoft.com/office/officeart/2005/8/layout/target3"/>
    <dgm:cxn modelId="{61C6E51D-82DF-4841-9451-95EB4BCB1A38}" type="presOf" srcId="{5A240C84-71C2-4617-A74D-2A31BF451B34}" destId="{E799C031-5022-4218-87F5-B176E03A465F}" srcOrd="1" destOrd="0" presId="urn:microsoft.com/office/officeart/2005/8/layout/target3"/>
    <dgm:cxn modelId="{847D2C89-2863-4B3E-A2EC-84732CE0AFDA}" type="presOf" srcId="{99837311-A71D-4B04-B9BC-04E3692A1092}" destId="{91850853-8580-47DB-A0E9-5D7409AD7883}" srcOrd="1" destOrd="0" presId="urn:microsoft.com/office/officeart/2005/8/layout/target3"/>
    <dgm:cxn modelId="{C79932C9-3E45-4A34-9677-302EC5E5B90B}" type="presOf" srcId="{5A240C84-71C2-4617-A74D-2A31BF451B34}" destId="{C45B8625-E190-4568-B90C-BFBADE31DDC3}" srcOrd="0" destOrd="0" presId="urn:microsoft.com/office/officeart/2005/8/layout/target3"/>
    <dgm:cxn modelId="{B91EF589-BA82-4964-95F2-4CC3B953FCF5}" type="presOf" srcId="{FA4CE12A-887D-4F6E-9F3C-936BAE43CB80}" destId="{C3F06D64-5198-42BF-A761-53C437F23CA7}" srcOrd="1" destOrd="0" presId="urn:microsoft.com/office/officeart/2005/8/layout/target3"/>
    <dgm:cxn modelId="{EE486811-67EE-42DC-9F37-3BF10E4F4797}" type="presOf" srcId="{99837311-A71D-4B04-B9BC-04E3692A1092}" destId="{5DD2F015-10A4-41D1-B756-23177C9F1B13}" srcOrd="0" destOrd="0" presId="urn:microsoft.com/office/officeart/2005/8/layout/target3"/>
    <dgm:cxn modelId="{48A61863-1945-4BF6-B775-0CD16F5CABC4}" srcId="{535F49C2-A7A0-4F34-B0A7-CA9FB069D15A}" destId="{5A240C84-71C2-4617-A74D-2A31BF451B34}" srcOrd="0" destOrd="0" parTransId="{E09453F5-47C3-4C31-ACD2-DB8D47D8CDA9}" sibTransId="{910CFE1D-6AC0-4013-8D05-206D0DB8CB25}"/>
    <dgm:cxn modelId="{0E2992D9-7AD2-427A-AEC6-6BB5DDFEB5D9}" type="presOf" srcId="{535F49C2-A7A0-4F34-B0A7-CA9FB069D15A}" destId="{0D8AC447-2740-49A7-9DAF-E9AD2CCFF67A}" srcOrd="0" destOrd="0" presId="urn:microsoft.com/office/officeart/2005/8/layout/target3"/>
    <dgm:cxn modelId="{8E8FCB27-DD8F-464D-8BBA-787DA0916B80}" type="presParOf" srcId="{0D8AC447-2740-49A7-9DAF-E9AD2CCFF67A}" destId="{57BE9197-008A-4137-AC7D-9B826B6808FE}" srcOrd="0" destOrd="0" presId="urn:microsoft.com/office/officeart/2005/8/layout/target3"/>
    <dgm:cxn modelId="{B7F327BF-CA55-4A0D-B3CE-8486C4EBA3F4}" type="presParOf" srcId="{0D8AC447-2740-49A7-9DAF-E9AD2CCFF67A}" destId="{349E7ED0-33A2-42B5-9A72-230D0969A1C0}" srcOrd="1" destOrd="0" presId="urn:microsoft.com/office/officeart/2005/8/layout/target3"/>
    <dgm:cxn modelId="{68689C25-F6D6-4E51-824C-A5936B781EF7}" type="presParOf" srcId="{0D8AC447-2740-49A7-9DAF-E9AD2CCFF67A}" destId="{C45B8625-E190-4568-B90C-BFBADE31DDC3}" srcOrd="2" destOrd="0" presId="urn:microsoft.com/office/officeart/2005/8/layout/target3"/>
    <dgm:cxn modelId="{34A21A46-5E4E-4985-85A1-1F7AB7FAA83F}" type="presParOf" srcId="{0D8AC447-2740-49A7-9DAF-E9AD2CCFF67A}" destId="{0600B530-13D8-4988-93A4-7314F3AAE1D0}" srcOrd="3" destOrd="0" presId="urn:microsoft.com/office/officeart/2005/8/layout/target3"/>
    <dgm:cxn modelId="{71D146CE-09B4-414C-92AE-F0BED844D06A}" type="presParOf" srcId="{0D8AC447-2740-49A7-9DAF-E9AD2CCFF67A}" destId="{78BE9884-3513-479A-93FB-09C919B56B1B}" srcOrd="4" destOrd="0" presId="urn:microsoft.com/office/officeart/2005/8/layout/target3"/>
    <dgm:cxn modelId="{5DF88B0B-A925-4DA1-B44B-603074795E20}" type="presParOf" srcId="{0D8AC447-2740-49A7-9DAF-E9AD2CCFF67A}" destId="{5DD2F015-10A4-41D1-B756-23177C9F1B13}" srcOrd="5" destOrd="0" presId="urn:microsoft.com/office/officeart/2005/8/layout/target3"/>
    <dgm:cxn modelId="{4613B226-AAAB-4A31-8EAC-D06E9CEF4B1C}" type="presParOf" srcId="{0D8AC447-2740-49A7-9DAF-E9AD2CCFF67A}" destId="{16AECF09-942F-403B-A23C-8703758CBD8A}" srcOrd="6" destOrd="0" presId="urn:microsoft.com/office/officeart/2005/8/layout/target3"/>
    <dgm:cxn modelId="{2B069B4E-62E7-45BF-B022-551B240AAE2E}" type="presParOf" srcId="{0D8AC447-2740-49A7-9DAF-E9AD2CCFF67A}" destId="{75CFA7A1-B18C-4DAC-8A24-6C0544A0253C}" srcOrd="7" destOrd="0" presId="urn:microsoft.com/office/officeart/2005/8/layout/target3"/>
    <dgm:cxn modelId="{E2C4A140-6C27-4E9F-AA15-4D3D0CF8BACC}" type="presParOf" srcId="{0D8AC447-2740-49A7-9DAF-E9AD2CCFF67A}" destId="{309EB810-82C1-4BF8-A737-71A8E69C90C9}" srcOrd="8" destOrd="0" presId="urn:microsoft.com/office/officeart/2005/8/layout/target3"/>
    <dgm:cxn modelId="{72664ED7-C0EA-4583-9835-F07A0A07F345}" type="presParOf" srcId="{0D8AC447-2740-49A7-9DAF-E9AD2CCFF67A}" destId="{E799C031-5022-4218-87F5-B176E03A465F}" srcOrd="9" destOrd="0" presId="urn:microsoft.com/office/officeart/2005/8/layout/target3"/>
    <dgm:cxn modelId="{B941D3AA-1A73-4A57-9C28-4DA92C34A9AB}" type="presParOf" srcId="{0D8AC447-2740-49A7-9DAF-E9AD2CCFF67A}" destId="{91850853-8580-47DB-A0E9-5D7409AD7883}" srcOrd="10" destOrd="0" presId="urn:microsoft.com/office/officeart/2005/8/layout/target3"/>
    <dgm:cxn modelId="{4BFF315B-C1CB-4BA0-A9AF-E2F7790D7062}" type="presParOf" srcId="{0D8AC447-2740-49A7-9DAF-E9AD2CCFF67A}" destId="{C3F06D64-5198-42BF-A761-53C437F23CA7}" srcOrd="11" destOrd="0" presId="urn:microsoft.com/office/officeart/2005/8/layout/targe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CC1F012-B960-4382-A759-828083F2E37A}" type="doc">
      <dgm:prSet loTypeId="urn:microsoft.com/office/officeart/2005/8/layout/target2" loCatId="relationship" qsTypeId="urn:microsoft.com/office/officeart/2005/8/quickstyle/3d4" qsCatId="3D" csTypeId="urn:microsoft.com/office/officeart/2005/8/colors/colorful3" csCatId="colorful" phldr="1"/>
      <dgm:spPr/>
    </dgm:pt>
    <dgm:pt modelId="{0EDBBADB-01F6-40CA-89BB-57CA553FEFAB}">
      <dgm:prSet phldrT="[Texto]" custT="1"/>
      <dgm:spPr/>
      <dgm:t>
        <a:bodyPr/>
        <a:lstStyle/>
        <a:p>
          <a:r>
            <a:rPr lang="en-US" sz="1600" noProof="0" dirty="0" smtClean="0">
              <a:solidFill>
                <a:schemeClr val="tx1"/>
              </a:solidFill>
              <a:latin typeface="Century Gothic" pitchFamily="34" charset="0"/>
            </a:rPr>
            <a:t>Tutors present different activities during the training program.</a:t>
          </a:r>
          <a:endParaRPr lang="en-US" sz="1600" noProof="0" dirty="0">
            <a:solidFill>
              <a:schemeClr val="tx1"/>
            </a:solidFill>
            <a:latin typeface="Century Gothic" pitchFamily="34" charset="0"/>
          </a:endParaRPr>
        </a:p>
      </dgm:t>
    </dgm:pt>
    <dgm:pt modelId="{047EAF12-119E-4305-B4A2-9B48ECF5A939}" type="parTrans" cxnId="{FE9D4D3A-5E66-4D0E-BD23-4A6A86B1DD68}">
      <dgm:prSet/>
      <dgm:spPr/>
      <dgm:t>
        <a:bodyPr/>
        <a:lstStyle/>
        <a:p>
          <a:endParaRPr lang="es-ES"/>
        </a:p>
      </dgm:t>
    </dgm:pt>
    <dgm:pt modelId="{8EEB3810-AC2B-4964-81C4-C223A5DA19FE}" type="sibTrans" cxnId="{FE9D4D3A-5E66-4D0E-BD23-4A6A86B1DD68}">
      <dgm:prSet/>
      <dgm:spPr/>
      <dgm:t>
        <a:bodyPr/>
        <a:lstStyle/>
        <a:p>
          <a:endParaRPr lang="es-ES"/>
        </a:p>
      </dgm:t>
    </dgm:pt>
    <dgm:pt modelId="{F6204F69-5F87-4542-80EF-9BEFA8322C52}">
      <dgm:prSet phldrT="[Texto]" custT="1"/>
      <dgm:spPr/>
      <dgm:t>
        <a:bodyPr/>
        <a:lstStyle/>
        <a:p>
          <a:r>
            <a:rPr lang="en-US" sz="1600" noProof="0" dirty="0" smtClean="0">
              <a:solidFill>
                <a:schemeClr val="tx1"/>
              </a:solidFill>
              <a:latin typeface="Century Gothic" pitchFamily="34" charset="0"/>
            </a:rPr>
            <a:t>Teachers attend the training during three Saturdays</a:t>
          </a:r>
          <a:endParaRPr lang="en-US" sz="1600" noProof="0" dirty="0">
            <a:solidFill>
              <a:schemeClr val="tx1"/>
            </a:solidFill>
            <a:latin typeface="Century Gothic" pitchFamily="34" charset="0"/>
          </a:endParaRPr>
        </a:p>
      </dgm:t>
    </dgm:pt>
    <dgm:pt modelId="{E1533E41-D9C6-44EC-8DAE-93B1F82E733D}" type="parTrans" cxnId="{811EAB59-D059-4DA4-9F03-5BA56EF4D134}">
      <dgm:prSet/>
      <dgm:spPr/>
      <dgm:t>
        <a:bodyPr/>
        <a:lstStyle/>
        <a:p>
          <a:endParaRPr lang="es-ES"/>
        </a:p>
      </dgm:t>
    </dgm:pt>
    <dgm:pt modelId="{6F38D3CF-C79D-4982-AED7-056C6ED28D58}" type="sibTrans" cxnId="{811EAB59-D059-4DA4-9F03-5BA56EF4D134}">
      <dgm:prSet/>
      <dgm:spPr/>
      <dgm:t>
        <a:bodyPr/>
        <a:lstStyle/>
        <a:p>
          <a:endParaRPr lang="es-ES"/>
        </a:p>
      </dgm:t>
    </dgm:pt>
    <dgm:pt modelId="{324D0BBB-2EFA-435B-B0D6-470E2F2F3A37}">
      <dgm:prSet phldrT="[Texto]" custT="1"/>
      <dgm:spPr/>
      <dgm:t>
        <a:bodyPr/>
        <a:lstStyle/>
        <a:p>
          <a:r>
            <a:rPr lang="en-US" sz="1600" noProof="0" dirty="0" smtClean="0">
              <a:solidFill>
                <a:schemeClr val="tx1"/>
              </a:solidFill>
              <a:latin typeface="Century Gothic" pitchFamily="34" charset="0"/>
            </a:rPr>
            <a:t>from 9 am  to 11:15 am.</a:t>
          </a:r>
          <a:endParaRPr lang="en-US" sz="1600" noProof="0" dirty="0">
            <a:solidFill>
              <a:schemeClr val="tx1"/>
            </a:solidFill>
            <a:latin typeface="Century Gothic" pitchFamily="34" charset="0"/>
          </a:endParaRPr>
        </a:p>
      </dgm:t>
    </dgm:pt>
    <dgm:pt modelId="{D4D453B1-6599-4685-89EB-14CC9DD8CB44}" type="parTrans" cxnId="{38C12090-751A-4C55-A399-7C194A460E5D}">
      <dgm:prSet/>
      <dgm:spPr/>
      <dgm:t>
        <a:bodyPr/>
        <a:lstStyle/>
        <a:p>
          <a:endParaRPr lang="es-ES"/>
        </a:p>
      </dgm:t>
    </dgm:pt>
    <dgm:pt modelId="{FB0EF086-3950-42E1-8E79-7DDECECC4792}" type="sibTrans" cxnId="{38C12090-751A-4C55-A399-7C194A460E5D}">
      <dgm:prSet/>
      <dgm:spPr/>
      <dgm:t>
        <a:bodyPr/>
        <a:lstStyle/>
        <a:p>
          <a:endParaRPr lang="es-ES"/>
        </a:p>
      </dgm:t>
    </dgm:pt>
    <dgm:pt modelId="{C14A61F8-D1FA-4243-B0B8-164ED480E589}" type="pres">
      <dgm:prSet presAssocID="{5CC1F012-B960-4382-A759-828083F2E37A}" presName="Name0" presStyleCnt="0">
        <dgm:presLayoutVars>
          <dgm:chMax val="3"/>
          <dgm:chPref val="1"/>
          <dgm:dir/>
          <dgm:animLvl val="lvl"/>
          <dgm:resizeHandles/>
        </dgm:presLayoutVars>
      </dgm:prSet>
      <dgm:spPr/>
    </dgm:pt>
    <dgm:pt modelId="{0C634FD6-D0AA-4379-9B49-CAEA96CD36A8}" type="pres">
      <dgm:prSet presAssocID="{5CC1F012-B960-4382-A759-828083F2E37A}" presName="outerBox" presStyleCnt="0"/>
      <dgm:spPr/>
    </dgm:pt>
    <dgm:pt modelId="{1C60662E-4913-4F5E-81BF-AB45369E8612}" type="pres">
      <dgm:prSet presAssocID="{5CC1F012-B960-4382-A759-828083F2E37A}" presName="outerBoxParent" presStyleLbl="node1" presStyleIdx="0" presStyleCnt="3" custScaleY="86667" custLinFactNeighborX="-10622" custLinFactNeighborY="6586"/>
      <dgm:spPr/>
      <dgm:t>
        <a:bodyPr/>
        <a:lstStyle/>
        <a:p>
          <a:endParaRPr lang="es-ES"/>
        </a:p>
      </dgm:t>
    </dgm:pt>
    <dgm:pt modelId="{5159BF50-B1E6-47F5-B2C6-D7E7B32126AC}" type="pres">
      <dgm:prSet presAssocID="{5CC1F012-B960-4382-A759-828083F2E37A}" presName="outerBoxChildren" presStyleCnt="0"/>
      <dgm:spPr/>
    </dgm:pt>
    <dgm:pt modelId="{FA19B887-4835-4A29-9975-7F18ABBB28E6}" type="pres">
      <dgm:prSet presAssocID="{5CC1F012-B960-4382-A759-828083F2E37A}" presName="middleBox" presStyleCnt="0"/>
      <dgm:spPr/>
    </dgm:pt>
    <dgm:pt modelId="{585682B4-85E6-47C8-8041-B7C28909CF7F}" type="pres">
      <dgm:prSet presAssocID="{5CC1F012-B960-4382-A759-828083F2E37A}" presName="middleBoxParent" presStyleLbl="node1" presStyleIdx="1" presStyleCnt="3" custScaleY="76190"/>
      <dgm:spPr/>
      <dgm:t>
        <a:bodyPr/>
        <a:lstStyle/>
        <a:p>
          <a:endParaRPr lang="es-ES"/>
        </a:p>
      </dgm:t>
    </dgm:pt>
    <dgm:pt modelId="{BA57480E-2FFE-477B-AC9A-0CD59CFE2129}" type="pres">
      <dgm:prSet presAssocID="{5CC1F012-B960-4382-A759-828083F2E37A}" presName="middleBoxChildren" presStyleCnt="0"/>
      <dgm:spPr/>
    </dgm:pt>
    <dgm:pt modelId="{690D4CC6-333D-4CE5-A1F5-9C5FA2042333}" type="pres">
      <dgm:prSet presAssocID="{5CC1F012-B960-4382-A759-828083F2E37A}" presName="centerBox" presStyleCnt="0"/>
      <dgm:spPr/>
    </dgm:pt>
    <dgm:pt modelId="{9A410EA8-273B-42DF-8AD8-970F7C0A54A0}" type="pres">
      <dgm:prSet presAssocID="{5CC1F012-B960-4382-A759-828083F2E37A}" presName="centerBoxParent" presStyleLbl="node1" presStyleIdx="2" presStyleCnt="3" custScaleY="50000" custLinFactNeighborX="-570"/>
      <dgm:spPr/>
      <dgm:t>
        <a:bodyPr/>
        <a:lstStyle/>
        <a:p>
          <a:endParaRPr lang="es-ES"/>
        </a:p>
      </dgm:t>
    </dgm:pt>
  </dgm:ptLst>
  <dgm:cxnLst>
    <dgm:cxn modelId="{FE9D4D3A-5E66-4D0E-BD23-4A6A86B1DD68}" srcId="{5CC1F012-B960-4382-A759-828083F2E37A}" destId="{0EDBBADB-01F6-40CA-89BB-57CA553FEFAB}" srcOrd="0" destOrd="0" parTransId="{047EAF12-119E-4305-B4A2-9B48ECF5A939}" sibTransId="{8EEB3810-AC2B-4964-81C4-C223A5DA19FE}"/>
    <dgm:cxn modelId="{811EAB59-D059-4DA4-9F03-5BA56EF4D134}" srcId="{5CC1F012-B960-4382-A759-828083F2E37A}" destId="{F6204F69-5F87-4542-80EF-9BEFA8322C52}" srcOrd="1" destOrd="0" parTransId="{E1533E41-D9C6-44EC-8DAE-93B1F82E733D}" sibTransId="{6F38D3CF-C79D-4982-AED7-056C6ED28D58}"/>
    <dgm:cxn modelId="{A17248AC-3CBA-47C4-A8DC-1E471C18922D}" type="presOf" srcId="{0EDBBADB-01F6-40CA-89BB-57CA553FEFAB}" destId="{1C60662E-4913-4F5E-81BF-AB45369E8612}" srcOrd="0" destOrd="0" presId="urn:microsoft.com/office/officeart/2005/8/layout/target2"/>
    <dgm:cxn modelId="{38C12090-751A-4C55-A399-7C194A460E5D}" srcId="{5CC1F012-B960-4382-A759-828083F2E37A}" destId="{324D0BBB-2EFA-435B-B0D6-470E2F2F3A37}" srcOrd="2" destOrd="0" parTransId="{D4D453B1-6599-4685-89EB-14CC9DD8CB44}" sibTransId="{FB0EF086-3950-42E1-8E79-7DDECECC4792}"/>
    <dgm:cxn modelId="{B2263E85-2E8D-44A6-9E46-CF1723ADCA62}" type="presOf" srcId="{324D0BBB-2EFA-435B-B0D6-470E2F2F3A37}" destId="{9A410EA8-273B-42DF-8AD8-970F7C0A54A0}" srcOrd="0" destOrd="0" presId="urn:microsoft.com/office/officeart/2005/8/layout/target2"/>
    <dgm:cxn modelId="{4CBCFEE2-75E3-4F24-947A-BD763C1D7780}" type="presOf" srcId="{F6204F69-5F87-4542-80EF-9BEFA8322C52}" destId="{585682B4-85E6-47C8-8041-B7C28909CF7F}" srcOrd="0" destOrd="0" presId="urn:microsoft.com/office/officeart/2005/8/layout/target2"/>
    <dgm:cxn modelId="{653A9E72-B70E-40E3-BEBE-D24280E7EC68}" type="presOf" srcId="{5CC1F012-B960-4382-A759-828083F2E37A}" destId="{C14A61F8-D1FA-4243-B0B8-164ED480E589}" srcOrd="0" destOrd="0" presId="urn:microsoft.com/office/officeart/2005/8/layout/target2"/>
    <dgm:cxn modelId="{F8E05DF3-4B5A-4344-9D0E-26F9C0D0E90C}" type="presParOf" srcId="{C14A61F8-D1FA-4243-B0B8-164ED480E589}" destId="{0C634FD6-D0AA-4379-9B49-CAEA96CD36A8}" srcOrd="0" destOrd="0" presId="urn:microsoft.com/office/officeart/2005/8/layout/target2"/>
    <dgm:cxn modelId="{5E99626A-E995-4C8F-A7CF-5621586E8800}" type="presParOf" srcId="{0C634FD6-D0AA-4379-9B49-CAEA96CD36A8}" destId="{1C60662E-4913-4F5E-81BF-AB45369E8612}" srcOrd="0" destOrd="0" presId="urn:microsoft.com/office/officeart/2005/8/layout/target2"/>
    <dgm:cxn modelId="{8BE8FA4B-043A-49BF-A37F-520C18990E0B}" type="presParOf" srcId="{0C634FD6-D0AA-4379-9B49-CAEA96CD36A8}" destId="{5159BF50-B1E6-47F5-B2C6-D7E7B32126AC}" srcOrd="1" destOrd="0" presId="urn:microsoft.com/office/officeart/2005/8/layout/target2"/>
    <dgm:cxn modelId="{AC12FE1D-B848-4C03-A04D-A062640138A4}" type="presParOf" srcId="{C14A61F8-D1FA-4243-B0B8-164ED480E589}" destId="{FA19B887-4835-4A29-9975-7F18ABBB28E6}" srcOrd="1" destOrd="0" presId="urn:microsoft.com/office/officeart/2005/8/layout/target2"/>
    <dgm:cxn modelId="{8C28DA8C-F193-4179-8746-C1B6CE1071D4}" type="presParOf" srcId="{FA19B887-4835-4A29-9975-7F18ABBB28E6}" destId="{585682B4-85E6-47C8-8041-B7C28909CF7F}" srcOrd="0" destOrd="0" presId="urn:microsoft.com/office/officeart/2005/8/layout/target2"/>
    <dgm:cxn modelId="{0323DE9E-7A85-4886-9940-0D1F160B010E}" type="presParOf" srcId="{FA19B887-4835-4A29-9975-7F18ABBB28E6}" destId="{BA57480E-2FFE-477B-AC9A-0CD59CFE2129}" srcOrd="1" destOrd="0" presId="urn:microsoft.com/office/officeart/2005/8/layout/target2"/>
    <dgm:cxn modelId="{0F7C00A9-2750-4C82-9244-841BCE17990A}" type="presParOf" srcId="{C14A61F8-D1FA-4243-B0B8-164ED480E589}" destId="{690D4CC6-333D-4CE5-A1F5-9C5FA2042333}" srcOrd="2" destOrd="0" presId="urn:microsoft.com/office/officeart/2005/8/layout/target2"/>
    <dgm:cxn modelId="{27331072-F20C-4409-83AF-1FC8E5FB89B6}" type="presParOf" srcId="{690D4CC6-333D-4CE5-A1F5-9C5FA2042333}" destId="{9A410EA8-273B-42DF-8AD8-970F7C0A54A0}" srcOrd="0"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8771DE-FC45-4BD1-B546-0A3E077C6F8B}" type="doc">
      <dgm:prSet loTypeId="urn:microsoft.com/office/officeart/2011/layout/HexagonRadial" loCatId="officeonline" qsTypeId="urn:microsoft.com/office/officeart/2005/8/quickstyle/simple1" qsCatId="simple" csTypeId="urn:microsoft.com/office/officeart/2005/8/colors/colorful4" csCatId="colorful" phldr="1"/>
      <dgm:spPr/>
      <dgm:t>
        <a:bodyPr/>
        <a:lstStyle/>
        <a:p>
          <a:endParaRPr lang="es-EC"/>
        </a:p>
      </dgm:t>
    </dgm:pt>
    <dgm:pt modelId="{100036B7-21D6-4FF2-AE19-E642908D51B4}">
      <dgm:prSet phldrT="[Texto]"/>
      <dgm:spPr/>
      <dgm:t>
        <a:bodyPr/>
        <a:lstStyle/>
        <a:p>
          <a:r>
            <a:rPr lang="es-EC" dirty="0" err="1" smtClean="0">
              <a:effectLst>
                <a:outerShdw blurRad="38100" dist="38100" dir="2700000" algn="tl">
                  <a:srgbClr val="000000">
                    <a:alpha val="43137"/>
                  </a:srgbClr>
                </a:outerShdw>
              </a:effectLst>
            </a:rPr>
            <a:t>SENTENCE</a:t>
          </a:r>
          <a:r>
            <a:rPr lang="es-EC" dirty="0" smtClean="0">
              <a:effectLst>
                <a:outerShdw blurRad="38100" dist="38100" dir="2700000" algn="tl">
                  <a:srgbClr val="000000">
                    <a:alpha val="43137"/>
                  </a:srgbClr>
                </a:outerShdw>
              </a:effectLst>
            </a:rPr>
            <a:t> </a:t>
          </a:r>
          <a:r>
            <a:rPr lang="es-EC" dirty="0" err="1" smtClean="0">
              <a:effectLst>
                <a:outerShdw blurRad="38100" dist="38100" dir="2700000" algn="tl">
                  <a:srgbClr val="000000">
                    <a:alpha val="43137"/>
                  </a:srgbClr>
                </a:outerShdw>
              </a:effectLst>
            </a:rPr>
            <a:t>PATTERNS</a:t>
          </a:r>
          <a:endParaRPr lang="es-EC" dirty="0">
            <a:effectLst>
              <a:outerShdw blurRad="38100" dist="38100" dir="2700000" algn="tl">
                <a:srgbClr val="000000">
                  <a:alpha val="43137"/>
                </a:srgbClr>
              </a:outerShdw>
            </a:effectLst>
          </a:endParaRPr>
        </a:p>
      </dgm:t>
    </dgm:pt>
    <dgm:pt modelId="{07CBE369-86C3-4FDD-9248-C9A4BA1A6DDA}" type="parTrans" cxnId="{6C366597-657E-4B65-853E-7BB7BD75B9CC}">
      <dgm:prSet/>
      <dgm:spPr/>
      <dgm:t>
        <a:bodyPr/>
        <a:lstStyle/>
        <a:p>
          <a:endParaRPr lang="es-EC"/>
        </a:p>
      </dgm:t>
    </dgm:pt>
    <dgm:pt modelId="{35EDC287-70F6-4E89-B1E2-E08973C6E7F0}" type="sibTrans" cxnId="{6C366597-657E-4B65-853E-7BB7BD75B9CC}">
      <dgm:prSet/>
      <dgm:spPr/>
      <dgm:t>
        <a:bodyPr/>
        <a:lstStyle/>
        <a:p>
          <a:endParaRPr lang="es-EC"/>
        </a:p>
      </dgm:t>
    </dgm:pt>
    <dgm:pt modelId="{7912F31A-8A67-404C-A69C-857D26AE29EA}">
      <dgm:prSet phldrT="[Texto]"/>
      <dgm:spPr/>
      <dgm:t>
        <a:bodyPr/>
        <a:lstStyle/>
        <a:p>
          <a:r>
            <a:rPr lang="es-EC" dirty="0" err="1" smtClean="0"/>
            <a:t>First</a:t>
          </a:r>
          <a:r>
            <a:rPr lang="es-EC" dirty="0" smtClean="0"/>
            <a:t> </a:t>
          </a:r>
          <a:r>
            <a:rPr lang="es-EC" dirty="0" err="1" smtClean="0"/>
            <a:t>Pattern</a:t>
          </a:r>
          <a:endParaRPr lang="es-EC" dirty="0" smtClean="0"/>
        </a:p>
        <a:p>
          <a:r>
            <a:rPr lang="es-EC" dirty="0" smtClean="0"/>
            <a:t>S + Vi</a:t>
          </a:r>
          <a:endParaRPr lang="es-EC" dirty="0"/>
        </a:p>
      </dgm:t>
    </dgm:pt>
    <dgm:pt modelId="{45D3A089-B886-48BA-A10B-74F27EF1E60E}" type="parTrans" cxnId="{61D17FD2-3A6B-477E-B767-E66EB8681B57}">
      <dgm:prSet/>
      <dgm:spPr/>
      <dgm:t>
        <a:bodyPr/>
        <a:lstStyle/>
        <a:p>
          <a:endParaRPr lang="es-EC"/>
        </a:p>
      </dgm:t>
    </dgm:pt>
    <dgm:pt modelId="{B73B508A-C164-45C2-8FAF-199E1DB4F6BC}" type="sibTrans" cxnId="{61D17FD2-3A6B-477E-B767-E66EB8681B57}">
      <dgm:prSet/>
      <dgm:spPr/>
      <dgm:t>
        <a:bodyPr/>
        <a:lstStyle/>
        <a:p>
          <a:endParaRPr lang="es-EC"/>
        </a:p>
      </dgm:t>
    </dgm:pt>
    <dgm:pt modelId="{FA92ABC6-9B7C-4510-90E9-8716B87EFD99}">
      <dgm:prSet phldrT="[Texto]"/>
      <dgm:spPr/>
      <dgm:t>
        <a:bodyPr/>
        <a:lstStyle/>
        <a:p>
          <a:r>
            <a:rPr lang="es-EC" dirty="0" err="1" smtClean="0"/>
            <a:t>Second</a:t>
          </a:r>
          <a:r>
            <a:rPr lang="es-EC" dirty="0" smtClean="0"/>
            <a:t> </a:t>
          </a:r>
          <a:r>
            <a:rPr lang="es-EC" dirty="0" err="1" smtClean="0"/>
            <a:t>Pattern</a:t>
          </a:r>
          <a:endParaRPr lang="es-EC" dirty="0" smtClean="0"/>
        </a:p>
        <a:p>
          <a:r>
            <a:rPr lang="en-US" dirty="0" smtClean="0"/>
            <a:t>S + </a:t>
          </a:r>
          <a:r>
            <a:rPr lang="en-US" dirty="0" err="1" smtClean="0"/>
            <a:t>Vt</a:t>
          </a:r>
          <a:r>
            <a:rPr lang="en-US" dirty="0" smtClean="0"/>
            <a:t> + DO</a:t>
          </a:r>
          <a:endParaRPr lang="es-EC" dirty="0"/>
        </a:p>
      </dgm:t>
    </dgm:pt>
    <dgm:pt modelId="{D46BE25A-B6A2-49FA-9162-2BB97C400F04}" type="parTrans" cxnId="{79ABC0BD-8F9D-470F-9F8F-D887909E1BEF}">
      <dgm:prSet/>
      <dgm:spPr/>
      <dgm:t>
        <a:bodyPr/>
        <a:lstStyle/>
        <a:p>
          <a:endParaRPr lang="es-EC"/>
        </a:p>
      </dgm:t>
    </dgm:pt>
    <dgm:pt modelId="{2CCD19A4-556E-487B-94C4-D019225B1088}" type="sibTrans" cxnId="{79ABC0BD-8F9D-470F-9F8F-D887909E1BEF}">
      <dgm:prSet/>
      <dgm:spPr/>
      <dgm:t>
        <a:bodyPr/>
        <a:lstStyle/>
        <a:p>
          <a:endParaRPr lang="es-EC"/>
        </a:p>
      </dgm:t>
    </dgm:pt>
    <dgm:pt modelId="{949116F0-DA08-446B-86F0-4A9164F2D9AC}">
      <dgm:prSet phldrT="[Texto]"/>
      <dgm:spPr/>
      <dgm:t>
        <a:bodyPr/>
        <a:lstStyle/>
        <a:p>
          <a:r>
            <a:rPr lang="es-EC" dirty="0" err="1" smtClean="0"/>
            <a:t>Third</a:t>
          </a:r>
          <a:r>
            <a:rPr lang="es-EC" dirty="0" smtClean="0"/>
            <a:t> </a:t>
          </a:r>
          <a:r>
            <a:rPr lang="es-EC" dirty="0" err="1" smtClean="0"/>
            <a:t>Pattern</a:t>
          </a:r>
          <a:endParaRPr lang="es-EC" dirty="0" smtClean="0"/>
        </a:p>
        <a:p>
          <a:r>
            <a:rPr lang="en-US" dirty="0" err="1" smtClean="0"/>
            <a:t>S+Vl</a:t>
          </a:r>
          <a:r>
            <a:rPr lang="en-US" dirty="0" smtClean="0"/>
            <a:t> + PA</a:t>
          </a:r>
          <a:endParaRPr lang="es-EC" dirty="0"/>
        </a:p>
      </dgm:t>
    </dgm:pt>
    <dgm:pt modelId="{9831FBF5-A935-4E2C-962B-006316A99B5D}" type="parTrans" cxnId="{6970E484-B593-44B6-B9B0-695CFE21DCD0}">
      <dgm:prSet/>
      <dgm:spPr/>
      <dgm:t>
        <a:bodyPr/>
        <a:lstStyle/>
        <a:p>
          <a:endParaRPr lang="es-EC"/>
        </a:p>
      </dgm:t>
    </dgm:pt>
    <dgm:pt modelId="{49D12026-C08C-4ED8-BAB6-A493C623EFCE}" type="sibTrans" cxnId="{6970E484-B593-44B6-B9B0-695CFE21DCD0}">
      <dgm:prSet/>
      <dgm:spPr/>
      <dgm:t>
        <a:bodyPr/>
        <a:lstStyle/>
        <a:p>
          <a:endParaRPr lang="es-EC"/>
        </a:p>
      </dgm:t>
    </dgm:pt>
    <dgm:pt modelId="{32A42E75-F8FC-4DFA-8325-81AFF13B57FD}">
      <dgm:prSet phldrT="[Texto]"/>
      <dgm:spPr/>
      <dgm:t>
        <a:bodyPr/>
        <a:lstStyle/>
        <a:p>
          <a:r>
            <a:rPr lang="es-EC" dirty="0" err="1" smtClean="0"/>
            <a:t>Fourth</a:t>
          </a:r>
          <a:r>
            <a:rPr lang="es-EC" dirty="0" smtClean="0"/>
            <a:t> </a:t>
          </a:r>
          <a:r>
            <a:rPr lang="es-EC" dirty="0" err="1" smtClean="0"/>
            <a:t>Pattern</a:t>
          </a:r>
          <a:endParaRPr lang="es-EC" dirty="0" smtClean="0"/>
        </a:p>
        <a:p>
          <a:r>
            <a:rPr lang="en-US" dirty="0" smtClean="0"/>
            <a:t>S+ </a:t>
          </a:r>
          <a:r>
            <a:rPr lang="en-US" dirty="0" err="1" smtClean="0"/>
            <a:t>Vl</a:t>
          </a:r>
          <a:r>
            <a:rPr lang="en-US" dirty="0" smtClean="0"/>
            <a:t> + </a:t>
          </a:r>
          <a:r>
            <a:rPr lang="en-US" dirty="0" err="1" smtClean="0"/>
            <a:t>PN</a:t>
          </a:r>
          <a:endParaRPr lang="es-EC" dirty="0"/>
        </a:p>
      </dgm:t>
    </dgm:pt>
    <dgm:pt modelId="{9C28CCCA-72CF-4EDF-A874-2A537ED7D82D}" type="parTrans" cxnId="{F3E83D65-196A-43C1-A110-BA0DEACC85FD}">
      <dgm:prSet/>
      <dgm:spPr/>
      <dgm:t>
        <a:bodyPr/>
        <a:lstStyle/>
        <a:p>
          <a:endParaRPr lang="es-EC"/>
        </a:p>
      </dgm:t>
    </dgm:pt>
    <dgm:pt modelId="{6EEEAF4E-4622-421F-A280-748CE0FF8B5C}" type="sibTrans" cxnId="{F3E83D65-196A-43C1-A110-BA0DEACC85FD}">
      <dgm:prSet/>
      <dgm:spPr/>
      <dgm:t>
        <a:bodyPr/>
        <a:lstStyle/>
        <a:p>
          <a:endParaRPr lang="es-EC"/>
        </a:p>
      </dgm:t>
    </dgm:pt>
    <dgm:pt modelId="{3ECEA67A-B02F-47CC-9696-B1F622C01404}">
      <dgm:prSet phldrT="[Texto]"/>
      <dgm:spPr/>
      <dgm:t>
        <a:bodyPr/>
        <a:lstStyle/>
        <a:p>
          <a:r>
            <a:rPr lang="es-EC" dirty="0" err="1" smtClean="0"/>
            <a:t>Fifth</a:t>
          </a:r>
          <a:r>
            <a:rPr lang="es-EC" dirty="0" smtClean="0"/>
            <a:t> </a:t>
          </a:r>
          <a:r>
            <a:rPr lang="es-EC" dirty="0" err="1" smtClean="0"/>
            <a:t>Pattern</a:t>
          </a:r>
          <a:endParaRPr lang="es-EC" dirty="0" smtClean="0"/>
        </a:p>
        <a:p>
          <a:r>
            <a:rPr lang="en-US" dirty="0" smtClean="0"/>
            <a:t>S+ </a:t>
          </a:r>
          <a:r>
            <a:rPr lang="en-US" dirty="0" err="1" smtClean="0"/>
            <a:t>Vt</a:t>
          </a:r>
          <a:r>
            <a:rPr lang="en-US" dirty="0" smtClean="0"/>
            <a:t> + IO+ DO </a:t>
          </a:r>
          <a:endParaRPr lang="es-EC" dirty="0"/>
        </a:p>
      </dgm:t>
    </dgm:pt>
    <dgm:pt modelId="{1BA6BA3F-730B-4154-9EF8-9EC979EF5ADB}" type="parTrans" cxnId="{2E9A5096-9839-4F0E-B363-9C333CC4CCE7}">
      <dgm:prSet/>
      <dgm:spPr/>
      <dgm:t>
        <a:bodyPr/>
        <a:lstStyle/>
        <a:p>
          <a:endParaRPr lang="es-EC"/>
        </a:p>
      </dgm:t>
    </dgm:pt>
    <dgm:pt modelId="{84A90AC4-E54D-4E3B-A71B-705E14F2A3F2}" type="sibTrans" cxnId="{2E9A5096-9839-4F0E-B363-9C333CC4CCE7}">
      <dgm:prSet/>
      <dgm:spPr/>
      <dgm:t>
        <a:bodyPr/>
        <a:lstStyle/>
        <a:p>
          <a:endParaRPr lang="es-EC"/>
        </a:p>
      </dgm:t>
    </dgm:pt>
    <dgm:pt modelId="{1D43CD7D-5C3F-445F-8062-5701B9B4AD73}" type="pres">
      <dgm:prSet presAssocID="{918771DE-FC45-4BD1-B546-0A3E077C6F8B}" presName="Name0" presStyleCnt="0">
        <dgm:presLayoutVars>
          <dgm:chMax val="1"/>
          <dgm:chPref val="1"/>
          <dgm:dir/>
          <dgm:animOne val="branch"/>
          <dgm:animLvl val="lvl"/>
        </dgm:presLayoutVars>
      </dgm:prSet>
      <dgm:spPr/>
      <dgm:t>
        <a:bodyPr/>
        <a:lstStyle/>
        <a:p>
          <a:endParaRPr lang="es-EC"/>
        </a:p>
      </dgm:t>
    </dgm:pt>
    <dgm:pt modelId="{C3558EB6-CD3E-406B-888D-E998C3DAEACA}" type="pres">
      <dgm:prSet presAssocID="{100036B7-21D6-4FF2-AE19-E642908D51B4}" presName="Parent" presStyleLbl="node0" presStyleIdx="0" presStyleCnt="1" custScaleX="117040">
        <dgm:presLayoutVars>
          <dgm:chMax val="6"/>
          <dgm:chPref val="6"/>
        </dgm:presLayoutVars>
      </dgm:prSet>
      <dgm:spPr/>
      <dgm:t>
        <a:bodyPr/>
        <a:lstStyle/>
        <a:p>
          <a:endParaRPr lang="es-EC"/>
        </a:p>
      </dgm:t>
    </dgm:pt>
    <dgm:pt modelId="{7BE58728-1934-487E-8AE2-F3CB9BCF10E1}" type="pres">
      <dgm:prSet presAssocID="{7912F31A-8A67-404C-A69C-857D26AE29EA}" presName="Accent1" presStyleCnt="0"/>
      <dgm:spPr/>
    </dgm:pt>
    <dgm:pt modelId="{630C76EC-14AD-4DF3-8FB8-999DF32E0252}" type="pres">
      <dgm:prSet presAssocID="{7912F31A-8A67-404C-A69C-857D26AE29EA}" presName="Accent" presStyleLbl="bgShp" presStyleIdx="0" presStyleCnt="5"/>
      <dgm:spPr/>
    </dgm:pt>
    <dgm:pt modelId="{FA2E0540-40F4-45DD-B950-B4F005D4DA30}" type="pres">
      <dgm:prSet presAssocID="{7912F31A-8A67-404C-A69C-857D26AE29EA}" presName="Child1" presStyleLbl="node1" presStyleIdx="0" presStyleCnt="5" custScaleX="142839" custLinFactNeighborX="5608" custLinFactNeighborY="1263">
        <dgm:presLayoutVars>
          <dgm:chMax val="0"/>
          <dgm:chPref val="0"/>
          <dgm:bulletEnabled val="1"/>
        </dgm:presLayoutVars>
      </dgm:prSet>
      <dgm:spPr/>
      <dgm:t>
        <a:bodyPr/>
        <a:lstStyle/>
        <a:p>
          <a:endParaRPr lang="es-EC"/>
        </a:p>
      </dgm:t>
    </dgm:pt>
    <dgm:pt modelId="{9358AFED-494B-4570-9A04-38B7820497F8}" type="pres">
      <dgm:prSet presAssocID="{FA92ABC6-9B7C-4510-90E9-8716B87EFD99}" presName="Accent2" presStyleCnt="0"/>
      <dgm:spPr/>
    </dgm:pt>
    <dgm:pt modelId="{B0D7FEF3-9470-47EF-9644-1F1EFC7094FB}" type="pres">
      <dgm:prSet presAssocID="{FA92ABC6-9B7C-4510-90E9-8716B87EFD99}" presName="Accent" presStyleLbl="bgShp" presStyleIdx="1" presStyleCnt="5"/>
      <dgm:spPr/>
    </dgm:pt>
    <dgm:pt modelId="{922AC908-53C3-4EA8-865F-D938BF9E4FF4}" type="pres">
      <dgm:prSet presAssocID="{FA92ABC6-9B7C-4510-90E9-8716B87EFD99}" presName="Child2" presStyleLbl="node1" presStyleIdx="1" presStyleCnt="5" custScaleX="142745" custLinFactNeighborX="32438" custLinFactNeighborY="9158">
        <dgm:presLayoutVars>
          <dgm:chMax val="0"/>
          <dgm:chPref val="0"/>
          <dgm:bulletEnabled val="1"/>
        </dgm:presLayoutVars>
      </dgm:prSet>
      <dgm:spPr/>
      <dgm:t>
        <a:bodyPr/>
        <a:lstStyle/>
        <a:p>
          <a:endParaRPr lang="es-EC"/>
        </a:p>
      </dgm:t>
    </dgm:pt>
    <dgm:pt modelId="{9F20FF36-2DF8-40B1-8EE2-247885E1CC1E}" type="pres">
      <dgm:prSet presAssocID="{949116F0-DA08-446B-86F0-4A9164F2D9AC}" presName="Accent3" presStyleCnt="0"/>
      <dgm:spPr/>
    </dgm:pt>
    <dgm:pt modelId="{83903060-1B66-4E3B-9918-D4C69673D46F}" type="pres">
      <dgm:prSet presAssocID="{949116F0-DA08-446B-86F0-4A9164F2D9AC}" presName="Accent" presStyleLbl="bgShp" presStyleIdx="2" presStyleCnt="5" custLinFactX="-100000" custLinFactY="100000" custLinFactNeighborX="-103406" custLinFactNeighborY="199239"/>
      <dgm:spPr/>
    </dgm:pt>
    <dgm:pt modelId="{76201184-A6E7-40BC-B19E-D11329F8F43A}" type="pres">
      <dgm:prSet presAssocID="{949116F0-DA08-446B-86F0-4A9164F2D9AC}" presName="Child3" presStyleLbl="node1" presStyleIdx="2" presStyleCnt="5" custScaleX="142557" custLinFactNeighborX="27831" custLinFactNeighborY="3449">
        <dgm:presLayoutVars>
          <dgm:chMax val="0"/>
          <dgm:chPref val="0"/>
          <dgm:bulletEnabled val="1"/>
        </dgm:presLayoutVars>
      </dgm:prSet>
      <dgm:spPr/>
      <dgm:t>
        <a:bodyPr/>
        <a:lstStyle/>
        <a:p>
          <a:endParaRPr lang="es-EC"/>
        </a:p>
      </dgm:t>
    </dgm:pt>
    <dgm:pt modelId="{60AA6983-B187-4084-9533-766DB99B9482}" type="pres">
      <dgm:prSet presAssocID="{32A42E75-F8FC-4DFA-8325-81AFF13B57FD}" presName="Accent4" presStyleCnt="0"/>
      <dgm:spPr/>
    </dgm:pt>
    <dgm:pt modelId="{09B54BC6-F968-4E63-A390-562F518F389C}" type="pres">
      <dgm:prSet presAssocID="{32A42E75-F8FC-4DFA-8325-81AFF13B57FD}" presName="Accent" presStyleLbl="bgShp" presStyleIdx="3" presStyleCnt="5" custLinFactNeighborX="-43935" custLinFactNeighborY="19196"/>
      <dgm:spPr/>
    </dgm:pt>
    <dgm:pt modelId="{7EEB3F65-C74E-4686-803F-0BCADE7C818F}" type="pres">
      <dgm:prSet presAssocID="{32A42E75-F8FC-4DFA-8325-81AFF13B57FD}" presName="Child4" presStyleLbl="node1" presStyleIdx="3" presStyleCnt="5" custScaleX="136490" custScaleY="121529" custLinFactX="-16206" custLinFactNeighborX="-100000" custLinFactNeighborY="-58235">
        <dgm:presLayoutVars>
          <dgm:chMax val="0"/>
          <dgm:chPref val="0"/>
          <dgm:bulletEnabled val="1"/>
        </dgm:presLayoutVars>
      </dgm:prSet>
      <dgm:spPr/>
      <dgm:t>
        <a:bodyPr/>
        <a:lstStyle/>
        <a:p>
          <a:endParaRPr lang="es-EC"/>
        </a:p>
      </dgm:t>
    </dgm:pt>
    <dgm:pt modelId="{F0BD9F15-610A-4A44-BB95-78A24199208F}" type="pres">
      <dgm:prSet presAssocID="{3ECEA67A-B02F-47CC-9696-B1F622C01404}" presName="Accent5" presStyleCnt="0"/>
      <dgm:spPr/>
    </dgm:pt>
    <dgm:pt modelId="{BDDCA116-5558-47DC-B1BC-B86209854CD8}" type="pres">
      <dgm:prSet presAssocID="{3ECEA67A-B02F-47CC-9696-B1F622C01404}" presName="Accent" presStyleLbl="bgShp" presStyleIdx="4" presStyleCnt="5"/>
      <dgm:spPr/>
    </dgm:pt>
    <dgm:pt modelId="{BFE5F7AD-DC2B-49B0-AA21-9AEBB92F6B9A}" type="pres">
      <dgm:prSet presAssocID="{3ECEA67A-B02F-47CC-9696-B1F622C01404}" presName="Child5" presStyleLbl="node1" presStyleIdx="4" presStyleCnt="5" custScaleX="131358" custScaleY="120054" custLinFactY="-22552" custLinFactNeighborX="-22072" custLinFactNeighborY="-100000">
        <dgm:presLayoutVars>
          <dgm:chMax val="0"/>
          <dgm:chPref val="0"/>
          <dgm:bulletEnabled val="1"/>
        </dgm:presLayoutVars>
      </dgm:prSet>
      <dgm:spPr/>
      <dgm:t>
        <a:bodyPr/>
        <a:lstStyle/>
        <a:p>
          <a:endParaRPr lang="es-EC"/>
        </a:p>
      </dgm:t>
    </dgm:pt>
  </dgm:ptLst>
  <dgm:cxnLst>
    <dgm:cxn modelId="{03FA43C2-3B83-4097-80CF-E6196E694AC9}" type="presOf" srcId="{100036B7-21D6-4FF2-AE19-E642908D51B4}" destId="{C3558EB6-CD3E-406B-888D-E998C3DAEACA}" srcOrd="0" destOrd="0" presId="urn:microsoft.com/office/officeart/2011/layout/HexagonRadial"/>
    <dgm:cxn modelId="{F3E83D65-196A-43C1-A110-BA0DEACC85FD}" srcId="{100036B7-21D6-4FF2-AE19-E642908D51B4}" destId="{32A42E75-F8FC-4DFA-8325-81AFF13B57FD}" srcOrd="3" destOrd="0" parTransId="{9C28CCCA-72CF-4EDF-A874-2A537ED7D82D}" sibTransId="{6EEEAF4E-4622-421F-A280-748CE0FF8B5C}"/>
    <dgm:cxn modelId="{83BA7B5E-E1D9-4528-9893-07A23045F0FF}" type="presOf" srcId="{32A42E75-F8FC-4DFA-8325-81AFF13B57FD}" destId="{7EEB3F65-C74E-4686-803F-0BCADE7C818F}" srcOrd="0" destOrd="0" presId="urn:microsoft.com/office/officeart/2011/layout/HexagonRadial"/>
    <dgm:cxn modelId="{6C366597-657E-4B65-853E-7BB7BD75B9CC}" srcId="{918771DE-FC45-4BD1-B546-0A3E077C6F8B}" destId="{100036B7-21D6-4FF2-AE19-E642908D51B4}" srcOrd="0" destOrd="0" parTransId="{07CBE369-86C3-4FDD-9248-C9A4BA1A6DDA}" sibTransId="{35EDC287-70F6-4E89-B1E2-E08973C6E7F0}"/>
    <dgm:cxn modelId="{24D90D70-1F96-4B31-BA7A-94AA466F20FB}" type="presOf" srcId="{949116F0-DA08-446B-86F0-4A9164F2D9AC}" destId="{76201184-A6E7-40BC-B19E-D11329F8F43A}" srcOrd="0" destOrd="0" presId="urn:microsoft.com/office/officeart/2011/layout/HexagonRadial"/>
    <dgm:cxn modelId="{D9B04F5B-9E15-48B3-8D03-4A4F180A8EFA}" type="presOf" srcId="{FA92ABC6-9B7C-4510-90E9-8716B87EFD99}" destId="{922AC908-53C3-4EA8-865F-D938BF9E4FF4}" srcOrd="0" destOrd="0" presId="urn:microsoft.com/office/officeart/2011/layout/HexagonRadial"/>
    <dgm:cxn modelId="{A8D69824-0C50-4EDE-A33E-F9849EFF4C4C}" type="presOf" srcId="{7912F31A-8A67-404C-A69C-857D26AE29EA}" destId="{FA2E0540-40F4-45DD-B950-B4F005D4DA30}" srcOrd="0" destOrd="0" presId="urn:microsoft.com/office/officeart/2011/layout/HexagonRadial"/>
    <dgm:cxn modelId="{61D17FD2-3A6B-477E-B767-E66EB8681B57}" srcId="{100036B7-21D6-4FF2-AE19-E642908D51B4}" destId="{7912F31A-8A67-404C-A69C-857D26AE29EA}" srcOrd="0" destOrd="0" parTransId="{45D3A089-B886-48BA-A10B-74F27EF1E60E}" sibTransId="{B73B508A-C164-45C2-8FAF-199E1DB4F6BC}"/>
    <dgm:cxn modelId="{2E9A5096-9839-4F0E-B363-9C333CC4CCE7}" srcId="{100036B7-21D6-4FF2-AE19-E642908D51B4}" destId="{3ECEA67A-B02F-47CC-9696-B1F622C01404}" srcOrd="4" destOrd="0" parTransId="{1BA6BA3F-730B-4154-9EF8-9EC979EF5ADB}" sibTransId="{84A90AC4-E54D-4E3B-A71B-705E14F2A3F2}"/>
    <dgm:cxn modelId="{D8879DC8-5656-4DA1-8BEF-155FFC2F4626}" type="presOf" srcId="{3ECEA67A-B02F-47CC-9696-B1F622C01404}" destId="{BFE5F7AD-DC2B-49B0-AA21-9AEBB92F6B9A}" srcOrd="0" destOrd="0" presId="urn:microsoft.com/office/officeart/2011/layout/HexagonRadial"/>
    <dgm:cxn modelId="{79ABC0BD-8F9D-470F-9F8F-D887909E1BEF}" srcId="{100036B7-21D6-4FF2-AE19-E642908D51B4}" destId="{FA92ABC6-9B7C-4510-90E9-8716B87EFD99}" srcOrd="1" destOrd="0" parTransId="{D46BE25A-B6A2-49FA-9162-2BB97C400F04}" sibTransId="{2CCD19A4-556E-487B-94C4-D019225B1088}"/>
    <dgm:cxn modelId="{B98E26A9-72F6-45A9-B5D5-0A753C9C1CAA}" type="presOf" srcId="{918771DE-FC45-4BD1-B546-0A3E077C6F8B}" destId="{1D43CD7D-5C3F-445F-8062-5701B9B4AD73}" srcOrd="0" destOrd="0" presId="urn:microsoft.com/office/officeart/2011/layout/HexagonRadial"/>
    <dgm:cxn modelId="{6970E484-B593-44B6-B9B0-695CFE21DCD0}" srcId="{100036B7-21D6-4FF2-AE19-E642908D51B4}" destId="{949116F0-DA08-446B-86F0-4A9164F2D9AC}" srcOrd="2" destOrd="0" parTransId="{9831FBF5-A935-4E2C-962B-006316A99B5D}" sibTransId="{49D12026-C08C-4ED8-BAB6-A493C623EFCE}"/>
    <dgm:cxn modelId="{9F18D071-1262-449B-B0D3-D07AE51F1D22}" type="presParOf" srcId="{1D43CD7D-5C3F-445F-8062-5701B9B4AD73}" destId="{C3558EB6-CD3E-406B-888D-E998C3DAEACA}" srcOrd="0" destOrd="0" presId="urn:microsoft.com/office/officeart/2011/layout/HexagonRadial"/>
    <dgm:cxn modelId="{07CDF230-1A00-42BC-89BB-EAFA937C4445}" type="presParOf" srcId="{1D43CD7D-5C3F-445F-8062-5701B9B4AD73}" destId="{7BE58728-1934-487E-8AE2-F3CB9BCF10E1}" srcOrd="1" destOrd="0" presId="urn:microsoft.com/office/officeart/2011/layout/HexagonRadial"/>
    <dgm:cxn modelId="{5E6D9773-51CF-4022-A4FC-FB248FD4CBE3}" type="presParOf" srcId="{7BE58728-1934-487E-8AE2-F3CB9BCF10E1}" destId="{630C76EC-14AD-4DF3-8FB8-999DF32E0252}" srcOrd="0" destOrd="0" presId="urn:microsoft.com/office/officeart/2011/layout/HexagonRadial"/>
    <dgm:cxn modelId="{E31E60E5-FB6C-4E07-8C82-7515E00D45DF}" type="presParOf" srcId="{1D43CD7D-5C3F-445F-8062-5701B9B4AD73}" destId="{FA2E0540-40F4-45DD-B950-B4F005D4DA30}" srcOrd="2" destOrd="0" presId="urn:microsoft.com/office/officeart/2011/layout/HexagonRadial"/>
    <dgm:cxn modelId="{19BF7CF5-CF71-46F3-B326-0C05F4BF7E3F}" type="presParOf" srcId="{1D43CD7D-5C3F-445F-8062-5701B9B4AD73}" destId="{9358AFED-494B-4570-9A04-38B7820497F8}" srcOrd="3" destOrd="0" presId="urn:microsoft.com/office/officeart/2011/layout/HexagonRadial"/>
    <dgm:cxn modelId="{2546966E-E74F-4602-97CC-00050939F50C}" type="presParOf" srcId="{9358AFED-494B-4570-9A04-38B7820497F8}" destId="{B0D7FEF3-9470-47EF-9644-1F1EFC7094FB}" srcOrd="0" destOrd="0" presId="urn:microsoft.com/office/officeart/2011/layout/HexagonRadial"/>
    <dgm:cxn modelId="{3AEE6DD8-D2B8-4F98-A8AB-A2F3C57DF7E1}" type="presParOf" srcId="{1D43CD7D-5C3F-445F-8062-5701B9B4AD73}" destId="{922AC908-53C3-4EA8-865F-D938BF9E4FF4}" srcOrd="4" destOrd="0" presId="urn:microsoft.com/office/officeart/2011/layout/HexagonRadial"/>
    <dgm:cxn modelId="{18B7DDAF-32A3-4CE9-9DB2-6746A9B6F5D7}" type="presParOf" srcId="{1D43CD7D-5C3F-445F-8062-5701B9B4AD73}" destId="{9F20FF36-2DF8-40B1-8EE2-247885E1CC1E}" srcOrd="5" destOrd="0" presId="urn:microsoft.com/office/officeart/2011/layout/HexagonRadial"/>
    <dgm:cxn modelId="{23067B30-D040-4B35-8B29-16A0250F6F81}" type="presParOf" srcId="{9F20FF36-2DF8-40B1-8EE2-247885E1CC1E}" destId="{83903060-1B66-4E3B-9918-D4C69673D46F}" srcOrd="0" destOrd="0" presId="urn:microsoft.com/office/officeart/2011/layout/HexagonRadial"/>
    <dgm:cxn modelId="{EDE80FC6-990C-455E-A522-EF8569F3BE0F}" type="presParOf" srcId="{1D43CD7D-5C3F-445F-8062-5701B9B4AD73}" destId="{76201184-A6E7-40BC-B19E-D11329F8F43A}" srcOrd="6" destOrd="0" presId="urn:microsoft.com/office/officeart/2011/layout/HexagonRadial"/>
    <dgm:cxn modelId="{44FAD528-165E-4D32-A971-B43ED575189F}" type="presParOf" srcId="{1D43CD7D-5C3F-445F-8062-5701B9B4AD73}" destId="{60AA6983-B187-4084-9533-766DB99B9482}" srcOrd="7" destOrd="0" presId="urn:microsoft.com/office/officeart/2011/layout/HexagonRadial"/>
    <dgm:cxn modelId="{B000CDE1-FDAB-4709-BFE4-4122932C1A39}" type="presParOf" srcId="{60AA6983-B187-4084-9533-766DB99B9482}" destId="{09B54BC6-F968-4E63-A390-562F518F389C}" srcOrd="0" destOrd="0" presId="urn:microsoft.com/office/officeart/2011/layout/HexagonRadial"/>
    <dgm:cxn modelId="{E736C15A-D453-4611-A44C-4958837AB368}" type="presParOf" srcId="{1D43CD7D-5C3F-445F-8062-5701B9B4AD73}" destId="{7EEB3F65-C74E-4686-803F-0BCADE7C818F}" srcOrd="8" destOrd="0" presId="urn:microsoft.com/office/officeart/2011/layout/HexagonRadial"/>
    <dgm:cxn modelId="{5E418724-472C-4DB4-819A-B24AE33FBED2}" type="presParOf" srcId="{1D43CD7D-5C3F-445F-8062-5701B9B4AD73}" destId="{F0BD9F15-610A-4A44-BB95-78A24199208F}" srcOrd="9" destOrd="0" presId="urn:microsoft.com/office/officeart/2011/layout/HexagonRadial"/>
    <dgm:cxn modelId="{79BA3BC8-24B9-4622-A0B7-D255C9281D6A}" type="presParOf" srcId="{F0BD9F15-610A-4A44-BB95-78A24199208F}" destId="{BDDCA116-5558-47DC-B1BC-B86209854CD8}" srcOrd="0" destOrd="0" presId="urn:microsoft.com/office/officeart/2011/layout/HexagonRadial"/>
    <dgm:cxn modelId="{2E5F1DD2-15C0-42AD-AA82-D823C7502E34}" type="presParOf" srcId="{1D43CD7D-5C3F-445F-8062-5701B9B4AD73}" destId="{BFE5F7AD-DC2B-49B0-AA21-9AEBB92F6B9A}" srcOrd="10"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7F5CD1-A4A6-4075-AD6C-3664295ADC04}" type="doc">
      <dgm:prSet loTypeId="urn:microsoft.com/office/officeart/2005/8/layout/process4" loCatId="list" qsTypeId="urn:microsoft.com/office/officeart/2005/8/quickstyle/simple3" qsCatId="simple" csTypeId="urn:microsoft.com/office/officeart/2005/8/colors/colorful3" csCatId="colorful" phldr="1"/>
      <dgm:spPr/>
      <dgm:t>
        <a:bodyPr/>
        <a:lstStyle/>
        <a:p>
          <a:endParaRPr lang="es-ES"/>
        </a:p>
      </dgm:t>
    </dgm:pt>
    <dgm:pt modelId="{1246348A-D655-4DB3-945A-DEA200CD3520}">
      <dgm:prSet phldrT="[Texto]" custT="1"/>
      <dgm:spPr/>
      <dgm:t>
        <a:bodyPr/>
        <a:lstStyle/>
        <a:p>
          <a:r>
            <a:rPr lang="es-ES" sz="1600" b="0" dirty="0" err="1" smtClean="0">
              <a:latin typeface="Century Gothic" pitchFamily="34" charset="0"/>
            </a:rPr>
            <a:t>The</a:t>
          </a:r>
          <a:r>
            <a:rPr lang="es-ES" sz="1600" b="0" dirty="0" smtClean="0">
              <a:latin typeface="Century Gothic" pitchFamily="34" charset="0"/>
            </a:rPr>
            <a:t> </a:t>
          </a:r>
          <a:r>
            <a:rPr lang="es-ES" sz="1600" b="0" dirty="0" err="1" smtClean="0">
              <a:latin typeface="Century Gothic" pitchFamily="34" charset="0"/>
            </a:rPr>
            <a:t>Bulgarian</a:t>
          </a:r>
          <a:r>
            <a:rPr lang="es-ES" sz="1600" b="0" dirty="0" smtClean="0">
              <a:latin typeface="Century Gothic" pitchFamily="34" charset="0"/>
            </a:rPr>
            <a:t> </a:t>
          </a:r>
          <a:r>
            <a:rPr lang="en-US" sz="1600" b="0" dirty="0" smtClean="0">
              <a:latin typeface="Century Gothic" pitchFamily="34" charset="0"/>
            </a:rPr>
            <a:t>psychotherapist </a:t>
          </a:r>
          <a:r>
            <a:rPr lang="en-US" sz="1600" b="0" dirty="0" err="1" smtClean="0">
              <a:latin typeface="Century Gothic" pitchFamily="34" charset="0"/>
            </a:rPr>
            <a:t>Georgi</a:t>
          </a:r>
          <a:r>
            <a:rPr lang="en-US" sz="1600" b="0" dirty="0" smtClean="0">
              <a:latin typeface="Century Gothic" pitchFamily="34" charset="0"/>
            </a:rPr>
            <a:t> </a:t>
          </a:r>
          <a:r>
            <a:rPr lang="en-US" sz="1600" b="0" dirty="0" err="1" smtClean="0">
              <a:latin typeface="Century Gothic" pitchFamily="34" charset="0"/>
            </a:rPr>
            <a:t>Lozanov</a:t>
          </a:r>
          <a:r>
            <a:rPr lang="en-US" sz="1600" b="0" dirty="0" smtClean="0">
              <a:latin typeface="Century Gothic" pitchFamily="34" charset="0"/>
            </a:rPr>
            <a:t> created the desuggestopedia method.</a:t>
          </a:r>
          <a:endParaRPr lang="es-ES" sz="1600" b="0" dirty="0">
            <a:latin typeface="Century Gothic" pitchFamily="34" charset="0"/>
          </a:endParaRPr>
        </a:p>
      </dgm:t>
    </dgm:pt>
    <dgm:pt modelId="{A73B54CE-418D-463A-9DE4-72AAA2274EB9}" type="parTrans" cxnId="{1198CCEB-313F-4AB9-8E18-7B9E7A9F9673}">
      <dgm:prSet/>
      <dgm:spPr/>
      <dgm:t>
        <a:bodyPr/>
        <a:lstStyle/>
        <a:p>
          <a:endParaRPr lang="es-ES"/>
        </a:p>
      </dgm:t>
    </dgm:pt>
    <dgm:pt modelId="{10D8C6A5-68AF-4210-AFF7-61EC55E172BC}" type="sibTrans" cxnId="{1198CCEB-313F-4AB9-8E18-7B9E7A9F9673}">
      <dgm:prSet/>
      <dgm:spPr/>
      <dgm:t>
        <a:bodyPr/>
        <a:lstStyle/>
        <a:p>
          <a:endParaRPr lang="es-ES"/>
        </a:p>
      </dgm:t>
    </dgm:pt>
    <dgm:pt modelId="{52CA737E-E68E-47B7-830A-B21EEAA3BCE9}">
      <dgm:prSet phldrT="[Texto]" custT="1"/>
      <dgm:spPr/>
      <dgm:t>
        <a:bodyPr/>
        <a:lstStyle/>
        <a:p>
          <a:r>
            <a:rPr lang="es-ES" sz="1600" smtClean="0">
              <a:latin typeface="Century Gothic" pitchFamily="34" charset="0"/>
            </a:rPr>
            <a:t>It reduces the time the brain assimilates the information.</a:t>
          </a:r>
          <a:endParaRPr lang="es-ES" sz="1600" dirty="0">
            <a:latin typeface="Century Gothic" pitchFamily="34" charset="0"/>
          </a:endParaRPr>
        </a:p>
      </dgm:t>
    </dgm:pt>
    <dgm:pt modelId="{E9DF29E2-4533-4097-B435-78D9D57EFE78}" type="parTrans" cxnId="{FFC969A7-F32A-4751-AFDF-5C7A095E4CD2}">
      <dgm:prSet/>
      <dgm:spPr/>
      <dgm:t>
        <a:bodyPr/>
        <a:lstStyle/>
        <a:p>
          <a:endParaRPr lang="es-ES"/>
        </a:p>
      </dgm:t>
    </dgm:pt>
    <dgm:pt modelId="{B21B4F6F-C53B-4BCD-A118-AD8DEA183205}" type="sibTrans" cxnId="{FFC969A7-F32A-4751-AFDF-5C7A095E4CD2}">
      <dgm:prSet/>
      <dgm:spPr/>
      <dgm:t>
        <a:bodyPr/>
        <a:lstStyle/>
        <a:p>
          <a:endParaRPr lang="es-ES"/>
        </a:p>
      </dgm:t>
    </dgm:pt>
    <dgm:pt modelId="{6812E17B-ED79-4DC9-AFD4-B8FA58F3FAEF}">
      <dgm:prSet phldrT="[Texto]" custT="1"/>
      <dgm:spPr/>
      <dgm:t>
        <a:bodyPr/>
        <a:lstStyle/>
        <a:p>
          <a:r>
            <a:rPr lang="en-US" sz="1600" noProof="0" dirty="0" smtClean="0">
              <a:latin typeface="Century Gothic" pitchFamily="34" charset="0"/>
            </a:rPr>
            <a:t>UNESCO (United Nations Educational, Scientific and Cultural Organization) indicates that this method is effective because it is based on studies of suggestion.  </a:t>
          </a:r>
          <a:endParaRPr lang="en-US" sz="1600" noProof="0" dirty="0">
            <a:latin typeface="Century Gothic" pitchFamily="34" charset="0"/>
          </a:endParaRPr>
        </a:p>
      </dgm:t>
    </dgm:pt>
    <dgm:pt modelId="{0DF7C74E-D112-4D08-A676-EF39F4FE0E94}" type="parTrans" cxnId="{308974E3-806B-4488-9FB4-9D78E9E06C5C}">
      <dgm:prSet/>
      <dgm:spPr/>
      <dgm:t>
        <a:bodyPr/>
        <a:lstStyle/>
        <a:p>
          <a:endParaRPr lang="es-ES"/>
        </a:p>
      </dgm:t>
    </dgm:pt>
    <dgm:pt modelId="{ACCD96BC-AD56-4CAE-BCA1-8061D60B24B3}" type="sibTrans" cxnId="{308974E3-806B-4488-9FB4-9D78E9E06C5C}">
      <dgm:prSet/>
      <dgm:spPr/>
      <dgm:t>
        <a:bodyPr/>
        <a:lstStyle/>
        <a:p>
          <a:endParaRPr lang="es-ES"/>
        </a:p>
      </dgm:t>
    </dgm:pt>
    <dgm:pt modelId="{22A98280-B010-4632-B8C3-A5F7B6C9BAC7}">
      <dgm:prSet phldrT="[Texto]" custT="1"/>
      <dgm:spPr/>
      <dgm:t>
        <a:bodyPr/>
        <a:lstStyle/>
        <a:p>
          <a:r>
            <a:rPr lang="en-US" sz="1600" noProof="0" dirty="0" smtClean="0">
              <a:latin typeface="Century Gothic" pitchFamily="34" charset="0"/>
            </a:rPr>
            <a:t>It is used through music, art and dance in the educational system, and students learn in a fast, safe and entertainment way.</a:t>
          </a:r>
          <a:endParaRPr lang="en-US" sz="1600" noProof="0" dirty="0">
            <a:latin typeface="Century Gothic" pitchFamily="34" charset="0"/>
          </a:endParaRPr>
        </a:p>
      </dgm:t>
    </dgm:pt>
    <dgm:pt modelId="{9EA155E9-C3AE-4942-84C4-B5AA6DAD577C}" type="parTrans" cxnId="{3198890D-646D-490B-8CC3-D5F6BA35B709}">
      <dgm:prSet/>
      <dgm:spPr/>
      <dgm:t>
        <a:bodyPr/>
        <a:lstStyle/>
        <a:p>
          <a:endParaRPr lang="es-ES"/>
        </a:p>
      </dgm:t>
    </dgm:pt>
    <dgm:pt modelId="{F0F9C07F-399D-47D1-9EC4-DD8DFBA5E65D}" type="sibTrans" cxnId="{3198890D-646D-490B-8CC3-D5F6BA35B709}">
      <dgm:prSet/>
      <dgm:spPr/>
      <dgm:t>
        <a:bodyPr/>
        <a:lstStyle/>
        <a:p>
          <a:endParaRPr lang="es-ES"/>
        </a:p>
      </dgm:t>
    </dgm:pt>
    <dgm:pt modelId="{11D70AD7-387A-4CD5-932B-6C7F6A7304AE}">
      <dgm:prSet phldrT="[Texto]" custT="1"/>
      <dgm:spPr/>
      <dgm:t>
        <a:bodyPr/>
        <a:lstStyle/>
        <a:p>
          <a:r>
            <a:rPr lang="es-ES" sz="1600" smtClean="0">
              <a:latin typeface="Century Gothic" pitchFamily="34" charset="0"/>
            </a:rPr>
            <a:t>Different fields of studies have used this method, but foreign language learning has mostly used it.</a:t>
          </a:r>
          <a:endParaRPr lang="es-ES" sz="1600" dirty="0">
            <a:latin typeface="Century Gothic" pitchFamily="34" charset="0"/>
          </a:endParaRPr>
        </a:p>
      </dgm:t>
    </dgm:pt>
    <dgm:pt modelId="{BD9EBC6D-D2D5-4179-9CE2-A58DF847C78D}" type="parTrans" cxnId="{75BBAE8D-2DFE-4F8A-87CF-879F6C11EC6E}">
      <dgm:prSet/>
      <dgm:spPr/>
      <dgm:t>
        <a:bodyPr/>
        <a:lstStyle/>
        <a:p>
          <a:endParaRPr lang="es-ES"/>
        </a:p>
      </dgm:t>
    </dgm:pt>
    <dgm:pt modelId="{56DA5697-D074-4FA1-A1BB-2A94314CD1A2}" type="sibTrans" cxnId="{75BBAE8D-2DFE-4F8A-87CF-879F6C11EC6E}">
      <dgm:prSet/>
      <dgm:spPr/>
      <dgm:t>
        <a:bodyPr/>
        <a:lstStyle/>
        <a:p>
          <a:endParaRPr lang="es-ES"/>
        </a:p>
      </dgm:t>
    </dgm:pt>
    <dgm:pt modelId="{B457AD2B-4E41-42E8-8C72-6D8B6A2FCEF3}">
      <dgm:prSet phldrT="[Texto]" custT="1"/>
      <dgm:spPr/>
      <dgm:t>
        <a:bodyPr/>
        <a:lstStyle/>
        <a:p>
          <a:r>
            <a:rPr lang="es-ES" sz="1600" smtClean="0">
              <a:latin typeface="Century Gothic" pitchFamily="34" charset="0"/>
            </a:rPr>
            <a:t>Lozanov mentions that we use only 5 to 10 percent of our mental capacity.</a:t>
          </a:r>
          <a:endParaRPr lang="es-ES" sz="1600" dirty="0">
            <a:latin typeface="Century Gothic" pitchFamily="34" charset="0"/>
          </a:endParaRPr>
        </a:p>
      </dgm:t>
    </dgm:pt>
    <dgm:pt modelId="{517B2DF1-7F74-4C90-825F-04F2537C4CE6}" type="parTrans" cxnId="{7ABD6D78-CEC9-4CDD-BFAF-16BBD976AB55}">
      <dgm:prSet/>
      <dgm:spPr/>
      <dgm:t>
        <a:bodyPr/>
        <a:lstStyle/>
        <a:p>
          <a:endParaRPr lang="es-ES"/>
        </a:p>
      </dgm:t>
    </dgm:pt>
    <dgm:pt modelId="{1CA11569-6D7F-46EE-9C10-AF5E8A2A377C}" type="sibTrans" cxnId="{7ABD6D78-CEC9-4CDD-BFAF-16BBD976AB55}">
      <dgm:prSet/>
      <dgm:spPr/>
      <dgm:t>
        <a:bodyPr/>
        <a:lstStyle/>
        <a:p>
          <a:endParaRPr lang="es-ES"/>
        </a:p>
      </dgm:t>
    </dgm:pt>
    <dgm:pt modelId="{7AEE3349-776D-4914-A7E7-6EAE76C7C5FA}" type="pres">
      <dgm:prSet presAssocID="{867F5CD1-A4A6-4075-AD6C-3664295ADC04}" presName="Name0" presStyleCnt="0">
        <dgm:presLayoutVars>
          <dgm:dir/>
          <dgm:animLvl val="lvl"/>
          <dgm:resizeHandles val="exact"/>
        </dgm:presLayoutVars>
      </dgm:prSet>
      <dgm:spPr/>
      <dgm:t>
        <a:bodyPr/>
        <a:lstStyle/>
        <a:p>
          <a:endParaRPr lang="es-ES"/>
        </a:p>
      </dgm:t>
    </dgm:pt>
    <dgm:pt modelId="{4588D105-BBAA-471C-9C10-0DDA4ABA31F1}" type="pres">
      <dgm:prSet presAssocID="{B457AD2B-4E41-42E8-8C72-6D8B6A2FCEF3}" presName="boxAndChildren" presStyleCnt="0"/>
      <dgm:spPr/>
      <dgm:t>
        <a:bodyPr/>
        <a:lstStyle/>
        <a:p>
          <a:endParaRPr lang="es-EC"/>
        </a:p>
      </dgm:t>
    </dgm:pt>
    <dgm:pt modelId="{936F1827-9133-4AF5-9B34-1CEBECB3D32A}" type="pres">
      <dgm:prSet presAssocID="{B457AD2B-4E41-42E8-8C72-6D8B6A2FCEF3}" presName="parentTextBox" presStyleLbl="node1" presStyleIdx="0" presStyleCnt="6"/>
      <dgm:spPr/>
      <dgm:t>
        <a:bodyPr/>
        <a:lstStyle/>
        <a:p>
          <a:endParaRPr lang="es-ES"/>
        </a:p>
      </dgm:t>
    </dgm:pt>
    <dgm:pt modelId="{6DBC81F0-9D71-45FE-BD5C-099A1A169E06}" type="pres">
      <dgm:prSet presAssocID="{56DA5697-D074-4FA1-A1BB-2A94314CD1A2}" presName="sp" presStyleCnt="0"/>
      <dgm:spPr/>
      <dgm:t>
        <a:bodyPr/>
        <a:lstStyle/>
        <a:p>
          <a:endParaRPr lang="es-EC"/>
        </a:p>
      </dgm:t>
    </dgm:pt>
    <dgm:pt modelId="{3E63D4AA-CE68-4EB4-AAA4-BF31D9A3ECAD}" type="pres">
      <dgm:prSet presAssocID="{11D70AD7-387A-4CD5-932B-6C7F6A7304AE}" presName="arrowAndChildren" presStyleCnt="0"/>
      <dgm:spPr/>
      <dgm:t>
        <a:bodyPr/>
        <a:lstStyle/>
        <a:p>
          <a:endParaRPr lang="es-EC"/>
        </a:p>
      </dgm:t>
    </dgm:pt>
    <dgm:pt modelId="{F0D8D6C7-0767-480B-8A23-F2E4B1EFE25D}" type="pres">
      <dgm:prSet presAssocID="{11D70AD7-387A-4CD5-932B-6C7F6A7304AE}" presName="parentTextArrow" presStyleLbl="node1" presStyleIdx="1" presStyleCnt="6"/>
      <dgm:spPr/>
      <dgm:t>
        <a:bodyPr/>
        <a:lstStyle/>
        <a:p>
          <a:endParaRPr lang="es-ES"/>
        </a:p>
      </dgm:t>
    </dgm:pt>
    <dgm:pt modelId="{DBCDD8E3-0DC9-47BA-B902-6FC2526F84B1}" type="pres">
      <dgm:prSet presAssocID="{F0F9C07F-399D-47D1-9EC4-DD8DFBA5E65D}" presName="sp" presStyleCnt="0"/>
      <dgm:spPr/>
      <dgm:t>
        <a:bodyPr/>
        <a:lstStyle/>
        <a:p>
          <a:endParaRPr lang="es-EC"/>
        </a:p>
      </dgm:t>
    </dgm:pt>
    <dgm:pt modelId="{4CB4C3AB-6451-4F80-A207-29E3A01DA641}" type="pres">
      <dgm:prSet presAssocID="{22A98280-B010-4632-B8C3-A5F7B6C9BAC7}" presName="arrowAndChildren" presStyleCnt="0"/>
      <dgm:spPr/>
      <dgm:t>
        <a:bodyPr/>
        <a:lstStyle/>
        <a:p>
          <a:endParaRPr lang="es-EC"/>
        </a:p>
      </dgm:t>
    </dgm:pt>
    <dgm:pt modelId="{CAE1341D-3E0E-47C4-9BDB-416FF451A651}" type="pres">
      <dgm:prSet presAssocID="{22A98280-B010-4632-B8C3-A5F7B6C9BAC7}" presName="parentTextArrow" presStyleLbl="node1" presStyleIdx="2" presStyleCnt="6"/>
      <dgm:spPr/>
      <dgm:t>
        <a:bodyPr/>
        <a:lstStyle/>
        <a:p>
          <a:endParaRPr lang="es-ES"/>
        </a:p>
      </dgm:t>
    </dgm:pt>
    <dgm:pt modelId="{A9D011C8-E043-43AF-BA40-211A3B204458}" type="pres">
      <dgm:prSet presAssocID="{ACCD96BC-AD56-4CAE-BCA1-8061D60B24B3}" presName="sp" presStyleCnt="0"/>
      <dgm:spPr/>
      <dgm:t>
        <a:bodyPr/>
        <a:lstStyle/>
        <a:p>
          <a:endParaRPr lang="es-EC"/>
        </a:p>
      </dgm:t>
    </dgm:pt>
    <dgm:pt modelId="{D59C6AE8-1D70-4287-9A37-D30AB8E87700}" type="pres">
      <dgm:prSet presAssocID="{6812E17B-ED79-4DC9-AFD4-B8FA58F3FAEF}" presName="arrowAndChildren" presStyleCnt="0"/>
      <dgm:spPr/>
      <dgm:t>
        <a:bodyPr/>
        <a:lstStyle/>
        <a:p>
          <a:endParaRPr lang="es-EC"/>
        </a:p>
      </dgm:t>
    </dgm:pt>
    <dgm:pt modelId="{C886A32F-90FD-48B4-966F-023696B3F1C5}" type="pres">
      <dgm:prSet presAssocID="{6812E17B-ED79-4DC9-AFD4-B8FA58F3FAEF}" presName="parentTextArrow" presStyleLbl="node1" presStyleIdx="3" presStyleCnt="6" custScaleY="125416"/>
      <dgm:spPr/>
      <dgm:t>
        <a:bodyPr/>
        <a:lstStyle/>
        <a:p>
          <a:endParaRPr lang="es-ES"/>
        </a:p>
      </dgm:t>
    </dgm:pt>
    <dgm:pt modelId="{8AFFD472-A906-420C-B892-CC1CA1C7829F}" type="pres">
      <dgm:prSet presAssocID="{B21B4F6F-C53B-4BCD-A118-AD8DEA183205}" presName="sp" presStyleCnt="0"/>
      <dgm:spPr/>
      <dgm:t>
        <a:bodyPr/>
        <a:lstStyle/>
        <a:p>
          <a:endParaRPr lang="es-EC"/>
        </a:p>
      </dgm:t>
    </dgm:pt>
    <dgm:pt modelId="{DF95880A-C980-4A65-8D2E-C6E2D1D2D2D7}" type="pres">
      <dgm:prSet presAssocID="{52CA737E-E68E-47B7-830A-B21EEAA3BCE9}" presName="arrowAndChildren" presStyleCnt="0"/>
      <dgm:spPr/>
      <dgm:t>
        <a:bodyPr/>
        <a:lstStyle/>
        <a:p>
          <a:endParaRPr lang="es-EC"/>
        </a:p>
      </dgm:t>
    </dgm:pt>
    <dgm:pt modelId="{821D02B0-55E9-496F-895D-19096F4BC160}" type="pres">
      <dgm:prSet presAssocID="{52CA737E-E68E-47B7-830A-B21EEAA3BCE9}" presName="parentTextArrow" presStyleLbl="node1" presStyleIdx="4" presStyleCnt="6"/>
      <dgm:spPr/>
      <dgm:t>
        <a:bodyPr/>
        <a:lstStyle/>
        <a:p>
          <a:endParaRPr lang="es-ES"/>
        </a:p>
      </dgm:t>
    </dgm:pt>
    <dgm:pt modelId="{2FC110FD-F4D2-4EFD-9BB8-A328413C638A}" type="pres">
      <dgm:prSet presAssocID="{10D8C6A5-68AF-4210-AFF7-61EC55E172BC}" presName="sp" presStyleCnt="0"/>
      <dgm:spPr/>
      <dgm:t>
        <a:bodyPr/>
        <a:lstStyle/>
        <a:p>
          <a:endParaRPr lang="es-EC"/>
        </a:p>
      </dgm:t>
    </dgm:pt>
    <dgm:pt modelId="{F6A91503-D54B-40B8-9399-3A71FF453E9D}" type="pres">
      <dgm:prSet presAssocID="{1246348A-D655-4DB3-945A-DEA200CD3520}" presName="arrowAndChildren" presStyleCnt="0"/>
      <dgm:spPr/>
      <dgm:t>
        <a:bodyPr/>
        <a:lstStyle/>
        <a:p>
          <a:endParaRPr lang="es-EC"/>
        </a:p>
      </dgm:t>
    </dgm:pt>
    <dgm:pt modelId="{65FE6230-E387-45AB-B36D-A544D926EE36}" type="pres">
      <dgm:prSet presAssocID="{1246348A-D655-4DB3-945A-DEA200CD3520}" presName="parentTextArrow" presStyleLbl="node1" presStyleIdx="5" presStyleCnt="6"/>
      <dgm:spPr/>
      <dgm:t>
        <a:bodyPr/>
        <a:lstStyle/>
        <a:p>
          <a:endParaRPr lang="es-ES"/>
        </a:p>
      </dgm:t>
    </dgm:pt>
  </dgm:ptLst>
  <dgm:cxnLst>
    <dgm:cxn modelId="{90599A85-DB5A-4F61-B3BD-B8D0ADD3F60D}" type="presOf" srcId="{11D70AD7-387A-4CD5-932B-6C7F6A7304AE}" destId="{F0D8D6C7-0767-480B-8A23-F2E4B1EFE25D}" srcOrd="0" destOrd="0" presId="urn:microsoft.com/office/officeart/2005/8/layout/process4"/>
    <dgm:cxn modelId="{7ABD6D78-CEC9-4CDD-BFAF-16BBD976AB55}" srcId="{867F5CD1-A4A6-4075-AD6C-3664295ADC04}" destId="{B457AD2B-4E41-42E8-8C72-6D8B6A2FCEF3}" srcOrd="5" destOrd="0" parTransId="{517B2DF1-7F74-4C90-825F-04F2537C4CE6}" sibTransId="{1CA11569-6D7F-46EE-9C10-AF5E8A2A377C}"/>
    <dgm:cxn modelId="{DC76C3F2-EF64-4F23-B698-E5A13350B300}" type="presOf" srcId="{1246348A-D655-4DB3-945A-DEA200CD3520}" destId="{65FE6230-E387-45AB-B36D-A544D926EE36}" srcOrd="0" destOrd="0" presId="urn:microsoft.com/office/officeart/2005/8/layout/process4"/>
    <dgm:cxn modelId="{8A25E586-1DC7-40C3-B4E9-7259DB04BBC5}" type="presOf" srcId="{52CA737E-E68E-47B7-830A-B21EEAA3BCE9}" destId="{821D02B0-55E9-496F-895D-19096F4BC160}" srcOrd="0" destOrd="0" presId="urn:microsoft.com/office/officeart/2005/8/layout/process4"/>
    <dgm:cxn modelId="{996B697C-33B7-401D-9B4F-019119D590F6}" type="presOf" srcId="{6812E17B-ED79-4DC9-AFD4-B8FA58F3FAEF}" destId="{C886A32F-90FD-48B4-966F-023696B3F1C5}" srcOrd="0" destOrd="0" presId="urn:microsoft.com/office/officeart/2005/8/layout/process4"/>
    <dgm:cxn modelId="{3D7DA06F-5641-4528-AF35-B2DC83D2435C}" type="presOf" srcId="{22A98280-B010-4632-B8C3-A5F7B6C9BAC7}" destId="{CAE1341D-3E0E-47C4-9BDB-416FF451A651}" srcOrd="0" destOrd="0" presId="urn:microsoft.com/office/officeart/2005/8/layout/process4"/>
    <dgm:cxn modelId="{FFC969A7-F32A-4751-AFDF-5C7A095E4CD2}" srcId="{867F5CD1-A4A6-4075-AD6C-3664295ADC04}" destId="{52CA737E-E68E-47B7-830A-B21EEAA3BCE9}" srcOrd="1" destOrd="0" parTransId="{E9DF29E2-4533-4097-B435-78D9D57EFE78}" sibTransId="{B21B4F6F-C53B-4BCD-A118-AD8DEA183205}"/>
    <dgm:cxn modelId="{3198890D-646D-490B-8CC3-D5F6BA35B709}" srcId="{867F5CD1-A4A6-4075-AD6C-3664295ADC04}" destId="{22A98280-B010-4632-B8C3-A5F7B6C9BAC7}" srcOrd="3" destOrd="0" parTransId="{9EA155E9-C3AE-4942-84C4-B5AA6DAD577C}" sibTransId="{F0F9C07F-399D-47D1-9EC4-DD8DFBA5E65D}"/>
    <dgm:cxn modelId="{75BBAE8D-2DFE-4F8A-87CF-879F6C11EC6E}" srcId="{867F5CD1-A4A6-4075-AD6C-3664295ADC04}" destId="{11D70AD7-387A-4CD5-932B-6C7F6A7304AE}" srcOrd="4" destOrd="0" parTransId="{BD9EBC6D-D2D5-4179-9CE2-A58DF847C78D}" sibTransId="{56DA5697-D074-4FA1-A1BB-2A94314CD1A2}"/>
    <dgm:cxn modelId="{308974E3-806B-4488-9FB4-9D78E9E06C5C}" srcId="{867F5CD1-A4A6-4075-AD6C-3664295ADC04}" destId="{6812E17B-ED79-4DC9-AFD4-B8FA58F3FAEF}" srcOrd="2" destOrd="0" parTransId="{0DF7C74E-D112-4D08-A676-EF39F4FE0E94}" sibTransId="{ACCD96BC-AD56-4CAE-BCA1-8061D60B24B3}"/>
    <dgm:cxn modelId="{8E78EA18-E03B-4B3B-BEE9-0E6D3D6F9B85}" type="presOf" srcId="{867F5CD1-A4A6-4075-AD6C-3664295ADC04}" destId="{7AEE3349-776D-4914-A7E7-6EAE76C7C5FA}" srcOrd="0" destOrd="0" presId="urn:microsoft.com/office/officeart/2005/8/layout/process4"/>
    <dgm:cxn modelId="{17F1E0B5-6ECA-41D7-8B32-6D05A95F43B2}" type="presOf" srcId="{B457AD2B-4E41-42E8-8C72-6D8B6A2FCEF3}" destId="{936F1827-9133-4AF5-9B34-1CEBECB3D32A}" srcOrd="0" destOrd="0" presId="urn:microsoft.com/office/officeart/2005/8/layout/process4"/>
    <dgm:cxn modelId="{1198CCEB-313F-4AB9-8E18-7B9E7A9F9673}" srcId="{867F5CD1-A4A6-4075-AD6C-3664295ADC04}" destId="{1246348A-D655-4DB3-945A-DEA200CD3520}" srcOrd="0" destOrd="0" parTransId="{A73B54CE-418D-463A-9DE4-72AAA2274EB9}" sibTransId="{10D8C6A5-68AF-4210-AFF7-61EC55E172BC}"/>
    <dgm:cxn modelId="{BEB1C323-4440-404E-B21C-5D7B0CDE31C4}" type="presParOf" srcId="{7AEE3349-776D-4914-A7E7-6EAE76C7C5FA}" destId="{4588D105-BBAA-471C-9C10-0DDA4ABA31F1}" srcOrd="0" destOrd="0" presId="urn:microsoft.com/office/officeart/2005/8/layout/process4"/>
    <dgm:cxn modelId="{3062A156-3AFE-4C3C-B135-FAEF59254562}" type="presParOf" srcId="{4588D105-BBAA-471C-9C10-0DDA4ABA31F1}" destId="{936F1827-9133-4AF5-9B34-1CEBECB3D32A}" srcOrd="0" destOrd="0" presId="urn:microsoft.com/office/officeart/2005/8/layout/process4"/>
    <dgm:cxn modelId="{67CBCDE4-B788-417B-90C8-2E33208B463A}" type="presParOf" srcId="{7AEE3349-776D-4914-A7E7-6EAE76C7C5FA}" destId="{6DBC81F0-9D71-45FE-BD5C-099A1A169E06}" srcOrd="1" destOrd="0" presId="urn:microsoft.com/office/officeart/2005/8/layout/process4"/>
    <dgm:cxn modelId="{F06D3A27-704B-4D88-9379-4EA7EA227060}" type="presParOf" srcId="{7AEE3349-776D-4914-A7E7-6EAE76C7C5FA}" destId="{3E63D4AA-CE68-4EB4-AAA4-BF31D9A3ECAD}" srcOrd="2" destOrd="0" presId="urn:microsoft.com/office/officeart/2005/8/layout/process4"/>
    <dgm:cxn modelId="{43716240-F33A-4F27-A7D0-E1DC4D243C36}" type="presParOf" srcId="{3E63D4AA-CE68-4EB4-AAA4-BF31D9A3ECAD}" destId="{F0D8D6C7-0767-480B-8A23-F2E4B1EFE25D}" srcOrd="0" destOrd="0" presId="urn:microsoft.com/office/officeart/2005/8/layout/process4"/>
    <dgm:cxn modelId="{089EDD11-8CBB-4D72-9157-27FAEECC2A7D}" type="presParOf" srcId="{7AEE3349-776D-4914-A7E7-6EAE76C7C5FA}" destId="{DBCDD8E3-0DC9-47BA-B902-6FC2526F84B1}" srcOrd="3" destOrd="0" presId="urn:microsoft.com/office/officeart/2005/8/layout/process4"/>
    <dgm:cxn modelId="{D9E04B7F-1509-416D-9FF2-34624DD8650C}" type="presParOf" srcId="{7AEE3349-776D-4914-A7E7-6EAE76C7C5FA}" destId="{4CB4C3AB-6451-4F80-A207-29E3A01DA641}" srcOrd="4" destOrd="0" presId="urn:microsoft.com/office/officeart/2005/8/layout/process4"/>
    <dgm:cxn modelId="{8327AA57-A9B4-4D7F-BCE9-EFEF8C28185A}" type="presParOf" srcId="{4CB4C3AB-6451-4F80-A207-29E3A01DA641}" destId="{CAE1341D-3E0E-47C4-9BDB-416FF451A651}" srcOrd="0" destOrd="0" presId="urn:microsoft.com/office/officeart/2005/8/layout/process4"/>
    <dgm:cxn modelId="{E4FBBA33-5104-4675-9FE9-D14EA053DBCF}" type="presParOf" srcId="{7AEE3349-776D-4914-A7E7-6EAE76C7C5FA}" destId="{A9D011C8-E043-43AF-BA40-211A3B204458}" srcOrd="5" destOrd="0" presId="urn:microsoft.com/office/officeart/2005/8/layout/process4"/>
    <dgm:cxn modelId="{850D8C1C-3032-494B-BCCA-23E3736E433C}" type="presParOf" srcId="{7AEE3349-776D-4914-A7E7-6EAE76C7C5FA}" destId="{D59C6AE8-1D70-4287-9A37-D30AB8E87700}" srcOrd="6" destOrd="0" presId="urn:microsoft.com/office/officeart/2005/8/layout/process4"/>
    <dgm:cxn modelId="{0F98A149-6626-4872-A244-F1E1A6E20E4F}" type="presParOf" srcId="{D59C6AE8-1D70-4287-9A37-D30AB8E87700}" destId="{C886A32F-90FD-48B4-966F-023696B3F1C5}" srcOrd="0" destOrd="0" presId="urn:microsoft.com/office/officeart/2005/8/layout/process4"/>
    <dgm:cxn modelId="{FBE86EEB-FB45-4074-9CE4-3BB5E4D6C1A2}" type="presParOf" srcId="{7AEE3349-776D-4914-A7E7-6EAE76C7C5FA}" destId="{8AFFD472-A906-420C-B892-CC1CA1C7829F}" srcOrd="7" destOrd="0" presId="urn:microsoft.com/office/officeart/2005/8/layout/process4"/>
    <dgm:cxn modelId="{7A3CED7F-052D-4661-BDAE-0B1D69E93B95}" type="presParOf" srcId="{7AEE3349-776D-4914-A7E7-6EAE76C7C5FA}" destId="{DF95880A-C980-4A65-8D2E-C6E2D1D2D2D7}" srcOrd="8" destOrd="0" presId="urn:microsoft.com/office/officeart/2005/8/layout/process4"/>
    <dgm:cxn modelId="{74595FFA-6CE1-432D-AEE0-DEA5918C9F98}" type="presParOf" srcId="{DF95880A-C980-4A65-8D2E-C6E2D1D2D2D7}" destId="{821D02B0-55E9-496F-895D-19096F4BC160}" srcOrd="0" destOrd="0" presId="urn:microsoft.com/office/officeart/2005/8/layout/process4"/>
    <dgm:cxn modelId="{7B5F1D65-32DB-48A6-AD2C-7015B6AD969C}" type="presParOf" srcId="{7AEE3349-776D-4914-A7E7-6EAE76C7C5FA}" destId="{2FC110FD-F4D2-4EFD-9BB8-A328413C638A}" srcOrd="9" destOrd="0" presId="urn:microsoft.com/office/officeart/2005/8/layout/process4"/>
    <dgm:cxn modelId="{D943CEE2-229E-4A50-9C96-5488534D9631}" type="presParOf" srcId="{7AEE3349-776D-4914-A7E7-6EAE76C7C5FA}" destId="{F6A91503-D54B-40B8-9399-3A71FF453E9D}" srcOrd="10" destOrd="0" presId="urn:microsoft.com/office/officeart/2005/8/layout/process4"/>
    <dgm:cxn modelId="{EAD819C8-DCF0-4A4B-A063-15D0E1B883A5}" type="presParOf" srcId="{F6A91503-D54B-40B8-9399-3A71FF453E9D}" destId="{65FE6230-E387-45AB-B36D-A544D926EE3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1E027-8AF2-4F74-BC22-D707FC29E513}"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s-ES"/>
        </a:p>
      </dgm:t>
    </dgm:pt>
    <dgm:pt modelId="{3D4DFA1F-8EB1-45E7-9273-A12DCFA3F513}">
      <dgm:prSet phldrT="[Texto]" custT="1"/>
      <dgm:spPr/>
      <dgm:t>
        <a:bodyPr/>
        <a:lstStyle/>
        <a:p>
          <a:r>
            <a:rPr lang="es-ES" sz="4400" dirty="0" smtClean="0">
              <a:latin typeface="Century Gothic" pitchFamily="34" charset="0"/>
            </a:rPr>
            <a:t>Positive </a:t>
          </a:r>
          <a:r>
            <a:rPr lang="es-ES" sz="4400" dirty="0" err="1" smtClean="0">
              <a:latin typeface="Century Gothic" pitchFamily="34" charset="0"/>
            </a:rPr>
            <a:t>Suggestion</a:t>
          </a:r>
          <a:endParaRPr lang="es-ES" sz="4400" dirty="0">
            <a:latin typeface="Century Gothic" pitchFamily="34" charset="0"/>
          </a:endParaRPr>
        </a:p>
      </dgm:t>
    </dgm:pt>
    <dgm:pt modelId="{30EB3CDC-C4B8-4DE6-8574-0D2B59EBAC4F}" type="parTrans" cxnId="{A8E2BDAF-40A9-4D37-ABD4-7D6E20F6E52F}">
      <dgm:prSet/>
      <dgm:spPr/>
      <dgm:t>
        <a:bodyPr/>
        <a:lstStyle/>
        <a:p>
          <a:endParaRPr lang="es-ES"/>
        </a:p>
      </dgm:t>
    </dgm:pt>
    <dgm:pt modelId="{E7124E86-D6DB-4A43-9E02-2BDD6065B308}" type="sibTrans" cxnId="{A8E2BDAF-40A9-4D37-ABD4-7D6E20F6E52F}">
      <dgm:prSet/>
      <dgm:spPr/>
      <dgm:t>
        <a:bodyPr/>
        <a:lstStyle/>
        <a:p>
          <a:endParaRPr lang="es-ES"/>
        </a:p>
      </dgm:t>
    </dgm:pt>
    <dgm:pt modelId="{EB8B457E-9FE0-48C2-8EAE-2AAE13C5E037}">
      <dgm:prSet phldrT="[Texto]"/>
      <dgm:spPr/>
      <dgm:t>
        <a:bodyPr/>
        <a:lstStyle/>
        <a:p>
          <a:r>
            <a:rPr lang="en-US" noProof="0" dirty="0" smtClean="0"/>
            <a:t>The teacher begins the class telling the students that they are going to be successful and gives positive suggestion. </a:t>
          </a:r>
          <a:endParaRPr lang="en-US" noProof="0" dirty="0"/>
        </a:p>
      </dgm:t>
    </dgm:pt>
    <dgm:pt modelId="{B85169FD-F292-4DC5-903C-DB6DA1FFCC4E}" type="parTrans" cxnId="{05CD536E-983B-4B12-9F08-44026339170F}">
      <dgm:prSet/>
      <dgm:spPr/>
      <dgm:t>
        <a:bodyPr/>
        <a:lstStyle/>
        <a:p>
          <a:endParaRPr lang="es-ES"/>
        </a:p>
      </dgm:t>
    </dgm:pt>
    <dgm:pt modelId="{B5603C49-405D-4ACA-AF91-FAF02D2B10AA}" type="sibTrans" cxnId="{05CD536E-983B-4B12-9F08-44026339170F}">
      <dgm:prSet/>
      <dgm:spPr/>
      <dgm:t>
        <a:bodyPr/>
        <a:lstStyle/>
        <a:p>
          <a:endParaRPr lang="es-ES"/>
        </a:p>
      </dgm:t>
    </dgm:pt>
    <dgm:pt modelId="{B6837400-109D-4149-8637-400B1F3D9A1A}">
      <dgm:prSet phldrT="[Texto]"/>
      <dgm:spPr/>
      <dgm:t>
        <a:bodyPr/>
        <a:lstStyle/>
        <a:p>
          <a:r>
            <a:rPr lang="en-US" noProof="0" dirty="0" smtClean="0"/>
            <a:t>The teacher could use a famous phrase and begins speaking about it, so students can give an opinion.   </a:t>
          </a:r>
          <a:endParaRPr lang="en-US" noProof="0" dirty="0"/>
        </a:p>
      </dgm:t>
    </dgm:pt>
    <dgm:pt modelId="{33862B93-E660-463F-BE91-E3BEADE5FDBE}" type="parTrans" cxnId="{97D8AA5B-F415-45F7-8AEF-0DDE336EDCC4}">
      <dgm:prSet/>
      <dgm:spPr/>
      <dgm:t>
        <a:bodyPr/>
        <a:lstStyle/>
        <a:p>
          <a:endParaRPr lang="es-ES"/>
        </a:p>
      </dgm:t>
    </dgm:pt>
    <dgm:pt modelId="{03661E43-E587-44A6-8123-E78A063F72E4}" type="sibTrans" cxnId="{97D8AA5B-F415-45F7-8AEF-0DDE336EDCC4}">
      <dgm:prSet/>
      <dgm:spPr/>
      <dgm:t>
        <a:bodyPr/>
        <a:lstStyle/>
        <a:p>
          <a:endParaRPr lang="es-ES"/>
        </a:p>
      </dgm:t>
    </dgm:pt>
    <dgm:pt modelId="{2E5AF0EC-E57A-4072-A14A-AFC0B5779A1F}">
      <dgm:prSet phldrT="[Texto]"/>
      <dgm:spPr/>
      <dgm:t>
        <a:bodyPr/>
        <a:lstStyle/>
        <a:p>
          <a:endParaRPr lang="en-US" noProof="0" dirty="0"/>
        </a:p>
      </dgm:t>
    </dgm:pt>
    <dgm:pt modelId="{662110F5-C05E-453C-A352-5EB83B45B881}" type="parTrans" cxnId="{F07B859A-45AE-4B0A-99BF-BCF888ACFCDE}">
      <dgm:prSet/>
      <dgm:spPr/>
      <dgm:t>
        <a:bodyPr/>
        <a:lstStyle/>
        <a:p>
          <a:endParaRPr lang="es-EC"/>
        </a:p>
      </dgm:t>
    </dgm:pt>
    <dgm:pt modelId="{FC9D86A9-B818-4328-9F9C-A63248F8D96B}" type="sibTrans" cxnId="{F07B859A-45AE-4B0A-99BF-BCF888ACFCDE}">
      <dgm:prSet/>
      <dgm:spPr/>
      <dgm:t>
        <a:bodyPr/>
        <a:lstStyle/>
        <a:p>
          <a:endParaRPr lang="es-EC"/>
        </a:p>
      </dgm:t>
    </dgm:pt>
    <dgm:pt modelId="{ECA68C11-DC45-4354-90B9-BB7FEC92701E}">
      <dgm:prSet phldrT="[Texto]"/>
      <dgm:spPr/>
      <dgm:t>
        <a:bodyPr/>
        <a:lstStyle/>
        <a:p>
          <a:endParaRPr lang="es-ES" dirty="0"/>
        </a:p>
      </dgm:t>
    </dgm:pt>
    <dgm:pt modelId="{7653E360-EB75-4356-BBE2-DFAF86D71F6D}" type="parTrans" cxnId="{4368CB58-082A-43CA-B9BB-42119896FCCA}">
      <dgm:prSet/>
      <dgm:spPr/>
      <dgm:t>
        <a:bodyPr/>
        <a:lstStyle/>
        <a:p>
          <a:endParaRPr lang="es-EC"/>
        </a:p>
      </dgm:t>
    </dgm:pt>
    <dgm:pt modelId="{D48420C0-1AC5-41E7-A895-5F5224D9A757}" type="sibTrans" cxnId="{4368CB58-082A-43CA-B9BB-42119896FCCA}">
      <dgm:prSet/>
      <dgm:spPr/>
      <dgm:t>
        <a:bodyPr/>
        <a:lstStyle/>
        <a:p>
          <a:endParaRPr lang="es-EC"/>
        </a:p>
      </dgm:t>
    </dgm:pt>
    <dgm:pt modelId="{0C8B9A72-7B94-4DE9-BFE0-2285E27DFA7E}" type="pres">
      <dgm:prSet presAssocID="{A2F1E027-8AF2-4F74-BC22-D707FC29E513}" presName="Name0" presStyleCnt="0">
        <dgm:presLayoutVars>
          <dgm:dir/>
          <dgm:animLvl val="lvl"/>
          <dgm:resizeHandles val="exact"/>
        </dgm:presLayoutVars>
      </dgm:prSet>
      <dgm:spPr/>
      <dgm:t>
        <a:bodyPr/>
        <a:lstStyle/>
        <a:p>
          <a:endParaRPr lang="es-ES"/>
        </a:p>
      </dgm:t>
    </dgm:pt>
    <dgm:pt modelId="{D2AFBB9F-18EC-414D-8C84-F5EAA9F714B7}" type="pres">
      <dgm:prSet presAssocID="{3D4DFA1F-8EB1-45E7-9273-A12DCFA3F513}" presName="composite" presStyleCnt="0"/>
      <dgm:spPr/>
    </dgm:pt>
    <dgm:pt modelId="{4B4F8742-DC63-48B7-8D88-EDE564EBA88E}" type="pres">
      <dgm:prSet presAssocID="{3D4DFA1F-8EB1-45E7-9273-A12DCFA3F513}" presName="parTx" presStyleLbl="alignNode1" presStyleIdx="0" presStyleCnt="1" custLinFactNeighborY="-24515">
        <dgm:presLayoutVars>
          <dgm:chMax val="0"/>
          <dgm:chPref val="0"/>
          <dgm:bulletEnabled val="1"/>
        </dgm:presLayoutVars>
      </dgm:prSet>
      <dgm:spPr/>
      <dgm:t>
        <a:bodyPr/>
        <a:lstStyle/>
        <a:p>
          <a:endParaRPr lang="es-ES"/>
        </a:p>
      </dgm:t>
    </dgm:pt>
    <dgm:pt modelId="{B0839274-BA85-47DC-B7FD-93E59D7F5C0F}" type="pres">
      <dgm:prSet presAssocID="{3D4DFA1F-8EB1-45E7-9273-A12DCFA3F513}" presName="desTx" presStyleLbl="alignAccFollowNode1" presStyleIdx="0" presStyleCnt="1" custLinFactNeighborY="-6515">
        <dgm:presLayoutVars>
          <dgm:bulletEnabled val="1"/>
        </dgm:presLayoutVars>
      </dgm:prSet>
      <dgm:spPr/>
      <dgm:t>
        <a:bodyPr/>
        <a:lstStyle/>
        <a:p>
          <a:endParaRPr lang="es-ES"/>
        </a:p>
      </dgm:t>
    </dgm:pt>
  </dgm:ptLst>
  <dgm:cxnLst>
    <dgm:cxn modelId="{EE167470-5954-451C-A677-5EC084437927}" type="presOf" srcId="{2E5AF0EC-E57A-4072-A14A-AFC0B5779A1F}" destId="{B0839274-BA85-47DC-B7FD-93E59D7F5C0F}" srcOrd="0" destOrd="2" presId="urn:microsoft.com/office/officeart/2005/8/layout/hList1"/>
    <dgm:cxn modelId="{9BC6E850-3295-492A-A086-F16EBBDED706}" type="presOf" srcId="{A2F1E027-8AF2-4F74-BC22-D707FC29E513}" destId="{0C8B9A72-7B94-4DE9-BFE0-2285E27DFA7E}" srcOrd="0" destOrd="0" presId="urn:microsoft.com/office/officeart/2005/8/layout/hList1"/>
    <dgm:cxn modelId="{681117DA-0B09-4204-A99D-BEB618B0760F}" type="presOf" srcId="{B6837400-109D-4149-8637-400B1F3D9A1A}" destId="{B0839274-BA85-47DC-B7FD-93E59D7F5C0F}" srcOrd="0" destOrd="3" presId="urn:microsoft.com/office/officeart/2005/8/layout/hList1"/>
    <dgm:cxn modelId="{C03D4590-47CC-4E70-AE1C-1ED5369A4D7D}" type="presOf" srcId="{ECA68C11-DC45-4354-90B9-BB7FEC92701E}" destId="{B0839274-BA85-47DC-B7FD-93E59D7F5C0F}" srcOrd="0" destOrd="0" presId="urn:microsoft.com/office/officeart/2005/8/layout/hList1"/>
    <dgm:cxn modelId="{4368CB58-082A-43CA-B9BB-42119896FCCA}" srcId="{3D4DFA1F-8EB1-45E7-9273-A12DCFA3F513}" destId="{ECA68C11-DC45-4354-90B9-BB7FEC92701E}" srcOrd="0" destOrd="0" parTransId="{7653E360-EB75-4356-BBE2-DFAF86D71F6D}" sibTransId="{D48420C0-1AC5-41E7-A895-5F5224D9A757}"/>
    <dgm:cxn modelId="{05CD536E-983B-4B12-9F08-44026339170F}" srcId="{3D4DFA1F-8EB1-45E7-9273-A12DCFA3F513}" destId="{EB8B457E-9FE0-48C2-8EAE-2AAE13C5E037}" srcOrd="1" destOrd="0" parTransId="{B85169FD-F292-4DC5-903C-DB6DA1FFCC4E}" sibTransId="{B5603C49-405D-4ACA-AF91-FAF02D2B10AA}"/>
    <dgm:cxn modelId="{A88AF15F-B005-4F82-9B02-AF3170285110}" type="presOf" srcId="{EB8B457E-9FE0-48C2-8EAE-2AAE13C5E037}" destId="{B0839274-BA85-47DC-B7FD-93E59D7F5C0F}" srcOrd="0" destOrd="1" presId="urn:microsoft.com/office/officeart/2005/8/layout/hList1"/>
    <dgm:cxn modelId="{B4F7CB39-D188-4704-9AF6-3CB1F8CD2768}" type="presOf" srcId="{3D4DFA1F-8EB1-45E7-9273-A12DCFA3F513}" destId="{4B4F8742-DC63-48B7-8D88-EDE564EBA88E}" srcOrd="0" destOrd="0" presId="urn:microsoft.com/office/officeart/2005/8/layout/hList1"/>
    <dgm:cxn modelId="{F07B859A-45AE-4B0A-99BF-BCF888ACFCDE}" srcId="{3D4DFA1F-8EB1-45E7-9273-A12DCFA3F513}" destId="{2E5AF0EC-E57A-4072-A14A-AFC0B5779A1F}" srcOrd="2" destOrd="0" parTransId="{662110F5-C05E-453C-A352-5EB83B45B881}" sibTransId="{FC9D86A9-B818-4328-9F9C-A63248F8D96B}"/>
    <dgm:cxn modelId="{A8E2BDAF-40A9-4D37-ABD4-7D6E20F6E52F}" srcId="{A2F1E027-8AF2-4F74-BC22-D707FC29E513}" destId="{3D4DFA1F-8EB1-45E7-9273-A12DCFA3F513}" srcOrd="0" destOrd="0" parTransId="{30EB3CDC-C4B8-4DE6-8574-0D2B59EBAC4F}" sibTransId="{E7124E86-D6DB-4A43-9E02-2BDD6065B308}"/>
    <dgm:cxn modelId="{97D8AA5B-F415-45F7-8AEF-0DDE336EDCC4}" srcId="{3D4DFA1F-8EB1-45E7-9273-A12DCFA3F513}" destId="{B6837400-109D-4149-8637-400B1F3D9A1A}" srcOrd="3" destOrd="0" parTransId="{33862B93-E660-463F-BE91-E3BEADE5FDBE}" sibTransId="{03661E43-E587-44A6-8123-E78A063F72E4}"/>
    <dgm:cxn modelId="{26C36636-AE43-4467-A1EC-8A716E3704A0}" type="presParOf" srcId="{0C8B9A72-7B94-4DE9-BFE0-2285E27DFA7E}" destId="{D2AFBB9F-18EC-414D-8C84-F5EAA9F714B7}" srcOrd="0" destOrd="0" presId="urn:microsoft.com/office/officeart/2005/8/layout/hList1"/>
    <dgm:cxn modelId="{02BAE1D1-0103-49F0-A92F-247626CBD53B}" type="presParOf" srcId="{D2AFBB9F-18EC-414D-8C84-F5EAA9F714B7}" destId="{4B4F8742-DC63-48B7-8D88-EDE564EBA88E}" srcOrd="0" destOrd="0" presId="urn:microsoft.com/office/officeart/2005/8/layout/hList1"/>
    <dgm:cxn modelId="{035C655E-1E85-4FDB-9A61-FC837C69ED53}" type="presParOf" srcId="{D2AFBB9F-18EC-414D-8C84-F5EAA9F714B7}" destId="{B0839274-BA85-47DC-B7FD-93E59D7F5C0F}"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689F22-9ECD-46BE-AA96-7B20FC042861}"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s-ES"/>
        </a:p>
      </dgm:t>
    </dgm:pt>
    <dgm:pt modelId="{3E6A56D4-A6F3-41C4-882A-DA8D19D05554}">
      <dgm:prSet phldrT="[Texto]" custT="1"/>
      <dgm:spPr/>
      <dgm:t>
        <a:bodyPr/>
        <a:lstStyle/>
        <a:p>
          <a:r>
            <a:rPr lang="es-ES" sz="2400" dirty="0" err="1" smtClean="0">
              <a:latin typeface="Century Gothic" pitchFamily="34" charset="0"/>
            </a:rPr>
            <a:t>The</a:t>
          </a:r>
          <a:r>
            <a:rPr lang="es-ES" sz="2400" dirty="0" smtClean="0">
              <a:latin typeface="Century Gothic" pitchFamily="34" charset="0"/>
            </a:rPr>
            <a:t> </a:t>
          </a:r>
          <a:r>
            <a:rPr lang="es-ES" sz="2400" dirty="0" err="1" smtClean="0">
              <a:latin typeface="Century Gothic" pitchFamily="34" charset="0"/>
            </a:rPr>
            <a:t>students</a:t>
          </a:r>
          <a:r>
            <a:rPr lang="es-ES" sz="2400" dirty="0" smtClean="0">
              <a:latin typeface="Century Gothic" pitchFamily="34" charset="0"/>
            </a:rPr>
            <a:t> can </a:t>
          </a:r>
          <a:r>
            <a:rPr lang="es-ES" sz="2400" dirty="0" err="1" smtClean="0">
              <a:latin typeface="Century Gothic" pitchFamily="34" charset="0"/>
            </a:rPr>
            <a:t>choose</a:t>
          </a:r>
          <a:r>
            <a:rPr lang="es-ES" sz="2400" dirty="0" smtClean="0">
              <a:latin typeface="Century Gothic" pitchFamily="34" charset="0"/>
            </a:rPr>
            <a:t> a new </a:t>
          </a:r>
          <a:r>
            <a:rPr lang="es-ES" sz="2400" dirty="0" err="1" smtClean="0">
              <a:latin typeface="Century Gothic" pitchFamily="34" charset="0"/>
            </a:rPr>
            <a:t>name</a:t>
          </a:r>
          <a:r>
            <a:rPr lang="es-ES" sz="2400" dirty="0" smtClean="0">
              <a:latin typeface="Century Gothic" pitchFamily="34" charset="0"/>
            </a:rPr>
            <a:t> and </a:t>
          </a:r>
          <a:r>
            <a:rPr lang="es-ES" sz="2400" dirty="0" err="1" smtClean="0">
              <a:latin typeface="Century Gothic" pitchFamily="34" charset="0"/>
            </a:rPr>
            <a:t>occupation</a:t>
          </a:r>
          <a:r>
            <a:rPr lang="es-ES" sz="2400" dirty="0" smtClean="0">
              <a:latin typeface="Century Gothic" pitchFamily="34" charset="0"/>
            </a:rPr>
            <a:t>. </a:t>
          </a:r>
          <a:endParaRPr lang="es-ES" sz="2400" dirty="0">
            <a:latin typeface="Century Gothic" pitchFamily="34" charset="0"/>
          </a:endParaRPr>
        </a:p>
      </dgm:t>
    </dgm:pt>
    <dgm:pt modelId="{A75EEE4D-BD56-4A3C-9B55-A80A81411750}" type="parTrans" cxnId="{E120E17C-9274-4682-9467-4BE101F77E67}">
      <dgm:prSet/>
      <dgm:spPr/>
      <dgm:t>
        <a:bodyPr/>
        <a:lstStyle/>
        <a:p>
          <a:endParaRPr lang="es-ES"/>
        </a:p>
      </dgm:t>
    </dgm:pt>
    <dgm:pt modelId="{6C82004A-19EA-419E-9A2B-C4BFFC9E9F8C}" type="sibTrans" cxnId="{E120E17C-9274-4682-9467-4BE101F77E67}">
      <dgm:prSet/>
      <dgm:spPr/>
      <dgm:t>
        <a:bodyPr/>
        <a:lstStyle/>
        <a:p>
          <a:endParaRPr lang="es-ES"/>
        </a:p>
      </dgm:t>
    </dgm:pt>
    <dgm:pt modelId="{F947D670-9D90-4401-8BB9-4438F0A3242A}">
      <dgm:prSet phldrT="[Texto]" custT="1"/>
      <dgm:spPr/>
      <dgm:t>
        <a:bodyPr/>
        <a:lstStyle/>
        <a:p>
          <a:r>
            <a:rPr lang="es-ES" sz="2000" dirty="0" err="1" smtClean="0">
              <a:latin typeface="Century Gothic" pitchFamily="34" charset="0"/>
            </a:rPr>
            <a:t>While</a:t>
          </a:r>
          <a:r>
            <a:rPr lang="es-ES" sz="2000" dirty="0" smtClean="0">
              <a:latin typeface="Century Gothic" pitchFamily="34" charset="0"/>
            </a:rPr>
            <a:t> </a:t>
          </a:r>
          <a:r>
            <a:rPr lang="es-ES" sz="2000" dirty="0" err="1" smtClean="0">
              <a:latin typeface="Century Gothic" pitchFamily="34" charset="0"/>
            </a:rPr>
            <a:t>the</a:t>
          </a:r>
          <a:r>
            <a:rPr lang="es-ES" sz="2000" dirty="0" smtClean="0">
              <a:latin typeface="Century Gothic" pitchFamily="34" charset="0"/>
            </a:rPr>
            <a:t> </a:t>
          </a:r>
          <a:r>
            <a:rPr lang="es-ES" sz="2000" dirty="0" err="1" smtClean="0">
              <a:latin typeface="Century Gothic" pitchFamily="34" charset="0"/>
            </a:rPr>
            <a:t>course</a:t>
          </a:r>
          <a:r>
            <a:rPr lang="es-ES" sz="2000" dirty="0" smtClean="0">
              <a:latin typeface="Century Gothic" pitchFamily="34" charset="0"/>
            </a:rPr>
            <a:t> </a:t>
          </a:r>
          <a:r>
            <a:rPr lang="es-ES" sz="2000" dirty="0" err="1" smtClean="0">
              <a:latin typeface="Century Gothic" pitchFamily="34" charset="0"/>
            </a:rPr>
            <a:t>continues</a:t>
          </a:r>
          <a:r>
            <a:rPr lang="es-ES" sz="2000" dirty="0" smtClean="0">
              <a:latin typeface="Century Gothic" pitchFamily="34" charset="0"/>
            </a:rPr>
            <a:t>, </a:t>
          </a:r>
          <a:r>
            <a:rPr lang="es-ES" sz="2000" dirty="0" err="1" smtClean="0">
              <a:latin typeface="Century Gothic" pitchFamily="34" charset="0"/>
            </a:rPr>
            <a:t>they</a:t>
          </a:r>
          <a:r>
            <a:rPr lang="es-ES" sz="2000" dirty="0" smtClean="0">
              <a:latin typeface="Century Gothic" pitchFamily="34" charset="0"/>
            </a:rPr>
            <a:t> </a:t>
          </a:r>
          <a:r>
            <a:rPr lang="es-ES" sz="2000" dirty="0" err="1" smtClean="0">
              <a:latin typeface="Century Gothic" pitchFamily="34" charset="0"/>
            </a:rPr>
            <a:t>have</a:t>
          </a:r>
          <a:r>
            <a:rPr lang="es-ES" sz="2000" dirty="0" smtClean="0">
              <a:latin typeface="Century Gothic" pitchFamily="34" charset="0"/>
            </a:rPr>
            <a:t> </a:t>
          </a:r>
          <a:r>
            <a:rPr lang="es-ES" sz="2000" dirty="0" err="1" smtClean="0">
              <a:latin typeface="Century Gothic" pitchFamily="34" charset="0"/>
            </a:rPr>
            <a:t>the</a:t>
          </a:r>
          <a:r>
            <a:rPr lang="es-ES" sz="2000" dirty="0" smtClean="0">
              <a:latin typeface="Century Gothic" pitchFamily="34" charset="0"/>
            </a:rPr>
            <a:t> </a:t>
          </a:r>
          <a:r>
            <a:rPr lang="es-ES" sz="2000" dirty="0" err="1" smtClean="0">
              <a:latin typeface="Century Gothic" pitchFamily="34" charset="0"/>
            </a:rPr>
            <a:t>opportunity</a:t>
          </a:r>
          <a:r>
            <a:rPr lang="es-ES" sz="2000" dirty="0" smtClean="0">
              <a:latin typeface="Century Gothic" pitchFamily="34" charset="0"/>
            </a:rPr>
            <a:t> </a:t>
          </a:r>
          <a:r>
            <a:rPr lang="es-ES" sz="2000" dirty="0" err="1" smtClean="0">
              <a:latin typeface="Century Gothic" pitchFamily="34" charset="0"/>
            </a:rPr>
            <a:t>to</a:t>
          </a:r>
          <a:r>
            <a:rPr lang="es-ES" sz="2000" dirty="0" smtClean="0">
              <a:latin typeface="Century Gothic" pitchFamily="34" charset="0"/>
            </a:rPr>
            <a:t> </a:t>
          </a:r>
          <a:r>
            <a:rPr lang="es-ES" sz="2000" dirty="0" err="1" smtClean="0">
              <a:latin typeface="Century Gothic" pitchFamily="34" charset="0"/>
            </a:rPr>
            <a:t>write</a:t>
          </a:r>
          <a:r>
            <a:rPr lang="es-ES" sz="2000" dirty="0" smtClean="0">
              <a:latin typeface="Century Gothic" pitchFamily="34" charset="0"/>
            </a:rPr>
            <a:t> a </a:t>
          </a:r>
          <a:r>
            <a:rPr lang="es-ES" sz="2000" dirty="0" err="1" smtClean="0">
              <a:latin typeface="Century Gothic" pitchFamily="34" charset="0"/>
            </a:rPr>
            <a:t>whole</a:t>
          </a:r>
          <a:r>
            <a:rPr lang="es-ES" sz="2000" dirty="0" smtClean="0">
              <a:latin typeface="Century Gothic" pitchFamily="34" charset="0"/>
            </a:rPr>
            <a:t> </a:t>
          </a:r>
          <a:r>
            <a:rPr lang="es-ES" sz="2000" dirty="0" err="1" smtClean="0">
              <a:latin typeface="Century Gothic" pitchFamily="34" charset="0"/>
            </a:rPr>
            <a:t>biography</a:t>
          </a:r>
          <a:r>
            <a:rPr lang="es-ES" sz="2000" dirty="0" smtClean="0">
              <a:latin typeface="Century Gothic" pitchFamily="34" charset="0"/>
            </a:rPr>
            <a:t> </a:t>
          </a:r>
          <a:r>
            <a:rPr lang="es-ES" sz="2000" dirty="0" err="1" smtClean="0">
              <a:latin typeface="Century Gothic" pitchFamily="34" charset="0"/>
            </a:rPr>
            <a:t>about</a:t>
          </a:r>
          <a:r>
            <a:rPr lang="es-ES" sz="2000" dirty="0" smtClean="0">
              <a:latin typeface="Century Gothic" pitchFamily="34" charset="0"/>
            </a:rPr>
            <a:t> </a:t>
          </a:r>
          <a:r>
            <a:rPr lang="es-ES" sz="2000" dirty="0" err="1" smtClean="0">
              <a:latin typeface="Century Gothic" pitchFamily="34" charset="0"/>
            </a:rPr>
            <a:t>their</a:t>
          </a:r>
          <a:r>
            <a:rPr lang="es-ES" sz="2000" dirty="0" smtClean="0">
              <a:latin typeface="Century Gothic" pitchFamily="34" charset="0"/>
            </a:rPr>
            <a:t> </a:t>
          </a:r>
          <a:r>
            <a:rPr lang="es-ES" sz="2000" dirty="0" err="1" smtClean="0">
              <a:latin typeface="Century Gothic" pitchFamily="34" charset="0"/>
            </a:rPr>
            <a:t>fictional</a:t>
          </a:r>
          <a:r>
            <a:rPr lang="es-ES" sz="2000" dirty="0" smtClean="0">
              <a:latin typeface="Century Gothic" pitchFamily="34" charset="0"/>
            </a:rPr>
            <a:t> </a:t>
          </a:r>
          <a:r>
            <a:rPr lang="es-ES" sz="2000" dirty="0" err="1" smtClean="0">
              <a:latin typeface="Century Gothic" pitchFamily="34" charset="0"/>
            </a:rPr>
            <a:t>selves</a:t>
          </a:r>
          <a:r>
            <a:rPr lang="es-ES" sz="2000" dirty="0" smtClean="0">
              <a:latin typeface="Century Gothic" pitchFamily="34" charset="0"/>
            </a:rPr>
            <a:t>.</a:t>
          </a:r>
          <a:endParaRPr lang="es-ES" sz="2000" dirty="0">
            <a:latin typeface="Century Gothic" pitchFamily="34" charset="0"/>
          </a:endParaRPr>
        </a:p>
      </dgm:t>
    </dgm:pt>
    <dgm:pt modelId="{6875CE01-7EB9-406B-973F-1C98BD98B297}" type="parTrans" cxnId="{812CF4E5-0380-4213-A9E8-50697219214F}">
      <dgm:prSet/>
      <dgm:spPr/>
      <dgm:t>
        <a:bodyPr/>
        <a:lstStyle/>
        <a:p>
          <a:endParaRPr lang="es-ES"/>
        </a:p>
      </dgm:t>
    </dgm:pt>
    <dgm:pt modelId="{62B33A53-78EE-4E4C-A455-2397C69C7B77}" type="sibTrans" cxnId="{812CF4E5-0380-4213-A9E8-50697219214F}">
      <dgm:prSet/>
      <dgm:spPr/>
      <dgm:t>
        <a:bodyPr/>
        <a:lstStyle/>
        <a:p>
          <a:endParaRPr lang="es-ES"/>
        </a:p>
      </dgm:t>
    </dgm:pt>
    <dgm:pt modelId="{248A2962-4241-440A-B5ED-F9E7A5B78A0B}">
      <dgm:prSet phldrT="[Texto]" custT="1"/>
      <dgm:spPr/>
      <dgm:t>
        <a:bodyPr/>
        <a:lstStyle/>
        <a:p>
          <a:r>
            <a:rPr lang="es-ES" sz="2000" dirty="0" err="1" smtClean="0">
              <a:latin typeface="Century Gothic" pitchFamily="34" charset="0"/>
            </a:rPr>
            <a:t>Then</a:t>
          </a:r>
          <a:r>
            <a:rPr lang="es-ES" sz="2000" dirty="0" smtClean="0">
              <a:latin typeface="Century Gothic" pitchFamily="34" charset="0"/>
            </a:rPr>
            <a:t> </a:t>
          </a:r>
          <a:r>
            <a:rPr lang="es-ES" sz="2000" dirty="0" err="1" smtClean="0">
              <a:latin typeface="Century Gothic" pitchFamily="34" charset="0"/>
            </a:rPr>
            <a:t>the</a:t>
          </a:r>
          <a:r>
            <a:rPr lang="es-ES" sz="2000" dirty="0" smtClean="0">
              <a:latin typeface="Century Gothic" pitchFamily="34" charset="0"/>
            </a:rPr>
            <a:t> </a:t>
          </a:r>
          <a:r>
            <a:rPr lang="es-ES" sz="2000" dirty="0" err="1" smtClean="0">
              <a:latin typeface="Century Gothic" pitchFamily="34" charset="0"/>
            </a:rPr>
            <a:t>teacher</a:t>
          </a:r>
          <a:r>
            <a:rPr lang="es-ES" sz="2000" dirty="0" smtClean="0">
              <a:latin typeface="Century Gothic" pitchFamily="34" charset="0"/>
            </a:rPr>
            <a:t> </a:t>
          </a:r>
          <a:r>
            <a:rPr lang="es-ES" sz="2000" dirty="0" err="1" smtClean="0">
              <a:latin typeface="Century Gothic" pitchFamily="34" charset="0"/>
            </a:rPr>
            <a:t>asks</a:t>
          </a:r>
          <a:r>
            <a:rPr lang="es-ES" sz="2000" dirty="0" smtClean="0">
              <a:latin typeface="Century Gothic" pitchFamily="34" charset="0"/>
            </a:rPr>
            <a:t> </a:t>
          </a:r>
          <a:r>
            <a:rPr lang="es-ES" sz="2000" dirty="0" err="1" smtClean="0">
              <a:latin typeface="Century Gothic" pitchFamily="34" charset="0"/>
            </a:rPr>
            <a:t>them</a:t>
          </a:r>
          <a:r>
            <a:rPr lang="es-ES" sz="2000" dirty="0" smtClean="0">
              <a:latin typeface="Century Gothic" pitchFamily="34" charset="0"/>
            </a:rPr>
            <a:t> </a:t>
          </a:r>
          <a:r>
            <a:rPr lang="es-ES" sz="2000" dirty="0" err="1" smtClean="0">
              <a:latin typeface="Century Gothic" pitchFamily="34" charset="0"/>
            </a:rPr>
            <a:t>to</a:t>
          </a:r>
          <a:r>
            <a:rPr lang="es-ES" sz="2000" dirty="0" smtClean="0">
              <a:latin typeface="Century Gothic" pitchFamily="34" charset="0"/>
            </a:rPr>
            <a:t> </a:t>
          </a:r>
          <a:r>
            <a:rPr lang="es-ES" sz="2000" dirty="0" err="1" smtClean="0">
              <a:latin typeface="Century Gothic" pitchFamily="34" charset="0"/>
            </a:rPr>
            <a:t>talk</a:t>
          </a:r>
          <a:r>
            <a:rPr lang="es-ES" sz="2000" dirty="0" smtClean="0">
              <a:latin typeface="Century Gothic" pitchFamily="34" charset="0"/>
            </a:rPr>
            <a:t> </a:t>
          </a:r>
          <a:r>
            <a:rPr lang="es-ES" sz="2000" dirty="0" err="1" smtClean="0">
              <a:latin typeface="Century Gothic" pitchFamily="34" charset="0"/>
            </a:rPr>
            <a:t>or</a:t>
          </a:r>
          <a:r>
            <a:rPr lang="es-ES" sz="2000" dirty="0" smtClean="0">
              <a:latin typeface="Century Gothic" pitchFamily="34" charset="0"/>
            </a:rPr>
            <a:t> </a:t>
          </a:r>
          <a:r>
            <a:rPr lang="es-ES" sz="2000" dirty="0" err="1" smtClean="0">
              <a:latin typeface="Century Gothic" pitchFamily="34" charset="0"/>
            </a:rPr>
            <a:t>write</a:t>
          </a:r>
          <a:r>
            <a:rPr lang="es-ES" sz="2000" dirty="0" smtClean="0">
              <a:latin typeface="Century Gothic" pitchFamily="34" charset="0"/>
            </a:rPr>
            <a:t>  </a:t>
          </a:r>
          <a:r>
            <a:rPr lang="es-ES" sz="2000" dirty="0" err="1" smtClean="0">
              <a:latin typeface="Century Gothic" pitchFamily="34" charset="0"/>
            </a:rPr>
            <a:t>about</a:t>
          </a:r>
          <a:r>
            <a:rPr lang="es-ES" sz="2000" dirty="0" smtClean="0">
              <a:latin typeface="Century Gothic" pitchFamily="34" charset="0"/>
            </a:rPr>
            <a:t> </a:t>
          </a:r>
          <a:r>
            <a:rPr lang="es-ES" sz="2000" dirty="0" err="1" smtClean="0">
              <a:latin typeface="Century Gothic" pitchFamily="34" charset="0"/>
            </a:rPr>
            <a:t>their</a:t>
          </a:r>
          <a:r>
            <a:rPr lang="es-ES" sz="2000" dirty="0" smtClean="0">
              <a:latin typeface="Century Gothic" pitchFamily="34" charset="0"/>
            </a:rPr>
            <a:t> </a:t>
          </a:r>
          <a:r>
            <a:rPr lang="es-ES" sz="2000" dirty="0" err="1" smtClean="0">
              <a:latin typeface="Century Gothic" pitchFamily="34" charset="0"/>
            </a:rPr>
            <a:t>fictional</a:t>
          </a:r>
          <a:r>
            <a:rPr lang="es-ES" sz="2000" dirty="0" smtClean="0">
              <a:latin typeface="Century Gothic" pitchFamily="34" charset="0"/>
            </a:rPr>
            <a:t> </a:t>
          </a:r>
          <a:r>
            <a:rPr lang="es-ES" sz="2000" dirty="0" err="1" smtClean="0">
              <a:latin typeface="Century Gothic" pitchFamily="34" charset="0"/>
            </a:rPr>
            <a:t>hometown</a:t>
          </a:r>
          <a:r>
            <a:rPr lang="es-ES" sz="2000" dirty="0" smtClean="0">
              <a:latin typeface="Century Gothic" pitchFamily="34" charset="0"/>
            </a:rPr>
            <a:t>, </a:t>
          </a:r>
          <a:r>
            <a:rPr lang="es-ES" sz="2000" dirty="0" err="1" smtClean="0">
              <a:latin typeface="Century Gothic" pitchFamily="34" charset="0"/>
            </a:rPr>
            <a:t>childhood</a:t>
          </a:r>
          <a:r>
            <a:rPr lang="es-ES" sz="2000" dirty="0" smtClean="0">
              <a:latin typeface="Century Gothic" pitchFamily="34" charset="0"/>
            </a:rPr>
            <a:t> and </a:t>
          </a:r>
          <a:r>
            <a:rPr lang="es-ES" sz="2000" dirty="0" err="1" smtClean="0">
              <a:latin typeface="Century Gothic" pitchFamily="34" charset="0"/>
            </a:rPr>
            <a:t>family</a:t>
          </a:r>
          <a:r>
            <a:rPr lang="es-ES" sz="2000" dirty="0" smtClean="0">
              <a:latin typeface="Century Gothic" pitchFamily="34" charset="0"/>
            </a:rPr>
            <a:t>.</a:t>
          </a:r>
          <a:endParaRPr lang="es-ES" sz="2000" dirty="0">
            <a:latin typeface="Century Gothic" pitchFamily="34" charset="0"/>
          </a:endParaRPr>
        </a:p>
      </dgm:t>
    </dgm:pt>
    <dgm:pt modelId="{283120D6-00A8-4A4F-B6C1-26BFBAB40302}" type="parTrans" cxnId="{7E43247E-271B-45E1-A359-CDE448CBE501}">
      <dgm:prSet/>
      <dgm:spPr/>
      <dgm:t>
        <a:bodyPr/>
        <a:lstStyle/>
        <a:p>
          <a:endParaRPr lang="es-ES"/>
        </a:p>
      </dgm:t>
    </dgm:pt>
    <dgm:pt modelId="{787DFABA-9935-41EC-9429-8150440E09E6}" type="sibTrans" cxnId="{7E43247E-271B-45E1-A359-CDE448CBE501}">
      <dgm:prSet/>
      <dgm:spPr/>
      <dgm:t>
        <a:bodyPr/>
        <a:lstStyle/>
        <a:p>
          <a:endParaRPr lang="es-ES"/>
        </a:p>
      </dgm:t>
    </dgm:pt>
    <dgm:pt modelId="{BA0F8A24-9507-4BF0-83CD-9679881B3FB4}" type="pres">
      <dgm:prSet presAssocID="{5E689F22-9ECD-46BE-AA96-7B20FC042861}" presName="linear" presStyleCnt="0">
        <dgm:presLayoutVars>
          <dgm:animLvl val="lvl"/>
          <dgm:resizeHandles val="exact"/>
        </dgm:presLayoutVars>
      </dgm:prSet>
      <dgm:spPr/>
      <dgm:t>
        <a:bodyPr/>
        <a:lstStyle/>
        <a:p>
          <a:endParaRPr lang="es-ES"/>
        </a:p>
      </dgm:t>
    </dgm:pt>
    <dgm:pt modelId="{E950C21A-4E45-438B-9148-187C9F4AC702}" type="pres">
      <dgm:prSet presAssocID="{3E6A56D4-A6F3-41C4-882A-DA8D19D05554}" presName="parentText" presStyleLbl="node1" presStyleIdx="0" presStyleCnt="2">
        <dgm:presLayoutVars>
          <dgm:chMax val="0"/>
          <dgm:bulletEnabled val="1"/>
        </dgm:presLayoutVars>
      </dgm:prSet>
      <dgm:spPr/>
      <dgm:t>
        <a:bodyPr/>
        <a:lstStyle/>
        <a:p>
          <a:endParaRPr lang="es-ES"/>
        </a:p>
      </dgm:t>
    </dgm:pt>
    <dgm:pt modelId="{3D63F8AE-3DEB-4F98-9BF3-2C8D8256253C}" type="pres">
      <dgm:prSet presAssocID="{3E6A56D4-A6F3-41C4-882A-DA8D19D05554}" presName="childText" presStyleLbl="revTx" presStyleIdx="0" presStyleCnt="1" custScaleY="67469">
        <dgm:presLayoutVars>
          <dgm:bulletEnabled val="1"/>
        </dgm:presLayoutVars>
      </dgm:prSet>
      <dgm:spPr/>
      <dgm:t>
        <a:bodyPr/>
        <a:lstStyle/>
        <a:p>
          <a:endParaRPr lang="es-ES"/>
        </a:p>
      </dgm:t>
    </dgm:pt>
    <dgm:pt modelId="{475538D2-5817-438A-AD93-86B06A070808}" type="pres">
      <dgm:prSet presAssocID="{248A2962-4241-440A-B5ED-F9E7A5B78A0B}" presName="parentText" presStyleLbl="node1" presStyleIdx="1" presStyleCnt="2">
        <dgm:presLayoutVars>
          <dgm:chMax val="0"/>
          <dgm:bulletEnabled val="1"/>
        </dgm:presLayoutVars>
      </dgm:prSet>
      <dgm:spPr/>
      <dgm:t>
        <a:bodyPr/>
        <a:lstStyle/>
        <a:p>
          <a:endParaRPr lang="es-ES"/>
        </a:p>
      </dgm:t>
    </dgm:pt>
  </dgm:ptLst>
  <dgm:cxnLst>
    <dgm:cxn modelId="{31C2DE3C-6A8E-456B-84BB-8F81F4326303}" type="presOf" srcId="{5E689F22-9ECD-46BE-AA96-7B20FC042861}" destId="{BA0F8A24-9507-4BF0-83CD-9679881B3FB4}" srcOrd="0" destOrd="0" presId="urn:microsoft.com/office/officeart/2005/8/layout/vList2"/>
    <dgm:cxn modelId="{A2BB22BE-E475-4F29-8C06-DC4F257ADA60}" type="presOf" srcId="{248A2962-4241-440A-B5ED-F9E7A5B78A0B}" destId="{475538D2-5817-438A-AD93-86B06A070808}" srcOrd="0" destOrd="0" presId="urn:microsoft.com/office/officeart/2005/8/layout/vList2"/>
    <dgm:cxn modelId="{7E43247E-271B-45E1-A359-CDE448CBE501}" srcId="{5E689F22-9ECD-46BE-AA96-7B20FC042861}" destId="{248A2962-4241-440A-B5ED-F9E7A5B78A0B}" srcOrd="1" destOrd="0" parTransId="{283120D6-00A8-4A4F-B6C1-26BFBAB40302}" sibTransId="{787DFABA-9935-41EC-9429-8150440E09E6}"/>
    <dgm:cxn modelId="{E120E17C-9274-4682-9467-4BE101F77E67}" srcId="{5E689F22-9ECD-46BE-AA96-7B20FC042861}" destId="{3E6A56D4-A6F3-41C4-882A-DA8D19D05554}" srcOrd="0" destOrd="0" parTransId="{A75EEE4D-BD56-4A3C-9B55-A80A81411750}" sibTransId="{6C82004A-19EA-419E-9A2B-C4BFFC9E9F8C}"/>
    <dgm:cxn modelId="{812CF4E5-0380-4213-A9E8-50697219214F}" srcId="{3E6A56D4-A6F3-41C4-882A-DA8D19D05554}" destId="{F947D670-9D90-4401-8BB9-4438F0A3242A}" srcOrd="0" destOrd="0" parTransId="{6875CE01-7EB9-406B-973F-1C98BD98B297}" sibTransId="{62B33A53-78EE-4E4C-A455-2397C69C7B77}"/>
    <dgm:cxn modelId="{6B7A0487-178A-4631-A09A-90C84D0F2BB6}" type="presOf" srcId="{F947D670-9D90-4401-8BB9-4438F0A3242A}" destId="{3D63F8AE-3DEB-4F98-9BF3-2C8D8256253C}" srcOrd="0" destOrd="0" presId="urn:microsoft.com/office/officeart/2005/8/layout/vList2"/>
    <dgm:cxn modelId="{BA53E928-CC44-4F62-9F0E-716AF4AF7A12}" type="presOf" srcId="{3E6A56D4-A6F3-41C4-882A-DA8D19D05554}" destId="{E950C21A-4E45-438B-9148-187C9F4AC702}" srcOrd="0" destOrd="0" presId="urn:microsoft.com/office/officeart/2005/8/layout/vList2"/>
    <dgm:cxn modelId="{4F3F2EA1-1792-4DDC-8328-F7B962382AE7}" type="presParOf" srcId="{BA0F8A24-9507-4BF0-83CD-9679881B3FB4}" destId="{E950C21A-4E45-438B-9148-187C9F4AC702}" srcOrd="0" destOrd="0" presId="urn:microsoft.com/office/officeart/2005/8/layout/vList2"/>
    <dgm:cxn modelId="{9ECFBAD9-D625-4294-A7AB-5C80658EAD6C}" type="presParOf" srcId="{BA0F8A24-9507-4BF0-83CD-9679881B3FB4}" destId="{3D63F8AE-3DEB-4F98-9BF3-2C8D8256253C}" srcOrd="1" destOrd="0" presId="urn:microsoft.com/office/officeart/2005/8/layout/vList2"/>
    <dgm:cxn modelId="{2B74E84E-623B-4FE3-B321-3F58B8C5AECC}" type="presParOf" srcId="{BA0F8A24-9507-4BF0-83CD-9679881B3FB4}" destId="{475538D2-5817-438A-AD93-86B06A070808}"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76ED4B-198E-4371-88F0-B53FBA0E451F}" type="doc">
      <dgm:prSet loTypeId="urn:microsoft.com/office/officeart/2005/8/layout/list1" loCatId="list" qsTypeId="urn:microsoft.com/office/officeart/2005/8/quickstyle/3d3" qsCatId="3D" csTypeId="urn:microsoft.com/office/officeart/2005/8/colors/colorful3" csCatId="colorful" phldr="1"/>
      <dgm:spPr/>
      <dgm:t>
        <a:bodyPr/>
        <a:lstStyle/>
        <a:p>
          <a:endParaRPr lang="es-ES"/>
        </a:p>
      </dgm:t>
    </dgm:pt>
    <dgm:pt modelId="{98BC7444-AA0E-42E4-B3C4-D7B0CB9A38C9}">
      <dgm:prSet phldrT="[Texto]" custT="1"/>
      <dgm:spPr/>
      <dgm:t>
        <a:bodyPr/>
        <a:lstStyle/>
        <a:p>
          <a:r>
            <a:rPr lang="es-ES" sz="1600" smtClean="0">
              <a:latin typeface="Century Gothic" pitchFamily="34" charset="0"/>
            </a:rPr>
            <a:t>This activity has a dialog which is made with the target language (English).</a:t>
          </a:r>
          <a:endParaRPr lang="es-ES" sz="1600" dirty="0">
            <a:latin typeface="Century Gothic" pitchFamily="34" charset="0"/>
          </a:endParaRPr>
        </a:p>
      </dgm:t>
    </dgm:pt>
    <dgm:pt modelId="{7B7952C7-35FF-42D6-B8CF-3E4AC5228717}" type="parTrans" cxnId="{9D573490-4DF3-4908-A18F-9F290C47EFB2}">
      <dgm:prSet/>
      <dgm:spPr/>
      <dgm:t>
        <a:bodyPr/>
        <a:lstStyle/>
        <a:p>
          <a:endParaRPr lang="es-ES"/>
        </a:p>
      </dgm:t>
    </dgm:pt>
    <dgm:pt modelId="{BFB48591-D20F-4A56-811D-782CDA883E91}" type="sibTrans" cxnId="{9D573490-4DF3-4908-A18F-9F290C47EFB2}">
      <dgm:prSet/>
      <dgm:spPr/>
      <dgm:t>
        <a:bodyPr/>
        <a:lstStyle/>
        <a:p>
          <a:endParaRPr lang="es-ES"/>
        </a:p>
      </dgm:t>
    </dgm:pt>
    <dgm:pt modelId="{E149AA6B-5EF5-4CA1-B598-ED645FD2E4DB}">
      <dgm:prSet phldrT="[Texto]" custT="1"/>
      <dgm:spPr/>
      <dgm:t>
        <a:bodyPr/>
        <a:lstStyle/>
        <a:p>
          <a:r>
            <a:rPr lang="es-ES" sz="1400" smtClean="0">
              <a:latin typeface="Century Gothic" pitchFamily="34" charset="0"/>
            </a:rPr>
            <a:t>This dialog can be playfully reread out loud as individuals or in groups.</a:t>
          </a:r>
          <a:endParaRPr lang="es-ES" sz="1400" dirty="0">
            <a:latin typeface="Century Gothic" pitchFamily="34" charset="0"/>
          </a:endParaRPr>
        </a:p>
      </dgm:t>
    </dgm:pt>
    <dgm:pt modelId="{F6F8AB0F-D419-453A-B4D3-6C9C16857A63}" type="parTrans" cxnId="{B0470FC5-8AF2-4FA1-9490-BFB22187A7BD}">
      <dgm:prSet/>
      <dgm:spPr/>
      <dgm:t>
        <a:bodyPr/>
        <a:lstStyle/>
        <a:p>
          <a:endParaRPr lang="es-ES"/>
        </a:p>
      </dgm:t>
    </dgm:pt>
    <dgm:pt modelId="{8EBD4FF4-3961-4F67-8FC5-00AE4AE24969}" type="sibTrans" cxnId="{B0470FC5-8AF2-4FA1-9490-BFB22187A7BD}">
      <dgm:prSet/>
      <dgm:spPr/>
      <dgm:t>
        <a:bodyPr/>
        <a:lstStyle/>
        <a:p>
          <a:endParaRPr lang="es-ES"/>
        </a:p>
      </dgm:t>
    </dgm:pt>
    <dgm:pt modelId="{1BF4BFE0-A1D9-4967-8099-9BE2E1F7629B}">
      <dgm:prSet phldrT="[Texto]" custT="1"/>
      <dgm:spPr/>
      <dgm:t>
        <a:bodyPr/>
        <a:lstStyle/>
        <a:p>
          <a:r>
            <a:rPr lang="es-ES" sz="1400" smtClean="0">
              <a:latin typeface="Century Gothic" pitchFamily="34" charset="0"/>
            </a:rPr>
            <a:t>The dialog has three parts, and the group of students read parts of the dialog in a particular manner: the first group reads sadly; the next group angrily and the last group cheerfully.</a:t>
          </a:r>
          <a:endParaRPr lang="es-ES" sz="1400" dirty="0">
            <a:latin typeface="Century Gothic" pitchFamily="34" charset="0"/>
          </a:endParaRPr>
        </a:p>
      </dgm:t>
    </dgm:pt>
    <dgm:pt modelId="{BF4FE47B-27AD-40FF-96B8-5DEC1718B8A0}" type="parTrans" cxnId="{10091BED-6120-4B62-986D-DD87B35EAF84}">
      <dgm:prSet/>
      <dgm:spPr/>
      <dgm:t>
        <a:bodyPr/>
        <a:lstStyle/>
        <a:p>
          <a:endParaRPr lang="es-ES"/>
        </a:p>
      </dgm:t>
    </dgm:pt>
    <dgm:pt modelId="{10EB1BEE-3D91-4974-96F1-A3CE355F59EF}" type="sibTrans" cxnId="{10091BED-6120-4B62-986D-DD87B35EAF84}">
      <dgm:prSet/>
      <dgm:spPr/>
      <dgm:t>
        <a:bodyPr/>
        <a:lstStyle/>
        <a:p>
          <a:endParaRPr lang="es-ES"/>
        </a:p>
      </dgm:t>
    </dgm:pt>
    <dgm:pt modelId="{7CD96585-C2B7-43C5-93B3-C72D24ED1342}" type="pres">
      <dgm:prSet presAssocID="{7176ED4B-198E-4371-88F0-B53FBA0E451F}" presName="linear" presStyleCnt="0">
        <dgm:presLayoutVars>
          <dgm:dir/>
          <dgm:animLvl val="lvl"/>
          <dgm:resizeHandles val="exact"/>
        </dgm:presLayoutVars>
      </dgm:prSet>
      <dgm:spPr/>
      <dgm:t>
        <a:bodyPr/>
        <a:lstStyle/>
        <a:p>
          <a:endParaRPr lang="es-ES"/>
        </a:p>
      </dgm:t>
    </dgm:pt>
    <dgm:pt modelId="{E3312356-3687-48FF-AAA1-7BBC167B7038}" type="pres">
      <dgm:prSet presAssocID="{98BC7444-AA0E-42E4-B3C4-D7B0CB9A38C9}" presName="parentLin" presStyleCnt="0"/>
      <dgm:spPr/>
      <dgm:t>
        <a:bodyPr/>
        <a:lstStyle/>
        <a:p>
          <a:endParaRPr lang="es-ES"/>
        </a:p>
      </dgm:t>
    </dgm:pt>
    <dgm:pt modelId="{DBFEE22E-57A3-4ED7-8808-17A883A55B6C}" type="pres">
      <dgm:prSet presAssocID="{98BC7444-AA0E-42E4-B3C4-D7B0CB9A38C9}" presName="parentLeftMargin" presStyleLbl="node1" presStyleIdx="0" presStyleCnt="3"/>
      <dgm:spPr/>
      <dgm:t>
        <a:bodyPr/>
        <a:lstStyle/>
        <a:p>
          <a:endParaRPr lang="es-ES"/>
        </a:p>
      </dgm:t>
    </dgm:pt>
    <dgm:pt modelId="{707CDE15-079C-4E9B-8DAB-BD1A998E44FE}" type="pres">
      <dgm:prSet presAssocID="{98BC7444-AA0E-42E4-B3C4-D7B0CB9A38C9}" presName="parentText" presStyleLbl="node1" presStyleIdx="0" presStyleCnt="3" custScaleY="332004">
        <dgm:presLayoutVars>
          <dgm:chMax val="0"/>
          <dgm:bulletEnabled val="1"/>
        </dgm:presLayoutVars>
      </dgm:prSet>
      <dgm:spPr/>
      <dgm:t>
        <a:bodyPr/>
        <a:lstStyle/>
        <a:p>
          <a:endParaRPr lang="es-ES"/>
        </a:p>
      </dgm:t>
    </dgm:pt>
    <dgm:pt modelId="{2487054A-027F-478E-A72C-F46E1611875F}" type="pres">
      <dgm:prSet presAssocID="{98BC7444-AA0E-42E4-B3C4-D7B0CB9A38C9}" presName="negativeSpace" presStyleCnt="0"/>
      <dgm:spPr/>
      <dgm:t>
        <a:bodyPr/>
        <a:lstStyle/>
        <a:p>
          <a:endParaRPr lang="es-ES"/>
        </a:p>
      </dgm:t>
    </dgm:pt>
    <dgm:pt modelId="{9EF5802F-C241-4001-92D4-D4FE911F139A}" type="pres">
      <dgm:prSet presAssocID="{98BC7444-AA0E-42E4-B3C4-D7B0CB9A38C9}" presName="childText" presStyleLbl="conFgAcc1" presStyleIdx="0" presStyleCnt="3">
        <dgm:presLayoutVars>
          <dgm:bulletEnabled val="1"/>
        </dgm:presLayoutVars>
      </dgm:prSet>
      <dgm:spPr/>
      <dgm:t>
        <a:bodyPr/>
        <a:lstStyle/>
        <a:p>
          <a:endParaRPr lang="es-ES"/>
        </a:p>
      </dgm:t>
    </dgm:pt>
    <dgm:pt modelId="{C1E8CB2E-089B-4635-A695-5ABDB69F2EE8}" type="pres">
      <dgm:prSet presAssocID="{BFB48591-D20F-4A56-811D-782CDA883E91}" presName="spaceBetweenRectangles" presStyleCnt="0"/>
      <dgm:spPr/>
      <dgm:t>
        <a:bodyPr/>
        <a:lstStyle/>
        <a:p>
          <a:endParaRPr lang="es-ES"/>
        </a:p>
      </dgm:t>
    </dgm:pt>
    <dgm:pt modelId="{7FF2AD3D-92DF-4613-B3A8-2A1DCC3DFB5B}" type="pres">
      <dgm:prSet presAssocID="{E149AA6B-5EF5-4CA1-B598-ED645FD2E4DB}" presName="parentLin" presStyleCnt="0"/>
      <dgm:spPr/>
      <dgm:t>
        <a:bodyPr/>
        <a:lstStyle/>
        <a:p>
          <a:endParaRPr lang="es-ES"/>
        </a:p>
      </dgm:t>
    </dgm:pt>
    <dgm:pt modelId="{60C22AE3-C975-439E-946B-D3E5B678B9E3}" type="pres">
      <dgm:prSet presAssocID="{E149AA6B-5EF5-4CA1-B598-ED645FD2E4DB}" presName="parentLeftMargin" presStyleLbl="node1" presStyleIdx="0" presStyleCnt="3"/>
      <dgm:spPr/>
      <dgm:t>
        <a:bodyPr/>
        <a:lstStyle/>
        <a:p>
          <a:endParaRPr lang="es-ES"/>
        </a:p>
      </dgm:t>
    </dgm:pt>
    <dgm:pt modelId="{A9DCAD4B-685E-4E5F-A674-70DB6C73D765}" type="pres">
      <dgm:prSet presAssocID="{E149AA6B-5EF5-4CA1-B598-ED645FD2E4DB}" presName="parentText" presStyleLbl="node1" presStyleIdx="1" presStyleCnt="3" custScaleY="264041">
        <dgm:presLayoutVars>
          <dgm:chMax val="0"/>
          <dgm:bulletEnabled val="1"/>
        </dgm:presLayoutVars>
      </dgm:prSet>
      <dgm:spPr/>
      <dgm:t>
        <a:bodyPr/>
        <a:lstStyle/>
        <a:p>
          <a:endParaRPr lang="es-ES"/>
        </a:p>
      </dgm:t>
    </dgm:pt>
    <dgm:pt modelId="{4C3B9D8A-D298-454C-917E-540D8010D083}" type="pres">
      <dgm:prSet presAssocID="{E149AA6B-5EF5-4CA1-B598-ED645FD2E4DB}" presName="negativeSpace" presStyleCnt="0"/>
      <dgm:spPr/>
      <dgm:t>
        <a:bodyPr/>
        <a:lstStyle/>
        <a:p>
          <a:endParaRPr lang="es-ES"/>
        </a:p>
      </dgm:t>
    </dgm:pt>
    <dgm:pt modelId="{4C78A145-8950-4B2C-B1D2-E1CEE05A72C5}" type="pres">
      <dgm:prSet presAssocID="{E149AA6B-5EF5-4CA1-B598-ED645FD2E4DB}" presName="childText" presStyleLbl="conFgAcc1" presStyleIdx="1" presStyleCnt="3">
        <dgm:presLayoutVars>
          <dgm:bulletEnabled val="1"/>
        </dgm:presLayoutVars>
      </dgm:prSet>
      <dgm:spPr/>
      <dgm:t>
        <a:bodyPr/>
        <a:lstStyle/>
        <a:p>
          <a:endParaRPr lang="es-ES"/>
        </a:p>
      </dgm:t>
    </dgm:pt>
    <dgm:pt modelId="{2CCD9833-AD91-425B-A843-1019C2AAA6D1}" type="pres">
      <dgm:prSet presAssocID="{8EBD4FF4-3961-4F67-8FC5-00AE4AE24969}" presName="spaceBetweenRectangles" presStyleCnt="0"/>
      <dgm:spPr/>
      <dgm:t>
        <a:bodyPr/>
        <a:lstStyle/>
        <a:p>
          <a:endParaRPr lang="es-ES"/>
        </a:p>
      </dgm:t>
    </dgm:pt>
    <dgm:pt modelId="{D57F0435-76F9-4ED8-97A2-F5ACCF8EC578}" type="pres">
      <dgm:prSet presAssocID="{1BF4BFE0-A1D9-4967-8099-9BE2E1F7629B}" presName="parentLin" presStyleCnt="0"/>
      <dgm:spPr/>
      <dgm:t>
        <a:bodyPr/>
        <a:lstStyle/>
        <a:p>
          <a:endParaRPr lang="es-ES"/>
        </a:p>
      </dgm:t>
    </dgm:pt>
    <dgm:pt modelId="{008BD483-2E21-4B49-8F5E-7DB8DE82E227}" type="pres">
      <dgm:prSet presAssocID="{1BF4BFE0-A1D9-4967-8099-9BE2E1F7629B}" presName="parentLeftMargin" presStyleLbl="node1" presStyleIdx="1" presStyleCnt="3"/>
      <dgm:spPr/>
      <dgm:t>
        <a:bodyPr/>
        <a:lstStyle/>
        <a:p>
          <a:endParaRPr lang="es-ES"/>
        </a:p>
      </dgm:t>
    </dgm:pt>
    <dgm:pt modelId="{F9311746-22E4-44E3-9C4D-7E151C912AB0}" type="pres">
      <dgm:prSet presAssocID="{1BF4BFE0-A1D9-4967-8099-9BE2E1F7629B}" presName="parentText" presStyleLbl="node1" presStyleIdx="2" presStyleCnt="3" custScaleY="375752">
        <dgm:presLayoutVars>
          <dgm:chMax val="0"/>
          <dgm:bulletEnabled val="1"/>
        </dgm:presLayoutVars>
      </dgm:prSet>
      <dgm:spPr/>
      <dgm:t>
        <a:bodyPr/>
        <a:lstStyle/>
        <a:p>
          <a:endParaRPr lang="es-ES"/>
        </a:p>
      </dgm:t>
    </dgm:pt>
    <dgm:pt modelId="{6342E276-7FC4-4889-A442-2ABD0F9F7877}" type="pres">
      <dgm:prSet presAssocID="{1BF4BFE0-A1D9-4967-8099-9BE2E1F7629B}" presName="negativeSpace" presStyleCnt="0"/>
      <dgm:spPr/>
      <dgm:t>
        <a:bodyPr/>
        <a:lstStyle/>
        <a:p>
          <a:endParaRPr lang="es-ES"/>
        </a:p>
      </dgm:t>
    </dgm:pt>
    <dgm:pt modelId="{4D2C5C80-654D-4753-BC65-1EDAB94035EB}" type="pres">
      <dgm:prSet presAssocID="{1BF4BFE0-A1D9-4967-8099-9BE2E1F7629B}" presName="childText" presStyleLbl="conFgAcc1" presStyleIdx="2" presStyleCnt="3">
        <dgm:presLayoutVars>
          <dgm:bulletEnabled val="1"/>
        </dgm:presLayoutVars>
      </dgm:prSet>
      <dgm:spPr/>
      <dgm:t>
        <a:bodyPr/>
        <a:lstStyle/>
        <a:p>
          <a:endParaRPr lang="es-ES"/>
        </a:p>
      </dgm:t>
    </dgm:pt>
  </dgm:ptLst>
  <dgm:cxnLst>
    <dgm:cxn modelId="{D184F804-79C9-4D66-90DB-CC1F3724B4BF}" type="presOf" srcId="{1BF4BFE0-A1D9-4967-8099-9BE2E1F7629B}" destId="{F9311746-22E4-44E3-9C4D-7E151C912AB0}" srcOrd="1" destOrd="0" presId="urn:microsoft.com/office/officeart/2005/8/layout/list1"/>
    <dgm:cxn modelId="{231A6964-4D91-46D1-8D3A-73925E11E98B}" type="presOf" srcId="{7176ED4B-198E-4371-88F0-B53FBA0E451F}" destId="{7CD96585-C2B7-43C5-93B3-C72D24ED1342}" srcOrd="0" destOrd="0" presId="urn:microsoft.com/office/officeart/2005/8/layout/list1"/>
    <dgm:cxn modelId="{A5F929E5-3D1A-4DD2-8ED9-6E8635B9ED99}" type="presOf" srcId="{E149AA6B-5EF5-4CA1-B598-ED645FD2E4DB}" destId="{60C22AE3-C975-439E-946B-D3E5B678B9E3}" srcOrd="0" destOrd="0" presId="urn:microsoft.com/office/officeart/2005/8/layout/list1"/>
    <dgm:cxn modelId="{B0470FC5-8AF2-4FA1-9490-BFB22187A7BD}" srcId="{7176ED4B-198E-4371-88F0-B53FBA0E451F}" destId="{E149AA6B-5EF5-4CA1-B598-ED645FD2E4DB}" srcOrd="1" destOrd="0" parTransId="{F6F8AB0F-D419-453A-B4D3-6C9C16857A63}" sibTransId="{8EBD4FF4-3961-4F67-8FC5-00AE4AE24969}"/>
    <dgm:cxn modelId="{693C760E-7B67-4564-A5CD-AFA8D59C4B81}" type="presOf" srcId="{1BF4BFE0-A1D9-4967-8099-9BE2E1F7629B}" destId="{008BD483-2E21-4B49-8F5E-7DB8DE82E227}" srcOrd="0" destOrd="0" presId="urn:microsoft.com/office/officeart/2005/8/layout/list1"/>
    <dgm:cxn modelId="{57691DB2-114E-40AF-A198-244D4D715865}" type="presOf" srcId="{98BC7444-AA0E-42E4-B3C4-D7B0CB9A38C9}" destId="{DBFEE22E-57A3-4ED7-8808-17A883A55B6C}" srcOrd="0" destOrd="0" presId="urn:microsoft.com/office/officeart/2005/8/layout/list1"/>
    <dgm:cxn modelId="{10091BED-6120-4B62-986D-DD87B35EAF84}" srcId="{7176ED4B-198E-4371-88F0-B53FBA0E451F}" destId="{1BF4BFE0-A1D9-4967-8099-9BE2E1F7629B}" srcOrd="2" destOrd="0" parTransId="{BF4FE47B-27AD-40FF-96B8-5DEC1718B8A0}" sibTransId="{10EB1BEE-3D91-4974-96F1-A3CE355F59EF}"/>
    <dgm:cxn modelId="{9D573490-4DF3-4908-A18F-9F290C47EFB2}" srcId="{7176ED4B-198E-4371-88F0-B53FBA0E451F}" destId="{98BC7444-AA0E-42E4-B3C4-D7B0CB9A38C9}" srcOrd="0" destOrd="0" parTransId="{7B7952C7-35FF-42D6-B8CF-3E4AC5228717}" sibTransId="{BFB48591-D20F-4A56-811D-782CDA883E91}"/>
    <dgm:cxn modelId="{D1D453A3-99E3-460A-B924-6D3E6187B7E3}" type="presOf" srcId="{E149AA6B-5EF5-4CA1-B598-ED645FD2E4DB}" destId="{A9DCAD4B-685E-4E5F-A674-70DB6C73D765}" srcOrd="1" destOrd="0" presId="urn:microsoft.com/office/officeart/2005/8/layout/list1"/>
    <dgm:cxn modelId="{3C07CF00-D951-4199-8B7A-5071F83867BF}" type="presOf" srcId="{98BC7444-AA0E-42E4-B3C4-D7B0CB9A38C9}" destId="{707CDE15-079C-4E9B-8DAB-BD1A998E44FE}" srcOrd="1" destOrd="0" presId="urn:microsoft.com/office/officeart/2005/8/layout/list1"/>
    <dgm:cxn modelId="{26849AA0-0C83-46F2-9B33-D849D60C18F1}" type="presParOf" srcId="{7CD96585-C2B7-43C5-93B3-C72D24ED1342}" destId="{E3312356-3687-48FF-AAA1-7BBC167B7038}" srcOrd="0" destOrd="0" presId="urn:microsoft.com/office/officeart/2005/8/layout/list1"/>
    <dgm:cxn modelId="{D3BA1C79-F719-4292-BC5D-437E29269B7C}" type="presParOf" srcId="{E3312356-3687-48FF-AAA1-7BBC167B7038}" destId="{DBFEE22E-57A3-4ED7-8808-17A883A55B6C}" srcOrd="0" destOrd="0" presId="urn:microsoft.com/office/officeart/2005/8/layout/list1"/>
    <dgm:cxn modelId="{43545405-4522-477C-80E7-9101DA590343}" type="presParOf" srcId="{E3312356-3687-48FF-AAA1-7BBC167B7038}" destId="{707CDE15-079C-4E9B-8DAB-BD1A998E44FE}" srcOrd="1" destOrd="0" presId="urn:microsoft.com/office/officeart/2005/8/layout/list1"/>
    <dgm:cxn modelId="{6A172C01-890F-479B-8DC9-D2803B6E0A7C}" type="presParOf" srcId="{7CD96585-C2B7-43C5-93B3-C72D24ED1342}" destId="{2487054A-027F-478E-A72C-F46E1611875F}" srcOrd="1" destOrd="0" presId="urn:microsoft.com/office/officeart/2005/8/layout/list1"/>
    <dgm:cxn modelId="{1D554507-4C9F-4208-9DA1-71B04BDA2F4B}" type="presParOf" srcId="{7CD96585-C2B7-43C5-93B3-C72D24ED1342}" destId="{9EF5802F-C241-4001-92D4-D4FE911F139A}" srcOrd="2" destOrd="0" presId="urn:microsoft.com/office/officeart/2005/8/layout/list1"/>
    <dgm:cxn modelId="{154F1461-CE5A-4E3E-B09D-F8E6D4C008C2}" type="presParOf" srcId="{7CD96585-C2B7-43C5-93B3-C72D24ED1342}" destId="{C1E8CB2E-089B-4635-A695-5ABDB69F2EE8}" srcOrd="3" destOrd="0" presId="urn:microsoft.com/office/officeart/2005/8/layout/list1"/>
    <dgm:cxn modelId="{7ED1D310-750A-4E5B-9734-3FB47EA5D294}" type="presParOf" srcId="{7CD96585-C2B7-43C5-93B3-C72D24ED1342}" destId="{7FF2AD3D-92DF-4613-B3A8-2A1DCC3DFB5B}" srcOrd="4" destOrd="0" presId="urn:microsoft.com/office/officeart/2005/8/layout/list1"/>
    <dgm:cxn modelId="{A27E71F6-62BE-4DD2-9B77-A725D83CA22D}" type="presParOf" srcId="{7FF2AD3D-92DF-4613-B3A8-2A1DCC3DFB5B}" destId="{60C22AE3-C975-439E-946B-D3E5B678B9E3}" srcOrd="0" destOrd="0" presId="urn:microsoft.com/office/officeart/2005/8/layout/list1"/>
    <dgm:cxn modelId="{798972A3-3EFA-42DA-BF6D-DBC2D058A17D}" type="presParOf" srcId="{7FF2AD3D-92DF-4613-B3A8-2A1DCC3DFB5B}" destId="{A9DCAD4B-685E-4E5F-A674-70DB6C73D765}" srcOrd="1" destOrd="0" presId="urn:microsoft.com/office/officeart/2005/8/layout/list1"/>
    <dgm:cxn modelId="{D09607F6-5E56-4AD0-AD99-BC16D4055293}" type="presParOf" srcId="{7CD96585-C2B7-43C5-93B3-C72D24ED1342}" destId="{4C3B9D8A-D298-454C-917E-540D8010D083}" srcOrd="5" destOrd="0" presId="urn:microsoft.com/office/officeart/2005/8/layout/list1"/>
    <dgm:cxn modelId="{D6738AEC-DA58-4DE2-91C1-4108F400ECC0}" type="presParOf" srcId="{7CD96585-C2B7-43C5-93B3-C72D24ED1342}" destId="{4C78A145-8950-4B2C-B1D2-E1CEE05A72C5}" srcOrd="6" destOrd="0" presId="urn:microsoft.com/office/officeart/2005/8/layout/list1"/>
    <dgm:cxn modelId="{35109649-5FE0-4C8D-92FA-55AC4CD72AA8}" type="presParOf" srcId="{7CD96585-C2B7-43C5-93B3-C72D24ED1342}" destId="{2CCD9833-AD91-425B-A843-1019C2AAA6D1}" srcOrd="7" destOrd="0" presId="urn:microsoft.com/office/officeart/2005/8/layout/list1"/>
    <dgm:cxn modelId="{748C1BD4-CDD7-4F84-B17A-72B36B618E91}" type="presParOf" srcId="{7CD96585-C2B7-43C5-93B3-C72D24ED1342}" destId="{D57F0435-76F9-4ED8-97A2-F5ACCF8EC578}" srcOrd="8" destOrd="0" presId="urn:microsoft.com/office/officeart/2005/8/layout/list1"/>
    <dgm:cxn modelId="{16B141B6-DB4B-4064-AE25-ABD2115EBBEB}" type="presParOf" srcId="{D57F0435-76F9-4ED8-97A2-F5ACCF8EC578}" destId="{008BD483-2E21-4B49-8F5E-7DB8DE82E227}" srcOrd="0" destOrd="0" presId="urn:microsoft.com/office/officeart/2005/8/layout/list1"/>
    <dgm:cxn modelId="{056B83F5-DA5A-4F89-B024-5053F4970ABE}" type="presParOf" srcId="{D57F0435-76F9-4ED8-97A2-F5ACCF8EC578}" destId="{F9311746-22E4-44E3-9C4D-7E151C912AB0}" srcOrd="1" destOrd="0" presId="urn:microsoft.com/office/officeart/2005/8/layout/list1"/>
    <dgm:cxn modelId="{BB205905-7E2A-4899-9D41-9C928E85ACAD}" type="presParOf" srcId="{7CD96585-C2B7-43C5-93B3-C72D24ED1342}" destId="{6342E276-7FC4-4889-A442-2ABD0F9F7877}" srcOrd="9" destOrd="0" presId="urn:microsoft.com/office/officeart/2005/8/layout/list1"/>
    <dgm:cxn modelId="{1F2E60A3-9543-4EC9-9DB7-C472A445D6D4}" type="presParOf" srcId="{7CD96585-C2B7-43C5-93B3-C72D24ED1342}" destId="{4D2C5C80-654D-4753-BC65-1EDAB94035EB}"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2E6CC5A-3E92-45C8-99DB-0EBC6444D44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89F3628F-7197-4848-BE0C-26328F11F0E7}">
      <dgm:prSet phldrT="[Texto]"/>
      <dgm:spPr/>
      <dgm:t>
        <a:bodyPr/>
        <a:lstStyle/>
        <a:p>
          <a:r>
            <a:rPr lang="es-ES" dirty="0" smtClean="0">
              <a:latin typeface="Century Gothic" pitchFamily="34" charset="0"/>
            </a:rPr>
            <a:t>WORKING HYPOTHESIS</a:t>
          </a:r>
          <a:endParaRPr lang="es-ES" dirty="0">
            <a:latin typeface="Century Gothic" pitchFamily="34" charset="0"/>
          </a:endParaRPr>
        </a:p>
      </dgm:t>
    </dgm:pt>
    <dgm:pt modelId="{8BB715C9-74F8-4C73-872E-ED2A49002928}" type="parTrans" cxnId="{EB14FD38-17CF-4C68-BFE6-5B7C2B9A0F90}">
      <dgm:prSet/>
      <dgm:spPr/>
      <dgm:t>
        <a:bodyPr/>
        <a:lstStyle/>
        <a:p>
          <a:endParaRPr lang="es-ES"/>
        </a:p>
      </dgm:t>
    </dgm:pt>
    <dgm:pt modelId="{93387E1F-1E83-4B13-80E0-10254EDB1087}" type="sibTrans" cxnId="{EB14FD38-17CF-4C68-BFE6-5B7C2B9A0F90}">
      <dgm:prSet/>
      <dgm:spPr/>
      <dgm:t>
        <a:bodyPr/>
        <a:lstStyle/>
        <a:p>
          <a:endParaRPr lang="es-ES"/>
        </a:p>
      </dgm:t>
    </dgm:pt>
    <dgm:pt modelId="{7A583BA1-584B-4BF5-9E3C-776D34AC90F4}">
      <dgm:prSet phldrT="[Texto]"/>
      <dgm:spPr/>
      <dgm:t>
        <a:bodyPr/>
        <a:lstStyle/>
        <a:p>
          <a:r>
            <a:rPr lang="en-US" dirty="0" smtClean="0">
              <a:latin typeface="Century Gothic" pitchFamily="34" charset="0"/>
            </a:rPr>
            <a:t>The application of </a:t>
          </a:r>
          <a:r>
            <a:rPr lang="en-US" dirty="0" err="1" smtClean="0">
              <a:latin typeface="Century Gothic" pitchFamily="34" charset="0"/>
            </a:rPr>
            <a:t>desuggestopedia</a:t>
          </a:r>
          <a:r>
            <a:rPr lang="en-US" dirty="0" smtClean="0">
              <a:latin typeface="Century Gothic" pitchFamily="34" charset="0"/>
            </a:rPr>
            <a:t> will improve the syntax – English sentence structure in the students of the first year of baccalaureate, specialization Electromechanical Automotive, A1 and A2 EFL classrooms.</a:t>
          </a:r>
          <a:endParaRPr lang="es-ES" dirty="0">
            <a:latin typeface="Century Gothic" pitchFamily="34" charset="0"/>
          </a:endParaRPr>
        </a:p>
      </dgm:t>
    </dgm:pt>
    <dgm:pt modelId="{461001CC-90C9-4AF8-89F9-F45ABA48FA78}" type="parTrans" cxnId="{873E13D3-E49B-4F74-BE26-23200CF71F1C}">
      <dgm:prSet/>
      <dgm:spPr/>
      <dgm:t>
        <a:bodyPr/>
        <a:lstStyle/>
        <a:p>
          <a:endParaRPr lang="es-ES"/>
        </a:p>
      </dgm:t>
    </dgm:pt>
    <dgm:pt modelId="{F4669213-AB00-4AE3-AE55-D9A216E684FC}" type="sibTrans" cxnId="{873E13D3-E49B-4F74-BE26-23200CF71F1C}">
      <dgm:prSet/>
      <dgm:spPr/>
      <dgm:t>
        <a:bodyPr/>
        <a:lstStyle/>
        <a:p>
          <a:endParaRPr lang="es-ES"/>
        </a:p>
      </dgm:t>
    </dgm:pt>
    <dgm:pt modelId="{513EA9D4-E298-4BB4-B911-594DDDE11AFD}">
      <dgm:prSet phldrT="[Texto]"/>
      <dgm:spPr/>
      <dgm:t>
        <a:bodyPr/>
        <a:lstStyle/>
        <a:p>
          <a:r>
            <a:rPr lang="es-ES" dirty="0" smtClean="0">
              <a:latin typeface="Century Gothic" pitchFamily="34" charset="0"/>
            </a:rPr>
            <a:t>NULL HYPOTHESIS</a:t>
          </a:r>
          <a:endParaRPr lang="es-ES" dirty="0">
            <a:latin typeface="Century Gothic" pitchFamily="34" charset="0"/>
          </a:endParaRPr>
        </a:p>
      </dgm:t>
    </dgm:pt>
    <dgm:pt modelId="{4FD9F20B-8EAD-49CA-84C7-73EDC2D7AAB5}" type="parTrans" cxnId="{4A03A2B5-247E-45D4-9B72-28362A3A77DD}">
      <dgm:prSet/>
      <dgm:spPr/>
      <dgm:t>
        <a:bodyPr/>
        <a:lstStyle/>
        <a:p>
          <a:endParaRPr lang="es-ES"/>
        </a:p>
      </dgm:t>
    </dgm:pt>
    <dgm:pt modelId="{93114AE3-B99E-4674-909A-0F7D6EF9089C}" type="sibTrans" cxnId="{4A03A2B5-247E-45D4-9B72-28362A3A77DD}">
      <dgm:prSet/>
      <dgm:spPr/>
      <dgm:t>
        <a:bodyPr/>
        <a:lstStyle/>
        <a:p>
          <a:endParaRPr lang="es-ES"/>
        </a:p>
      </dgm:t>
    </dgm:pt>
    <dgm:pt modelId="{AC4A4FC2-2689-479D-83B4-9C1F059E1A5C}">
      <dgm:prSet phldrT="[Texto]"/>
      <dgm:spPr/>
      <dgm:t>
        <a:bodyPr/>
        <a:lstStyle/>
        <a:p>
          <a:r>
            <a:rPr lang="en-US" dirty="0" smtClean="0">
              <a:latin typeface="Century Gothic" pitchFamily="34" charset="0"/>
            </a:rPr>
            <a:t>The application of </a:t>
          </a:r>
          <a:r>
            <a:rPr lang="en-US" dirty="0" err="1" smtClean="0">
              <a:latin typeface="Century Gothic" pitchFamily="34" charset="0"/>
            </a:rPr>
            <a:t>desuggestopedia</a:t>
          </a:r>
          <a:r>
            <a:rPr lang="en-US" dirty="0" smtClean="0">
              <a:latin typeface="Century Gothic" pitchFamily="34" charset="0"/>
            </a:rPr>
            <a:t> will not improve the syntax – English sentence structure in the students of the first year of baccalaureate, specialization Electromechanical Automotive, A1 and A2 EFL classrooms.  </a:t>
          </a:r>
          <a:endParaRPr lang="es-ES" dirty="0">
            <a:latin typeface="Century Gothic" pitchFamily="34" charset="0"/>
          </a:endParaRPr>
        </a:p>
      </dgm:t>
    </dgm:pt>
    <dgm:pt modelId="{FCF6D010-C766-4DF9-B4AE-A594DA5A83D5}" type="parTrans" cxnId="{6A877EBB-BCA0-4899-A691-FC7A2A1DDEA3}">
      <dgm:prSet/>
      <dgm:spPr/>
      <dgm:t>
        <a:bodyPr/>
        <a:lstStyle/>
        <a:p>
          <a:endParaRPr lang="es-ES"/>
        </a:p>
      </dgm:t>
    </dgm:pt>
    <dgm:pt modelId="{84DF11D8-9065-46DF-BE8D-3506E74D1448}" type="sibTrans" cxnId="{6A877EBB-BCA0-4899-A691-FC7A2A1DDEA3}">
      <dgm:prSet/>
      <dgm:spPr/>
      <dgm:t>
        <a:bodyPr/>
        <a:lstStyle/>
        <a:p>
          <a:endParaRPr lang="es-ES"/>
        </a:p>
      </dgm:t>
    </dgm:pt>
    <dgm:pt modelId="{1447384D-068B-45F0-9F15-D6F88E39A04E}" type="pres">
      <dgm:prSet presAssocID="{62E6CC5A-3E92-45C8-99DB-0EBC6444D44D}" presName="Name0" presStyleCnt="0">
        <dgm:presLayoutVars>
          <dgm:dir/>
          <dgm:animLvl val="lvl"/>
          <dgm:resizeHandles/>
        </dgm:presLayoutVars>
      </dgm:prSet>
      <dgm:spPr/>
      <dgm:t>
        <a:bodyPr/>
        <a:lstStyle/>
        <a:p>
          <a:endParaRPr lang="es-ES"/>
        </a:p>
      </dgm:t>
    </dgm:pt>
    <dgm:pt modelId="{AB754251-6132-4F44-A05F-ABF98B4B7D35}" type="pres">
      <dgm:prSet presAssocID="{89F3628F-7197-4848-BE0C-26328F11F0E7}" presName="linNode" presStyleCnt="0"/>
      <dgm:spPr/>
    </dgm:pt>
    <dgm:pt modelId="{17A3B920-C548-47E5-A2EC-A16EF791142E}" type="pres">
      <dgm:prSet presAssocID="{89F3628F-7197-4848-BE0C-26328F11F0E7}" presName="parentShp" presStyleLbl="node1" presStyleIdx="0" presStyleCnt="2">
        <dgm:presLayoutVars>
          <dgm:bulletEnabled val="1"/>
        </dgm:presLayoutVars>
      </dgm:prSet>
      <dgm:spPr/>
      <dgm:t>
        <a:bodyPr/>
        <a:lstStyle/>
        <a:p>
          <a:endParaRPr lang="es-ES"/>
        </a:p>
      </dgm:t>
    </dgm:pt>
    <dgm:pt modelId="{7EC88920-A790-47C3-9FB1-2578735FA023}" type="pres">
      <dgm:prSet presAssocID="{89F3628F-7197-4848-BE0C-26328F11F0E7}" presName="childShp" presStyleLbl="bgAccFollowNode1" presStyleIdx="0" presStyleCnt="2">
        <dgm:presLayoutVars>
          <dgm:bulletEnabled val="1"/>
        </dgm:presLayoutVars>
      </dgm:prSet>
      <dgm:spPr/>
      <dgm:t>
        <a:bodyPr/>
        <a:lstStyle/>
        <a:p>
          <a:endParaRPr lang="es-ES"/>
        </a:p>
      </dgm:t>
    </dgm:pt>
    <dgm:pt modelId="{35C6A817-88E7-4C85-A20F-416D3032FAA1}" type="pres">
      <dgm:prSet presAssocID="{93387E1F-1E83-4B13-80E0-10254EDB1087}" presName="spacing" presStyleCnt="0"/>
      <dgm:spPr/>
    </dgm:pt>
    <dgm:pt modelId="{2215CFC8-FDB3-4AF3-8618-E6E62DCE587E}" type="pres">
      <dgm:prSet presAssocID="{513EA9D4-E298-4BB4-B911-594DDDE11AFD}" presName="linNode" presStyleCnt="0"/>
      <dgm:spPr/>
    </dgm:pt>
    <dgm:pt modelId="{109A6FE8-2DC0-4609-9E2C-688F21E91B6B}" type="pres">
      <dgm:prSet presAssocID="{513EA9D4-E298-4BB4-B911-594DDDE11AFD}" presName="parentShp" presStyleLbl="node1" presStyleIdx="1" presStyleCnt="2">
        <dgm:presLayoutVars>
          <dgm:bulletEnabled val="1"/>
        </dgm:presLayoutVars>
      </dgm:prSet>
      <dgm:spPr/>
      <dgm:t>
        <a:bodyPr/>
        <a:lstStyle/>
        <a:p>
          <a:endParaRPr lang="es-ES"/>
        </a:p>
      </dgm:t>
    </dgm:pt>
    <dgm:pt modelId="{F4E5E7A9-A38B-4C44-8E9C-64E73EBE0EFB}" type="pres">
      <dgm:prSet presAssocID="{513EA9D4-E298-4BB4-B911-594DDDE11AFD}" presName="childShp" presStyleLbl="bgAccFollowNode1" presStyleIdx="1" presStyleCnt="2">
        <dgm:presLayoutVars>
          <dgm:bulletEnabled val="1"/>
        </dgm:presLayoutVars>
      </dgm:prSet>
      <dgm:spPr/>
      <dgm:t>
        <a:bodyPr/>
        <a:lstStyle/>
        <a:p>
          <a:endParaRPr lang="es-ES"/>
        </a:p>
      </dgm:t>
    </dgm:pt>
  </dgm:ptLst>
  <dgm:cxnLst>
    <dgm:cxn modelId="{4A03A2B5-247E-45D4-9B72-28362A3A77DD}" srcId="{62E6CC5A-3E92-45C8-99DB-0EBC6444D44D}" destId="{513EA9D4-E298-4BB4-B911-594DDDE11AFD}" srcOrd="1" destOrd="0" parTransId="{4FD9F20B-8EAD-49CA-84C7-73EDC2D7AAB5}" sibTransId="{93114AE3-B99E-4674-909A-0F7D6EF9089C}"/>
    <dgm:cxn modelId="{EB14FD38-17CF-4C68-BFE6-5B7C2B9A0F90}" srcId="{62E6CC5A-3E92-45C8-99DB-0EBC6444D44D}" destId="{89F3628F-7197-4848-BE0C-26328F11F0E7}" srcOrd="0" destOrd="0" parTransId="{8BB715C9-74F8-4C73-872E-ED2A49002928}" sibTransId="{93387E1F-1E83-4B13-80E0-10254EDB1087}"/>
    <dgm:cxn modelId="{873E13D3-E49B-4F74-BE26-23200CF71F1C}" srcId="{89F3628F-7197-4848-BE0C-26328F11F0E7}" destId="{7A583BA1-584B-4BF5-9E3C-776D34AC90F4}" srcOrd="0" destOrd="0" parTransId="{461001CC-90C9-4AF8-89F9-F45ABA48FA78}" sibTransId="{F4669213-AB00-4AE3-AE55-D9A216E684FC}"/>
    <dgm:cxn modelId="{6834FF14-6FB4-4DC1-B81E-FF6A87293108}" type="presOf" srcId="{513EA9D4-E298-4BB4-B911-594DDDE11AFD}" destId="{109A6FE8-2DC0-4609-9E2C-688F21E91B6B}" srcOrd="0" destOrd="0" presId="urn:microsoft.com/office/officeart/2005/8/layout/vList6"/>
    <dgm:cxn modelId="{75A56092-289E-414B-A4FF-2DDB0A3D1566}" type="presOf" srcId="{AC4A4FC2-2689-479D-83B4-9C1F059E1A5C}" destId="{F4E5E7A9-A38B-4C44-8E9C-64E73EBE0EFB}" srcOrd="0" destOrd="0" presId="urn:microsoft.com/office/officeart/2005/8/layout/vList6"/>
    <dgm:cxn modelId="{6A877EBB-BCA0-4899-A691-FC7A2A1DDEA3}" srcId="{513EA9D4-E298-4BB4-B911-594DDDE11AFD}" destId="{AC4A4FC2-2689-479D-83B4-9C1F059E1A5C}" srcOrd="0" destOrd="0" parTransId="{FCF6D010-C766-4DF9-B4AE-A594DA5A83D5}" sibTransId="{84DF11D8-9065-46DF-BE8D-3506E74D1448}"/>
    <dgm:cxn modelId="{7112C270-C0CC-4D9A-AEF1-6E723F93A88C}" type="presOf" srcId="{89F3628F-7197-4848-BE0C-26328F11F0E7}" destId="{17A3B920-C548-47E5-A2EC-A16EF791142E}" srcOrd="0" destOrd="0" presId="urn:microsoft.com/office/officeart/2005/8/layout/vList6"/>
    <dgm:cxn modelId="{C5A22C3B-2646-4BD9-821C-A51ACD9B8007}" type="presOf" srcId="{7A583BA1-584B-4BF5-9E3C-776D34AC90F4}" destId="{7EC88920-A790-47C3-9FB1-2578735FA023}" srcOrd="0" destOrd="0" presId="urn:microsoft.com/office/officeart/2005/8/layout/vList6"/>
    <dgm:cxn modelId="{7D864B2E-5A9D-4699-B8A9-FD0B25216454}" type="presOf" srcId="{62E6CC5A-3E92-45C8-99DB-0EBC6444D44D}" destId="{1447384D-068B-45F0-9F15-D6F88E39A04E}" srcOrd="0" destOrd="0" presId="urn:microsoft.com/office/officeart/2005/8/layout/vList6"/>
    <dgm:cxn modelId="{C1209C34-E053-415F-92DE-C31136B5BFA2}" type="presParOf" srcId="{1447384D-068B-45F0-9F15-D6F88E39A04E}" destId="{AB754251-6132-4F44-A05F-ABF98B4B7D35}" srcOrd="0" destOrd="0" presId="urn:microsoft.com/office/officeart/2005/8/layout/vList6"/>
    <dgm:cxn modelId="{C5A6E4B1-BBB4-4F17-A5A4-5C040CD19159}" type="presParOf" srcId="{AB754251-6132-4F44-A05F-ABF98B4B7D35}" destId="{17A3B920-C548-47E5-A2EC-A16EF791142E}" srcOrd="0" destOrd="0" presId="urn:microsoft.com/office/officeart/2005/8/layout/vList6"/>
    <dgm:cxn modelId="{8ED3FF91-4085-4830-A4D3-81E99A07B297}" type="presParOf" srcId="{AB754251-6132-4F44-A05F-ABF98B4B7D35}" destId="{7EC88920-A790-47C3-9FB1-2578735FA023}" srcOrd="1" destOrd="0" presId="urn:microsoft.com/office/officeart/2005/8/layout/vList6"/>
    <dgm:cxn modelId="{1B713315-5FC9-4A57-8558-E7D3DC6CA33B}" type="presParOf" srcId="{1447384D-068B-45F0-9F15-D6F88E39A04E}" destId="{35C6A817-88E7-4C85-A20F-416D3032FAA1}" srcOrd="1" destOrd="0" presId="urn:microsoft.com/office/officeart/2005/8/layout/vList6"/>
    <dgm:cxn modelId="{AABF1D6F-04A9-429C-B520-F7052EFF3D29}" type="presParOf" srcId="{1447384D-068B-45F0-9F15-D6F88E39A04E}" destId="{2215CFC8-FDB3-4AF3-8618-E6E62DCE587E}" srcOrd="2" destOrd="0" presId="urn:microsoft.com/office/officeart/2005/8/layout/vList6"/>
    <dgm:cxn modelId="{52057A7F-5552-4925-8D3E-2B8A7631EB77}" type="presParOf" srcId="{2215CFC8-FDB3-4AF3-8618-E6E62DCE587E}" destId="{109A6FE8-2DC0-4609-9E2C-688F21E91B6B}" srcOrd="0" destOrd="0" presId="urn:microsoft.com/office/officeart/2005/8/layout/vList6"/>
    <dgm:cxn modelId="{721CB897-CA6B-47E3-9F6C-964A54DC19BC}" type="presParOf" srcId="{2215CFC8-FDB3-4AF3-8618-E6E62DCE587E}" destId="{F4E5E7A9-A38B-4C44-8E9C-64E73EBE0EF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6D434F-072E-40AE-9A8A-8185347554D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2358A307-7087-4202-9289-84C114C28738}">
      <dgm:prSet phldrT="[Texto]"/>
      <dgm:spPr/>
      <dgm:t>
        <a:bodyPr/>
        <a:lstStyle/>
        <a:p>
          <a:r>
            <a:rPr lang="en-US" b="1" noProof="0" dirty="0" smtClean="0"/>
            <a:t>Exploratory</a:t>
          </a:r>
          <a:r>
            <a:rPr lang="en-US" noProof="0" dirty="0" smtClean="0"/>
            <a:t> </a:t>
          </a:r>
          <a:r>
            <a:rPr lang="en-US" b="1" noProof="0" dirty="0" smtClean="0"/>
            <a:t>investigation</a:t>
          </a:r>
          <a:endParaRPr lang="en-US" b="1" noProof="0" dirty="0"/>
        </a:p>
      </dgm:t>
    </dgm:pt>
    <dgm:pt modelId="{6E5C7808-1299-498F-A133-5E34F752CDAB}" type="parTrans" cxnId="{2FC6E12B-2099-47ED-804B-AE5EC1FC1B70}">
      <dgm:prSet/>
      <dgm:spPr/>
      <dgm:t>
        <a:bodyPr/>
        <a:lstStyle/>
        <a:p>
          <a:endParaRPr lang="es-EC"/>
        </a:p>
      </dgm:t>
    </dgm:pt>
    <dgm:pt modelId="{64D6B213-A38B-4925-B3D6-EDDB53CD0738}" type="sibTrans" cxnId="{2FC6E12B-2099-47ED-804B-AE5EC1FC1B70}">
      <dgm:prSet/>
      <dgm:spPr/>
      <dgm:t>
        <a:bodyPr/>
        <a:lstStyle/>
        <a:p>
          <a:endParaRPr lang="es-EC"/>
        </a:p>
      </dgm:t>
    </dgm:pt>
    <dgm:pt modelId="{FFF63879-868A-4B82-820A-DF7475FEA130}">
      <dgm:prSet phldrT="[Texto]"/>
      <dgm:spPr/>
      <dgm:t>
        <a:bodyPr/>
        <a:lstStyle/>
        <a:p>
          <a:r>
            <a:rPr lang="en-US" dirty="0" smtClean="0"/>
            <a:t>Secondary research.</a:t>
          </a:r>
          <a:endParaRPr lang="es-EC" dirty="0"/>
        </a:p>
      </dgm:t>
    </dgm:pt>
    <dgm:pt modelId="{BEE49EEB-33A9-41BD-A917-3936A2D1701D}" type="parTrans" cxnId="{23B4F260-26B6-47FD-A974-EB707F56F4A2}">
      <dgm:prSet/>
      <dgm:spPr/>
      <dgm:t>
        <a:bodyPr/>
        <a:lstStyle/>
        <a:p>
          <a:endParaRPr lang="es-EC"/>
        </a:p>
      </dgm:t>
    </dgm:pt>
    <dgm:pt modelId="{87C1F677-9287-46C1-A6D6-621E84C58F95}" type="sibTrans" cxnId="{23B4F260-26B6-47FD-A974-EB707F56F4A2}">
      <dgm:prSet/>
      <dgm:spPr/>
      <dgm:t>
        <a:bodyPr/>
        <a:lstStyle/>
        <a:p>
          <a:endParaRPr lang="es-EC"/>
        </a:p>
      </dgm:t>
    </dgm:pt>
    <dgm:pt modelId="{036AC725-4235-43F5-AE66-2AD4057AFC35}">
      <dgm:prSet phldrT="[Texto]"/>
      <dgm:spPr/>
      <dgm:t>
        <a:bodyPr/>
        <a:lstStyle/>
        <a:p>
          <a:r>
            <a:rPr lang="en-US" b="1" dirty="0" smtClean="0"/>
            <a:t>Quasi-Experimental Investigation </a:t>
          </a:r>
          <a:endParaRPr lang="es-EC" dirty="0"/>
        </a:p>
      </dgm:t>
    </dgm:pt>
    <dgm:pt modelId="{A34D59A2-D30A-4F07-8BE1-5E7E3449419E}" type="parTrans" cxnId="{05753AD9-0905-4167-AB41-D1DFEC5D3D42}">
      <dgm:prSet/>
      <dgm:spPr/>
      <dgm:t>
        <a:bodyPr/>
        <a:lstStyle/>
        <a:p>
          <a:endParaRPr lang="es-EC"/>
        </a:p>
      </dgm:t>
    </dgm:pt>
    <dgm:pt modelId="{D9DAA3A9-AE41-4941-B59A-6ABBFEEB5F2A}" type="sibTrans" cxnId="{05753AD9-0905-4167-AB41-D1DFEC5D3D42}">
      <dgm:prSet/>
      <dgm:spPr/>
      <dgm:t>
        <a:bodyPr/>
        <a:lstStyle/>
        <a:p>
          <a:endParaRPr lang="es-EC"/>
        </a:p>
      </dgm:t>
    </dgm:pt>
    <dgm:pt modelId="{A2251C8F-8CA2-42FD-9D61-06317606481D}">
      <dgm:prSet phldrT="[Texto]"/>
      <dgm:spPr/>
      <dgm:t>
        <a:bodyPr/>
        <a:lstStyle/>
        <a:p>
          <a:r>
            <a:rPr lang="en-US" dirty="0" smtClean="0"/>
            <a:t>Control and </a:t>
          </a:r>
          <a:r>
            <a:rPr lang="en-US" smtClean="0"/>
            <a:t>experimental group. </a:t>
          </a:r>
          <a:endParaRPr lang="es-EC" dirty="0"/>
        </a:p>
      </dgm:t>
    </dgm:pt>
    <dgm:pt modelId="{0C8CB2ED-3713-4E3C-9CA0-C9089D5CB670}" type="parTrans" cxnId="{4F4F9782-230A-46E6-9F37-F16ECBF46C1C}">
      <dgm:prSet/>
      <dgm:spPr/>
      <dgm:t>
        <a:bodyPr/>
        <a:lstStyle/>
        <a:p>
          <a:endParaRPr lang="es-EC"/>
        </a:p>
      </dgm:t>
    </dgm:pt>
    <dgm:pt modelId="{8B95B99D-6D9F-440A-83DC-562071966137}" type="sibTrans" cxnId="{4F4F9782-230A-46E6-9F37-F16ECBF46C1C}">
      <dgm:prSet/>
      <dgm:spPr/>
      <dgm:t>
        <a:bodyPr/>
        <a:lstStyle/>
        <a:p>
          <a:endParaRPr lang="es-EC"/>
        </a:p>
      </dgm:t>
    </dgm:pt>
    <dgm:pt modelId="{AD932903-FF46-4A4A-A977-323115D65D11}">
      <dgm:prSet/>
      <dgm:spPr/>
      <dgm:t>
        <a:bodyPr/>
        <a:lstStyle/>
        <a:p>
          <a:r>
            <a:rPr lang="en-US" dirty="0" smtClean="0"/>
            <a:t>Compare scores between two groups: the control group 1</a:t>
          </a:r>
          <a:r>
            <a:rPr lang="en-US" baseline="30000" dirty="0" smtClean="0"/>
            <a:t>st</a:t>
          </a:r>
          <a:r>
            <a:rPr lang="en-US" dirty="0" smtClean="0"/>
            <a:t> A1 and the exploratory group 1</a:t>
          </a:r>
          <a:r>
            <a:rPr lang="en-US" baseline="30000" dirty="0" smtClean="0"/>
            <a:t>st</a:t>
          </a:r>
          <a:r>
            <a:rPr lang="en-US" dirty="0" smtClean="0"/>
            <a:t> A2 EFL classrooms. </a:t>
          </a:r>
        </a:p>
      </dgm:t>
    </dgm:pt>
    <dgm:pt modelId="{65D3A2A5-D95D-4476-A2FD-6FC0BB72DB5F}" type="parTrans" cxnId="{881CDCA9-744A-4AC6-BFB9-766468F4B241}">
      <dgm:prSet/>
      <dgm:spPr/>
      <dgm:t>
        <a:bodyPr/>
        <a:lstStyle/>
        <a:p>
          <a:endParaRPr lang="es-EC"/>
        </a:p>
      </dgm:t>
    </dgm:pt>
    <dgm:pt modelId="{DF9FCF28-FE3B-41CC-80C0-B222633B65D1}" type="sibTrans" cxnId="{881CDCA9-744A-4AC6-BFB9-766468F4B241}">
      <dgm:prSet/>
      <dgm:spPr/>
      <dgm:t>
        <a:bodyPr/>
        <a:lstStyle/>
        <a:p>
          <a:endParaRPr lang="es-EC"/>
        </a:p>
      </dgm:t>
    </dgm:pt>
    <dgm:pt modelId="{FF82AF84-60BD-4860-9EED-6D518978D7E8}">
      <dgm:prSet/>
      <dgm:spPr/>
      <dgm:t>
        <a:bodyPr/>
        <a:lstStyle/>
        <a:p>
          <a:r>
            <a:rPr lang="en-US" dirty="0" smtClean="0"/>
            <a:t>The goal: to demonstrate cause-effect.</a:t>
          </a:r>
          <a:endParaRPr lang="es-EC" dirty="0"/>
        </a:p>
      </dgm:t>
    </dgm:pt>
    <dgm:pt modelId="{EC79B9F7-69B8-4EC9-A0BE-521AA49385EB}" type="parTrans" cxnId="{0D9E1130-1725-4ECA-A66A-FDEB464B139B}">
      <dgm:prSet/>
      <dgm:spPr/>
      <dgm:t>
        <a:bodyPr/>
        <a:lstStyle/>
        <a:p>
          <a:endParaRPr lang="es-EC"/>
        </a:p>
      </dgm:t>
    </dgm:pt>
    <dgm:pt modelId="{EEC8C398-58E1-4B1F-A68C-7A77FB96341F}" type="sibTrans" cxnId="{0D9E1130-1725-4ECA-A66A-FDEB464B139B}">
      <dgm:prSet/>
      <dgm:spPr/>
      <dgm:t>
        <a:bodyPr/>
        <a:lstStyle/>
        <a:p>
          <a:endParaRPr lang="es-EC"/>
        </a:p>
      </dgm:t>
    </dgm:pt>
    <dgm:pt modelId="{F3AF830C-DFE8-4E66-8B99-88351A20229C}">
      <dgm:prSet/>
      <dgm:spPr/>
      <dgm:t>
        <a:bodyPr/>
        <a:lstStyle/>
        <a:p>
          <a:r>
            <a:rPr lang="en-US" dirty="0" smtClean="0"/>
            <a:t>Uses pre-tests and post-tests to compare the outcomes obtained.</a:t>
          </a:r>
        </a:p>
      </dgm:t>
    </dgm:pt>
    <dgm:pt modelId="{201F7FD3-F38C-4D7E-BA3A-4E1677C7599D}" type="parTrans" cxnId="{7A90C6F0-F03E-4161-A437-87B8B464E369}">
      <dgm:prSet/>
      <dgm:spPr/>
      <dgm:t>
        <a:bodyPr/>
        <a:lstStyle/>
        <a:p>
          <a:endParaRPr lang="es-EC"/>
        </a:p>
      </dgm:t>
    </dgm:pt>
    <dgm:pt modelId="{47B4EDED-F143-4981-A783-654D34933FD0}" type="sibTrans" cxnId="{7A90C6F0-F03E-4161-A437-87B8B464E369}">
      <dgm:prSet/>
      <dgm:spPr/>
      <dgm:t>
        <a:bodyPr/>
        <a:lstStyle/>
        <a:p>
          <a:endParaRPr lang="es-EC"/>
        </a:p>
      </dgm:t>
    </dgm:pt>
    <dgm:pt modelId="{58AC9E91-98E0-4A64-A97C-71EAE92904BB}">
      <dgm:prSet/>
      <dgm:spPr/>
      <dgm:t>
        <a:bodyPr/>
        <a:lstStyle/>
        <a:p>
          <a:r>
            <a:rPr lang="en-US" b="1" noProof="0" dirty="0" smtClean="0"/>
            <a:t>SIZE OF POPULATION AND SAMPLE</a:t>
          </a:r>
          <a:endParaRPr lang="en-US" b="1" noProof="0" dirty="0"/>
        </a:p>
      </dgm:t>
    </dgm:pt>
    <dgm:pt modelId="{4A7B8C15-7A2B-4FA4-BDA8-BC42390B74B2}" type="parTrans" cxnId="{93B409D3-36E2-4E8C-8638-AAB585480435}">
      <dgm:prSet/>
      <dgm:spPr/>
      <dgm:t>
        <a:bodyPr/>
        <a:lstStyle/>
        <a:p>
          <a:endParaRPr lang="es-EC"/>
        </a:p>
      </dgm:t>
    </dgm:pt>
    <dgm:pt modelId="{7798635F-A653-49E1-AAA8-BF62D4346766}" type="sibTrans" cxnId="{93B409D3-36E2-4E8C-8638-AAB585480435}">
      <dgm:prSet/>
      <dgm:spPr/>
      <dgm:t>
        <a:bodyPr/>
        <a:lstStyle/>
        <a:p>
          <a:endParaRPr lang="es-EC"/>
        </a:p>
      </dgm:t>
    </dgm:pt>
    <dgm:pt modelId="{F8D03ABF-AF13-44A1-A414-99373B884D7B}">
      <dgm:prSet/>
      <dgm:spPr/>
      <dgm:t>
        <a:bodyPr/>
        <a:lstStyle/>
        <a:p>
          <a:r>
            <a:rPr lang="en-US" b="1" noProof="0" dirty="0" smtClean="0"/>
            <a:t>RESEARCH TYPE AND DESIGN</a:t>
          </a:r>
          <a:endParaRPr lang="en-US" b="1" noProof="0" dirty="0"/>
        </a:p>
      </dgm:t>
    </dgm:pt>
    <dgm:pt modelId="{C47C9874-9712-4EF7-B7CB-27816BBDCBBE}" type="parTrans" cxnId="{E72015CC-DB6B-488B-9EF4-C984AAACADE5}">
      <dgm:prSet/>
      <dgm:spPr/>
      <dgm:t>
        <a:bodyPr/>
        <a:lstStyle/>
        <a:p>
          <a:endParaRPr lang="es-EC"/>
        </a:p>
      </dgm:t>
    </dgm:pt>
    <dgm:pt modelId="{5F4B9B8C-362D-40CD-9F75-3833364C6861}" type="sibTrans" cxnId="{E72015CC-DB6B-488B-9EF4-C984AAACADE5}">
      <dgm:prSet/>
      <dgm:spPr/>
      <dgm:t>
        <a:bodyPr/>
        <a:lstStyle/>
        <a:p>
          <a:endParaRPr lang="es-EC"/>
        </a:p>
      </dgm:t>
    </dgm:pt>
    <dgm:pt modelId="{E430095E-B2A2-4FB5-B696-51672A6DD37A}">
      <dgm:prSet/>
      <dgm:spPr/>
      <dgm:t>
        <a:bodyPr/>
        <a:lstStyle/>
        <a:p>
          <a:r>
            <a:rPr lang="en-US" b="0" dirty="0" smtClean="0"/>
            <a:t>Some specializations. </a:t>
          </a:r>
          <a:endParaRPr lang="en-US" b="0" dirty="0"/>
        </a:p>
      </dgm:t>
    </dgm:pt>
    <dgm:pt modelId="{9874A759-7FEC-4903-9C4A-60F811B3A7D1}" type="parTrans" cxnId="{7F22A961-EDCE-482F-B035-58B26F4E3B97}">
      <dgm:prSet/>
      <dgm:spPr/>
      <dgm:t>
        <a:bodyPr/>
        <a:lstStyle/>
        <a:p>
          <a:endParaRPr lang="es-EC"/>
        </a:p>
      </dgm:t>
    </dgm:pt>
    <dgm:pt modelId="{DE0FBAD7-558D-48A0-9000-2CDD79F01DED}" type="sibTrans" cxnId="{7F22A961-EDCE-482F-B035-58B26F4E3B97}">
      <dgm:prSet/>
      <dgm:spPr/>
      <dgm:t>
        <a:bodyPr/>
        <a:lstStyle/>
        <a:p>
          <a:endParaRPr lang="es-EC"/>
        </a:p>
      </dgm:t>
    </dgm:pt>
    <dgm:pt modelId="{991D48BC-8FA3-451C-8B36-0CC981B666BF}">
      <dgm:prSet/>
      <dgm:spPr/>
      <dgm:t>
        <a:bodyPr/>
        <a:lstStyle/>
        <a:p>
          <a:r>
            <a:rPr lang="en-US" b="1" dirty="0" smtClean="0"/>
            <a:t>INSTRUMENTS FOR DATA </a:t>
          </a:r>
          <a:r>
            <a:rPr lang="en-US" b="1" smtClean="0"/>
            <a:t>COLLECTION   </a:t>
          </a:r>
          <a:endParaRPr lang="es-EC" b="1" dirty="0"/>
        </a:p>
      </dgm:t>
    </dgm:pt>
    <dgm:pt modelId="{92046CBE-3A24-4396-AD94-83DC098B6DA7}" type="parTrans" cxnId="{B9D721CF-C03B-4F45-8733-202BF837D61E}">
      <dgm:prSet/>
      <dgm:spPr/>
      <dgm:t>
        <a:bodyPr/>
        <a:lstStyle/>
        <a:p>
          <a:endParaRPr lang="es-EC"/>
        </a:p>
      </dgm:t>
    </dgm:pt>
    <dgm:pt modelId="{6450E186-6883-4966-A28F-3297F05DA6F9}" type="sibTrans" cxnId="{B9D721CF-C03B-4F45-8733-202BF837D61E}">
      <dgm:prSet/>
      <dgm:spPr/>
      <dgm:t>
        <a:bodyPr/>
        <a:lstStyle/>
        <a:p>
          <a:endParaRPr lang="es-EC"/>
        </a:p>
      </dgm:t>
    </dgm:pt>
    <dgm:pt modelId="{439EEC6A-1090-49ED-A9C7-EE72A8D6754D}">
      <dgm:prSet/>
      <dgm:spPr/>
      <dgm:t>
        <a:bodyPr/>
        <a:lstStyle/>
        <a:p>
          <a:r>
            <a:rPr lang="en-US" dirty="0" smtClean="0"/>
            <a:t>Pre-Test and post-test.</a:t>
          </a:r>
          <a:endParaRPr lang="es-EC" b="1" dirty="0"/>
        </a:p>
      </dgm:t>
    </dgm:pt>
    <dgm:pt modelId="{F701F942-5EA2-4B0C-AE0A-3BCF81838533}" type="parTrans" cxnId="{5C4A9932-27CA-4BB2-A30D-6D582A61D6A6}">
      <dgm:prSet/>
      <dgm:spPr/>
      <dgm:t>
        <a:bodyPr/>
        <a:lstStyle/>
        <a:p>
          <a:endParaRPr lang="es-EC"/>
        </a:p>
      </dgm:t>
    </dgm:pt>
    <dgm:pt modelId="{0D0FC29A-C98F-4416-A86D-62948211670C}" type="sibTrans" cxnId="{5C4A9932-27CA-4BB2-A30D-6D582A61D6A6}">
      <dgm:prSet/>
      <dgm:spPr/>
      <dgm:t>
        <a:bodyPr/>
        <a:lstStyle/>
        <a:p>
          <a:endParaRPr lang="es-EC"/>
        </a:p>
      </dgm:t>
    </dgm:pt>
    <dgm:pt modelId="{AEF9C7F7-515B-4FAD-A9BC-7DD58FC23212}">
      <dgm:prSet/>
      <dgm:spPr/>
      <dgm:t>
        <a:bodyPr/>
        <a:lstStyle/>
        <a:p>
          <a:r>
            <a:rPr lang="en-US" b="0" dirty="0" smtClean="0"/>
            <a:t>Electromechanical Automotive had 4 classrooms in the morning of the first year of baccalaureate, and just two (A1 and A2) EFL classrooms at night section with 25 students each one:  SAMPLE</a:t>
          </a:r>
          <a:endParaRPr lang="en-US" b="0" dirty="0"/>
        </a:p>
      </dgm:t>
    </dgm:pt>
    <dgm:pt modelId="{324F1B78-F801-429B-B267-8609645ED12B}" type="parTrans" cxnId="{4DC57260-7EF8-4177-BE5C-9BE314E1CBCE}">
      <dgm:prSet/>
      <dgm:spPr/>
      <dgm:t>
        <a:bodyPr/>
        <a:lstStyle/>
        <a:p>
          <a:endParaRPr lang="es-EC"/>
        </a:p>
      </dgm:t>
    </dgm:pt>
    <dgm:pt modelId="{DDEDCAB1-DCA4-4FD7-861B-5D46746A6C66}" type="sibTrans" cxnId="{4DC57260-7EF8-4177-BE5C-9BE314E1CBCE}">
      <dgm:prSet/>
      <dgm:spPr/>
      <dgm:t>
        <a:bodyPr/>
        <a:lstStyle/>
        <a:p>
          <a:endParaRPr lang="es-EC"/>
        </a:p>
      </dgm:t>
    </dgm:pt>
    <dgm:pt modelId="{2FCE7566-889A-4BC6-BB62-B3F67CF961A5}">
      <dgm:prSet/>
      <dgm:spPr/>
      <dgm:t>
        <a:bodyPr/>
        <a:lstStyle/>
        <a:p>
          <a:r>
            <a:rPr lang="en-US" dirty="0" smtClean="0"/>
            <a:t>The results are measured or evaluated before to draw a conclusion.  </a:t>
          </a:r>
        </a:p>
      </dgm:t>
    </dgm:pt>
    <dgm:pt modelId="{04160C0F-9BC3-4ED2-9C97-2F5AE2184AD2}" type="parTrans" cxnId="{686BB834-2C55-4092-8F94-BA36704EBB8C}">
      <dgm:prSet/>
      <dgm:spPr/>
      <dgm:t>
        <a:bodyPr/>
        <a:lstStyle/>
        <a:p>
          <a:endParaRPr lang="es-EC"/>
        </a:p>
      </dgm:t>
    </dgm:pt>
    <dgm:pt modelId="{12A14726-B85B-44DC-A8A7-5E4759896208}" type="sibTrans" cxnId="{686BB834-2C55-4092-8F94-BA36704EBB8C}">
      <dgm:prSet/>
      <dgm:spPr/>
      <dgm:t>
        <a:bodyPr/>
        <a:lstStyle/>
        <a:p>
          <a:endParaRPr lang="es-EC"/>
        </a:p>
      </dgm:t>
    </dgm:pt>
    <dgm:pt modelId="{5EB8D5E8-E2DB-4BF0-9549-F8B2D0672BF7}" type="pres">
      <dgm:prSet presAssocID="{4F6D434F-072E-40AE-9A8A-8185347554DB}" presName="linear" presStyleCnt="0">
        <dgm:presLayoutVars>
          <dgm:animLvl val="lvl"/>
          <dgm:resizeHandles val="exact"/>
        </dgm:presLayoutVars>
      </dgm:prSet>
      <dgm:spPr/>
      <dgm:t>
        <a:bodyPr/>
        <a:lstStyle/>
        <a:p>
          <a:endParaRPr lang="es-EC"/>
        </a:p>
      </dgm:t>
    </dgm:pt>
    <dgm:pt modelId="{3FA4F177-7CC6-4D80-9661-CC9B7E2FB7A2}" type="pres">
      <dgm:prSet presAssocID="{F8D03ABF-AF13-44A1-A414-99373B884D7B}" presName="parentText" presStyleLbl="node1" presStyleIdx="0" presStyleCnt="3">
        <dgm:presLayoutVars>
          <dgm:chMax val="0"/>
          <dgm:bulletEnabled val="1"/>
        </dgm:presLayoutVars>
      </dgm:prSet>
      <dgm:spPr/>
      <dgm:t>
        <a:bodyPr/>
        <a:lstStyle/>
        <a:p>
          <a:endParaRPr lang="es-EC"/>
        </a:p>
      </dgm:t>
    </dgm:pt>
    <dgm:pt modelId="{E4E48455-5F4B-4C5B-970A-8360F04E2588}" type="pres">
      <dgm:prSet presAssocID="{F8D03ABF-AF13-44A1-A414-99373B884D7B}" presName="childText" presStyleLbl="revTx" presStyleIdx="0" presStyleCnt="3">
        <dgm:presLayoutVars>
          <dgm:bulletEnabled val="1"/>
        </dgm:presLayoutVars>
      </dgm:prSet>
      <dgm:spPr/>
      <dgm:t>
        <a:bodyPr/>
        <a:lstStyle/>
        <a:p>
          <a:endParaRPr lang="es-EC"/>
        </a:p>
      </dgm:t>
    </dgm:pt>
    <dgm:pt modelId="{E7F7ECC3-0E49-4BDD-8186-28ED36C136E1}" type="pres">
      <dgm:prSet presAssocID="{58AC9E91-98E0-4A64-A97C-71EAE92904BB}" presName="parentText" presStyleLbl="node1" presStyleIdx="1" presStyleCnt="3">
        <dgm:presLayoutVars>
          <dgm:chMax val="0"/>
          <dgm:bulletEnabled val="1"/>
        </dgm:presLayoutVars>
      </dgm:prSet>
      <dgm:spPr/>
      <dgm:t>
        <a:bodyPr/>
        <a:lstStyle/>
        <a:p>
          <a:endParaRPr lang="es-EC"/>
        </a:p>
      </dgm:t>
    </dgm:pt>
    <dgm:pt modelId="{130BC8F6-5912-4688-9C4E-B1DC52707EE0}" type="pres">
      <dgm:prSet presAssocID="{58AC9E91-98E0-4A64-A97C-71EAE92904BB}" presName="childText" presStyleLbl="revTx" presStyleIdx="1" presStyleCnt="3">
        <dgm:presLayoutVars>
          <dgm:bulletEnabled val="1"/>
        </dgm:presLayoutVars>
      </dgm:prSet>
      <dgm:spPr/>
      <dgm:t>
        <a:bodyPr/>
        <a:lstStyle/>
        <a:p>
          <a:endParaRPr lang="es-EC"/>
        </a:p>
      </dgm:t>
    </dgm:pt>
    <dgm:pt modelId="{62CEA131-7610-4C66-BE39-C404A084226D}" type="pres">
      <dgm:prSet presAssocID="{991D48BC-8FA3-451C-8B36-0CC981B666BF}" presName="parentText" presStyleLbl="node1" presStyleIdx="2" presStyleCnt="3">
        <dgm:presLayoutVars>
          <dgm:chMax val="0"/>
          <dgm:bulletEnabled val="1"/>
        </dgm:presLayoutVars>
      </dgm:prSet>
      <dgm:spPr/>
      <dgm:t>
        <a:bodyPr/>
        <a:lstStyle/>
        <a:p>
          <a:endParaRPr lang="es-EC"/>
        </a:p>
      </dgm:t>
    </dgm:pt>
    <dgm:pt modelId="{418D82A1-5EBD-4187-9367-BF87160577C8}" type="pres">
      <dgm:prSet presAssocID="{991D48BC-8FA3-451C-8B36-0CC981B666BF}" presName="childText" presStyleLbl="revTx" presStyleIdx="2" presStyleCnt="3">
        <dgm:presLayoutVars>
          <dgm:bulletEnabled val="1"/>
        </dgm:presLayoutVars>
      </dgm:prSet>
      <dgm:spPr/>
      <dgm:t>
        <a:bodyPr/>
        <a:lstStyle/>
        <a:p>
          <a:endParaRPr lang="es-EC"/>
        </a:p>
      </dgm:t>
    </dgm:pt>
  </dgm:ptLst>
  <dgm:cxnLst>
    <dgm:cxn modelId="{69F4C2E5-5308-4B6E-8F93-5B0FB999A349}" type="presOf" srcId="{FF82AF84-60BD-4860-9EED-6D518978D7E8}" destId="{E4E48455-5F4B-4C5B-970A-8360F04E2588}" srcOrd="0" destOrd="3" presId="urn:microsoft.com/office/officeart/2005/8/layout/vList2"/>
    <dgm:cxn modelId="{1F8FE371-80D6-4922-B2DD-C53AB6001607}" type="presOf" srcId="{F3AF830C-DFE8-4E66-8B99-88351A20229C}" destId="{E4E48455-5F4B-4C5B-970A-8360F04E2588}" srcOrd="0" destOrd="6" presId="urn:microsoft.com/office/officeart/2005/8/layout/vList2"/>
    <dgm:cxn modelId="{23B4F260-26B6-47FD-A974-EB707F56F4A2}" srcId="{2358A307-7087-4202-9289-84C114C28738}" destId="{FFF63879-868A-4B82-820A-DF7475FEA130}" srcOrd="0" destOrd="0" parTransId="{BEE49EEB-33A9-41BD-A917-3936A2D1701D}" sibTransId="{87C1F677-9287-46C1-A6D6-621E84C58F95}"/>
    <dgm:cxn modelId="{7F22A961-EDCE-482F-B035-58B26F4E3B97}" srcId="{58AC9E91-98E0-4A64-A97C-71EAE92904BB}" destId="{E430095E-B2A2-4FB5-B696-51672A6DD37A}" srcOrd="0" destOrd="0" parTransId="{9874A759-7FEC-4903-9C4A-60F811B3A7D1}" sibTransId="{DE0FBAD7-558D-48A0-9000-2CDD79F01DED}"/>
    <dgm:cxn modelId="{881CDCA9-744A-4AC6-BFB9-766468F4B241}" srcId="{2358A307-7087-4202-9289-84C114C28738}" destId="{AD932903-FF46-4A4A-A977-323115D65D11}" srcOrd="1" destOrd="0" parTransId="{65D3A2A5-D95D-4476-A2FD-6FC0BB72DB5F}" sibTransId="{DF9FCF28-FE3B-41CC-80C0-B222633B65D1}"/>
    <dgm:cxn modelId="{70C9AC86-C6C9-4963-86B8-0AE58042F843}" type="presOf" srcId="{A2251C8F-8CA2-42FD-9D61-06317606481D}" destId="{E4E48455-5F4B-4C5B-970A-8360F04E2588}" srcOrd="0" destOrd="5" presId="urn:microsoft.com/office/officeart/2005/8/layout/vList2"/>
    <dgm:cxn modelId="{2FC6E12B-2099-47ED-804B-AE5EC1FC1B70}" srcId="{F8D03ABF-AF13-44A1-A414-99373B884D7B}" destId="{2358A307-7087-4202-9289-84C114C28738}" srcOrd="0" destOrd="0" parTransId="{6E5C7808-1299-498F-A133-5E34F752CDAB}" sibTransId="{64D6B213-A38B-4925-B3D6-EDDB53CD0738}"/>
    <dgm:cxn modelId="{F16C7EA6-DC2B-4D40-BFE4-13D46B95238D}" type="presOf" srcId="{F8D03ABF-AF13-44A1-A414-99373B884D7B}" destId="{3FA4F177-7CC6-4D80-9661-CC9B7E2FB7A2}" srcOrd="0" destOrd="0" presId="urn:microsoft.com/office/officeart/2005/8/layout/vList2"/>
    <dgm:cxn modelId="{F3CECD7B-9ECF-4C28-BE0F-5B8ED45F9BE9}" type="presOf" srcId="{2358A307-7087-4202-9289-84C114C28738}" destId="{E4E48455-5F4B-4C5B-970A-8360F04E2588}" srcOrd="0" destOrd="0" presId="urn:microsoft.com/office/officeart/2005/8/layout/vList2"/>
    <dgm:cxn modelId="{E72015CC-DB6B-488B-9EF4-C984AAACADE5}" srcId="{4F6D434F-072E-40AE-9A8A-8185347554DB}" destId="{F8D03ABF-AF13-44A1-A414-99373B884D7B}" srcOrd="0" destOrd="0" parTransId="{C47C9874-9712-4EF7-B7CB-27816BBDCBBE}" sibTransId="{5F4B9B8C-362D-40CD-9F75-3833364C6861}"/>
    <dgm:cxn modelId="{BB408D4D-276B-4F60-9E53-371759052BDD}" type="presOf" srcId="{E430095E-B2A2-4FB5-B696-51672A6DD37A}" destId="{130BC8F6-5912-4688-9C4E-B1DC52707EE0}" srcOrd="0" destOrd="0" presId="urn:microsoft.com/office/officeart/2005/8/layout/vList2"/>
    <dgm:cxn modelId="{4576391E-D640-4B6B-B39E-304AD06DFB45}" type="presOf" srcId="{439EEC6A-1090-49ED-A9C7-EE72A8D6754D}" destId="{418D82A1-5EBD-4187-9367-BF87160577C8}" srcOrd="0" destOrd="0" presId="urn:microsoft.com/office/officeart/2005/8/layout/vList2"/>
    <dgm:cxn modelId="{C50B54D5-37E2-4CE6-976E-9BAF8FEDDCF5}" type="presOf" srcId="{036AC725-4235-43F5-AE66-2AD4057AFC35}" destId="{E4E48455-5F4B-4C5B-970A-8360F04E2588}" srcOrd="0" destOrd="4" presId="urn:microsoft.com/office/officeart/2005/8/layout/vList2"/>
    <dgm:cxn modelId="{8C6B07A9-F845-4022-B67D-46C31058D6CB}" type="presOf" srcId="{58AC9E91-98E0-4A64-A97C-71EAE92904BB}" destId="{E7F7ECC3-0E49-4BDD-8186-28ED36C136E1}" srcOrd="0" destOrd="0" presId="urn:microsoft.com/office/officeart/2005/8/layout/vList2"/>
    <dgm:cxn modelId="{E44A583F-3D5C-47C7-B7E3-1F3181D4F96D}" type="presOf" srcId="{AEF9C7F7-515B-4FAD-A9BC-7DD58FC23212}" destId="{130BC8F6-5912-4688-9C4E-B1DC52707EE0}" srcOrd="0" destOrd="1" presId="urn:microsoft.com/office/officeart/2005/8/layout/vList2"/>
    <dgm:cxn modelId="{4F4F9782-230A-46E6-9F37-F16ECBF46C1C}" srcId="{036AC725-4235-43F5-AE66-2AD4057AFC35}" destId="{A2251C8F-8CA2-42FD-9D61-06317606481D}" srcOrd="0" destOrd="0" parTransId="{0C8CB2ED-3713-4E3C-9CA0-C9089D5CB670}" sibTransId="{8B95B99D-6D9F-440A-83DC-562071966137}"/>
    <dgm:cxn modelId="{6E3E85CA-E6FE-4452-8751-A2267E58D39B}" type="presOf" srcId="{FFF63879-868A-4B82-820A-DF7475FEA130}" destId="{E4E48455-5F4B-4C5B-970A-8360F04E2588}" srcOrd="0" destOrd="1" presId="urn:microsoft.com/office/officeart/2005/8/layout/vList2"/>
    <dgm:cxn modelId="{E72ED841-60BE-4FA6-8D5B-48A5A961B5CB}" type="presOf" srcId="{991D48BC-8FA3-451C-8B36-0CC981B666BF}" destId="{62CEA131-7610-4C66-BE39-C404A084226D}" srcOrd="0" destOrd="0" presId="urn:microsoft.com/office/officeart/2005/8/layout/vList2"/>
    <dgm:cxn modelId="{492FA03C-F45D-4C4B-8797-D1E923100BF8}" type="presOf" srcId="{2FCE7566-889A-4BC6-BB62-B3F67CF961A5}" destId="{E4E48455-5F4B-4C5B-970A-8360F04E2588}" srcOrd="0" destOrd="7" presId="urn:microsoft.com/office/officeart/2005/8/layout/vList2"/>
    <dgm:cxn modelId="{9007A80F-0926-40AF-9EB2-5CF0E3AF62E4}" type="presOf" srcId="{4F6D434F-072E-40AE-9A8A-8185347554DB}" destId="{5EB8D5E8-E2DB-4BF0-9549-F8B2D0672BF7}" srcOrd="0" destOrd="0" presId="urn:microsoft.com/office/officeart/2005/8/layout/vList2"/>
    <dgm:cxn modelId="{4DC57260-7EF8-4177-BE5C-9BE314E1CBCE}" srcId="{58AC9E91-98E0-4A64-A97C-71EAE92904BB}" destId="{AEF9C7F7-515B-4FAD-A9BC-7DD58FC23212}" srcOrd="1" destOrd="0" parTransId="{324F1B78-F801-429B-B267-8609645ED12B}" sibTransId="{DDEDCAB1-DCA4-4FD7-861B-5D46746A6C66}"/>
    <dgm:cxn modelId="{B9D721CF-C03B-4F45-8733-202BF837D61E}" srcId="{4F6D434F-072E-40AE-9A8A-8185347554DB}" destId="{991D48BC-8FA3-451C-8B36-0CC981B666BF}" srcOrd="2" destOrd="0" parTransId="{92046CBE-3A24-4396-AD94-83DC098B6DA7}" sibTransId="{6450E186-6883-4966-A28F-3297F05DA6F9}"/>
    <dgm:cxn modelId="{686BB834-2C55-4092-8F94-BA36704EBB8C}" srcId="{036AC725-4235-43F5-AE66-2AD4057AFC35}" destId="{2FCE7566-889A-4BC6-BB62-B3F67CF961A5}" srcOrd="2" destOrd="0" parTransId="{04160C0F-9BC3-4ED2-9C97-2F5AE2184AD2}" sibTransId="{12A14726-B85B-44DC-A8A7-5E4759896208}"/>
    <dgm:cxn modelId="{93B409D3-36E2-4E8C-8638-AAB585480435}" srcId="{4F6D434F-072E-40AE-9A8A-8185347554DB}" destId="{58AC9E91-98E0-4A64-A97C-71EAE92904BB}" srcOrd="1" destOrd="0" parTransId="{4A7B8C15-7A2B-4FA4-BDA8-BC42390B74B2}" sibTransId="{7798635F-A653-49E1-AAA8-BF62D4346766}"/>
    <dgm:cxn modelId="{0D9E1130-1725-4ECA-A66A-FDEB464B139B}" srcId="{2358A307-7087-4202-9289-84C114C28738}" destId="{FF82AF84-60BD-4860-9EED-6D518978D7E8}" srcOrd="2" destOrd="0" parTransId="{EC79B9F7-69B8-4EC9-A0BE-521AA49385EB}" sibTransId="{EEC8C398-58E1-4B1F-A68C-7A77FB96341F}"/>
    <dgm:cxn modelId="{05753AD9-0905-4167-AB41-D1DFEC5D3D42}" srcId="{F8D03ABF-AF13-44A1-A414-99373B884D7B}" destId="{036AC725-4235-43F5-AE66-2AD4057AFC35}" srcOrd="1" destOrd="0" parTransId="{A34D59A2-D30A-4F07-8BE1-5E7E3449419E}" sibTransId="{D9DAA3A9-AE41-4941-B59A-6ABBFEEB5F2A}"/>
    <dgm:cxn modelId="{9DD0D251-58F4-4E89-9A2A-784E166A9E9F}" type="presOf" srcId="{AD932903-FF46-4A4A-A977-323115D65D11}" destId="{E4E48455-5F4B-4C5B-970A-8360F04E2588}" srcOrd="0" destOrd="2" presId="urn:microsoft.com/office/officeart/2005/8/layout/vList2"/>
    <dgm:cxn modelId="{5C4A9932-27CA-4BB2-A30D-6D582A61D6A6}" srcId="{991D48BC-8FA3-451C-8B36-0CC981B666BF}" destId="{439EEC6A-1090-49ED-A9C7-EE72A8D6754D}" srcOrd="0" destOrd="0" parTransId="{F701F942-5EA2-4B0C-AE0A-3BCF81838533}" sibTransId="{0D0FC29A-C98F-4416-A86D-62948211670C}"/>
    <dgm:cxn modelId="{7A90C6F0-F03E-4161-A437-87B8B464E369}" srcId="{036AC725-4235-43F5-AE66-2AD4057AFC35}" destId="{F3AF830C-DFE8-4E66-8B99-88351A20229C}" srcOrd="1" destOrd="0" parTransId="{201F7FD3-F38C-4D7E-BA3A-4E1677C7599D}" sibTransId="{47B4EDED-F143-4981-A783-654D34933FD0}"/>
    <dgm:cxn modelId="{72A14C49-277E-4F32-B554-EDAD68EC7948}" type="presParOf" srcId="{5EB8D5E8-E2DB-4BF0-9549-F8B2D0672BF7}" destId="{3FA4F177-7CC6-4D80-9661-CC9B7E2FB7A2}" srcOrd="0" destOrd="0" presId="urn:microsoft.com/office/officeart/2005/8/layout/vList2"/>
    <dgm:cxn modelId="{E1A893EF-7229-4C7C-A395-7E00B27A10B5}" type="presParOf" srcId="{5EB8D5E8-E2DB-4BF0-9549-F8B2D0672BF7}" destId="{E4E48455-5F4B-4C5B-970A-8360F04E2588}" srcOrd="1" destOrd="0" presId="urn:microsoft.com/office/officeart/2005/8/layout/vList2"/>
    <dgm:cxn modelId="{03F4E9F8-2F48-45C3-9466-E0DAED6C45BA}" type="presParOf" srcId="{5EB8D5E8-E2DB-4BF0-9549-F8B2D0672BF7}" destId="{E7F7ECC3-0E49-4BDD-8186-28ED36C136E1}" srcOrd="2" destOrd="0" presId="urn:microsoft.com/office/officeart/2005/8/layout/vList2"/>
    <dgm:cxn modelId="{64CC8FFF-B188-48C8-B233-FB72D6B95CB3}" type="presParOf" srcId="{5EB8D5E8-E2DB-4BF0-9549-F8B2D0672BF7}" destId="{130BC8F6-5912-4688-9C4E-B1DC52707EE0}" srcOrd="3" destOrd="0" presId="urn:microsoft.com/office/officeart/2005/8/layout/vList2"/>
    <dgm:cxn modelId="{72BE319F-C9CD-4303-BB0E-F89D928DFD7B}" type="presParOf" srcId="{5EB8D5E8-E2DB-4BF0-9549-F8B2D0672BF7}" destId="{62CEA131-7610-4C66-BE39-C404A084226D}" srcOrd="4" destOrd="0" presId="urn:microsoft.com/office/officeart/2005/8/layout/vList2"/>
    <dgm:cxn modelId="{E12639D5-9E61-435E-80C7-4E7A6DA7DA2F}" type="presParOf" srcId="{5EB8D5E8-E2DB-4BF0-9549-F8B2D0672BF7}" destId="{418D82A1-5EBD-4187-9367-BF87160577C8}"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434BDA-D5A4-4545-8341-C64B6C323327}"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s-EC"/>
        </a:p>
      </dgm:t>
    </dgm:pt>
    <dgm:pt modelId="{1A4DE95B-5D5C-4511-9DF5-CDD1AC510983}">
      <dgm:prSet phldrT="[Texto]"/>
      <dgm:spPr/>
      <dgm:t>
        <a:bodyPr/>
        <a:lstStyle/>
        <a:p>
          <a:r>
            <a:rPr lang="en-US" noProof="0" dirty="0" smtClean="0"/>
            <a:t>CONCLUSIONS</a:t>
          </a:r>
          <a:endParaRPr lang="en-US" noProof="0" dirty="0"/>
        </a:p>
      </dgm:t>
    </dgm:pt>
    <dgm:pt modelId="{9636BAC2-9596-4E4C-86DE-C0344C847A7E}" type="parTrans" cxnId="{24A3D3D5-C84F-4D6D-B485-7AF00068F565}">
      <dgm:prSet/>
      <dgm:spPr/>
      <dgm:t>
        <a:bodyPr/>
        <a:lstStyle/>
        <a:p>
          <a:endParaRPr lang="es-EC"/>
        </a:p>
      </dgm:t>
    </dgm:pt>
    <dgm:pt modelId="{40359D61-9479-45B5-A134-FFE8447FDF40}" type="sibTrans" cxnId="{24A3D3D5-C84F-4D6D-B485-7AF00068F565}">
      <dgm:prSet/>
      <dgm:spPr/>
      <dgm:t>
        <a:bodyPr/>
        <a:lstStyle/>
        <a:p>
          <a:endParaRPr lang="es-EC"/>
        </a:p>
      </dgm:t>
    </dgm:pt>
    <dgm:pt modelId="{EC7AD5AE-E75A-4724-8A53-A5F43CBA2461}">
      <dgm:prSet phldrT="[Texto]"/>
      <dgm:spPr/>
      <dgm:t>
        <a:bodyPr/>
        <a:lstStyle/>
        <a:p>
          <a:r>
            <a:rPr lang="en-US" dirty="0" smtClean="0">
              <a:solidFill>
                <a:schemeClr val="tx1"/>
              </a:solidFill>
            </a:rPr>
            <a:t>As z = -4.33, the null hypothesis is rejected. </a:t>
          </a:r>
          <a:endParaRPr lang="es-EC" dirty="0"/>
        </a:p>
      </dgm:t>
    </dgm:pt>
    <dgm:pt modelId="{65A1D9B0-DEF2-4457-B3BA-1355AC27F204}" type="parTrans" cxnId="{6B9B7D56-3B62-4355-91F0-C5383D255AA5}">
      <dgm:prSet/>
      <dgm:spPr/>
      <dgm:t>
        <a:bodyPr/>
        <a:lstStyle/>
        <a:p>
          <a:endParaRPr lang="es-EC"/>
        </a:p>
      </dgm:t>
    </dgm:pt>
    <dgm:pt modelId="{03D787B4-4F99-4053-A9E4-61C039667274}" type="sibTrans" cxnId="{6B9B7D56-3B62-4355-91F0-C5383D255AA5}">
      <dgm:prSet/>
      <dgm:spPr/>
      <dgm:t>
        <a:bodyPr/>
        <a:lstStyle/>
        <a:p>
          <a:endParaRPr lang="es-EC"/>
        </a:p>
      </dgm:t>
    </dgm:pt>
    <dgm:pt modelId="{3F1FB8C1-5B30-498A-9EF5-B19E4400A247}">
      <dgm:prSet phldrT="[Texto]"/>
      <dgm:spPr/>
      <dgm:t>
        <a:bodyPr/>
        <a:lstStyle/>
        <a:p>
          <a:r>
            <a:rPr lang="en-US" dirty="0" smtClean="0">
              <a:solidFill>
                <a:schemeClr val="tx1"/>
              </a:solidFill>
            </a:rPr>
            <a:t>According to the working hypothesis, the experimental group showed improvement in the English sentence structures after applying desuggestopedia.</a:t>
          </a:r>
          <a:endParaRPr lang="es-EC" dirty="0"/>
        </a:p>
      </dgm:t>
    </dgm:pt>
    <dgm:pt modelId="{BEF500E7-6D62-4899-8F2D-A4CA8E262547}" type="parTrans" cxnId="{AB709279-635C-426A-BA91-55B1982BFD1E}">
      <dgm:prSet/>
      <dgm:spPr/>
      <dgm:t>
        <a:bodyPr/>
        <a:lstStyle/>
        <a:p>
          <a:endParaRPr lang="es-EC"/>
        </a:p>
      </dgm:t>
    </dgm:pt>
    <dgm:pt modelId="{4214C020-8BC0-49F8-9E88-EB8AAF037C30}" type="sibTrans" cxnId="{AB709279-635C-426A-BA91-55B1982BFD1E}">
      <dgm:prSet/>
      <dgm:spPr/>
      <dgm:t>
        <a:bodyPr/>
        <a:lstStyle/>
        <a:p>
          <a:endParaRPr lang="es-EC"/>
        </a:p>
      </dgm:t>
    </dgm:pt>
    <dgm:pt modelId="{D2D6769F-6617-4E37-A671-D8F0F24BE126}">
      <dgm:prSet phldrT="[Texto]"/>
      <dgm:spPr/>
      <dgm:t>
        <a:bodyPr/>
        <a:lstStyle/>
        <a:p>
          <a:r>
            <a:rPr lang="en-US" dirty="0" smtClean="0">
              <a:solidFill>
                <a:schemeClr val="tx1"/>
              </a:solidFill>
            </a:rPr>
            <a:t>The students of experimental group were interested and able to understand due to different techniques applied.</a:t>
          </a:r>
          <a:endParaRPr lang="es-EC" dirty="0"/>
        </a:p>
      </dgm:t>
    </dgm:pt>
    <dgm:pt modelId="{53847017-8FF3-499D-9748-00E133419621}" type="parTrans" cxnId="{425AA153-BE74-4605-A392-85E0D065466D}">
      <dgm:prSet/>
      <dgm:spPr/>
      <dgm:t>
        <a:bodyPr/>
        <a:lstStyle/>
        <a:p>
          <a:endParaRPr lang="es-EC"/>
        </a:p>
      </dgm:t>
    </dgm:pt>
    <dgm:pt modelId="{3DCDC9FC-6B85-462A-92A0-9538198ED3A4}" type="sibTrans" cxnId="{425AA153-BE74-4605-A392-85E0D065466D}">
      <dgm:prSet/>
      <dgm:spPr/>
      <dgm:t>
        <a:bodyPr/>
        <a:lstStyle/>
        <a:p>
          <a:endParaRPr lang="es-EC"/>
        </a:p>
      </dgm:t>
    </dgm:pt>
    <dgm:pt modelId="{E97912DA-0FD4-471D-BAAD-FB889AAFD5A9}">
      <dgm:prSet phldrT="[Texto]"/>
      <dgm:spPr/>
      <dgm:t>
        <a:bodyPr/>
        <a:lstStyle/>
        <a:p>
          <a:r>
            <a:rPr lang="en-US" dirty="0" smtClean="0">
              <a:solidFill>
                <a:schemeClr val="tx1"/>
              </a:solidFill>
            </a:rPr>
            <a:t>Students were able to remember the grammatical structure (syntax) thanks to Peripheral Learning and it led to good progress. </a:t>
          </a:r>
          <a:endParaRPr lang="es-EC" dirty="0"/>
        </a:p>
      </dgm:t>
    </dgm:pt>
    <dgm:pt modelId="{C4323ACD-F446-4617-9B4D-D8AD2C91A9E9}" type="parTrans" cxnId="{3727A08E-B966-4F50-8F02-21F7FA8E770D}">
      <dgm:prSet/>
      <dgm:spPr/>
      <dgm:t>
        <a:bodyPr/>
        <a:lstStyle/>
        <a:p>
          <a:endParaRPr lang="es-EC"/>
        </a:p>
      </dgm:t>
    </dgm:pt>
    <dgm:pt modelId="{E1ED2344-A594-44F5-9B46-53A32EF20F39}" type="sibTrans" cxnId="{3727A08E-B966-4F50-8F02-21F7FA8E770D}">
      <dgm:prSet/>
      <dgm:spPr/>
      <dgm:t>
        <a:bodyPr/>
        <a:lstStyle/>
        <a:p>
          <a:endParaRPr lang="es-EC"/>
        </a:p>
      </dgm:t>
    </dgm:pt>
    <dgm:pt modelId="{F24FAFD6-0F29-4D5A-8085-3B0BD2BA3290}">
      <dgm:prSet/>
      <dgm:spPr/>
      <dgm:t>
        <a:bodyPr/>
        <a:lstStyle/>
        <a:p>
          <a:r>
            <a:rPr lang="en-US" dirty="0" smtClean="0">
              <a:solidFill>
                <a:schemeClr val="tx1"/>
              </a:solidFill>
            </a:rPr>
            <a:t>Students were encouraged and eager to participate and learn.  </a:t>
          </a:r>
          <a:endParaRPr lang="es-EC" dirty="0">
            <a:solidFill>
              <a:schemeClr val="tx1"/>
            </a:solidFill>
          </a:endParaRPr>
        </a:p>
      </dgm:t>
    </dgm:pt>
    <dgm:pt modelId="{A5F380F8-8591-4035-97DF-9AE9393F310B}" type="parTrans" cxnId="{D9250B4B-1521-4FAE-AC80-1C16F1152338}">
      <dgm:prSet/>
      <dgm:spPr/>
      <dgm:t>
        <a:bodyPr/>
        <a:lstStyle/>
        <a:p>
          <a:endParaRPr lang="es-EC"/>
        </a:p>
      </dgm:t>
    </dgm:pt>
    <dgm:pt modelId="{B0E77B9E-E2B0-4865-830D-2BA4BE3C9129}" type="sibTrans" cxnId="{D9250B4B-1521-4FAE-AC80-1C16F1152338}">
      <dgm:prSet/>
      <dgm:spPr/>
      <dgm:t>
        <a:bodyPr/>
        <a:lstStyle/>
        <a:p>
          <a:endParaRPr lang="es-EC"/>
        </a:p>
      </dgm:t>
    </dgm:pt>
    <dgm:pt modelId="{70B1830D-A582-401B-A022-749926103096}">
      <dgm:prSet/>
      <dgm:spPr/>
      <dgm:t>
        <a:bodyPr/>
        <a:lstStyle/>
        <a:p>
          <a:r>
            <a:rPr lang="en-US" dirty="0" smtClean="0">
              <a:solidFill>
                <a:schemeClr val="tx1"/>
              </a:solidFill>
            </a:rPr>
            <a:t>Therefore, students improved learning, understanding and development of syntax.</a:t>
          </a:r>
          <a:endParaRPr lang="es-EC" dirty="0">
            <a:solidFill>
              <a:schemeClr val="tx1"/>
            </a:solidFill>
          </a:endParaRPr>
        </a:p>
      </dgm:t>
    </dgm:pt>
    <dgm:pt modelId="{A6ED4600-B858-42BB-93E0-DD3888549F80}" type="parTrans" cxnId="{F2CBFAFD-B5A7-4FC0-8E5F-2219CC0E221B}">
      <dgm:prSet/>
      <dgm:spPr/>
      <dgm:t>
        <a:bodyPr/>
        <a:lstStyle/>
        <a:p>
          <a:endParaRPr lang="es-EC"/>
        </a:p>
      </dgm:t>
    </dgm:pt>
    <dgm:pt modelId="{C86B7E10-9C42-48FC-B4AD-351C9ED05967}" type="sibTrans" cxnId="{F2CBFAFD-B5A7-4FC0-8E5F-2219CC0E221B}">
      <dgm:prSet/>
      <dgm:spPr/>
      <dgm:t>
        <a:bodyPr/>
        <a:lstStyle/>
        <a:p>
          <a:endParaRPr lang="es-EC"/>
        </a:p>
      </dgm:t>
    </dgm:pt>
    <dgm:pt modelId="{A90A5A23-722E-4804-B08D-E38462BE3E92}" type="pres">
      <dgm:prSet presAssocID="{A1434BDA-D5A4-4545-8341-C64B6C323327}" presName="Name0" presStyleCnt="0">
        <dgm:presLayoutVars>
          <dgm:dir/>
          <dgm:animLvl val="lvl"/>
          <dgm:resizeHandles val="exact"/>
        </dgm:presLayoutVars>
      </dgm:prSet>
      <dgm:spPr/>
      <dgm:t>
        <a:bodyPr/>
        <a:lstStyle/>
        <a:p>
          <a:endParaRPr lang="es-ES"/>
        </a:p>
      </dgm:t>
    </dgm:pt>
    <dgm:pt modelId="{A3D529B0-D1AF-449D-93EE-94D807A96C64}" type="pres">
      <dgm:prSet presAssocID="{1A4DE95B-5D5C-4511-9DF5-CDD1AC510983}" presName="linNode" presStyleCnt="0"/>
      <dgm:spPr/>
    </dgm:pt>
    <dgm:pt modelId="{A9FA04B9-F8D9-46B1-A1AA-A3BC674C2A8E}" type="pres">
      <dgm:prSet presAssocID="{1A4DE95B-5D5C-4511-9DF5-CDD1AC510983}" presName="parentText" presStyleLbl="node1" presStyleIdx="0" presStyleCnt="1" custScaleX="50935" custLinFactNeighborX="-11238">
        <dgm:presLayoutVars>
          <dgm:chMax val="1"/>
          <dgm:bulletEnabled val="1"/>
        </dgm:presLayoutVars>
      </dgm:prSet>
      <dgm:spPr/>
      <dgm:t>
        <a:bodyPr/>
        <a:lstStyle/>
        <a:p>
          <a:endParaRPr lang="es-ES"/>
        </a:p>
      </dgm:t>
    </dgm:pt>
    <dgm:pt modelId="{414BBA9F-B8AF-4060-84BF-3E55A16119E0}" type="pres">
      <dgm:prSet presAssocID="{1A4DE95B-5D5C-4511-9DF5-CDD1AC510983}" presName="descendantText" presStyleLbl="alignAccFollowNode1" presStyleIdx="0" presStyleCnt="1" custScaleX="120864" custScaleY="114726">
        <dgm:presLayoutVars>
          <dgm:bulletEnabled val="1"/>
        </dgm:presLayoutVars>
      </dgm:prSet>
      <dgm:spPr/>
      <dgm:t>
        <a:bodyPr/>
        <a:lstStyle/>
        <a:p>
          <a:endParaRPr lang="es-EC"/>
        </a:p>
      </dgm:t>
    </dgm:pt>
  </dgm:ptLst>
  <dgm:cxnLst>
    <dgm:cxn modelId="{F2CBFAFD-B5A7-4FC0-8E5F-2219CC0E221B}" srcId="{1A4DE95B-5D5C-4511-9DF5-CDD1AC510983}" destId="{70B1830D-A582-401B-A022-749926103096}" srcOrd="5" destOrd="0" parTransId="{A6ED4600-B858-42BB-93E0-DD3888549F80}" sibTransId="{C86B7E10-9C42-48FC-B4AD-351C9ED05967}"/>
    <dgm:cxn modelId="{6125560F-E4B0-4909-B231-EC0BC392BB58}" type="presOf" srcId="{F24FAFD6-0F29-4D5A-8085-3B0BD2BA3290}" destId="{414BBA9F-B8AF-4060-84BF-3E55A16119E0}" srcOrd="0" destOrd="4" presId="urn:microsoft.com/office/officeart/2005/8/layout/vList5"/>
    <dgm:cxn modelId="{122E3955-29E7-4228-B80B-398E9056D8F1}" type="presOf" srcId="{E97912DA-0FD4-471D-BAAD-FB889AAFD5A9}" destId="{414BBA9F-B8AF-4060-84BF-3E55A16119E0}" srcOrd="0" destOrd="3" presId="urn:microsoft.com/office/officeart/2005/8/layout/vList5"/>
    <dgm:cxn modelId="{425AA153-BE74-4605-A392-85E0D065466D}" srcId="{1A4DE95B-5D5C-4511-9DF5-CDD1AC510983}" destId="{D2D6769F-6617-4E37-A671-D8F0F24BE126}" srcOrd="2" destOrd="0" parTransId="{53847017-8FF3-499D-9748-00E133419621}" sibTransId="{3DCDC9FC-6B85-462A-92A0-9538198ED3A4}"/>
    <dgm:cxn modelId="{6B9B7D56-3B62-4355-91F0-C5383D255AA5}" srcId="{1A4DE95B-5D5C-4511-9DF5-CDD1AC510983}" destId="{EC7AD5AE-E75A-4724-8A53-A5F43CBA2461}" srcOrd="0" destOrd="0" parTransId="{65A1D9B0-DEF2-4457-B3BA-1355AC27F204}" sibTransId="{03D787B4-4F99-4053-A9E4-61C039667274}"/>
    <dgm:cxn modelId="{B9148B05-284E-4488-B656-7602035C4076}" type="presOf" srcId="{EC7AD5AE-E75A-4724-8A53-A5F43CBA2461}" destId="{414BBA9F-B8AF-4060-84BF-3E55A16119E0}" srcOrd="0" destOrd="0" presId="urn:microsoft.com/office/officeart/2005/8/layout/vList5"/>
    <dgm:cxn modelId="{678162D3-A125-4E56-8FE6-24D65BA4967F}" type="presOf" srcId="{D2D6769F-6617-4E37-A671-D8F0F24BE126}" destId="{414BBA9F-B8AF-4060-84BF-3E55A16119E0}" srcOrd="0" destOrd="2" presId="urn:microsoft.com/office/officeart/2005/8/layout/vList5"/>
    <dgm:cxn modelId="{980F2B3A-EFCA-4C68-8234-4E6E49A99567}" type="presOf" srcId="{70B1830D-A582-401B-A022-749926103096}" destId="{414BBA9F-B8AF-4060-84BF-3E55A16119E0}" srcOrd="0" destOrd="5" presId="urn:microsoft.com/office/officeart/2005/8/layout/vList5"/>
    <dgm:cxn modelId="{A12B7E4A-C197-4267-A1BB-60EF90A7016D}" type="presOf" srcId="{1A4DE95B-5D5C-4511-9DF5-CDD1AC510983}" destId="{A9FA04B9-F8D9-46B1-A1AA-A3BC674C2A8E}" srcOrd="0" destOrd="0" presId="urn:microsoft.com/office/officeart/2005/8/layout/vList5"/>
    <dgm:cxn modelId="{BAFA2DAC-0450-431B-B5F7-37FD8A0E5641}" type="presOf" srcId="{A1434BDA-D5A4-4545-8341-C64B6C323327}" destId="{A90A5A23-722E-4804-B08D-E38462BE3E92}" srcOrd="0" destOrd="0" presId="urn:microsoft.com/office/officeart/2005/8/layout/vList5"/>
    <dgm:cxn modelId="{8FF47619-4EF5-43D9-B130-394CDE308323}" type="presOf" srcId="{3F1FB8C1-5B30-498A-9EF5-B19E4400A247}" destId="{414BBA9F-B8AF-4060-84BF-3E55A16119E0}" srcOrd="0" destOrd="1" presId="urn:microsoft.com/office/officeart/2005/8/layout/vList5"/>
    <dgm:cxn modelId="{24A3D3D5-C84F-4D6D-B485-7AF00068F565}" srcId="{A1434BDA-D5A4-4545-8341-C64B6C323327}" destId="{1A4DE95B-5D5C-4511-9DF5-CDD1AC510983}" srcOrd="0" destOrd="0" parTransId="{9636BAC2-9596-4E4C-86DE-C0344C847A7E}" sibTransId="{40359D61-9479-45B5-A134-FFE8447FDF40}"/>
    <dgm:cxn modelId="{3727A08E-B966-4F50-8F02-21F7FA8E770D}" srcId="{1A4DE95B-5D5C-4511-9DF5-CDD1AC510983}" destId="{E97912DA-0FD4-471D-BAAD-FB889AAFD5A9}" srcOrd="3" destOrd="0" parTransId="{C4323ACD-F446-4617-9B4D-D8AD2C91A9E9}" sibTransId="{E1ED2344-A594-44F5-9B46-53A32EF20F39}"/>
    <dgm:cxn modelId="{AB709279-635C-426A-BA91-55B1982BFD1E}" srcId="{1A4DE95B-5D5C-4511-9DF5-CDD1AC510983}" destId="{3F1FB8C1-5B30-498A-9EF5-B19E4400A247}" srcOrd="1" destOrd="0" parTransId="{BEF500E7-6D62-4899-8F2D-A4CA8E262547}" sibTransId="{4214C020-8BC0-49F8-9E88-EB8AAF037C30}"/>
    <dgm:cxn modelId="{D9250B4B-1521-4FAE-AC80-1C16F1152338}" srcId="{1A4DE95B-5D5C-4511-9DF5-CDD1AC510983}" destId="{F24FAFD6-0F29-4D5A-8085-3B0BD2BA3290}" srcOrd="4" destOrd="0" parTransId="{A5F380F8-8591-4035-97DF-9AE9393F310B}" sibTransId="{B0E77B9E-E2B0-4865-830D-2BA4BE3C9129}"/>
    <dgm:cxn modelId="{E4B0C85B-BCC8-4626-AFEF-D2DA6FCDB2CD}" type="presParOf" srcId="{A90A5A23-722E-4804-B08D-E38462BE3E92}" destId="{A3D529B0-D1AF-449D-93EE-94D807A96C64}" srcOrd="0" destOrd="0" presId="urn:microsoft.com/office/officeart/2005/8/layout/vList5"/>
    <dgm:cxn modelId="{35D7ED8B-0B83-4653-9692-39EC298033ED}" type="presParOf" srcId="{A3D529B0-D1AF-449D-93EE-94D807A96C64}" destId="{A9FA04B9-F8D9-46B1-A1AA-A3BC674C2A8E}" srcOrd="0" destOrd="0" presId="urn:microsoft.com/office/officeart/2005/8/layout/vList5"/>
    <dgm:cxn modelId="{1A5D3F0E-FEF0-418F-A85B-9D62E027E34E}" type="presParOf" srcId="{A3D529B0-D1AF-449D-93EE-94D807A96C64}" destId="{414BBA9F-B8AF-4060-84BF-3E55A16119E0}"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074C2A-56DD-4EA7-B2C5-F5E13B9B41C5}">
      <dsp:nvSpPr>
        <dsp:cNvPr id="0" name=""/>
        <dsp:cNvSpPr/>
      </dsp:nvSpPr>
      <dsp:spPr>
        <a:xfrm>
          <a:off x="5870" y="1902172"/>
          <a:ext cx="2232948" cy="1116474"/>
        </a:xfrm>
        <a:prstGeom prst="roundRect">
          <a:avLst>
            <a:gd name="adj" fmla="val 10000"/>
          </a:avLst>
        </a:prstGeom>
        <a:solidFill>
          <a:schemeClr val="accent1">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err="1" smtClean="0">
              <a:solidFill>
                <a:schemeClr val="tx1"/>
              </a:solidFill>
              <a:latin typeface="Aharoni" panose="02010803020104030203" pitchFamily="2" charset="-79"/>
              <a:cs typeface="Aharoni" panose="02010803020104030203" pitchFamily="2" charset="-79"/>
            </a:rPr>
            <a:t>LEVEL</a:t>
          </a:r>
          <a:r>
            <a:rPr lang="es-EC" sz="1600" kern="1200" dirty="0" smtClean="0">
              <a:solidFill>
                <a:schemeClr val="tx1"/>
              </a:solidFill>
              <a:latin typeface="Aharoni" panose="02010803020104030203" pitchFamily="2" charset="-79"/>
              <a:cs typeface="Aharoni" panose="02010803020104030203" pitchFamily="2" charset="-79"/>
            </a:rPr>
            <a:t> </a:t>
          </a:r>
          <a:r>
            <a:rPr lang="es-EC" sz="1600" kern="1200" dirty="0" err="1" smtClean="0">
              <a:solidFill>
                <a:schemeClr val="tx1"/>
              </a:solidFill>
              <a:latin typeface="Aharoni" panose="02010803020104030203" pitchFamily="2" charset="-79"/>
              <a:cs typeface="Aharoni" panose="02010803020104030203" pitchFamily="2" charset="-79"/>
            </a:rPr>
            <a:t>CATEGORIES</a:t>
          </a:r>
          <a:endParaRPr lang="es-EC" sz="1600" kern="1200" dirty="0">
            <a:solidFill>
              <a:schemeClr val="tx1"/>
            </a:solidFill>
            <a:latin typeface="Aharoni" panose="02010803020104030203" pitchFamily="2" charset="-79"/>
            <a:cs typeface="Aharoni" panose="02010803020104030203" pitchFamily="2" charset="-79"/>
          </a:endParaRPr>
        </a:p>
      </dsp:txBody>
      <dsp:txXfrm>
        <a:off x="5870" y="1902172"/>
        <a:ext cx="2232948" cy="1116474"/>
      </dsp:txXfrm>
    </dsp:sp>
    <dsp:sp modelId="{D5B5AB2D-001A-4E82-8E72-0553C7AE0E3C}">
      <dsp:nvSpPr>
        <dsp:cNvPr id="0" name=""/>
        <dsp:cNvSpPr/>
      </dsp:nvSpPr>
      <dsp:spPr>
        <a:xfrm rot="18590767">
          <a:off x="1988404" y="1903803"/>
          <a:ext cx="1394007" cy="42936"/>
        </a:xfrm>
        <a:custGeom>
          <a:avLst/>
          <a:gdLst/>
          <a:ahLst/>
          <a:cxnLst/>
          <a:rect l="0" t="0" r="0" b="0"/>
          <a:pathLst>
            <a:path>
              <a:moveTo>
                <a:pt x="0" y="21468"/>
              </a:moveTo>
              <a:lnTo>
                <a:pt x="1394007" y="21468"/>
              </a:lnTo>
            </a:path>
          </a:pathLst>
        </a:custGeom>
        <a:noFill/>
        <a:ln w="55000" cap="flat" cmpd="thickThin"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8590767">
        <a:off x="2650557" y="1890421"/>
        <a:ext cx="69700" cy="69700"/>
      </dsp:txXfrm>
    </dsp:sp>
    <dsp:sp modelId="{4DDE656C-9577-4E4F-8FD1-95DD9286AADF}">
      <dsp:nvSpPr>
        <dsp:cNvPr id="0" name=""/>
        <dsp:cNvSpPr/>
      </dsp:nvSpPr>
      <dsp:spPr>
        <a:xfrm>
          <a:off x="3131997" y="831897"/>
          <a:ext cx="2232948" cy="1116474"/>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WORD </a:t>
          </a:r>
          <a:r>
            <a:rPr lang="es-EC" sz="1600" kern="12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Level</a:t>
          </a:r>
          <a:r>
            <a:rPr lang="es-EC" sz="1600" kern="12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EC" sz="1600" kern="12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Categories</a:t>
          </a:r>
          <a:r>
            <a:rPr lang="es-EC" sz="1600" kern="12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p>
        <a:p>
          <a:pPr lvl="0" algn="ctr" defTabSz="711200">
            <a:lnSpc>
              <a:spcPct val="90000"/>
            </a:lnSpc>
            <a:spcBef>
              <a:spcPct val="0"/>
            </a:spcBef>
            <a:spcAft>
              <a:spcPct val="35000"/>
            </a:spcAft>
          </a:pPr>
          <a:r>
            <a:rPr lang="es-EC" sz="1600" kern="12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Content &amp; </a:t>
          </a:r>
          <a:r>
            <a:rPr lang="es-EC" sz="1600" kern="12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Function</a:t>
          </a:r>
          <a:endParaRPr lang="es-EC" sz="1600" kern="12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dsp:txBody>
      <dsp:txXfrm>
        <a:off x="3131997" y="831897"/>
        <a:ext cx="2232948" cy="1116474"/>
      </dsp:txXfrm>
    </dsp:sp>
    <dsp:sp modelId="{C951EE43-2AD3-4E04-ADA5-1354805D75D2}">
      <dsp:nvSpPr>
        <dsp:cNvPr id="0" name=""/>
        <dsp:cNvSpPr/>
      </dsp:nvSpPr>
      <dsp:spPr>
        <a:xfrm rot="90182">
          <a:off x="5364792" y="1380395"/>
          <a:ext cx="894290" cy="42936"/>
        </a:xfrm>
        <a:custGeom>
          <a:avLst/>
          <a:gdLst/>
          <a:ahLst/>
          <a:cxnLst/>
          <a:rect l="0" t="0" r="0" b="0"/>
          <a:pathLst>
            <a:path>
              <a:moveTo>
                <a:pt x="0" y="21468"/>
              </a:moveTo>
              <a:lnTo>
                <a:pt x="894290" y="2146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90182">
        <a:off x="5789580" y="1379506"/>
        <a:ext cx="44714" cy="44714"/>
      </dsp:txXfrm>
    </dsp:sp>
    <dsp:sp modelId="{6C4023D8-134D-4B51-804F-60F90E2291FE}">
      <dsp:nvSpPr>
        <dsp:cNvPr id="0" name=""/>
        <dsp:cNvSpPr/>
      </dsp:nvSpPr>
      <dsp:spPr>
        <a:xfrm>
          <a:off x="6258929" y="306903"/>
          <a:ext cx="2232948" cy="2213376"/>
        </a:xfrm>
        <a:prstGeom prst="roundRect">
          <a:avLst>
            <a:gd name="adj" fmla="val 1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Noun</a:t>
          </a:r>
          <a:endParaRPr lang="es-EC" sz="1600" kern="1200" dirty="0" smtClean="0">
            <a:latin typeface="Aharoni" panose="02010803020104030203" pitchFamily="2" charset="-79"/>
            <a:cs typeface="Aharoni" panose="02010803020104030203" pitchFamily="2" charset="-79"/>
          </a:endParaRPr>
        </a:p>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Verb</a:t>
          </a:r>
          <a:endParaRPr lang="es-EC" sz="1600" kern="1200" dirty="0" smtClean="0">
            <a:latin typeface="Aharoni" panose="02010803020104030203" pitchFamily="2" charset="-79"/>
            <a:cs typeface="Aharoni" panose="02010803020104030203" pitchFamily="2" charset="-79"/>
          </a:endParaRPr>
        </a:p>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Adj</a:t>
          </a:r>
          <a:endParaRPr lang="es-EC" sz="1600" kern="1200" dirty="0" smtClean="0">
            <a:latin typeface="Aharoni" panose="02010803020104030203" pitchFamily="2" charset="-79"/>
            <a:cs typeface="Aharoni" panose="02010803020104030203" pitchFamily="2" charset="-79"/>
          </a:endParaRPr>
        </a:p>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Prep</a:t>
          </a:r>
          <a:endParaRPr lang="es-EC" sz="1600" kern="1200" dirty="0" smtClean="0">
            <a:latin typeface="Aharoni" panose="02010803020104030203" pitchFamily="2" charset="-79"/>
            <a:cs typeface="Aharoni" panose="02010803020104030203" pitchFamily="2" charset="-79"/>
          </a:endParaRPr>
        </a:p>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Adv</a:t>
          </a:r>
          <a:endParaRPr lang="es-EC" sz="1600" kern="1200" dirty="0" smtClean="0">
            <a:latin typeface="Aharoni" panose="02010803020104030203" pitchFamily="2" charset="-79"/>
            <a:cs typeface="Aharoni" panose="02010803020104030203" pitchFamily="2" charset="-79"/>
          </a:endParaRPr>
        </a:p>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Determiner</a:t>
          </a:r>
          <a:endParaRPr lang="es-EC" sz="1600" kern="1200" dirty="0" smtClean="0">
            <a:latin typeface="Aharoni" panose="02010803020104030203" pitchFamily="2" charset="-79"/>
            <a:cs typeface="Aharoni" panose="02010803020104030203" pitchFamily="2" charset="-79"/>
          </a:endParaRPr>
        </a:p>
        <a:p>
          <a:pPr lvl="0" algn="ctr" defTabSz="711200">
            <a:lnSpc>
              <a:spcPct val="90000"/>
            </a:lnSpc>
            <a:spcBef>
              <a:spcPct val="0"/>
            </a:spcBef>
            <a:spcAft>
              <a:spcPct val="35000"/>
            </a:spcAft>
          </a:pPr>
          <a:r>
            <a:rPr lang="es-EC" sz="1600" kern="1200" dirty="0" err="1" smtClean="0">
              <a:latin typeface="Aharoni" panose="02010803020104030203" pitchFamily="2" charset="-79"/>
              <a:cs typeface="Aharoni" panose="02010803020104030203" pitchFamily="2" charset="-79"/>
            </a:rPr>
            <a:t>Conjunction</a:t>
          </a:r>
          <a:endParaRPr lang="es-EC" sz="1600" kern="1200" dirty="0">
            <a:latin typeface="Aharoni" panose="02010803020104030203" pitchFamily="2" charset="-79"/>
            <a:cs typeface="Aharoni" panose="02010803020104030203" pitchFamily="2" charset="-79"/>
          </a:endParaRPr>
        </a:p>
      </dsp:txBody>
      <dsp:txXfrm>
        <a:off x="6258929" y="306903"/>
        <a:ext cx="2232948" cy="2213376"/>
      </dsp:txXfrm>
    </dsp:sp>
    <dsp:sp modelId="{771AF49F-4D48-4AC0-81E4-FC1530EB55A7}">
      <dsp:nvSpPr>
        <dsp:cNvPr id="0" name=""/>
        <dsp:cNvSpPr/>
      </dsp:nvSpPr>
      <dsp:spPr>
        <a:xfrm rot="3009233">
          <a:off x="1988404" y="2974078"/>
          <a:ext cx="1394007" cy="42936"/>
        </a:xfrm>
        <a:custGeom>
          <a:avLst/>
          <a:gdLst/>
          <a:ahLst/>
          <a:cxnLst/>
          <a:rect l="0" t="0" r="0" b="0"/>
          <a:pathLst>
            <a:path>
              <a:moveTo>
                <a:pt x="0" y="21468"/>
              </a:moveTo>
              <a:lnTo>
                <a:pt x="1394007" y="21468"/>
              </a:lnTo>
            </a:path>
          </a:pathLst>
        </a:custGeom>
        <a:noFill/>
        <a:ln w="55000" cap="flat" cmpd="thickThin"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3009233">
        <a:off x="2650557" y="2960696"/>
        <a:ext cx="69700" cy="69700"/>
      </dsp:txXfrm>
    </dsp:sp>
    <dsp:sp modelId="{DB08DD0E-A454-4A23-A88C-225DFBE568FC}">
      <dsp:nvSpPr>
        <dsp:cNvPr id="0" name=""/>
        <dsp:cNvSpPr/>
      </dsp:nvSpPr>
      <dsp:spPr>
        <a:xfrm>
          <a:off x="3131997" y="2972446"/>
          <a:ext cx="2232948" cy="1116474"/>
        </a:xfrm>
        <a:prstGeom prst="roundRect">
          <a:avLst>
            <a:gd name="adj" fmla="val 10000"/>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PHRASE</a:t>
          </a:r>
          <a:r>
            <a:rPr lang="es-EC" sz="1600" kern="12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EC" sz="1600" kern="12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Level</a:t>
          </a:r>
          <a:r>
            <a:rPr lang="es-EC" sz="1600" kern="1200" dirty="0"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EC" sz="1600" kern="1200" dirty="0" err="1" smtClean="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Categories</a:t>
          </a:r>
          <a:endParaRPr lang="es-EC" sz="1600" kern="1200" dirty="0">
            <a:solidFill>
              <a:schemeClr val="tx1"/>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dsp:txBody>
      <dsp:txXfrm>
        <a:off x="3131997" y="2972446"/>
        <a:ext cx="2232948" cy="1116474"/>
      </dsp:txXfrm>
    </dsp:sp>
    <dsp:sp modelId="{326DA8C3-C47D-4066-B366-12B4A3474FF7}">
      <dsp:nvSpPr>
        <dsp:cNvPr id="0" name=""/>
        <dsp:cNvSpPr/>
      </dsp:nvSpPr>
      <dsp:spPr>
        <a:xfrm>
          <a:off x="5364946" y="3509215"/>
          <a:ext cx="893179" cy="42936"/>
        </a:xfrm>
        <a:custGeom>
          <a:avLst/>
          <a:gdLst/>
          <a:ahLst/>
          <a:cxnLst/>
          <a:rect l="0" t="0" r="0" b="0"/>
          <a:pathLst>
            <a:path>
              <a:moveTo>
                <a:pt x="0" y="21468"/>
              </a:moveTo>
              <a:lnTo>
                <a:pt x="893179" y="21468"/>
              </a:lnTo>
            </a:path>
          </a:pathLst>
        </a:custGeom>
        <a:noFill/>
        <a:ln w="55000" cap="flat" cmpd="thickThin"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89206" y="3508354"/>
        <a:ext cx="44658" cy="44658"/>
      </dsp:txXfrm>
    </dsp:sp>
    <dsp:sp modelId="{7DDEE346-AA69-4157-831B-7C7722B3F173}">
      <dsp:nvSpPr>
        <dsp:cNvPr id="0" name=""/>
        <dsp:cNvSpPr/>
      </dsp:nvSpPr>
      <dsp:spPr>
        <a:xfrm>
          <a:off x="6258125" y="2664294"/>
          <a:ext cx="2232948" cy="1732779"/>
        </a:xfrm>
        <a:prstGeom prst="roundRect">
          <a:avLst>
            <a:gd name="adj" fmla="val 10000"/>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C" sz="1500" kern="1200" dirty="0" err="1" smtClean="0">
              <a:latin typeface="Aharoni" panose="02010803020104030203" pitchFamily="2" charset="-79"/>
              <a:cs typeface="Aharoni" panose="02010803020104030203" pitchFamily="2" charset="-79"/>
            </a:rPr>
            <a:t>Noun</a:t>
          </a:r>
          <a:r>
            <a:rPr lang="es-EC" sz="1500" kern="1200" dirty="0" smtClean="0">
              <a:latin typeface="Aharoni" panose="02010803020104030203" pitchFamily="2" charset="-79"/>
              <a:cs typeface="Aharoni" panose="02010803020104030203" pitchFamily="2" charset="-79"/>
            </a:rPr>
            <a:t> </a:t>
          </a:r>
          <a:r>
            <a:rPr lang="es-EC" sz="1500" kern="1200" dirty="0" err="1" smtClean="0">
              <a:latin typeface="Aharoni" panose="02010803020104030203" pitchFamily="2" charset="-79"/>
              <a:cs typeface="Aharoni" panose="02010803020104030203" pitchFamily="2" charset="-79"/>
            </a:rPr>
            <a:t>Phrase</a:t>
          </a:r>
          <a:endParaRPr lang="es-EC" sz="1500" kern="1200" dirty="0" smtClean="0">
            <a:latin typeface="Aharoni" panose="02010803020104030203" pitchFamily="2" charset="-79"/>
            <a:cs typeface="Aharoni" panose="02010803020104030203" pitchFamily="2" charset="-79"/>
          </a:endParaRPr>
        </a:p>
        <a:p>
          <a:pPr lvl="0" algn="ctr" defTabSz="666750">
            <a:lnSpc>
              <a:spcPct val="90000"/>
            </a:lnSpc>
            <a:spcBef>
              <a:spcPct val="0"/>
            </a:spcBef>
            <a:spcAft>
              <a:spcPct val="35000"/>
            </a:spcAft>
          </a:pPr>
          <a:r>
            <a:rPr lang="es-EC" sz="1500" kern="1200" dirty="0" err="1" smtClean="0">
              <a:latin typeface="Aharoni" panose="02010803020104030203" pitchFamily="2" charset="-79"/>
              <a:cs typeface="Aharoni" panose="02010803020104030203" pitchFamily="2" charset="-79"/>
            </a:rPr>
            <a:t>Verb</a:t>
          </a:r>
          <a:r>
            <a:rPr lang="es-EC" sz="1500" kern="1200" dirty="0" smtClean="0">
              <a:latin typeface="Aharoni" panose="02010803020104030203" pitchFamily="2" charset="-79"/>
              <a:cs typeface="Aharoni" panose="02010803020104030203" pitchFamily="2" charset="-79"/>
            </a:rPr>
            <a:t> </a:t>
          </a:r>
          <a:r>
            <a:rPr lang="es-EC" sz="1500" kern="1200" dirty="0" err="1" smtClean="0">
              <a:latin typeface="Aharoni" panose="02010803020104030203" pitchFamily="2" charset="-79"/>
              <a:cs typeface="Aharoni" panose="02010803020104030203" pitchFamily="2" charset="-79"/>
            </a:rPr>
            <a:t>Phrase</a:t>
          </a:r>
          <a:endParaRPr lang="es-EC" sz="1500" kern="1200" dirty="0" smtClean="0">
            <a:latin typeface="Aharoni" panose="02010803020104030203" pitchFamily="2" charset="-79"/>
            <a:cs typeface="Aharoni" panose="02010803020104030203" pitchFamily="2" charset="-79"/>
          </a:endParaRPr>
        </a:p>
        <a:p>
          <a:pPr lvl="0" algn="ctr" defTabSz="666750">
            <a:lnSpc>
              <a:spcPct val="90000"/>
            </a:lnSpc>
            <a:spcBef>
              <a:spcPct val="0"/>
            </a:spcBef>
            <a:spcAft>
              <a:spcPct val="35000"/>
            </a:spcAft>
          </a:pPr>
          <a:r>
            <a:rPr lang="es-EC" sz="1500" kern="1200" dirty="0" err="1" smtClean="0">
              <a:latin typeface="Aharoni" panose="02010803020104030203" pitchFamily="2" charset="-79"/>
              <a:cs typeface="Aharoni" panose="02010803020104030203" pitchFamily="2" charset="-79"/>
            </a:rPr>
            <a:t>Adjective</a:t>
          </a:r>
          <a:r>
            <a:rPr lang="es-EC" sz="1500" kern="1200" dirty="0" smtClean="0">
              <a:latin typeface="Aharoni" panose="02010803020104030203" pitchFamily="2" charset="-79"/>
              <a:cs typeface="Aharoni" panose="02010803020104030203" pitchFamily="2" charset="-79"/>
            </a:rPr>
            <a:t> </a:t>
          </a:r>
          <a:r>
            <a:rPr lang="es-EC" sz="1500" kern="1200" dirty="0" err="1" smtClean="0">
              <a:latin typeface="Aharoni" panose="02010803020104030203" pitchFamily="2" charset="-79"/>
              <a:cs typeface="Aharoni" panose="02010803020104030203" pitchFamily="2" charset="-79"/>
            </a:rPr>
            <a:t>Phrase</a:t>
          </a:r>
          <a:endParaRPr lang="es-EC" sz="1500" kern="1200" dirty="0" smtClean="0">
            <a:latin typeface="Aharoni" panose="02010803020104030203" pitchFamily="2" charset="-79"/>
            <a:cs typeface="Aharoni" panose="02010803020104030203" pitchFamily="2" charset="-79"/>
          </a:endParaRPr>
        </a:p>
        <a:p>
          <a:pPr lvl="0" algn="ctr" defTabSz="666750">
            <a:lnSpc>
              <a:spcPct val="90000"/>
            </a:lnSpc>
            <a:spcBef>
              <a:spcPct val="0"/>
            </a:spcBef>
            <a:spcAft>
              <a:spcPct val="35000"/>
            </a:spcAft>
          </a:pPr>
          <a:r>
            <a:rPr lang="es-EC" sz="1500" kern="1200" dirty="0" err="1" smtClean="0">
              <a:latin typeface="Aharoni" panose="02010803020104030203" pitchFamily="2" charset="-79"/>
              <a:cs typeface="Aharoni" panose="02010803020104030203" pitchFamily="2" charset="-79"/>
            </a:rPr>
            <a:t>Prepositional</a:t>
          </a:r>
          <a:r>
            <a:rPr lang="es-EC" sz="1500" kern="1200" dirty="0" smtClean="0">
              <a:latin typeface="Aharoni" panose="02010803020104030203" pitchFamily="2" charset="-79"/>
              <a:cs typeface="Aharoni" panose="02010803020104030203" pitchFamily="2" charset="-79"/>
            </a:rPr>
            <a:t> </a:t>
          </a:r>
          <a:r>
            <a:rPr lang="es-EC" sz="1500" kern="1200" dirty="0" err="1" smtClean="0">
              <a:latin typeface="Aharoni" panose="02010803020104030203" pitchFamily="2" charset="-79"/>
              <a:cs typeface="Aharoni" panose="02010803020104030203" pitchFamily="2" charset="-79"/>
            </a:rPr>
            <a:t>Phrase</a:t>
          </a:r>
          <a:endParaRPr lang="es-EC" sz="1500" kern="1200" dirty="0" smtClean="0">
            <a:latin typeface="Aharoni" panose="02010803020104030203" pitchFamily="2" charset="-79"/>
            <a:cs typeface="Aharoni" panose="02010803020104030203" pitchFamily="2" charset="-79"/>
          </a:endParaRPr>
        </a:p>
        <a:p>
          <a:pPr lvl="0" algn="ctr" defTabSz="666750">
            <a:lnSpc>
              <a:spcPct val="90000"/>
            </a:lnSpc>
            <a:spcBef>
              <a:spcPct val="0"/>
            </a:spcBef>
            <a:spcAft>
              <a:spcPct val="35000"/>
            </a:spcAft>
          </a:pPr>
          <a:r>
            <a:rPr lang="es-EC" sz="1500" kern="1200" dirty="0" smtClean="0">
              <a:latin typeface="Aharoni" panose="02010803020104030203" pitchFamily="2" charset="-79"/>
              <a:cs typeface="Aharoni" panose="02010803020104030203" pitchFamily="2" charset="-79"/>
            </a:rPr>
            <a:t>Adverbial </a:t>
          </a:r>
          <a:r>
            <a:rPr lang="es-EC" sz="1500" kern="1200" dirty="0" err="1" smtClean="0">
              <a:latin typeface="Aharoni" panose="02010803020104030203" pitchFamily="2" charset="-79"/>
              <a:cs typeface="Aharoni" panose="02010803020104030203" pitchFamily="2" charset="-79"/>
            </a:rPr>
            <a:t>Phrase</a:t>
          </a:r>
          <a:endParaRPr lang="es-EC" sz="1500" kern="1200" dirty="0" smtClean="0">
            <a:latin typeface="Aharoni" panose="02010803020104030203" pitchFamily="2" charset="-79"/>
            <a:cs typeface="Aharoni" panose="02010803020104030203" pitchFamily="2" charset="-79"/>
          </a:endParaRPr>
        </a:p>
        <a:p>
          <a:pPr lvl="0" algn="ctr" defTabSz="666750">
            <a:lnSpc>
              <a:spcPct val="90000"/>
            </a:lnSpc>
            <a:spcBef>
              <a:spcPct val="0"/>
            </a:spcBef>
            <a:spcAft>
              <a:spcPct val="35000"/>
            </a:spcAft>
          </a:pPr>
          <a:endParaRPr lang="es-EC" sz="1500" kern="1200" dirty="0"/>
        </a:p>
      </dsp:txBody>
      <dsp:txXfrm>
        <a:off x="6258125" y="2664294"/>
        <a:ext cx="2232948" cy="173277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BE9197-008A-4137-AC7D-9B826B6808FE}">
      <dsp:nvSpPr>
        <dsp:cNvPr id="0" name=""/>
        <dsp:cNvSpPr/>
      </dsp:nvSpPr>
      <dsp:spPr>
        <a:xfrm>
          <a:off x="0" y="0"/>
          <a:ext cx="4997151" cy="4997151"/>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5B8625-E190-4568-B90C-BFBADE31DDC3}">
      <dsp:nvSpPr>
        <dsp:cNvPr id="0" name=""/>
        <dsp:cNvSpPr/>
      </dsp:nvSpPr>
      <dsp:spPr>
        <a:xfrm>
          <a:off x="2498575" y="0"/>
          <a:ext cx="6080720" cy="4997151"/>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latin typeface="+mn-lt"/>
            </a:rPr>
            <a:t>Desuggestopedia should be considered as an alternative method which could help with excellent results when it is combined with other methods.</a:t>
          </a:r>
          <a:endParaRPr lang="en-US" sz="2000" kern="1200" noProof="0" dirty="0">
            <a:latin typeface="+mn-lt"/>
          </a:endParaRPr>
        </a:p>
      </dsp:txBody>
      <dsp:txXfrm>
        <a:off x="2498575" y="0"/>
        <a:ext cx="6080720" cy="1499148"/>
      </dsp:txXfrm>
    </dsp:sp>
    <dsp:sp modelId="{78BE9884-3513-479A-93FB-09C919B56B1B}">
      <dsp:nvSpPr>
        <dsp:cNvPr id="0" name=""/>
        <dsp:cNvSpPr/>
      </dsp:nvSpPr>
      <dsp:spPr>
        <a:xfrm>
          <a:off x="874503" y="1499148"/>
          <a:ext cx="3248145" cy="3248145"/>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2F015-10A4-41D1-B756-23177C9F1B13}">
      <dsp:nvSpPr>
        <dsp:cNvPr id="0" name=""/>
        <dsp:cNvSpPr/>
      </dsp:nvSpPr>
      <dsp:spPr>
        <a:xfrm>
          <a:off x="2498575" y="1499148"/>
          <a:ext cx="6080720" cy="3248145"/>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noProof="0" dirty="0" smtClean="0">
              <a:latin typeface="+mn-lt"/>
            </a:rPr>
            <a:t>This method of desuggestopedia enthusiastically promotes to extend this teaching courses to other specialties, public and private schools and universities</a:t>
          </a:r>
          <a:r>
            <a:rPr lang="es-ES" sz="2000" kern="1200" dirty="0" smtClean="0">
              <a:latin typeface="+mn-lt"/>
            </a:rPr>
            <a:t>.</a:t>
          </a:r>
          <a:endParaRPr lang="es-ES" sz="2000" kern="1200" dirty="0">
            <a:latin typeface="+mn-lt"/>
          </a:endParaRPr>
        </a:p>
      </dsp:txBody>
      <dsp:txXfrm>
        <a:off x="2498575" y="1499148"/>
        <a:ext cx="6080720" cy="1499143"/>
      </dsp:txXfrm>
    </dsp:sp>
    <dsp:sp modelId="{75CFA7A1-B18C-4DAC-8A24-6C0544A0253C}">
      <dsp:nvSpPr>
        <dsp:cNvPr id="0" name=""/>
        <dsp:cNvSpPr/>
      </dsp:nvSpPr>
      <dsp:spPr>
        <a:xfrm>
          <a:off x="1749003" y="2998292"/>
          <a:ext cx="1499144" cy="1499144"/>
        </a:xfrm>
        <a:prstGeom prst="pie">
          <a:avLst>
            <a:gd name="adj1" fmla="val 5400000"/>
            <a:gd name="adj2" fmla="val 162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9EB810-82C1-4BF8-A737-71A8E69C90C9}">
      <dsp:nvSpPr>
        <dsp:cNvPr id="0" name=""/>
        <dsp:cNvSpPr/>
      </dsp:nvSpPr>
      <dsp:spPr>
        <a:xfrm>
          <a:off x="2498575" y="2998292"/>
          <a:ext cx="6080720" cy="1499144"/>
        </a:xfrm>
        <a:prstGeom prst="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err="1" smtClean="0">
              <a:latin typeface="+mn-lt"/>
            </a:rPr>
            <a:t>There</a:t>
          </a:r>
          <a:r>
            <a:rPr lang="es-ES" sz="2000" kern="1200" dirty="0" smtClean="0">
              <a:latin typeface="+mn-lt"/>
            </a:rPr>
            <a:t> are </a:t>
          </a:r>
          <a:r>
            <a:rPr lang="en-US" sz="2000" kern="1200" noProof="0" dirty="0" smtClean="0">
              <a:latin typeface="+mn-lt"/>
            </a:rPr>
            <a:t>some</a:t>
          </a:r>
          <a:r>
            <a:rPr lang="es-ES" sz="2000" kern="1200" dirty="0" smtClean="0">
              <a:latin typeface="+mn-lt"/>
            </a:rPr>
            <a:t> </a:t>
          </a:r>
          <a:r>
            <a:rPr lang="es-ES" sz="2000" kern="1200" dirty="0" err="1" smtClean="0">
              <a:latin typeface="+mn-lt"/>
            </a:rPr>
            <a:t>institutions</a:t>
          </a:r>
          <a:r>
            <a:rPr lang="es-ES" sz="2000" kern="1200" dirty="0" smtClean="0">
              <a:latin typeface="+mn-lt"/>
            </a:rPr>
            <a:t>, </a:t>
          </a:r>
          <a:r>
            <a:rPr lang="es-ES" sz="2000" kern="1200" dirty="0" err="1" smtClean="0">
              <a:latin typeface="+mn-lt"/>
            </a:rPr>
            <a:t>organizations</a:t>
          </a:r>
          <a:r>
            <a:rPr lang="es-ES" sz="2000" kern="1200" dirty="0" smtClean="0">
              <a:latin typeface="+mn-lt"/>
            </a:rPr>
            <a:t> and </a:t>
          </a:r>
          <a:r>
            <a:rPr lang="es-ES" sz="2000" kern="1200" dirty="0" err="1" smtClean="0">
              <a:latin typeface="+mn-lt"/>
            </a:rPr>
            <a:t>individuals</a:t>
          </a:r>
          <a:r>
            <a:rPr lang="es-ES" sz="2000" kern="1200" dirty="0" smtClean="0">
              <a:latin typeface="+mn-lt"/>
            </a:rPr>
            <a:t> </a:t>
          </a:r>
          <a:r>
            <a:rPr lang="en-US" sz="2000" kern="1200" noProof="0" dirty="0" smtClean="0">
              <a:latin typeface="+mn-lt"/>
            </a:rPr>
            <a:t>which</a:t>
          </a:r>
          <a:r>
            <a:rPr lang="es-ES" sz="2000" kern="1200" dirty="0" smtClean="0">
              <a:latin typeface="+mn-lt"/>
            </a:rPr>
            <a:t> are </a:t>
          </a:r>
          <a:r>
            <a:rPr lang="es-ES" sz="2000" kern="1200" dirty="0" err="1" smtClean="0">
              <a:latin typeface="+mn-lt"/>
            </a:rPr>
            <a:t>dedicated</a:t>
          </a:r>
          <a:r>
            <a:rPr lang="es-ES" sz="2000" kern="1200" dirty="0" smtClean="0">
              <a:latin typeface="+mn-lt"/>
            </a:rPr>
            <a:t> to </a:t>
          </a:r>
          <a:r>
            <a:rPr lang="es-ES" sz="2000" kern="1200" dirty="0" err="1" smtClean="0">
              <a:latin typeface="+mn-lt"/>
            </a:rPr>
            <a:t>the</a:t>
          </a:r>
          <a:r>
            <a:rPr lang="es-ES" sz="2000" kern="1200" dirty="0" smtClean="0">
              <a:latin typeface="+mn-lt"/>
            </a:rPr>
            <a:t> </a:t>
          </a:r>
          <a:r>
            <a:rPr lang="es-ES" sz="2000" kern="1200" dirty="0" err="1" smtClean="0">
              <a:latin typeface="+mn-lt"/>
            </a:rPr>
            <a:t>research</a:t>
          </a:r>
          <a:r>
            <a:rPr lang="es-ES" sz="2000" kern="1200" dirty="0" smtClean="0">
              <a:latin typeface="+mn-lt"/>
            </a:rPr>
            <a:t> and </a:t>
          </a:r>
          <a:r>
            <a:rPr lang="es-ES" sz="2000" kern="1200" dirty="0" err="1" smtClean="0">
              <a:latin typeface="+mn-lt"/>
            </a:rPr>
            <a:t>could</a:t>
          </a:r>
          <a:r>
            <a:rPr lang="es-ES" sz="2000" kern="1200" dirty="0" smtClean="0">
              <a:latin typeface="+mn-lt"/>
            </a:rPr>
            <a:t> </a:t>
          </a:r>
          <a:r>
            <a:rPr lang="es-ES" sz="2000" kern="1200" dirty="0" err="1" smtClean="0">
              <a:latin typeface="+mn-lt"/>
            </a:rPr>
            <a:t>give</a:t>
          </a:r>
          <a:r>
            <a:rPr lang="es-ES" sz="2000" kern="1200" dirty="0" smtClean="0">
              <a:latin typeface="+mn-lt"/>
            </a:rPr>
            <a:t> </a:t>
          </a:r>
          <a:r>
            <a:rPr lang="es-ES" sz="2000" kern="1200" dirty="0" err="1" smtClean="0">
              <a:latin typeface="+mn-lt"/>
            </a:rPr>
            <a:t>further</a:t>
          </a:r>
          <a:r>
            <a:rPr lang="es-ES" sz="2000" kern="1200" dirty="0" smtClean="0">
              <a:latin typeface="+mn-lt"/>
            </a:rPr>
            <a:t> </a:t>
          </a:r>
          <a:r>
            <a:rPr lang="es-ES" sz="2000" kern="1200" dirty="0" err="1" smtClean="0">
              <a:latin typeface="+mn-lt"/>
            </a:rPr>
            <a:t>support</a:t>
          </a:r>
          <a:r>
            <a:rPr lang="es-ES" sz="2000" kern="1200" dirty="0" smtClean="0">
              <a:latin typeface="+mn-lt"/>
            </a:rPr>
            <a:t> to </a:t>
          </a:r>
          <a:r>
            <a:rPr lang="es-ES" sz="2000" kern="1200" dirty="0" err="1" smtClean="0">
              <a:latin typeface="+mn-lt"/>
            </a:rPr>
            <a:t>this</a:t>
          </a:r>
          <a:r>
            <a:rPr lang="es-ES" sz="2000" kern="1200" dirty="0" smtClean="0">
              <a:latin typeface="+mn-lt"/>
            </a:rPr>
            <a:t> </a:t>
          </a:r>
          <a:r>
            <a:rPr lang="es-ES" sz="2000" kern="1200" dirty="0" err="1" smtClean="0">
              <a:latin typeface="+mn-lt"/>
            </a:rPr>
            <a:t>method</a:t>
          </a:r>
          <a:r>
            <a:rPr lang="es-ES" sz="2000" kern="1200" dirty="0" smtClean="0">
              <a:latin typeface="+mn-lt"/>
            </a:rPr>
            <a:t>. </a:t>
          </a:r>
          <a:r>
            <a:rPr lang="es-ES" sz="2000" kern="1200" dirty="0" err="1" smtClean="0">
              <a:latin typeface="+mn-lt"/>
            </a:rPr>
            <a:t>Then</a:t>
          </a:r>
          <a:r>
            <a:rPr lang="es-ES" sz="2000" kern="1200" dirty="0" smtClean="0">
              <a:latin typeface="+mn-lt"/>
            </a:rPr>
            <a:t>, </a:t>
          </a:r>
          <a:r>
            <a:rPr lang="es-ES" sz="2000" kern="1200" dirty="0" err="1" smtClean="0">
              <a:latin typeface="+mn-lt"/>
            </a:rPr>
            <a:t>this</a:t>
          </a:r>
          <a:r>
            <a:rPr lang="es-ES" sz="2000" kern="1200" dirty="0" smtClean="0">
              <a:latin typeface="+mn-lt"/>
            </a:rPr>
            <a:t> idea </a:t>
          </a:r>
          <a:r>
            <a:rPr lang="es-ES" sz="2000" kern="1200" dirty="0" err="1" smtClean="0">
              <a:latin typeface="+mn-lt"/>
            </a:rPr>
            <a:t>could</a:t>
          </a:r>
          <a:r>
            <a:rPr lang="es-ES" sz="2000" kern="1200" dirty="0" smtClean="0">
              <a:latin typeface="+mn-lt"/>
            </a:rPr>
            <a:t> </a:t>
          </a:r>
          <a:r>
            <a:rPr lang="es-ES" sz="2000" kern="1200" dirty="0" err="1" smtClean="0">
              <a:latin typeface="+mn-lt"/>
            </a:rPr>
            <a:t>transcends</a:t>
          </a:r>
          <a:r>
            <a:rPr lang="es-ES" sz="2000" kern="1200" dirty="0" smtClean="0">
              <a:latin typeface="+mn-lt"/>
            </a:rPr>
            <a:t> in a local, provincial, </a:t>
          </a:r>
          <a:r>
            <a:rPr lang="es-ES" sz="2000" kern="1200" dirty="0" err="1" smtClean="0">
              <a:latin typeface="+mn-lt"/>
            </a:rPr>
            <a:t>institutional</a:t>
          </a:r>
          <a:r>
            <a:rPr lang="es-ES" sz="2000" kern="1200" dirty="0" smtClean="0">
              <a:latin typeface="+mn-lt"/>
            </a:rPr>
            <a:t> and </a:t>
          </a:r>
          <a:r>
            <a:rPr lang="es-ES" sz="2000" kern="1200" dirty="0" err="1" smtClean="0">
              <a:latin typeface="+mn-lt"/>
            </a:rPr>
            <a:t>international</a:t>
          </a:r>
          <a:r>
            <a:rPr lang="es-ES" sz="2000" kern="1200" dirty="0" smtClean="0">
              <a:latin typeface="+mn-lt"/>
            </a:rPr>
            <a:t> </a:t>
          </a:r>
          <a:r>
            <a:rPr lang="es-ES" sz="2000" kern="1200" dirty="0" err="1" smtClean="0">
              <a:latin typeface="+mn-lt"/>
            </a:rPr>
            <a:t>level</a:t>
          </a:r>
          <a:r>
            <a:rPr lang="es-ES" sz="2000" kern="1200" dirty="0" smtClean="0">
              <a:latin typeface="+mn-lt"/>
            </a:rPr>
            <a:t>.</a:t>
          </a:r>
          <a:endParaRPr lang="es-ES" sz="2000" kern="1200" dirty="0">
            <a:latin typeface="+mn-lt"/>
          </a:endParaRPr>
        </a:p>
      </dsp:txBody>
      <dsp:txXfrm>
        <a:off x="2498575" y="2998292"/>
        <a:ext cx="6080720" cy="149914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60662E-4913-4F5E-81BF-AB45369E8612}">
      <dsp:nvSpPr>
        <dsp:cNvPr id="0" name=""/>
        <dsp:cNvSpPr/>
      </dsp:nvSpPr>
      <dsp:spPr>
        <a:xfrm>
          <a:off x="0" y="286285"/>
          <a:ext cx="6419056" cy="1872215"/>
        </a:xfrm>
        <a:prstGeom prst="roundRect">
          <a:avLst>
            <a:gd name="adj" fmla="val 85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1676586" numCol="1" spcCol="1270" anchor="t" anchorCtr="0">
          <a:noAutofit/>
        </a:bodyPr>
        <a:lstStyle/>
        <a:p>
          <a:pPr lvl="0" algn="l" defTabSz="711200">
            <a:lnSpc>
              <a:spcPct val="90000"/>
            </a:lnSpc>
            <a:spcBef>
              <a:spcPct val="0"/>
            </a:spcBef>
            <a:spcAft>
              <a:spcPct val="35000"/>
            </a:spcAft>
          </a:pPr>
          <a:r>
            <a:rPr lang="en-US" sz="1600" kern="1200" noProof="0" dirty="0" smtClean="0">
              <a:solidFill>
                <a:schemeClr val="tx1"/>
              </a:solidFill>
              <a:latin typeface="Century Gothic" pitchFamily="34" charset="0"/>
            </a:rPr>
            <a:t>Tutors present different activities during the training program.</a:t>
          </a:r>
          <a:endParaRPr lang="en-US" sz="1600" kern="1200" noProof="0" dirty="0">
            <a:solidFill>
              <a:schemeClr val="tx1"/>
            </a:solidFill>
            <a:latin typeface="Century Gothic" pitchFamily="34" charset="0"/>
          </a:endParaRPr>
        </a:p>
      </dsp:txBody>
      <dsp:txXfrm>
        <a:off x="0" y="286285"/>
        <a:ext cx="6419056" cy="1872215"/>
      </dsp:txXfrm>
    </dsp:sp>
    <dsp:sp modelId="{585682B4-85E6-47C8-8041-B7C28909CF7F}">
      <dsp:nvSpPr>
        <dsp:cNvPr id="0" name=""/>
        <dsp:cNvSpPr/>
      </dsp:nvSpPr>
      <dsp:spPr>
        <a:xfrm>
          <a:off x="160476" y="720083"/>
          <a:ext cx="6098103" cy="1152120"/>
        </a:xfrm>
        <a:prstGeom prst="roundRect">
          <a:avLst>
            <a:gd name="adj" fmla="val 10500"/>
          </a:avLst>
        </a:prstGeom>
        <a:solidFill>
          <a:schemeClr val="accent3">
            <a:hueOff val="5812304"/>
            <a:satOff val="-18573"/>
            <a:lumOff val="-470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960227" numCol="1" spcCol="1270" anchor="t" anchorCtr="0">
          <a:noAutofit/>
        </a:bodyPr>
        <a:lstStyle/>
        <a:p>
          <a:pPr lvl="0" algn="l" defTabSz="711200">
            <a:lnSpc>
              <a:spcPct val="90000"/>
            </a:lnSpc>
            <a:spcBef>
              <a:spcPct val="0"/>
            </a:spcBef>
            <a:spcAft>
              <a:spcPct val="35000"/>
            </a:spcAft>
          </a:pPr>
          <a:r>
            <a:rPr lang="en-US" sz="1600" kern="1200" noProof="0" dirty="0" smtClean="0">
              <a:solidFill>
                <a:schemeClr val="tx1"/>
              </a:solidFill>
              <a:latin typeface="Century Gothic" pitchFamily="34" charset="0"/>
            </a:rPr>
            <a:t>Teachers attend the training during three Saturdays</a:t>
          </a:r>
          <a:endParaRPr lang="en-US" sz="1600" kern="1200" noProof="0" dirty="0">
            <a:solidFill>
              <a:schemeClr val="tx1"/>
            </a:solidFill>
            <a:latin typeface="Century Gothic" pitchFamily="34" charset="0"/>
          </a:endParaRPr>
        </a:p>
      </dsp:txBody>
      <dsp:txXfrm>
        <a:off x="160476" y="720083"/>
        <a:ext cx="6098103" cy="1152120"/>
      </dsp:txXfrm>
    </dsp:sp>
    <dsp:sp modelId="{9A410EA8-273B-42DF-8AD8-970F7C0A54A0}">
      <dsp:nvSpPr>
        <dsp:cNvPr id="0" name=""/>
        <dsp:cNvSpPr/>
      </dsp:nvSpPr>
      <dsp:spPr>
        <a:xfrm>
          <a:off x="288023" y="1296144"/>
          <a:ext cx="5777150" cy="432048"/>
        </a:xfrm>
        <a:prstGeom prst="roundRect">
          <a:avLst>
            <a:gd name="adj" fmla="val 10500"/>
          </a:avLst>
        </a:prstGeom>
        <a:solidFill>
          <a:schemeClr val="accent3">
            <a:hueOff val="11624607"/>
            <a:satOff val="-37145"/>
            <a:lumOff val="-941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113792" numCol="1" spcCol="1270" anchor="t" anchorCtr="0">
          <a:noAutofit/>
        </a:bodyPr>
        <a:lstStyle/>
        <a:p>
          <a:pPr lvl="0" algn="l" defTabSz="711200">
            <a:lnSpc>
              <a:spcPct val="90000"/>
            </a:lnSpc>
            <a:spcBef>
              <a:spcPct val="0"/>
            </a:spcBef>
            <a:spcAft>
              <a:spcPct val="35000"/>
            </a:spcAft>
          </a:pPr>
          <a:r>
            <a:rPr lang="en-US" sz="1600" kern="1200" noProof="0" dirty="0" smtClean="0">
              <a:solidFill>
                <a:schemeClr val="tx1"/>
              </a:solidFill>
              <a:latin typeface="Century Gothic" pitchFamily="34" charset="0"/>
            </a:rPr>
            <a:t>from 9 am  to 11:15 am.</a:t>
          </a:r>
          <a:endParaRPr lang="en-US" sz="1600" kern="1200" noProof="0" dirty="0">
            <a:solidFill>
              <a:schemeClr val="tx1"/>
            </a:solidFill>
            <a:latin typeface="Century Gothic" pitchFamily="34" charset="0"/>
          </a:endParaRPr>
        </a:p>
      </dsp:txBody>
      <dsp:txXfrm>
        <a:off x="288023" y="1296144"/>
        <a:ext cx="5777150" cy="43204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558EB6-CD3E-406B-888D-E998C3DAEACA}">
      <dsp:nvSpPr>
        <dsp:cNvPr id="0" name=""/>
        <dsp:cNvSpPr/>
      </dsp:nvSpPr>
      <dsp:spPr>
        <a:xfrm>
          <a:off x="2320529" y="1574164"/>
          <a:ext cx="2461139" cy="1819023"/>
        </a:xfrm>
        <a:prstGeom prst="hexagon">
          <a:avLst>
            <a:gd name="adj" fmla="val 28570"/>
            <a:gd name="vf" fmla="val 115470"/>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EC" sz="2500" kern="1200" dirty="0" err="1" smtClean="0">
              <a:effectLst>
                <a:outerShdw blurRad="38100" dist="38100" dir="2700000" algn="tl">
                  <a:srgbClr val="000000">
                    <a:alpha val="43137"/>
                  </a:srgbClr>
                </a:outerShdw>
              </a:effectLst>
            </a:rPr>
            <a:t>SENTENCE</a:t>
          </a:r>
          <a:r>
            <a:rPr lang="es-EC" sz="2500" kern="1200" dirty="0" smtClean="0">
              <a:effectLst>
                <a:outerShdw blurRad="38100" dist="38100" dir="2700000" algn="tl">
                  <a:srgbClr val="000000">
                    <a:alpha val="43137"/>
                  </a:srgbClr>
                </a:outerShdw>
              </a:effectLst>
            </a:rPr>
            <a:t> </a:t>
          </a:r>
          <a:r>
            <a:rPr lang="es-EC" sz="2500" kern="1200" dirty="0" err="1" smtClean="0">
              <a:effectLst>
                <a:outerShdw blurRad="38100" dist="38100" dir="2700000" algn="tl">
                  <a:srgbClr val="000000">
                    <a:alpha val="43137"/>
                  </a:srgbClr>
                </a:outerShdw>
              </a:effectLst>
            </a:rPr>
            <a:t>PATTERNS</a:t>
          </a:r>
          <a:endParaRPr lang="es-EC" sz="2500" kern="1200" dirty="0">
            <a:effectLst>
              <a:outerShdw blurRad="38100" dist="38100" dir="2700000" algn="tl">
                <a:srgbClr val="000000">
                  <a:alpha val="43137"/>
                </a:srgbClr>
              </a:outerShdw>
            </a:effectLst>
          </a:endParaRPr>
        </a:p>
      </dsp:txBody>
      <dsp:txXfrm>
        <a:off x="2320529" y="1574164"/>
        <a:ext cx="2461139" cy="1819023"/>
      </dsp:txXfrm>
    </dsp:sp>
    <dsp:sp modelId="{B0D7FEF3-9470-47EF-9644-1F1EFC7094FB}">
      <dsp:nvSpPr>
        <dsp:cNvPr id="0" name=""/>
        <dsp:cNvSpPr/>
      </dsp:nvSpPr>
      <dsp:spPr>
        <a:xfrm>
          <a:off x="3816458" y="703884"/>
          <a:ext cx="793387" cy="68360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2E0540-40F4-45DD-B950-B4F005D4DA30}">
      <dsp:nvSpPr>
        <dsp:cNvPr id="0" name=""/>
        <dsp:cNvSpPr/>
      </dsp:nvSpPr>
      <dsp:spPr>
        <a:xfrm>
          <a:off x="2420918" y="-61410"/>
          <a:ext cx="2461466" cy="1490809"/>
        </a:xfrm>
        <a:prstGeom prst="hexagon">
          <a:avLst>
            <a:gd name="adj" fmla="val 28570"/>
            <a:gd name="vf" fmla="val 11547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err="1" smtClean="0"/>
            <a:t>First</a:t>
          </a:r>
          <a:r>
            <a:rPr lang="es-EC" sz="1500" kern="1200" dirty="0" smtClean="0"/>
            <a:t> </a:t>
          </a:r>
          <a:r>
            <a:rPr lang="es-EC" sz="1500" kern="1200" dirty="0" err="1" smtClean="0"/>
            <a:t>Pattern</a:t>
          </a:r>
          <a:endParaRPr lang="es-EC" sz="1500" kern="1200" dirty="0" smtClean="0"/>
        </a:p>
        <a:p>
          <a:pPr lvl="0" algn="ctr" defTabSz="666750">
            <a:lnSpc>
              <a:spcPct val="90000"/>
            </a:lnSpc>
            <a:spcBef>
              <a:spcPct val="0"/>
            </a:spcBef>
            <a:spcAft>
              <a:spcPct val="35000"/>
            </a:spcAft>
          </a:pPr>
          <a:r>
            <a:rPr lang="es-EC" sz="1500" kern="1200" dirty="0" smtClean="0"/>
            <a:t>S + Vi</a:t>
          </a:r>
          <a:endParaRPr lang="es-EC" sz="1500" kern="1200" dirty="0"/>
        </a:p>
      </dsp:txBody>
      <dsp:txXfrm>
        <a:off x="2420918" y="-61410"/>
        <a:ext cx="2461466" cy="1490809"/>
      </dsp:txXfrm>
    </dsp:sp>
    <dsp:sp modelId="{83903060-1B66-4E3B-9918-D4C69673D46F}">
      <dsp:nvSpPr>
        <dsp:cNvPr id="0" name=""/>
        <dsp:cNvSpPr/>
      </dsp:nvSpPr>
      <dsp:spPr>
        <a:xfrm>
          <a:off x="3128605" y="4027490"/>
          <a:ext cx="793387" cy="68360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2AC908-53C3-4EA8-865F-D938BF9E4FF4}">
      <dsp:nvSpPr>
        <dsp:cNvPr id="0" name=""/>
        <dsp:cNvSpPr/>
      </dsp:nvSpPr>
      <dsp:spPr>
        <a:xfrm>
          <a:off x="4464491" y="973237"/>
          <a:ext cx="2459846" cy="1490809"/>
        </a:xfrm>
        <a:prstGeom prst="hexagon">
          <a:avLst>
            <a:gd name="adj" fmla="val 28570"/>
            <a:gd name="vf" fmla="val 115470"/>
          </a:avLst>
        </a:prstGeom>
        <a:solidFill>
          <a:schemeClr val="accent4">
            <a:hueOff val="304510"/>
            <a:satOff val="-5268"/>
            <a:lumOff val="-112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err="1" smtClean="0"/>
            <a:t>Second</a:t>
          </a:r>
          <a:r>
            <a:rPr lang="es-EC" sz="1500" kern="1200" dirty="0" smtClean="0"/>
            <a:t> </a:t>
          </a:r>
          <a:r>
            <a:rPr lang="es-EC" sz="1500" kern="1200" dirty="0" err="1" smtClean="0"/>
            <a:t>Pattern</a:t>
          </a:r>
          <a:endParaRPr lang="es-EC" sz="1500" kern="1200" dirty="0" smtClean="0"/>
        </a:p>
        <a:p>
          <a:pPr lvl="0" algn="ctr" defTabSz="666750">
            <a:lnSpc>
              <a:spcPct val="90000"/>
            </a:lnSpc>
            <a:spcBef>
              <a:spcPct val="0"/>
            </a:spcBef>
            <a:spcAft>
              <a:spcPct val="35000"/>
            </a:spcAft>
          </a:pPr>
          <a:r>
            <a:rPr lang="en-US" sz="1500" kern="1200" dirty="0" smtClean="0"/>
            <a:t>S + </a:t>
          </a:r>
          <a:r>
            <a:rPr lang="en-US" sz="1500" kern="1200" dirty="0" err="1" smtClean="0"/>
            <a:t>Vt</a:t>
          </a:r>
          <a:r>
            <a:rPr lang="en-US" sz="1500" kern="1200" dirty="0" smtClean="0"/>
            <a:t> + DO</a:t>
          </a:r>
          <a:endParaRPr lang="es-EC" sz="1500" kern="1200" dirty="0"/>
        </a:p>
      </dsp:txBody>
      <dsp:txXfrm>
        <a:off x="4464491" y="973237"/>
        <a:ext cx="2459846" cy="1490809"/>
      </dsp:txXfrm>
    </dsp:sp>
    <dsp:sp modelId="{09B54BC6-F968-4E63-A390-562F518F389C}">
      <dsp:nvSpPr>
        <dsp:cNvPr id="0" name=""/>
        <dsp:cNvSpPr/>
      </dsp:nvSpPr>
      <dsp:spPr>
        <a:xfrm>
          <a:off x="3750607" y="3555696"/>
          <a:ext cx="793387" cy="68360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201184-A6E7-40BC-B19E-D11329F8F43A}">
      <dsp:nvSpPr>
        <dsp:cNvPr id="0" name=""/>
        <dsp:cNvSpPr/>
      </dsp:nvSpPr>
      <dsp:spPr>
        <a:xfrm>
          <a:off x="4386721" y="2690739"/>
          <a:ext cx="2456606" cy="1490809"/>
        </a:xfrm>
        <a:prstGeom prst="hexagon">
          <a:avLst>
            <a:gd name="adj" fmla="val 28570"/>
            <a:gd name="vf" fmla="val 115470"/>
          </a:avLst>
        </a:prstGeom>
        <a:solidFill>
          <a:schemeClr val="accent4">
            <a:hueOff val="609020"/>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err="1" smtClean="0"/>
            <a:t>Third</a:t>
          </a:r>
          <a:r>
            <a:rPr lang="es-EC" sz="1500" kern="1200" dirty="0" smtClean="0"/>
            <a:t> </a:t>
          </a:r>
          <a:r>
            <a:rPr lang="es-EC" sz="1500" kern="1200" dirty="0" err="1" smtClean="0"/>
            <a:t>Pattern</a:t>
          </a:r>
          <a:endParaRPr lang="es-EC" sz="1500" kern="1200" dirty="0" smtClean="0"/>
        </a:p>
        <a:p>
          <a:pPr lvl="0" algn="ctr" defTabSz="666750">
            <a:lnSpc>
              <a:spcPct val="90000"/>
            </a:lnSpc>
            <a:spcBef>
              <a:spcPct val="0"/>
            </a:spcBef>
            <a:spcAft>
              <a:spcPct val="35000"/>
            </a:spcAft>
          </a:pPr>
          <a:r>
            <a:rPr lang="en-US" sz="1500" kern="1200" dirty="0" err="1" smtClean="0"/>
            <a:t>S+Vl</a:t>
          </a:r>
          <a:r>
            <a:rPr lang="en-US" sz="1500" kern="1200" dirty="0" smtClean="0"/>
            <a:t> + PA</a:t>
          </a:r>
          <a:endParaRPr lang="es-EC" sz="1500" kern="1200" dirty="0"/>
        </a:p>
      </dsp:txBody>
      <dsp:txXfrm>
        <a:off x="4386721" y="2690739"/>
        <a:ext cx="2456606" cy="1490809"/>
      </dsp:txXfrm>
    </dsp:sp>
    <dsp:sp modelId="{BDDCA116-5558-47DC-B1BC-B86209854CD8}">
      <dsp:nvSpPr>
        <dsp:cNvPr id="0" name=""/>
        <dsp:cNvSpPr/>
      </dsp:nvSpPr>
      <dsp:spPr>
        <a:xfrm>
          <a:off x="2503602" y="3574218"/>
          <a:ext cx="793387" cy="683608"/>
        </a:xfrm>
        <a:prstGeom prst="hexagon">
          <a:avLst>
            <a:gd name="adj" fmla="val 28900"/>
            <a:gd name="vf" fmla="val 11547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B3F65-C74E-4686-803F-0BCADE7C818F}">
      <dsp:nvSpPr>
        <dsp:cNvPr id="0" name=""/>
        <dsp:cNvSpPr/>
      </dsp:nvSpPr>
      <dsp:spPr>
        <a:xfrm>
          <a:off x="376468" y="2528644"/>
          <a:ext cx="2352057" cy="1811765"/>
        </a:xfrm>
        <a:prstGeom prst="hexagon">
          <a:avLst>
            <a:gd name="adj" fmla="val 28570"/>
            <a:gd name="vf" fmla="val 115470"/>
          </a:avLst>
        </a:prstGeom>
        <a:solidFill>
          <a:schemeClr val="accent4">
            <a:hueOff val="913530"/>
            <a:satOff val="-15804"/>
            <a:lumOff val="-338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dirty="0" err="1" smtClean="0"/>
            <a:t>Fourth</a:t>
          </a:r>
          <a:r>
            <a:rPr lang="es-EC" sz="1500" kern="1200" dirty="0" smtClean="0"/>
            <a:t> </a:t>
          </a:r>
          <a:r>
            <a:rPr lang="es-EC" sz="1500" kern="1200" dirty="0" err="1" smtClean="0"/>
            <a:t>Pattern</a:t>
          </a:r>
          <a:endParaRPr lang="es-EC" sz="1500" kern="1200" dirty="0" smtClean="0"/>
        </a:p>
        <a:p>
          <a:pPr lvl="0" algn="ctr" defTabSz="666750">
            <a:lnSpc>
              <a:spcPct val="90000"/>
            </a:lnSpc>
            <a:spcBef>
              <a:spcPct val="0"/>
            </a:spcBef>
            <a:spcAft>
              <a:spcPct val="35000"/>
            </a:spcAft>
          </a:pPr>
          <a:r>
            <a:rPr lang="en-US" sz="1500" kern="1200" dirty="0" smtClean="0"/>
            <a:t>S+ </a:t>
          </a:r>
          <a:r>
            <a:rPr lang="en-US" sz="1500" kern="1200" dirty="0" err="1" smtClean="0"/>
            <a:t>Vl</a:t>
          </a:r>
          <a:r>
            <a:rPr lang="en-US" sz="1500" kern="1200" dirty="0" smtClean="0"/>
            <a:t> + </a:t>
          </a:r>
          <a:r>
            <a:rPr lang="en-US" sz="1500" kern="1200" dirty="0" err="1" smtClean="0"/>
            <a:t>PN</a:t>
          </a:r>
          <a:endParaRPr lang="es-EC" sz="1500" kern="1200" dirty="0"/>
        </a:p>
      </dsp:txBody>
      <dsp:txXfrm>
        <a:off x="376468" y="2528644"/>
        <a:ext cx="2352057" cy="1811765"/>
      </dsp:txXfrm>
    </dsp:sp>
    <dsp:sp modelId="{BFE5F7AD-DC2B-49B0-AA21-9AEBB92F6B9A}">
      <dsp:nvSpPr>
        <dsp:cNvPr id="0" name=""/>
        <dsp:cNvSpPr/>
      </dsp:nvSpPr>
      <dsp:spPr>
        <a:xfrm>
          <a:off x="455093" y="663846"/>
          <a:ext cx="2263620" cy="1789776"/>
        </a:xfrm>
        <a:prstGeom prst="hexagon">
          <a:avLst>
            <a:gd name="adj" fmla="val 28570"/>
            <a:gd name="vf" fmla="val 115470"/>
          </a:avLst>
        </a:prstGeom>
        <a:solidFill>
          <a:schemeClr val="accent4">
            <a:hueOff val="1218040"/>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C" sz="1400" kern="1200" dirty="0" err="1" smtClean="0"/>
            <a:t>Fifth</a:t>
          </a:r>
          <a:r>
            <a:rPr lang="es-EC" sz="1400" kern="1200" dirty="0" smtClean="0"/>
            <a:t> </a:t>
          </a:r>
          <a:r>
            <a:rPr lang="es-EC" sz="1400" kern="1200" dirty="0" err="1" smtClean="0"/>
            <a:t>Pattern</a:t>
          </a:r>
          <a:endParaRPr lang="es-EC" sz="1400" kern="1200" dirty="0" smtClean="0"/>
        </a:p>
        <a:p>
          <a:pPr lvl="0" algn="ctr" defTabSz="622300">
            <a:lnSpc>
              <a:spcPct val="90000"/>
            </a:lnSpc>
            <a:spcBef>
              <a:spcPct val="0"/>
            </a:spcBef>
            <a:spcAft>
              <a:spcPct val="35000"/>
            </a:spcAft>
          </a:pPr>
          <a:r>
            <a:rPr lang="en-US" sz="1400" kern="1200" dirty="0" smtClean="0"/>
            <a:t>S+ </a:t>
          </a:r>
          <a:r>
            <a:rPr lang="en-US" sz="1400" kern="1200" dirty="0" err="1" smtClean="0"/>
            <a:t>Vt</a:t>
          </a:r>
          <a:r>
            <a:rPr lang="en-US" sz="1400" kern="1200" dirty="0" smtClean="0"/>
            <a:t> + IO+ DO </a:t>
          </a:r>
          <a:endParaRPr lang="es-EC" sz="1400" kern="1200" dirty="0"/>
        </a:p>
      </dsp:txBody>
      <dsp:txXfrm>
        <a:off x="455093" y="663846"/>
        <a:ext cx="2263620" cy="178977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6F1827-9133-4AF5-9B34-1CEBECB3D32A}">
      <dsp:nvSpPr>
        <dsp:cNvPr id="0" name=""/>
        <dsp:cNvSpPr/>
      </dsp:nvSpPr>
      <dsp:spPr>
        <a:xfrm>
          <a:off x="0" y="4927466"/>
          <a:ext cx="8363272" cy="615241"/>
        </a:xfrm>
        <a:prstGeom prst="rect">
          <a:avLst/>
        </a:prstGeom>
        <a:gradFill rotWithShape="0">
          <a:gsLst>
            <a:gs pos="0">
              <a:schemeClr val="accent3">
                <a:hueOff val="0"/>
                <a:satOff val="0"/>
                <a:lumOff val="0"/>
                <a:alphaOff val="0"/>
                <a:tint val="62000"/>
                <a:satMod val="180000"/>
              </a:schemeClr>
            </a:gs>
            <a:gs pos="65000">
              <a:schemeClr val="accent3">
                <a:hueOff val="0"/>
                <a:satOff val="0"/>
                <a:lumOff val="0"/>
                <a:alphaOff val="0"/>
                <a:tint val="32000"/>
                <a:satMod val="250000"/>
              </a:schemeClr>
            </a:gs>
            <a:gs pos="100000">
              <a:schemeClr val="accent3">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smtClean="0">
              <a:latin typeface="Century Gothic" pitchFamily="34" charset="0"/>
            </a:rPr>
            <a:t>Lozanov mentions that we use only 5 to 10 percent of our mental capacity.</a:t>
          </a:r>
          <a:endParaRPr lang="es-ES" sz="1600" kern="1200" dirty="0">
            <a:latin typeface="Century Gothic" pitchFamily="34" charset="0"/>
          </a:endParaRPr>
        </a:p>
      </dsp:txBody>
      <dsp:txXfrm>
        <a:off x="0" y="4927466"/>
        <a:ext cx="8363272" cy="615241"/>
      </dsp:txXfrm>
    </dsp:sp>
    <dsp:sp modelId="{F0D8D6C7-0767-480B-8A23-F2E4B1EFE25D}">
      <dsp:nvSpPr>
        <dsp:cNvPr id="0" name=""/>
        <dsp:cNvSpPr/>
      </dsp:nvSpPr>
      <dsp:spPr>
        <a:xfrm rot="10800000">
          <a:off x="0" y="3990454"/>
          <a:ext cx="8363272" cy="946240"/>
        </a:xfrm>
        <a:prstGeom prst="upArrowCallout">
          <a:avLst/>
        </a:prstGeom>
        <a:gradFill rotWithShape="0">
          <a:gsLst>
            <a:gs pos="0">
              <a:schemeClr val="accent3">
                <a:hueOff val="2324921"/>
                <a:satOff val="-7429"/>
                <a:lumOff val="-1882"/>
                <a:alphaOff val="0"/>
                <a:tint val="62000"/>
                <a:satMod val="180000"/>
              </a:schemeClr>
            </a:gs>
            <a:gs pos="65000">
              <a:schemeClr val="accent3">
                <a:hueOff val="2324921"/>
                <a:satOff val="-7429"/>
                <a:lumOff val="-1882"/>
                <a:alphaOff val="0"/>
                <a:tint val="32000"/>
                <a:satMod val="250000"/>
              </a:schemeClr>
            </a:gs>
            <a:gs pos="100000">
              <a:schemeClr val="accent3">
                <a:hueOff val="2324921"/>
                <a:satOff val="-7429"/>
                <a:lumOff val="-188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smtClean="0">
              <a:latin typeface="Century Gothic" pitchFamily="34" charset="0"/>
            </a:rPr>
            <a:t>Different fields of studies have used this method, but foreign language learning has mostly used it.</a:t>
          </a:r>
          <a:endParaRPr lang="es-ES" sz="1600" kern="1200" dirty="0">
            <a:latin typeface="Century Gothic" pitchFamily="34" charset="0"/>
          </a:endParaRPr>
        </a:p>
      </dsp:txBody>
      <dsp:txXfrm rot="10800000">
        <a:off x="0" y="3990454"/>
        <a:ext cx="8363272" cy="946240"/>
      </dsp:txXfrm>
    </dsp:sp>
    <dsp:sp modelId="{CAE1341D-3E0E-47C4-9BDB-416FF451A651}">
      <dsp:nvSpPr>
        <dsp:cNvPr id="0" name=""/>
        <dsp:cNvSpPr/>
      </dsp:nvSpPr>
      <dsp:spPr>
        <a:xfrm rot="10800000">
          <a:off x="0" y="3053441"/>
          <a:ext cx="8363272" cy="946240"/>
        </a:xfrm>
        <a:prstGeom prst="upArrowCallout">
          <a:avLst/>
        </a:prstGeom>
        <a:gradFill rotWithShape="0">
          <a:gsLst>
            <a:gs pos="0">
              <a:schemeClr val="accent3">
                <a:hueOff val="4649843"/>
                <a:satOff val="-14858"/>
                <a:lumOff val="-3765"/>
                <a:alphaOff val="0"/>
                <a:tint val="62000"/>
                <a:satMod val="180000"/>
              </a:schemeClr>
            </a:gs>
            <a:gs pos="65000">
              <a:schemeClr val="accent3">
                <a:hueOff val="4649843"/>
                <a:satOff val="-14858"/>
                <a:lumOff val="-3765"/>
                <a:alphaOff val="0"/>
                <a:tint val="32000"/>
                <a:satMod val="250000"/>
              </a:schemeClr>
            </a:gs>
            <a:gs pos="100000">
              <a:schemeClr val="accent3">
                <a:hueOff val="4649843"/>
                <a:satOff val="-14858"/>
                <a:lumOff val="-3765"/>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latin typeface="Century Gothic" pitchFamily="34" charset="0"/>
            </a:rPr>
            <a:t>It is used through music, art and dance in the educational system, and students learn in a fast, safe and entertainment way.</a:t>
          </a:r>
          <a:endParaRPr lang="en-US" sz="1600" kern="1200" noProof="0" dirty="0">
            <a:latin typeface="Century Gothic" pitchFamily="34" charset="0"/>
          </a:endParaRPr>
        </a:p>
      </dsp:txBody>
      <dsp:txXfrm rot="10800000">
        <a:off x="0" y="3053441"/>
        <a:ext cx="8363272" cy="946240"/>
      </dsp:txXfrm>
    </dsp:sp>
    <dsp:sp modelId="{C886A32F-90FD-48B4-966F-023696B3F1C5}">
      <dsp:nvSpPr>
        <dsp:cNvPr id="0" name=""/>
        <dsp:cNvSpPr/>
      </dsp:nvSpPr>
      <dsp:spPr>
        <a:xfrm rot="10800000">
          <a:off x="0" y="1875932"/>
          <a:ext cx="8363272" cy="1186737"/>
        </a:xfrm>
        <a:prstGeom prst="upArrowCallout">
          <a:avLst/>
        </a:prstGeom>
        <a:gradFill rotWithShape="0">
          <a:gsLst>
            <a:gs pos="0">
              <a:schemeClr val="accent3">
                <a:hueOff val="6974765"/>
                <a:satOff val="-22287"/>
                <a:lumOff val="-5647"/>
                <a:alphaOff val="0"/>
                <a:tint val="62000"/>
                <a:satMod val="180000"/>
              </a:schemeClr>
            </a:gs>
            <a:gs pos="65000">
              <a:schemeClr val="accent3">
                <a:hueOff val="6974765"/>
                <a:satOff val="-22287"/>
                <a:lumOff val="-5647"/>
                <a:alphaOff val="0"/>
                <a:tint val="32000"/>
                <a:satMod val="250000"/>
              </a:schemeClr>
            </a:gs>
            <a:gs pos="100000">
              <a:schemeClr val="accent3">
                <a:hueOff val="6974765"/>
                <a:satOff val="-22287"/>
                <a:lumOff val="-5647"/>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noProof="0" dirty="0" smtClean="0">
              <a:latin typeface="Century Gothic" pitchFamily="34" charset="0"/>
            </a:rPr>
            <a:t>UNESCO (United Nations Educational, Scientific and Cultural Organization) indicates that this method is effective because it is based on studies of suggestion.  </a:t>
          </a:r>
          <a:endParaRPr lang="en-US" sz="1600" kern="1200" noProof="0" dirty="0">
            <a:latin typeface="Century Gothic" pitchFamily="34" charset="0"/>
          </a:endParaRPr>
        </a:p>
      </dsp:txBody>
      <dsp:txXfrm rot="10800000">
        <a:off x="0" y="1875932"/>
        <a:ext cx="8363272" cy="1186737"/>
      </dsp:txXfrm>
    </dsp:sp>
    <dsp:sp modelId="{821D02B0-55E9-496F-895D-19096F4BC160}">
      <dsp:nvSpPr>
        <dsp:cNvPr id="0" name=""/>
        <dsp:cNvSpPr/>
      </dsp:nvSpPr>
      <dsp:spPr>
        <a:xfrm rot="10800000">
          <a:off x="0" y="938920"/>
          <a:ext cx="8363272" cy="946240"/>
        </a:xfrm>
        <a:prstGeom prst="upArrowCallout">
          <a:avLst/>
        </a:prstGeom>
        <a:gradFill rotWithShape="0">
          <a:gsLst>
            <a:gs pos="0">
              <a:schemeClr val="accent3">
                <a:hueOff val="9299686"/>
                <a:satOff val="-29716"/>
                <a:lumOff val="-7530"/>
                <a:alphaOff val="0"/>
                <a:tint val="62000"/>
                <a:satMod val="180000"/>
              </a:schemeClr>
            </a:gs>
            <a:gs pos="65000">
              <a:schemeClr val="accent3">
                <a:hueOff val="9299686"/>
                <a:satOff val="-29716"/>
                <a:lumOff val="-7530"/>
                <a:alphaOff val="0"/>
                <a:tint val="32000"/>
                <a:satMod val="250000"/>
              </a:schemeClr>
            </a:gs>
            <a:gs pos="100000">
              <a:schemeClr val="accent3">
                <a:hueOff val="9299686"/>
                <a:satOff val="-29716"/>
                <a:lumOff val="-753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kern="1200" smtClean="0">
              <a:latin typeface="Century Gothic" pitchFamily="34" charset="0"/>
            </a:rPr>
            <a:t>It reduces the time the brain assimilates the information.</a:t>
          </a:r>
          <a:endParaRPr lang="es-ES" sz="1600" kern="1200" dirty="0">
            <a:latin typeface="Century Gothic" pitchFamily="34" charset="0"/>
          </a:endParaRPr>
        </a:p>
      </dsp:txBody>
      <dsp:txXfrm rot="10800000">
        <a:off x="0" y="938920"/>
        <a:ext cx="8363272" cy="946240"/>
      </dsp:txXfrm>
    </dsp:sp>
    <dsp:sp modelId="{65FE6230-E387-45AB-B36D-A544D926EE36}">
      <dsp:nvSpPr>
        <dsp:cNvPr id="0" name=""/>
        <dsp:cNvSpPr/>
      </dsp:nvSpPr>
      <dsp:spPr>
        <a:xfrm rot="10800000">
          <a:off x="0" y="1908"/>
          <a:ext cx="8363272" cy="946240"/>
        </a:xfrm>
        <a:prstGeom prst="upArrowCallout">
          <a:avLst/>
        </a:prstGeom>
        <a:gradFill rotWithShape="0">
          <a:gsLst>
            <a:gs pos="0">
              <a:schemeClr val="accent3">
                <a:hueOff val="11624607"/>
                <a:satOff val="-37145"/>
                <a:lumOff val="-9412"/>
                <a:alphaOff val="0"/>
                <a:tint val="62000"/>
                <a:satMod val="180000"/>
              </a:schemeClr>
            </a:gs>
            <a:gs pos="65000">
              <a:schemeClr val="accent3">
                <a:hueOff val="11624607"/>
                <a:satOff val="-37145"/>
                <a:lumOff val="-9412"/>
                <a:alphaOff val="0"/>
                <a:tint val="32000"/>
                <a:satMod val="250000"/>
              </a:schemeClr>
            </a:gs>
            <a:gs pos="100000">
              <a:schemeClr val="accent3">
                <a:hueOff val="11624607"/>
                <a:satOff val="-37145"/>
                <a:lumOff val="-9412"/>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0" kern="1200" dirty="0" err="1" smtClean="0">
              <a:latin typeface="Century Gothic" pitchFamily="34" charset="0"/>
            </a:rPr>
            <a:t>The</a:t>
          </a:r>
          <a:r>
            <a:rPr lang="es-ES" sz="1600" b="0" kern="1200" dirty="0" smtClean="0">
              <a:latin typeface="Century Gothic" pitchFamily="34" charset="0"/>
            </a:rPr>
            <a:t> </a:t>
          </a:r>
          <a:r>
            <a:rPr lang="es-ES" sz="1600" b="0" kern="1200" dirty="0" err="1" smtClean="0">
              <a:latin typeface="Century Gothic" pitchFamily="34" charset="0"/>
            </a:rPr>
            <a:t>Bulgarian</a:t>
          </a:r>
          <a:r>
            <a:rPr lang="es-ES" sz="1600" b="0" kern="1200" dirty="0" smtClean="0">
              <a:latin typeface="Century Gothic" pitchFamily="34" charset="0"/>
            </a:rPr>
            <a:t> </a:t>
          </a:r>
          <a:r>
            <a:rPr lang="en-US" sz="1600" b="0" kern="1200" dirty="0" smtClean="0">
              <a:latin typeface="Century Gothic" pitchFamily="34" charset="0"/>
            </a:rPr>
            <a:t>psychotherapist </a:t>
          </a:r>
          <a:r>
            <a:rPr lang="en-US" sz="1600" b="0" kern="1200" dirty="0" err="1" smtClean="0">
              <a:latin typeface="Century Gothic" pitchFamily="34" charset="0"/>
            </a:rPr>
            <a:t>Georgi</a:t>
          </a:r>
          <a:r>
            <a:rPr lang="en-US" sz="1600" b="0" kern="1200" dirty="0" smtClean="0">
              <a:latin typeface="Century Gothic" pitchFamily="34" charset="0"/>
            </a:rPr>
            <a:t> </a:t>
          </a:r>
          <a:r>
            <a:rPr lang="en-US" sz="1600" b="0" kern="1200" dirty="0" err="1" smtClean="0">
              <a:latin typeface="Century Gothic" pitchFamily="34" charset="0"/>
            </a:rPr>
            <a:t>Lozanov</a:t>
          </a:r>
          <a:r>
            <a:rPr lang="en-US" sz="1600" b="0" kern="1200" dirty="0" smtClean="0">
              <a:latin typeface="Century Gothic" pitchFamily="34" charset="0"/>
            </a:rPr>
            <a:t> created the desuggestopedia method.</a:t>
          </a:r>
          <a:endParaRPr lang="es-ES" sz="1600" b="0" kern="1200" dirty="0">
            <a:latin typeface="Century Gothic" pitchFamily="34" charset="0"/>
          </a:endParaRPr>
        </a:p>
      </dsp:txBody>
      <dsp:txXfrm rot="10800000">
        <a:off x="0" y="1908"/>
        <a:ext cx="8363272" cy="9462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B4F8742-DC63-48B7-8D88-EDE564EBA88E}">
      <dsp:nvSpPr>
        <dsp:cNvPr id="0" name=""/>
        <dsp:cNvSpPr/>
      </dsp:nvSpPr>
      <dsp:spPr>
        <a:xfrm>
          <a:off x="0" y="0"/>
          <a:ext cx="8229599" cy="1016280"/>
        </a:xfrm>
        <a:prstGeom prst="rect">
          <a:avLst/>
        </a:prstGeom>
        <a:gradFill rotWithShape="0">
          <a:gsLst>
            <a:gs pos="0">
              <a:schemeClr val="accent5">
                <a:hueOff val="0"/>
                <a:satOff val="0"/>
                <a:lumOff val="0"/>
                <a:alphaOff val="0"/>
                <a:tint val="62000"/>
                <a:satMod val="180000"/>
              </a:schemeClr>
            </a:gs>
            <a:gs pos="65000">
              <a:schemeClr val="accent5">
                <a:hueOff val="0"/>
                <a:satOff val="0"/>
                <a:lumOff val="0"/>
                <a:alphaOff val="0"/>
                <a:tint val="32000"/>
                <a:satMod val="250000"/>
              </a:schemeClr>
            </a:gs>
            <a:gs pos="100000">
              <a:schemeClr val="accent5">
                <a:hueOff val="0"/>
                <a:satOff val="0"/>
                <a:lumOff val="0"/>
                <a:alphaOff val="0"/>
                <a:tint val="23000"/>
                <a:satMod val="300000"/>
              </a:schemeClr>
            </a:gs>
          </a:gsLst>
          <a:lin ang="16200000" scaled="0"/>
        </a:gradFill>
        <a:ln w="9525" cap="flat"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312928" tIns="178816" rIns="312928" bIns="178816" numCol="1" spcCol="1270" anchor="ctr" anchorCtr="0">
          <a:noAutofit/>
        </a:bodyPr>
        <a:lstStyle/>
        <a:p>
          <a:pPr lvl="0" algn="ctr" defTabSz="1955800">
            <a:lnSpc>
              <a:spcPct val="90000"/>
            </a:lnSpc>
            <a:spcBef>
              <a:spcPct val="0"/>
            </a:spcBef>
            <a:spcAft>
              <a:spcPct val="35000"/>
            </a:spcAft>
          </a:pPr>
          <a:r>
            <a:rPr lang="es-ES" sz="4400" kern="1200" dirty="0" smtClean="0">
              <a:latin typeface="Century Gothic" pitchFamily="34" charset="0"/>
            </a:rPr>
            <a:t>Positive </a:t>
          </a:r>
          <a:r>
            <a:rPr lang="es-ES" sz="4400" kern="1200" dirty="0" err="1" smtClean="0">
              <a:latin typeface="Century Gothic" pitchFamily="34" charset="0"/>
            </a:rPr>
            <a:t>Suggestion</a:t>
          </a:r>
          <a:endParaRPr lang="es-ES" sz="4400" kern="1200" dirty="0">
            <a:latin typeface="Century Gothic" pitchFamily="34" charset="0"/>
          </a:endParaRPr>
        </a:p>
      </dsp:txBody>
      <dsp:txXfrm>
        <a:off x="0" y="0"/>
        <a:ext cx="8229599" cy="1016280"/>
      </dsp:txXfrm>
    </dsp:sp>
    <dsp:sp modelId="{B0839274-BA85-47DC-B7FD-93E59D7F5C0F}">
      <dsp:nvSpPr>
        <dsp:cNvPr id="0" name=""/>
        <dsp:cNvSpPr/>
      </dsp:nvSpPr>
      <dsp:spPr>
        <a:xfrm>
          <a:off x="0" y="983111"/>
          <a:ext cx="8229599" cy="3491639"/>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s-ES" sz="2400" kern="1200" dirty="0"/>
        </a:p>
        <a:p>
          <a:pPr marL="228600" lvl="1" indent="-228600" algn="l" defTabSz="1066800">
            <a:lnSpc>
              <a:spcPct val="90000"/>
            </a:lnSpc>
            <a:spcBef>
              <a:spcPct val="0"/>
            </a:spcBef>
            <a:spcAft>
              <a:spcPct val="15000"/>
            </a:spcAft>
            <a:buChar char="••"/>
          </a:pPr>
          <a:r>
            <a:rPr lang="en-US" sz="2400" kern="1200" noProof="0" dirty="0" smtClean="0"/>
            <a:t>The teacher begins the class telling the students that they are going to be successful and gives positive suggestion. </a:t>
          </a:r>
          <a:endParaRPr lang="en-US" sz="2400" kern="1200" noProof="0" dirty="0"/>
        </a:p>
        <a:p>
          <a:pPr marL="228600" lvl="1" indent="-228600" algn="l" defTabSz="1066800">
            <a:lnSpc>
              <a:spcPct val="90000"/>
            </a:lnSpc>
            <a:spcBef>
              <a:spcPct val="0"/>
            </a:spcBef>
            <a:spcAft>
              <a:spcPct val="15000"/>
            </a:spcAft>
            <a:buChar char="••"/>
          </a:pPr>
          <a:endParaRPr lang="en-US" sz="2400" kern="1200" noProof="0" dirty="0"/>
        </a:p>
        <a:p>
          <a:pPr marL="228600" lvl="1" indent="-228600" algn="l" defTabSz="1066800">
            <a:lnSpc>
              <a:spcPct val="90000"/>
            </a:lnSpc>
            <a:spcBef>
              <a:spcPct val="0"/>
            </a:spcBef>
            <a:spcAft>
              <a:spcPct val="15000"/>
            </a:spcAft>
            <a:buChar char="••"/>
          </a:pPr>
          <a:r>
            <a:rPr lang="en-US" sz="2400" kern="1200" noProof="0" dirty="0" smtClean="0"/>
            <a:t>The teacher could use a famous phrase and begins speaking about it, so students can give an opinion.   </a:t>
          </a:r>
          <a:endParaRPr lang="en-US" sz="2400" kern="1200" noProof="0" dirty="0"/>
        </a:p>
      </dsp:txBody>
      <dsp:txXfrm>
        <a:off x="0" y="983111"/>
        <a:ext cx="8229599" cy="349163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50C21A-4E45-438B-9148-187C9F4AC702}">
      <dsp:nvSpPr>
        <dsp:cNvPr id="0" name=""/>
        <dsp:cNvSpPr/>
      </dsp:nvSpPr>
      <dsp:spPr>
        <a:xfrm>
          <a:off x="0" y="9557"/>
          <a:ext cx="8229599" cy="1141920"/>
        </a:xfrm>
        <a:prstGeom prst="roundRect">
          <a:avLst/>
        </a:prstGeom>
        <a:solidFill>
          <a:schemeClr val="accent4">
            <a:shade val="8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err="1" smtClean="0">
              <a:latin typeface="Century Gothic" pitchFamily="34" charset="0"/>
            </a:rPr>
            <a:t>The</a:t>
          </a:r>
          <a:r>
            <a:rPr lang="es-ES" sz="2400" kern="1200" dirty="0" smtClean="0">
              <a:latin typeface="Century Gothic" pitchFamily="34" charset="0"/>
            </a:rPr>
            <a:t> </a:t>
          </a:r>
          <a:r>
            <a:rPr lang="es-ES" sz="2400" kern="1200" dirty="0" err="1" smtClean="0">
              <a:latin typeface="Century Gothic" pitchFamily="34" charset="0"/>
            </a:rPr>
            <a:t>students</a:t>
          </a:r>
          <a:r>
            <a:rPr lang="es-ES" sz="2400" kern="1200" dirty="0" smtClean="0">
              <a:latin typeface="Century Gothic" pitchFamily="34" charset="0"/>
            </a:rPr>
            <a:t> can </a:t>
          </a:r>
          <a:r>
            <a:rPr lang="es-ES" sz="2400" kern="1200" dirty="0" err="1" smtClean="0">
              <a:latin typeface="Century Gothic" pitchFamily="34" charset="0"/>
            </a:rPr>
            <a:t>choose</a:t>
          </a:r>
          <a:r>
            <a:rPr lang="es-ES" sz="2400" kern="1200" dirty="0" smtClean="0">
              <a:latin typeface="Century Gothic" pitchFamily="34" charset="0"/>
            </a:rPr>
            <a:t> a new </a:t>
          </a:r>
          <a:r>
            <a:rPr lang="es-ES" sz="2400" kern="1200" dirty="0" err="1" smtClean="0">
              <a:latin typeface="Century Gothic" pitchFamily="34" charset="0"/>
            </a:rPr>
            <a:t>name</a:t>
          </a:r>
          <a:r>
            <a:rPr lang="es-ES" sz="2400" kern="1200" dirty="0" smtClean="0">
              <a:latin typeface="Century Gothic" pitchFamily="34" charset="0"/>
            </a:rPr>
            <a:t> and </a:t>
          </a:r>
          <a:r>
            <a:rPr lang="es-ES" sz="2400" kern="1200" dirty="0" err="1" smtClean="0">
              <a:latin typeface="Century Gothic" pitchFamily="34" charset="0"/>
            </a:rPr>
            <a:t>occupation</a:t>
          </a:r>
          <a:r>
            <a:rPr lang="es-ES" sz="2400" kern="1200" dirty="0" smtClean="0">
              <a:latin typeface="Century Gothic" pitchFamily="34" charset="0"/>
            </a:rPr>
            <a:t>. </a:t>
          </a:r>
          <a:endParaRPr lang="es-ES" sz="2400" kern="1200" dirty="0">
            <a:latin typeface="Century Gothic" pitchFamily="34" charset="0"/>
          </a:endParaRPr>
        </a:p>
      </dsp:txBody>
      <dsp:txXfrm>
        <a:off x="0" y="9557"/>
        <a:ext cx="8229599" cy="1141920"/>
      </dsp:txXfrm>
    </dsp:sp>
    <dsp:sp modelId="{3D63F8AE-3DEB-4F98-9BF3-2C8D8256253C}">
      <dsp:nvSpPr>
        <dsp:cNvPr id="0" name=""/>
        <dsp:cNvSpPr/>
      </dsp:nvSpPr>
      <dsp:spPr>
        <a:xfrm>
          <a:off x="0" y="1151477"/>
          <a:ext cx="8229599" cy="681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s-ES" sz="2000" kern="1200" dirty="0" err="1" smtClean="0">
              <a:latin typeface="Century Gothic" pitchFamily="34" charset="0"/>
            </a:rPr>
            <a:t>While</a:t>
          </a:r>
          <a:r>
            <a:rPr lang="es-ES" sz="2000" kern="1200" dirty="0" smtClean="0">
              <a:latin typeface="Century Gothic" pitchFamily="34" charset="0"/>
            </a:rPr>
            <a:t> </a:t>
          </a:r>
          <a:r>
            <a:rPr lang="es-ES" sz="2000" kern="1200" dirty="0" err="1" smtClean="0">
              <a:latin typeface="Century Gothic" pitchFamily="34" charset="0"/>
            </a:rPr>
            <a:t>the</a:t>
          </a:r>
          <a:r>
            <a:rPr lang="es-ES" sz="2000" kern="1200" dirty="0" smtClean="0">
              <a:latin typeface="Century Gothic" pitchFamily="34" charset="0"/>
            </a:rPr>
            <a:t> </a:t>
          </a:r>
          <a:r>
            <a:rPr lang="es-ES" sz="2000" kern="1200" dirty="0" err="1" smtClean="0">
              <a:latin typeface="Century Gothic" pitchFamily="34" charset="0"/>
            </a:rPr>
            <a:t>course</a:t>
          </a:r>
          <a:r>
            <a:rPr lang="es-ES" sz="2000" kern="1200" dirty="0" smtClean="0">
              <a:latin typeface="Century Gothic" pitchFamily="34" charset="0"/>
            </a:rPr>
            <a:t> </a:t>
          </a:r>
          <a:r>
            <a:rPr lang="es-ES" sz="2000" kern="1200" dirty="0" err="1" smtClean="0">
              <a:latin typeface="Century Gothic" pitchFamily="34" charset="0"/>
            </a:rPr>
            <a:t>continues</a:t>
          </a:r>
          <a:r>
            <a:rPr lang="es-ES" sz="2000" kern="1200" dirty="0" smtClean="0">
              <a:latin typeface="Century Gothic" pitchFamily="34" charset="0"/>
            </a:rPr>
            <a:t>, </a:t>
          </a:r>
          <a:r>
            <a:rPr lang="es-ES" sz="2000" kern="1200" dirty="0" err="1" smtClean="0">
              <a:latin typeface="Century Gothic" pitchFamily="34" charset="0"/>
            </a:rPr>
            <a:t>they</a:t>
          </a:r>
          <a:r>
            <a:rPr lang="es-ES" sz="2000" kern="1200" dirty="0" smtClean="0">
              <a:latin typeface="Century Gothic" pitchFamily="34" charset="0"/>
            </a:rPr>
            <a:t> </a:t>
          </a:r>
          <a:r>
            <a:rPr lang="es-ES" sz="2000" kern="1200" dirty="0" err="1" smtClean="0">
              <a:latin typeface="Century Gothic" pitchFamily="34" charset="0"/>
            </a:rPr>
            <a:t>have</a:t>
          </a:r>
          <a:r>
            <a:rPr lang="es-ES" sz="2000" kern="1200" dirty="0" smtClean="0">
              <a:latin typeface="Century Gothic" pitchFamily="34" charset="0"/>
            </a:rPr>
            <a:t> </a:t>
          </a:r>
          <a:r>
            <a:rPr lang="es-ES" sz="2000" kern="1200" dirty="0" err="1" smtClean="0">
              <a:latin typeface="Century Gothic" pitchFamily="34" charset="0"/>
            </a:rPr>
            <a:t>the</a:t>
          </a:r>
          <a:r>
            <a:rPr lang="es-ES" sz="2000" kern="1200" dirty="0" smtClean="0">
              <a:latin typeface="Century Gothic" pitchFamily="34" charset="0"/>
            </a:rPr>
            <a:t> </a:t>
          </a:r>
          <a:r>
            <a:rPr lang="es-ES" sz="2000" kern="1200" dirty="0" err="1" smtClean="0">
              <a:latin typeface="Century Gothic" pitchFamily="34" charset="0"/>
            </a:rPr>
            <a:t>opportunity</a:t>
          </a:r>
          <a:r>
            <a:rPr lang="es-ES" sz="2000" kern="1200" dirty="0" smtClean="0">
              <a:latin typeface="Century Gothic" pitchFamily="34" charset="0"/>
            </a:rPr>
            <a:t> </a:t>
          </a:r>
          <a:r>
            <a:rPr lang="es-ES" sz="2000" kern="1200" dirty="0" err="1" smtClean="0">
              <a:latin typeface="Century Gothic" pitchFamily="34" charset="0"/>
            </a:rPr>
            <a:t>to</a:t>
          </a:r>
          <a:r>
            <a:rPr lang="es-ES" sz="2000" kern="1200" dirty="0" smtClean="0">
              <a:latin typeface="Century Gothic" pitchFamily="34" charset="0"/>
            </a:rPr>
            <a:t> </a:t>
          </a:r>
          <a:r>
            <a:rPr lang="es-ES" sz="2000" kern="1200" dirty="0" err="1" smtClean="0">
              <a:latin typeface="Century Gothic" pitchFamily="34" charset="0"/>
            </a:rPr>
            <a:t>write</a:t>
          </a:r>
          <a:r>
            <a:rPr lang="es-ES" sz="2000" kern="1200" dirty="0" smtClean="0">
              <a:latin typeface="Century Gothic" pitchFamily="34" charset="0"/>
            </a:rPr>
            <a:t> a </a:t>
          </a:r>
          <a:r>
            <a:rPr lang="es-ES" sz="2000" kern="1200" dirty="0" err="1" smtClean="0">
              <a:latin typeface="Century Gothic" pitchFamily="34" charset="0"/>
            </a:rPr>
            <a:t>whole</a:t>
          </a:r>
          <a:r>
            <a:rPr lang="es-ES" sz="2000" kern="1200" dirty="0" smtClean="0">
              <a:latin typeface="Century Gothic" pitchFamily="34" charset="0"/>
            </a:rPr>
            <a:t> </a:t>
          </a:r>
          <a:r>
            <a:rPr lang="es-ES" sz="2000" kern="1200" dirty="0" err="1" smtClean="0">
              <a:latin typeface="Century Gothic" pitchFamily="34" charset="0"/>
            </a:rPr>
            <a:t>biography</a:t>
          </a:r>
          <a:r>
            <a:rPr lang="es-ES" sz="2000" kern="1200" dirty="0" smtClean="0">
              <a:latin typeface="Century Gothic" pitchFamily="34" charset="0"/>
            </a:rPr>
            <a:t> </a:t>
          </a:r>
          <a:r>
            <a:rPr lang="es-ES" sz="2000" kern="1200" dirty="0" err="1" smtClean="0">
              <a:latin typeface="Century Gothic" pitchFamily="34" charset="0"/>
            </a:rPr>
            <a:t>about</a:t>
          </a:r>
          <a:r>
            <a:rPr lang="es-ES" sz="2000" kern="1200" dirty="0" smtClean="0">
              <a:latin typeface="Century Gothic" pitchFamily="34" charset="0"/>
            </a:rPr>
            <a:t> </a:t>
          </a:r>
          <a:r>
            <a:rPr lang="es-ES" sz="2000" kern="1200" dirty="0" err="1" smtClean="0">
              <a:latin typeface="Century Gothic" pitchFamily="34" charset="0"/>
            </a:rPr>
            <a:t>their</a:t>
          </a:r>
          <a:r>
            <a:rPr lang="es-ES" sz="2000" kern="1200" dirty="0" smtClean="0">
              <a:latin typeface="Century Gothic" pitchFamily="34" charset="0"/>
            </a:rPr>
            <a:t> </a:t>
          </a:r>
          <a:r>
            <a:rPr lang="es-ES" sz="2000" kern="1200" dirty="0" err="1" smtClean="0">
              <a:latin typeface="Century Gothic" pitchFamily="34" charset="0"/>
            </a:rPr>
            <a:t>fictional</a:t>
          </a:r>
          <a:r>
            <a:rPr lang="es-ES" sz="2000" kern="1200" dirty="0" smtClean="0">
              <a:latin typeface="Century Gothic" pitchFamily="34" charset="0"/>
            </a:rPr>
            <a:t> </a:t>
          </a:r>
          <a:r>
            <a:rPr lang="es-ES" sz="2000" kern="1200" dirty="0" err="1" smtClean="0">
              <a:latin typeface="Century Gothic" pitchFamily="34" charset="0"/>
            </a:rPr>
            <a:t>selves</a:t>
          </a:r>
          <a:r>
            <a:rPr lang="es-ES" sz="2000" kern="1200" dirty="0" smtClean="0">
              <a:latin typeface="Century Gothic" pitchFamily="34" charset="0"/>
            </a:rPr>
            <a:t>.</a:t>
          </a:r>
          <a:endParaRPr lang="es-ES" sz="2000" kern="1200" dirty="0">
            <a:latin typeface="Century Gothic" pitchFamily="34" charset="0"/>
          </a:endParaRPr>
        </a:p>
      </dsp:txBody>
      <dsp:txXfrm>
        <a:off x="0" y="1151477"/>
        <a:ext cx="8229599" cy="681544"/>
      </dsp:txXfrm>
    </dsp:sp>
    <dsp:sp modelId="{475538D2-5817-438A-AD93-86B06A070808}">
      <dsp:nvSpPr>
        <dsp:cNvPr id="0" name=""/>
        <dsp:cNvSpPr/>
      </dsp:nvSpPr>
      <dsp:spPr>
        <a:xfrm>
          <a:off x="0" y="1833022"/>
          <a:ext cx="8229599" cy="1141920"/>
        </a:xfrm>
        <a:prstGeom prst="roundRect">
          <a:avLst/>
        </a:prstGeom>
        <a:solidFill>
          <a:schemeClr val="accent4">
            <a:shade val="80000"/>
            <a:hueOff val="383377"/>
            <a:satOff val="-23621"/>
            <a:lumOff val="306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err="1" smtClean="0">
              <a:latin typeface="Century Gothic" pitchFamily="34" charset="0"/>
            </a:rPr>
            <a:t>Then</a:t>
          </a:r>
          <a:r>
            <a:rPr lang="es-ES" sz="2000" kern="1200" dirty="0" smtClean="0">
              <a:latin typeface="Century Gothic" pitchFamily="34" charset="0"/>
            </a:rPr>
            <a:t> </a:t>
          </a:r>
          <a:r>
            <a:rPr lang="es-ES" sz="2000" kern="1200" dirty="0" err="1" smtClean="0">
              <a:latin typeface="Century Gothic" pitchFamily="34" charset="0"/>
            </a:rPr>
            <a:t>the</a:t>
          </a:r>
          <a:r>
            <a:rPr lang="es-ES" sz="2000" kern="1200" dirty="0" smtClean="0">
              <a:latin typeface="Century Gothic" pitchFamily="34" charset="0"/>
            </a:rPr>
            <a:t> </a:t>
          </a:r>
          <a:r>
            <a:rPr lang="es-ES" sz="2000" kern="1200" dirty="0" err="1" smtClean="0">
              <a:latin typeface="Century Gothic" pitchFamily="34" charset="0"/>
            </a:rPr>
            <a:t>teacher</a:t>
          </a:r>
          <a:r>
            <a:rPr lang="es-ES" sz="2000" kern="1200" dirty="0" smtClean="0">
              <a:latin typeface="Century Gothic" pitchFamily="34" charset="0"/>
            </a:rPr>
            <a:t> </a:t>
          </a:r>
          <a:r>
            <a:rPr lang="es-ES" sz="2000" kern="1200" dirty="0" err="1" smtClean="0">
              <a:latin typeface="Century Gothic" pitchFamily="34" charset="0"/>
            </a:rPr>
            <a:t>asks</a:t>
          </a:r>
          <a:r>
            <a:rPr lang="es-ES" sz="2000" kern="1200" dirty="0" smtClean="0">
              <a:latin typeface="Century Gothic" pitchFamily="34" charset="0"/>
            </a:rPr>
            <a:t> </a:t>
          </a:r>
          <a:r>
            <a:rPr lang="es-ES" sz="2000" kern="1200" dirty="0" err="1" smtClean="0">
              <a:latin typeface="Century Gothic" pitchFamily="34" charset="0"/>
            </a:rPr>
            <a:t>them</a:t>
          </a:r>
          <a:r>
            <a:rPr lang="es-ES" sz="2000" kern="1200" dirty="0" smtClean="0">
              <a:latin typeface="Century Gothic" pitchFamily="34" charset="0"/>
            </a:rPr>
            <a:t> </a:t>
          </a:r>
          <a:r>
            <a:rPr lang="es-ES" sz="2000" kern="1200" dirty="0" err="1" smtClean="0">
              <a:latin typeface="Century Gothic" pitchFamily="34" charset="0"/>
            </a:rPr>
            <a:t>to</a:t>
          </a:r>
          <a:r>
            <a:rPr lang="es-ES" sz="2000" kern="1200" dirty="0" smtClean="0">
              <a:latin typeface="Century Gothic" pitchFamily="34" charset="0"/>
            </a:rPr>
            <a:t> </a:t>
          </a:r>
          <a:r>
            <a:rPr lang="es-ES" sz="2000" kern="1200" dirty="0" err="1" smtClean="0">
              <a:latin typeface="Century Gothic" pitchFamily="34" charset="0"/>
            </a:rPr>
            <a:t>talk</a:t>
          </a:r>
          <a:r>
            <a:rPr lang="es-ES" sz="2000" kern="1200" dirty="0" smtClean="0">
              <a:latin typeface="Century Gothic" pitchFamily="34" charset="0"/>
            </a:rPr>
            <a:t> </a:t>
          </a:r>
          <a:r>
            <a:rPr lang="es-ES" sz="2000" kern="1200" dirty="0" err="1" smtClean="0">
              <a:latin typeface="Century Gothic" pitchFamily="34" charset="0"/>
            </a:rPr>
            <a:t>or</a:t>
          </a:r>
          <a:r>
            <a:rPr lang="es-ES" sz="2000" kern="1200" dirty="0" smtClean="0">
              <a:latin typeface="Century Gothic" pitchFamily="34" charset="0"/>
            </a:rPr>
            <a:t> </a:t>
          </a:r>
          <a:r>
            <a:rPr lang="es-ES" sz="2000" kern="1200" dirty="0" err="1" smtClean="0">
              <a:latin typeface="Century Gothic" pitchFamily="34" charset="0"/>
            </a:rPr>
            <a:t>write</a:t>
          </a:r>
          <a:r>
            <a:rPr lang="es-ES" sz="2000" kern="1200" dirty="0" smtClean="0">
              <a:latin typeface="Century Gothic" pitchFamily="34" charset="0"/>
            </a:rPr>
            <a:t>  </a:t>
          </a:r>
          <a:r>
            <a:rPr lang="es-ES" sz="2000" kern="1200" dirty="0" err="1" smtClean="0">
              <a:latin typeface="Century Gothic" pitchFamily="34" charset="0"/>
            </a:rPr>
            <a:t>about</a:t>
          </a:r>
          <a:r>
            <a:rPr lang="es-ES" sz="2000" kern="1200" dirty="0" smtClean="0">
              <a:latin typeface="Century Gothic" pitchFamily="34" charset="0"/>
            </a:rPr>
            <a:t> </a:t>
          </a:r>
          <a:r>
            <a:rPr lang="es-ES" sz="2000" kern="1200" dirty="0" err="1" smtClean="0">
              <a:latin typeface="Century Gothic" pitchFamily="34" charset="0"/>
            </a:rPr>
            <a:t>their</a:t>
          </a:r>
          <a:r>
            <a:rPr lang="es-ES" sz="2000" kern="1200" dirty="0" smtClean="0">
              <a:latin typeface="Century Gothic" pitchFamily="34" charset="0"/>
            </a:rPr>
            <a:t> </a:t>
          </a:r>
          <a:r>
            <a:rPr lang="es-ES" sz="2000" kern="1200" dirty="0" err="1" smtClean="0">
              <a:latin typeface="Century Gothic" pitchFamily="34" charset="0"/>
            </a:rPr>
            <a:t>fictional</a:t>
          </a:r>
          <a:r>
            <a:rPr lang="es-ES" sz="2000" kern="1200" dirty="0" smtClean="0">
              <a:latin typeface="Century Gothic" pitchFamily="34" charset="0"/>
            </a:rPr>
            <a:t> </a:t>
          </a:r>
          <a:r>
            <a:rPr lang="es-ES" sz="2000" kern="1200" dirty="0" err="1" smtClean="0">
              <a:latin typeface="Century Gothic" pitchFamily="34" charset="0"/>
            </a:rPr>
            <a:t>hometown</a:t>
          </a:r>
          <a:r>
            <a:rPr lang="es-ES" sz="2000" kern="1200" dirty="0" smtClean="0">
              <a:latin typeface="Century Gothic" pitchFamily="34" charset="0"/>
            </a:rPr>
            <a:t>, </a:t>
          </a:r>
          <a:r>
            <a:rPr lang="es-ES" sz="2000" kern="1200" dirty="0" err="1" smtClean="0">
              <a:latin typeface="Century Gothic" pitchFamily="34" charset="0"/>
            </a:rPr>
            <a:t>childhood</a:t>
          </a:r>
          <a:r>
            <a:rPr lang="es-ES" sz="2000" kern="1200" dirty="0" smtClean="0">
              <a:latin typeface="Century Gothic" pitchFamily="34" charset="0"/>
            </a:rPr>
            <a:t> and </a:t>
          </a:r>
          <a:r>
            <a:rPr lang="es-ES" sz="2000" kern="1200" dirty="0" err="1" smtClean="0">
              <a:latin typeface="Century Gothic" pitchFamily="34" charset="0"/>
            </a:rPr>
            <a:t>family</a:t>
          </a:r>
          <a:r>
            <a:rPr lang="es-ES" sz="2000" kern="1200" dirty="0" smtClean="0">
              <a:latin typeface="Century Gothic" pitchFamily="34" charset="0"/>
            </a:rPr>
            <a:t>.</a:t>
          </a:r>
          <a:endParaRPr lang="es-ES" sz="2000" kern="1200" dirty="0">
            <a:latin typeface="Century Gothic" pitchFamily="34" charset="0"/>
          </a:endParaRPr>
        </a:p>
      </dsp:txBody>
      <dsp:txXfrm>
        <a:off x="0" y="1833022"/>
        <a:ext cx="8229599" cy="11419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F5802F-C241-4001-92D4-D4FE911F139A}">
      <dsp:nvSpPr>
        <dsp:cNvPr id="0" name=""/>
        <dsp:cNvSpPr/>
      </dsp:nvSpPr>
      <dsp:spPr>
        <a:xfrm>
          <a:off x="0" y="879678"/>
          <a:ext cx="8229599"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07CDE15-079C-4E9B-8DAB-BD1A998E44FE}">
      <dsp:nvSpPr>
        <dsp:cNvPr id="0" name=""/>
        <dsp:cNvSpPr/>
      </dsp:nvSpPr>
      <dsp:spPr>
        <a:xfrm>
          <a:off x="411078" y="47203"/>
          <a:ext cx="5755094" cy="980075"/>
        </a:xfrm>
        <a:prstGeom prst="roundRect">
          <a:avLst/>
        </a:prstGeom>
        <a:solidFill>
          <a:schemeClr val="accent3">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711200">
            <a:lnSpc>
              <a:spcPct val="90000"/>
            </a:lnSpc>
            <a:spcBef>
              <a:spcPct val="0"/>
            </a:spcBef>
            <a:spcAft>
              <a:spcPct val="35000"/>
            </a:spcAft>
          </a:pPr>
          <a:r>
            <a:rPr lang="es-ES" sz="1600" kern="1200" smtClean="0">
              <a:latin typeface="Century Gothic" pitchFamily="34" charset="0"/>
            </a:rPr>
            <a:t>This activity has a dialog which is made with the target language (English).</a:t>
          </a:r>
          <a:endParaRPr lang="es-ES" sz="1600" kern="1200" dirty="0">
            <a:latin typeface="Century Gothic" pitchFamily="34" charset="0"/>
          </a:endParaRPr>
        </a:p>
      </dsp:txBody>
      <dsp:txXfrm>
        <a:off x="411078" y="47203"/>
        <a:ext cx="5755094" cy="980075"/>
      </dsp:txXfrm>
    </dsp:sp>
    <dsp:sp modelId="{4C78A145-8950-4B2C-B1D2-E1CEE05A72C5}">
      <dsp:nvSpPr>
        <dsp:cNvPr id="0" name=""/>
        <dsp:cNvSpPr/>
      </dsp:nvSpPr>
      <dsp:spPr>
        <a:xfrm>
          <a:off x="0" y="1817527"/>
          <a:ext cx="8229599"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9DCAD4B-685E-4E5F-A674-70DB6C73D765}">
      <dsp:nvSpPr>
        <dsp:cNvPr id="0" name=""/>
        <dsp:cNvSpPr/>
      </dsp:nvSpPr>
      <dsp:spPr>
        <a:xfrm>
          <a:off x="411078" y="1185678"/>
          <a:ext cx="5755094" cy="779449"/>
        </a:xfrm>
        <a:prstGeom prst="roundRect">
          <a:avLst/>
        </a:prstGeom>
        <a:solidFill>
          <a:schemeClr val="accent3">
            <a:hueOff val="5812304"/>
            <a:satOff val="-18573"/>
            <a:lumOff val="-4706"/>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s-ES" sz="1400" kern="1200" smtClean="0">
              <a:latin typeface="Century Gothic" pitchFamily="34" charset="0"/>
            </a:rPr>
            <a:t>This dialog can be playfully reread out loud as individuals or in groups.</a:t>
          </a:r>
          <a:endParaRPr lang="es-ES" sz="1400" kern="1200" dirty="0">
            <a:latin typeface="Century Gothic" pitchFamily="34" charset="0"/>
          </a:endParaRPr>
        </a:p>
      </dsp:txBody>
      <dsp:txXfrm>
        <a:off x="411078" y="1185678"/>
        <a:ext cx="5755094" cy="779449"/>
      </dsp:txXfrm>
    </dsp:sp>
    <dsp:sp modelId="{4D2C5C80-654D-4753-BC65-1EDAB94035EB}">
      <dsp:nvSpPr>
        <dsp:cNvPr id="0" name=""/>
        <dsp:cNvSpPr/>
      </dsp:nvSpPr>
      <dsp:spPr>
        <a:xfrm>
          <a:off x="0" y="3085147"/>
          <a:ext cx="8229599" cy="2520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9311746-22E4-44E3-9C4D-7E151C912AB0}">
      <dsp:nvSpPr>
        <dsp:cNvPr id="0" name=""/>
        <dsp:cNvSpPr/>
      </dsp:nvSpPr>
      <dsp:spPr>
        <a:xfrm>
          <a:off x="411078" y="2123527"/>
          <a:ext cx="5755094" cy="1109219"/>
        </a:xfrm>
        <a:prstGeom prst="roundRect">
          <a:avLst/>
        </a:prstGeom>
        <a:solidFill>
          <a:schemeClr val="accent3">
            <a:hueOff val="11624607"/>
            <a:satOff val="-37145"/>
            <a:lumOff val="-9412"/>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622300">
            <a:lnSpc>
              <a:spcPct val="90000"/>
            </a:lnSpc>
            <a:spcBef>
              <a:spcPct val="0"/>
            </a:spcBef>
            <a:spcAft>
              <a:spcPct val="35000"/>
            </a:spcAft>
          </a:pPr>
          <a:r>
            <a:rPr lang="es-ES" sz="1400" kern="1200" smtClean="0">
              <a:latin typeface="Century Gothic" pitchFamily="34" charset="0"/>
            </a:rPr>
            <a:t>The dialog has three parts, and the group of students read parts of the dialog in a particular manner: the first group reads sadly; the next group angrily and the last group cheerfully.</a:t>
          </a:r>
          <a:endParaRPr lang="es-ES" sz="1400" kern="1200" dirty="0">
            <a:latin typeface="Century Gothic" pitchFamily="34" charset="0"/>
          </a:endParaRPr>
        </a:p>
      </dsp:txBody>
      <dsp:txXfrm>
        <a:off x="411078" y="2123527"/>
        <a:ext cx="5755094" cy="11092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C88920-A790-47C3-9FB1-2578735FA023}">
      <dsp:nvSpPr>
        <dsp:cNvPr id="0" name=""/>
        <dsp:cNvSpPr/>
      </dsp:nvSpPr>
      <dsp:spPr>
        <a:xfrm>
          <a:off x="3291839" y="552"/>
          <a:ext cx="4937760" cy="2154693"/>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entury Gothic" pitchFamily="34" charset="0"/>
            </a:rPr>
            <a:t>The application of </a:t>
          </a:r>
          <a:r>
            <a:rPr lang="en-US" sz="1600" kern="1200" dirty="0" err="1" smtClean="0">
              <a:latin typeface="Century Gothic" pitchFamily="34" charset="0"/>
            </a:rPr>
            <a:t>desuggestopedia</a:t>
          </a:r>
          <a:r>
            <a:rPr lang="en-US" sz="1600" kern="1200" dirty="0" smtClean="0">
              <a:latin typeface="Century Gothic" pitchFamily="34" charset="0"/>
            </a:rPr>
            <a:t> will improve the syntax – English sentence structure in the students of the first year of baccalaureate, specialization Electromechanical Automotive, A1 and A2 EFL classrooms.</a:t>
          </a:r>
          <a:endParaRPr lang="es-ES" sz="1600" kern="1200" dirty="0">
            <a:latin typeface="Century Gothic" pitchFamily="34" charset="0"/>
          </a:endParaRPr>
        </a:p>
      </dsp:txBody>
      <dsp:txXfrm>
        <a:off x="3291839" y="552"/>
        <a:ext cx="4937760" cy="2154693"/>
      </dsp:txXfrm>
    </dsp:sp>
    <dsp:sp modelId="{17A3B920-C548-47E5-A2EC-A16EF791142E}">
      <dsp:nvSpPr>
        <dsp:cNvPr id="0" name=""/>
        <dsp:cNvSpPr/>
      </dsp:nvSpPr>
      <dsp:spPr>
        <a:xfrm>
          <a:off x="0" y="552"/>
          <a:ext cx="3291839" cy="215469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latin typeface="Century Gothic" pitchFamily="34" charset="0"/>
            </a:rPr>
            <a:t>WORKING HYPOTHESIS</a:t>
          </a:r>
          <a:endParaRPr lang="es-ES" sz="3700" kern="1200" dirty="0">
            <a:latin typeface="Century Gothic" pitchFamily="34" charset="0"/>
          </a:endParaRPr>
        </a:p>
      </dsp:txBody>
      <dsp:txXfrm>
        <a:off x="0" y="552"/>
        <a:ext cx="3291839" cy="2154693"/>
      </dsp:txXfrm>
    </dsp:sp>
    <dsp:sp modelId="{F4E5E7A9-A38B-4C44-8E9C-64E73EBE0EFB}">
      <dsp:nvSpPr>
        <dsp:cNvPr id="0" name=""/>
        <dsp:cNvSpPr/>
      </dsp:nvSpPr>
      <dsp:spPr>
        <a:xfrm>
          <a:off x="3291839" y="2370715"/>
          <a:ext cx="4937760" cy="2154693"/>
        </a:xfrm>
        <a:prstGeom prst="rightArrow">
          <a:avLst>
            <a:gd name="adj1" fmla="val 75000"/>
            <a:gd name="adj2" fmla="val 50000"/>
          </a:avLst>
        </a:prstGeom>
        <a:solidFill>
          <a:schemeClr val="accent1">
            <a:alpha val="90000"/>
            <a:tint val="40000"/>
            <a:hueOff val="0"/>
            <a:satOff val="0"/>
            <a:lumOff val="0"/>
            <a:alphaOff val="0"/>
          </a:schemeClr>
        </a:solidFill>
        <a:ln w="55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latin typeface="Century Gothic" pitchFamily="34" charset="0"/>
            </a:rPr>
            <a:t>The application of </a:t>
          </a:r>
          <a:r>
            <a:rPr lang="en-US" sz="1600" kern="1200" dirty="0" err="1" smtClean="0">
              <a:latin typeface="Century Gothic" pitchFamily="34" charset="0"/>
            </a:rPr>
            <a:t>desuggestopedia</a:t>
          </a:r>
          <a:r>
            <a:rPr lang="en-US" sz="1600" kern="1200" dirty="0" smtClean="0">
              <a:latin typeface="Century Gothic" pitchFamily="34" charset="0"/>
            </a:rPr>
            <a:t> will not improve the syntax – English sentence structure in the students of the first year of baccalaureate, specialization Electromechanical Automotive, A1 and A2 EFL classrooms.  </a:t>
          </a:r>
          <a:endParaRPr lang="es-ES" sz="1600" kern="1200" dirty="0">
            <a:latin typeface="Century Gothic" pitchFamily="34" charset="0"/>
          </a:endParaRPr>
        </a:p>
      </dsp:txBody>
      <dsp:txXfrm>
        <a:off x="3291839" y="2370715"/>
        <a:ext cx="4937760" cy="2154693"/>
      </dsp:txXfrm>
    </dsp:sp>
    <dsp:sp modelId="{109A6FE8-2DC0-4609-9E2C-688F21E91B6B}">
      <dsp:nvSpPr>
        <dsp:cNvPr id="0" name=""/>
        <dsp:cNvSpPr/>
      </dsp:nvSpPr>
      <dsp:spPr>
        <a:xfrm>
          <a:off x="0" y="2370715"/>
          <a:ext cx="3291839" cy="2154693"/>
        </a:xfrm>
        <a:prstGeom prst="round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ES" sz="3700" kern="1200" dirty="0" smtClean="0">
              <a:latin typeface="Century Gothic" pitchFamily="34" charset="0"/>
            </a:rPr>
            <a:t>NULL HYPOTHESIS</a:t>
          </a:r>
          <a:endParaRPr lang="es-ES" sz="3700" kern="1200" dirty="0">
            <a:latin typeface="Century Gothic" pitchFamily="34" charset="0"/>
          </a:endParaRPr>
        </a:p>
      </dsp:txBody>
      <dsp:txXfrm>
        <a:off x="0" y="2370715"/>
        <a:ext cx="3291839" cy="215469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A4F177-7CC6-4D80-9661-CC9B7E2FB7A2}">
      <dsp:nvSpPr>
        <dsp:cNvPr id="0" name=""/>
        <dsp:cNvSpPr/>
      </dsp:nvSpPr>
      <dsp:spPr>
        <a:xfrm>
          <a:off x="0" y="89829"/>
          <a:ext cx="8496944" cy="521234"/>
        </a:xfrm>
        <a:prstGeom prst="roundRect">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noProof="0" dirty="0" smtClean="0"/>
            <a:t>RESEARCH TYPE AND DESIGN</a:t>
          </a:r>
          <a:endParaRPr lang="en-US" sz="1800" b="1" kern="1200" noProof="0" dirty="0"/>
        </a:p>
      </dsp:txBody>
      <dsp:txXfrm>
        <a:off x="0" y="89829"/>
        <a:ext cx="8496944" cy="521234"/>
      </dsp:txXfrm>
    </dsp:sp>
    <dsp:sp modelId="{E4E48455-5F4B-4C5B-970A-8360F04E2588}">
      <dsp:nvSpPr>
        <dsp:cNvPr id="0" name=""/>
        <dsp:cNvSpPr/>
      </dsp:nvSpPr>
      <dsp:spPr>
        <a:xfrm>
          <a:off x="0" y="611064"/>
          <a:ext cx="8496944" cy="268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noProof="0" dirty="0" smtClean="0"/>
            <a:t>Exploratory</a:t>
          </a:r>
          <a:r>
            <a:rPr lang="en-US" sz="1400" kern="1200" noProof="0" dirty="0" smtClean="0"/>
            <a:t> </a:t>
          </a:r>
          <a:r>
            <a:rPr lang="en-US" sz="1400" b="1" kern="1200" noProof="0" dirty="0" smtClean="0"/>
            <a:t>investigation</a:t>
          </a:r>
          <a:endParaRPr lang="en-US" sz="1400" b="1" kern="1200" noProof="0" dirty="0"/>
        </a:p>
        <a:p>
          <a:pPr marL="228600" lvl="2" indent="-114300" algn="l" defTabSz="622300">
            <a:lnSpc>
              <a:spcPct val="90000"/>
            </a:lnSpc>
            <a:spcBef>
              <a:spcPct val="0"/>
            </a:spcBef>
            <a:spcAft>
              <a:spcPct val="20000"/>
            </a:spcAft>
            <a:buChar char="••"/>
          </a:pPr>
          <a:r>
            <a:rPr lang="en-US" sz="1400" kern="1200" dirty="0" smtClean="0"/>
            <a:t>Secondary research.</a:t>
          </a:r>
          <a:endParaRPr lang="es-EC" sz="1400" kern="1200" dirty="0"/>
        </a:p>
        <a:p>
          <a:pPr marL="228600" lvl="2" indent="-114300" algn="l" defTabSz="622300">
            <a:lnSpc>
              <a:spcPct val="90000"/>
            </a:lnSpc>
            <a:spcBef>
              <a:spcPct val="0"/>
            </a:spcBef>
            <a:spcAft>
              <a:spcPct val="20000"/>
            </a:spcAft>
            <a:buChar char="••"/>
          </a:pPr>
          <a:r>
            <a:rPr lang="en-US" sz="1400" kern="1200" dirty="0" smtClean="0"/>
            <a:t>Compare scores between two groups: the control group 1</a:t>
          </a:r>
          <a:r>
            <a:rPr lang="en-US" sz="1400" kern="1200" baseline="30000" dirty="0" smtClean="0"/>
            <a:t>st</a:t>
          </a:r>
          <a:r>
            <a:rPr lang="en-US" sz="1400" kern="1200" dirty="0" smtClean="0"/>
            <a:t> A1 and the exploratory group 1</a:t>
          </a:r>
          <a:r>
            <a:rPr lang="en-US" sz="1400" kern="1200" baseline="30000" dirty="0" smtClean="0"/>
            <a:t>st</a:t>
          </a:r>
          <a:r>
            <a:rPr lang="en-US" sz="1400" kern="1200" dirty="0" smtClean="0"/>
            <a:t> A2 EFL classrooms. </a:t>
          </a:r>
        </a:p>
        <a:p>
          <a:pPr marL="228600" lvl="2" indent="-114300" algn="l" defTabSz="622300">
            <a:lnSpc>
              <a:spcPct val="90000"/>
            </a:lnSpc>
            <a:spcBef>
              <a:spcPct val="0"/>
            </a:spcBef>
            <a:spcAft>
              <a:spcPct val="20000"/>
            </a:spcAft>
            <a:buChar char="••"/>
          </a:pPr>
          <a:r>
            <a:rPr lang="en-US" sz="1400" kern="1200" dirty="0" smtClean="0"/>
            <a:t>The goal: to demonstrate cause-effect.</a:t>
          </a:r>
          <a:endParaRPr lang="es-EC" sz="1400" kern="1200" dirty="0"/>
        </a:p>
        <a:p>
          <a:pPr marL="114300" lvl="1" indent="-114300" algn="l" defTabSz="622300">
            <a:lnSpc>
              <a:spcPct val="90000"/>
            </a:lnSpc>
            <a:spcBef>
              <a:spcPct val="0"/>
            </a:spcBef>
            <a:spcAft>
              <a:spcPct val="20000"/>
            </a:spcAft>
            <a:buChar char="••"/>
          </a:pPr>
          <a:r>
            <a:rPr lang="en-US" sz="1400" b="1" kern="1200" dirty="0" smtClean="0"/>
            <a:t>Quasi-Experimental Investigation </a:t>
          </a:r>
          <a:endParaRPr lang="es-EC" sz="1400" kern="1200" dirty="0"/>
        </a:p>
        <a:p>
          <a:pPr marL="228600" lvl="2" indent="-114300" algn="l" defTabSz="622300">
            <a:lnSpc>
              <a:spcPct val="90000"/>
            </a:lnSpc>
            <a:spcBef>
              <a:spcPct val="0"/>
            </a:spcBef>
            <a:spcAft>
              <a:spcPct val="20000"/>
            </a:spcAft>
            <a:buChar char="••"/>
          </a:pPr>
          <a:r>
            <a:rPr lang="en-US" sz="1400" kern="1200" dirty="0" smtClean="0"/>
            <a:t>Control and </a:t>
          </a:r>
          <a:r>
            <a:rPr lang="en-US" sz="1400" kern="1200" smtClean="0"/>
            <a:t>experimental group. </a:t>
          </a:r>
          <a:endParaRPr lang="es-EC" sz="1400" kern="1200" dirty="0"/>
        </a:p>
        <a:p>
          <a:pPr marL="228600" lvl="2" indent="-114300" algn="l" defTabSz="622300">
            <a:lnSpc>
              <a:spcPct val="90000"/>
            </a:lnSpc>
            <a:spcBef>
              <a:spcPct val="0"/>
            </a:spcBef>
            <a:spcAft>
              <a:spcPct val="20000"/>
            </a:spcAft>
            <a:buChar char="••"/>
          </a:pPr>
          <a:r>
            <a:rPr lang="en-US" sz="1400" kern="1200" dirty="0" smtClean="0"/>
            <a:t>Uses pre-tests and post-tests to compare the outcomes obtained.</a:t>
          </a:r>
        </a:p>
        <a:p>
          <a:pPr marL="228600" lvl="2" indent="-114300" algn="l" defTabSz="622300">
            <a:lnSpc>
              <a:spcPct val="90000"/>
            </a:lnSpc>
            <a:spcBef>
              <a:spcPct val="0"/>
            </a:spcBef>
            <a:spcAft>
              <a:spcPct val="20000"/>
            </a:spcAft>
            <a:buChar char="••"/>
          </a:pPr>
          <a:r>
            <a:rPr lang="en-US" sz="1400" kern="1200" dirty="0" smtClean="0"/>
            <a:t>The results are measured or evaluated before to draw a conclusion.  </a:t>
          </a:r>
        </a:p>
      </dsp:txBody>
      <dsp:txXfrm>
        <a:off x="0" y="611064"/>
        <a:ext cx="8496944" cy="2682720"/>
      </dsp:txXfrm>
    </dsp:sp>
    <dsp:sp modelId="{E7F7ECC3-0E49-4BDD-8186-28ED36C136E1}">
      <dsp:nvSpPr>
        <dsp:cNvPr id="0" name=""/>
        <dsp:cNvSpPr/>
      </dsp:nvSpPr>
      <dsp:spPr>
        <a:xfrm>
          <a:off x="0" y="3293784"/>
          <a:ext cx="8496944" cy="521234"/>
        </a:xfrm>
        <a:prstGeom prst="roundRect">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noProof="0" dirty="0" smtClean="0"/>
            <a:t>SIZE OF POPULATION AND SAMPLE</a:t>
          </a:r>
          <a:endParaRPr lang="en-US" sz="1800" b="1" kern="1200" noProof="0" dirty="0"/>
        </a:p>
      </dsp:txBody>
      <dsp:txXfrm>
        <a:off x="0" y="3293784"/>
        <a:ext cx="8496944" cy="521234"/>
      </dsp:txXfrm>
    </dsp:sp>
    <dsp:sp modelId="{130BC8F6-5912-4688-9C4E-B1DC52707EE0}">
      <dsp:nvSpPr>
        <dsp:cNvPr id="0" name=""/>
        <dsp:cNvSpPr/>
      </dsp:nvSpPr>
      <dsp:spPr>
        <a:xfrm>
          <a:off x="0" y="3815019"/>
          <a:ext cx="8496944" cy="1099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kern="1200" dirty="0" smtClean="0"/>
            <a:t>Some specializations. </a:t>
          </a:r>
          <a:endParaRPr lang="en-US" sz="1400" b="0" kern="1200" dirty="0"/>
        </a:p>
        <a:p>
          <a:pPr marL="114300" lvl="1" indent="-114300" algn="l" defTabSz="622300">
            <a:lnSpc>
              <a:spcPct val="90000"/>
            </a:lnSpc>
            <a:spcBef>
              <a:spcPct val="0"/>
            </a:spcBef>
            <a:spcAft>
              <a:spcPct val="20000"/>
            </a:spcAft>
            <a:buChar char="••"/>
          </a:pPr>
          <a:r>
            <a:rPr lang="en-US" sz="1400" b="0" kern="1200" dirty="0" smtClean="0"/>
            <a:t>Electromechanical Automotive had 4 classrooms in the morning of the first year of baccalaureate, and just two (A1 and A2) EFL classrooms at night section with 25 students each one:  SAMPLE</a:t>
          </a:r>
          <a:endParaRPr lang="en-US" sz="1400" b="0" kern="1200" dirty="0"/>
        </a:p>
      </dsp:txBody>
      <dsp:txXfrm>
        <a:off x="0" y="3815019"/>
        <a:ext cx="8496944" cy="1099170"/>
      </dsp:txXfrm>
    </dsp:sp>
    <dsp:sp modelId="{62CEA131-7610-4C66-BE39-C404A084226D}">
      <dsp:nvSpPr>
        <dsp:cNvPr id="0" name=""/>
        <dsp:cNvSpPr/>
      </dsp:nvSpPr>
      <dsp:spPr>
        <a:xfrm>
          <a:off x="0" y="4914188"/>
          <a:ext cx="8496944" cy="521234"/>
        </a:xfrm>
        <a:prstGeom prst="roundRect">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INSTRUMENTS FOR DATA </a:t>
          </a:r>
          <a:r>
            <a:rPr lang="en-US" sz="1800" b="1" kern="1200" smtClean="0"/>
            <a:t>COLLECTION   </a:t>
          </a:r>
          <a:endParaRPr lang="es-EC" sz="1800" b="1" kern="1200" dirty="0"/>
        </a:p>
      </dsp:txBody>
      <dsp:txXfrm>
        <a:off x="0" y="4914188"/>
        <a:ext cx="8496944" cy="521234"/>
      </dsp:txXfrm>
    </dsp:sp>
    <dsp:sp modelId="{418D82A1-5EBD-4187-9367-BF87160577C8}">
      <dsp:nvSpPr>
        <dsp:cNvPr id="0" name=""/>
        <dsp:cNvSpPr/>
      </dsp:nvSpPr>
      <dsp:spPr>
        <a:xfrm>
          <a:off x="0" y="5435423"/>
          <a:ext cx="8496944" cy="307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77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kern="1200" dirty="0" smtClean="0"/>
            <a:t>Pre-Test and post-test.</a:t>
          </a:r>
          <a:endParaRPr lang="es-EC" sz="1400" b="1" kern="1200" dirty="0"/>
        </a:p>
      </dsp:txBody>
      <dsp:txXfrm>
        <a:off x="0" y="5435423"/>
        <a:ext cx="8496944" cy="30739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14BBA9F-B8AF-4060-84BF-3E55A16119E0}">
      <dsp:nvSpPr>
        <dsp:cNvPr id="0" name=""/>
        <dsp:cNvSpPr/>
      </dsp:nvSpPr>
      <dsp:spPr>
        <a:xfrm rot="5400000">
          <a:off x="2785653" y="-769427"/>
          <a:ext cx="4824534" cy="6795438"/>
        </a:xfrm>
        <a:prstGeom prst="round2SameRect">
          <a:avLst/>
        </a:prstGeom>
        <a:solidFill>
          <a:schemeClr val="accent2">
            <a:tint val="40000"/>
            <a:alpha val="90000"/>
            <a:hueOff val="0"/>
            <a:satOff val="0"/>
            <a:lumOff val="0"/>
            <a:alphaOff val="0"/>
          </a:schemeClr>
        </a:solidFill>
        <a:ln w="55000" cap="flat" cmpd="thickThin"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smtClean="0">
              <a:solidFill>
                <a:schemeClr val="tx1"/>
              </a:solidFill>
            </a:rPr>
            <a:t>As z = -4.33, the null hypothesis is rejected. </a:t>
          </a:r>
          <a:endParaRPr lang="es-EC"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rPr>
            <a:t>According to the working hypothesis, the experimental group showed improvement in the English sentence structures after applying desuggestopedia.</a:t>
          </a:r>
          <a:endParaRPr lang="es-EC"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rPr>
            <a:t>The students of experimental group were interested and able to understand due to different techniques applied.</a:t>
          </a:r>
          <a:endParaRPr lang="es-EC"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rPr>
            <a:t>Students were able to remember the grammatical structure (syntax) thanks to Peripheral Learning and it led to good progress. </a:t>
          </a:r>
          <a:endParaRPr lang="es-EC" sz="1700" kern="1200" dirty="0"/>
        </a:p>
        <a:p>
          <a:pPr marL="171450" lvl="1" indent="-171450" algn="l" defTabSz="755650">
            <a:lnSpc>
              <a:spcPct val="90000"/>
            </a:lnSpc>
            <a:spcBef>
              <a:spcPct val="0"/>
            </a:spcBef>
            <a:spcAft>
              <a:spcPct val="15000"/>
            </a:spcAft>
            <a:buChar char="••"/>
          </a:pPr>
          <a:r>
            <a:rPr lang="en-US" sz="1700" kern="1200" dirty="0" smtClean="0">
              <a:solidFill>
                <a:schemeClr val="tx1"/>
              </a:solidFill>
            </a:rPr>
            <a:t>Students were encouraged and eager to participate and learn.  </a:t>
          </a:r>
          <a:endParaRPr lang="es-EC" sz="1700" kern="1200" dirty="0">
            <a:solidFill>
              <a:schemeClr val="tx1"/>
            </a:solidFill>
          </a:endParaRPr>
        </a:p>
        <a:p>
          <a:pPr marL="171450" lvl="1" indent="-171450" algn="l" defTabSz="755650">
            <a:lnSpc>
              <a:spcPct val="90000"/>
            </a:lnSpc>
            <a:spcBef>
              <a:spcPct val="0"/>
            </a:spcBef>
            <a:spcAft>
              <a:spcPct val="15000"/>
            </a:spcAft>
            <a:buChar char="••"/>
          </a:pPr>
          <a:r>
            <a:rPr lang="en-US" sz="1700" kern="1200" dirty="0" smtClean="0">
              <a:solidFill>
                <a:schemeClr val="tx1"/>
              </a:solidFill>
            </a:rPr>
            <a:t>Therefore, students improved learning, understanding and development of syntax.</a:t>
          </a:r>
          <a:endParaRPr lang="es-EC" sz="1700" kern="1200" dirty="0">
            <a:solidFill>
              <a:schemeClr val="tx1"/>
            </a:solidFill>
          </a:endParaRPr>
        </a:p>
      </dsp:txBody>
      <dsp:txXfrm rot="5400000">
        <a:off x="2785653" y="-769427"/>
        <a:ext cx="4824534" cy="6795438"/>
      </dsp:txXfrm>
    </dsp:sp>
    <dsp:sp modelId="{A9FA04B9-F8D9-46B1-A1AA-A3BC674C2A8E}">
      <dsp:nvSpPr>
        <dsp:cNvPr id="0" name=""/>
        <dsp:cNvSpPr/>
      </dsp:nvSpPr>
      <dsp:spPr>
        <a:xfrm>
          <a:off x="0" y="0"/>
          <a:ext cx="1610865" cy="5256583"/>
        </a:xfrm>
        <a:prstGeom prst="round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sz="1500" kern="1200" noProof="0" dirty="0" smtClean="0"/>
            <a:t>CONCLUSIONS</a:t>
          </a:r>
          <a:endParaRPr lang="en-US" sz="1500" kern="1200" noProof="0" dirty="0"/>
        </a:p>
      </dsp:txBody>
      <dsp:txXfrm>
        <a:off x="0" y="0"/>
        <a:ext cx="1610865" cy="52565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88244-64B3-4A02-B4C7-916D12FBCD5D}" type="datetimeFigureOut">
              <a:rPr lang="es-EC" smtClean="0"/>
              <a:pPr/>
              <a:t>10/04/2016</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D770CB-505B-4C71-8965-688B5E94350B}" type="slidenum">
              <a:rPr lang="es-EC" smtClean="0"/>
              <a:pPr/>
              <a:t>‹Nº›</a:t>
            </a:fld>
            <a:endParaRPr lang="es-EC"/>
          </a:p>
        </p:txBody>
      </p:sp>
    </p:spTree>
    <p:extLst>
      <p:ext uri="{BB962C8B-B14F-4D97-AF65-F5344CB8AC3E}">
        <p14:creationId xmlns:p14="http://schemas.microsoft.com/office/powerpoint/2010/main" xmlns="" val="3075520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E6D984F5-2ECD-4F4C-A9FA-717F30736136}" type="datetimeFigureOut">
              <a:rPr lang="es-EC" smtClean="0"/>
              <a:pPr/>
              <a:t>10/04/2016</a:t>
            </a:fld>
            <a:endParaRPr lang="es-EC"/>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C"/>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EFBB311-AE6D-4BE8-97FE-4D9594750E69}"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5" name="4 Marcador de pie de página"/>
          <p:cNvSpPr>
            <a:spLocks noGrp="1"/>
          </p:cNvSpPr>
          <p:nvPr>
            <p:ph type="ftr" sz="quarter" idx="11"/>
          </p:nvPr>
        </p:nvSpPr>
        <p:spPr/>
        <p:txBody>
          <a:bodyPr/>
          <a:lstStyle>
            <a:extLst/>
          </a:lstStyle>
          <a:p>
            <a:endParaRPr lang="es-EC"/>
          </a:p>
        </p:txBody>
      </p:sp>
      <p:sp>
        <p:nvSpPr>
          <p:cNvPr id="6" name="5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8" name="7 Marcador de pie de página"/>
          <p:cNvSpPr>
            <a:spLocks noGrp="1"/>
          </p:cNvSpPr>
          <p:nvPr>
            <p:ph type="ftr" sz="quarter" idx="11"/>
          </p:nvPr>
        </p:nvSpPr>
        <p:spPr/>
        <p:txBody>
          <a:bodyPr/>
          <a:lstStyle>
            <a:extLst/>
          </a:lstStyle>
          <a:p>
            <a:endParaRPr lang="es-EC"/>
          </a:p>
        </p:txBody>
      </p:sp>
      <p:sp>
        <p:nvSpPr>
          <p:cNvPr id="9" name="8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4" name="3 Marcador de pie de página"/>
          <p:cNvSpPr>
            <a:spLocks noGrp="1"/>
          </p:cNvSpPr>
          <p:nvPr>
            <p:ph type="ftr" sz="quarter" idx="11"/>
          </p:nvPr>
        </p:nvSpPr>
        <p:spPr/>
        <p:txBody>
          <a:bodyPr/>
          <a:lstStyle>
            <a:extLst/>
          </a:lstStyle>
          <a:p>
            <a:endParaRPr lang="es-EC"/>
          </a:p>
        </p:txBody>
      </p:sp>
      <p:sp>
        <p:nvSpPr>
          <p:cNvPr id="5" name="4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E6D984F5-2ECD-4F4C-A9FA-717F30736136}" type="datetimeFigureOut">
              <a:rPr lang="es-EC" smtClean="0"/>
              <a:pPr/>
              <a:t>10/04/2016</a:t>
            </a:fld>
            <a:endParaRPr lang="es-EC"/>
          </a:p>
        </p:txBody>
      </p:sp>
      <p:sp>
        <p:nvSpPr>
          <p:cNvPr id="3" name="2 Marcador de pie de página"/>
          <p:cNvSpPr>
            <a:spLocks noGrp="1"/>
          </p:cNvSpPr>
          <p:nvPr>
            <p:ph type="ftr" sz="quarter" idx="11"/>
          </p:nvPr>
        </p:nvSpPr>
        <p:spPr/>
        <p:txBody>
          <a:bodyPr/>
          <a:lstStyle>
            <a:extLst/>
          </a:lstStyle>
          <a:p>
            <a:endParaRPr lang="es-EC"/>
          </a:p>
        </p:txBody>
      </p:sp>
      <p:sp>
        <p:nvSpPr>
          <p:cNvPr id="4" name="3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E6D984F5-2ECD-4F4C-A9FA-717F30736136}" type="datetimeFigureOut">
              <a:rPr lang="es-EC" smtClean="0"/>
              <a:pPr/>
              <a:t>10/04/2016</a:t>
            </a:fld>
            <a:endParaRPr lang="es-EC"/>
          </a:p>
        </p:txBody>
      </p:sp>
      <p:sp>
        <p:nvSpPr>
          <p:cNvPr id="6" name="5 Marcador de pie de página"/>
          <p:cNvSpPr>
            <a:spLocks noGrp="1"/>
          </p:cNvSpPr>
          <p:nvPr>
            <p:ph type="ftr" sz="quarter" idx="11"/>
          </p:nvPr>
        </p:nvSpPr>
        <p:spPr/>
        <p:txBody>
          <a:bodyPr/>
          <a:lstStyle>
            <a:extLst/>
          </a:lstStyle>
          <a:p>
            <a:endParaRPr lang="es-EC"/>
          </a:p>
        </p:txBody>
      </p:sp>
      <p:sp>
        <p:nvSpPr>
          <p:cNvPr id="7" name="6 Marcador de número de diapositiva"/>
          <p:cNvSpPr>
            <a:spLocks noGrp="1"/>
          </p:cNvSpPr>
          <p:nvPr>
            <p:ph type="sldNum" sz="quarter" idx="12"/>
          </p:nvPr>
        </p:nvSpPr>
        <p:spPr/>
        <p:txBody>
          <a:bodyPr/>
          <a:lstStyle>
            <a:extLst/>
          </a:lstStyle>
          <a:p>
            <a:fld id="{7EFBB311-AE6D-4BE8-97FE-4D9594750E69}" type="slidenum">
              <a:rPr lang="es-EC" smtClean="0"/>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E6D984F5-2ECD-4F4C-A9FA-717F30736136}" type="datetimeFigureOut">
              <a:rPr lang="es-EC" smtClean="0"/>
              <a:pPr/>
              <a:t>10/04/2016</a:t>
            </a:fld>
            <a:endParaRPr lang="es-EC"/>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C"/>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EFBB311-AE6D-4BE8-97FE-4D9594750E69}" type="slidenum">
              <a:rPr lang="es-EC" smtClean="0"/>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6D984F5-2ECD-4F4C-A9FA-717F30736136}" type="datetimeFigureOut">
              <a:rPr lang="es-EC" smtClean="0"/>
              <a:pPr/>
              <a:t>10/04/2016</a:t>
            </a:fld>
            <a:endParaRPr lang="es-EC"/>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C"/>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EFBB311-AE6D-4BE8-97FE-4D9594750E69}"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2.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6.xml"/><Relationship Id="rId7" Type="http://schemas.openxmlformats.org/officeDocument/2006/relationships/image" Target="../media/image1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916832"/>
            <a:ext cx="5760640" cy="2016224"/>
          </a:xfrm>
        </p:spPr>
        <p:txBody>
          <a:bodyPr>
            <a:normAutofit fontScale="90000"/>
          </a:bodyPr>
          <a:lstStyle/>
          <a:p>
            <a:r>
              <a:rPr lang="en-US" sz="1600" b="1" dirty="0"/>
              <a:t>THE INFLUENCE OF DESUGGESTOPEDIA IN THE IMPROVEMENT OF SYNTAX-ENGLISH SENTENCE STRUCTURE IN THE STUDENTS OF FIRST YEAR OF BACCALAUREATE, ELECTROMECHANICAL AUTOMOTIVE A1 AND A2 EFL CLASSROOMS AT </a:t>
            </a:r>
            <a:r>
              <a:rPr lang="en-US" sz="1600" b="1" dirty="0" err="1"/>
              <a:t>INSTITUTO</a:t>
            </a:r>
            <a:r>
              <a:rPr lang="en-US" sz="1600" b="1" dirty="0"/>
              <a:t> </a:t>
            </a:r>
            <a:r>
              <a:rPr lang="en-US" sz="1600" b="1" dirty="0" err="1"/>
              <a:t>TECNOLÓGICO</a:t>
            </a:r>
            <a:r>
              <a:rPr lang="en-US" sz="1600" b="1" dirty="0"/>
              <a:t> SUPERIOR CENTRAL </a:t>
            </a:r>
            <a:r>
              <a:rPr lang="en-US" sz="1600" b="1" dirty="0" err="1"/>
              <a:t>TÉCNICO</a:t>
            </a:r>
            <a:r>
              <a:rPr lang="en-US" sz="1600" b="1" dirty="0"/>
              <a:t> DURING THE SCHOOL YEAR 2014 – </a:t>
            </a:r>
            <a:r>
              <a:rPr lang="en-US" sz="1600" b="1" dirty="0" smtClean="0"/>
              <a:t>2015</a:t>
            </a:r>
            <a:br>
              <a:rPr lang="en-US" sz="1600" b="1" dirty="0" smtClean="0"/>
            </a:br>
            <a:endParaRPr lang="es-EC" sz="1600" dirty="0"/>
          </a:p>
        </p:txBody>
      </p:sp>
      <p:pic>
        <p:nvPicPr>
          <p:cNvPr id="6" name="5 Imagen" descr="http://www.epractizelabs.com/images/epractizelabs-onlinetraining.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3573016"/>
            <a:ext cx="4225588" cy="2232248"/>
          </a:xfrm>
          <a:prstGeom prst="rect">
            <a:avLst/>
          </a:prstGeom>
          <a:noFill/>
          <a:ln>
            <a:noFill/>
          </a:ln>
        </p:spPr>
      </p:pic>
      <p:pic>
        <p:nvPicPr>
          <p:cNvPr id="7" name="Imagen 1" descr="http://blogs.espe.edu.ec/wp-content/uploads/2013/09/Logo-RP-UFA-ESP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b="15085"/>
          <a:stretch>
            <a:fillRect/>
          </a:stretch>
        </p:blipFill>
        <p:spPr bwMode="auto">
          <a:xfrm>
            <a:off x="1979712" y="260648"/>
            <a:ext cx="5184576" cy="1440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7 CuadroTexto"/>
          <p:cNvSpPr txBox="1"/>
          <p:nvPr/>
        </p:nvSpPr>
        <p:spPr>
          <a:xfrm>
            <a:off x="3059832" y="5589240"/>
            <a:ext cx="5760640" cy="1200329"/>
          </a:xfrm>
          <a:prstGeom prst="rect">
            <a:avLst/>
          </a:prstGeom>
          <a:noFill/>
        </p:spPr>
        <p:txBody>
          <a:bodyPr wrap="square" rtlCol="0">
            <a:spAutoFit/>
          </a:bodyPr>
          <a:lstStyle/>
          <a:p>
            <a:r>
              <a:rPr lang="es-EC" dirty="0" err="1" smtClean="0"/>
              <a:t>Authors</a:t>
            </a:r>
            <a:r>
              <a:rPr lang="es-EC" dirty="0" smtClean="0"/>
              <a:t>: 	</a:t>
            </a:r>
          </a:p>
          <a:p>
            <a:r>
              <a:rPr lang="es-EC" dirty="0" smtClean="0"/>
              <a:t>	Karen Ivette Resabala Encalada</a:t>
            </a:r>
          </a:p>
          <a:p>
            <a:r>
              <a:rPr lang="es-EC" dirty="0" smtClean="0"/>
              <a:t>	Johanna Patricia Rivadeneira </a:t>
            </a:r>
            <a:r>
              <a:rPr lang="es-EC" dirty="0" err="1" smtClean="0"/>
              <a:t>Rivadeneira</a:t>
            </a:r>
            <a:endParaRPr lang="es-EC" dirty="0" smtClean="0"/>
          </a:p>
          <a:p>
            <a:r>
              <a:rPr lang="es-EC" dirty="0" smtClean="0"/>
              <a:t>				</a:t>
            </a:r>
            <a:r>
              <a:rPr lang="es-EC" dirty="0" err="1" smtClean="0"/>
              <a:t>December</a:t>
            </a:r>
            <a:r>
              <a:rPr lang="es-EC" dirty="0" smtClean="0"/>
              <a:t> 2015 </a:t>
            </a:r>
          </a:p>
        </p:txBody>
      </p:sp>
    </p:spTree>
    <p:extLst>
      <p:ext uri="{BB962C8B-B14F-4D97-AF65-F5344CB8AC3E}">
        <p14:creationId xmlns:p14="http://schemas.microsoft.com/office/powerpoint/2010/main" xmlns="" val="3949260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2 Marcador de contenido"/>
          <p:cNvSpPr>
            <a:spLocks noGrp="1"/>
          </p:cNvSpPr>
          <p:nvPr>
            <p:ph idx="1"/>
          </p:nvPr>
        </p:nvSpPr>
        <p:spPr>
          <a:xfrm>
            <a:off x="457200" y="1268760"/>
            <a:ext cx="8229600" cy="4525963"/>
          </a:xfrm>
        </p:spPr>
        <p:txBody>
          <a:bodyPr/>
          <a:lstStyle/>
          <a:p>
            <a:pPr eaLnBrk="1" hangingPunct="1"/>
            <a:r>
              <a:rPr lang="en-US" sz="2800" dirty="0" smtClean="0"/>
              <a:t>To analyze the influence of desuggestopedia in the improvement of syntax – English sentence structure in the students of the first year of baccalaureate, specialization Electromechanical Automotive, A1 and A2 EFL classrooms at “</a:t>
            </a:r>
            <a:r>
              <a:rPr lang="en-US" sz="2800" dirty="0" err="1" smtClean="0"/>
              <a:t>Instituto</a:t>
            </a:r>
            <a:r>
              <a:rPr lang="en-US" sz="2800" dirty="0" smtClean="0"/>
              <a:t> </a:t>
            </a:r>
            <a:r>
              <a:rPr lang="en-US" sz="2800" dirty="0" err="1" smtClean="0"/>
              <a:t>Tecnológico</a:t>
            </a:r>
            <a:r>
              <a:rPr lang="en-US" sz="2800" dirty="0" smtClean="0"/>
              <a:t> Superior Central </a:t>
            </a:r>
            <a:r>
              <a:rPr lang="en-US" sz="2800" dirty="0" err="1" smtClean="0"/>
              <a:t>Técnico</a:t>
            </a:r>
            <a:r>
              <a:rPr lang="en-US" sz="2800" dirty="0" smtClean="0"/>
              <a:t>” during the school year 2014 - 2015.</a:t>
            </a:r>
            <a:endParaRPr lang="es-ES" sz="2800" dirty="0" smtClean="0"/>
          </a:p>
        </p:txBody>
      </p:sp>
      <p:sp>
        <p:nvSpPr>
          <p:cNvPr id="3074" name="1 Título"/>
          <p:cNvSpPr>
            <a:spLocks noGrp="1"/>
          </p:cNvSpPr>
          <p:nvPr>
            <p:ph type="title"/>
          </p:nvPr>
        </p:nvSpPr>
        <p:spPr/>
        <p:txBody>
          <a:bodyPr/>
          <a:lstStyle/>
          <a:p>
            <a:pPr algn="ctr" eaLnBrk="1" hangingPunct="1"/>
            <a:r>
              <a:rPr lang="en-US" b="1" spc="50" dirty="0" smtClean="0">
                <a:ln w="12700" cmpd="sng">
                  <a:solidFill>
                    <a:schemeClr val="tx2">
                      <a:lumMod val="75000"/>
                    </a:schemeClr>
                  </a:solidFill>
                  <a:prstDash val="solid"/>
                </a:ln>
                <a:solidFill>
                  <a:schemeClr val="tx2">
                    <a:lumMod val="75000"/>
                  </a:schemeClr>
                </a:solidFill>
                <a:effectLst>
                  <a:glow rad="139700">
                    <a:schemeClr val="accent1">
                      <a:satMod val="175000"/>
                      <a:alpha val="40000"/>
                    </a:schemeClr>
                  </a:glow>
                </a:effectLst>
              </a:rPr>
              <a:t>General Objective </a:t>
            </a:r>
            <a:endParaRPr lang="es-ES" b="1" spc="50" dirty="0" smtClean="0">
              <a:ln w="12700" cmpd="sng">
                <a:solidFill>
                  <a:schemeClr val="tx2">
                    <a:lumMod val="75000"/>
                  </a:schemeClr>
                </a:solidFill>
                <a:prstDash val="solid"/>
              </a:ln>
              <a:solidFill>
                <a:schemeClr val="tx2">
                  <a:lumMod val="75000"/>
                </a:schemeClr>
              </a:solidFill>
              <a:effectLst>
                <a:glow rad="139700">
                  <a:schemeClr val="accent1">
                    <a:satMod val="175000"/>
                    <a:alpha val="40000"/>
                  </a:schemeClr>
                </a:glow>
              </a:effectLst>
            </a:endParaRPr>
          </a:p>
        </p:txBody>
      </p:sp>
      <p:pic>
        <p:nvPicPr>
          <p:cNvPr id="4" name="Picture 2" descr="http://cd8ba0b44a15c10065fd-24461f391e20b7336331d5789078af53.r23.cf1.rackcdn.com/learnenglish.vanillaforums.com/VF9UBSGE86B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4725144"/>
            <a:ext cx="2949000" cy="18001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9 Marcador de contenido"/>
          <p:cNvSpPr>
            <a:spLocks noGrp="1"/>
          </p:cNvSpPr>
          <p:nvPr>
            <p:ph idx="1"/>
          </p:nvPr>
        </p:nvSpPr>
        <p:spPr>
          <a:xfrm>
            <a:off x="457200" y="1600201"/>
            <a:ext cx="8229600" cy="37730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eaLnBrk="1" hangingPunct="1"/>
            <a:endParaRPr lang="en-US" sz="1900" dirty="0" smtClean="0"/>
          </a:p>
          <a:p>
            <a:pPr eaLnBrk="1" hangingPunct="1"/>
            <a:r>
              <a:rPr lang="en-US" sz="2000" dirty="0" smtClean="0"/>
              <a:t>To gather theoretical information about the active methodology and the management of techniques as tools that will serve for the development of the analysis and the approach of a proposal.</a:t>
            </a:r>
          </a:p>
          <a:p>
            <a:pPr eaLnBrk="1" hangingPunct="1"/>
            <a:endParaRPr lang="es-ES" sz="2000" dirty="0" smtClean="0"/>
          </a:p>
          <a:p>
            <a:pPr eaLnBrk="1" hangingPunct="1">
              <a:buFont typeface="Arial" charset="0"/>
              <a:buNone/>
            </a:pPr>
            <a:endParaRPr lang="es-ES" sz="2000" dirty="0" smtClean="0"/>
          </a:p>
          <a:p>
            <a:pPr eaLnBrk="1" hangingPunct="1"/>
            <a:r>
              <a:rPr lang="en-US" sz="2000" dirty="0" smtClean="0"/>
              <a:t>To define the teaching methodology used by the teachers and the development of the grammar structure during the learning process in the students of first year of specialization Electromechanical Automotive, A1 and A2 EFL classrooms, in the process teaching-learning. </a:t>
            </a:r>
            <a:endParaRPr lang="es-ES" sz="2000" dirty="0" smtClean="0"/>
          </a:p>
          <a:p>
            <a:pPr eaLnBrk="1" hangingPunct="1">
              <a:buFont typeface="Arial" charset="0"/>
              <a:buNone/>
            </a:pPr>
            <a:endParaRPr lang="es-ES" dirty="0" smtClean="0"/>
          </a:p>
        </p:txBody>
      </p:sp>
      <p:sp>
        <p:nvSpPr>
          <p:cNvPr id="4098" name="1 Título"/>
          <p:cNvSpPr>
            <a:spLocks noGrp="1"/>
          </p:cNvSpPr>
          <p:nvPr>
            <p:ph type="title"/>
          </p:nvPr>
        </p:nvSpPr>
        <p:spPr>
          <a:xfrm>
            <a:off x="468313" y="476250"/>
            <a:ext cx="8229600" cy="1143000"/>
          </a:xfrm>
        </p:spPr>
        <p:txBody>
          <a:bodyPr/>
          <a:lstStyle/>
          <a:p>
            <a:pPr algn="ctr" eaLnBrk="1" hangingPunct="1"/>
            <a:r>
              <a:rPr lang="en-US" b="1" spc="50" dirty="0" smtClean="0">
                <a:ln w="12700" cmpd="sng">
                  <a:solidFill>
                    <a:schemeClr val="tx1">
                      <a:lumMod val="95000"/>
                      <a:lumOff val="5000"/>
                    </a:schemeClr>
                  </a:solidFill>
                  <a:prstDash val="solid"/>
                </a:ln>
                <a:solidFill>
                  <a:schemeClr val="accent2">
                    <a:lumMod val="40000"/>
                    <a:lumOff val="60000"/>
                  </a:schemeClr>
                </a:solidFill>
                <a:effectLst>
                  <a:glow rad="63500">
                    <a:schemeClr val="accent4">
                      <a:satMod val="175000"/>
                      <a:alpha val="40000"/>
                    </a:schemeClr>
                  </a:glow>
                </a:effectLst>
              </a:rPr>
              <a:t>Specific Objectives </a:t>
            </a:r>
            <a:endParaRPr lang="es-ES" b="1" spc="50" dirty="0" smtClean="0">
              <a:ln w="12700" cmpd="sng">
                <a:solidFill>
                  <a:schemeClr val="tx1">
                    <a:lumMod val="95000"/>
                    <a:lumOff val="5000"/>
                  </a:schemeClr>
                </a:solidFill>
                <a:prstDash val="solid"/>
              </a:ln>
              <a:solidFill>
                <a:schemeClr val="accent2">
                  <a:lumMod val="40000"/>
                  <a:lumOff val="60000"/>
                </a:schemeClr>
              </a:solidFill>
              <a:effectLst>
                <a:glow rad="63500">
                  <a:schemeClr val="accent4">
                    <a:satMod val="175000"/>
                    <a:alpha val="40000"/>
                  </a:schemeClr>
                </a:glo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2 Marcador de contenido"/>
          <p:cNvSpPr>
            <a:spLocks noGrp="1"/>
          </p:cNvSpPr>
          <p:nvPr>
            <p:ph idx="1"/>
          </p:nvPr>
        </p:nvSpPr>
        <p:spPr>
          <a:xfrm>
            <a:off x="457200" y="1600201"/>
            <a:ext cx="8229600" cy="3484984"/>
          </a:xfrm>
        </p:spPr>
        <p:style>
          <a:lnRef idx="1">
            <a:schemeClr val="accent5"/>
          </a:lnRef>
          <a:fillRef idx="2">
            <a:schemeClr val="accent5"/>
          </a:fillRef>
          <a:effectRef idx="1">
            <a:schemeClr val="accent5"/>
          </a:effectRef>
          <a:fontRef idx="minor">
            <a:schemeClr val="dk1"/>
          </a:fontRef>
        </p:style>
        <p:txBody>
          <a:bodyPr/>
          <a:lstStyle/>
          <a:p>
            <a:pPr eaLnBrk="1" hangingPunct="1"/>
            <a:endParaRPr lang="en-US" sz="2000" dirty="0" smtClean="0">
              <a:latin typeface="Century Gothic" pitchFamily="34" charset="0"/>
            </a:endParaRPr>
          </a:p>
          <a:p>
            <a:pPr eaLnBrk="1" hangingPunct="1"/>
            <a:r>
              <a:rPr lang="en-US" sz="2000" dirty="0" smtClean="0"/>
              <a:t>To consider the results of the diagnosis that allows us to determine the efficiency of the methodology applied and their effects in learning English in the students.</a:t>
            </a:r>
          </a:p>
          <a:p>
            <a:pPr eaLnBrk="1" hangingPunct="1">
              <a:buFont typeface="Arial" charset="0"/>
              <a:buNone/>
            </a:pPr>
            <a:endParaRPr lang="en-US" sz="2000" dirty="0" smtClean="0"/>
          </a:p>
          <a:p>
            <a:pPr eaLnBrk="1" hangingPunct="1"/>
            <a:r>
              <a:rPr lang="en-US" sz="2000" dirty="0" smtClean="0"/>
              <a:t>To elaborate a proposal that first encourage teachers to the use of Desuggestopedia and second help Students understand and make progress in their English classrooms as an alternative methodology to improve the English sentence structure. </a:t>
            </a:r>
            <a:endParaRPr lang="es-ES" sz="2000" dirty="0" smtClean="0"/>
          </a:p>
        </p:txBody>
      </p:sp>
      <p:sp>
        <p:nvSpPr>
          <p:cNvPr id="5122" name="1 Título"/>
          <p:cNvSpPr>
            <a:spLocks noGrp="1"/>
          </p:cNvSpPr>
          <p:nvPr>
            <p:ph type="title"/>
          </p:nvPr>
        </p:nvSpPr>
        <p:spPr/>
        <p:txBody>
          <a:bodyPr/>
          <a:lstStyle/>
          <a:p>
            <a:pPr algn="ctr" eaLnBrk="1" hangingPunct="1"/>
            <a:r>
              <a:rPr lang="en-US" b="1" spc="50" dirty="0" smtClean="0">
                <a:ln w="12700" cmpd="sng">
                  <a:solidFill>
                    <a:schemeClr val="accent4">
                      <a:lumMod val="75000"/>
                    </a:schemeClr>
                  </a:solidFill>
                  <a:prstDash val="solid"/>
                </a:ln>
                <a:solidFill>
                  <a:schemeClr val="bg1"/>
                </a:solidFill>
                <a:effectLst>
                  <a:glow rad="139700">
                    <a:schemeClr val="accent5">
                      <a:satMod val="175000"/>
                      <a:alpha val="40000"/>
                    </a:schemeClr>
                  </a:glow>
                </a:effectLst>
              </a:rPr>
              <a:t>Specific Objectives </a:t>
            </a:r>
            <a:endParaRPr lang="es-ES" b="1" spc="50" dirty="0" smtClean="0">
              <a:ln w="12700" cmpd="sng">
                <a:solidFill>
                  <a:schemeClr val="accent4">
                    <a:lumMod val="75000"/>
                  </a:schemeClr>
                </a:solidFill>
                <a:prstDash val="solid"/>
              </a:ln>
              <a:solidFill>
                <a:schemeClr val="bg1"/>
              </a:solidFill>
              <a:effectLst>
                <a:glow rad="1397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92018" y="2492896"/>
            <a:ext cx="7772400" cy="13620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C" sz="5400" b="1" spc="50" dirty="0" err="1" smtClean="0">
                <a:ln w="12700" cmpd="sng">
                  <a:solidFill>
                    <a:schemeClr val="accent6">
                      <a:lumMod val="75000"/>
                    </a:schemeClr>
                  </a:solidFill>
                  <a:prstDash val="solid"/>
                </a:ln>
                <a:solidFill>
                  <a:schemeClr val="accent2">
                    <a:lumMod val="20000"/>
                    <a:lumOff val="80000"/>
                  </a:schemeClr>
                </a:solidFill>
                <a:effectLst>
                  <a:glow rad="228600">
                    <a:schemeClr val="accent6">
                      <a:satMod val="175000"/>
                      <a:alpha val="40000"/>
                    </a:schemeClr>
                  </a:glow>
                </a:effectLst>
              </a:rPr>
              <a:t>JUSTIFICATION</a:t>
            </a:r>
            <a:endParaRPr lang="es-EC" sz="5400" b="1" spc="50" dirty="0">
              <a:ln w="12700" cmpd="sng">
                <a:solidFill>
                  <a:schemeClr val="accent6">
                    <a:lumMod val="75000"/>
                  </a:schemeClr>
                </a:solidFill>
                <a:prstDash val="solid"/>
              </a:ln>
              <a:solidFill>
                <a:schemeClr val="accent2">
                  <a:lumMod val="20000"/>
                  <a:lumOff val="80000"/>
                </a:schemeClr>
              </a:solidFill>
              <a:effectLst>
                <a:glow rad="228600">
                  <a:schemeClr val="accent6">
                    <a:satMod val="175000"/>
                    <a:alpha val="40000"/>
                  </a:schemeClr>
                </a:glo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683568" y="476672"/>
            <a:ext cx="1224136" cy="84333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EC" sz="1400" dirty="0" smtClean="0"/>
              <a:t>English </a:t>
            </a:r>
            <a:r>
              <a:rPr lang="es-EC" sz="1400" dirty="0" err="1" smtClean="0"/>
              <a:t>language</a:t>
            </a:r>
            <a:endParaRPr lang="es-EC" sz="1400" dirty="0"/>
          </a:p>
        </p:txBody>
      </p:sp>
      <p:sp>
        <p:nvSpPr>
          <p:cNvPr id="8" name="7 Rectángulo"/>
          <p:cNvSpPr/>
          <p:nvPr/>
        </p:nvSpPr>
        <p:spPr>
          <a:xfrm>
            <a:off x="2555776" y="599931"/>
            <a:ext cx="936104" cy="72008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err="1" smtClean="0"/>
              <a:t>requires</a:t>
            </a:r>
            <a:endParaRPr lang="es-EC" sz="1400" dirty="0"/>
          </a:p>
        </p:txBody>
      </p:sp>
      <p:sp>
        <p:nvSpPr>
          <p:cNvPr id="9" name="8 Rectángulo redondeado"/>
          <p:cNvSpPr/>
          <p:nvPr/>
        </p:nvSpPr>
        <p:spPr>
          <a:xfrm>
            <a:off x="3851920" y="476672"/>
            <a:ext cx="1800200" cy="108012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1400" dirty="0" smtClean="0"/>
              <a:t>(</a:t>
            </a:r>
            <a:r>
              <a:rPr lang="es-EC" sz="1400" dirty="0" err="1" smtClean="0"/>
              <a:t>Elements</a:t>
            </a:r>
            <a:r>
              <a:rPr lang="es-EC" sz="1400" dirty="0" smtClean="0"/>
              <a:t>)</a:t>
            </a:r>
          </a:p>
          <a:p>
            <a:pPr algn="ctr"/>
            <a:r>
              <a:rPr lang="es-EC" sz="1400" dirty="0" smtClean="0"/>
              <a:t>Word</a:t>
            </a:r>
          </a:p>
          <a:p>
            <a:pPr algn="ctr"/>
            <a:r>
              <a:rPr lang="es-EC" sz="1400" dirty="0" err="1" smtClean="0"/>
              <a:t>Phrase</a:t>
            </a:r>
            <a:endParaRPr lang="es-EC" sz="1400" dirty="0" smtClean="0"/>
          </a:p>
          <a:p>
            <a:pPr algn="ctr"/>
            <a:r>
              <a:rPr lang="es-EC" sz="1400" dirty="0" err="1"/>
              <a:t>C</a:t>
            </a:r>
            <a:r>
              <a:rPr lang="es-EC" sz="1400" dirty="0" err="1" smtClean="0"/>
              <a:t>lause</a:t>
            </a:r>
            <a:endParaRPr lang="es-EC" sz="1400" dirty="0"/>
          </a:p>
        </p:txBody>
      </p:sp>
      <p:sp>
        <p:nvSpPr>
          <p:cNvPr id="10" name="9 Rectángulo"/>
          <p:cNvSpPr/>
          <p:nvPr/>
        </p:nvSpPr>
        <p:spPr>
          <a:xfrm>
            <a:off x="6552220" y="476672"/>
            <a:ext cx="1586832" cy="9361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s-EC" sz="1400" dirty="0" err="1" smtClean="0"/>
              <a:t>Different</a:t>
            </a:r>
            <a:r>
              <a:rPr lang="es-EC" sz="1400" dirty="0" smtClean="0"/>
              <a:t> use in a </a:t>
            </a:r>
            <a:r>
              <a:rPr lang="es-EC" sz="1400" dirty="0" err="1" smtClean="0"/>
              <a:t>sentence</a:t>
            </a:r>
            <a:endParaRPr lang="es-EC" sz="1400" dirty="0"/>
          </a:p>
        </p:txBody>
      </p:sp>
      <p:cxnSp>
        <p:nvCxnSpPr>
          <p:cNvPr id="16" name="15 Conector recto de flecha"/>
          <p:cNvCxnSpPr/>
          <p:nvPr/>
        </p:nvCxnSpPr>
        <p:spPr>
          <a:xfrm>
            <a:off x="3563888" y="959971"/>
            <a:ext cx="28803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7 Conector recto de flecha"/>
          <p:cNvCxnSpPr/>
          <p:nvPr/>
        </p:nvCxnSpPr>
        <p:spPr>
          <a:xfrm>
            <a:off x="5868144" y="980728"/>
            <a:ext cx="576064"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1" name="20 Conector recto de flecha"/>
          <p:cNvCxnSpPr/>
          <p:nvPr/>
        </p:nvCxnSpPr>
        <p:spPr>
          <a:xfrm>
            <a:off x="2123728" y="980728"/>
            <a:ext cx="360040"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0" name="29 Rectángulo redondeado"/>
          <p:cNvSpPr/>
          <p:nvPr/>
        </p:nvSpPr>
        <p:spPr>
          <a:xfrm>
            <a:off x="683568" y="1772816"/>
            <a:ext cx="1224136" cy="108012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sz="1400" dirty="0" err="1" smtClean="0"/>
              <a:t>Area</a:t>
            </a:r>
            <a:r>
              <a:rPr lang="es-EC" sz="1400" dirty="0" smtClean="0"/>
              <a:t> of </a:t>
            </a:r>
            <a:r>
              <a:rPr lang="es-EC" sz="1400" dirty="0" err="1" smtClean="0"/>
              <a:t>knowledge</a:t>
            </a:r>
            <a:r>
              <a:rPr lang="es-EC" sz="1400" dirty="0" smtClean="0"/>
              <a:t> and </a:t>
            </a:r>
            <a:r>
              <a:rPr lang="es-EC" sz="1400" dirty="0" err="1" smtClean="0"/>
              <a:t>teaching</a:t>
            </a:r>
            <a:endParaRPr lang="es-EC" sz="1400" dirty="0"/>
          </a:p>
        </p:txBody>
      </p:sp>
      <p:sp>
        <p:nvSpPr>
          <p:cNvPr id="31" name="30 Rectángulo redondeado"/>
          <p:cNvSpPr/>
          <p:nvPr/>
        </p:nvSpPr>
        <p:spPr>
          <a:xfrm>
            <a:off x="3815916" y="2060848"/>
            <a:ext cx="1872208" cy="57606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C" sz="1400" dirty="0" err="1"/>
              <a:t>i</a:t>
            </a:r>
            <a:r>
              <a:rPr lang="es-EC" sz="1400" dirty="0" err="1" smtClean="0"/>
              <a:t>s</a:t>
            </a:r>
            <a:r>
              <a:rPr lang="es-EC" sz="1400" dirty="0" smtClean="0"/>
              <a:t> </a:t>
            </a:r>
            <a:r>
              <a:rPr lang="es-EC" sz="1400" dirty="0" err="1" smtClean="0"/>
              <a:t>changed</a:t>
            </a:r>
            <a:r>
              <a:rPr lang="es-EC" sz="1400" dirty="0" smtClean="0"/>
              <a:t> </a:t>
            </a:r>
            <a:r>
              <a:rPr lang="es-EC" sz="1400" dirty="0" err="1" smtClean="0"/>
              <a:t>into</a:t>
            </a:r>
            <a:endParaRPr lang="es-EC" sz="1400" dirty="0"/>
          </a:p>
        </p:txBody>
      </p:sp>
      <p:sp>
        <p:nvSpPr>
          <p:cNvPr id="32" name="31 Rectángulo redondeado"/>
          <p:cNvSpPr/>
          <p:nvPr/>
        </p:nvSpPr>
        <p:spPr>
          <a:xfrm>
            <a:off x="6660232" y="1916832"/>
            <a:ext cx="1584176" cy="86409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sz="1400" dirty="0" err="1" smtClean="0"/>
              <a:t>Practice</a:t>
            </a:r>
            <a:r>
              <a:rPr lang="es-EC" sz="1400" dirty="0" smtClean="0"/>
              <a:t> and </a:t>
            </a:r>
            <a:r>
              <a:rPr lang="es-EC" sz="1400" dirty="0" err="1" smtClean="0"/>
              <a:t>methodology</a:t>
            </a:r>
            <a:endParaRPr lang="es-EC" sz="1400" dirty="0"/>
          </a:p>
        </p:txBody>
      </p:sp>
      <p:sp>
        <p:nvSpPr>
          <p:cNvPr id="34" name="33 Rectángulo"/>
          <p:cNvSpPr/>
          <p:nvPr/>
        </p:nvSpPr>
        <p:spPr>
          <a:xfrm>
            <a:off x="539552" y="3068960"/>
            <a:ext cx="1872208" cy="1512168"/>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dirty="0" err="1" smtClean="0"/>
              <a:t>Communication</a:t>
            </a:r>
            <a:r>
              <a:rPr lang="es-EC" sz="1400" dirty="0" smtClean="0"/>
              <a:t> </a:t>
            </a:r>
            <a:r>
              <a:rPr lang="es-EC" sz="1400" dirty="0" err="1" smtClean="0"/>
              <a:t>Skills</a:t>
            </a:r>
            <a:endParaRPr lang="es-EC" sz="1400" dirty="0" smtClean="0"/>
          </a:p>
          <a:p>
            <a:pPr algn="ctr"/>
            <a:endParaRPr lang="es-EC" sz="1400" dirty="0"/>
          </a:p>
          <a:p>
            <a:pPr algn="ctr"/>
            <a:r>
              <a:rPr lang="es-EC" sz="1400" dirty="0" err="1" smtClean="0"/>
              <a:t>Listening</a:t>
            </a:r>
            <a:endParaRPr lang="es-EC" sz="1400" dirty="0" smtClean="0"/>
          </a:p>
          <a:p>
            <a:pPr algn="ctr"/>
            <a:r>
              <a:rPr lang="es-EC" sz="1400" dirty="0" err="1" smtClean="0"/>
              <a:t>Writing</a:t>
            </a:r>
            <a:endParaRPr lang="es-EC" sz="1400" dirty="0" smtClean="0"/>
          </a:p>
          <a:p>
            <a:pPr algn="ctr"/>
            <a:r>
              <a:rPr lang="es-EC" sz="1400" dirty="0" smtClean="0"/>
              <a:t>Reading</a:t>
            </a:r>
          </a:p>
          <a:p>
            <a:pPr algn="ctr"/>
            <a:r>
              <a:rPr lang="es-EC" sz="1400" dirty="0" err="1" smtClean="0"/>
              <a:t>speaking</a:t>
            </a:r>
            <a:endParaRPr lang="es-EC" sz="1400" dirty="0" smtClean="0"/>
          </a:p>
          <a:p>
            <a:pPr algn="ctr"/>
            <a:endParaRPr lang="es-EC" sz="1400" dirty="0"/>
          </a:p>
        </p:txBody>
      </p:sp>
      <p:sp>
        <p:nvSpPr>
          <p:cNvPr id="37" name="36 Rectángulo"/>
          <p:cNvSpPr/>
          <p:nvPr/>
        </p:nvSpPr>
        <p:spPr>
          <a:xfrm>
            <a:off x="3599892" y="3284984"/>
            <a:ext cx="2268252" cy="7200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C" sz="1400" dirty="0" err="1" smtClean="0"/>
              <a:t>Develop</a:t>
            </a:r>
            <a:r>
              <a:rPr lang="es-EC" sz="1400" dirty="0" smtClean="0"/>
              <a:t> </a:t>
            </a:r>
            <a:r>
              <a:rPr lang="es-EC" sz="1400" dirty="0" err="1" smtClean="0"/>
              <a:t>an</a:t>
            </a:r>
            <a:r>
              <a:rPr lang="es-EC" sz="1400" dirty="0" smtClean="0"/>
              <a:t> </a:t>
            </a:r>
            <a:r>
              <a:rPr lang="es-EC" sz="1400" dirty="0" err="1" smtClean="0"/>
              <a:t>important</a:t>
            </a:r>
            <a:r>
              <a:rPr lang="es-EC" sz="1400" dirty="0" smtClean="0"/>
              <a:t> role</a:t>
            </a:r>
            <a:endParaRPr lang="es-EC" sz="1400" dirty="0"/>
          </a:p>
        </p:txBody>
      </p:sp>
      <p:sp>
        <p:nvSpPr>
          <p:cNvPr id="38" name="37 Rectángulo"/>
          <p:cNvSpPr/>
          <p:nvPr/>
        </p:nvSpPr>
        <p:spPr>
          <a:xfrm>
            <a:off x="6660232" y="3284984"/>
            <a:ext cx="1584176" cy="936104"/>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s-EC" sz="1400" dirty="0" err="1" smtClean="0"/>
              <a:t>Teaching</a:t>
            </a:r>
            <a:r>
              <a:rPr lang="es-EC" sz="1400" dirty="0" smtClean="0"/>
              <a:t> – </a:t>
            </a:r>
            <a:r>
              <a:rPr lang="es-EC" sz="1400" dirty="0" err="1" smtClean="0"/>
              <a:t>learning</a:t>
            </a:r>
            <a:r>
              <a:rPr lang="es-EC" sz="1400" dirty="0" smtClean="0"/>
              <a:t> </a:t>
            </a:r>
            <a:r>
              <a:rPr lang="es-EC" sz="1400" dirty="0" err="1" smtClean="0"/>
              <a:t>process</a:t>
            </a:r>
            <a:endParaRPr lang="es-EC" sz="1400" dirty="0"/>
          </a:p>
        </p:txBody>
      </p:sp>
      <p:sp>
        <p:nvSpPr>
          <p:cNvPr id="39" name="38 Recortar rectángulo de esquina del mismo lado"/>
          <p:cNvSpPr/>
          <p:nvPr/>
        </p:nvSpPr>
        <p:spPr>
          <a:xfrm>
            <a:off x="683568" y="4797152"/>
            <a:ext cx="1620180" cy="720080"/>
          </a:xfrm>
          <a:prstGeom prst="snip2Same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400" dirty="0" smtClean="0"/>
              <a:t>Desuggestopedia</a:t>
            </a:r>
            <a:endParaRPr lang="es-EC" sz="1400" dirty="0"/>
          </a:p>
        </p:txBody>
      </p:sp>
      <p:sp>
        <p:nvSpPr>
          <p:cNvPr id="40" name="39 Recortar rectángulo de esquina del mismo lado"/>
          <p:cNvSpPr/>
          <p:nvPr/>
        </p:nvSpPr>
        <p:spPr>
          <a:xfrm>
            <a:off x="2936225" y="4941168"/>
            <a:ext cx="1080120" cy="576064"/>
          </a:xfrm>
          <a:prstGeom prst="snip2Same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400" dirty="0" err="1" smtClean="0"/>
              <a:t>develops</a:t>
            </a:r>
            <a:endParaRPr lang="es-EC" sz="1400" dirty="0"/>
          </a:p>
        </p:txBody>
      </p:sp>
      <p:sp>
        <p:nvSpPr>
          <p:cNvPr id="41" name="40 Recortar rectángulo de esquina del mismo lado"/>
          <p:cNvSpPr/>
          <p:nvPr/>
        </p:nvSpPr>
        <p:spPr>
          <a:xfrm>
            <a:off x="4548801" y="4912585"/>
            <a:ext cx="1391351" cy="576064"/>
          </a:xfrm>
          <a:prstGeom prst="snip2Same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400" dirty="0" err="1" smtClean="0"/>
              <a:t>Interest</a:t>
            </a:r>
            <a:r>
              <a:rPr lang="es-EC" sz="1400" dirty="0" smtClean="0"/>
              <a:t> and </a:t>
            </a:r>
            <a:r>
              <a:rPr lang="es-EC" sz="1400" dirty="0" err="1" smtClean="0"/>
              <a:t>importance</a:t>
            </a:r>
            <a:endParaRPr lang="es-EC" sz="1400" dirty="0"/>
          </a:p>
        </p:txBody>
      </p:sp>
      <p:sp>
        <p:nvSpPr>
          <p:cNvPr id="42" name="41 Recortar rectángulo de esquina del mismo lado"/>
          <p:cNvSpPr/>
          <p:nvPr/>
        </p:nvSpPr>
        <p:spPr>
          <a:xfrm>
            <a:off x="6552220" y="4912585"/>
            <a:ext cx="1800200" cy="576064"/>
          </a:xfrm>
          <a:prstGeom prst="snip2Same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sz="1400" dirty="0" err="1" smtClean="0"/>
              <a:t>Learning</a:t>
            </a:r>
            <a:r>
              <a:rPr lang="es-EC" sz="1400" dirty="0" smtClean="0"/>
              <a:t> </a:t>
            </a:r>
            <a:r>
              <a:rPr lang="es-EC" sz="1400" dirty="0"/>
              <a:t>E</a:t>
            </a:r>
            <a:r>
              <a:rPr lang="es-EC" sz="1400" dirty="0" smtClean="0"/>
              <a:t>nglish</a:t>
            </a:r>
            <a:endParaRPr lang="es-EC" sz="1400" dirty="0"/>
          </a:p>
        </p:txBody>
      </p:sp>
      <p:sp>
        <p:nvSpPr>
          <p:cNvPr id="43" name="42 Recortar rectángulo de esquina diagonal"/>
          <p:cNvSpPr/>
          <p:nvPr/>
        </p:nvSpPr>
        <p:spPr>
          <a:xfrm>
            <a:off x="851053" y="5877272"/>
            <a:ext cx="1056651" cy="576064"/>
          </a:xfrm>
          <a:prstGeom prst="snip2DiagRect">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err="1" smtClean="0"/>
              <a:t>Students</a:t>
            </a:r>
            <a:endParaRPr lang="es-EC" sz="1400" dirty="0"/>
          </a:p>
        </p:txBody>
      </p:sp>
      <p:sp>
        <p:nvSpPr>
          <p:cNvPr id="44" name="43 Recortar rectángulo de esquina diagonal"/>
          <p:cNvSpPr/>
          <p:nvPr/>
        </p:nvSpPr>
        <p:spPr>
          <a:xfrm>
            <a:off x="2951820" y="5877272"/>
            <a:ext cx="979184" cy="576064"/>
          </a:xfrm>
          <a:prstGeom prst="snip2DiagRect">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err="1" smtClean="0"/>
              <a:t>learn</a:t>
            </a:r>
            <a:endParaRPr lang="es-EC" sz="1400" dirty="0"/>
          </a:p>
        </p:txBody>
      </p:sp>
      <p:sp>
        <p:nvSpPr>
          <p:cNvPr id="45" name="44 Recortar rectángulo de esquina diagonal"/>
          <p:cNvSpPr/>
          <p:nvPr/>
        </p:nvSpPr>
        <p:spPr>
          <a:xfrm>
            <a:off x="4548801" y="5853798"/>
            <a:ext cx="1608446" cy="576064"/>
          </a:xfrm>
          <a:prstGeom prst="snip2DiagRect">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err="1" smtClean="0"/>
              <a:t>Interactive</a:t>
            </a:r>
            <a:r>
              <a:rPr lang="es-EC" sz="1400" dirty="0" smtClean="0"/>
              <a:t> </a:t>
            </a:r>
            <a:r>
              <a:rPr lang="es-EC" sz="1400" dirty="0" err="1" smtClean="0"/>
              <a:t>games</a:t>
            </a:r>
            <a:r>
              <a:rPr lang="es-EC" sz="1400" dirty="0" smtClean="0"/>
              <a:t> (</a:t>
            </a:r>
            <a:r>
              <a:rPr lang="es-EC" sz="1400" dirty="0" err="1" smtClean="0"/>
              <a:t>playful</a:t>
            </a:r>
            <a:r>
              <a:rPr lang="es-EC" sz="1400" dirty="0" smtClean="0"/>
              <a:t> </a:t>
            </a:r>
            <a:r>
              <a:rPr lang="es-EC" sz="1400" dirty="0" err="1" smtClean="0"/>
              <a:t>methods</a:t>
            </a:r>
            <a:r>
              <a:rPr lang="es-EC" sz="1400" dirty="0" smtClean="0"/>
              <a:t>)</a:t>
            </a:r>
            <a:endParaRPr lang="es-EC" sz="1400" dirty="0"/>
          </a:p>
        </p:txBody>
      </p:sp>
      <p:sp>
        <p:nvSpPr>
          <p:cNvPr id="46" name="45 Recortar rectángulo de esquina diagonal"/>
          <p:cNvSpPr/>
          <p:nvPr/>
        </p:nvSpPr>
        <p:spPr>
          <a:xfrm>
            <a:off x="6660232" y="5872359"/>
            <a:ext cx="1588645" cy="576064"/>
          </a:xfrm>
          <a:prstGeom prst="snip2DiagRect">
            <a:avLst/>
          </a:prstGeom>
          <a:effectLst>
            <a:glow rad="139700">
              <a:schemeClr val="accent2">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dirty="0" err="1" smtClean="0"/>
              <a:t>Students</a:t>
            </a:r>
            <a:r>
              <a:rPr lang="es-EC" sz="1400" dirty="0" smtClean="0"/>
              <a:t> do </a:t>
            </a:r>
            <a:r>
              <a:rPr lang="es-EC" sz="1400" dirty="0" err="1" smtClean="0"/>
              <a:t>not</a:t>
            </a:r>
            <a:r>
              <a:rPr lang="es-EC" sz="1400" dirty="0" smtClean="0"/>
              <a:t> </a:t>
            </a:r>
            <a:r>
              <a:rPr lang="es-EC" sz="1400" dirty="0" err="1" smtClean="0"/>
              <a:t>have</a:t>
            </a:r>
            <a:r>
              <a:rPr lang="es-EC" sz="1400" dirty="0" smtClean="0"/>
              <a:t> </a:t>
            </a:r>
            <a:r>
              <a:rPr lang="es-EC" sz="1400" dirty="0" err="1" smtClean="0"/>
              <a:t>the</a:t>
            </a:r>
            <a:r>
              <a:rPr lang="es-EC" sz="1400" dirty="0" smtClean="0"/>
              <a:t> </a:t>
            </a:r>
            <a:r>
              <a:rPr lang="es-EC" sz="1400" dirty="0" err="1" smtClean="0"/>
              <a:t>fear</a:t>
            </a:r>
            <a:r>
              <a:rPr lang="es-EC" sz="1400" dirty="0" smtClean="0"/>
              <a:t> to </a:t>
            </a:r>
            <a:r>
              <a:rPr lang="es-EC" sz="1400" dirty="0" err="1" smtClean="0"/>
              <a:t>learn</a:t>
            </a:r>
            <a:endParaRPr lang="es-EC" sz="1400" dirty="0"/>
          </a:p>
        </p:txBody>
      </p:sp>
      <p:cxnSp>
        <p:nvCxnSpPr>
          <p:cNvPr id="56" name="55 Conector recto de flecha"/>
          <p:cNvCxnSpPr/>
          <p:nvPr/>
        </p:nvCxnSpPr>
        <p:spPr>
          <a:xfrm>
            <a:off x="2195736" y="2348880"/>
            <a:ext cx="12961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8" name="57 Conector recto de flecha"/>
          <p:cNvCxnSpPr/>
          <p:nvPr/>
        </p:nvCxnSpPr>
        <p:spPr>
          <a:xfrm>
            <a:off x="5940152" y="2312876"/>
            <a:ext cx="612068"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0" name="59 Conector recto de flecha"/>
          <p:cNvCxnSpPr/>
          <p:nvPr/>
        </p:nvCxnSpPr>
        <p:spPr>
          <a:xfrm>
            <a:off x="2483768" y="3645024"/>
            <a:ext cx="936104"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2" name="61 Conector recto de flecha"/>
          <p:cNvCxnSpPr/>
          <p:nvPr/>
        </p:nvCxnSpPr>
        <p:spPr>
          <a:xfrm>
            <a:off x="6012160" y="3645024"/>
            <a:ext cx="54006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4" name="63 Conector recto de flecha"/>
          <p:cNvCxnSpPr/>
          <p:nvPr/>
        </p:nvCxnSpPr>
        <p:spPr>
          <a:xfrm>
            <a:off x="2483768" y="5229200"/>
            <a:ext cx="36004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6" name="65 Conector recto de flecha"/>
          <p:cNvCxnSpPr/>
          <p:nvPr/>
        </p:nvCxnSpPr>
        <p:spPr>
          <a:xfrm>
            <a:off x="4139952" y="5229200"/>
            <a:ext cx="288032"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8" name="67 Conector recto de flecha"/>
          <p:cNvCxnSpPr/>
          <p:nvPr/>
        </p:nvCxnSpPr>
        <p:spPr>
          <a:xfrm>
            <a:off x="6012160" y="5229200"/>
            <a:ext cx="39870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0" name="69 Conector recto de flecha"/>
          <p:cNvCxnSpPr/>
          <p:nvPr/>
        </p:nvCxnSpPr>
        <p:spPr>
          <a:xfrm>
            <a:off x="2123728" y="6165304"/>
            <a:ext cx="54006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2" name="71 Conector recto de flecha"/>
          <p:cNvCxnSpPr/>
          <p:nvPr/>
        </p:nvCxnSpPr>
        <p:spPr>
          <a:xfrm>
            <a:off x="4139952" y="6141830"/>
            <a:ext cx="288032"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74" name="73 Conector recto de flecha"/>
          <p:cNvCxnSpPr/>
          <p:nvPr/>
        </p:nvCxnSpPr>
        <p:spPr>
          <a:xfrm>
            <a:off x="6282190" y="6141830"/>
            <a:ext cx="27003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1840741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08920"/>
            <a:ext cx="7772400" cy="930027"/>
          </a:xfrm>
        </p:spPr>
        <p:txBody>
          <a:bodyPr>
            <a:normAutofit fontScale="90000"/>
          </a:bodyPr>
          <a:lstStyle/>
          <a:p>
            <a:pPr algn="ctr"/>
            <a:r>
              <a:rPr lang="en-US" dirty="0" smtClean="0">
                <a:ln>
                  <a:solidFill>
                    <a:schemeClr val="accent3">
                      <a:lumMod val="75000"/>
                    </a:schemeClr>
                  </a:solidFill>
                </a:ln>
                <a:solidFill>
                  <a:schemeClr val="accent3">
                    <a:lumMod val="50000"/>
                  </a:schemeClr>
                </a:solidFill>
                <a:effectLst>
                  <a:glow rad="228600">
                    <a:schemeClr val="accent3">
                      <a:satMod val="175000"/>
                      <a:alpha val="40000"/>
                    </a:schemeClr>
                  </a:glow>
                </a:effectLst>
              </a:rPr>
              <a:t>THEORETICAL</a:t>
            </a:r>
            <a:r>
              <a:rPr lang="es-EC" dirty="0" smtClean="0">
                <a:ln>
                  <a:solidFill>
                    <a:schemeClr val="accent3">
                      <a:lumMod val="75000"/>
                    </a:schemeClr>
                  </a:solidFill>
                </a:ln>
                <a:solidFill>
                  <a:schemeClr val="accent3">
                    <a:lumMod val="50000"/>
                  </a:schemeClr>
                </a:solidFill>
                <a:effectLst>
                  <a:glow rad="228600">
                    <a:schemeClr val="accent3">
                      <a:satMod val="175000"/>
                      <a:alpha val="40000"/>
                    </a:schemeClr>
                  </a:glow>
                </a:effectLst>
              </a:rPr>
              <a:t> FRAMEWORK</a:t>
            </a:r>
            <a:endParaRPr lang="es-EC" dirty="0">
              <a:ln>
                <a:solidFill>
                  <a:schemeClr val="accent3">
                    <a:lumMod val="75000"/>
                  </a:schemeClr>
                </a:solidFill>
              </a:ln>
              <a:solidFill>
                <a:schemeClr val="accent3">
                  <a:lumMod val="50000"/>
                </a:schemeClr>
              </a:solidFill>
              <a:effectLst>
                <a:glow rad="228600">
                  <a:schemeClr val="accent3">
                    <a:satMod val="175000"/>
                    <a:alpha val="40000"/>
                  </a:schemeClr>
                </a:glow>
              </a:effectLst>
            </a:endParaRPr>
          </a:p>
        </p:txBody>
      </p:sp>
    </p:spTree>
    <p:extLst>
      <p:ext uri="{BB962C8B-B14F-4D97-AF65-F5344CB8AC3E}">
        <p14:creationId xmlns:p14="http://schemas.microsoft.com/office/powerpoint/2010/main" xmlns="" val="2880553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7772400" cy="1152127"/>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dirty="0" smtClean="0">
                <a:ln>
                  <a:solidFill>
                    <a:schemeClr val="accent3">
                      <a:lumMod val="75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THEORETICAL</a:t>
            </a:r>
            <a:r>
              <a:rPr lang="es-EC" dirty="0" smtClean="0">
                <a:ln>
                  <a:solidFill>
                    <a:schemeClr val="accent3">
                      <a:lumMod val="75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FRAMEWORK: </a:t>
            </a:r>
            <a:br>
              <a:rPr lang="es-EC" dirty="0" smtClean="0">
                <a:ln>
                  <a:solidFill>
                    <a:schemeClr val="accent3">
                      <a:lumMod val="75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s-EC" dirty="0" err="1" smtClean="0">
                <a:ln>
                  <a:solidFill>
                    <a:schemeClr val="accent3">
                      <a:lumMod val="75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syntax</a:t>
            </a:r>
            <a:endParaRPr lang="es-EC" dirty="0">
              <a:ln>
                <a:solidFill>
                  <a:schemeClr val="accent3">
                    <a:lumMod val="75000"/>
                  </a:schemeClr>
                </a:solidFill>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2 Diagrama"/>
          <p:cNvGraphicFramePr/>
          <p:nvPr>
            <p:extLst>
              <p:ext uri="{D42A27DB-BD31-4B8C-83A1-F6EECF244321}">
                <p14:modId xmlns:p14="http://schemas.microsoft.com/office/powerpoint/2010/main" xmlns="" val="551704319"/>
              </p:ext>
            </p:extLst>
          </p:nvPr>
        </p:nvGraphicFramePr>
        <p:xfrm>
          <a:off x="251520" y="1484784"/>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068406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88640"/>
            <a:ext cx="7772400" cy="1152127"/>
          </a:xfrm>
        </p:spPr>
        <p:txBody>
          <a:bodyPr>
            <a:normAutofit fontScale="9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dirty="0" smtClean="0">
                <a:ln>
                  <a:solidFill>
                    <a:schemeClr val="tx2">
                      <a:lumMod val="60000"/>
                      <a:lumOff val="40000"/>
                    </a:schemeClr>
                  </a:solidFill>
                </a:ln>
                <a:solidFill>
                  <a:schemeClr val="accent4">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THEORETICAL</a:t>
            </a:r>
            <a:r>
              <a:rPr lang="es-EC" dirty="0" smtClean="0">
                <a:ln>
                  <a:solidFill>
                    <a:schemeClr val="tx2">
                      <a:lumMod val="60000"/>
                      <a:lumOff val="40000"/>
                    </a:schemeClr>
                  </a:solidFill>
                </a:ln>
                <a:solidFill>
                  <a:schemeClr val="accent4">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FRAMEWORK: </a:t>
            </a:r>
            <a:br>
              <a:rPr lang="es-EC" dirty="0" smtClean="0">
                <a:ln>
                  <a:solidFill>
                    <a:schemeClr val="tx2">
                      <a:lumMod val="60000"/>
                      <a:lumOff val="40000"/>
                    </a:schemeClr>
                  </a:solidFill>
                </a:ln>
                <a:solidFill>
                  <a:schemeClr val="accent4">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s-EC" dirty="0" err="1" smtClean="0">
                <a:ln>
                  <a:solidFill>
                    <a:schemeClr val="tx2">
                      <a:lumMod val="60000"/>
                      <a:lumOff val="40000"/>
                    </a:schemeClr>
                  </a:solidFill>
                </a:ln>
                <a:solidFill>
                  <a:schemeClr val="accent4">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syntax</a:t>
            </a:r>
            <a:endParaRPr lang="es-EC" dirty="0">
              <a:ln>
                <a:solidFill>
                  <a:schemeClr val="tx2">
                    <a:lumMod val="60000"/>
                    <a:lumOff val="40000"/>
                  </a:schemeClr>
                </a:solidFill>
              </a:ln>
              <a:solidFill>
                <a:schemeClr val="accent4">
                  <a:lumMod val="75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2 Diagrama"/>
          <p:cNvGraphicFramePr/>
          <p:nvPr>
            <p:extLst>
              <p:ext uri="{D42A27DB-BD31-4B8C-83A1-F6EECF244321}">
                <p14:modId xmlns:p14="http://schemas.microsoft.com/office/powerpoint/2010/main" xmlns="" val="3403726168"/>
              </p:ext>
            </p:extLst>
          </p:nvPr>
        </p:nvGraphicFramePr>
        <p:xfrm>
          <a:off x="827584" y="1541016"/>
          <a:ext cx="720080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13125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539552" y="476672"/>
            <a:ext cx="8229600" cy="114300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1" hangingPunct="1"/>
            <a:r>
              <a:rPr lang="es-ES" sz="3600" b="1" cap="all" dirty="0" err="1" smtClean="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THEORETICAL</a:t>
            </a:r>
            <a:r>
              <a:rPr lang="es-ES" sz="3600" b="1" cap="all" dirty="0" smtClean="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FRAMEWORK: </a:t>
            </a:r>
            <a:r>
              <a:rPr lang="es-ES" sz="3600" b="1" cap="all" dirty="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r>
            <a:br>
              <a:rPr lang="es-ES" sz="3600" b="1" cap="all" dirty="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br>
            <a:r>
              <a:rPr lang="es-ES" sz="3600" b="1" cap="all" dirty="0" err="1" smtClean="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SENTENCE</a:t>
            </a:r>
            <a:r>
              <a:rPr lang="es-ES" sz="3600" b="1" cap="all" dirty="0" smtClean="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s-ES" sz="3600" b="1" cap="all" dirty="0" err="1" smtClean="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PATTERNS</a:t>
            </a:r>
            <a:endParaRPr lang="es-ES" sz="3600" b="1" cap="all" dirty="0" smtClean="0">
              <a:ln>
                <a:solidFill>
                  <a:schemeClr val="accent5">
                    <a:lumMod val="50000"/>
                  </a:schemeClr>
                </a:solidFill>
              </a:ln>
              <a:solidFill>
                <a:schemeClr val="accent2">
                  <a:lumMod val="40000"/>
                  <a:lumOff val="6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Picture 2" descr="H:\Respaldo Karen\Mis imágenes\2015\TESIS ESPE 2015\DSC0874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0872"/>
          <a:stretch/>
        </p:blipFill>
        <p:spPr bwMode="auto">
          <a:xfrm>
            <a:off x="6084168" y="3789040"/>
            <a:ext cx="2664295" cy="282164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H:\Respaldo Karen\Mis imágenes\2015\TESIS ESPE 2015\DSC0875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3284"/>
          <a:stretch/>
        </p:blipFill>
        <p:spPr bwMode="auto">
          <a:xfrm>
            <a:off x="323528" y="3779962"/>
            <a:ext cx="2592288" cy="2745382"/>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Respaldo Karen\Mis imágenes\2015\TESIS ESPE 2015\DSC08745.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354"/>
          <a:stretch/>
        </p:blipFill>
        <p:spPr bwMode="auto">
          <a:xfrm>
            <a:off x="3203848" y="1628800"/>
            <a:ext cx="2664295" cy="282164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3787761440"/>
              </p:ext>
            </p:extLst>
          </p:nvPr>
        </p:nvGraphicFramePr>
        <p:xfrm>
          <a:off x="457200" y="980728"/>
          <a:ext cx="8363272"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539552" y="188640"/>
            <a:ext cx="8229600" cy="720080"/>
          </a:xfrm>
        </p:spPr>
        <p:txBody>
          <a:bodyPr>
            <a:noAutofit/>
          </a:bodyPr>
          <a:lstStyle/>
          <a:p>
            <a:pPr eaLnBrk="1" hangingPunct="1"/>
            <a:r>
              <a:rPr lang="es-ES" sz="2800"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entury Gothic" pitchFamily="34" charset="0"/>
              </a:rPr>
              <a:t>THEORETICAL</a:t>
            </a:r>
            <a:r>
              <a:rPr lang="es-ES" sz="2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entury Gothic" pitchFamily="34" charset="0"/>
              </a:rPr>
              <a:t> FRAMEWORK: DESUGGESTOPEDIA</a:t>
            </a:r>
          </a:p>
        </p:txBody>
      </p:sp>
    </p:spTree>
    <p:extLst>
      <p:ext uri="{BB962C8B-B14F-4D97-AF65-F5344CB8AC3E}">
        <p14:creationId xmlns:p14="http://schemas.microsoft.com/office/powerpoint/2010/main" xmlns="" val="1341854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err="1" smtClean="0"/>
              <a:t>Instituto</a:t>
            </a:r>
            <a:r>
              <a:rPr lang="en-US" b="1" dirty="0" smtClean="0"/>
              <a:t> </a:t>
            </a:r>
            <a:r>
              <a:rPr lang="en-US" b="1" dirty="0" err="1" smtClean="0"/>
              <a:t>Tecnológico</a:t>
            </a:r>
            <a:r>
              <a:rPr lang="en-US" b="1" dirty="0" smtClean="0"/>
              <a:t> Superior “Central </a:t>
            </a:r>
            <a:r>
              <a:rPr lang="en-US" b="1" dirty="0" err="1" smtClean="0"/>
              <a:t>Técnico</a:t>
            </a:r>
            <a:r>
              <a:rPr lang="en-US" b="1" dirty="0" smtClean="0"/>
              <a:t>” </a:t>
            </a:r>
            <a:endParaRPr lang="es-ES" dirty="0"/>
          </a:p>
        </p:txBody>
      </p:sp>
      <p:pic>
        <p:nvPicPr>
          <p:cNvPr id="1028" name="Picture 4" descr="Resultado de imagen para fotos del colegio central técnico"/>
          <p:cNvPicPr>
            <a:picLocks noChangeAspect="1" noChangeArrowheads="1"/>
          </p:cNvPicPr>
          <p:nvPr/>
        </p:nvPicPr>
        <p:blipFill>
          <a:blip r:embed="rId2" cstate="print"/>
          <a:srcRect/>
          <a:stretch>
            <a:fillRect/>
          </a:stretch>
        </p:blipFill>
        <p:spPr bwMode="auto">
          <a:xfrm>
            <a:off x="1691680" y="2204864"/>
            <a:ext cx="5767413" cy="331236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564904"/>
            <a:ext cx="8229600" cy="1800200"/>
          </a:xfrm>
        </p:spPr>
        <p:txBody>
          <a:bodyPr>
            <a:normAutofit/>
          </a:bodyPr>
          <a:lstStyle/>
          <a:p>
            <a:pPr algn="ctr"/>
            <a:r>
              <a:rPr lang="es-ES" sz="5400" b="1" dirty="0" smtClean="0">
                <a:effectLst>
                  <a:glow rad="228600">
                    <a:schemeClr val="accent5">
                      <a:satMod val="175000"/>
                      <a:alpha val="40000"/>
                    </a:schemeClr>
                  </a:glow>
                </a:effectLst>
              </a:rPr>
              <a:t>DESUGGESTOPEDIA </a:t>
            </a:r>
            <a:br>
              <a:rPr lang="es-ES" sz="5400" b="1" dirty="0" smtClean="0">
                <a:effectLst>
                  <a:glow rad="228600">
                    <a:schemeClr val="accent5">
                      <a:satMod val="175000"/>
                      <a:alpha val="40000"/>
                    </a:schemeClr>
                  </a:glow>
                </a:effectLst>
              </a:rPr>
            </a:br>
            <a:r>
              <a:rPr lang="es-ES" sz="5400" b="1" dirty="0" err="1" smtClean="0">
                <a:effectLst>
                  <a:glow rad="228600">
                    <a:schemeClr val="accent5">
                      <a:satMod val="175000"/>
                      <a:alpha val="40000"/>
                    </a:schemeClr>
                  </a:glow>
                </a:effectLst>
              </a:rPr>
              <a:t>TECHNIQUES</a:t>
            </a:r>
            <a:endParaRPr lang="es-ES" sz="5400" b="1" dirty="0">
              <a:effectLst>
                <a:glow rad="228600">
                  <a:schemeClr val="accent5">
                    <a:satMod val="175000"/>
                    <a:alpha val="40000"/>
                  </a:schemeClr>
                </a:glo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4 Marcador de contenido"/>
          <p:cNvSpPr>
            <a:spLocks noGrp="1"/>
          </p:cNvSpPr>
          <p:nvPr>
            <p:ph idx="1"/>
          </p:nvPr>
        </p:nvSpPr>
        <p:spPr>
          <a:xfrm>
            <a:off x="457200" y="1268413"/>
            <a:ext cx="8229600" cy="3086100"/>
          </a:xfrm>
        </p:spPr>
        <p:style>
          <a:lnRef idx="2">
            <a:schemeClr val="accent1"/>
          </a:lnRef>
          <a:fillRef idx="1">
            <a:schemeClr val="lt1"/>
          </a:fillRef>
          <a:effectRef idx="0">
            <a:schemeClr val="accent1"/>
          </a:effectRef>
          <a:fontRef idx="minor">
            <a:schemeClr val="dk1"/>
          </a:fontRef>
        </p:style>
        <p:txBody>
          <a:bodyPr>
            <a:normAutofit lnSpcReduction="1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rPr>
              <a:t>This technique uses posters containing grammatical information about the target language on the classrooms walls, students will absorb the lesson easily.</a:t>
            </a:r>
          </a:p>
          <a:p>
            <a:pPr>
              <a:buFont typeface="Arial" charset="0"/>
              <a:buNone/>
            </a:pPr>
            <a:endParaRPr lang="en-US"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ndParaRPr>
          </a:p>
          <a:p>
            <a:r>
              <a:rPr lang="en-US"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rPr>
              <a:t>The posters are changed from time to time to indicate actual grammatical information according to what the students are studying.</a:t>
            </a:r>
          </a:p>
          <a:p>
            <a:endParaRPr lang="en-US"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endParaRPr>
          </a:p>
          <a:p>
            <a:r>
              <a:rPr lang="en-US" sz="1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Century Gothic" pitchFamily="34" charset="0"/>
              </a:rPr>
              <a:t>Teacher should use pictures, graphics, flashcards, large wall papers, photographs or illustrations for an easy learning.</a:t>
            </a:r>
          </a:p>
        </p:txBody>
      </p:sp>
      <p:sp>
        <p:nvSpPr>
          <p:cNvPr id="14338" name="1 Título"/>
          <p:cNvSpPr>
            <a:spLocks noGrp="1"/>
          </p:cNvSpPr>
          <p:nvPr>
            <p:ph type="title"/>
          </p:nvPr>
        </p:nvSpPr>
        <p:spPr>
          <a:xfrm>
            <a:off x="457200" y="333375"/>
            <a:ext cx="8229600" cy="863600"/>
          </a:xfrm>
        </p:spPr>
        <p:txBody>
          <a:bodyPr>
            <a:normAutofit fontScale="90000"/>
          </a:bodyPr>
          <a:lstStyle/>
          <a:p>
            <a:pPr algn="ctr" eaLnBrk="1" hangingPunct="1"/>
            <a:r>
              <a:rPr lang="es-ES" sz="4000" b="1" dirty="0" smtClean="0"/>
              <a:t>DESUGGESTOPEDIA </a:t>
            </a:r>
            <a:r>
              <a:rPr lang="es-ES" sz="4000" b="1" dirty="0" err="1" smtClean="0"/>
              <a:t>TECHNIQUES</a:t>
            </a:r>
            <a:r>
              <a:rPr lang="es-ES" dirty="0" smtClean="0">
                <a:latin typeface="Century Gothic" pitchFamily="34" charset="0"/>
              </a:rPr>
              <a:t/>
            </a:r>
            <a:br>
              <a:rPr lang="es-ES" dirty="0" smtClean="0">
                <a:latin typeface="Century Gothic" pitchFamily="34" charset="0"/>
              </a:rPr>
            </a:br>
            <a:r>
              <a:rPr lang="es-E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entury Gothic" pitchFamily="34" charset="0"/>
              </a:rPr>
              <a:t>PERIPHERAL</a:t>
            </a:r>
            <a:r>
              <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entury Gothic" pitchFamily="34" charset="0"/>
              </a:rPr>
              <a:t> </a:t>
            </a:r>
            <a:r>
              <a:rPr lang="es-ES" b="1" dirty="0" err="1"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entury Gothic" pitchFamily="34" charset="0"/>
              </a:rPr>
              <a:t>LEARNING</a:t>
            </a:r>
            <a:endParaRPr lang="es-E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entury Gothic" pitchFamily="34" charset="0"/>
            </a:endParaRPr>
          </a:p>
        </p:txBody>
      </p:sp>
      <p:pic>
        <p:nvPicPr>
          <p:cNvPr id="14340" name="Picture 6" descr="https://s-media-cache-ak0.pinimg.com/736x/53/83/02/5383024f3c4d23c193af3a6c2578a73e.jpg"/>
          <p:cNvPicPr>
            <a:picLocks noChangeAspect="1" noChangeArrowheads="1"/>
          </p:cNvPicPr>
          <p:nvPr/>
        </p:nvPicPr>
        <p:blipFill>
          <a:blip r:embed="rId2" cstate="print"/>
          <a:srcRect/>
          <a:stretch>
            <a:fillRect/>
          </a:stretch>
        </p:blipFill>
        <p:spPr bwMode="auto">
          <a:xfrm>
            <a:off x="2843213" y="4508500"/>
            <a:ext cx="3263900" cy="2092325"/>
          </a:xfrm>
          <a:prstGeom prst="rect">
            <a:avLst/>
          </a:prstGeom>
          <a:noFill/>
          <a:ln w="9525">
            <a:noFill/>
            <a:miter lim="800000"/>
            <a:headEnd/>
            <a:tailEnd/>
          </a:ln>
        </p:spPr>
      </p:pic>
    </p:spTree>
    <p:extLst>
      <p:ext uri="{BB962C8B-B14F-4D97-AF65-F5344CB8AC3E}">
        <p14:creationId xmlns:p14="http://schemas.microsoft.com/office/powerpoint/2010/main" xmlns="" val="448902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182416599"/>
              </p:ext>
            </p:extLst>
          </p:nvPr>
        </p:nvGraphicFramePr>
        <p:xfrm>
          <a:off x="395536" y="980728"/>
          <a:ext cx="82296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1 Título"/>
          <p:cNvSpPr>
            <a:spLocks noGrp="1"/>
          </p:cNvSpPr>
          <p:nvPr>
            <p:ph type="title"/>
          </p:nvPr>
        </p:nvSpPr>
        <p:spPr>
          <a:xfrm>
            <a:off x="395536" y="260648"/>
            <a:ext cx="8229600" cy="576064"/>
          </a:xfrm>
        </p:spPr>
        <p:txBody>
          <a:bodyPr>
            <a:normAutofit fontScale="90000"/>
          </a:bodyPr>
          <a:lstStyle/>
          <a:p>
            <a:pPr algn="ctr"/>
            <a:r>
              <a:rPr lang="es-ES" sz="3600" b="1" dirty="0" smtClean="0"/>
              <a:t>DESUGGESTOPEDIA </a:t>
            </a:r>
            <a:r>
              <a:rPr lang="es-ES" sz="3600" b="1" dirty="0" err="1" smtClean="0"/>
              <a:t>TECHNIQUES</a:t>
            </a:r>
            <a:endParaRPr lang="es-ES" sz="3600" b="1" dirty="0"/>
          </a:p>
        </p:txBody>
      </p:sp>
      <p:pic>
        <p:nvPicPr>
          <p:cNvPr id="5" name="Picture 2" descr="l-10"/>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148064" y="5229200"/>
            <a:ext cx="3024336" cy="12961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08765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3141663"/>
          <a:ext cx="8229600" cy="2984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386" name="1 Título"/>
          <p:cNvSpPr>
            <a:spLocks noGrp="1"/>
          </p:cNvSpPr>
          <p:nvPr>
            <p:ph type="title"/>
          </p:nvPr>
        </p:nvSpPr>
        <p:spPr/>
        <p:txBody>
          <a:bodyPr>
            <a:normAutofit fontScale="90000"/>
          </a:bodyPr>
          <a:lstStyle/>
          <a:p>
            <a:pPr algn="ctr" eaLnBrk="1" hangingPunct="1"/>
            <a:r>
              <a:rPr lang="es-ES" sz="4000" b="1" dirty="0" smtClean="0"/>
              <a:t>DESUGGESTOPEDIA </a:t>
            </a:r>
            <a:r>
              <a:rPr lang="es-ES" sz="4000" b="1" dirty="0" err="1" smtClean="0"/>
              <a:t>TECHNIQUES</a:t>
            </a:r>
            <a:r>
              <a:rPr lang="es-ES" sz="4000" b="1" dirty="0" smtClean="0"/>
              <a:t/>
            </a:r>
            <a:br>
              <a:rPr lang="es-ES" sz="4000" b="1" dirty="0" smtClean="0"/>
            </a:br>
            <a:r>
              <a:rPr lang="es-ES" sz="4000" dirty="0" err="1" smtClean="0">
                <a:latin typeface="Century Gothic" pitchFamily="34" charset="0"/>
              </a:rPr>
              <a:t>CHOOSE</a:t>
            </a:r>
            <a:r>
              <a:rPr lang="es-ES" sz="4000" dirty="0" smtClean="0">
                <a:latin typeface="Century Gothic" pitchFamily="34" charset="0"/>
              </a:rPr>
              <a:t> A NEW </a:t>
            </a:r>
            <a:r>
              <a:rPr lang="es-ES" sz="4000" dirty="0" err="1" smtClean="0">
                <a:latin typeface="Century Gothic" pitchFamily="34" charset="0"/>
              </a:rPr>
              <a:t>IDENTITY</a:t>
            </a:r>
            <a:endParaRPr lang="es-ES" sz="4000" dirty="0" smtClean="0">
              <a:latin typeface="Century Gothic" pitchFamily="34" charset="0"/>
            </a:endParaRPr>
          </a:p>
        </p:txBody>
      </p:sp>
      <p:pic>
        <p:nvPicPr>
          <p:cNvPr id="16388" name="Picture 5" descr="http://www.brillianceinc.com/wp-content/uploads/mutiple-identities-350x255.jpg"/>
          <p:cNvPicPr>
            <a:picLocks noChangeAspect="1" noChangeArrowheads="1"/>
          </p:cNvPicPr>
          <p:nvPr/>
        </p:nvPicPr>
        <p:blipFill>
          <a:blip r:embed="rId7" cstate="print"/>
          <a:srcRect/>
          <a:stretch>
            <a:fillRect/>
          </a:stretch>
        </p:blipFill>
        <p:spPr bwMode="auto">
          <a:xfrm>
            <a:off x="2195736" y="1556792"/>
            <a:ext cx="4608512" cy="1491208"/>
          </a:xfrm>
          <a:prstGeom prst="rect">
            <a:avLst/>
          </a:prstGeom>
          <a:noFill/>
          <a:ln w="9525">
            <a:noFill/>
            <a:miter lim="800000"/>
            <a:headEnd/>
            <a:tailEnd/>
          </a:ln>
        </p:spPr>
      </p:pic>
    </p:spTree>
    <p:extLst>
      <p:ext uri="{BB962C8B-B14F-4D97-AF65-F5344CB8AC3E}">
        <p14:creationId xmlns:p14="http://schemas.microsoft.com/office/powerpoint/2010/main" xmlns="" val="4283873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Marcador de contenido"/>
          <p:cNvGraphicFramePr>
            <a:graphicFrameLocks noGrp="1"/>
          </p:cNvGraphicFramePr>
          <p:nvPr>
            <p:ph idx="1"/>
            <p:extLst>
              <p:ext uri="{D42A27DB-BD31-4B8C-83A1-F6EECF244321}">
                <p14:modId xmlns:p14="http://schemas.microsoft.com/office/powerpoint/2010/main" xmlns="" val="2098049852"/>
              </p:ext>
            </p:extLst>
          </p:nvPr>
        </p:nvGraphicFramePr>
        <p:xfrm>
          <a:off x="467544" y="1268759"/>
          <a:ext cx="8229600" cy="338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0" name="1 Título"/>
          <p:cNvSpPr>
            <a:spLocks noGrp="1"/>
          </p:cNvSpPr>
          <p:nvPr>
            <p:ph type="title"/>
          </p:nvPr>
        </p:nvSpPr>
        <p:spPr>
          <a:xfrm>
            <a:off x="457200" y="274638"/>
            <a:ext cx="8229600" cy="994122"/>
          </a:xfrm>
        </p:spPr>
        <p:txBody>
          <a:bodyPr>
            <a:normAutofit fontScale="90000"/>
          </a:bodyPr>
          <a:lstStyle/>
          <a:p>
            <a:pPr algn="ctr"/>
            <a:r>
              <a:rPr lang="es-ES" sz="4000" b="1" dirty="0"/>
              <a:t>DESUGGESTOPEDIA </a:t>
            </a:r>
            <a:r>
              <a:rPr lang="es-ES" sz="4000" b="1" dirty="0" err="1"/>
              <a:t>TECHNIQUES</a:t>
            </a:r>
            <a:r>
              <a:rPr lang="es-ES" sz="4000" b="1" dirty="0"/>
              <a:t> </a:t>
            </a:r>
            <a:r>
              <a:rPr lang="es-ES" sz="4000" dirty="0" err="1" smtClean="0">
                <a:latin typeface="Century Gothic" pitchFamily="34" charset="0"/>
              </a:rPr>
              <a:t>PRIMARY</a:t>
            </a:r>
            <a:r>
              <a:rPr lang="es-ES" sz="4000" dirty="0" smtClean="0">
                <a:latin typeface="Century Gothic" pitchFamily="34" charset="0"/>
              </a:rPr>
              <a:t> </a:t>
            </a:r>
            <a:r>
              <a:rPr lang="es-ES" sz="4000" dirty="0" err="1" smtClean="0">
                <a:latin typeface="Century Gothic" pitchFamily="34" charset="0"/>
              </a:rPr>
              <a:t>ACTIVATION</a:t>
            </a:r>
            <a:endParaRPr lang="es-ES" sz="4000" dirty="0" smtClean="0">
              <a:latin typeface="Century Gothic" pitchFamily="34" charset="0"/>
            </a:endParaRPr>
          </a:p>
        </p:txBody>
      </p:sp>
      <p:sp>
        <p:nvSpPr>
          <p:cNvPr id="17412" name="AutoShape 5" descr="Resultado de imagen para sad face read carto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17413" name="AutoShape 7" descr="Resultado de imagen para sad face read carto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17414" name="Picture 9" descr="http://l.thumbs.canstockphoto.com/canstock7798217.jpg"/>
          <p:cNvPicPr>
            <a:picLocks noChangeAspect="1" noChangeArrowheads="1"/>
          </p:cNvPicPr>
          <p:nvPr/>
        </p:nvPicPr>
        <p:blipFill>
          <a:blip r:embed="rId7" cstate="print"/>
          <a:srcRect/>
          <a:stretch>
            <a:fillRect/>
          </a:stretch>
        </p:blipFill>
        <p:spPr bwMode="auto">
          <a:xfrm>
            <a:off x="611188" y="4797573"/>
            <a:ext cx="1657350" cy="1655763"/>
          </a:xfrm>
          <a:prstGeom prst="rect">
            <a:avLst/>
          </a:prstGeom>
          <a:noFill/>
          <a:ln w="9525">
            <a:noFill/>
            <a:miter lim="800000"/>
            <a:headEnd/>
            <a:tailEnd/>
          </a:ln>
        </p:spPr>
      </p:pic>
      <p:pic>
        <p:nvPicPr>
          <p:cNvPr id="17415" name="Picture 11" descr="http://tyngasreviews.com/wp-content/uploads/2013/07/71747-319x212-AngryGirlwithBook.jpg"/>
          <p:cNvPicPr>
            <a:picLocks noChangeAspect="1" noChangeArrowheads="1"/>
          </p:cNvPicPr>
          <p:nvPr/>
        </p:nvPicPr>
        <p:blipFill>
          <a:blip r:embed="rId8" cstate="print"/>
          <a:srcRect/>
          <a:stretch>
            <a:fillRect/>
          </a:stretch>
        </p:blipFill>
        <p:spPr bwMode="auto">
          <a:xfrm>
            <a:off x="3059113" y="4653111"/>
            <a:ext cx="2709862" cy="1800225"/>
          </a:xfrm>
          <a:prstGeom prst="rect">
            <a:avLst/>
          </a:prstGeom>
          <a:noFill/>
          <a:ln w="9525">
            <a:noFill/>
            <a:miter lim="800000"/>
            <a:headEnd/>
            <a:tailEnd/>
          </a:ln>
        </p:spPr>
      </p:pic>
      <p:pic>
        <p:nvPicPr>
          <p:cNvPr id="17416" name="Picture 13" descr="Resultado de imagen para happy face read"/>
          <p:cNvPicPr>
            <a:picLocks noChangeAspect="1" noChangeArrowheads="1"/>
          </p:cNvPicPr>
          <p:nvPr/>
        </p:nvPicPr>
        <p:blipFill>
          <a:blip r:embed="rId9" cstate="print"/>
          <a:srcRect b="8760"/>
          <a:stretch>
            <a:fillRect/>
          </a:stretch>
        </p:blipFill>
        <p:spPr bwMode="auto">
          <a:xfrm>
            <a:off x="6588125" y="4509219"/>
            <a:ext cx="2066925" cy="2016125"/>
          </a:xfrm>
          <a:prstGeom prst="rect">
            <a:avLst/>
          </a:prstGeom>
          <a:noFill/>
          <a:ln w="9525">
            <a:noFill/>
            <a:miter lim="800000"/>
            <a:headEnd/>
            <a:tailEnd/>
          </a:ln>
        </p:spPr>
      </p:pic>
    </p:spTree>
    <p:extLst>
      <p:ext uri="{BB962C8B-B14F-4D97-AF65-F5344CB8AC3E}">
        <p14:creationId xmlns:p14="http://schemas.microsoft.com/office/powerpoint/2010/main" xmlns="" val="4167339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36912"/>
            <a:ext cx="8229600" cy="1143000"/>
          </a:xfrm>
        </p:spPr>
        <p:txBody>
          <a:bodyPr>
            <a:normAutofit fontScale="90000"/>
          </a:bodyPr>
          <a:lstStyle/>
          <a:p>
            <a:pPr algn="ctr"/>
            <a:r>
              <a:rPr lang="es-ES" sz="5400" b="1" dirty="0" smtClean="0">
                <a:effectLst>
                  <a:reflection blurRad="6350" stA="55000" endA="50" endPos="85000" dir="5400000" sy="-100000" algn="bl" rotWithShape="0"/>
                </a:effectLst>
              </a:rPr>
              <a:t>HYPOTHESIS FORMULATION</a:t>
            </a:r>
            <a:endParaRPr lang="es-ES" sz="5400" b="1" dirty="0">
              <a:effectLst>
                <a:reflection blurRad="6350" stA="55000" endA="50" endPos="85000" dir="5400000" sy="-100000" algn="bl" rotWithShape="0"/>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6" name="1 Título"/>
          <p:cNvSpPr>
            <a:spLocks noGrp="1"/>
          </p:cNvSpPr>
          <p:nvPr>
            <p:ph type="title"/>
          </p:nvPr>
        </p:nvSpPr>
        <p:spPr/>
        <p:txBody>
          <a:bodyPr>
            <a:normAutofit/>
          </a:bodyPr>
          <a:lstStyle/>
          <a:p>
            <a:pPr algn="ctr" eaLnBrk="1" hangingPunct="1"/>
            <a:r>
              <a:rPr lang="en-US" sz="3600" b="1" dirty="0" smtClean="0"/>
              <a:t>HYPOTHESIS FORMULATION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420888"/>
            <a:ext cx="7772400" cy="1362075"/>
          </a:xfrm>
        </p:spPr>
        <p:txBody>
          <a:bodyPr>
            <a:noAutofit/>
          </a:bodyPr>
          <a:lstStyle/>
          <a:p>
            <a:pPr algn="ctr"/>
            <a:r>
              <a:rPr lang="es-EC" sz="5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METHODOLOGICAL</a:t>
            </a:r>
            <a:r>
              <a:rPr lang="es-EC" sz="54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s-EC" sz="540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DESIGN</a:t>
            </a:r>
            <a:endParaRPr lang="es-EC" sz="54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37780194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xmlns="" val="3664588567"/>
              </p:ext>
            </p:extLst>
          </p:nvPr>
        </p:nvGraphicFramePr>
        <p:xfrm>
          <a:off x="395536" y="764704"/>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txBox="1">
            <a:spLocks/>
          </p:cNvSpPr>
          <p:nvPr/>
        </p:nvSpPr>
        <p:spPr>
          <a:xfrm>
            <a:off x="609600" y="260648"/>
            <a:ext cx="8138864" cy="57150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t>METHODOLOGICAL DESIGN</a:t>
            </a:r>
            <a:endParaRPr lang="es-EC" dirty="0"/>
          </a:p>
        </p:txBody>
      </p:sp>
    </p:spTree>
    <p:extLst>
      <p:ext uri="{BB962C8B-B14F-4D97-AF65-F5344CB8AC3E}">
        <p14:creationId xmlns:p14="http://schemas.microsoft.com/office/powerpoint/2010/main" xmlns="" val="2140448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normAutofit/>
          </a:bodyPr>
          <a:lstStyle/>
          <a:p>
            <a:pPr algn="ctr" eaLnBrk="1" hangingPunct="1"/>
            <a:r>
              <a:rPr lang="es-ES" sz="3600" b="1" dirty="0" smtClean="0">
                <a:effectLst>
                  <a:outerShdw blurRad="60007" dir="2000400" sy="-30000" kx="-800400" algn="bl" rotWithShape="0">
                    <a:prstClr val="black">
                      <a:alpha val="20000"/>
                    </a:prstClr>
                  </a:outerShdw>
                </a:effectLst>
              </a:rPr>
              <a:t>STUDENTS</a:t>
            </a:r>
          </a:p>
        </p:txBody>
      </p:sp>
      <p:sp>
        <p:nvSpPr>
          <p:cNvPr id="23555" name="4 CuadroTexto"/>
          <p:cNvSpPr txBox="1">
            <a:spLocks noChangeArrowheads="1"/>
          </p:cNvSpPr>
          <p:nvPr/>
        </p:nvSpPr>
        <p:spPr bwMode="auto">
          <a:xfrm>
            <a:off x="1043608" y="1201637"/>
            <a:ext cx="2837395" cy="830997"/>
          </a:xfrm>
          <a:prstGeom prst="rect">
            <a:avLst/>
          </a:prstGeom>
          <a:noFill/>
          <a:ln w="9525">
            <a:noFill/>
            <a:miter lim="800000"/>
            <a:headEnd/>
            <a:tailEnd/>
          </a:ln>
        </p:spPr>
        <p:txBody>
          <a:bodyPr wrap="square">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CONTROL </a:t>
            </a:r>
            <a:r>
              <a:rPr lang="es-E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GROUP</a:t>
            </a:r>
            <a:endPar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1º A1</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556" name="5 CuadroTexto"/>
          <p:cNvSpPr txBox="1">
            <a:spLocks noChangeArrowheads="1"/>
          </p:cNvSpPr>
          <p:nvPr/>
        </p:nvSpPr>
        <p:spPr bwMode="auto">
          <a:xfrm>
            <a:off x="4860032" y="1194812"/>
            <a:ext cx="3096344" cy="830997"/>
          </a:xfrm>
          <a:prstGeom prst="rect">
            <a:avLst/>
          </a:prstGeom>
          <a:noFill/>
          <a:ln w="9525">
            <a:noFill/>
            <a:miter lim="800000"/>
            <a:headEnd/>
            <a:tailEnd/>
          </a:ln>
        </p:spPr>
        <p:txBody>
          <a:bodyPr wrap="square">
            <a:spAutoFit/>
          </a:bodyPr>
          <a:lstStyle/>
          <a:p>
            <a:pPr algn="ct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EXPERIMENTAL GROUP </a:t>
            </a: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1º </a:t>
            </a:r>
            <a:r>
              <a:rPr lang="es-E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A2 </a:t>
            </a:r>
            <a:endParaRPr lang="es-E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3557" name="AutoShape 5" descr="Click for Option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sp>
        <p:nvSpPr>
          <p:cNvPr id="23558" name="AutoShape 7" descr="Click for Options"/>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s-ES"/>
          </a:p>
        </p:txBody>
      </p:sp>
      <p:pic>
        <p:nvPicPr>
          <p:cNvPr id="23559" name="Picture 8" descr="C:\Users\Intel\Desktop\THESIS (bibliography)\DSC00404.JPG"/>
          <p:cNvPicPr>
            <a:picLocks noChangeAspect="1" noChangeArrowheads="1"/>
          </p:cNvPicPr>
          <p:nvPr/>
        </p:nvPicPr>
        <p:blipFill>
          <a:blip r:embed="rId2" cstate="print"/>
          <a:srcRect/>
          <a:stretch>
            <a:fillRect/>
          </a:stretch>
        </p:blipFill>
        <p:spPr bwMode="auto">
          <a:xfrm>
            <a:off x="4716016" y="2060848"/>
            <a:ext cx="3312368" cy="1777747"/>
          </a:xfrm>
          <a:prstGeom prst="rect">
            <a:avLst/>
          </a:prstGeom>
          <a:noFill/>
          <a:ln w="9525">
            <a:noFill/>
            <a:miter lim="800000"/>
            <a:headEnd/>
            <a:tailEnd/>
          </a:ln>
        </p:spPr>
      </p:pic>
      <p:pic>
        <p:nvPicPr>
          <p:cNvPr id="23560" name="Picture 9" descr="C:\Users\Intel\Desktop\DSC08722.JPG"/>
          <p:cNvPicPr>
            <a:picLocks noChangeAspect="1" noChangeArrowheads="1"/>
          </p:cNvPicPr>
          <p:nvPr/>
        </p:nvPicPr>
        <p:blipFill>
          <a:blip r:embed="rId3" cstate="print"/>
          <a:srcRect/>
          <a:stretch>
            <a:fillRect/>
          </a:stretch>
        </p:blipFill>
        <p:spPr bwMode="auto">
          <a:xfrm>
            <a:off x="899593" y="2078690"/>
            <a:ext cx="3127300" cy="1751013"/>
          </a:xfrm>
          <a:prstGeom prst="rect">
            <a:avLst/>
          </a:prstGeom>
          <a:noFill/>
          <a:ln w="9525">
            <a:noFill/>
            <a:miter lim="800000"/>
            <a:headEnd/>
            <a:tailEnd/>
          </a:ln>
        </p:spPr>
      </p:pic>
      <p:pic>
        <p:nvPicPr>
          <p:cNvPr id="23561" name="Picture 11" descr="C:\Users\Intel\Desktop\DSC08750.JPG"/>
          <p:cNvPicPr>
            <a:picLocks noChangeAspect="1" noChangeArrowheads="1"/>
          </p:cNvPicPr>
          <p:nvPr/>
        </p:nvPicPr>
        <p:blipFill>
          <a:blip r:embed="rId4" cstate="print"/>
          <a:srcRect/>
          <a:stretch>
            <a:fillRect/>
          </a:stretch>
        </p:blipFill>
        <p:spPr bwMode="auto">
          <a:xfrm>
            <a:off x="4716016" y="3955308"/>
            <a:ext cx="3312368" cy="1944687"/>
          </a:xfrm>
          <a:prstGeom prst="rect">
            <a:avLst/>
          </a:prstGeom>
          <a:noFill/>
          <a:ln w="9525">
            <a:noFill/>
            <a:miter lim="800000"/>
            <a:headEnd/>
            <a:tailEnd/>
          </a:ln>
        </p:spPr>
      </p:pic>
      <p:pic>
        <p:nvPicPr>
          <p:cNvPr id="23562" name="Picture 12" descr="C:\Users\Intel\Desktop\DSC08737.JPG"/>
          <p:cNvPicPr>
            <a:picLocks noChangeAspect="1" noChangeArrowheads="1"/>
          </p:cNvPicPr>
          <p:nvPr/>
        </p:nvPicPr>
        <p:blipFill>
          <a:blip r:embed="rId5" cstate="print"/>
          <a:srcRect l="42424"/>
          <a:stretch>
            <a:fillRect/>
          </a:stretch>
        </p:blipFill>
        <p:spPr bwMode="auto">
          <a:xfrm>
            <a:off x="899594" y="4005064"/>
            <a:ext cx="3127300"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492896"/>
            <a:ext cx="7772400" cy="1362075"/>
          </a:xfrm>
        </p:spPr>
        <p:txBody>
          <a:bodyPr>
            <a:normAutofit/>
          </a:bodyPr>
          <a:lstStyle/>
          <a:p>
            <a:pPr algn="ctr"/>
            <a:r>
              <a:rPr lang="es-EC" sz="5400" cap="none" dirty="0" err="1" smtClean="0">
                <a:ln w="19050">
                  <a:solidFill>
                    <a:schemeClr val="tx1">
                      <a:lumMod val="95000"/>
                      <a:lumOff val="5000"/>
                    </a:schemeClr>
                  </a:solidFill>
                  <a:prstDash val="solid"/>
                </a:ln>
                <a:solidFill>
                  <a:schemeClr val="tx1">
                    <a:lumMod val="75000"/>
                    <a:lumOff val="25000"/>
                  </a:schemeClr>
                </a:solidFill>
                <a:effectLst>
                  <a:glow rad="228600">
                    <a:schemeClr val="accent1">
                      <a:satMod val="175000"/>
                      <a:alpha val="40000"/>
                    </a:schemeClr>
                  </a:glow>
                  <a:outerShdw blurRad="50000" dist="50800" dir="7500000" algn="tl">
                    <a:srgbClr val="000000">
                      <a:shade val="5000"/>
                      <a:alpha val="35000"/>
                    </a:srgbClr>
                  </a:outerShdw>
                </a:effectLst>
              </a:rPr>
              <a:t>PROBLEM</a:t>
            </a:r>
            <a:r>
              <a:rPr lang="es-EC" sz="5400" cap="none" dirty="0" smtClean="0">
                <a:ln w="19050">
                  <a:solidFill>
                    <a:schemeClr val="tx1">
                      <a:lumMod val="95000"/>
                      <a:lumOff val="5000"/>
                    </a:schemeClr>
                  </a:solidFill>
                  <a:prstDash val="solid"/>
                </a:ln>
                <a:solidFill>
                  <a:schemeClr val="tx1">
                    <a:lumMod val="75000"/>
                    <a:lumOff val="25000"/>
                  </a:schemeClr>
                </a:solidFill>
                <a:effectLst>
                  <a:glow rad="228600">
                    <a:schemeClr val="accent1">
                      <a:satMod val="175000"/>
                      <a:alpha val="40000"/>
                    </a:schemeClr>
                  </a:glow>
                  <a:outerShdw blurRad="50000" dist="50800" dir="7500000" algn="tl">
                    <a:srgbClr val="000000">
                      <a:shade val="5000"/>
                      <a:alpha val="35000"/>
                    </a:srgbClr>
                  </a:outerShdw>
                </a:effectLst>
              </a:rPr>
              <a:t> </a:t>
            </a:r>
            <a:r>
              <a:rPr lang="es-EC" sz="5400" cap="none" dirty="0" err="1" smtClean="0">
                <a:ln w="19050">
                  <a:solidFill>
                    <a:schemeClr val="tx1">
                      <a:lumMod val="95000"/>
                      <a:lumOff val="5000"/>
                    </a:schemeClr>
                  </a:solidFill>
                  <a:prstDash val="solid"/>
                </a:ln>
                <a:solidFill>
                  <a:schemeClr val="tx1">
                    <a:lumMod val="75000"/>
                    <a:lumOff val="25000"/>
                  </a:schemeClr>
                </a:solidFill>
                <a:effectLst>
                  <a:glow rad="228600">
                    <a:schemeClr val="accent1">
                      <a:satMod val="175000"/>
                      <a:alpha val="40000"/>
                    </a:schemeClr>
                  </a:glow>
                  <a:outerShdw blurRad="50000" dist="50800" dir="7500000" algn="tl">
                    <a:srgbClr val="000000">
                      <a:shade val="5000"/>
                      <a:alpha val="35000"/>
                    </a:srgbClr>
                  </a:outerShdw>
                </a:effectLst>
              </a:rPr>
              <a:t>TREE</a:t>
            </a:r>
            <a:endParaRPr lang="es-EC" sz="5400" cap="none" dirty="0">
              <a:ln w="19050">
                <a:solidFill>
                  <a:schemeClr val="tx1">
                    <a:lumMod val="95000"/>
                    <a:lumOff val="5000"/>
                  </a:schemeClr>
                </a:solidFill>
                <a:prstDash val="solid"/>
              </a:ln>
              <a:solidFill>
                <a:schemeClr val="tx1">
                  <a:lumMod val="75000"/>
                  <a:lumOff val="25000"/>
                </a:schemeClr>
              </a:solidFill>
              <a:effectLst>
                <a:glow rad="228600">
                  <a:schemeClr val="accent1">
                    <a:satMod val="175000"/>
                    <a:alpha val="40000"/>
                  </a:schemeClr>
                </a:glow>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xmlns="" val="169466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08920"/>
            <a:ext cx="7772400" cy="1002035"/>
          </a:xfrm>
        </p:spPr>
        <p:txBody>
          <a:bodyPr>
            <a:normAutofit/>
          </a:bodyPr>
          <a:lstStyle/>
          <a:p>
            <a:pPr algn="ctr"/>
            <a:r>
              <a:rPr lang="en-US" sz="5400" cap="none"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TESTING HYPOTHESIS</a:t>
            </a:r>
            <a:endParaRPr lang="es-EC" sz="5400" cap="none"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xmlns="" val="27328174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932" t="33219" r="21496" b="22626"/>
          <a:stretch/>
        </p:blipFill>
        <p:spPr bwMode="auto">
          <a:xfrm>
            <a:off x="4644007" y="908720"/>
            <a:ext cx="4186093" cy="540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018" t="26030" r="21470" b="22756"/>
          <a:stretch/>
        </p:blipFill>
        <p:spPr bwMode="auto">
          <a:xfrm>
            <a:off x="286603" y="908720"/>
            <a:ext cx="3998794" cy="53285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467544" y="6237312"/>
            <a:ext cx="8064896" cy="523220"/>
          </a:xfrm>
          <a:prstGeom prst="rect">
            <a:avLst/>
          </a:prstGeom>
          <a:noFill/>
        </p:spPr>
        <p:txBody>
          <a:bodyPr wrap="square" rtlCol="0">
            <a:spAutoFit/>
          </a:bodyPr>
          <a:lstStyle/>
          <a:p>
            <a:r>
              <a:rPr lang="es-EC" sz="1400" dirty="0" err="1" smtClean="0"/>
              <a:t>Source</a:t>
            </a:r>
            <a:r>
              <a:rPr lang="es-EC" sz="1400" dirty="0" smtClean="0"/>
              <a:t>:  1º A1 and 1º A2 at Instituto Tecnológico Superior Central Técnico. </a:t>
            </a:r>
            <a:r>
              <a:rPr lang="es-EC" sz="1400" dirty="0" err="1" smtClean="0"/>
              <a:t>May</a:t>
            </a:r>
            <a:r>
              <a:rPr lang="es-EC" sz="1400" dirty="0" smtClean="0"/>
              <a:t> 2015</a:t>
            </a:r>
          </a:p>
          <a:p>
            <a:r>
              <a:rPr lang="es-EC" sz="1400" dirty="0" err="1" smtClean="0"/>
              <a:t>Authors</a:t>
            </a:r>
            <a:r>
              <a:rPr lang="es-EC" sz="1400" dirty="0" smtClean="0"/>
              <a:t>: Karen Resabala and Johanna Rivadeneira</a:t>
            </a:r>
            <a:endParaRPr lang="es-EC" sz="1400" dirty="0"/>
          </a:p>
        </p:txBody>
      </p:sp>
      <p:sp>
        <p:nvSpPr>
          <p:cNvPr id="7" name="1 Título"/>
          <p:cNvSpPr>
            <a:spLocks noGrp="1"/>
          </p:cNvSpPr>
          <p:nvPr>
            <p:ph type="title"/>
          </p:nvPr>
        </p:nvSpPr>
        <p:spPr>
          <a:xfrm>
            <a:off x="683568" y="0"/>
            <a:ext cx="7772400" cy="1029419"/>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800" dirty="0" smtClean="0">
                <a:ln w="50800"/>
                <a:solidFill>
                  <a:schemeClr val="bg1">
                    <a:shade val="50000"/>
                  </a:schemeClr>
                </a:solidFill>
                <a:effectLst/>
              </a:rPr>
              <a:t>TESTING HYPOTHESIS: </a:t>
            </a:r>
            <a:br>
              <a:rPr lang="en-US" sz="1800" dirty="0" smtClean="0">
                <a:ln w="50800"/>
                <a:solidFill>
                  <a:schemeClr val="bg1">
                    <a:shade val="50000"/>
                  </a:schemeClr>
                </a:solidFill>
                <a:effectLst/>
              </a:rPr>
            </a:br>
            <a:r>
              <a:rPr lang="en-US" sz="1800" dirty="0" smtClean="0">
                <a:ln w="50800"/>
                <a:solidFill>
                  <a:schemeClr val="bg1">
                    <a:shade val="50000"/>
                  </a:schemeClr>
                </a:solidFill>
                <a:effectLst/>
              </a:rPr>
              <a:t>bar graph of pre-test and post-test</a:t>
            </a:r>
            <a:br>
              <a:rPr lang="en-US" sz="1800" dirty="0" smtClean="0">
                <a:ln w="50800"/>
                <a:solidFill>
                  <a:schemeClr val="bg1">
                    <a:shade val="50000"/>
                  </a:schemeClr>
                </a:solidFill>
                <a:effectLst/>
              </a:rPr>
            </a:br>
            <a:r>
              <a:rPr lang="en-US" sz="1800" dirty="0" smtClean="0">
                <a:ln w="50800"/>
                <a:solidFill>
                  <a:schemeClr val="bg1">
                    <a:shade val="50000"/>
                  </a:schemeClr>
                </a:solidFill>
                <a:effectLst/>
              </a:rPr>
              <a:t>control VS EXPERIMENTAL GROUP</a:t>
            </a:r>
            <a:endParaRPr lang="es-EC" sz="1800" dirty="0">
              <a:ln w="50800"/>
              <a:solidFill>
                <a:schemeClr val="bg1">
                  <a:shade val="50000"/>
                </a:schemeClr>
              </a:solidFill>
              <a:effectLst/>
            </a:endParaRPr>
          </a:p>
        </p:txBody>
      </p:sp>
    </p:spTree>
    <p:extLst>
      <p:ext uri="{BB962C8B-B14F-4D97-AF65-F5344CB8AC3E}">
        <p14:creationId xmlns:p14="http://schemas.microsoft.com/office/powerpoint/2010/main" xmlns="" val="2616205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747" t="27799" r="41650" b="54965"/>
          <a:stretch/>
        </p:blipFill>
        <p:spPr bwMode="auto">
          <a:xfrm>
            <a:off x="2267744" y="836712"/>
            <a:ext cx="4752528"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5933" t="27005" r="20056" b="10867"/>
          <a:stretch/>
        </p:blipFill>
        <p:spPr bwMode="auto">
          <a:xfrm>
            <a:off x="251520" y="1988840"/>
            <a:ext cx="8712968" cy="4752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1 Título"/>
          <p:cNvSpPr>
            <a:spLocks noGrp="1"/>
          </p:cNvSpPr>
          <p:nvPr>
            <p:ph type="title"/>
          </p:nvPr>
        </p:nvSpPr>
        <p:spPr>
          <a:xfrm>
            <a:off x="899592" y="0"/>
            <a:ext cx="7772400" cy="885403"/>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dirty="0" smtClean="0">
                <a:ln w="50800"/>
                <a:solidFill>
                  <a:schemeClr val="bg1">
                    <a:shade val="50000"/>
                  </a:schemeClr>
                </a:solidFill>
                <a:effectLst/>
              </a:rPr>
              <a:t>TESTING HYPOTHESIS:</a:t>
            </a:r>
            <a:br>
              <a:rPr lang="en-US" sz="2400" dirty="0" smtClean="0">
                <a:ln w="50800"/>
                <a:solidFill>
                  <a:schemeClr val="bg1">
                    <a:shade val="50000"/>
                  </a:schemeClr>
                </a:solidFill>
                <a:effectLst/>
              </a:rPr>
            </a:br>
            <a:r>
              <a:rPr lang="en-US" sz="2400" dirty="0" smtClean="0">
                <a:ln w="50800"/>
                <a:solidFill>
                  <a:schemeClr val="bg1">
                    <a:shade val="50000"/>
                  </a:schemeClr>
                </a:solidFill>
                <a:effectLst/>
              </a:rPr>
              <a:t>CALCULATING  z  SCORE</a:t>
            </a:r>
            <a:endParaRPr lang="es-EC" sz="2400" dirty="0">
              <a:ln w="50800"/>
              <a:solidFill>
                <a:schemeClr val="bg1">
                  <a:shade val="50000"/>
                </a:schemeClr>
              </a:solidFill>
              <a:effectLst/>
            </a:endParaRPr>
          </a:p>
        </p:txBody>
      </p:sp>
    </p:spTree>
    <p:extLst>
      <p:ext uri="{BB962C8B-B14F-4D97-AF65-F5344CB8AC3E}">
        <p14:creationId xmlns:p14="http://schemas.microsoft.com/office/powerpoint/2010/main" xmlns="" val="3875670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260648"/>
            <a:ext cx="8928992" cy="648305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3 Elipse"/>
          <p:cNvSpPr/>
          <p:nvPr/>
        </p:nvSpPr>
        <p:spPr>
          <a:xfrm>
            <a:off x="1043608" y="3717032"/>
            <a:ext cx="576064" cy="288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Elipse"/>
          <p:cNvSpPr/>
          <p:nvPr/>
        </p:nvSpPr>
        <p:spPr>
          <a:xfrm>
            <a:off x="5436096" y="1052736"/>
            <a:ext cx="576064" cy="2880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xmlns="" val="3714460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5326" t="25746" r="18004" b="12687"/>
          <a:stretch/>
        </p:blipFill>
        <p:spPr bwMode="auto">
          <a:xfrm>
            <a:off x="395536" y="902895"/>
            <a:ext cx="8568952" cy="57664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1 Título"/>
          <p:cNvSpPr>
            <a:spLocks noGrp="1"/>
          </p:cNvSpPr>
          <p:nvPr>
            <p:ph type="title"/>
          </p:nvPr>
        </p:nvSpPr>
        <p:spPr>
          <a:xfrm>
            <a:off x="971600" y="0"/>
            <a:ext cx="7772400" cy="864096"/>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dirty="0" smtClean="0">
                <a:ln w="50800"/>
                <a:solidFill>
                  <a:schemeClr val="bg1">
                    <a:shade val="50000"/>
                  </a:schemeClr>
                </a:solidFill>
                <a:effectLst/>
              </a:rPr>
              <a:t>TESTING HYPOTHESIS:</a:t>
            </a:r>
            <a:br>
              <a:rPr lang="en-US" sz="2400" dirty="0" smtClean="0">
                <a:ln w="50800"/>
                <a:solidFill>
                  <a:schemeClr val="bg1">
                    <a:shade val="50000"/>
                  </a:schemeClr>
                </a:solidFill>
                <a:effectLst/>
              </a:rPr>
            </a:br>
            <a:r>
              <a:rPr lang="en-US" sz="2400" dirty="0" smtClean="0">
                <a:ln w="50800"/>
                <a:solidFill>
                  <a:schemeClr val="bg1">
                    <a:shade val="50000"/>
                  </a:schemeClr>
                </a:solidFill>
                <a:effectLst/>
              </a:rPr>
              <a:t>CALCULATING z SCORE</a:t>
            </a:r>
            <a:endParaRPr lang="es-EC" sz="2400" dirty="0">
              <a:ln w="50800"/>
              <a:solidFill>
                <a:schemeClr val="bg1">
                  <a:shade val="50000"/>
                </a:schemeClr>
              </a:solidFill>
              <a:effectLst/>
            </a:endParaRPr>
          </a:p>
        </p:txBody>
      </p:sp>
    </p:spTree>
    <p:extLst>
      <p:ext uri="{BB962C8B-B14F-4D97-AF65-F5344CB8AC3E}">
        <p14:creationId xmlns:p14="http://schemas.microsoft.com/office/powerpoint/2010/main" xmlns="" val="1505704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539552" y="19491"/>
            <a:ext cx="8060432" cy="807783"/>
          </a:xfrm>
        </p:spPr>
        <p:txBody>
          <a:bodyPr>
            <a:normAutofit fontScale="90000"/>
          </a:bodyPr>
          <a:lstStyle/>
          <a:p>
            <a:pPr algn="ctr"/>
            <a:r>
              <a:rPr lang="en-US" sz="2800" dirty="0" smtClean="0">
                <a:ln w="17780" cmpd="sng">
                  <a:solidFill>
                    <a:schemeClr val="tx1"/>
                  </a:solidFill>
                  <a:prstDash val="solid"/>
                  <a:miter lim="800000"/>
                </a:ln>
                <a:solidFill>
                  <a:schemeClr val="tx1">
                    <a:lumMod val="75000"/>
                  </a:schemeClr>
                </a:solidFill>
                <a:effectLst>
                  <a:outerShdw blurRad="50800" algn="tl" rotWithShape="0">
                    <a:srgbClr val="000000"/>
                  </a:outerShdw>
                </a:effectLst>
              </a:rPr>
              <a:t>TESTING HYPOTHESIS: NORMAL DISTRIBUTION BELL</a:t>
            </a:r>
            <a:endParaRPr lang="es-EC" sz="2800" dirty="0">
              <a:ln w="17780" cmpd="sng">
                <a:solidFill>
                  <a:schemeClr val="tx1"/>
                </a:solidFill>
                <a:prstDash val="solid"/>
                <a:miter lim="800000"/>
              </a:ln>
              <a:solidFill>
                <a:schemeClr val="tx1">
                  <a:lumMod val="75000"/>
                </a:schemeClr>
              </a:solidFill>
              <a:effectLst>
                <a:outerShdw blurRad="50800" algn="tl" rotWithShape="0">
                  <a:srgbClr val="000000"/>
                </a:outerShdw>
              </a:effectLst>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992" t="27985" r="36893" b="18470"/>
          <a:stretch/>
        </p:blipFill>
        <p:spPr bwMode="auto">
          <a:xfrm>
            <a:off x="395536" y="827274"/>
            <a:ext cx="8280920" cy="57700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316780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564904"/>
            <a:ext cx="7772400" cy="1074043"/>
          </a:xfrm>
        </p:spPr>
        <p:txBody>
          <a:bodyPr>
            <a:normAutofit/>
          </a:bodyPr>
          <a:lstStyle/>
          <a:p>
            <a:pPr algn="ctr"/>
            <a:r>
              <a:rPr lang="en-US" sz="5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CONCLUSIONS</a:t>
            </a:r>
            <a:endParaRPr lang="en-US" sz="5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907976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CONCLUSIONS</a:t>
            </a:r>
            <a:endParaRPr lang="en-US" dirty="0"/>
          </a:p>
        </p:txBody>
      </p:sp>
      <p:graphicFrame>
        <p:nvGraphicFramePr>
          <p:cNvPr id="3" name="2 Diagrama"/>
          <p:cNvGraphicFramePr/>
          <p:nvPr>
            <p:extLst>
              <p:ext uri="{D42A27DB-BD31-4B8C-83A1-F6EECF244321}">
                <p14:modId xmlns:p14="http://schemas.microsoft.com/office/powerpoint/2010/main" xmlns="" val="3889235287"/>
              </p:ext>
            </p:extLst>
          </p:nvPr>
        </p:nvGraphicFramePr>
        <p:xfrm>
          <a:off x="179512" y="980728"/>
          <a:ext cx="8784976"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50459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611560" y="2564904"/>
            <a:ext cx="8229600" cy="1143000"/>
          </a:xfrm>
        </p:spPr>
        <p:txBody>
          <a:bodyPr>
            <a:normAutofit/>
          </a:bodyPr>
          <a:lstStyle/>
          <a:p>
            <a:pPr algn="ctr" eaLnBrk="1" hangingPunct="1"/>
            <a:r>
              <a:rPr lang="es-E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RECOMMENDATIONS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xmlns="" val="2612211278"/>
              </p:ext>
            </p:extLst>
          </p:nvPr>
        </p:nvGraphicFramePr>
        <p:xfrm>
          <a:off x="251520" y="1600200"/>
          <a:ext cx="8579296" cy="4997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2" name="1 Título"/>
          <p:cNvSpPr>
            <a:spLocks noGrp="1"/>
          </p:cNvSpPr>
          <p:nvPr>
            <p:ph type="title"/>
          </p:nvPr>
        </p:nvSpPr>
        <p:spPr/>
        <p:txBody>
          <a:bodyPr>
            <a:normAutofit/>
          </a:bodyPr>
          <a:lstStyle/>
          <a:p>
            <a:pPr algn="ctr" eaLnBrk="1" hangingPunct="1"/>
            <a:r>
              <a:rPr lang="en-US" sz="3600" b="1" dirty="0" smtClean="0">
                <a:latin typeface="+mn-lt"/>
              </a:rPr>
              <a:t>RECOMMENDATIONS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3"/>
          <p:cNvGrpSpPr>
            <a:grpSpLocks/>
          </p:cNvGrpSpPr>
          <p:nvPr/>
        </p:nvGrpSpPr>
        <p:grpSpPr bwMode="auto">
          <a:xfrm>
            <a:off x="3135168" y="1700410"/>
            <a:ext cx="5397500" cy="3792644"/>
            <a:chOff x="2000" y="4760"/>
            <a:chExt cx="8500" cy="5991"/>
          </a:xfrm>
        </p:grpSpPr>
        <p:sp>
          <p:nvSpPr>
            <p:cNvPr id="6" name="Rectangle 2"/>
            <p:cNvSpPr>
              <a:spLocks noChangeArrowheads="1"/>
            </p:cNvSpPr>
            <p:nvPr/>
          </p:nvSpPr>
          <p:spPr bwMode="auto">
            <a:xfrm>
              <a:off x="2000" y="4760"/>
              <a:ext cx="2480" cy="94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C"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Low English performance</a:t>
              </a:r>
              <a:endParaRPr kumimoji="0" lang="en-U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a:spLocks noChangeArrowheads="1"/>
            </p:cNvSpPr>
            <p:nvPr/>
          </p:nvSpPr>
          <p:spPr bwMode="auto">
            <a:xfrm>
              <a:off x="4920" y="4760"/>
              <a:ext cx="2480" cy="94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C"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Unmotivated students</a:t>
              </a:r>
              <a:endParaRPr kumimoji="0" lang="en-U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7920" y="4760"/>
              <a:ext cx="2480" cy="940"/>
            </a:xfrm>
            <a:prstGeom prst="rect">
              <a:avLst/>
            </a:prstGeom>
            <a:gradFill rotWithShape="0">
              <a:gsLst>
                <a:gs pos="0">
                  <a:srgbClr val="FFFFFF"/>
                </a:gs>
                <a:gs pos="100000">
                  <a:srgbClr val="CCC0D9"/>
                </a:gs>
              </a:gsLst>
              <a:lin ang="5400000" scaled="1"/>
            </a:gra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C"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Underdeveloped grammar structure</a:t>
              </a:r>
              <a:endParaRPr kumimoji="0" lang="en-U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2100" y="9511"/>
              <a:ext cx="2480" cy="124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C"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Traditional teaching methods</a:t>
              </a:r>
              <a:endParaRPr kumimoji="0" lang="en-U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a:spLocks noChangeArrowheads="1"/>
            </p:cNvSpPr>
            <p:nvPr/>
          </p:nvSpPr>
          <p:spPr bwMode="auto">
            <a:xfrm>
              <a:off x="5020" y="9511"/>
              <a:ext cx="2480" cy="124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s-EC"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Lack of methodological tools</a:t>
              </a:r>
              <a:endParaRPr kumimoji="0" lang="en-US"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a:spLocks noChangeArrowheads="1"/>
            </p:cNvSpPr>
            <p:nvPr/>
          </p:nvSpPr>
          <p:spPr bwMode="auto">
            <a:xfrm>
              <a:off x="8020" y="9511"/>
              <a:ext cx="2480" cy="1240"/>
            </a:xfrm>
            <a:prstGeom prst="rect">
              <a:avLst/>
            </a:prstGeom>
            <a:gradFill rotWithShape="0">
              <a:gsLst>
                <a:gs pos="0">
                  <a:srgbClr val="FFFFFF"/>
                </a:gs>
                <a:gs pos="100000">
                  <a:srgbClr val="B6DDE8"/>
                </a:gs>
              </a:gsLst>
              <a:lin ang="54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s-EC"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Ineffective English</a:t>
              </a:r>
              <a:endParaRPr kumimoji="0" lang="en-AU" altLang="es-EC" sz="1100" b="0" i="0" u="none" strike="noStrike" cap="none" normalizeH="0" baseline="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AU" altLang="es-EC"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curriculum</a:t>
              </a:r>
              <a:endParaRPr kumimoji="0" lang="en-AU"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4"/>
            <p:cNvSpPr>
              <a:spLocks noChangeArrowheads="1"/>
            </p:cNvSpPr>
            <p:nvPr/>
          </p:nvSpPr>
          <p:spPr bwMode="auto">
            <a:xfrm>
              <a:off x="3480" y="6942"/>
              <a:ext cx="6100" cy="1240"/>
            </a:xfrm>
            <a:prstGeom prst="rect">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C" altLang="es-EC"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POOR ENGLISH </a:t>
              </a:r>
              <a:r>
                <a:rPr kumimoji="0" lang="en-US" altLang="es-EC" sz="16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GRAMMAR STRUCTURE</a:t>
              </a:r>
              <a:endParaRPr kumimoji="0" lang="en-US" alt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AutoShape 18"/>
            <p:cNvSpPr>
              <a:spLocks noChangeShapeType="1"/>
            </p:cNvSpPr>
            <p:nvPr/>
          </p:nvSpPr>
          <p:spPr bwMode="auto">
            <a:xfrm>
              <a:off x="3140" y="6542"/>
              <a:ext cx="602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5" name="AutoShape 20"/>
            <p:cNvSpPr>
              <a:spLocks noChangeShapeType="1"/>
            </p:cNvSpPr>
            <p:nvPr/>
          </p:nvSpPr>
          <p:spPr bwMode="auto">
            <a:xfrm flipV="1">
              <a:off x="6120" y="5802"/>
              <a:ext cx="0" cy="74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6" name="AutoShape 21"/>
            <p:cNvSpPr>
              <a:spLocks noChangeShapeType="1"/>
            </p:cNvSpPr>
            <p:nvPr/>
          </p:nvSpPr>
          <p:spPr bwMode="auto">
            <a:xfrm flipV="1">
              <a:off x="3140" y="5700"/>
              <a:ext cx="0" cy="842"/>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7" name="AutoShape 22"/>
            <p:cNvSpPr>
              <a:spLocks noChangeShapeType="1"/>
            </p:cNvSpPr>
            <p:nvPr/>
          </p:nvSpPr>
          <p:spPr bwMode="auto">
            <a:xfrm>
              <a:off x="6120" y="6542"/>
              <a:ext cx="0" cy="40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8" name="AutoShape 23"/>
            <p:cNvSpPr>
              <a:spLocks noChangeShapeType="1"/>
            </p:cNvSpPr>
            <p:nvPr/>
          </p:nvSpPr>
          <p:spPr bwMode="auto">
            <a:xfrm>
              <a:off x="3140" y="8902"/>
              <a:ext cx="6440" cy="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9" name="AutoShape 24"/>
            <p:cNvSpPr>
              <a:spLocks noChangeShapeType="1"/>
            </p:cNvSpPr>
            <p:nvPr/>
          </p:nvSpPr>
          <p:spPr bwMode="auto">
            <a:xfrm>
              <a:off x="9580" y="8902"/>
              <a:ext cx="0" cy="609"/>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0" name="AutoShape 25"/>
            <p:cNvSpPr>
              <a:spLocks noChangeShapeType="1"/>
            </p:cNvSpPr>
            <p:nvPr/>
          </p:nvSpPr>
          <p:spPr bwMode="auto">
            <a:xfrm>
              <a:off x="6240" y="8902"/>
              <a:ext cx="0" cy="609"/>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1" name="AutoShape 26"/>
            <p:cNvSpPr>
              <a:spLocks noChangeShapeType="1"/>
            </p:cNvSpPr>
            <p:nvPr/>
          </p:nvSpPr>
          <p:spPr bwMode="auto">
            <a:xfrm>
              <a:off x="3140" y="8902"/>
              <a:ext cx="0" cy="609"/>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2" name="AutoShape 27"/>
            <p:cNvSpPr>
              <a:spLocks noChangeShapeType="1"/>
            </p:cNvSpPr>
            <p:nvPr/>
          </p:nvSpPr>
          <p:spPr bwMode="auto">
            <a:xfrm flipV="1">
              <a:off x="6240" y="8182"/>
              <a:ext cx="0" cy="720"/>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grpSp>
      <p:sp>
        <p:nvSpPr>
          <p:cNvPr id="23" name="Rectangle 27"/>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304704"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1 Título"/>
          <p:cNvSpPr>
            <a:spLocks noGrp="1"/>
          </p:cNvSpPr>
          <p:nvPr>
            <p:ph type="title"/>
          </p:nvPr>
        </p:nvSpPr>
        <p:spPr/>
        <p:txBody>
          <a:bodyPr/>
          <a:lstStyle/>
          <a:p>
            <a:pPr algn="ctr"/>
            <a:r>
              <a:rPr lang="es-EC" b="1" spc="50" dirty="0" err="1" smtClean="0">
                <a:ln w="12700" cmpd="sng">
                  <a:solidFill>
                    <a:schemeClr val="accent6">
                      <a:satMod val="120000"/>
                      <a:shade val="80000"/>
                    </a:schemeClr>
                  </a:solidFill>
                  <a:prstDash val="solid"/>
                </a:ln>
                <a:solidFill>
                  <a:schemeClr val="accent6">
                    <a:tint val="1000"/>
                  </a:schemeClr>
                </a:solidFill>
                <a:effectLst>
                  <a:glow rad="101600">
                    <a:schemeClr val="accent3">
                      <a:satMod val="175000"/>
                      <a:alpha val="40000"/>
                    </a:schemeClr>
                  </a:glow>
                </a:effectLst>
              </a:rPr>
              <a:t>PROBLEM</a:t>
            </a:r>
            <a:r>
              <a:rPr lang="es-EC" b="1" spc="50" dirty="0" smtClean="0">
                <a:ln w="12700" cmpd="sng">
                  <a:solidFill>
                    <a:schemeClr val="accent6">
                      <a:satMod val="120000"/>
                      <a:shade val="80000"/>
                    </a:schemeClr>
                  </a:solidFill>
                  <a:prstDash val="solid"/>
                </a:ln>
                <a:solidFill>
                  <a:schemeClr val="accent6">
                    <a:tint val="1000"/>
                  </a:schemeClr>
                </a:solidFill>
                <a:effectLst>
                  <a:glow rad="101600">
                    <a:schemeClr val="accent3">
                      <a:satMod val="175000"/>
                      <a:alpha val="40000"/>
                    </a:schemeClr>
                  </a:glow>
                </a:effectLst>
              </a:rPr>
              <a:t> </a:t>
            </a:r>
            <a:r>
              <a:rPr lang="es-EC" b="1" spc="50" dirty="0" err="1" smtClean="0">
                <a:ln w="12700" cmpd="sng">
                  <a:solidFill>
                    <a:schemeClr val="accent6">
                      <a:satMod val="120000"/>
                      <a:shade val="80000"/>
                    </a:schemeClr>
                  </a:solidFill>
                  <a:prstDash val="solid"/>
                </a:ln>
                <a:solidFill>
                  <a:schemeClr val="accent6">
                    <a:tint val="1000"/>
                  </a:schemeClr>
                </a:solidFill>
                <a:effectLst>
                  <a:glow rad="101600">
                    <a:schemeClr val="accent3">
                      <a:satMod val="175000"/>
                      <a:alpha val="40000"/>
                    </a:schemeClr>
                  </a:glow>
                </a:effectLst>
              </a:rPr>
              <a:t>TREE</a:t>
            </a:r>
            <a:endParaRPr lang="es-EC" b="1" spc="50" dirty="0">
              <a:ln w="12700" cmpd="sng">
                <a:solidFill>
                  <a:schemeClr val="accent6">
                    <a:satMod val="120000"/>
                    <a:shade val="80000"/>
                  </a:schemeClr>
                </a:solidFill>
                <a:prstDash val="solid"/>
              </a:ln>
              <a:solidFill>
                <a:schemeClr val="accent6">
                  <a:tint val="1000"/>
                </a:schemeClr>
              </a:solidFill>
              <a:effectLst>
                <a:glow rad="101600">
                  <a:schemeClr val="accent3">
                    <a:satMod val="175000"/>
                    <a:alpha val="40000"/>
                  </a:schemeClr>
                </a:glow>
              </a:effectLst>
            </a:endParaRPr>
          </a:p>
        </p:txBody>
      </p:sp>
      <p:pic>
        <p:nvPicPr>
          <p:cNvPr id="2050" name="Picture 2" descr="http://www.researchtoaction.org/wp-content/uploads/2011/07/tree1.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700410"/>
            <a:ext cx="2448272" cy="3792644"/>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AutoShape 21"/>
          <p:cNvSpPr>
            <a:spLocks noChangeShapeType="1"/>
          </p:cNvSpPr>
          <p:nvPr/>
        </p:nvSpPr>
        <p:spPr bwMode="auto">
          <a:xfrm flipV="1">
            <a:off x="7676985" y="2295484"/>
            <a:ext cx="0" cy="533034"/>
          </a:xfrm>
          <a:prstGeom prst="straightConnector1">
            <a:avLst/>
          </a:prstGeom>
          <a:noFill/>
          <a:ln w="9525">
            <a:solidFill>
              <a:srgbClr val="000000"/>
            </a:solidFill>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s-EC"/>
          </a:p>
        </p:txBody>
      </p:sp>
    </p:spTree>
    <p:extLst>
      <p:ext uri="{BB962C8B-B14F-4D97-AF65-F5344CB8AC3E}">
        <p14:creationId xmlns:p14="http://schemas.microsoft.com/office/powerpoint/2010/main" xmlns="" val="391631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996952"/>
            <a:ext cx="7772400" cy="1362075"/>
          </a:xfrm>
        </p:spPr>
        <p:txBody>
          <a:bodyPr>
            <a:normAutofit fontScale="90000"/>
          </a:bodyPr>
          <a:lstStyle/>
          <a:p>
            <a:pPr algn="ctr"/>
            <a:r>
              <a:rPr lang="en-US" sz="5400" b="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PROPOSAL FOR TEACHERS</a:t>
            </a:r>
            <a:endParaRPr lang="en-US" sz="54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1058000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Marcador de contenido"/>
          <p:cNvSpPr>
            <a:spLocks noGrp="1"/>
          </p:cNvSpPr>
          <p:nvPr>
            <p:ph idx="1"/>
          </p:nvPr>
        </p:nvSpPr>
        <p:spPr>
          <a:xfrm>
            <a:off x="433388" y="908720"/>
            <a:ext cx="8229600" cy="1370384"/>
          </a:xfrm>
        </p:spPr>
        <p:txBody>
          <a:bodyPr>
            <a:noAutofit/>
          </a:bodyPr>
          <a:lstStyle/>
          <a:p>
            <a:pPr algn="ctr" eaLnBrk="1" hangingPunct="1">
              <a:buFont typeface="Arial" charset="0"/>
              <a:buNone/>
            </a:pPr>
            <a:r>
              <a:rPr lang="en-US" sz="2000" dirty="0" smtClean="0">
                <a:cs typeface="Times New Roman" panose="02020603050405020304" pitchFamily="18" charset="0"/>
              </a:rPr>
              <a:t>Training program to teach the desuggestopedia method to the English teachers of “</a:t>
            </a:r>
            <a:r>
              <a:rPr lang="en-US" sz="2000" dirty="0" err="1" smtClean="0">
                <a:cs typeface="Times New Roman" panose="02020603050405020304" pitchFamily="18" charset="0"/>
              </a:rPr>
              <a:t>Instituto</a:t>
            </a:r>
            <a:r>
              <a:rPr lang="en-US" sz="2000" dirty="0">
                <a:cs typeface="Times New Roman" panose="02020603050405020304" pitchFamily="18" charset="0"/>
              </a:rPr>
              <a:t> </a:t>
            </a:r>
            <a:r>
              <a:rPr lang="en-US" sz="2000" dirty="0" err="1" smtClean="0">
                <a:cs typeface="Times New Roman" panose="02020603050405020304" pitchFamily="18" charset="0"/>
              </a:rPr>
              <a:t>Tecnológico</a:t>
            </a:r>
            <a:r>
              <a:rPr lang="en-US" sz="2000" dirty="0" smtClean="0">
                <a:cs typeface="Times New Roman" panose="02020603050405020304" pitchFamily="18" charset="0"/>
              </a:rPr>
              <a:t> Superior Central </a:t>
            </a:r>
            <a:r>
              <a:rPr lang="en-US" sz="2000" dirty="0" err="1" smtClean="0">
                <a:cs typeface="Times New Roman" panose="02020603050405020304" pitchFamily="18" charset="0"/>
              </a:rPr>
              <a:t>Técnico</a:t>
            </a:r>
            <a:r>
              <a:rPr lang="en-US" sz="2000" dirty="0" smtClean="0">
                <a:cs typeface="Times New Roman" panose="02020603050405020304" pitchFamily="18" charset="0"/>
              </a:rPr>
              <a:t>” during the second term </a:t>
            </a:r>
          </a:p>
          <a:p>
            <a:pPr algn="ctr" eaLnBrk="1" hangingPunct="1">
              <a:buFont typeface="Arial" charset="0"/>
              <a:buNone/>
            </a:pPr>
            <a:r>
              <a:rPr lang="en-US" sz="2000" dirty="0" smtClean="0">
                <a:cs typeface="Times New Roman" panose="02020603050405020304" pitchFamily="18" charset="0"/>
              </a:rPr>
              <a:t>January 2016 – August 2016</a:t>
            </a:r>
            <a:endParaRPr lang="es-ES" sz="2000" dirty="0" smtClean="0"/>
          </a:p>
        </p:txBody>
      </p:sp>
      <p:sp>
        <p:nvSpPr>
          <p:cNvPr id="5" name="1 Título"/>
          <p:cNvSpPr>
            <a:spLocks noGrp="1"/>
          </p:cNvSpPr>
          <p:nvPr>
            <p:ph type="title"/>
          </p:nvPr>
        </p:nvSpPr>
        <p:spPr>
          <a:xfrm>
            <a:off x="433388" y="260648"/>
            <a:ext cx="8229600" cy="792088"/>
          </a:xfrm>
        </p:spPr>
        <p:txBody>
          <a:bodyPr>
            <a:normAutofit/>
          </a:bodyPr>
          <a:lstStyle/>
          <a:p>
            <a:pPr algn="ctr"/>
            <a:r>
              <a:rPr lang="en-US" sz="3600" dirty="0" smtClean="0"/>
              <a:t>PROPOSAL FOR TEACHERS</a:t>
            </a:r>
            <a:endParaRPr lang="en-US" sz="3600" dirty="0"/>
          </a:p>
        </p:txBody>
      </p:sp>
      <p:pic>
        <p:nvPicPr>
          <p:cNvPr id="22531" name="Picture 7" descr="http://dr-lozanov.com/photos/15.jpg"/>
          <p:cNvPicPr>
            <a:picLocks noChangeAspect="1" noChangeArrowheads="1"/>
          </p:cNvPicPr>
          <p:nvPr/>
        </p:nvPicPr>
        <p:blipFill>
          <a:blip r:embed="rId2" cstate="print"/>
          <a:srcRect/>
          <a:stretch>
            <a:fillRect/>
          </a:stretch>
        </p:blipFill>
        <p:spPr bwMode="auto">
          <a:xfrm>
            <a:off x="2771800" y="2454441"/>
            <a:ext cx="3584315" cy="2270703"/>
          </a:xfrm>
          <a:prstGeom prst="rect">
            <a:avLst/>
          </a:prstGeom>
          <a:noFill/>
          <a:ln w="9525">
            <a:noFill/>
            <a:miter lim="800000"/>
            <a:headEnd/>
            <a:tailEnd/>
          </a:ln>
        </p:spPr>
      </p:pic>
      <p:graphicFrame>
        <p:nvGraphicFramePr>
          <p:cNvPr id="7" name="4 Marcador de contenido"/>
          <p:cNvGraphicFramePr>
            <a:graphicFrameLocks/>
          </p:cNvGraphicFramePr>
          <p:nvPr>
            <p:extLst>
              <p:ext uri="{D42A27DB-BD31-4B8C-83A1-F6EECF244321}">
                <p14:modId xmlns:p14="http://schemas.microsoft.com/office/powerpoint/2010/main" xmlns="" val="3895940939"/>
              </p:ext>
            </p:extLst>
          </p:nvPr>
        </p:nvGraphicFramePr>
        <p:xfrm>
          <a:off x="1259632" y="4509120"/>
          <a:ext cx="6419056"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2708920"/>
            <a:ext cx="7772400" cy="1152128"/>
          </a:xfrm>
        </p:spPr>
        <p:txBody>
          <a:bodyPr>
            <a:noAutofit/>
          </a:bodyPr>
          <a:lstStyle/>
          <a:p>
            <a:pPr algn="ctr"/>
            <a:r>
              <a:rPr lang="en-US" sz="5400" dirty="0" smtClean="0">
                <a:effectLst>
                  <a:glow rad="228600">
                    <a:schemeClr val="accent6">
                      <a:satMod val="175000"/>
                      <a:alpha val="40000"/>
                    </a:schemeClr>
                  </a:glow>
                  <a:reflection blurRad="6350" stA="55000" endA="50" endPos="85000" dir="5400000" sy="-100000" algn="bl" rotWithShape="0"/>
                </a:effectLst>
              </a:rPr>
              <a:t>PROPOSAL FOR STUDENTS</a:t>
            </a:r>
            <a:endParaRPr lang="en-US" sz="5400" dirty="0">
              <a:effectLst>
                <a:glow rad="228600">
                  <a:schemeClr val="accent6">
                    <a:satMod val="175000"/>
                    <a:alpha val="40000"/>
                  </a:schemeClr>
                </a:glow>
                <a:reflection blurRad="6350" stA="55000" endA="50" endPos="85000" dir="5400000" sy="-100000" algn="bl" rotWithShape="0"/>
              </a:effectLst>
            </a:endParaRPr>
          </a:p>
        </p:txBody>
      </p:sp>
    </p:spTree>
    <p:extLst>
      <p:ext uri="{BB962C8B-B14F-4D97-AF65-F5344CB8AC3E}">
        <p14:creationId xmlns:p14="http://schemas.microsoft.com/office/powerpoint/2010/main" xmlns="" val="16369315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634082"/>
          </a:xfrm>
        </p:spPr>
        <p:txBody>
          <a:bodyPr>
            <a:normAutofit fontScale="90000"/>
          </a:bodyPr>
          <a:lstStyle/>
          <a:p>
            <a:pPr algn="ctr"/>
            <a:r>
              <a:rPr lang="en-US" dirty="0" smtClean="0"/>
              <a:t>PROPOSAL FOR STUDENTS</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009" t="22077" r="31423" b="9034"/>
          <a:stretch/>
        </p:blipFill>
        <p:spPr bwMode="auto">
          <a:xfrm>
            <a:off x="467544" y="1340768"/>
            <a:ext cx="8208912" cy="53537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899592" y="692696"/>
            <a:ext cx="7344816" cy="923330"/>
          </a:xfrm>
          <a:prstGeom prst="rect">
            <a:avLst/>
          </a:prstGeom>
          <a:noFill/>
        </p:spPr>
        <p:txBody>
          <a:bodyPr wrap="square" rtlCol="0">
            <a:spAutoFit/>
          </a:bodyPr>
          <a:lstStyle/>
          <a:p>
            <a:r>
              <a:rPr lang="en-US" dirty="0"/>
              <a:t>To implement tutorials using the desuggestopedia method for students with low performance in Syntax - English sentence structure.</a:t>
            </a:r>
          </a:p>
          <a:p>
            <a:endParaRPr lang="es-EC" dirty="0"/>
          </a:p>
        </p:txBody>
      </p:sp>
    </p:spTree>
    <p:extLst>
      <p:ext uri="{BB962C8B-B14F-4D97-AF65-F5344CB8AC3E}">
        <p14:creationId xmlns:p14="http://schemas.microsoft.com/office/powerpoint/2010/main" xmlns="" val="23117249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88640"/>
            <a:ext cx="8229600" cy="706090"/>
          </a:xfrm>
        </p:spPr>
        <p:txBody>
          <a:bodyPr>
            <a:normAutofit fontScale="90000"/>
          </a:bodyPr>
          <a:lstStyle/>
          <a:p>
            <a:pPr algn="ctr"/>
            <a:r>
              <a:rPr lang="en-US" dirty="0" smtClean="0"/>
              <a:t>PROPOSAL FOR STUDENTS</a:t>
            </a:r>
            <a:endParaRPr lang="en-US" dirty="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4805" t="23539" r="31285" b="10714"/>
          <a:stretch/>
        </p:blipFill>
        <p:spPr bwMode="auto">
          <a:xfrm>
            <a:off x="107504" y="1412776"/>
            <a:ext cx="8856983" cy="528439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611560" y="764704"/>
            <a:ext cx="7920880" cy="923330"/>
          </a:xfrm>
          <a:prstGeom prst="rect">
            <a:avLst/>
          </a:prstGeom>
          <a:noFill/>
        </p:spPr>
        <p:txBody>
          <a:bodyPr wrap="square" rtlCol="0">
            <a:spAutoFit/>
          </a:bodyPr>
          <a:lstStyle/>
          <a:p>
            <a:r>
              <a:rPr lang="en-US" dirty="0"/>
              <a:t>To implement tutorials using the desuggestopedia method for students with low performance in Syntax - English sentence structure.</a:t>
            </a:r>
          </a:p>
          <a:p>
            <a:endParaRPr lang="es-EC" dirty="0"/>
          </a:p>
        </p:txBody>
      </p:sp>
    </p:spTree>
    <p:extLst>
      <p:ext uri="{BB962C8B-B14F-4D97-AF65-F5344CB8AC3E}">
        <p14:creationId xmlns:p14="http://schemas.microsoft.com/office/powerpoint/2010/main" xmlns="" val="31882602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50106"/>
          </a:xfrm>
        </p:spPr>
        <p:txBody>
          <a:bodyPr/>
          <a:lstStyle/>
          <a:p>
            <a:pPr algn="ctr"/>
            <a:r>
              <a:rPr lang="en-US" dirty="0" smtClean="0"/>
              <a:t>PROPOSAL FOR STUDENTS</a:t>
            </a:r>
            <a:endParaRPr lang="en-US"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885" t="20698" r="30251" b="8198"/>
          <a:stretch/>
        </p:blipFill>
        <p:spPr bwMode="auto">
          <a:xfrm>
            <a:off x="1331640" y="1124744"/>
            <a:ext cx="6791082" cy="54726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07466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pPr algn="ctr"/>
            <a:r>
              <a:rPr lang="en-US" dirty="0" smtClean="0"/>
              <a:t>PROPOSAL FOR STUDENTS</a:t>
            </a:r>
            <a:endParaRPr lang="en-US" dirty="0"/>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307" t="20618" r="28619" b="14456"/>
          <a:stretch/>
        </p:blipFill>
        <p:spPr bwMode="auto">
          <a:xfrm>
            <a:off x="395536" y="980728"/>
            <a:ext cx="8352928" cy="568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8790569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364" t="21267" r="29283" b="14174"/>
          <a:stretch/>
        </p:blipFill>
        <p:spPr bwMode="auto">
          <a:xfrm>
            <a:off x="457200" y="980728"/>
            <a:ext cx="8229600" cy="56166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1 Título"/>
          <p:cNvSpPr txBox="1">
            <a:spLocks/>
          </p:cNvSpPr>
          <p:nvPr/>
        </p:nvSpPr>
        <p:spPr>
          <a:xfrm>
            <a:off x="457200" y="202630"/>
            <a:ext cx="8229600"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PROPOSAL FOR STUDENTS</a:t>
            </a:r>
            <a:endParaRPr lang="en-US" dirty="0"/>
          </a:p>
        </p:txBody>
      </p:sp>
    </p:spTree>
    <p:extLst>
      <p:ext uri="{BB962C8B-B14F-4D97-AF65-F5344CB8AC3E}">
        <p14:creationId xmlns:p14="http://schemas.microsoft.com/office/powerpoint/2010/main" xmlns="" val="2005154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2514" t="20779" r="27896" b="34648"/>
          <a:stretch/>
        </p:blipFill>
        <p:spPr bwMode="auto">
          <a:xfrm>
            <a:off x="457200" y="908720"/>
            <a:ext cx="8229600" cy="56886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1 Título"/>
          <p:cNvSpPr txBox="1">
            <a:spLocks/>
          </p:cNvSpPr>
          <p:nvPr/>
        </p:nvSpPr>
        <p:spPr>
          <a:xfrm>
            <a:off x="457200" y="274638"/>
            <a:ext cx="8229600" cy="63408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PROPOSAL FOR STUDENTS</a:t>
            </a:r>
            <a:endParaRPr lang="en-US" dirty="0"/>
          </a:p>
        </p:txBody>
      </p:sp>
    </p:spTree>
    <p:extLst>
      <p:ext uri="{BB962C8B-B14F-4D97-AF65-F5344CB8AC3E}">
        <p14:creationId xmlns:p14="http://schemas.microsoft.com/office/powerpoint/2010/main" xmlns="" val="3573523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n-US" dirty="0" smtClean="0"/>
              <a:t>THANKS FOR YOUR ATTENTION</a:t>
            </a:r>
            <a:endParaRPr lang="en-US" dirty="0"/>
          </a:p>
        </p:txBody>
      </p:sp>
      <p:sp>
        <p:nvSpPr>
          <p:cNvPr id="3" name="2 Subtítulo"/>
          <p:cNvSpPr>
            <a:spLocks noGrp="1"/>
          </p:cNvSpPr>
          <p:nvPr>
            <p:ph type="subTitle" idx="1"/>
          </p:nvPr>
        </p:nvSpPr>
        <p:spPr/>
        <p:txBody>
          <a:bodyPr/>
          <a:lstStyle/>
          <a:p>
            <a:r>
              <a:rPr lang="es-EC" dirty="0" smtClean="0">
                <a:solidFill>
                  <a:schemeClr val="tx1"/>
                </a:solidFill>
              </a:rPr>
              <a:t>Karen Resabala </a:t>
            </a:r>
          </a:p>
          <a:p>
            <a:r>
              <a:rPr lang="es-EC" dirty="0" smtClean="0">
                <a:solidFill>
                  <a:schemeClr val="tx1"/>
                </a:solidFill>
              </a:rPr>
              <a:t>&amp; Johanna Rivadeneira</a:t>
            </a:r>
            <a:endParaRPr lang="es-EC" dirty="0">
              <a:solidFill>
                <a:schemeClr val="tx1"/>
              </a:solidFill>
            </a:endParaRPr>
          </a:p>
        </p:txBody>
      </p:sp>
    </p:spTree>
    <p:extLst>
      <p:ext uri="{BB962C8B-B14F-4D97-AF65-F5344CB8AC3E}">
        <p14:creationId xmlns:p14="http://schemas.microsoft.com/office/powerpoint/2010/main" xmlns="" val="1805939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564904"/>
            <a:ext cx="7772400" cy="1362075"/>
          </a:xfrm>
        </p:spPr>
        <p:txBody>
          <a:bodyPr>
            <a:normAutofit/>
          </a:bodyPr>
          <a:lstStyle/>
          <a:p>
            <a:pPr algn="ctr"/>
            <a:r>
              <a:rPr lang="es-EC" sz="5400" cap="none" spc="50" dirty="0" err="1" smtClean="0">
                <a:ln w="12700" cmpd="sng">
                  <a:solidFill>
                    <a:schemeClr val="tx2">
                      <a:lumMod val="60000"/>
                      <a:lumOff val="40000"/>
                    </a:schemeClr>
                  </a:solidFill>
                  <a:prstDash val="solid"/>
                </a:ln>
                <a:solidFill>
                  <a:schemeClr val="accent4">
                    <a:lumMod val="20000"/>
                    <a:lumOff val="80000"/>
                  </a:schemeClr>
                </a:solidFill>
                <a:effectLst>
                  <a:glow rad="228600">
                    <a:schemeClr val="accent2">
                      <a:satMod val="175000"/>
                      <a:alpha val="40000"/>
                    </a:schemeClr>
                  </a:glow>
                </a:effectLst>
              </a:rPr>
              <a:t>MATRIX</a:t>
            </a:r>
            <a:endParaRPr lang="es-EC" sz="5400" cap="none" spc="50" dirty="0">
              <a:ln w="12700" cmpd="sng">
                <a:solidFill>
                  <a:schemeClr val="tx2">
                    <a:lumMod val="60000"/>
                    <a:lumOff val="40000"/>
                  </a:schemeClr>
                </a:solidFill>
                <a:prstDash val="solid"/>
              </a:ln>
              <a:solidFill>
                <a:schemeClr val="accent4">
                  <a:lumMod val="20000"/>
                  <a:lumOff val="80000"/>
                </a:schemeClr>
              </a:solidFill>
              <a:effectLst>
                <a:glow rad="228600">
                  <a:schemeClr val="accent2">
                    <a:satMod val="175000"/>
                    <a:alpha val="40000"/>
                  </a:schemeClr>
                </a:glow>
              </a:effectLst>
            </a:endParaRPr>
          </a:p>
        </p:txBody>
      </p:sp>
    </p:spTree>
    <p:extLst>
      <p:ext uri="{BB962C8B-B14F-4D97-AF65-F5344CB8AC3E}">
        <p14:creationId xmlns:p14="http://schemas.microsoft.com/office/powerpoint/2010/main" xmlns="" val="3106939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3000"/>
            <a:ext cx="8229600" cy="823712"/>
          </a:xfrm>
        </p:spPr>
        <p:txBody>
          <a:bodyPr>
            <a:normAutofit/>
          </a:bodyPr>
          <a:lstStyle/>
          <a:p>
            <a:pPr algn="ctr"/>
            <a:r>
              <a:rPr lang="en-US" b="1" spc="50" dirty="0" smtClean="0">
                <a:ln w="12700" cmpd="sng">
                  <a:solidFill>
                    <a:schemeClr val="tx1">
                      <a:lumMod val="95000"/>
                      <a:lumOff val="5000"/>
                    </a:schemeClr>
                  </a:solidFill>
                  <a:prstDash val="solid"/>
                </a:ln>
                <a:solidFill>
                  <a:schemeClr val="bg1">
                    <a:lumMod val="95000"/>
                  </a:schemeClr>
                </a:solidFill>
                <a:effectLst>
                  <a:glow rad="139700">
                    <a:schemeClr val="accent1">
                      <a:satMod val="175000"/>
                      <a:alpha val="40000"/>
                    </a:schemeClr>
                  </a:glow>
                </a:effectLst>
              </a:rPr>
              <a:t>MATRIX</a:t>
            </a:r>
            <a:endParaRPr lang="es-EC" b="1" spc="50" dirty="0">
              <a:ln w="12700" cmpd="sng">
                <a:solidFill>
                  <a:schemeClr val="tx1">
                    <a:lumMod val="95000"/>
                    <a:lumOff val="5000"/>
                  </a:schemeClr>
                </a:solidFill>
                <a:prstDash val="solid"/>
              </a:ln>
              <a:solidFill>
                <a:schemeClr val="bg1">
                  <a:lumMod val="95000"/>
                </a:schemeClr>
              </a:solidFill>
              <a:effectLst>
                <a:glow rad="139700">
                  <a:schemeClr val="accent1">
                    <a:satMod val="175000"/>
                    <a:alpha val="40000"/>
                  </a:schemeClr>
                </a:glow>
              </a:effectLst>
            </a:endParaRPr>
          </a:p>
        </p:txBody>
      </p:sp>
      <p:graphicFrame>
        <p:nvGraphicFramePr>
          <p:cNvPr id="4" name="3 Tabla"/>
          <p:cNvGraphicFramePr>
            <a:graphicFrameLocks noGrp="1"/>
          </p:cNvGraphicFramePr>
          <p:nvPr>
            <p:extLst>
              <p:ext uri="{D42A27DB-BD31-4B8C-83A1-F6EECF244321}">
                <p14:modId xmlns:p14="http://schemas.microsoft.com/office/powerpoint/2010/main" xmlns="" val="3113530788"/>
              </p:ext>
            </p:extLst>
          </p:nvPr>
        </p:nvGraphicFramePr>
        <p:xfrm>
          <a:off x="179512" y="764705"/>
          <a:ext cx="8784976" cy="7128510"/>
        </p:xfrm>
        <a:graphic>
          <a:graphicData uri="http://schemas.openxmlformats.org/drawingml/2006/table">
            <a:tbl>
              <a:tblPr firstRow="1" firstCol="1" bandRow="1">
                <a:tableStyleId>{5C22544A-7EE6-4342-B048-85BDC9FD1C3A}</a:tableStyleId>
              </a:tblPr>
              <a:tblGrid>
                <a:gridCol w="1512168"/>
                <a:gridCol w="1800200"/>
                <a:gridCol w="2016224"/>
                <a:gridCol w="3456384"/>
              </a:tblGrid>
              <a:tr h="883095">
                <a:tc>
                  <a:txBody>
                    <a:bodyPr/>
                    <a:lstStyle/>
                    <a:p>
                      <a:pPr algn="just">
                        <a:lnSpc>
                          <a:spcPct val="150000"/>
                        </a:lnSpc>
                        <a:spcAft>
                          <a:spcPts val="0"/>
                        </a:spcAft>
                      </a:pPr>
                      <a:r>
                        <a:rPr lang="es-ES" sz="2600" dirty="0" smtClean="0">
                          <a:effectLst/>
                        </a:rPr>
                        <a:t>VARIABLE</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err="1">
                          <a:effectLst/>
                        </a:rPr>
                        <a:t>DEFINITION</a:t>
                      </a:r>
                      <a:r>
                        <a:rPr lang="es-ES" sz="2600" dirty="0">
                          <a:effectLst/>
                        </a:rPr>
                        <a:t> </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err="1">
                          <a:effectLst/>
                        </a:rPr>
                        <a:t>DIMENSIONS</a:t>
                      </a:r>
                      <a:r>
                        <a:rPr lang="es-ES" sz="2600" dirty="0">
                          <a:effectLst/>
                        </a:rPr>
                        <a:t> </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a:effectLst/>
                        </a:rPr>
                        <a:t>SUBDIMENSIONS </a:t>
                      </a:r>
                      <a:endParaRPr lang="es-EC" sz="2600" b="1" dirty="0">
                        <a:effectLst/>
                        <a:latin typeface="Arial"/>
                        <a:ea typeface="Times New Roman"/>
                        <a:cs typeface="Times New Roman"/>
                      </a:endParaRPr>
                    </a:p>
                  </a:txBody>
                  <a:tcPr marL="19342" marR="19342" marT="0" marB="0"/>
                </a:tc>
              </a:tr>
              <a:tr h="2213248">
                <a:tc rowSpan="2">
                  <a:txBody>
                    <a:bodyPr/>
                    <a:lstStyle/>
                    <a:p>
                      <a:pPr algn="just">
                        <a:lnSpc>
                          <a:spcPct val="150000"/>
                        </a:lnSpc>
                        <a:spcAft>
                          <a:spcPts val="0"/>
                        </a:spcAft>
                      </a:pPr>
                      <a:r>
                        <a:rPr lang="en-US" sz="2400" dirty="0" smtClean="0">
                          <a:effectLst/>
                        </a:rPr>
                        <a:t>I</a:t>
                      </a:r>
                      <a:r>
                        <a:rPr lang="en-US" sz="2000" dirty="0" smtClean="0">
                          <a:effectLst/>
                        </a:rPr>
                        <a:t>NDEPENDENT VARIABLE: </a:t>
                      </a:r>
                      <a:endParaRPr lang="es-EC" sz="2000" dirty="0">
                        <a:effectLst/>
                      </a:endParaRPr>
                    </a:p>
                    <a:p>
                      <a:pPr algn="just">
                        <a:lnSpc>
                          <a:spcPct val="150000"/>
                        </a:lnSpc>
                        <a:spcAft>
                          <a:spcPts val="0"/>
                        </a:spcAft>
                      </a:pPr>
                      <a:r>
                        <a:rPr lang="en-US" sz="2400" dirty="0">
                          <a:effectLst/>
                        </a:rPr>
                        <a:t>Desuggestopedia</a:t>
                      </a:r>
                      <a:endParaRPr lang="es-EC" sz="2400" b="1" dirty="0">
                        <a:effectLst/>
                        <a:latin typeface="Arial"/>
                        <a:ea typeface="Times New Roman"/>
                        <a:cs typeface="Times New Roman"/>
                      </a:endParaRPr>
                    </a:p>
                  </a:txBody>
                  <a:tcPr marL="19342" marR="19342" marT="0" marB="0"/>
                </a:tc>
                <a:tc rowSpan="2">
                  <a:txBody>
                    <a:bodyPr/>
                    <a:lstStyle/>
                    <a:p>
                      <a:pPr algn="l">
                        <a:lnSpc>
                          <a:spcPct val="150000"/>
                        </a:lnSpc>
                        <a:spcAft>
                          <a:spcPts val="0"/>
                        </a:spcAft>
                      </a:pPr>
                      <a:r>
                        <a:rPr lang="en-US" sz="2400" dirty="0">
                          <a:effectLst/>
                        </a:rPr>
                        <a:t>Method that uses the suggestion to develop the capacities of two hemispheres of the brain.</a:t>
                      </a:r>
                      <a:endParaRPr lang="es-EC" sz="2400" b="1" dirty="0">
                        <a:effectLst/>
                        <a:latin typeface="Arial"/>
                        <a:ea typeface="Times New Roman"/>
                        <a:cs typeface="Times New Roman"/>
                      </a:endParaRPr>
                    </a:p>
                  </a:txBody>
                  <a:tcPr marL="19342" marR="19342" marT="0" marB="0"/>
                </a:tc>
                <a:tc>
                  <a:txBody>
                    <a:bodyPr/>
                    <a:lstStyle/>
                    <a:p>
                      <a:pPr algn="l">
                        <a:lnSpc>
                          <a:spcPct val="150000"/>
                        </a:lnSpc>
                        <a:spcAft>
                          <a:spcPts val="0"/>
                        </a:spcAft>
                      </a:pPr>
                      <a:r>
                        <a:rPr lang="en-US" sz="2400" dirty="0">
                          <a:effectLst/>
                        </a:rPr>
                        <a:t>Main types of </a:t>
                      </a:r>
                      <a:r>
                        <a:rPr lang="en-US" sz="2400" dirty="0" smtClean="0">
                          <a:effectLst/>
                        </a:rPr>
                        <a:t>methods:</a:t>
                      </a:r>
                    </a:p>
                  </a:txBody>
                  <a:tcPr marL="19342" marR="19342" marT="0" marB="0"/>
                </a:tc>
                <a:tc>
                  <a:txBody>
                    <a:bodyPr/>
                    <a:lstStyle/>
                    <a:p>
                      <a:pPr algn="l">
                        <a:lnSpc>
                          <a:spcPct val="150000"/>
                        </a:lnSpc>
                        <a:spcAft>
                          <a:spcPts val="0"/>
                        </a:spcAft>
                      </a:pPr>
                      <a:r>
                        <a:rPr lang="en-US" sz="2400" dirty="0" smtClean="0">
                          <a:effectLst/>
                        </a:rPr>
                        <a:t>Total </a:t>
                      </a:r>
                      <a:r>
                        <a:rPr lang="en-US" sz="2400" dirty="0">
                          <a:effectLst/>
                        </a:rPr>
                        <a:t>Physical </a:t>
                      </a:r>
                      <a:r>
                        <a:rPr lang="en-US" sz="2400" dirty="0" smtClean="0">
                          <a:effectLst/>
                        </a:rPr>
                        <a:t>Response, Communicative </a:t>
                      </a:r>
                      <a:r>
                        <a:rPr lang="en-US" sz="2400" dirty="0">
                          <a:effectLst/>
                        </a:rPr>
                        <a:t>Language </a:t>
                      </a:r>
                      <a:r>
                        <a:rPr lang="en-US" sz="2400" dirty="0" smtClean="0">
                          <a:effectLst/>
                        </a:rPr>
                        <a:t>Teaching, Desuggestopedia</a:t>
                      </a:r>
                      <a:r>
                        <a:rPr lang="es-EC" sz="2400" dirty="0" smtClean="0">
                          <a:effectLst/>
                        </a:rPr>
                        <a:t>.</a:t>
                      </a:r>
                    </a:p>
                  </a:txBody>
                  <a:tcPr marL="19342" marR="19342" marT="0" marB="0"/>
                </a:tc>
              </a:tr>
              <a:tr h="2458385">
                <a:tc vMerge="1">
                  <a:txBody>
                    <a:bodyPr/>
                    <a:lstStyle/>
                    <a:p>
                      <a:endParaRPr lang="es-EC"/>
                    </a:p>
                  </a:txBody>
                  <a:tcPr/>
                </a:tc>
                <a:tc vMerge="1">
                  <a:txBody>
                    <a:bodyPr/>
                    <a:lstStyle/>
                    <a:p>
                      <a:endParaRPr lang="es-EC"/>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2400" dirty="0" smtClean="0">
                          <a:effectLst/>
                        </a:rPr>
                        <a:t>Desuggestopedia Techniques:</a:t>
                      </a:r>
                      <a:endParaRPr lang="es-EC" sz="2400" dirty="0">
                        <a:effectLst/>
                      </a:endParaRPr>
                    </a:p>
                  </a:txBody>
                  <a:tcPr marL="19342" marR="19342" marT="0" marB="0"/>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2400" dirty="0" smtClean="0">
                          <a:effectLst/>
                        </a:rPr>
                        <a:t>Peripheral learning,  Positive suggestion,  Choose a new identity,  Role play, Active concert,  Passive concert</a:t>
                      </a:r>
                      <a:r>
                        <a:rPr lang="es-EC" sz="2400" dirty="0" smtClean="0">
                          <a:effectLst/>
                        </a:rPr>
                        <a:t>.</a:t>
                      </a:r>
                    </a:p>
                  </a:txBody>
                  <a:tcPr marL="19342" marR="19342" marT="0" marB="0"/>
                </a:tc>
              </a:tr>
            </a:tbl>
          </a:graphicData>
        </a:graphic>
      </p:graphicFrame>
      <p:sp>
        <p:nvSpPr>
          <p:cNvPr id="5" name="Rectangle 1"/>
          <p:cNvSpPr>
            <a:spLocks noChangeArrowheads="1"/>
          </p:cNvSpPr>
          <p:nvPr/>
        </p:nvSpPr>
        <p:spPr bwMode="auto">
          <a:xfrm>
            <a:off x="3814763" y="-28956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altLang="es-EC" sz="1200" b="1" i="0" u="none" strike="noStrike" cap="none" normalizeH="0" baseline="0" smtClean="0">
                <a:ln>
                  <a:noFill/>
                </a:ln>
                <a:solidFill>
                  <a:schemeClr val="tx1"/>
                </a:solidFill>
                <a:effectLst/>
                <a:latin typeface="Arial" pitchFamily="34" charset="0"/>
                <a:cs typeface="Arial" pitchFamily="34" charset="0"/>
              </a:rPr>
              <a:t>1</a:t>
            </a:r>
            <a:r>
              <a:rPr kumimoji="0" lang="es-EC" altLang="es-EC" sz="1200" b="1" i="0" u="none" strike="noStrike" cap="none" normalizeH="0" baseline="0" smtClean="0" bmk="">
                <a:ln>
                  <a:noFill/>
                </a:ln>
                <a:solidFill>
                  <a:schemeClr val="tx1"/>
                </a:solidFill>
                <a:effectLst/>
                <a:latin typeface="Arial" pitchFamily="34" charset="0"/>
                <a:cs typeface="Arial" pitchFamily="34" charset="0"/>
              </a:rPr>
              <a:t>.3. Variables Matrix</a:t>
            </a:r>
            <a:r>
              <a:rPr kumimoji="0" lang="es-EC" altLang="es-EC" sz="1200" b="1" i="0" u="none" strike="noStrike" cap="none" normalizeH="0" baseline="0" smtClean="0">
                <a:ln>
                  <a:noFill/>
                </a:ln>
                <a:solidFill>
                  <a:schemeClr val="tx1"/>
                </a:solidFill>
                <a:effectLst/>
                <a:latin typeface="Arial" pitchFamily="34" charset="0"/>
                <a:cs typeface="Arial" pitchFamily="34" charset="0"/>
              </a:rPr>
              <a:t> </a:t>
            </a:r>
            <a:endParaRPr kumimoji="0" lang="es-EC" altLang="es-EC" sz="1300" b="1" i="0" u="none" strike="noStrike" cap="none" normalizeH="0" baseline="0" smtClean="0">
              <a:ln>
                <a:noFill/>
              </a:ln>
              <a:solidFill>
                <a:srgbClr val="4F81BD"/>
              </a:solidFill>
              <a:effectLst/>
              <a:latin typeface="Cambria"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Dependent Variable: </a:t>
            </a:r>
            <a:r>
              <a:rPr kumimoji="0" lang="en-US" alt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Syntax.</a:t>
            </a:r>
            <a:r>
              <a:rPr kumimoji="0" lang="en-US" alt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alt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s-EC"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Independent Variable: </a:t>
            </a:r>
            <a:r>
              <a:rPr kumimoji="0" lang="en-US" alt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Desuggestopedia.</a:t>
            </a:r>
            <a:endParaRPr kumimoji="0" lang="es-EC" altLang="es-EC" sz="12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009768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3000"/>
            <a:ext cx="8229600" cy="823712"/>
          </a:xfrm>
        </p:spPr>
        <p:txBody>
          <a:bodyPr>
            <a:normAutofit/>
          </a:bodyPr>
          <a:lstStyle/>
          <a:p>
            <a:pPr algn="ctr"/>
            <a:r>
              <a:rPr lang="en-US" b="1" spc="50" dirty="0" smtClean="0">
                <a:ln w="12700" cmpd="sng">
                  <a:solidFill>
                    <a:schemeClr val="tx1">
                      <a:lumMod val="95000"/>
                      <a:lumOff val="5000"/>
                    </a:schemeClr>
                  </a:solidFill>
                  <a:prstDash val="solid"/>
                </a:ln>
                <a:solidFill>
                  <a:schemeClr val="bg1"/>
                </a:solidFill>
                <a:effectLst>
                  <a:glow rad="139700">
                    <a:schemeClr val="accent1">
                      <a:satMod val="175000"/>
                      <a:alpha val="40000"/>
                    </a:schemeClr>
                  </a:glow>
                </a:effectLst>
              </a:rPr>
              <a:t>MATRIX</a:t>
            </a:r>
            <a:endParaRPr lang="es-EC" b="1" spc="50" dirty="0">
              <a:ln w="12700" cmpd="sng">
                <a:solidFill>
                  <a:schemeClr val="tx1">
                    <a:lumMod val="95000"/>
                    <a:lumOff val="5000"/>
                  </a:schemeClr>
                </a:solidFill>
                <a:prstDash val="solid"/>
              </a:ln>
              <a:solidFill>
                <a:schemeClr val="bg1"/>
              </a:solidFill>
              <a:effectLst>
                <a:glow rad="139700">
                  <a:schemeClr val="accent1">
                    <a:satMod val="175000"/>
                    <a:alpha val="40000"/>
                  </a:schemeClr>
                </a:glow>
              </a:effectLst>
            </a:endParaRPr>
          </a:p>
        </p:txBody>
      </p:sp>
      <p:graphicFrame>
        <p:nvGraphicFramePr>
          <p:cNvPr id="4" name="3 Tabla"/>
          <p:cNvGraphicFramePr>
            <a:graphicFrameLocks noGrp="1"/>
          </p:cNvGraphicFramePr>
          <p:nvPr>
            <p:extLst>
              <p:ext uri="{D42A27DB-BD31-4B8C-83A1-F6EECF244321}">
                <p14:modId xmlns:p14="http://schemas.microsoft.com/office/powerpoint/2010/main" xmlns="" val="3598112949"/>
              </p:ext>
            </p:extLst>
          </p:nvPr>
        </p:nvGraphicFramePr>
        <p:xfrm>
          <a:off x="179512" y="764705"/>
          <a:ext cx="8784976" cy="6329884"/>
        </p:xfrm>
        <a:graphic>
          <a:graphicData uri="http://schemas.openxmlformats.org/drawingml/2006/table">
            <a:tbl>
              <a:tblPr firstRow="1" firstCol="1" bandRow="1">
                <a:tableStyleId>{5C22544A-7EE6-4342-B048-85BDC9FD1C3A}</a:tableStyleId>
              </a:tblPr>
              <a:tblGrid>
                <a:gridCol w="1440160"/>
                <a:gridCol w="1656184"/>
                <a:gridCol w="1872208"/>
                <a:gridCol w="3816424"/>
              </a:tblGrid>
              <a:tr h="844265">
                <a:tc>
                  <a:txBody>
                    <a:bodyPr/>
                    <a:lstStyle/>
                    <a:p>
                      <a:pPr algn="just">
                        <a:lnSpc>
                          <a:spcPct val="150000"/>
                        </a:lnSpc>
                        <a:spcAft>
                          <a:spcPts val="0"/>
                        </a:spcAft>
                      </a:pPr>
                      <a:r>
                        <a:rPr lang="es-ES" sz="2600" dirty="0" smtClean="0">
                          <a:effectLst/>
                        </a:rPr>
                        <a:t>VARIABLE</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err="1">
                          <a:effectLst/>
                        </a:rPr>
                        <a:t>DEFINITION</a:t>
                      </a:r>
                      <a:r>
                        <a:rPr lang="es-ES" sz="2600" dirty="0">
                          <a:effectLst/>
                        </a:rPr>
                        <a:t> </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err="1">
                          <a:effectLst/>
                        </a:rPr>
                        <a:t>DIMENSIONS</a:t>
                      </a:r>
                      <a:r>
                        <a:rPr lang="es-ES" sz="2600" dirty="0">
                          <a:effectLst/>
                        </a:rPr>
                        <a:t> </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a:effectLst/>
                        </a:rPr>
                        <a:t>SUBDIMENSIONS </a:t>
                      </a:r>
                      <a:endParaRPr lang="es-EC" sz="2600" b="1" dirty="0">
                        <a:effectLst/>
                        <a:latin typeface="Arial"/>
                        <a:ea typeface="Times New Roman"/>
                        <a:cs typeface="Times New Roman"/>
                      </a:endParaRPr>
                    </a:p>
                  </a:txBody>
                  <a:tcPr marL="19342" marR="19342" marT="0" marB="0"/>
                </a:tc>
              </a:tr>
              <a:tr h="1843825">
                <a:tc rowSpan="3">
                  <a:txBody>
                    <a:bodyPr/>
                    <a:lstStyle/>
                    <a:p>
                      <a:pPr algn="just">
                        <a:lnSpc>
                          <a:spcPct val="150000"/>
                        </a:lnSpc>
                        <a:spcAft>
                          <a:spcPts val="0"/>
                        </a:spcAft>
                      </a:pPr>
                      <a:r>
                        <a:rPr lang="en-US" sz="2000" dirty="0" smtClean="0">
                          <a:effectLst/>
                        </a:rPr>
                        <a:t>DEPENDENT</a:t>
                      </a:r>
                      <a:r>
                        <a:rPr lang="es-ES" sz="2000" dirty="0" smtClean="0">
                          <a:effectLst/>
                        </a:rPr>
                        <a:t>VARIABLE: </a:t>
                      </a:r>
                      <a:endParaRPr lang="es-EC" sz="2000" dirty="0">
                        <a:effectLst/>
                      </a:endParaRPr>
                    </a:p>
                    <a:p>
                      <a:pPr algn="just">
                        <a:lnSpc>
                          <a:spcPct val="150000"/>
                        </a:lnSpc>
                        <a:spcAft>
                          <a:spcPts val="0"/>
                        </a:spcAft>
                      </a:pPr>
                      <a:r>
                        <a:rPr lang="es-ES" sz="2400" dirty="0" err="1" smtClean="0">
                          <a:effectLst/>
                        </a:rPr>
                        <a:t>Syntax</a:t>
                      </a:r>
                      <a:endParaRPr lang="es-EC" sz="1000" b="1" dirty="0">
                        <a:effectLst/>
                        <a:latin typeface="Arial"/>
                        <a:ea typeface="Times New Roman"/>
                        <a:cs typeface="Times New Roman"/>
                      </a:endParaRPr>
                    </a:p>
                  </a:txBody>
                  <a:tcPr marL="19342" marR="19342" marT="0" marB="0"/>
                </a:tc>
                <a:tc rowSpan="3">
                  <a:txBody>
                    <a:bodyPr/>
                    <a:lstStyle/>
                    <a:p>
                      <a:pPr>
                        <a:spcBef>
                          <a:spcPts val="600"/>
                        </a:spcBef>
                        <a:spcAft>
                          <a:spcPts val="600"/>
                        </a:spcAft>
                      </a:pPr>
                      <a:r>
                        <a:rPr lang="en-US" sz="2400" dirty="0">
                          <a:effectLst/>
                        </a:rPr>
                        <a:t>It is the form of sentence structure </a:t>
                      </a:r>
                      <a:r>
                        <a:rPr lang="en-US" sz="2400" dirty="0" smtClean="0">
                          <a:effectLst/>
                        </a:rPr>
                        <a:t> for </a:t>
                      </a:r>
                      <a:r>
                        <a:rPr lang="en-US" sz="2400" dirty="0">
                          <a:effectLst/>
                        </a:rPr>
                        <a:t>the organization of the words, considering specific rules of the language</a:t>
                      </a:r>
                      <a:r>
                        <a:rPr lang="en-US" sz="2400" dirty="0" smtClean="0">
                          <a:effectLst/>
                        </a:rPr>
                        <a:t>.</a:t>
                      </a:r>
                      <a:endParaRPr lang="es-EC" sz="24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n-US" sz="2400" dirty="0" smtClean="0">
                          <a:effectLst/>
                        </a:rPr>
                        <a:t>Syntax</a:t>
                      </a:r>
                      <a:endParaRPr lang="es-EC" sz="2400" dirty="0">
                        <a:effectLst/>
                      </a:endParaRPr>
                    </a:p>
                  </a:txBody>
                  <a:tcPr marL="19342" marR="19342" marT="0" marB="0"/>
                </a:tc>
                <a:tc>
                  <a:txBody>
                    <a:bodyPr/>
                    <a:lstStyle/>
                    <a:p>
                      <a:pPr algn="just">
                        <a:lnSpc>
                          <a:spcPct val="100000"/>
                        </a:lnSpc>
                        <a:spcAft>
                          <a:spcPts val="0"/>
                        </a:spcAft>
                      </a:pPr>
                      <a:r>
                        <a:rPr lang="en-US" sz="1800" dirty="0" smtClean="0">
                          <a:effectLst/>
                        </a:rPr>
                        <a:t>Definition</a:t>
                      </a:r>
                      <a:endParaRPr lang="es-EC" sz="1800" dirty="0">
                        <a:effectLst/>
                      </a:endParaRPr>
                    </a:p>
                    <a:p>
                      <a:pPr algn="just">
                        <a:lnSpc>
                          <a:spcPct val="100000"/>
                        </a:lnSpc>
                        <a:spcAft>
                          <a:spcPts val="0"/>
                        </a:spcAft>
                      </a:pPr>
                      <a:r>
                        <a:rPr lang="en-US" sz="1800" dirty="0">
                          <a:effectLst/>
                        </a:rPr>
                        <a:t>Relation of syntax with the other components of language</a:t>
                      </a:r>
                      <a:r>
                        <a:rPr lang="en-US" sz="1800" dirty="0" smtClean="0">
                          <a:effectLst/>
                        </a:rPr>
                        <a:t>:</a:t>
                      </a:r>
                      <a:endParaRPr lang="es-EC" sz="1800" dirty="0">
                        <a:effectLst/>
                      </a:endParaRPr>
                    </a:p>
                    <a:p>
                      <a:pPr algn="just">
                        <a:lnSpc>
                          <a:spcPct val="100000"/>
                        </a:lnSpc>
                        <a:spcAft>
                          <a:spcPts val="0"/>
                        </a:spcAft>
                      </a:pPr>
                      <a:r>
                        <a:rPr lang="en-US" sz="1800" dirty="0">
                          <a:effectLst/>
                        </a:rPr>
                        <a:t>-Morphology and syntax</a:t>
                      </a:r>
                      <a:endParaRPr lang="es-EC" sz="1800" dirty="0">
                        <a:effectLst/>
                      </a:endParaRPr>
                    </a:p>
                    <a:p>
                      <a:pPr algn="just">
                        <a:lnSpc>
                          <a:spcPct val="100000"/>
                        </a:lnSpc>
                        <a:spcAft>
                          <a:spcPts val="0"/>
                        </a:spcAft>
                      </a:pPr>
                      <a:r>
                        <a:rPr lang="en-US" sz="1800" dirty="0">
                          <a:effectLst/>
                        </a:rPr>
                        <a:t>-Phonology and syntax</a:t>
                      </a:r>
                      <a:endParaRPr lang="es-EC" sz="1800" dirty="0">
                        <a:effectLst/>
                      </a:endParaRPr>
                    </a:p>
                    <a:p>
                      <a:pPr algn="just">
                        <a:lnSpc>
                          <a:spcPct val="100000"/>
                        </a:lnSpc>
                        <a:spcAft>
                          <a:spcPts val="0"/>
                        </a:spcAft>
                      </a:pPr>
                      <a:r>
                        <a:rPr lang="en-US" sz="1800" dirty="0">
                          <a:effectLst/>
                        </a:rPr>
                        <a:t>-Semantics and syntax</a:t>
                      </a:r>
                      <a:endParaRPr lang="es-EC" sz="1800" dirty="0">
                        <a:effectLst/>
                      </a:endParaRPr>
                    </a:p>
                    <a:p>
                      <a:pPr algn="just">
                        <a:lnSpc>
                          <a:spcPct val="100000"/>
                        </a:lnSpc>
                        <a:spcAft>
                          <a:spcPts val="0"/>
                        </a:spcAft>
                      </a:pPr>
                      <a:r>
                        <a:rPr lang="en-US" sz="1800" dirty="0">
                          <a:effectLst/>
                        </a:rPr>
                        <a:t>-Pragmatics and </a:t>
                      </a:r>
                      <a:r>
                        <a:rPr lang="en-US" sz="1800" dirty="0" smtClean="0">
                          <a:effectLst/>
                        </a:rPr>
                        <a:t>syntax</a:t>
                      </a:r>
                      <a:endParaRPr lang="es-EC" sz="1800" dirty="0">
                        <a:effectLst/>
                      </a:endParaRPr>
                    </a:p>
                  </a:txBody>
                  <a:tcPr marL="19342" marR="19342" marT="0" marB="0"/>
                </a:tc>
              </a:tr>
              <a:tr h="1770206">
                <a:tc vMerge="1">
                  <a:txBody>
                    <a:bodyPr/>
                    <a:lstStyle/>
                    <a:p>
                      <a:endParaRPr lang="es-EC"/>
                    </a:p>
                  </a:txBody>
                  <a:tcPr/>
                </a:tc>
                <a:tc vMerge="1">
                  <a:txBody>
                    <a:bodyPr/>
                    <a:lstStyle/>
                    <a:p>
                      <a:endParaRPr lang="es-EC"/>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2400" b="0" dirty="0" smtClean="0">
                          <a:effectLst/>
                        </a:rPr>
                        <a:t>Syntactic categories</a:t>
                      </a:r>
                    </a:p>
                  </a:txBody>
                  <a:tcPr marL="19342" marR="19342" marT="0" marB="0"/>
                </a:tc>
                <a:tc>
                  <a:txBody>
                    <a:bodyPr/>
                    <a:lstStyle/>
                    <a:p>
                      <a:pPr algn="just">
                        <a:lnSpc>
                          <a:spcPct val="100000"/>
                        </a:lnSpc>
                        <a:spcAft>
                          <a:spcPts val="0"/>
                        </a:spcAft>
                      </a:pPr>
                      <a:r>
                        <a:rPr lang="en-US" sz="1800" b="1" dirty="0" smtClean="0">
                          <a:effectLst/>
                        </a:rPr>
                        <a:t>Word level categories:</a:t>
                      </a:r>
                      <a:endParaRPr lang="es-EC" sz="1800" b="1" dirty="0" smtClean="0">
                        <a:effectLst/>
                      </a:endParaRPr>
                    </a:p>
                    <a:p>
                      <a:pPr algn="just">
                        <a:lnSpc>
                          <a:spcPct val="100000"/>
                        </a:lnSpc>
                        <a:spcAft>
                          <a:spcPts val="0"/>
                        </a:spcAft>
                      </a:pPr>
                      <a:r>
                        <a:rPr lang="en-US" sz="1800" dirty="0" smtClean="0">
                          <a:effectLst/>
                        </a:rPr>
                        <a:t>- Noun, Verb, Adjective, Preposition, Adverb, Determiner,  Conjunction.</a:t>
                      </a:r>
                      <a:endParaRPr lang="es-EC" sz="1800" dirty="0" smtClean="0">
                        <a:effectLst/>
                      </a:endParaRPr>
                    </a:p>
                    <a:p>
                      <a:pPr algn="just">
                        <a:lnSpc>
                          <a:spcPct val="100000"/>
                        </a:lnSpc>
                        <a:spcAft>
                          <a:spcPts val="0"/>
                        </a:spcAft>
                      </a:pPr>
                      <a:r>
                        <a:rPr lang="en-US" sz="1800" b="1" dirty="0" smtClean="0">
                          <a:effectLst/>
                        </a:rPr>
                        <a:t>Phrasal categories:</a:t>
                      </a:r>
                      <a:endParaRPr lang="es-EC" sz="1800" b="1" dirty="0" smtClean="0">
                        <a:effectLst/>
                      </a:endParaRPr>
                    </a:p>
                    <a:p>
                      <a:pPr algn="just">
                        <a:lnSpc>
                          <a:spcPct val="100000"/>
                        </a:lnSpc>
                        <a:spcAft>
                          <a:spcPts val="0"/>
                        </a:spcAft>
                      </a:pPr>
                      <a:r>
                        <a:rPr lang="en-US" sz="1800" dirty="0" smtClean="0">
                          <a:effectLst/>
                        </a:rPr>
                        <a:t>- Noun phrase, Verb phrase, Adjective phrase, Prepositional phrase, Adverbial phrase</a:t>
                      </a:r>
                      <a:r>
                        <a:rPr lang="es-EC" sz="1800" dirty="0" smtClean="0">
                          <a:effectLst/>
                        </a:rPr>
                        <a:t>.</a:t>
                      </a:r>
                    </a:p>
                  </a:txBody>
                  <a:tcPr marL="19342" marR="19342" marT="0" marB="0"/>
                </a:tc>
              </a:tr>
              <a:tr h="1075894">
                <a:tc vMerge="1">
                  <a:txBody>
                    <a:bodyPr/>
                    <a:lstStyle/>
                    <a:p>
                      <a:endParaRPr lang="es-EC"/>
                    </a:p>
                  </a:txBody>
                  <a:tcPr/>
                </a:tc>
                <a:tc vMerge="1">
                  <a:txBody>
                    <a:bodyPr/>
                    <a:lstStyle/>
                    <a:p>
                      <a:endParaRPr lang="es-EC"/>
                    </a:p>
                  </a:txBody>
                  <a:tcPr/>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2000" b="0" dirty="0" smtClean="0">
                          <a:effectLst/>
                        </a:rPr>
                        <a:t>Sentence Patterns</a:t>
                      </a:r>
                    </a:p>
                  </a:txBody>
                  <a:tcPr marL="19342" marR="19342" marT="0" marB="0"/>
                </a:tc>
                <a:tc>
                  <a:txBody>
                    <a:bodyPr/>
                    <a:lstStyle/>
                    <a:p>
                      <a:pPr algn="just">
                        <a:lnSpc>
                          <a:spcPct val="100000"/>
                        </a:lnSpc>
                        <a:spcAft>
                          <a:spcPts val="0"/>
                        </a:spcAft>
                      </a:pPr>
                      <a:r>
                        <a:rPr lang="en-US" sz="1800" dirty="0" smtClean="0">
                          <a:effectLst/>
                        </a:rPr>
                        <a:t>First pattern, Second pattern, Third pattern, Fourth pattern, and Fifth pattern.</a:t>
                      </a:r>
                      <a:endParaRPr lang="es-EC" sz="1800" dirty="0" smtClean="0">
                        <a:effectLst/>
                      </a:endParaRPr>
                    </a:p>
                  </a:txBody>
                  <a:tcPr marL="19342" marR="19342" marT="0" marB="0"/>
                </a:tc>
              </a:tr>
            </a:tbl>
          </a:graphicData>
        </a:graphic>
      </p:graphicFrame>
    </p:spTree>
    <p:extLst>
      <p:ext uri="{BB962C8B-B14F-4D97-AF65-F5344CB8AC3E}">
        <p14:creationId xmlns:p14="http://schemas.microsoft.com/office/powerpoint/2010/main" xmlns="" val="3309195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3000"/>
            <a:ext cx="8229600" cy="823712"/>
          </a:xfrm>
        </p:spPr>
        <p:txBody>
          <a:bodyPr>
            <a:normAutofit/>
          </a:bodyPr>
          <a:lstStyle/>
          <a:p>
            <a:pPr algn="ctr"/>
            <a:r>
              <a:rPr lang="en-US" b="1" spc="50" dirty="0" smtClean="0">
                <a:ln w="12700" cmpd="sng">
                  <a:solidFill>
                    <a:schemeClr val="tx1">
                      <a:lumMod val="95000"/>
                      <a:lumOff val="5000"/>
                    </a:schemeClr>
                  </a:solidFill>
                  <a:prstDash val="solid"/>
                </a:ln>
                <a:solidFill>
                  <a:schemeClr val="bg1"/>
                </a:solidFill>
                <a:effectLst>
                  <a:glow rad="139700">
                    <a:schemeClr val="accent1">
                      <a:satMod val="175000"/>
                      <a:alpha val="40000"/>
                    </a:schemeClr>
                  </a:glow>
                </a:effectLst>
              </a:rPr>
              <a:t>MATRIX</a:t>
            </a:r>
            <a:endParaRPr lang="es-EC" b="1" spc="50" dirty="0">
              <a:ln w="12700" cmpd="sng">
                <a:solidFill>
                  <a:schemeClr val="tx1">
                    <a:lumMod val="95000"/>
                    <a:lumOff val="5000"/>
                  </a:schemeClr>
                </a:solidFill>
                <a:prstDash val="solid"/>
              </a:ln>
              <a:solidFill>
                <a:schemeClr val="bg1"/>
              </a:solidFill>
              <a:effectLst>
                <a:glow rad="139700">
                  <a:schemeClr val="accent1">
                    <a:satMod val="175000"/>
                    <a:alpha val="40000"/>
                  </a:schemeClr>
                </a:glow>
              </a:effectLst>
            </a:endParaRPr>
          </a:p>
        </p:txBody>
      </p:sp>
      <p:graphicFrame>
        <p:nvGraphicFramePr>
          <p:cNvPr id="4" name="3 Tabla"/>
          <p:cNvGraphicFramePr>
            <a:graphicFrameLocks noGrp="1"/>
          </p:cNvGraphicFramePr>
          <p:nvPr>
            <p:extLst>
              <p:ext uri="{D42A27DB-BD31-4B8C-83A1-F6EECF244321}">
                <p14:modId xmlns:p14="http://schemas.microsoft.com/office/powerpoint/2010/main" xmlns="" val="2331882499"/>
              </p:ext>
            </p:extLst>
          </p:nvPr>
        </p:nvGraphicFramePr>
        <p:xfrm>
          <a:off x="179512" y="980728"/>
          <a:ext cx="8784976" cy="7043936"/>
        </p:xfrm>
        <a:graphic>
          <a:graphicData uri="http://schemas.openxmlformats.org/drawingml/2006/table">
            <a:tbl>
              <a:tblPr firstRow="1" firstCol="1" bandRow="1">
                <a:tableStyleId>{5C22544A-7EE6-4342-B048-85BDC9FD1C3A}</a:tableStyleId>
              </a:tblPr>
              <a:tblGrid>
                <a:gridCol w="1512168"/>
                <a:gridCol w="1944216"/>
                <a:gridCol w="2088232"/>
                <a:gridCol w="3240360"/>
              </a:tblGrid>
              <a:tr h="882964">
                <a:tc>
                  <a:txBody>
                    <a:bodyPr/>
                    <a:lstStyle/>
                    <a:p>
                      <a:pPr algn="just">
                        <a:lnSpc>
                          <a:spcPct val="150000"/>
                        </a:lnSpc>
                        <a:spcAft>
                          <a:spcPts val="0"/>
                        </a:spcAft>
                      </a:pPr>
                      <a:r>
                        <a:rPr lang="es-ES" sz="2600" dirty="0" smtClean="0">
                          <a:effectLst/>
                        </a:rPr>
                        <a:t>VARIABLE</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err="1">
                          <a:effectLst/>
                        </a:rPr>
                        <a:t>DEFINITION</a:t>
                      </a:r>
                      <a:r>
                        <a:rPr lang="es-ES" sz="2600" dirty="0">
                          <a:effectLst/>
                        </a:rPr>
                        <a:t> </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err="1">
                          <a:effectLst/>
                        </a:rPr>
                        <a:t>DIMENSIONS</a:t>
                      </a:r>
                      <a:r>
                        <a:rPr lang="es-ES" sz="2600" dirty="0">
                          <a:effectLst/>
                        </a:rPr>
                        <a:t> </a:t>
                      </a:r>
                      <a:endParaRPr lang="es-EC" sz="2600" b="1" dirty="0">
                        <a:effectLst/>
                        <a:latin typeface="Arial"/>
                        <a:ea typeface="Times New Roman"/>
                        <a:cs typeface="Times New Roman"/>
                      </a:endParaRPr>
                    </a:p>
                  </a:txBody>
                  <a:tcPr marL="19342" marR="19342" marT="0" marB="0"/>
                </a:tc>
                <a:tc>
                  <a:txBody>
                    <a:bodyPr/>
                    <a:lstStyle/>
                    <a:p>
                      <a:pPr algn="just">
                        <a:lnSpc>
                          <a:spcPct val="150000"/>
                        </a:lnSpc>
                        <a:spcAft>
                          <a:spcPts val="0"/>
                        </a:spcAft>
                      </a:pPr>
                      <a:r>
                        <a:rPr lang="es-ES" sz="2600" dirty="0">
                          <a:effectLst/>
                        </a:rPr>
                        <a:t>SUBDIMENSIONS </a:t>
                      </a:r>
                      <a:endParaRPr lang="es-EC" sz="2600" b="1" dirty="0">
                        <a:effectLst/>
                        <a:latin typeface="Arial"/>
                        <a:ea typeface="Times New Roman"/>
                        <a:cs typeface="Times New Roman"/>
                      </a:endParaRPr>
                    </a:p>
                  </a:txBody>
                  <a:tcPr marL="19342" marR="19342" marT="0" marB="0"/>
                </a:tc>
              </a:tr>
              <a:tr h="2109986">
                <a:tc rowSpan="2">
                  <a:txBody>
                    <a:bodyPr/>
                    <a:lstStyle/>
                    <a:p>
                      <a:pPr algn="just">
                        <a:lnSpc>
                          <a:spcPct val="150000"/>
                        </a:lnSpc>
                        <a:spcAft>
                          <a:spcPts val="0"/>
                        </a:spcAft>
                      </a:pPr>
                      <a:r>
                        <a:rPr lang="en-US" sz="2000" dirty="0">
                          <a:effectLst/>
                        </a:rPr>
                        <a:t>IV + DV: </a:t>
                      </a:r>
                      <a:endParaRPr lang="es-EC" sz="2000" dirty="0">
                        <a:effectLst/>
                      </a:endParaRPr>
                    </a:p>
                    <a:p>
                      <a:pPr algn="just">
                        <a:lnSpc>
                          <a:spcPct val="150000"/>
                        </a:lnSpc>
                        <a:spcAft>
                          <a:spcPts val="0"/>
                        </a:spcAft>
                      </a:pPr>
                      <a:r>
                        <a:rPr lang="en-US" sz="2400" dirty="0" smtClean="0">
                          <a:effectLst/>
                        </a:rPr>
                        <a:t>Desuggestopedia </a:t>
                      </a:r>
                      <a:r>
                        <a:rPr lang="en-US" sz="2400" dirty="0">
                          <a:effectLst/>
                        </a:rPr>
                        <a:t>in the improvement of </a:t>
                      </a:r>
                      <a:r>
                        <a:rPr lang="en-US" sz="2400" dirty="0" smtClean="0">
                          <a:effectLst/>
                        </a:rPr>
                        <a:t>syntax</a:t>
                      </a:r>
                      <a:endParaRPr lang="es-EC" sz="2400" b="1" dirty="0">
                        <a:effectLst/>
                        <a:latin typeface="Arial"/>
                        <a:ea typeface="Times New Roman"/>
                        <a:cs typeface="Times New Roman"/>
                      </a:endParaRPr>
                    </a:p>
                  </a:txBody>
                  <a:tcPr marL="19342" marR="19342" marT="0" marB="0"/>
                </a:tc>
                <a:tc rowSpan="2">
                  <a:txBody>
                    <a:bodyPr/>
                    <a:lstStyle/>
                    <a:p>
                      <a:pPr>
                        <a:lnSpc>
                          <a:spcPct val="115000"/>
                        </a:lnSpc>
                        <a:spcAft>
                          <a:spcPts val="0"/>
                        </a:spcAft>
                      </a:pPr>
                      <a:r>
                        <a:rPr lang="en-US" sz="2000" dirty="0" smtClean="0">
                          <a:effectLst/>
                        </a:rPr>
                        <a:t>Method</a:t>
                      </a:r>
                      <a:r>
                        <a:rPr lang="en-US" sz="2000" baseline="0" dirty="0" smtClean="0">
                          <a:effectLst/>
                        </a:rPr>
                        <a:t> </a:t>
                      </a:r>
                      <a:r>
                        <a:rPr lang="en-US" sz="2000" dirty="0" smtClean="0">
                          <a:effectLst/>
                        </a:rPr>
                        <a:t>based </a:t>
                      </a:r>
                      <a:r>
                        <a:rPr lang="en-US" sz="2000" dirty="0">
                          <a:effectLst/>
                        </a:rPr>
                        <a:t>on </a:t>
                      </a:r>
                      <a:r>
                        <a:rPr lang="en-US" sz="2000" dirty="0" smtClean="0">
                          <a:effectLst/>
                        </a:rPr>
                        <a:t>suggestion </a:t>
                      </a:r>
                      <a:r>
                        <a:rPr lang="en-US" sz="2000" dirty="0">
                          <a:effectLst/>
                        </a:rPr>
                        <a:t>for the development of the cerebral capacities, in the use of rules and structures </a:t>
                      </a:r>
                      <a:r>
                        <a:rPr lang="en-US" sz="2000" dirty="0" smtClean="0">
                          <a:effectLst/>
                        </a:rPr>
                        <a:t>of </a:t>
                      </a:r>
                      <a:r>
                        <a:rPr lang="en-US" sz="2000" dirty="0">
                          <a:effectLst/>
                        </a:rPr>
                        <a:t>English in the students.</a:t>
                      </a:r>
                      <a:endParaRPr lang="es-EC" sz="2000" dirty="0">
                        <a:effectLst/>
                        <a:latin typeface="Calibri"/>
                        <a:ea typeface="Times New Roman"/>
                        <a:cs typeface="Times New Roman"/>
                      </a:endParaRPr>
                    </a:p>
                  </a:txBody>
                  <a:tcPr marL="19342" marR="19342" marT="0" marB="0"/>
                </a:tc>
                <a:tc>
                  <a:txBody>
                    <a:bodyPr/>
                    <a:lstStyle/>
                    <a:p>
                      <a:pPr marL="0" lvl="0" indent="0" algn="just">
                        <a:lnSpc>
                          <a:spcPct val="150000"/>
                        </a:lnSpc>
                        <a:spcAft>
                          <a:spcPts val="0"/>
                        </a:spcAft>
                        <a:buFont typeface="Arial Narrow"/>
                        <a:buNone/>
                      </a:pPr>
                      <a:r>
                        <a:rPr lang="en-US" sz="2400" dirty="0" smtClean="0">
                          <a:effectLst/>
                        </a:rPr>
                        <a:t>-Curriculum development</a:t>
                      </a:r>
                    </a:p>
                  </a:txBody>
                  <a:tcPr marL="19342" marR="19342" marT="0" marB="0"/>
                </a:tc>
                <a:tc>
                  <a:txBody>
                    <a:bodyPr/>
                    <a:lstStyle/>
                    <a:p>
                      <a:pPr marL="342900" lvl="0" indent="-342900" algn="just">
                        <a:lnSpc>
                          <a:spcPct val="150000"/>
                        </a:lnSpc>
                        <a:spcAft>
                          <a:spcPts val="0"/>
                        </a:spcAft>
                        <a:buFontTx/>
                        <a:buChar char="-"/>
                      </a:pPr>
                      <a:r>
                        <a:rPr lang="en-US" sz="2400" dirty="0" smtClean="0">
                          <a:effectLst/>
                        </a:rPr>
                        <a:t>Lesson Plans, </a:t>
                      </a:r>
                    </a:p>
                    <a:p>
                      <a:pPr marL="342900" lvl="0" indent="-342900" algn="just">
                        <a:lnSpc>
                          <a:spcPct val="150000"/>
                        </a:lnSpc>
                        <a:spcAft>
                          <a:spcPts val="0"/>
                        </a:spcAft>
                        <a:buFontTx/>
                        <a:buChar char="-"/>
                      </a:pPr>
                      <a:r>
                        <a:rPr lang="en-US" sz="2400" dirty="0" smtClean="0">
                          <a:effectLst/>
                        </a:rPr>
                        <a:t>Tests, </a:t>
                      </a:r>
                    </a:p>
                    <a:p>
                      <a:pPr marL="342900" lvl="0" indent="-342900" algn="just">
                        <a:lnSpc>
                          <a:spcPct val="150000"/>
                        </a:lnSpc>
                        <a:spcAft>
                          <a:spcPts val="0"/>
                        </a:spcAft>
                        <a:buFontTx/>
                        <a:buChar char="-"/>
                      </a:pPr>
                      <a:r>
                        <a:rPr lang="en-US" sz="2400" dirty="0" smtClean="0">
                          <a:effectLst/>
                        </a:rPr>
                        <a:t>Rubrics.</a:t>
                      </a:r>
                    </a:p>
                  </a:txBody>
                  <a:tcPr marL="19342" marR="19342" marT="0" marB="0"/>
                </a:tc>
              </a:tr>
              <a:tr h="2407649">
                <a:tc vMerge="1">
                  <a:txBody>
                    <a:bodyPr/>
                    <a:lstStyle/>
                    <a:p>
                      <a:endParaRPr lang="es-EC"/>
                    </a:p>
                  </a:txBody>
                  <a:tcPr/>
                </a:tc>
                <a:tc vMerge="1">
                  <a:txBody>
                    <a:bodyPr/>
                    <a:lstStyle/>
                    <a:p>
                      <a:endParaRPr lang="es-EC"/>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effectLst/>
                        </a:rPr>
                        <a:t>-Techniques</a:t>
                      </a:r>
                      <a:r>
                        <a:rPr lang="es-EC" sz="2400" baseline="0" dirty="0" smtClean="0">
                          <a:effectLst/>
                        </a:rPr>
                        <a:t>   </a:t>
                      </a:r>
                      <a:endParaRPr lang="en-US" sz="2400" dirty="0" smtClean="0">
                        <a:effectLst/>
                      </a:endParaRPr>
                    </a:p>
                    <a:p>
                      <a:endParaRPr lang="es-EC" dirty="0"/>
                    </a:p>
                  </a:txBody>
                  <a:tcPr marL="19342" marR="19342" marT="0" marB="0"/>
                </a:tc>
                <a:tc>
                  <a:txBody>
                    <a:bodyPr/>
                    <a:lstStyle/>
                    <a:p>
                      <a:pPr marL="342900" indent="-342900" algn="just">
                        <a:lnSpc>
                          <a:spcPct val="150000"/>
                        </a:lnSpc>
                        <a:spcAft>
                          <a:spcPts val="0"/>
                        </a:spcAft>
                        <a:buFontTx/>
                        <a:buChar char="-"/>
                      </a:pPr>
                      <a:r>
                        <a:rPr lang="en-US" sz="2400" dirty="0" smtClean="0">
                          <a:effectLst/>
                        </a:rPr>
                        <a:t>Choose a new identity, </a:t>
                      </a:r>
                    </a:p>
                    <a:p>
                      <a:pPr marL="342900" indent="-342900" algn="just">
                        <a:lnSpc>
                          <a:spcPct val="150000"/>
                        </a:lnSpc>
                        <a:spcAft>
                          <a:spcPts val="0"/>
                        </a:spcAft>
                        <a:buFontTx/>
                        <a:buChar char="-"/>
                      </a:pPr>
                      <a:r>
                        <a:rPr lang="en-US" sz="2400" dirty="0" smtClean="0">
                          <a:effectLst/>
                        </a:rPr>
                        <a:t>Peripheral learning, </a:t>
                      </a:r>
                    </a:p>
                    <a:p>
                      <a:pPr marL="342900" indent="-342900" algn="just">
                        <a:lnSpc>
                          <a:spcPct val="150000"/>
                        </a:lnSpc>
                        <a:spcAft>
                          <a:spcPts val="0"/>
                        </a:spcAft>
                        <a:buFontTx/>
                        <a:buChar char="-"/>
                      </a:pPr>
                      <a:r>
                        <a:rPr lang="en-US" sz="2400" dirty="0" smtClean="0">
                          <a:effectLst/>
                        </a:rPr>
                        <a:t>Positive suggestion.</a:t>
                      </a:r>
                      <a:r>
                        <a:rPr lang="en-US" sz="2400" baseline="0" dirty="0" smtClean="0">
                          <a:effectLst/>
                        </a:rPr>
                        <a:t>  </a:t>
                      </a:r>
                      <a:endParaRPr lang="en-US" sz="2400" dirty="0" smtClean="0">
                        <a:effectLst/>
                      </a:endParaRPr>
                    </a:p>
                    <a:p>
                      <a:pPr marL="0" lvl="0" indent="0" algn="just">
                        <a:lnSpc>
                          <a:spcPct val="150000"/>
                        </a:lnSpc>
                        <a:spcAft>
                          <a:spcPts val="0"/>
                        </a:spcAft>
                        <a:buFont typeface="Arial Narrow"/>
                        <a:buNone/>
                      </a:pPr>
                      <a:endParaRPr lang="en-US" sz="2400" dirty="0" smtClean="0">
                        <a:effectLst/>
                      </a:endParaRPr>
                    </a:p>
                  </a:txBody>
                  <a:tcPr marL="19342" marR="19342" marT="0" marB="0"/>
                </a:tc>
              </a:tr>
            </a:tbl>
          </a:graphicData>
        </a:graphic>
      </p:graphicFrame>
    </p:spTree>
    <p:extLst>
      <p:ext uri="{BB962C8B-B14F-4D97-AF65-F5344CB8AC3E}">
        <p14:creationId xmlns:p14="http://schemas.microsoft.com/office/powerpoint/2010/main" xmlns="" val="727686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420888"/>
            <a:ext cx="7772400" cy="1362075"/>
          </a:xfrm>
        </p:spPr>
        <p:txBody>
          <a:bodyPr>
            <a:normAutofit/>
          </a:bodyPr>
          <a:lstStyle/>
          <a:p>
            <a:pPr algn="ctr"/>
            <a:r>
              <a:rPr lang="es-EC" sz="5400" cap="none" spc="50" dirty="0" err="1" smtClean="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rPr>
              <a:t>OBJECTIVES</a:t>
            </a:r>
            <a:endParaRPr lang="es-EC" sz="5400" cap="none" spc="50" dirty="0">
              <a:ln w="12700" cmpd="sng">
                <a:solidFill>
                  <a:schemeClr val="accent6">
                    <a:satMod val="120000"/>
                    <a:shade val="80000"/>
                  </a:schemeClr>
                </a:solidFill>
                <a:prstDash val="solid"/>
              </a:ln>
              <a:solidFill>
                <a:schemeClr val="accent6">
                  <a:tint val="1000"/>
                </a:schemeClr>
              </a:solidFill>
              <a:effectLst>
                <a:glow rad="228600">
                  <a:schemeClr val="accent4">
                    <a:satMod val="175000"/>
                    <a:alpha val="40000"/>
                  </a:schemeClr>
                </a:glow>
              </a:effectLst>
            </a:endParaRPr>
          </a:p>
        </p:txBody>
      </p:sp>
    </p:spTree>
    <p:extLst>
      <p:ext uri="{BB962C8B-B14F-4D97-AF65-F5344CB8AC3E}">
        <p14:creationId xmlns:p14="http://schemas.microsoft.com/office/powerpoint/2010/main" xmlns="" val="22647712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2013</TotalTime>
  <Words>1535</Words>
  <Application>Microsoft Office PowerPoint</Application>
  <PresentationFormat>Presentación en pantalla (4:3)</PresentationFormat>
  <Paragraphs>234</Paragraphs>
  <Slides>49</Slides>
  <Notes>0</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Concurrencia</vt:lpstr>
      <vt:lpstr>THE INFLUENCE OF DESUGGESTOPEDIA IN THE IMPROVEMENT OF SYNTAX-ENGLISH SENTENCE STRUCTURE IN THE STUDENTS OF FIRST YEAR OF BACCALAUREATE, ELECTROMECHANICAL AUTOMOTIVE A1 AND A2 EFL CLASSROOMS AT INSTITUTO TECNOLÓGICO SUPERIOR CENTRAL TÉCNICO DURING THE SCHOOL YEAR 2014 – 2015 </vt:lpstr>
      <vt:lpstr>Instituto Tecnológico Superior “Central Técnico” </vt:lpstr>
      <vt:lpstr>PROBLEM TREE</vt:lpstr>
      <vt:lpstr>PROBLEM TREE</vt:lpstr>
      <vt:lpstr>MATRIX</vt:lpstr>
      <vt:lpstr>MATRIX</vt:lpstr>
      <vt:lpstr>MATRIX</vt:lpstr>
      <vt:lpstr>MATRIX</vt:lpstr>
      <vt:lpstr>OBJECTIVES</vt:lpstr>
      <vt:lpstr>General Objective </vt:lpstr>
      <vt:lpstr>Specific Objectives </vt:lpstr>
      <vt:lpstr>Specific Objectives </vt:lpstr>
      <vt:lpstr>Diapositiva 13</vt:lpstr>
      <vt:lpstr>Diapositiva 14</vt:lpstr>
      <vt:lpstr>THEORETICAL FRAMEWORK</vt:lpstr>
      <vt:lpstr>THEORETICAL FRAMEWORK:  syntax</vt:lpstr>
      <vt:lpstr>THEORETICAL FRAMEWORK:  syntax</vt:lpstr>
      <vt:lpstr>THEORETICAL FRAMEWORK:  SENTENCE PATTERNS</vt:lpstr>
      <vt:lpstr>THEORETICAL FRAMEWORK: DESUGGESTOPEDIA</vt:lpstr>
      <vt:lpstr>DESUGGESTOPEDIA  TECHNIQUES</vt:lpstr>
      <vt:lpstr>DESUGGESTOPEDIA TECHNIQUES PERIPHERAL LEARNING</vt:lpstr>
      <vt:lpstr>DESUGGESTOPEDIA TECHNIQUES</vt:lpstr>
      <vt:lpstr>DESUGGESTOPEDIA TECHNIQUES CHOOSE A NEW IDENTITY</vt:lpstr>
      <vt:lpstr>DESUGGESTOPEDIA TECHNIQUES PRIMARY ACTIVATION</vt:lpstr>
      <vt:lpstr>HYPOTHESIS FORMULATION</vt:lpstr>
      <vt:lpstr>HYPOTHESIS FORMULATION</vt:lpstr>
      <vt:lpstr>METHODOLOGICAL DESIGN</vt:lpstr>
      <vt:lpstr>Diapositiva 28</vt:lpstr>
      <vt:lpstr>STUDENTS</vt:lpstr>
      <vt:lpstr>TESTING HYPOTHESIS</vt:lpstr>
      <vt:lpstr>TESTING HYPOTHESIS:  bar graph of pre-test and post-test control VS EXPERIMENTAL GROUP</vt:lpstr>
      <vt:lpstr>TESTING HYPOTHESIS: CALCULATING  z  SCORE</vt:lpstr>
      <vt:lpstr>Diapositiva 33</vt:lpstr>
      <vt:lpstr>TESTING HYPOTHESIS: CALCULATING z SCORE</vt:lpstr>
      <vt:lpstr>TESTING HYPOTHESIS: NORMAL DISTRIBUTION BELL</vt:lpstr>
      <vt:lpstr>CONCLUSIONS</vt:lpstr>
      <vt:lpstr>CONCLUSIONS</vt:lpstr>
      <vt:lpstr>RECOMMENDATIONS</vt:lpstr>
      <vt:lpstr>RECOMMENDATIONS</vt:lpstr>
      <vt:lpstr>PROPOSAL FOR TEACHERS</vt:lpstr>
      <vt:lpstr>PROPOSAL FOR TEACHERS</vt:lpstr>
      <vt:lpstr>PROPOSAL FOR STUDENTS</vt:lpstr>
      <vt:lpstr>PROPOSAL FOR STUDENTS</vt:lpstr>
      <vt:lpstr>PROPOSAL FOR STUDENTS</vt:lpstr>
      <vt:lpstr>PROPOSAL FOR STUDENTS</vt:lpstr>
      <vt:lpstr>PROPOSAL FOR STUDENTS</vt:lpstr>
      <vt:lpstr>Diapositiva 47</vt:lpstr>
      <vt:lpstr>Diapositiva 48</vt:lpstr>
      <vt:lpstr>THANKS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dc:creator>
  <cp:lastModifiedBy>Intel</cp:lastModifiedBy>
  <cp:revision>126</cp:revision>
  <dcterms:created xsi:type="dcterms:W3CDTF">2015-08-16T15:02:32Z</dcterms:created>
  <dcterms:modified xsi:type="dcterms:W3CDTF">2016-04-11T03:43:35Z</dcterms:modified>
</cp:coreProperties>
</file>