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1" r:id="rId3"/>
    <p:sldId id="269" r:id="rId4"/>
    <p:sldId id="257" r:id="rId5"/>
    <p:sldId id="258" r:id="rId6"/>
    <p:sldId id="260" r:id="rId7"/>
    <p:sldId id="272" r:id="rId8"/>
    <p:sldId id="293" r:id="rId9"/>
    <p:sldId id="273" r:id="rId10"/>
    <p:sldId id="294" r:id="rId11"/>
    <p:sldId id="287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280" autoAdjust="0"/>
  </p:normalViewPr>
  <p:slideViewPr>
    <p:cSldViewPr snapToGrid="0">
      <p:cViewPr varScale="1">
        <p:scale>
          <a:sx n="75" d="100"/>
          <a:sy n="75" d="100"/>
        </p:scale>
        <p:origin x="-4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BF328-D1E8-4DEC-B894-E43855C5C6D1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C962FD3-F7DF-46C4-BD33-0348AC3A1C42}">
      <dgm:prSet phldrT="[Texto]"/>
      <dgm:spPr/>
      <dgm:t>
        <a:bodyPr/>
        <a:lstStyle/>
        <a:p>
          <a:r>
            <a:rPr lang="es-EC" dirty="0" smtClean="0"/>
            <a:t>Introducción de nuevas tecnologías a la sociedad. </a:t>
          </a:r>
          <a:endParaRPr lang="es-EC" dirty="0"/>
        </a:p>
      </dgm:t>
    </dgm:pt>
    <dgm:pt modelId="{02464C4E-509B-42E6-80B6-D4EBDE8B0413}" type="parTrans" cxnId="{53E0B225-525C-4A50-AA6F-7C628C3FC7A8}">
      <dgm:prSet/>
      <dgm:spPr/>
      <dgm:t>
        <a:bodyPr/>
        <a:lstStyle/>
        <a:p>
          <a:endParaRPr lang="es-EC"/>
        </a:p>
      </dgm:t>
    </dgm:pt>
    <dgm:pt modelId="{E41474E8-F589-4482-88EF-477239525D69}" type="sibTrans" cxnId="{53E0B225-525C-4A50-AA6F-7C628C3FC7A8}">
      <dgm:prSet/>
      <dgm:spPr/>
      <dgm:t>
        <a:bodyPr/>
        <a:lstStyle/>
        <a:p>
          <a:endParaRPr lang="es-EC"/>
        </a:p>
      </dgm:t>
    </dgm:pt>
    <dgm:pt modelId="{BDC53B20-9916-444C-8D65-D880CF75CDE9}">
      <dgm:prSet/>
      <dgm:spPr/>
      <dgm:t>
        <a:bodyPr/>
        <a:lstStyle/>
        <a:p>
          <a:r>
            <a:rPr lang="es-ES_tradnl" dirty="0" smtClean="0"/>
            <a:t>Mejorar la forma de brindar información al extranjero.</a:t>
          </a:r>
        </a:p>
      </dgm:t>
    </dgm:pt>
    <dgm:pt modelId="{321A0D7E-9CD0-40A9-B36B-0804AD0EFEF6}" type="parTrans" cxnId="{84429720-72DF-4485-A70E-7FFC136A5E6D}">
      <dgm:prSet/>
      <dgm:spPr/>
      <dgm:t>
        <a:bodyPr/>
        <a:lstStyle/>
        <a:p>
          <a:endParaRPr lang="es-EC"/>
        </a:p>
      </dgm:t>
    </dgm:pt>
    <dgm:pt modelId="{17A1754D-9961-430B-B5AE-8B7DA61265F3}" type="sibTrans" cxnId="{84429720-72DF-4485-A70E-7FFC136A5E6D}">
      <dgm:prSet/>
      <dgm:spPr/>
      <dgm:t>
        <a:bodyPr/>
        <a:lstStyle/>
        <a:p>
          <a:endParaRPr lang="es-EC"/>
        </a:p>
      </dgm:t>
    </dgm:pt>
    <dgm:pt modelId="{D9ADA8AB-8236-48C8-9103-FD0FE44A75B4}">
      <dgm:prSet/>
      <dgm:spPr/>
      <dgm:t>
        <a:bodyPr/>
        <a:lstStyle/>
        <a:p>
          <a:r>
            <a:rPr lang="es-EC" dirty="0" smtClean="0"/>
            <a:t>Análisis, diseño, desarrollo e implementación del sistema de información turística para la ciudad de Quito, utilizando la metodología SCRUM.</a:t>
          </a:r>
          <a:endParaRPr lang="es-ES_tradnl" dirty="0"/>
        </a:p>
      </dgm:t>
    </dgm:pt>
    <dgm:pt modelId="{3FF329EB-1FFF-492E-9BA5-9DA57B4A2034}" type="parTrans" cxnId="{BFF65D9F-2B51-44B0-9BA5-EB7CC2EFED45}">
      <dgm:prSet/>
      <dgm:spPr/>
      <dgm:t>
        <a:bodyPr/>
        <a:lstStyle/>
        <a:p>
          <a:endParaRPr lang="es-EC"/>
        </a:p>
      </dgm:t>
    </dgm:pt>
    <dgm:pt modelId="{ACECB136-C2DA-46D4-B10A-BECF2D365214}" type="sibTrans" cxnId="{BFF65D9F-2B51-44B0-9BA5-EB7CC2EFED45}">
      <dgm:prSet/>
      <dgm:spPr/>
      <dgm:t>
        <a:bodyPr/>
        <a:lstStyle/>
        <a:p>
          <a:endParaRPr lang="es-EC"/>
        </a:p>
      </dgm:t>
    </dgm:pt>
    <dgm:pt modelId="{3CE53950-FB34-494F-96F9-11CE74A54870}">
      <dgm:prSet/>
      <dgm:spPr/>
      <dgm:t>
        <a:bodyPr/>
        <a:lstStyle/>
        <a:p>
          <a:r>
            <a:rPr lang="es-EC" dirty="0" smtClean="0"/>
            <a:t>¿Que sucede cuando el turismo  evoluciona y se lo complementa con tecnología?</a:t>
          </a:r>
          <a:r>
            <a:rPr lang="es-ES_tradnl" dirty="0" smtClean="0"/>
            <a:t>.</a:t>
          </a:r>
          <a:endParaRPr lang="es-ES_tradnl" dirty="0"/>
        </a:p>
      </dgm:t>
    </dgm:pt>
    <dgm:pt modelId="{6451A37A-CDD7-44A9-B25E-3252A29B1D54}" type="parTrans" cxnId="{6308D593-B60F-4482-AB77-AF9A54BE88D9}">
      <dgm:prSet/>
      <dgm:spPr/>
      <dgm:t>
        <a:bodyPr/>
        <a:lstStyle/>
        <a:p>
          <a:endParaRPr lang="es-EC"/>
        </a:p>
      </dgm:t>
    </dgm:pt>
    <dgm:pt modelId="{C304BADC-B575-4759-BE4F-33560ED9A63F}" type="sibTrans" cxnId="{6308D593-B60F-4482-AB77-AF9A54BE88D9}">
      <dgm:prSet/>
      <dgm:spPr/>
      <dgm:t>
        <a:bodyPr/>
        <a:lstStyle/>
        <a:p>
          <a:endParaRPr lang="es-EC"/>
        </a:p>
      </dgm:t>
    </dgm:pt>
    <dgm:pt modelId="{53CF8297-EE27-44A5-9933-D8726EB35984}" type="pres">
      <dgm:prSet presAssocID="{D28BF328-D1E8-4DEC-B894-E43855C5C6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CECB1D-4A79-4725-BA4D-1CE064D5182B}" type="pres">
      <dgm:prSet presAssocID="{8C962FD3-F7DF-46C4-BD33-0348AC3A1C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72835D-E198-422C-B386-8A2B165D2555}" type="pres">
      <dgm:prSet presAssocID="{E41474E8-F589-4482-88EF-477239525D69}" presName="sibTrans" presStyleCnt="0"/>
      <dgm:spPr/>
    </dgm:pt>
    <dgm:pt modelId="{32093AF3-FF80-492D-8260-5EDD76D0A2C9}" type="pres">
      <dgm:prSet presAssocID="{BDC53B20-9916-444C-8D65-D880CF75CD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182ADD-EE0F-4AEE-8993-92E9BE72C86D}" type="pres">
      <dgm:prSet presAssocID="{17A1754D-9961-430B-B5AE-8B7DA61265F3}" presName="sibTrans" presStyleCnt="0"/>
      <dgm:spPr/>
    </dgm:pt>
    <dgm:pt modelId="{AFA89D7D-E3FE-4B7C-B6A4-35950C5D78C4}" type="pres">
      <dgm:prSet presAssocID="{3CE53950-FB34-494F-96F9-11CE74A548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B13C1-E7A9-438A-9A17-5605D8CD200C}" type="pres">
      <dgm:prSet presAssocID="{C304BADC-B575-4759-BE4F-33560ED9A63F}" presName="sibTrans" presStyleCnt="0"/>
      <dgm:spPr/>
    </dgm:pt>
    <dgm:pt modelId="{027C403E-F170-4FEA-8C7C-862FFDC39E29}" type="pres">
      <dgm:prSet presAssocID="{D9ADA8AB-8236-48C8-9103-FD0FE44A75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429720-72DF-4485-A70E-7FFC136A5E6D}" srcId="{D28BF328-D1E8-4DEC-B894-E43855C5C6D1}" destId="{BDC53B20-9916-444C-8D65-D880CF75CDE9}" srcOrd="1" destOrd="0" parTransId="{321A0D7E-9CD0-40A9-B36B-0804AD0EFEF6}" sibTransId="{17A1754D-9961-430B-B5AE-8B7DA61265F3}"/>
    <dgm:cxn modelId="{BFF65D9F-2B51-44B0-9BA5-EB7CC2EFED45}" srcId="{D28BF328-D1E8-4DEC-B894-E43855C5C6D1}" destId="{D9ADA8AB-8236-48C8-9103-FD0FE44A75B4}" srcOrd="3" destOrd="0" parTransId="{3FF329EB-1FFF-492E-9BA5-9DA57B4A2034}" sibTransId="{ACECB136-C2DA-46D4-B10A-BECF2D365214}"/>
    <dgm:cxn modelId="{6308D593-B60F-4482-AB77-AF9A54BE88D9}" srcId="{D28BF328-D1E8-4DEC-B894-E43855C5C6D1}" destId="{3CE53950-FB34-494F-96F9-11CE74A54870}" srcOrd="2" destOrd="0" parTransId="{6451A37A-CDD7-44A9-B25E-3252A29B1D54}" sibTransId="{C304BADC-B575-4759-BE4F-33560ED9A63F}"/>
    <dgm:cxn modelId="{F0957A4C-78ED-4B7D-A115-8FBCA0C74BBD}" type="presOf" srcId="{3CE53950-FB34-494F-96F9-11CE74A54870}" destId="{AFA89D7D-E3FE-4B7C-B6A4-35950C5D78C4}" srcOrd="0" destOrd="0" presId="urn:microsoft.com/office/officeart/2005/8/layout/hList6"/>
    <dgm:cxn modelId="{EED97CC4-7335-4DE1-B5F7-44960D3C5A9B}" type="presOf" srcId="{BDC53B20-9916-444C-8D65-D880CF75CDE9}" destId="{32093AF3-FF80-492D-8260-5EDD76D0A2C9}" srcOrd="0" destOrd="0" presId="urn:microsoft.com/office/officeart/2005/8/layout/hList6"/>
    <dgm:cxn modelId="{DF9AE820-9447-473E-8D9A-B63150F478B5}" type="presOf" srcId="{D28BF328-D1E8-4DEC-B894-E43855C5C6D1}" destId="{53CF8297-EE27-44A5-9933-D8726EB35984}" srcOrd="0" destOrd="0" presId="urn:microsoft.com/office/officeart/2005/8/layout/hList6"/>
    <dgm:cxn modelId="{ECFB8E76-2582-45EE-AE33-FDD1EDC6D295}" type="presOf" srcId="{8C962FD3-F7DF-46C4-BD33-0348AC3A1C42}" destId="{C3CECB1D-4A79-4725-BA4D-1CE064D5182B}" srcOrd="0" destOrd="0" presId="urn:microsoft.com/office/officeart/2005/8/layout/hList6"/>
    <dgm:cxn modelId="{EC376F8D-31CB-4A86-BF50-6BC413773AE6}" type="presOf" srcId="{D9ADA8AB-8236-48C8-9103-FD0FE44A75B4}" destId="{027C403E-F170-4FEA-8C7C-862FFDC39E29}" srcOrd="0" destOrd="0" presId="urn:microsoft.com/office/officeart/2005/8/layout/hList6"/>
    <dgm:cxn modelId="{53E0B225-525C-4A50-AA6F-7C628C3FC7A8}" srcId="{D28BF328-D1E8-4DEC-B894-E43855C5C6D1}" destId="{8C962FD3-F7DF-46C4-BD33-0348AC3A1C42}" srcOrd="0" destOrd="0" parTransId="{02464C4E-509B-42E6-80B6-D4EBDE8B0413}" sibTransId="{E41474E8-F589-4482-88EF-477239525D69}"/>
    <dgm:cxn modelId="{AF05CEFD-EA3C-4078-A716-221A077D7FC3}" type="presParOf" srcId="{53CF8297-EE27-44A5-9933-D8726EB35984}" destId="{C3CECB1D-4A79-4725-BA4D-1CE064D5182B}" srcOrd="0" destOrd="0" presId="urn:microsoft.com/office/officeart/2005/8/layout/hList6"/>
    <dgm:cxn modelId="{877D9397-F0CA-4153-8890-20821E43D1E8}" type="presParOf" srcId="{53CF8297-EE27-44A5-9933-D8726EB35984}" destId="{1E72835D-E198-422C-B386-8A2B165D2555}" srcOrd="1" destOrd="0" presId="urn:microsoft.com/office/officeart/2005/8/layout/hList6"/>
    <dgm:cxn modelId="{87117086-F3D6-4399-B607-6BCCF430ED88}" type="presParOf" srcId="{53CF8297-EE27-44A5-9933-D8726EB35984}" destId="{32093AF3-FF80-492D-8260-5EDD76D0A2C9}" srcOrd="2" destOrd="0" presId="urn:microsoft.com/office/officeart/2005/8/layout/hList6"/>
    <dgm:cxn modelId="{A913B4EA-35E2-4925-97CC-81CF94BCE989}" type="presParOf" srcId="{53CF8297-EE27-44A5-9933-D8726EB35984}" destId="{D8182ADD-EE0F-4AEE-8993-92E9BE72C86D}" srcOrd="3" destOrd="0" presId="urn:microsoft.com/office/officeart/2005/8/layout/hList6"/>
    <dgm:cxn modelId="{D5D0658E-5D2A-4B89-B7EC-70F837132228}" type="presParOf" srcId="{53CF8297-EE27-44A5-9933-D8726EB35984}" destId="{AFA89D7D-E3FE-4B7C-B6A4-35950C5D78C4}" srcOrd="4" destOrd="0" presId="urn:microsoft.com/office/officeart/2005/8/layout/hList6"/>
    <dgm:cxn modelId="{1DBB0A33-A0C2-4A56-9851-2F589F1B3165}" type="presParOf" srcId="{53CF8297-EE27-44A5-9933-D8726EB35984}" destId="{8DEB13C1-E7A9-438A-9A17-5605D8CD200C}" srcOrd="5" destOrd="0" presId="urn:microsoft.com/office/officeart/2005/8/layout/hList6"/>
    <dgm:cxn modelId="{A5BF7AC2-2BF3-4BBD-8E93-5CCB2F2B1579}" type="presParOf" srcId="{53CF8297-EE27-44A5-9933-D8726EB35984}" destId="{027C403E-F170-4FEA-8C7C-862FFDC39E2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55418-A0DC-4B4D-9B42-DE8AF2064D04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</dgm:pt>
    <dgm:pt modelId="{0BEB53AA-F073-4B44-9259-AB7F4AA408FA}">
      <dgm:prSet phldrT="[Texto]"/>
      <dgm:spPr/>
      <dgm:t>
        <a:bodyPr/>
        <a:lstStyle/>
        <a:p>
          <a:r>
            <a:rPr lang="es-EC" dirty="0" smtClean="0"/>
            <a:t>El crecimiento del turismo en Quito.</a:t>
          </a:r>
          <a:endParaRPr lang="es-EC" dirty="0"/>
        </a:p>
      </dgm:t>
    </dgm:pt>
    <dgm:pt modelId="{A1D670E0-7AF8-4931-A387-B34FBAD6A92A}" type="parTrans" cxnId="{F8A5BA4D-5AE9-4FE6-8397-1FE791ECA83E}">
      <dgm:prSet/>
      <dgm:spPr/>
      <dgm:t>
        <a:bodyPr/>
        <a:lstStyle/>
        <a:p>
          <a:endParaRPr lang="es-EC"/>
        </a:p>
      </dgm:t>
    </dgm:pt>
    <dgm:pt modelId="{D48E7E78-8290-41C2-903B-1DE350651620}" type="sibTrans" cxnId="{F8A5BA4D-5AE9-4FE6-8397-1FE791ECA83E}">
      <dgm:prSet/>
      <dgm:spPr/>
      <dgm:t>
        <a:bodyPr/>
        <a:lstStyle/>
        <a:p>
          <a:endParaRPr lang="es-EC"/>
        </a:p>
      </dgm:t>
    </dgm:pt>
    <dgm:pt modelId="{66F7EAB5-00AA-4F3D-AEFB-6AE4B27B677E}">
      <dgm:prSet/>
      <dgm:spPr/>
      <dgm:t>
        <a:bodyPr/>
        <a:lstStyle/>
        <a:p>
          <a:r>
            <a:rPr lang="es-EC" dirty="0" smtClean="0"/>
            <a:t>Debido a que existen debilidades sobre la información turística de los Policías Turísticos, se ha visto necesario evolucionar la forma de hacer turismo.</a:t>
          </a:r>
          <a:endParaRPr lang="es-EC" dirty="0"/>
        </a:p>
      </dgm:t>
    </dgm:pt>
    <dgm:pt modelId="{51FF6983-EC9E-421F-9A0F-40F1D85DC65A}" type="parTrans" cxnId="{8D0DF45F-D68A-4038-B25B-0EF180A9E6A1}">
      <dgm:prSet/>
      <dgm:spPr/>
      <dgm:t>
        <a:bodyPr/>
        <a:lstStyle/>
        <a:p>
          <a:endParaRPr lang="es-EC"/>
        </a:p>
      </dgm:t>
    </dgm:pt>
    <dgm:pt modelId="{AB3EC5D4-A966-41D8-97F6-33226B6B0D68}" type="sibTrans" cxnId="{8D0DF45F-D68A-4038-B25B-0EF180A9E6A1}">
      <dgm:prSet/>
      <dgm:spPr/>
      <dgm:t>
        <a:bodyPr/>
        <a:lstStyle/>
        <a:p>
          <a:endParaRPr lang="es-EC"/>
        </a:p>
      </dgm:t>
    </dgm:pt>
    <dgm:pt modelId="{A150A73B-8B07-4ABD-A534-4E3E7E683B5A}">
      <dgm:prSet/>
      <dgm:spPr/>
      <dgm:t>
        <a:bodyPr/>
        <a:lstStyle/>
        <a:p>
          <a:r>
            <a:rPr lang="es-EC" dirty="0" smtClean="0"/>
            <a:t>Quito Turismo ha </a:t>
          </a:r>
          <a:r>
            <a:rPr lang="es-EC" dirty="0"/>
            <a:t>reaccionado ante esta problemática </a:t>
          </a:r>
          <a:r>
            <a:rPr lang="es-EC" dirty="0" smtClean="0"/>
            <a:t>y ha empezando integrar nuevas tecnologías y desarrollar nuevos productos.</a:t>
          </a:r>
          <a:endParaRPr lang="es-EC" dirty="0"/>
        </a:p>
      </dgm:t>
    </dgm:pt>
    <dgm:pt modelId="{7041D08D-AB80-41E1-9845-E03510E931EF}" type="parTrans" cxnId="{1E88FE49-BC1A-4484-B67E-CE2EB3CE56B8}">
      <dgm:prSet/>
      <dgm:spPr/>
      <dgm:t>
        <a:bodyPr/>
        <a:lstStyle/>
        <a:p>
          <a:endParaRPr lang="es-EC"/>
        </a:p>
      </dgm:t>
    </dgm:pt>
    <dgm:pt modelId="{9313C28F-3FAF-4DA7-8E14-BA1A93F7340D}" type="sibTrans" cxnId="{1E88FE49-BC1A-4484-B67E-CE2EB3CE56B8}">
      <dgm:prSet/>
      <dgm:spPr/>
      <dgm:t>
        <a:bodyPr/>
        <a:lstStyle/>
        <a:p>
          <a:endParaRPr lang="es-EC"/>
        </a:p>
      </dgm:t>
    </dgm:pt>
    <dgm:pt modelId="{4C07FB41-06BA-4134-B1C2-3A7550C6A5B3}">
      <dgm:prSet/>
      <dgm:spPr/>
      <dgm:t>
        <a:bodyPr/>
        <a:lstStyle/>
        <a:p>
          <a:r>
            <a:rPr lang="es-EC" dirty="0" smtClean="0"/>
            <a:t>Las </a:t>
          </a:r>
          <a:r>
            <a:rPr lang="es-EC" dirty="0" err="1" smtClean="0"/>
            <a:t>QTPantallas</a:t>
          </a:r>
          <a:r>
            <a:rPr lang="es-EC" dirty="0" smtClean="0"/>
            <a:t> pasan </a:t>
          </a:r>
          <a:r>
            <a:rPr lang="es-EC" dirty="0"/>
            <a:t>a ser una herramienta </a:t>
          </a:r>
          <a:r>
            <a:rPr lang="es-EC" dirty="0" smtClean="0"/>
            <a:t>novedosa y de fácil uso en la guía por la ciudad de Quito . </a:t>
          </a:r>
          <a:endParaRPr lang="es-EC" dirty="0"/>
        </a:p>
      </dgm:t>
    </dgm:pt>
    <dgm:pt modelId="{C10210A9-ACF1-4642-973F-707753DF11DD}" type="parTrans" cxnId="{612AEA8B-9B3B-47AA-B126-98B89EC032BE}">
      <dgm:prSet/>
      <dgm:spPr/>
      <dgm:t>
        <a:bodyPr/>
        <a:lstStyle/>
        <a:p>
          <a:endParaRPr lang="es-EC"/>
        </a:p>
      </dgm:t>
    </dgm:pt>
    <dgm:pt modelId="{FDB5DAC8-21F6-4CBE-A4BE-3370BB5E28CC}" type="sibTrans" cxnId="{612AEA8B-9B3B-47AA-B126-98B89EC032BE}">
      <dgm:prSet/>
      <dgm:spPr/>
      <dgm:t>
        <a:bodyPr/>
        <a:lstStyle/>
        <a:p>
          <a:endParaRPr lang="es-EC"/>
        </a:p>
      </dgm:t>
    </dgm:pt>
    <dgm:pt modelId="{C1203F6C-C86D-4C91-9363-384EDA43EB4A}" type="pres">
      <dgm:prSet presAssocID="{57B55418-A0DC-4B4D-9B42-DE8AF2064D04}" presName="linearFlow" presStyleCnt="0">
        <dgm:presLayoutVars>
          <dgm:dir/>
          <dgm:resizeHandles val="exact"/>
        </dgm:presLayoutVars>
      </dgm:prSet>
      <dgm:spPr/>
    </dgm:pt>
    <dgm:pt modelId="{85BD8B6D-CE50-4B34-959C-E935A9AA6588}" type="pres">
      <dgm:prSet presAssocID="{0BEB53AA-F073-4B44-9259-AB7F4AA408FA}" presName="composite" presStyleCnt="0"/>
      <dgm:spPr/>
    </dgm:pt>
    <dgm:pt modelId="{E040DB98-51D1-4AEC-8046-07B85237FE3B}" type="pres">
      <dgm:prSet presAssocID="{0BEB53AA-F073-4B44-9259-AB7F4AA408FA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3DAC0D-4BB0-4267-834C-F2749C1B65B9}" type="pres">
      <dgm:prSet presAssocID="{0BEB53AA-F073-4B44-9259-AB7F4AA408F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7DE85-FA96-42A9-863A-A4C8FA73CA7B}" type="pres">
      <dgm:prSet presAssocID="{D48E7E78-8290-41C2-903B-1DE350651620}" presName="spacing" presStyleCnt="0"/>
      <dgm:spPr/>
    </dgm:pt>
    <dgm:pt modelId="{8754AB21-7AE2-4ED0-8381-6B8B7BB8E0C3}" type="pres">
      <dgm:prSet presAssocID="{66F7EAB5-00AA-4F3D-AEFB-6AE4B27B677E}" presName="composite" presStyleCnt="0"/>
      <dgm:spPr/>
    </dgm:pt>
    <dgm:pt modelId="{3C64A172-6038-457B-9646-B20F04FE916D}" type="pres">
      <dgm:prSet presAssocID="{66F7EAB5-00AA-4F3D-AEFB-6AE4B27B677E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1B3BBF-6B25-4B61-BA30-B14BFB4B333F}" type="pres">
      <dgm:prSet presAssocID="{66F7EAB5-00AA-4F3D-AEFB-6AE4B27B677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877E2E-77C0-44C7-9823-AD24EF4C2C7A}" type="pres">
      <dgm:prSet presAssocID="{AB3EC5D4-A966-41D8-97F6-33226B6B0D68}" presName="spacing" presStyleCnt="0"/>
      <dgm:spPr/>
    </dgm:pt>
    <dgm:pt modelId="{8C265D46-CC1F-4DD8-8F90-BAAE7C27FB9A}" type="pres">
      <dgm:prSet presAssocID="{A150A73B-8B07-4ABD-A534-4E3E7E683B5A}" presName="composite" presStyleCnt="0"/>
      <dgm:spPr/>
    </dgm:pt>
    <dgm:pt modelId="{C609F347-4F85-4A17-BC1A-38C461695E16}" type="pres">
      <dgm:prSet presAssocID="{A150A73B-8B07-4ABD-A534-4E3E7E683B5A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BA4768-3037-4BCA-AFDC-38AAAA49CED5}" type="pres">
      <dgm:prSet presAssocID="{A150A73B-8B07-4ABD-A534-4E3E7E683B5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248AE8-AF29-4863-9B7C-9176D6606E16}" type="pres">
      <dgm:prSet presAssocID="{9313C28F-3FAF-4DA7-8E14-BA1A93F7340D}" presName="spacing" presStyleCnt="0"/>
      <dgm:spPr/>
    </dgm:pt>
    <dgm:pt modelId="{FF88BFE9-4FDF-4FCD-9AAF-A16EC1A97A1A}" type="pres">
      <dgm:prSet presAssocID="{4C07FB41-06BA-4134-B1C2-3A7550C6A5B3}" presName="composite" presStyleCnt="0"/>
      <dgm:spPr/>
    </dgm:pt>
    <dgm:pt modelId="{C22F02E0-0946-4AA8-ABA9-82DD3E008885}" type="pres">
      <dgm:prSet presAssocID="{4C07FB41-06BA-4134-B1C2-3A7550C6A5B3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2E6F2E4-2CEA-4407-AFAB-18597FE62FA6}" type="pres">
      <dgm:prSet presAssocID="{4C07FB41-06BA-4134-B1C2-3A7550C6A5B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2AEA8B-9B3B-47AA-B126-98B89EC032BE}" srcId="{57B55418-A0DC-4B4D-9B42-DE8AF2064D04}" destId="{4C07FB41-06BA-4134-B1C2-3A7550C6A5B3}" srcOrd="3" destOrd="0" parTransId="{C10210A9-ACF1-4642-973F-707753DF11DD}" sibTransId="{FDB5DAC8-21F6-4CBE-A4BE-3370BB5E28CC}"/>
    <dgm:cxn modelId="{915E4A7D-D384-404D-9552-6AF7919A29F2}" type="presOf" srcId="{66F7EAB5-00AA-4F3D-AEFB-6AE4B27B677E}" destId="{A81B3BBF-6B25-4B61-BA30-B14BFB4B333F}" srcOrd="0" destOrd="0" presId="urn:microsoft.com/office/officeart/2005/8/layout/vList3"/>
    <dgm:cxn modelId="{2D7396D5-E964-44B3-8636-56DBB94775C6}" type="presOf" srcId="{0BEB53AA-F073-4B44-9259-AB7F4AA408FA}" destId="{233DAC0D-4BB0-4267-834C-F2749C1B65B9}" srcOrd="0" destOrd="0" presId="urn:microsoft.com/office/officeart/2005/8/layout/vList3"/>
    <dgm:cxn modelId="{F8A5BA4D-5AE9-4FE6-8397-1FE791ECA83E}" srcId="{57B55418-A0DC-4B4D-9B42-DE8AF2064D04}" destId="{0BEB53AA-F073-4B44-9259-AB7F4AA408FA}" srcOrd="0" destOrd="0" parTransId="{A1D670E0-7AF8-4931-A387-B34FBAD6A92A}" sibTransId="{D48E7E78-8290-41C2-903B-1DE350651620}"/>
    <dgm:cxn modelId="{DD79CFAF-3279-4D6A-BEA5-50243330BCA8}" type="presOf" srcId="{57B55418-A0DC-4B4D-9B42-DE8AF2064D04}" destId="{C1203F6C-C86D-4C91-9363-384EDA43EB4A}" srcOrd="0" destOrd="0" presId="urn:microsoft.com/office/officeart/2005/8/layout/vList3"/>
    <dgm:cxn modelId="{FF758CFB-FF1D-40EA-8A8D-AE6039454DF3}" type="presOf" srcId="{4C07FB41-06BA-4134-B1C2-3A7550C6A5B3}" destId="{E2E6F2E4-2CEA-4407-AFAB-18597FE62FA6}" srcOrd="0" destOrd="0" presId="urn:microsoft.com/office/officeart/2005/8/layout/vList3"/>
    <dgm:cxn modelId="{220DD44B-6D43-4315-82E1-9BFDA78AEE43}" type="presOf" srcId="{A150A73B-8B07-4ABD-A534-4E3E7E683B5A}" destId="{AFBA4768-3037-4BCA-AFDC-38AAAA49CED5}" srcOrd="0" destOrd="0" presId="urn:microsoft.com/office/officeart/2005/8/layout/vList3"/>
    <dgm:cxn modelId="{8D0DF45F-D68A-4038-B25B-0EF180A9E6A1}" srcId="{57B55418-A0DC-4B4D-9B42-DE8AF2064D04}" destId="{66F7EAB5-00AA-4F3D-AEFB-6AE4B27B677E}" srcOrd="1" destOrd="0" parTransId="{51FF6983-EC9E-421F-9A0F-40F1D85DC65A}" sibTransId="{AB3EC5D4-A966-41D8-97F6-33226B6B0D68}"/>
    <dgm:cxn modelId="{1E88FE49-BC1A-4484-B67E-CE2EB3CE56B8}" srcId="{57B55418-A0DC-4B4D-9B42-DE8AF2064D04}" destId="{A150A73B-8B07-4ABD-A534-4E3E7E683B5A}" srcOrd="2" destOrd="0" parTransId="{7041D08D-AB80-41E1-9845-E03510E931EF}" sibTransId="{9313C28F-3FAF-4DA7-8E14-BA1A93F7340D}"/>
    <dgm:cxn modelId="{AEED2D83-07AC-459B-8E93-7B654840777F}" type="presParOf" srcId="{C1203F6C-C86D-4C91-9363-384EDA43EB4A}" destId="{85BD8B6D-CE50-4B34-959C-E935A9AA6588}" srcOrd="0" destOrd="0" presId="urn:microsoft.com/office/officeart/2005/8/layout/vList3"/>
    <dgm:cxn modelId="{661822D5-5222-4E65-AC91-AEA408FA4668}" type="presParOf" srcId="{85BD8B6D-CE50-4B34-959C-E935A9AA6588}" destId="{E040DB98-51D1-4AEC-8046-07B85237FE3B}" srcOrd="0" destOrd="0" presId="urn:microsoft.com/office/officeart/2005/8/layout/vList3"/>
    <dgm:cxn modelId="{59A4796E-487B-4361-A971-0B6E235E4E51}" type="presParOf" srcId="{85BD8B6D-CE50-4B34-959C-E935A9AA6588}" destId="{233DAC0D-4BB0-4267-834C-F2749C1B65B9}" srcOrd="1" destOrd="0" presId="urn:microsoft.com/office/officeart/2005/8/layout/vList3"/>
    <dgm:cxn modelId="{373A3F0A-FCDB-4A1C-95BF-5F8CB6828AE0}" type="presParOf" srcId="{C1203F6C-C86D-4C91-9363-384EDA43EB4A}" destId="{2E27DE85-FA96-42A9-863A-A4C8FA73CA7B}" srcOrd="1" destOrd="0" presId="urn:microsoft.com/office/officeart/2005/8/layout/vList3"/>
    <dgm:cxn modelId="{1E90A0F3-1953-4EA5-94C1-E55688BFAEA2}" type="presParOf" srcId="{C1203F6C-C86D-4C91-9363-384EDA43EB4A}" destId="{8754AB21-7AE2-4ED0-8381-6B8B7BB8E0C3}" srcOrd="2" destOrd="0" presId="urn:microsoft.com/office/officeart/2005/8/layout/vList3"/>
    <dgm:cxn modelId="{594787B2-2FD5-44A9-8C1C-E6C6E2CDDFE0}" type="presParOf" srcId="{8754AB21-7AE2-4ED0-8381-6B8B7BB8E0C3}" destId="{3C64A172-6038-457B-9646-B20F04FE916D}" srcOrd="0" destOrd="0" presId="urn:microsoft.com/office/officeart/2005/8/layout/vList3"/>
    <dgm:cxn modelId="{4BC4E062-6F1B-43E8-9271-5BD5C4C070EB}" type="presParOf" srcId="{8754AB21-7AE2-4ED0-8381-6B8B7BB8E0C3}" destId="{A81B3BBF-6B25-4B61-BA30-B14BFB4B333F}" srcOrd="1" destOrd="0" presId="urn:microsoft.com/office/officeart/2005/8/layout/vList3"/>
    <dgm:cxn modelId="{7AF3EF2C-BDEE-48C4-A2AF-0F7F6E1EB540}" type="presParOf" srcId="{C1203F6C-C86D-4C91-9363-384EDA43EB4A}" destId="{45877E2E-77C0-44C7-9823-AD24EF4C2C7A}" srcOrd="3" destOrd="0" presId="urn:microsoft.com/office/officeart/2005/8/layout/vList3"/>
    <dgm:cxn modelId="{B2D65177-22FE-4B1F-8124-C30C39E347AD}" type="presParOf" srcId="{C1203F6C-C86D-4C91-9363-384EDA43EB4A}" destId="{8C265D46-CC1F-4DD8-8F90-BAAE7C27FB9A}" srcOrd="4" destOrd="0" presId="urn:microsoft.com/office/officeart/2005/8/layout/vList3"/>
    <dgm:cxn modelId="{A5CC9B39-24C0-4826-B313-619469CDA8B9}" type="presParOf" srcId="{8C265D46-CC1F-4DD8-8F90-BAAE7C27FB9A}" destId="{C609F347-4F85-4A17-BC1A-38C461695E16}" srcOrd="0" destOrd="0" presId="urn:microsoft.com/office/officeart/2005/8/layout/vList3"/>
    <dgm:cxn modelId="{847A6C7D-A864-4E9E-8155-BF742DB76377}" type="presParOf" srcId="{8C265D46-CC1F-4DD8-8F90-BAAE7C27FB9A}" destId="{AFBA4768-3037-4BCA-AFDC-38AAAA49CED5}" srcOrd="1" destOrd="0" presId="urn:microsoft.com/office/officeart/2005/8/layout/vList3"/>
    <dgm:cxn modelId="{2B335D9C-55A2-4E72-A1CA-58BFEEFA4BC1}" type="presParOf" srcId="{C1203F6C-C86D-4C91-9363-384EDA43EB4A}" destId="{EA248AE8-AF29-4863-9B7C-9176D6606E16}" srcOrd="5" destOrd="0" presId="urn:microsoft.com/office/officeart/2005/8/layout/vList3"/>
    <dgm:cxn modelId="{D4F59B3A-728E-4FAF-9ECD-373F77E6FAA4}" type="presParOf" srcId="{C1203F6C-C86D-4C91-9363-384EDA43EB4A}" destId="{FF88BFE9-4FDF-4FCD-9AAF-A16EC1A97A1A}" srcOrd="6" destOrd="0" presId="urn:microsoft.com/office/officeart/2005/8/layout/vList3"/>
    <dgm:cxn modelId="{7FEDC258-5C5F-4427-847A-D4631581B5F2}" type="presParOf" srcId="{FF88BFE9-4FDF-4FCD-9AAF-A16EC1A97A1A}" destId="{C22F02E0-0946-4AA8-ABA9-82DD3E008885}" srcOrd="0" destOrd="0" presId="urn:microsoft.com/office/officeart/2005/8/layout/vList3"/>
    <dgm:cxn modelId="{9BAA4B0E-7E9E-4A98-B861-BF85B3A90289}" type="presParOf" srcId="{FF88BFE9-4FDF-4FCD-9AAF-A16EC1A97A1A}" destId="{E2E6F2E4-2CEA-4407-AFAB-18597FE62F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D97C5-BE68-4EBD-B6F6-CD3139F41A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9B3218B-2651-458C-AE59-155C253444D9}">
      <dgm:prSet phldrT="[Texto]" custT="1"/>
      <dgm:spPr/>
      <dgm:t>
        <a:bodyPr/>
        <a:lstStyle/>
        <a:p>
          <a:pPr algn="just"/>
          <a:r>
            <a:rPr lang="es-ES" sz="1800" dirty="0" smtClean="0"/>
            <a:t>Analizar el status actual con respecto a la página web y a la aplicación móvil, para mantener los mismos estándares presentados en las aplicaciones antes mencionadas, tanto en diseño y coherencia de la información de los sitios turísticos y agenda cultural. </a:t>
          </a:r>
          <a:endParaRPr lang="es-EC" sz="1800" dirty="0"/>
        </a:p>
      </dgm:t>
    </dgm:pt>
    <dgm:pt modelId="{FFDAB49A-F957-4600-93FD-0C5661EC45AE}" type="parTrans" cxnId="{85BE7464-48A5-4AF3-9A0E-093A7D9EF6C9}">
      <dgm:prSet/>
      <dgm:spPr/>
      <dgm:t>
        <a:bodyPr/>
        <a:lstStyle/>
        <a:p>
          <a:endParaRPr lang="es-EC" sz="1000"/>
        </a:p>
      </dgm:t>
    </dgm:pt>
    <dgm:pt modelId="{5948086D-31F1-4A1D-BBB7-FEAD60B4F2AB}" type="sibTrans" cxnId="{85BE7464-48A5-4AF3-9A0E-093A7D9EF6C9}">
      <dgm:prSet/>
      <dgm:spPr/>
      <dgm:t>
        <a:bodyPr/>
        <a:lstStyle/>
        <a:p>
          <a:endParaRPr lang="es-EC" sz="1000"/>
        </a:p>
      </dgm:t>
    </dgm:pt>
    <dgm:pt modelId="{512C1257-E785-47F2-B22D-FBF8EC8E5ADD}">
      <dgm:prSet phldrT="[Texto]" custT="1"/>
      <dgm:spPr/>
      <dgm:t>
        <a:bodyPr/>
        <a:lstStyle/>
        <a:p>
          <a:pPr algn="just"/>
          <a:r>
            <a:rPr lang="es-ES" sz="1800" dirty="0" smtClean="0"/>
            <a:t>Diseñar versiones pequeñas de toda la aplicación para garantizar el buen funcionamiento del sistema, proporcionando un valor claro con referencia a las reglas del negocio del sistema con la ayuda de la metodología SCRUM.</a:t>
          </a:r>
          <a:endParaRPr lang="es-EC" sz="1800" dirty="0"/>
        </a:p>
      </dgm:t>
    </dgm:pt>
    <dgm:pt modelId="{2BD9113E-4181-4346-BB95-2AA43F49FE6C}" type="parTrans" cxnId="{B1A69F85-3087-4B5E-A182-7D2FF9B31AEB}">
      <dgm:prSet/>
      <dgm:spPr/>
      <dgm:t>
        <a:bodyPr/>
        <a:lstStyle/>
        <a:p>
          <a:endParaRPr lang="es-EC" sz="1000"/>
        </a:p>
      </dgm:t>
    </dgm:pt>
    <dgm:pt modelId="{B238373B-1DB4-4D03-BC70-D7D551B88EA7}" type="sibTrans" cxnId="{B1A69F85-3087-4B5E-A182-7D2FF9B31AEB}">
      <dgm:prSet/>
      <dgm:spPr/>
      <dgm:t>
        <a:bodyPr/>
        <a:lstStyle/>
        <a:p>
          <a:endParaRPr lang="es-EC" sz="1000"/>
        </a:p>
      </dgm:t>
    </dgm:pt>
    <dgm:pt modelId="{66A042DE-5EB0-4DF4-B7C8-30EF99B357F7}">
      <dgm:prSet phldrT="[Texto]" custT="1"/>
      <dgm:spPr/>
      <dgm:t>
        <a:bodyPr/>
        <a:lstStyle/>
        <a:p>
          <a:pPr algn="just"/>
          <a:r>
            <a:rPr lang="es-ES" sz="1800" dirty="0" smtClean="0"/>
            <a:t>Desarrollar cada una de las versiones de forma incremental, para completar la totalidad del sistema.</a:t>
          </a:r>
          <a:endParaRPr lang="es-EC" sz="1800" dirty="0"/>
        </a:p>
      </dgm:t>
    </dgm:pt>
    <dgm:pt modelId="{344C9C0E-A7D1-4F35-A0F2-92D1564EB7ED}" type="parTrans" cxnId="{A676BDD7-279F-4403-9581-A192D694FD44}">
      <dgm:prSet/>
      <dgm:spPr/>
      <dgm:t>
        <a:bodyPr/>
        <a:lstStyle/>
        <a:p>
          <a:endParaRPr lang="es-EC" sz="1000"/>
        </a:p>
      </dgm:t>
    </dgm:pt>
    <dgm:pt modelId="{9B22D7C0-09F2-4304-8F0E-E76929F890B1}" type="sibTrans" cxnId="{A676BDD7-279F-4403-9581-A192D694FD44}">
      <dgm:prSet/>
      <dgm:spPr/>
      <dgm:t>
        <a:bodyPr/>
        <a:lstStyle/>
        <a:p>
          <a:endParaRPr lang="es-EC" sz="1000"/>
        </a:p>
      </dgm:t>
    </dgm:pt>
    <dgm:pt modelId="{EB60BB61-6DB8-419B-B1B0-90B5B3FD8450}">
      <dgm:prSet phldrT="[Texto]" custT="1"/>
      <dgm:spPr/>
      <dgm:t>
        <a:bodyPr/>
        <a:lstStyle/>
        <a:p>
          <a:pPr algn="just"/>
          <a:r>
            <a:rPr lang="es-ES" sz="1800" dirty="0" smtClean="0"/>
            <a:t>Implementar las configuraciones dentro del servidor para el correcto funcionamiento del Sistema.</a:t>
          </a:r>
        </a:p>
      </dgm:t>
    </dgm:pt>
    <dgm:pt modelId="{136F9338-D42A-4992-9178-F547C31EC405}" type="parTrans" cxnId="{641958B3-3D74-45EC-8D45-5F9F25B9EB66}">
      <dgm:prSet/>
      <dgm:spPr/>
      <dgm:t>
        <a:bodyPr/>
        <a:lstStyle/>
        <a:p>
          <a:endParaRPr lang="es-EC" sz="1000"/>
        </a:p>
      </dgm:t>
    </dgm:pt>
    <dgm:pt modelId="{FCEFA58C-3B63-4F99-9F73-47D7D60B8C6E}" type="sibTrans" cxnId="{641958B3-3D74-45EC-8D45-5F9F25B9EB66}">
      <dgm:prSet/>
      <dgm:spPr/>
      <dgm:t>
        <a:bodyPr/>
        <a:lstStyle/>
        <a:p>
          <a:endParaRPr lang="es-EC" sz="1000"/>
        </a:p>
      </dgm:t>
    </dgm:pt>
    <dgm:pt modelId="{FA5432C5-39E7-49A6-9C8D-AC8A7177DDF9}">
      <dgm:prSet phldrT="[Texto]" custT="1"/>
      <dgm:spPr/>
      <dgm:t>
        <a:bodyPr/>
        <a:lstStyle/>
        <a:p>
          <a:pPr algn="just"/>
          <a:r>
            <a:rPr lang="es-ES" sz="1800" dirty="0" smtClean="0"/>
            <a:t>Implementar un plan de capacitaciones para el manejo adecuado del sistema tanto en “</a:t>
          </a:r>
          <a:r>
            <a:rPr lang="es-ES" sz="1800" dirty="0" err="1" smtClean="0"/>
            <a:t>QT</a:t>
          </a:r>
          <a:r>
            <a:rPr lang="es-ES" sz="1800" dirty="0" smtClean="0"/>
            <a:t> Pantallas” y “</a:t>
          </a:r>
          <a:r>
            <a:rPr lang="es-ES" sz="1800" dirty="0" err="1" smtClean="0"/>
            <a:t>CMS</a:t>
          </a:r>
          <a:r>
            <a:rPr lang="es-ES" sz="1800" dirty="0" smtClean="0"/>
            <a:t> </a:t>
          </a:r>
          <a:r>
            <a:rPr lang="es-ES" sz="1800" dirty="0" err="1" smtClean="0"/>
            <a:t>QT</a:t>
          </a:r>
          <a:r>
            <a:rPr lang="es-ES" sz="1800" dirty="0" smtClean="0"/>
            <a:t> Pantallas”.</a:t>
          </a:r>
        </a:p>
      </dgm:t>
    </dgm:pt>
    <dgm:pt modelId="{3F6FA603-4A8B-492D-9C41-9BF966607A71}" type="parTrans" cxnId="{0B30C6A7-628D-4155-B3AB-9A9F6004BB7F}">
      <dgm:prSet/>
      <dgm:spPr/>
      <dgm:t>
        <a:bodyPr/>
        <a:lstStyle/>
        <a:p>
          <a:endParaRPr lang="es-EC"/>
        </a:p>
      </dgm:t>
    </dgm:pt>
    <dgm:pt modelId="{E1DA5BED-86E1-4E91-BDF2-78F8F6DF58A6}" type="sibTrans" cxnId="{0B30C6A7-628D-4155-B3AB-9A9F6004BB7F}">
      <dgm:prSet/>
      <dgm:spPr/>
      <dgm:t>
        <a:bodyPr/>
        <a:lstStyle/>
        <a:p>
          <a:endParaRPr lang="es-EC"/>
        </a:p>
      </dgm:t>
    </dgm:pt>
    <dgm:pt modelId="{82233AFC-F1DC-44F0-8B9D-C768097B41C9}" type="pres">
      <dgm:prSet presAssocID="{FF8D97C5-BE68-4EBD-B6F6-CD3139F41A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71470A-759D-4457-9341-7CC318B04ECC}" type="pres">
      <dgm:prSet presAssocID="{29B3218B-2651-458C-AE59-155C253444D9}" presName="parentLin" presStyleCnt="0"/>
      <dgm:spPr/>
    </dgm:pt>
    <dgm:pt modelId="{63928E90-6003-4EB8-B8EE-C7B892351EA4}" type="pres">
      <dgm:prSet presAssocID="{29B3218B-2651-458C-AE59-155C253444D9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BC442A7F-B4E9-4738-A92B-474B3265EE08}" type="pres">
      <dgm:prSet presAssocID="{29B3218B-2651-458C-AE59-155C253444D9}" presName="parentText" presStyleLbl="node1" presStyleIdx="0" presStyleCnt="5" custScaleX="131197" custScaleY="18630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8DA12D-3EE4-441D-8F4C-B313F985C560}" type="pres">
      <dgm:prSet presAssocID="{29B3218B-2651-458C-AE59-155C253444D9}" presName="negativeSpace" presStyleCnt="0"/>
      <dgm:spPr/>
    </dgm:pt>
    <dgm:pt modelId="{6E80D57B-F74F-4787-89CD-E5B221008906}" type="pres">
      <dgm:prSet presAssocID="{29B3218B-2651-458C-AE59-155C253444D9}" presName="childText" presStyleLbl="conFgAcc1" presStyleIdx="0" presStyleCnt="5">
        <dgm:presLayoutVars>
          <dgm:bulletEnabled val="1"/>
        </dgm:presLayoutVars>
      </dgm:prSet>
      <dgm:spPr/>
    </dgm:pt>
    <dgm:pt modelId="{3D45170A-8B2E-45AC-93E9-0978B85FAE3D}" type="pres">
      <dgm:prSet presAssocID="{5948086D-31F1-4A1D-BBB7-FEAD60B4F2AB}" presName="spaceBetweenRectangles" presStyleCnt="0"/>
      <dgm:spPr/>
    </dgm:pt>
    <dgm:pt modelId="{10F7DFD1-A80B-4BEE-8512-75543D3024A1}" type="pres">
      <dgm:prSet presAssocID="{512C1257-E785-47F2-B22D-FBF8EC8E5ADD}" presName="parentLin" presStyleCnt="0"/>
      <dgm:spPr/>
    </dgm:pt>
    <dgm:pt modelId="{9F8822D5-074B-44B4-82F3-33A060AD837F}" type="pres">
      <dgm:prSet presAssocID="{512C1257-E785-47F2-B22D-FBF8EC8E5ADD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6F38B5DC-3A94-432C-9452-C61722E90C4A}" type="pres">
      <dgm:prSet presAssocID="{512C1257-E785-47F2-B22D-FBF8EC8E5ADD}" presName="parentText" presStyleLbl="node1" presStyleIdx="1" presStyleCnt="5" custScaleX="129194" custScaleY="23280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8DD8B9-4FEB-4FF3-AA41-07907FDAC3B3}" type="pres">
      <dgm:prSet presAssocID="{512C1257-E785-47F2-B22D-FBF8EC8E5ADD}" presName="negativeSpace" presStyleCnt="0"/>
      <dgm:spPr/>
    </dgm:pt>
    <dgm:pt modelId="{387230E5-3219-4416-A38B-37624D89A712}" type="pres">
      <dgm:prSet presAssocID="{512C1257-E785-47F2-B22D-FBF8EC8E5ADD}" presName="childText" presStyleLbl="conFgAcc1" presStyleIdx="1" presStyleCnt="5">
        <dgm:presLayoutVars>
          <dgm:bulletEnabled val="1"/>
        </dgm:presLayoutVars>
      </dgm:prSet>
      <dgm:spPr/>
    </dgm:pt>
    <dgm:pt modelId="{3BD4C367-2A96-4366-9B71-60003C6E4D26}" type="pres">
      <dgm:prSet presAssocID="{B238373B-1DB4-4D03-BC70-D7D551B88EA7}" presName="spaceBetweenRectangles" presStyleCnt="0"/>
      <dgm:spPr/>
    </dgm:pt>
    <dgm:pt modelId="{C0463615-E121-4754-A94B-0052F8AB3BDD}" type="pres">
      <dgm:prSet presAssocID="{66A042DE-5EB0-4DF4-B7C8-30EF99B357F7}" presName="parentLin" presStyleCnt="0"/>
      <dgm:spPr/>
    </dgm:pt>
    <dgm:pt modelId="{A5E7335A-4160-4BC8-A8EF-680FDC7BE334}" type="pres">
      <dgm:prSet presAssocID="{66A042DE-5EB0-4DF4-B7C8-30EF99B357F7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FACDD94C-1556-4F88-8F61-1BB5F9E6460B}" type="pres">
      <dgm:prSet presAssocID="{66A042DE-5EB0-4DF4-B7C8-30EF99B357F7}" presName="parentText" presStyleLbl="node1" presStyleIdx="2" presStyleCnt="5" custScaleX="128462" custScaleY="12348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6055D3-56DC-4813-ACFD-BC71472D1D28}" type="pres">
      <dgm:prSet presAssocID="{66A042DE-5EB0-4DF4-B7C8-30EF99B357F7}" presName="negativeSpace" presStyleCnt="0"/>
      <dgm:spPr/>
    </dgm:pt>
    <dgm:pt modelId="{8316A679-2E6E-43DD-A308-D4004BE1B2D1}" type="pres">
      <dgm:prSet presAssocID="{66A042DE-5EB0-4DF4-B7C8-30EF99B357F7}" presName="childText" presStyleLbl="conFgAcc1" presStyleIdx="2" presStyleCnt="5">
        <dgm:presLayoutVars>
          <dgm:bulletEnabled val="1"/>
        </dgm:presLayoutVars>
      </dgm:prSet>
      <dgm:spPr/>
    </dgm:pt>
    <dgm:pt modelId="{C86BC0C3-080E-445C-BF8A-701E479D9B3A}" type="pres">
      <dgm:prSet presAssocID="{9B22D7C0-09F2-4304-8F0E-E76929F890B1}" presName="spaceBetweenRectangles" presStyleCnt="0"/>
      <dgm:spPr/>
    </dgm:pt>
    <dgm:pt modelId="{ED3765C2-D535-4A86-803D-3F450DA3EF1C}" type="pres">
      <dgm:prSet presAssocID="{EB60BB61-6DB8-419B-B1B0-90B5B3FD8450}" presName="parentLin" presStyleCnt="0"/>
      <dgm:spPr/>
    </dgm:pt>
    <dgm:pt modelId="{2438C70E-0AAC-4E3E-AE21-A62236959F42}" type="pres">
      <dgm:prSet presAssocID="{EB60BB61-6DB8-419B-B1B0-90B5B3FD8450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39806033-96F5-4B07-ACD6-259D3EF863FC}" type="pres">
      <dgm:prSet presAssocID="{EB60BB61-6DB8-419B-B1B0-90B5B3FD8450}" presName="parentText" presStyleLbl="node1" presStyleIdx="3" presStyleCnt="5" custScaleX="127674" custScaleY="1072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9EA2EB-62A1-4C89-8995-DC98308AF1D0}" type="pres">
      <dgm:prSet presAssocID="{EB60BB61-6DB8-419B-B1B0-90B5B3FD8450}" presName="negativeSpace" presStyleCnt="0"/>
      <dgm:spPr/>
    </dgm:pt>
    <dgm:pt modelId="{38ED9081-C7F5-4F1C-A491-F2B6EE5C2892}" type="pres">
      <dgm:prSet presAssocID="{EB60BB61-6DB8-419B-B1B0-90B5B3FD8450}" presName="childText" presStyleLbl="conFgAcc1" presStyleIdx="3" presStyleCnt="5">
        <dgm:presLayoutVars>
          <dgm:bulletEnabled val="1"/>
        </dgm:presLayoutVars>
      </dgm:prSet>
      <dgm:spPr/>
    </dgm:pt>
    <dgm:pt modelId="{66513FA5-EA76-4C43-B830-5BB3758B4726}" type="pres">
      <dgm:prSet presAssocID="{FCEFA58C-3B63-4F99-9F73-47D7D60B8C6E}" presName="spaceBetweenRectangles" presStyleCnt="0"/>
      <dgm:spPr/>
    </dgm:pt>
    <dgm:pt modelId="{7FE54274-73DE-4D79-A500-73A432E4A604}" type="pres">
      <dgm:prSet presAssocID="{FA5432C5-39E7-49A6-9C8D-AC8A7177DDF9}" presName="parentLin" presStyleCnt="0"/>
      <dgm:spPr/>
    </dgm:pt>
    <dgm:pt modelId="{9FAFE6C4-276C-429B-9932-BE98A7BE2799}" type="pres">
      <dgm:prSet presAssocID="{FA5432C5-39E7-49A6-9C8D-AC8A7177DDF9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FF1028ED-A059-4F18-A0A3-7DD48701A54C}" type="pres">
      <dgm:prSet presAssocID="{FA5432C5-39E7-49A6-9C8D-AC8A7177DDF9}" presName="parentText" presStyleLbl="node1" presStyleIdx="4" presStyleCnt="5" custScaleX="126996" custScaleY="12402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92AA7-CBF4-44CF-86CA-88BE852F3264}" type="pres">
      <dgm:prSet presAssocID="{FA5432C5-39E7-49A6-9C8D-AC8A7177DDF9}" presName="negativeSpace" presStyleCnt="0"/>
      <dgm:spPr/>
    </dgm:pt>
    <dgm:pt modelId="{4B64FD08-EC73-42BF-8375-21B791B21CFA}" type="pres">
      <dgm:prSet presAssocID="{FA5432C5-39E7-49A6-9C8D-AC8A7177DDF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676BDD7-279F-4403-9581-A192D694FD44}" srcId="{FF8D97C5-BE68-4EBD-B6F6-CD3139F41A05}" destId="{66A042DE-5EB0-4DF4-B7C8-30EF99B357F7}" srcOrd="2" destOrd="0" parTransId="{344C9C0E-A7D1-4F35-A0F2-92D1564EB7ED}" sibTransId="{9B22D7C0-09F2-4304-8F0E-E76929F890B1}"/>
    <dgm:cxn modelId="{C7208F74-00E7-45A0-BD01-BBE0F8AAAB88}" type="presOf" srcId="{EB60BB61-6DB8-419B-B1B0-90B5B3FD8450}" destId="{39806033-96F5-4B07-ACD6-259D3EF863FC}" srcOrd="1" destOrd="0" presId="urn:microsoft.com/office/officeart/2005/8/layout/list1"/>
    <dgm:cxn modelId="{7C43BFAC-1D3F-45C5-9B1A-4B7C3CD6C7D3}" type="presOf" srcId="{66A042DE-5EB0-4DF4-B7C8-30EF99B357F7}" destId="{A5E7335A-4160-4BC8-A8EF-680FDC7BE334}" srcOrd="0" destOrd="0" presId="urn:microsoft.com/office/officeart/2005/8/layout/list1"/>
    <dgm:cxn modelId="{0B30C6A7-628D-4155-B3AB-9A9F6004BB7F}" srcId="{FF8D97C5-BE68-4EBD-B6F6-CD3139F41A05}" destId="{FA5432C5-39E7-49A6-9C8D-AC8A7177DDF9}" srcOrd="4" destOrd="0" parTransId="{3F6FA603-4A8B-492D-9C41-9BF966607A71}" sibTransId="{E1DA5BED-86E1-4E91-BDF2-78F8F6DF58A6}"/>
    <dgm:cxn modelId="{6D0A74FF-EB3A-449C-B5CA-9AA2FC3EC9AD}" type="presOf" srcId="{FA5432C5-39E7-49A6-9C8D-AC8A7177DDF9}" destId="{9FAFE6C4-276C-429B-9932-BE98A7BE2799}" srcOrd="0" destOrd="0" presId="urn:microsoft.com/office/officeart/2005/8/layout/list1"/>
    <dgm:cxn modelId="{DADF855A-BBE9-4ECA-8DAC-BE941C7A30A2}" type="presOf" srcId="{FF8D97C5-BE68-4EBD-B6F6-CD3139F41A05}" destId="{82233AFC-F1DC-44F0-8B9D-C768097B41C9}" srcOrd="0" destOrd="0" presId="urn:microsoft.com/office/officeart/2005/8/layout/list1"/>
    <dgm:cxn modelId="{85BE7464-48A5-4AF3-9A0E-093A7D9EF6C9}" srcId="{FF8D97C5-BE68-4EBD-B6F6-CD3139F41A05}" destId="{29B3218B-2651-458C-AE59-155C253444D9}" srcOrd="0" destOrd="0" parTransId="{FFDAB49A-F957-4600-93FD-0C5661EC45AE}" sibTransId="{5948086D-31F1-4A1D-BBB7-FEAD60B4F2AB}"/>
    <dgm:cxn modelId="{641958B3-3D74-45EC-8D45-5F9F25B9EB66}" srcId="{FF8D97C5-BE68-4EBD-B6F6-CD3139F41A05}" destId="{EB60BB61-6DB8-419B-B1B0-90B5B3FD8450}" srcOrd="3" destOrd="0" parTransId="{136F9338-D42A-4992-9178-F547C31EC405}" sibTransId="{FCEFA58C-3B63-4F99-9F73-47D7D60B8C6E}"/>
    <dgm:cxn modelId="{73E6EFA0-BD32-4C58-B1C5-D7D5E1D014C1}" type="presOf" srcId="{29B3218B-2651-458C-AE59-155C253444D9}" destId="{63928E90-6003-4EB8-B8EE-C7B892351EA4}" srcOrd="0" destOrd="0" presId="urn:microsoft.com/office/officeart/2005/8/layout/list1"/>
    <dgm:cxn modelId="{DFD36449-617D-4B49-BBB2-6D866EAB063A}" type="presOf" srcId="{512C1257-E785-47F2-B22D-FBF8EC8E5ADD}" destId="{6F38B5DC-3A94-432C-9452-C61722E90C4A}" srcOrd="1" destOrd="0" presId="urn:microsoft.com/office/officeart/2005/8/layout/list1"/>
    <dgm:cxn modelId="{C4ABFE71-A3DC-4B18-819F-B03AFF068EA3}" type="presOf" srcId="{512C1257-E785-47F2-B22D-FBF8EC8E5ADD}" destId="{9F8822D5-074B-44B4-82F3-33A060AD837F}" srcOrd="0" destOrd="0" presId="urn:microsoft.com/office/officeart/2005/8/layout/list1"/>
    <dgm:cxn modelId="{B1A69F85-3087-4B5E-A182-7D2FF9B31AEB}" srcId="{FF8D97C5-BE68-4EBD-B6F6-CD3139F41A05}" destId="{512C1257-E785-47F2-B22D-FBF8EC8E5ADD}" srcOrd="1" destOrd="0" parTransId="{2BD9113E-4181-4346-BB95-2AA43F49FE6C}" sibTransId="{B238373B-1DB4-4D03-BC70-D7D551B88EA7}"/>
    <dgm:cxn modelId="{7BDD16C0-1C34-4F49-B152-5AD1FD51F5D3}" type="presOf" srcId="{EB60BB61-6DB8-419B-B1B0-90B5B3FD8450}" destId="{2438C70E-0AAC-4E3E-AE21-A62236959F42}" srcOrd="0" destOrd="0" presId="urn:microsoft.com/office/officeart/2005/8/layout/list1"/>
    <dgm:cxn modelId="{FB7F0C0D-6D7C-4383-9F4E-7FA4AC98FF34}" type="presOf" srcId="{29B3218B-2651-458C-AE59-155C253444D9}" destId="{BC442A7F-B4E9-4738-A92B-474B3265EE08}" srcOrd="1" destOrd="0" presId="urn:microsoft.com/office/officeart/2005/8/layout/list1"/>
    <dgm:cxn modelId="{8012ECBA-C8B8-442F-BE80-2716996247C6}" type="presOf" srcId="{66A042DE-5EB0-4DF4-B7C8-30EF99B357F7}" destId="{FACDD94C-1556-4F88-8F61-1BB5F9E6460B}" srcOrd="1" destOrd="0" presId="urn:microsoft.com/office/officeart/2005/8/layout/list1"/>
    <dgm:cxn modelId="{72039901-BD75-44F7-9507-EDFBD23F145A}" type="presOf" srcId="{FA5432C5-39E7-49A6-9C8D-AC8A7177DDF9}" destId="{FF1028ED-A059-4F18-A0A3-7DD48701A54C}" srcOrd="1" destOrd="0" presId="urn:microsoft.com/office/officeart/2005/8/layout/list1"/>
    <dgm:cxn modelId="{84FA02CB-95F1-449F-BA8B-2E5747EFEA88}" type="presParOf" srcId="{82233AFC-F1DC-44F0-8B9D-C768097B41C9}" destId="{3571470A-759D-4457-9341-7CC318B04ECC}" srcOrd="0" destOrd="0" presId="urn:microsoft.com/office/officeart/2005/8/layout/list1"/>
    <dgm:cxn modelId="{B21B069D-EBEE-444F-BC3B-D44475200612}" type="presParOf" srcId="{3571470A-759D-4457-9341-7CC318B04ECC}" destId="{63928E90-6003-4EB8-B8EE-C7B892351EA4}" srcOrd="0" destOrd="0" presId="urn:microsoft.com/office/officeart/2005/8/layout/list1"/>
    <dgm:cxn modelId="{6BA62484-FC4B-451C-9689-F1F9C48D5824}" type="presParOf" srcId="{3571470A-759D-4457-9341-7CC318B04ECC}" destId="{BC442A7F-B4E9-4738-A92B-474B3265EE08}" srcOrd="1" destOrd="0" presId="urn:microsoft.com/office/officeart/2005/8/layout/list1"/>
    <dgm:cxn modelId="{96510264-6D10-4D9E-AF01-89E2F38B7B43}" type="presParOf" srcId="{82233AFC-F1DC-44F0-8B9D-C768097B41C9}" destId="{588DA12D-3EE4-441D-8F4C-B313F985C560}" srcOrd="1" destOrd="0" presId="urn:microsoft.com/office/officeart/2005/8/layout/list1"/>
    <dgm:cxn modelId="{764C2A47-1199-4593-BD56-EA3E0CF3AC75}" type="presParOf" srcId="{82233AFC-F1DC-44F0-8B9D-C768097B41C9}" destId="{6E80D57B-F74F-4787-89CD-E5B221008906}" srcOrd="2" destOrd="0" presId="urn:microsoft.com/office/officeart/2005/8/layout/list1"/>
    <dgm:cxn modelId="{DB1BD506-F401-4BDE-9F6C-AC3CB8067745}" type="presParOf" srcId="{82233AFC-F1DC-44F0-8B9D-C768097B41C9}" destId="{3D45170A-8B2E-45AC-93E9-0978B85FAE3D}" srcOrd="3" destOrd="0" presId="urn:microsoft.com/office/officeart/2005/8/layout/list1"/>
    <dgm:cxn modelId="{A1230327-C097-4969-9764-777C15A7BA6C}" type="presParOf" srcId="{82233AFC-F1DC-44F0-8B9D-C768097B41C9}" destId="{10F7DFD1-A80B-4BEE-8512-75543D3024A1}" srcOrd="4" destOrd="0" presId="urn:microsoft.com/office/officeart/2005/8/layout/list1"/>
    <dgm:cxn modelId="{31CEF019-C5AA-4DF6-A430-B2403F277B38}" type="presParOf" srcId="{10F7DFD1-A80B-4BEE-8512-75543D3024A1}" destId="{9F8822D5-074B-44B4-82F3-33A060AD837F}" srcOrd="0" destOrd="0" presId="urn:microsoft.com/office/officeart/2005/8/layout/list1"/>
    <dgm:cxn modelId="{4E0598AE-79AD-40E2-9574-2AD5894EACA4}" type="presParOf" srcId="{10F7DFD1-A80B-4BEE-8512-75543D3024A1}" destId="{6F38B5DC-3A94-432C-9452-C61722E90C4A}" srcOrd="1" destOrd="0" presId="urn:microsoft.com/office/officeart/2005/8/layout/list1"/>
    <dgm:cxn modelId="{5CF9CBA2-53A8-4F3F-9E5A-D335241E47DC}" type="presParOf" srcId="{82233AFC-F1DC-44F0-8B9D-C768097B41C9}" destId="{E98DD8B9-4FEB-4FF3-AA41-07907FDAC3B3}" srcOrd="5" destOrd="0" presId="urn:microsoft.com/office/officeart/2005/8/layout/list1"/>
    <dgm:cxn modelId="{D94133B8-1DC9-4C8C-AAEF-8869593A1B3D}" type="presParOf" srcId="{82233AFC-F1DC-44F0-8B9D-C768097B41C9}" destId="{387230E5-3219-4416-A38B-37624D89A712}" srcOrd="6" destOrd="0" presId="urn:microsoft.com/office/officeart/2005/8/layout/list1"/>
    <dgm:cxn modelId="{38011EC0-6317-41E0-8A6D-1FE2AEB667C9}" type="presParOf" srcId="{82233AFC-F1DC-44F0-8B9D-C768097B41C9}" destId="{3BD4C367-2A96-4366-9B71-60003C6E4D26}" srcOrd="7" destOrd="0" presId="urn:microsoft.com/office/officeart/2005/8/layout/list1"/>
    <dgm:cxn modelId="{B8C8D251-229D-4A0F-82A8-704484E56856}" type="presParOf" srcId="{82233AFC-F1DC-44F0-8B9D-C768097B41C9}" destId="{C0463615-E121-4754-A94B-0052F8AB3BDD}" srcOrd="8" destOrd="0" presId="urn:microsoft.com/office/officeart/2005/8/layout/list1"/>
    <dgm:cxn modelId="{4AFE72A9-0BFF-4D94-8674-74809F062054}" type="presParOf" srcId="{C0463615-E121-4754-A94B-0052F8AB3BDD}" destId="{A5E7335A-4160-4BC8-A8EF-680FDC7BE334}" srcOrd="0" destOrd="0" presId="urn:microsoft.com/office/officeart/2005/8/layout/list1"/>
    <dgm:cxn modelId="{8287157F-B08E-4A86-AA43-622E7D460BB9}" type="presParOf" srcId="{C0463615-E121-4754-A94B-0052F8AB3BDD}" destId="{FACDD94C-1556-4F88-8F61-1BB5F9E6460B}" srcOrd="1" destOrd="0" presId="urn:microsoft.com/office/officeart/2005/8/layout/list1"/>
    <dgm:cxn modelId="{C167C95E-3A80-4165-A3BB-BAEACC487D24}" type="presParOf" srcId="{82233AFC-F1DC-44F0-8B9D-C768097B41C9}" destId="{036055D3-56DC-4813-ACFD-BC71472D1D28}" srcOrd="9" destOrd="0" presId="urn:microsoft.com/office/officeart/2005/8/layout/list1"/>
    <dgm:cxn modelId="{5811B773-B334-49AE-9A1C-C42058B680C0}" type="presParOf" srcId="{82233AFC-F1DC-44F0-8B9D-C768097B41C9}" destId="{8316A679-2E6E-43DD-A308-D4004BE1B2D1}" srcOrd="10" destOrd="0" presId="urn:microsoft.com/office/officeart/2005/8/layout/list1"/>
    <dgm:cxn modelId="{2ED7E58F-0527-4A85-92F6-F330AB8DB8C5}" type="presParOf" srcId="{82233AFC-F1DC-44F0-8B9D-C768097B41C9}" destId="{C86BC0C3-080E-445C-BF8A-701E479D9B3A}" srcOrd="11" destOrd="0" presId="urn:microsoft.com/office/officeart/2005/8/layout/list1"/>
    <dgm:cxn modelId="{42F88D53-C481-49A8-B3DE-8CE6651EA71B}" type="presParOf" srcId="{82233AFC-F1DC-44F0-8B9D-C768097B41C9}" destId="{ED3765C2-D535-4A86-803D-3F450DA3EF1C}" srcOrd="12" destOrd="0" presId="urn:microsoft.com/office/officeart/2005/8/layout/list1"/>
    <dgm:cxn modelId="{C929130F-5A9F-4D60-9E52-365D898120B0}" type="presParOf" srcId="{ED3765C2-D535-4A86-803D-3F450DA3EF1C}" destId="{2438C70E-0AAC-4E3E-AE21-A62236959F42}" srcOrd="0" destOrd="0" presId="urn:microsoft.com/office/officeart/2005/8/layout/list1"/>
    <dgm:cxn modelId="{824F8EF6-B635-46F2-83C7-4F39E442FDF1}" type="presParOf" srcId="{ED3765C2-D535-4A86-803D-3F450DA3EF1C}" destId="{39806033-96F5-4B07-ACD6-259D3EF863FC}" srcOrd="1" destOrd="0" presId="urn:microsoft.com/office/officeart/2005/8/layout/list1"/>
    <dgm:cxn modelId="{E57C4B05-729A-489C-B168-6FDE5FD76D19}" type="presParOf" srcId="{82233AFC-F1DC-44F0-8B9D-C768097B41C9}" destId="{CA9EA2EB-62A1-4C89-8995-DC98308AF1D0}" srcOrd="13" destOrd="0" presId="urn:microsoft.com/office/officeart/2005/8/layout/list1"/>
    <dgm:cxn modelId="{48A2580A-806A-4CC1-B655-9D7E59465905}" type="presParOf" srcId="{82233AFC-F1DC-44F0-8B9D-C768097B41C9}" destId="{38ED9081-C7F5-4F1C-A491-F2B6EE5C2892}" srcOrd="14" destOrd="0" presId="urn:microsoft.com/office/officeart/2005/8/layout/list1"/>
    <dgm:cxn modelId="{E349BA64-52AD-481F-989C-8F21BA263DB6}" type="presParOf" srcId="{82233AFC-F1DC-44F0-8B9D-C768097B41C9}" destId="{66513FA5-EA76-4C43-B830-5BB3758B4726}" srcOrd="15" destOrd="0" presId="urn:microsoft.com/office/officeart/2005/8/layout/list1"/>
    <dgm:cxn modelId="{88CC6642-F829-4936-8496-08BADCFF9A4A}" type="presParOf" srcId="{82233AFC-F1DC-44F0-8B9D-C768097B41C9}" destId="{7FE54274-73DE-4D79-A500-73A432E4A604}" srcOrd="16" destOrd="0" presId="urn:microsoft.com/office/officeart/2005/8/layout/list1"/>
    <dgm:cxn modelId="{5E8D240E-931A-4B52-B2DE-EEB43E6339CA}" type="presParOf" srcId="{7FE54274-73DE-4D79-A500-73A432E4A604}" destId="{9FAFE6C4-276C-429B-9932-BE98A7BE2799}" srcOrd="0" destOrd="0" presId="urn:microsoft.com/office/officeart/2005/8/layout/list1"/>
    <dgm:cxn modelId="{A2157A7C-D2D0-4FC4-A26A-94584A33A2FA}" type="presParOf" srcId="{7FE54274-73DE-4D79-A500-73A432E4A604}" destId="{FF1028ED-A059-4F18-A0A3-7DD48701A54C}" srcOrd="1" destOrd="0" presId="urn:microsoft.com/office/officeart/2005/8/layout/list1"/>
    <dgm:cxn modelId="{57CB0AD5-EE23-4C74-85BE-08E59DCDD41F}" type="presParOf" srcId="{82233AFC-F1DC-44F0-8B9D-C768097B41C9}" destId="{37B92AA7-CBF4-44CF-86CA-88BE852F3264}" srcOrd="17" destOrd="0" presId="urn:microsoft.com/office/officeart/2005/8/layout/list1"/>
    <dgm:cxn modelId="{966C6E4D-840A-4CE5-81F7-035D478F5C49}" type="presParOf" srcId="{82233AFC-F1DC-44F0-8B9D-C768097B41C9}" destId="{4B64FD08-EC73-42BF-8375-21B791B21CF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0A1F74-B0F6-4200-BB8D-588C4F1D27D1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64C0BB-3AEA-425E-A322-96452782EAA3}">
      <dgm:prSet phldrT="[Texto]"/>
      <dgm:spPr/>
      <dgm:t>
        <a:bodyPr/>
        <a:lstStyle/>
        <a:p>
          <a:r>
            <a:rPr lang="es-ES" dirty="0" smtClean="0"/>
            <a:t>Desarrollo Web Aplicación Principal</a:t>
          </a:r>
          <a:endParaRPr lang="es-ES" dirty="0"/>
        </a:p>
      </dgm:t>
    </dgm:pt>
    <dgm:pt modelId="{95554F80-8D0A-48C2-88C8-A019EA280D53}" type="parTrans" cxnId="{48778465-B398-4C4D-A54F-9E44CC6EC9BC}">
      <dgm:prSet/>
      <dgm:spPr/>
      <dgm:t>
        <a:bodyPr/>
        <a:lstStyle/>
        <a:p>
          <a:endParaRPr lang="es-ES"/>
        </a:p>
      </dgm:t>
    </dgm:pt>
    <dgm:pt modelId="{45957265-6C3E-4FE0-A690-213B43E434AD}" type="sibTrans" cxnId="{48778465-B398-4C4D-A54F-9E44CC6EC9BC}">
      <dgm:prSet/>
      <dgm:spPr/>
      <dgm:t>
        <a:bodyPr/>
        <a:lstStyle/>
        <a:p>
          <a:endParaRPr lang="es-ES"/>
        </a:p>
      </dgm:t>
    </dgm:pt>
    <dgm:pt modelId="{66E10211-C54A-430E-802D-A827E488E3DE}">
      <dgm:prSet phldrT="[Texto]"/>
      <dgm:spPr/>
      <dgm:t>
        <a:bodyPr/>
        <a:lstStyle/>
        <a:p>
          <a:r>
            <a:rPr lang="es-ES" dirty="0" smtClean="0"/>
            <a:t>Sitios:</a:t>
          </a:r>
        </a:p>
        <a:p>
          <a:r>
            <a:rPr lang="es-ES" dirty="0" smtClean="0"/>
            <a:t>Atractivos, Hoteles, Restaurantes </a:t>
          </a:r>
          <a:endParaRPr lang="es-ES" dirty="0"/>
        </a:p>
      </dgm:t>
    </dgm:pt>
    <dgm:pt modelId="{6B92A7C4-BC99-4F70-AFE9-16534031E27D}" type="parTrans" cxnId="{7326F807-8A36-4FAC-95A5-8C04DE63A464}">
      <dgm:prSet/>
      <dgm:spPr/>
      <dgm:t>
        <a:bodyPr/>
        <a:lstStyle/>
        <a:p>
          <a:endParaRPr lang="es-ES"/>
        </a:p>
      </dgm:t>
    </dgm:pt>
    <dgm:pt modelId="{E8248480-FFBF-4F40-A639-32AC62990F78}" type="sibTrans" cxnId="{7326F807-8A36-4FAC-95A5-8C04DE63A464}">
      <dgm:prSet/>
      <dgm:spPr/>
      <dgm:t>
        <a:bodyPr/>
        <a:lstStyle/>
        <a:p>
          <a:endParaRPr lang="es-ES"/>
        </a:p>
      </dgm:t>
    </dgm:pt>
    <dgm:pt modelId="{C9557DBC-7F72-403D-B4E0-4EFD3648BC94}">
      <dgm:prSet phldrT="[Texto]"/>
      <dgm:spPr/>
      <dgm:t>
        <a:bodyPr/>
        <a:lstStyle/>
        <a:p>
          <a:r>
            <a:rPr lang="es-ES" dirty="0" smtClean="0"/>
            <a:t>Rutas</a:t>
          </a:r>
          <a:endParaRPr lang="es-ES" dirty="0"/>
        </a:p>
      </dgm:t>
    </dgm:pt>
    <dgm:pt modelId="{D04AFFAD-C45B-49FB-BAA4-0909B969FF4D}" type="parTrans" cxnId="{00BB104E-69D8-4A50-B4CE-8FC8A2561F3A}">
      <dgm:prSet/>
      <dgm:spPr/>
      <dgm:t>
        <a:bodyPr/>
        <a:lstStyle/>
        <a:p>
          <a:endParaRPr lang="es-ES"/>
        </a:p>
      </dgm:t>
    </dgm:pt>
    <dgm:pt modelId="{49267CAF-0188-4971-80DE-9C6707F5B21B}" type="sibTrans" cxnId="{00BB104E-69D8-4A50-B4CE-8FC8A2561F3A}">
      <dgm:prSet/>
      <dgm:spPr/>
      <dgm:t>
        <a:bodyPr/>
        <a:lstStyle/>
        <a:p>
          <a:endParaRPr lang="es-ES"/>
        </a:p>
      </dgm:t>
    </dgm:pt>
    <dgm:pt modelId="{AD906183-683C-42D3-AC1E-7A4396928FB5}">
      <dgm:prSet phldrT="[Texto]"/>
      <dgm:spPr/>
      <dgm:t>
        <a:bodyPr/>
        <a:lstStyle/>
        <a:p>
          <a:r>
            <a:rPr lang="es-ES" dirty="0" smtClean="0"/>
            <a:t>Posición Geográfica</a:t>
          </a:r>
          <a:endParaRPr lang="es-ES" dirty="0"/>
        </a:p>
      </dgm:t>
    </dgm:pt>
    <dgm:pt modelId="{97271C6E-C0E3-4CED-AAFE-5137E6AE677B}" type="parTrans" cxnId="{F2256C02-0E59-4FA9-A7D8-4EDA48D3B11A}">
      <dgm:prSet/>
      <dgm:spPr/>
      <dgm:t>
        <a:bodyPr/>
        <a:lstStyle/>
        <a:p>
          <a:endParaRPr lang="es-ES"/>
        </a:p>
      </dgm:t>
    </dgm:pt>
    <dgm:pt modelId="{B41DFDFF-50EF-4434-BBC2-619DB78B57F6}" type="sibTrans" cxnId="{F2256C02-0E59-4FA9-A7D8-4EDA48D3B11A}">
      <dgm:prSet/>
      <dgm:spPr/>
      <dgm:t>
        <a:bodyPr/>
        <a:lstStyle/>
        <a:p>
          <a:endParaRPr lang="es-ES"/>
        </a:p>
      </dgm:t>
    </dgm:pt>
    <dgm:pt modelId="{610403F9-6769-4114-951A-4311C39DAEF6}">
      <dgm:prSet phldrT="[Texto]"/>
      <dgm:spPr/>
      <dgm:t>
        <a:bodyPr/>
        <a:lstStyle/>
        <a:p>
          <a:r>
            <a:rPr lang="es-ES" dirty="0" smtClean="0"/>
            <a:t>Calendarización de Eventos</a:t>
          </a:r>
          <a:endParaRPr lang="es-ES" dirty="0"/>
        </a:p>
      </dgm:t>
    </dgm:pt>
    <dgm:pt modelId="{1BAF775B-46FC-492A-95AC-980CD51F3019}" type="parTrans" cxnId="{EDFAAE0E-0222-4AA8-BAD1-96AC118823A9}">
      <dgm:prSet/>
      <dgm:spPr/>
      <dgm:t>
        <a:bodyPr/>
        <a:lstStyle/>
        <a:p>
          <a:endParaRPr lang="es-ES"/>
        </a:p>
      </dgm:t>
    </dgm:pt>
    <dgm:pt modelId="{CB9C42B9-7F94-4E23-B160-75ABF3A35522}" type="sibTrans" cxnId="{EDFAAE0E-0222-4AA8-BAD1-96AC118823A9}">
      <dgm:prSet/>
      <dgm:spPr/>
      <dgm:t>
        <a:bodyPr/>
        <a:lstStyle/>
        <a:p>
          <a:endParaRPr lang="es-ES"/>
        </a:p>
      </dgm:t>
    </dgm:pt>
    <dgm:pt modelId="{B6FC3569-9115-4A08-A5FD-5023319AEEBA}">
      <dgm:prSet phldrT="[Texto]"/>
      <dgm:spPr/>
      <dgm:t>
        <a:bodyPr/>
        <a:lstStyle/>
        <a:p>
          <a:r>
            <a:rPr lang="es-ES" dirty="0" smtClean="0"/>
            <a:t>Manejo de Imágenes</a:t>
          </a:r>
          <a:endParaRPr lang="es-ES" dirty="0"/>
        </a:p>
      </dgm:t>
    </dgm:pt>
    <dgm:pt modelId="{E603A195-0E01-4FB2-98C7-8D40A4DCDFFD}" type="parTrans" cxnId="{A9EF8147-502C-44A9-947B-273AF78BFEDF}">
      <dgm:prSet/>
      <dgm:spPr/>
      <dgm:t>
        <a:bodyPr/>
        <a:lstStyle/>
        <a:p>
          <a:endParaRPr lang="es-EC"/>
        </a:p>
      </dgm:t>
    </dgm:pt>
    <dgm:pt modelId="{CF2DF702-8C2E-49CE-A7BC-47890E934644}" type="sibTrans" cxnId="{A9EF8147-502C-44A9-947B-273AF78BFEDF}">
      <dgm:prSet/>
      <dgm:spPr/>
      <dgm:t>
        <a:bodyPr/>
        <a:lstStyle/>
        <a:p>
          <a:endParaRPr lang="es-EC"/>
        </a:p>
      </dgm:t>
    </dgm:pt>
    <dgm:pt modelId="{5F438216-0AF1-4C82-9066-26DCFB7C6444}" type="pres">
      <dgm:prSet presAssocID="{190A1F74-B0F6-4200-BB8D-588C4F1D27D1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7979A419-D556-40E8-B7C7-51FD0836B33F}" type="pres">
      <dgm:prSet presAssocID="{5164C0BB-3AEA-425E-A322-96452782EAA3}" presName="parComposite" presStyleCnt="0"/>
      <dgm:spPr/>
    </dgm:pt>
    <dgm:pt modelId="{91AAB450-AB47-4ADA-BED4-A2DC88288417}" type="pres">
      <dgm:prSet presAssocID="{5164C0BB-3AEA-425E-A322-96452782EAA3}" presName="parBigCircle" presStyleLbl="node0" presStyleIdx="0" presStyleCnt="1" custLinFactNeighborX="-887"/>
      <dgm:spPr/>
    </dgm:pt>
    <dgm:pt modelId="{701489D1-66E7-46AD-984F-DEA9DF111487}" type="pres">
      <dgm:prSet presAssocID="{5164C0BB-3AEA-425E-A322-96452782EAA3}" presName="parTx" presStyleLbl="revTx" presStyleIdx="0" presStyleCnt="11"/>
      <dgm:spPr/>
      <dgm:t>
        <a:bodyPr/>
        <a:lstStyle/>
        <a:p>
          <a:endParaRPr lang="es-EC"/>
        </a:p>
      </dgm:t>
    </dgm:pt>
    <dgm:pt modelId="{E6655F16-183F-4C7D-8E8C-A5E4DD6BA8E0}" type="pres">
      <dgm:prSet presAssocID="{5164C0BB-3AEA-425E-A322-96452782EAA3}" presName="bSpace" presStyleCnt="0"/>
      <dgm:spPr/>
    </dgm:pt>
    <dgm:pt modelId="{05F3DA45-CED3-4591-A3D2-8CF110D224DF}" type="pres">
      <dgm:prSet presAssocID="{5164C0BB-3AEA-425E-A322-96452782EAA3}" presName="parBackupNorm" presStyleCnt="0"/>
      <dgm:spPr/>
    </dgm:pt>
    <dgm:pt modelId="{76CD1C38-E4E8-467E-B3EE-135F1AD4FAE1}" type="pres">
      <dgm:prSet presAssocID="{45957265-6C3E-4FE0-A690-213B43E434AD}" presName="parSpace" presStyleCnt="0"/>
      <dgm:spPr/>
    </dgm:pt>
    <dgm:pt modelId="{9A73B131-AB3A-484A-A1B5-EC59CFF6A8DC}" type="pres">
      <dgm:prSet presAssocID="{66E10211-C54A-430E-802D-A827E488E3DE}" presName="desBackupLeftNorm" presStyleCnt="0"/>
      <dgm:spPr/>
    </dgm:pt>
    <dgm:pt modelId="{4085D65B-BA71-4955-AEAD-06DD9E7A2046}" type="pres">
      <dgm:prSet presAssocID="{66E10211-C54A-430E-802D-A827E488E3DE}" presName="desComposite" presStyleCnt="0"/>
      <dgm:spPr/>
    </dgm:pt>
    <dgm:pt modelId="{861C223C-6662-43C9-B169-C97C96C3E50E}" type="pres">
      <dgm:prSet presAssocID="{66E10211-C54A-430E-802D-A827E488E3DE}" presName="desCircle" presStyleLbl="node1" presStyleIdx="0" presStyleCnt="5"/>
      <dgm:spPr/>
    </dgm:pt>
    <dgm:pt modelId="{99A5A628-8C90-4DB2-A4F9-542C5F96B7E7}" type="pres">
      <dgm:prSet presAssocID="{66E10211-C54A-430E-802D-A827E488E3DE}" presName="chTx" presStyleLbl="revTx" presStyleIdx="1" presStyleCnt="11"/>
      <dgm:spPr/>
      <dgm:t>
        <a:bodyPr/>
        <a:lstStyle/>
        <a:p>
          <a:endParaRPr lang="es-EC"/>
        </a:p>
      </dgm:t>
    </dgm:pt>
    <dgm:pt modelId="{DF564ABF-0D1B-4D19-9882-3B203642593F}" type="pres">
      <dgm:prSet presAssocID="{66E10211-C54A-430E-802D-A827E488E3DE}" presName="desTx" presStyleLbl="revTx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86B3FC-4823-41F4-9C58-6DDD09395315}" type="pres">
      <dgm:prSet presAssocID="{66E10211-C54A-430E-802D-A827E488E3DE}" presName="desBackupRightNorm" presStyleCnt="0"/>
      <dgm:spPr/>
    </dgm:pt>
    <dgm:pt modelId="{4F8B560C-8E68-47D6-9B8A-60ED3D1E4343}" type="pres">
      <dgm:prSet presAssocID="{E8248480-FFBF-4F40-A639-32AC62990F78}" presName="desSpace" presStyleCnt="0"/>
      <dgm:spPr/>
    </dgm:pt>
    <dgm:pt modelId="{DD6B2649-D2A7-4031-B2F7-81E8F92D6790}" type="pres">
      <dgm:prSet presAssocID="{C9557DBC-7F72-403D-B4E0-4EFD3648BC94}" presName="desBackupLeftNorm" presStyleCnt="0"/>
      <dgm:spPr/>
    </dgm:pt>
    <dgm:pt modelId="{C47BC74A-6E36-4509-A109-746D63AB7333}" type="pres">
      <dgm:prSet presAssocID="{C9557DBC-7F72-403D-B4E0-4EFD3648BC94}" presName="desComposite" presStyleCnt="0"/>
      <dgm:spPr/>
    </dgm:pt>
    <dgm:pt modelId="{F5412E62-973A-487D-828D-6B073EEF2F28}" type="pres">
      <dgm:prSet presAssocID="{C9557DBC-7F72-403D-B4E0-4EFD3648BC94}" presName="desCircle" presStyleLbl="node1" presStyleIdx="1" presStyleCnt="5"/>
      <dgm:spPr/>
    </dgm:pt>
    <dgm:pt modelId="{35EF0835-8D24-4326-96B1-494D8ECF16C6}" type="pres">
      <dgm:prSet presAssocID="{C9557DBC-7F72-403D-B4E0-4EFD3648BC94}" presName="chTx" presStyleLbl="revTx" presStyleIdx="3" presStyleCnt="11"/>
      <dgm:spPr/>
      <dgm:t>
        <a:bodyPr/>
        <a:lstStyle/>
        <a:p>
          <a:endParaRPr lang="es-EC"/>
        </a:p>
      </dgm:t>
    </dgm:pt>
    <dgm:pt modelId="{D2CE2E47-8C05-45B6-9FE6-3B90480F68AA}" type="pres">
      <dgm:prSet presAssocID="{C9557DBC-7F72-403D-B4E0-4EFD3648BC94}" presName="desTx" presStyleLbl="revTx" presStyleIdx="4" presStyleCnt="11">
        <dgm:presLayoutVars>
          <dgm:bulletEnabled val="1"/>
        </dgm:presLayoutVars>
      </dgm:prSet>
      <dgm:spPr/>
    </dgm:pt>
    <dgm:pt modelId="{1A301E35-BCFE-4273-B9DC-1A48931D31E5}" type="pres">
      <dgm:prSet presAssocID="{C9557DBC-7F72-403D-B4E0-4EFD3648BC94}" presName="desBackupRightNorm" presStyleCnt="0"/>
      <dgm:spPr/>
    </dgm:pt>
    <dgm:pt modelId="{6D09E8F1-95DF-4EB2-BE4F-BEA6EE47DAD8}" type="pres">
      <dgm:prSet presAssocID="{49267CAF-0188-4971-80DE-9C6707F5B21B}" presName="desSpace" presStyleCnt="0"/>
      <dgm:spPr/>
    </dgm:pt>
    <dgm:pt modelId="{C4A48F46-E513-41EE-9CD0-E106B7ED5D0B}" type="pres">
      <dgm:prSet presAssocID="{AD906183-683C-42D3-AC1E-7A4396928FB5}" presName="desBackupLeftNorm" presStyleCnt="0"/>
      <dgm:spPr/>
    </dgm:pt>
    <dgm:pt modelId="{92FFB3ED-E147-4D29-BD30-E173847C7EEC}" type="pres">
      <dgm:prSet presAssocID="{AD906183-683C-42D3-AC1E-7A4396928FB5}" presName="desComposite" presStyleCnt="0"/>
      <dgm:spPr/>
    </dgm:pt>
    <dgm:pt modelId="{B504AE7F-FEA0-481F-AF4B-03C32DA7670E}" type="pres">
      <dgm:prSet presAssocID="{AD906183-683C-42D3-AC1E-7A4396928FB5}" presName="desCircle" presStyleLbl="node1" presStyleIdx="2" presStyleCnt="5"/>
      <dgm:spPr/>
    </dgm:pt>
    <dgm:pt modelId="{23F3EE5A-9501-4014-9231-5035B006E5C9}" type="pres">
      <dgm:prSet presAssocID="{AD906183-683C-42D3-AC1E-7A4396928FB5}" presName="chTx" presStyleLbl="revTx" presStyleIdx="5" presStyleCnt="11"/>
      <dgm:spPr/>
      <dgm:t>
        <a:bodyPr/>
        <a:lstStyle/>
        <a:p>
          <a:endParaRPr lang="es-EC"/>
        </a:p>
      </dgm:t>
    </dgm:pt>
    <dgm:pt modelId="{1C0B618A-5E4D-47C2-ADB9-36846B807D4B}" type="pres">
      <dgm:prSet presAssocID="{AD906183-683C-42D3-AC1E-7A4396928FB5}" presName="desTx" presStyleLbl="revTx" presStyleIdx="6" presStyleCnt="11">
        <dgm:presLayoutVars>
          <dgm:bulletEnabled val="1"/>
        </dgm:presLayoutVars>
      </dgm:prSet>
      <dgm:spPr/>
    </dgm:pt>
    <dgm:pt modelId="{B7BFF475-6F40-4D95-8F8E-EAC6BE84E668}" type="pres">
      <dgm:prSet presAssocID="{AD906183-683C-42D3-AC1E-7A4396928FB5}" presName="desBackupRightNorm" presStyleCnt="0"/>
      <dgm:spPr/>
    </dgm:pt>
    <dgm:pt modelId="{68CF9454-9B39-4E53-8D43-FDA5B8A9D12B}" type="pres">
      <dgm:prSet presAssocID="{B41DFDFF-50EF-4434-BBC2-619DB78B57F6}" presName="desSpace" presStyleCnt="0"/>
      <dgm:spPr/>
    </dgm:pt>
    <dgm:pt modelId="{A53E9A0F-1EC9-44BC-9D66-8C0796C52D32}" type="pres">
      <dgm:prSet presAssocID="{610403F9-6769-4114-951A-4311C39DAEF6}" presName="desBackupLeftNorm" presStyleCnt="0"/>
      <dgm:spPr/>
    </dgm:pt>
    <dgm:pt modelId="{94C81A3A-21F9-4700-9C3C-C925B301D202}" type="pres">
      <dgm:prSet presAssocID="{610403F9-6769-4114-951A-4311C39DAEF6}" presName="desComposite" presStyleCnt="0"/>
      <dgm:spPr/>
    </dgm:pt>
    <dgm:pt modelId="{69A316C9-8254-4C1A-B388-0DD305DEEEB7}" type="pres">
      <dgm:prSet presAssocID="{610403F9-6769-4114-951A-4311C39DAEF6}" presName="desCircle" presStyleLbl="node1" presStyleIdx="3" presStyleCnt="5"/>
      <dgm:spPr/>
    </dgm:pt>
    <dgm:pt modelId="{7BBE04FC-9C61-452E-A7EB-1C15CE8D1CCC}" type="pres">
      <dgm:prSet presAssocID="{610403F9-6769-4114-951A-4311C39DAEF6}" presName="chTx" presStyleLbl="revTx" presStyleIdx="7" presStyleCnt="11"/>
      <dgm:spPr/>
      <dgm:t>
        <a:bodyPr/>
        <a:lstStyle/>
        <a:p>
          <a:endParaRPr lang="es-EC"/>
        </a:p>
      </dgm:t>
    </dgm:pt>
    <dgm:pt modelId="{8C5DB843-F432-4A8C-A1CB-8171E9102338}" type="pres">
      <dgm:prSet presAssocID="{610403F9-6769-4114-951A-4311C39DAEF6}" presName="desTx" presStyleLbl="revTx" presStyleIdx="8" presStyleCnt="11">
        <dgm:presLayoutVars>
          <dgm:bulletEnabled val="1"/>
        </dgm:presLayoutVars>
      </dgm:prSet>
      <dgm:spPr/>
    </dgm:pt>
    <dgm:pt modelId="{92CFFBAE-B615-4169-97BF-67948311D868}" type="pres">
      <dgm:prSet presAssocID="{610403F9-6769-4114-951A-4311C39DAEF6}" presName="desBackupRightNorm" presStyleCnt="0"/>
      <dgm:spPr/>
    </dgm:pt>
    <dgm:pt modelId="{E4C8E9C2-1FD5-44B7-B7BF-A3474DDB6293}" type="pres">
      <dgm:prSet presAssocID="{CB9C42B9-7F94-4E23-B160-75ABF3A35522}" presName="desSpace" presStyleCnt="0"/>
      <dgm:spPr/>
    </dgm:pt>
    <dgm:pt modelId="{19FB1FBD-39D4-4942-AB6D-788E49C6F884}" type="pres">
      <dgm:prSet presAssocID="{B6FC3569-9115-4A08-A5FD-5023319AEEBA}" presName="desBackupLeftNorm" presStyleCnt="0"/>
      <dgm:spPr/>
    </dgm:pt>
    <dgm:pt modelId="{EBFD1734-C1E0-4B96-ABFF-B930D1CC0E37}" type="pres">
      <dgm:prSet presAssocID="{B6FC3569-9115-4A08-A5FD-5023319AEEBA}" presName="desComposite" presStyleCnt="0"/>
      <dgm:spPr/>
    </dgm:pt>
    <dgm:pt modelId="{0DED4254-F171-4CEF-BD1E-B7EB8008479F}" type="pres">
      <dgm:prSet presAssocID="{B6FC3569-9115-4A08-A5FD-5023319AEEBA}" presName="desCircle" presStyleLbl="node1" presStyleIdx="4" presStyleCnt="5"/>
      <dgm:spPr/>
    </dgm:pt>
    <dgm:pt modelId="{639FF3D0-1E75-4311-A0ED-4CBC82D06441}" type="pres">
      <dgm:prSet presAssocID="{B6FC3569-9115-4A08-A5FD-5023319AEEBA}" presName="chTx" presStyleLbl="revTx" presStyleIdx="9" presStyleCnt="11"/>
      <dgm:spPr/>
      <dgm:t>
        <a:bodyPr/>
        <a:lstStyle/>
        <a:p>
          <a:endParaRPr lang="es-EC"/>
        </a:p>
      </dgm:t>
    </dgm:pt>
    <dgm:pt modelId="{56DC014F-128D-401F-AE55-BFA06E42281E}" type="pres">
      <dgm:prSet presAssocID="{B6FC3569-9115-4A08-A5FD-5023319AEEBA}" presName="desTx" presStyleLbl="revTx" presStyleIdx="10" presStyleCnt="11">
        <dgm:presLayoutVars>
          <dgm:bulletEnabled val="1"/>
        </dgm:presLayoutVars>
      </dgm:prSet>
      <dgm:spPr/>
    </dgm:pt>
    <dgm:pt modelId="{735240D3-0C0B-44E5-94AB-605CE975A1E6}" type="pres">
      <dgm:prSet presAssocID="{B6FC3569-9115-4A08-A5FD-5023319AEEBA}" presName="desBackupRightNorm" presStyleCnt="0"/>
      <dgm:spPr/>
    </dgm:pt>
    <dgm:pt modelId="{A76DA117-1985-4BB9-B8D6-0FBAEAB4BC0F}" type="pres">
      <dgm:prSet presAssocID="{CF2DF702-8C2E-49CE-A7BC-47890E934644}" presName="desSpace" presStyleCnt="0"/>
      <dgm:spPr/>
    </dgm:pt>
  </dgm:ptLst>
  <dgm:cxnLst>
    <dgm:cxn modelId="{70E86605-CBDA-4E41-B302-253B51893CB3}" type="presOf" srcId="{190A1F74-B0F6-4200-BB8D-588C4F1D27D1}" destId="{5F438216-0AF1-4C82-9066-26DCFB7C6444}" srcOrd="0" destOrd="0" presId="urn:microsoft.com/office/officeart/2008/layout/CircleAccentTimeline"/>
    <dgm:cxn modelId="{C4AB8F11-DED0-406F-B715-4BD35DBF23D8}" type="presOf" srcId="{66E10211-C54A-430E-802D-A827E488E3DE}" destId="{99A5A628-8C90-4DB2-A4F9-542C5F96B7E7}" srcOrd="0" destOrd="0" presId="urn:microsoft.com/office/officeart/2008/layout/CircleAccentTimeline"/>
    <dgm:cxn modelId="{48778465-B398-4C4D-A54F-9E44CC6EC9BC}" srcId="{190A1F74-B0F6-4200-BB8D-588C4F1D27D1}" destId="{5164C0BB-3AEA-425E-A322-96452782EAA3}" srcOrd="0" destOrd="0" parTransId="{95554F80-8D0A-48C2-88C8-A019EA280D53}" sibTransId="{45957265-6C3E-4FE0-A690-213B43E434AD}"/>
    <dgm:cxn modelId="{A9EF8147-502C-44A9-947B-273AF78BFEDF}" srcId="{5164C0BB-3AEA-425E-A322-96452782EAA3}" destId="{B6FC3569-9115-4A08-A5FD-5023319AEEBA}" srcOrd="4" destOrd="0" parTransId="{E603A195-0E01-4FB2-98C7-8D40A4DCDFFD}" sibTransId="{CF2DF702-8C2E-49CE-A7BC-47890E934644}"/>
    <dgm:cxn modelId="{33250ECB-A8A7-473F-8F42-10E75778E275}" type="presOf" srcId="{B6FC3569-9115-4A08-A5FD-5023319AEEBA}" destId="{639FF3D0-1E75-4311-A0ED-4CBC82D06441}" srcOrd="0" destOrd="0" presId="urn:microsoft.com/office/officeart/2008/layout/CircleAccentTimeline"/>
    <dgm:cxn modelId="{C954C1D6-FF0B-4E95-A9D9-61D52ADF0FC8}" type="presOf" srcId="{610403F9-6769-4114-951A-4311C39DAEF6}" destId="{7BBE04FC-9C61-452E-A7EB-1C15CE8D1CCC}" srcOrd="0" destOrd="0" presId="urn:microsoft.com/office/officeart/2008/layout/CircleAccentTimeline"/>
    <dgm:cxn modelId="{D9DCF886-82DD-4097-94C0-6C6B79920AB3}" type="presOf" srcId="{AD906183-683C-42D3-AC1E-7A4396928FB5}" destId="{23F3EE5A-9501-4014-9231-5035B006E5C9}" srcOrd="0" destOrd="0" presId="urn:microsoft.com/office/officeart/2008/layout/CircleAccentTimeline"/>
    <dgm:cxn modelId="{F2256C02-0E59-4FA9-A7D8-4EDA48D3B11A}" srcId="{5164C0BB-3AEA-425E-A322-96452782EAA3}" destId="{AD906183-683C-42D3-AC1E-7A4396928FB5}" srcOrd="2" destOrd="0" parTransId="{97271C6E-C0E3-4CED-AAFE-5137E6AE677B}" sibTransId="{B41DFDFF-50EF-4434-BBC2-619DB78B57F6}"/>
    <dgm:cxn modelId="{00BB104E-69D8-4A50-B4CE-8FC8A2561F3A}" srcId="{5164C0BB-3AEA-425E-A322-96452782EAA3}" destId="{C9557DBC-7F72-403D-B4E0-4EFD3648BC94}" srcOrd="1" destOrd="0" parTransId="{D04AFFAD-C45B-49FB-BAA4-0909B969FF4D}" sibTransId="{49267CAF-0188-4971-80DE-9C6707F5B21B}"/>
    <dgm:cxn modelId="{8C0B6342-50CB-403E-9D58-EAB3E76E7048}" type="presOf" srcId="{C9557DBC-7F72-403D-B4E0-4EFD3648BC94}" destId="{35EF0835-8D24-4326-96B1-494D8ECF16C6}" srcOrd="0" destOrd="0" presId="urn:microsoft.com/office/officeart/2008/layout/CircleAccentTimeline"/>
    <dgm:cxn modelId="{EDFAAE0E-0222-4AA8-BAD1-96AC118823A9}" srcId="{5164C0BB-3AEA-425E-A322-96452782EAA3}" destId="{610403F9-6769-4114-951A-4311C39DAEF6}" srcOrd="3" destOrd="0" parTransId="{1BAF775B-46FC-492A-95AC-980CD51F3019}" sibTransId="{CB9C42B9-7F94-4E23-B160-75ABF3A35522}"/>
    <dgm:cxn modelId="{7326F807-8A36-4FAC-95A5-8C04DE63A464}" srcId="{5164C0BB-3AEA-425E-A322-96452782EAA3}" destId="{66E10211-C54A-430E-802D-A827E488E3DE}" srcOrd="0" destOrd="0" parTransId="{6B92A7C4-BC99-4F70-AFE9-16534031E27D}" sibTransId="{E8248480-FFBF-4F40-A639-32AC62990F78}"/>
    <dgm:cxn modelId="{ADCC09B7-BBE7-4ED3-89B8-B6FBB6468DE5}" type="presOf" srcId="{5164C0BB-3AEA-425E-A322-96452782EAA3}" destId="{701489D1-66E7-46AD-984F-DEA9DF111487}" srcOrd="0" destOrd="0" presId="urn:microsoft.com/office/officeart/2008/layout/CircleAccentTimeline"/>
    <dgm:cxn modelId="{E2F9EF30-A7F2-4D04-8340-C84599B36D3D}" type="presParOf" srcId="{5F438216-0AF1-4C82-9066-26DCFB7C6444}" destId="{7979A419-D556-40E8-B7C7-51FD0836B33F}" srcOrd="0" destOrd="0" presId="urn:microsoft.com/office/officeart/2008/layout/CircleAccentTimeline"/>
    <dgm:cxn modelId="{C1565031-31E0-4639-82E8-B3A593BC9E3F}" type="presParOf" srcId="{7979A419-D556-40E8-B7C7-51FD0836B33F}" destId="{91AAB450-AB47-4ADA-BED4-A2DC88288417}" srcOrd="0" destOrd="0" presId="urn:microsoft.com/office/officeart/2008/layout/CircleAccentTimeline"/>
    <dgm:cxn modelId="{6398FA53-41B6-4874-83F6-8484AA885EE9}" type="presParOf" srcId="{7979A419-D556-40E8-B7C7-51FD0836B33F}" destId="{701489D1-66E7-46AD-984F-DEA9DF111487}" srcOrd="1" destOrd="0" presId="urn:microsoft.com/office/officeart/2008/layout/CircleAccentTimeline"/>
    <dgm:cxn modelId="{294BD431-34A7-4814-B3A0-64CEC0C46ED6}" type="presParOf" srcId="{7979A419-D556-40E8-B7C7-51FD0836B33F}" destId="{E6655F16-183F-4C7D-8E8C-A5E4DD6BA8E0}" srcOrd="2" destOrd="0" presId="urn:microsoft.com/office/officeart/2008/layout/CircleAccentTimeline"/>
    <dgm:cxn modelId="{79EAB393-80E7-47C7-BBD2-8B93955CF628}" type="presParOf" srcId="{5F438216-0AF1-4C82-9066-26DCFB7C6444}" destId="{05F3DA45-CED3-4591-A3D2-8CF110D224DF}" srcOrd="1" destOrd="0" presId="urn:microsoft.com/office/officeart/2008/layout/CircleAccentTimeline"/>
    <dgm:cxn modelId="{D265C50E-7B42-452F-921D-3904A10EAECD}" type="presParOf" srcId="{5F438216-0AF1-4C82-9066-26DCFB7C6444}" destId="{76CD1C38-E4E8-467E-B3EE-135F1AD4FAE1}" srcOrd="2" destOrd="0" presId="urn:microsoft.com/office/officeart/2008/layout/CircleAccentTimeline"/>
    <dgm:cxn modelId="{6617E54C-3265-42AD-A308-965D73E42573}" type="presParOf" srcId="{5F438216-0AF1-4C82-9066-26DCFB7C6444}" destId="{9A73B131-AB3A-484A-A1B5-EC59CFF6A8DC}" srcOrd="3" destOrd="0" presId="urn:microsoft.com/office/officeart/2008/layout/CircleAccentTimeline"/>
    <dgm:cxn modelId="{C9D5ED54-B13C-4ABE-9698-9D8B251E4DB8}" type="presParOf" srcId="{5F438216-0AF1-4C82-9066-26DCFB7C6444}" destId="{4085D65B-BA71-4955-AEAD-06DD9E7A2046}" srcOrd="4" destOrd="0" presId="urn:microsoft.com/office/officeart/2008/layout/CircleAccentTimeline"/>
    <dgm:cxn modelId="{5C2403AC-9710-4516-B4B5-11307B4F5215}" type="presParOf" srcId="{4085D65B-BA71-4955-AEAD-06DD9E7A2046}" destId="{861C223C-6662-43C9-B169-C97C96C3E50E}" srcOrd="0" destOrd="0" presId="urn:microsoft.com/office/officeart/2008/layout/CircleAccentTimeline"/>
    <dgm:cxn modelId="{05F9F215-D2C5-488B-9A0C-AE3225E46CE2}" type="presParOf" srcId="{4085D65B-BA71-4955-AEAD-06DD9E7A2046}" destId="{99A5A628-8C90-4DB2-A4F9-542C5F96B7E7}" srcOrd="1" destOrd="0" presId="urn:microsoft.com/office/officeart/2008/layout/CircleAccentTimeline"/>
    <dgm:cxn modelId="{B715B09C-1929-41AD-9FD4-3A7A0FBFC518}" type="presParOf" srcId="{4085D65B-BA71-4955-AEAD-06DD9E7A2046}" destId="{DF564ABF-0D1B-4D19-9882-3B203642593F}" srcOrd="2" destOrd="0" presId="urn:microsoft.com/office/officeart/2008/layout/CircleAccentTimeline"/>
    <dgm:cxn modelId="{B901C380-CBD5-41EE-8529-5C2F4CBB2548}" type="presParOf" srcId="{5F438216-0AF1-4C82-9066-26DCFB7C6444}" destId="{3786B3FC-4823-41F4-9C58-6DDD09395315}" srcOrd="5" destOrd="0" presId="urn:microsoft.com/office/officeart/2008/layout/CircleAccentTimeline"/>
    <dgm:cxn modelId="{1DB33E22-BDA5-480C-9CDA-6EAFD8EF1B77}" type="presParOf" srcId="{5F438216-0AF1-4C82-9066-26DCFB7C6444}" destId="{4F8B560C-8E68-47D6-9B8A-60ED3D1E4343}" srcOrd="6" destOrd="0" presId="urn:microsoft.com/office/officeart/2008/layout/CircleAccentTimeline"/>
    <dgm:cxn modelId="{B54E77A0-FACB-4BC8-A6EB-6819D2D403CD}" type="presParOf" srcId="{5F438216-0AF1-4C82-9066-26DCFB7C6444}" destId="{DD6B2649-D2A7-4031-B2F7-81E8F92D6790}" srcOrd="7" destOrd="0" presId="urn:microsoft.com/office/officeart/2008/layout/CircleAccentTimeline"/>
    <dgm:cxn modelId="{BBB44B1C-41A5-41DD-8902-445233C8704A}" type="presParOf" srcId="{5F438216-0AF1-4C82-9066-26DCFB7C6444}" destId="{C47BC74A-6E36-4509-A109-746D63AB7333}" srcOrd="8" destOrd="0" presId="urn:microsoft.com/office/officeart/2008/layout/CircleAccentTimeline"/>
    <dgm:cxn modelId="{DEBCFD8B-D73C-48D4-B2A8-C27CCE720147}" type="presParOf" srcId="{C47BC74A-6E36-4509-A109-746D63AB7333}" destId="{F5412E62-973A-487D-828D-6B073EEF2F28}" srcOrd="0" destOrd="0" presId="urn:microsoft.com/office/officeart/2008/layout/CircleAccentTimeline"/>
    <dgm:cxn modelId="{38B6F55F-3D33-46FC-A65D-9A7C6F00B7FA}" type="presParOf" srcId="{C47BC74A-6E36-4509-A109-746D63AB7333}" destId="{35EF0835-8D24-4326-96B1-494D8ECF16C6}" srcOrd="1" destOrd="0" presId="urn:microsoft.com/office/officeart/2008/layout/CircleAccentTimeline"/>
    <dgm:cxn modelId="{2D783CE6-554D-49D0-8B81-4ACA2C97A71E}" type="presParOf" srcId="{C47BC74A-6E36-4509-A109-746D63AB7333}" destId="{D2CE2E47-8C05-45B6-9FE6-3B90480F68AA}" srcOrd="2" destOrd="0" presId="urn:microsoft.com/office/officeart/2008/layout/CircleAccentTimeline"/>
    <dgm:cxn modelId="{50A9C69A-AD47-43B3-B054-BE5B8525F94C}" type="presParOf" srcId="{5F438216-0AF1-4C82-9066-26DCFB7C6444}" destId="{1A301E35-BCFE-4273-B9DC-1A48931D31E5}" srcOrd="9" destOrd="0" presId="urn:microsoft.com/office/officeart/2008/layout/CircleAccentTimeline"/>
    <dgm:cxn modelId="{CD578306-E7AD-414E-A9E7-6415E1ED571F}" type="presParOf" srcId="{5F438216-0AF1-4C82-9066-26DCFB7C6444}" destId="{6D09E8F1-95DF-4EB2-BE4F-BEA6EE47DAD8}" srcOrd="10" destOrd="0" presId="urn:microsoft.com/office/officeart/2008/layout/CircleAccentTimeline"/>
    <dgm:cxn modelId="{7759CB72-CE62-404F-A653-80A2A3011A09}" type="presParOf" srcId="{5F438216-0AF1-4C82-9066-26DCFB7C6444}" destId="{C4A48F46-E513-41EE-9CD0-E106B7ED5D0B}" srcOrd="11" destOrd="0" presId="urn:microsoft.com/office/officeart/2008/layout/CircleAccentTimeline"/>
    <dgm:cxn modelId="{F62AC2BB-8B7E-49A4-8449-CD87A9C3416D}" type="presParOf" srcId="{5F438216-0AF1-4C82-9066-26DCFB7C6444}" destId="{92FFB3ED-E147-4D29-BD30-E173847C7EEC}" srcOrd="12" destOrd="0" presId="urn:microsoft.com/office/officeart/2008/layout/CircleAccentTimeline"/>
    <dgm:cxn modelId="{FC4947FE-2F08-4036-B0BA-CEB7E4514A16}" type="presParOf" srcId="{92FFB3ED-E147-4D29-BD30-E173847C7EEC}" destId="{B504AE7F-FEA0-481F-AF4B-03C32DA7670E}" srcOrd="0" destOrd="0" presId="urn:microsoft.com/office/officeart/2008/layout/CircleAccentTimeline"/>
    <dgm:cxn modelId="{171F2FC3-7AD0-4FA8-97B6-76321178BDE7}" type="presParOf" srcId="{92FFB3ED-E147-4D29-BD30-E173847C7EEC}" destId="{23F3EE5A-9501-4014-9231-5035B006E5C9}" srcOrd="1" destOrd="0" presId="urn:microsoft.com/office/officeart/2008/layout/CircleAccentTimeline"/>
    <dgm:cxn modelId="{057F6B1D-5227-4BBC-B5BC-FE761132C144}" type="presParOf" srcId="{92FFB3ED-E147-4D29-BD30-E173847C7EEC}" destId="{1C0B618A-5E4D-47C2-ADB9-36846B807D4B}" srcOrd="2" destOrd="0" presId="urn:microsoft.com/office/officeart/2008/layout/CircleAccentTimeline"/>
    <dgm:cxn modelId="{DB1503E4-52B6-4F54-9AE1-847427A8B7D5}" type="presParOf" srcId="{5F438216-0AF1-4C82-9066-26DCFB7C6444}" destId="{B7BFF475-6F40-4D95-8F8E-EAC6BE84E668}" srcOrd="13" destOrd="0" presId="urn:microsoft.com/office/officeart/2008/layout/CircleAccentTimeline"/>
    <dgm:cxn modelId="{0EB1EF2A-FAFD-4500-966D-21B90D6129E2}" type="presParOf" srcId="{5F438216-0AF1-4C82-9066-26DCFB7C6444}" destId="{68CF9454-9B39-4E53-8D43-FDA5B8A9D12B}" srcOrd="14" destOrd="0" presId="urn:microsoft.com/office/officeart/2008/layout/CircleAccentTimeline"/>
    <dgm:cxn modelId="{7B2867BE-9C45-4FE7-8C30-709DBCAF9214}" type="presParOf" srcId="{5F438216-0AF1-4C82-9066-26DCFB7C6444}" destId="{A53E9A0F-1EC9-44BC-9D66-8C0796C52D32}" srcOrd="15" destOrd="0" presId="urn:microsoft.com/office/officeart/2008/layout/CircleAccentTimeline"/>
    <dgm:cxn modelId="{034B08F4-AB9C-41FD-B525-46414677336F}" type="presParOf" srcId="{5F438216-0AF1-4C82-9066-26DCFB7C6444}" destId="{94C81A3A-21F9-4700-9C3C-C925B301D202}" srcOrd="16" destOrd="0" presId="urn:microsoft.com/office/officeart/2008/layout/CircleAccentTimeline"/>
    <dgm:cxn modelId="{68934646-BFC0-42B0-B637-4DFD915913D5}" type="presParOf" srcId="{94C81A3A-21F9-4700-9C3C-C925B301D202}" destId="{69A316C9-8254-4C1A-B388-0DD305DEEEB7}" srcOrd="0" destOrd="0" presId="urn:microsoft.com/office/officeart/2008/layout/CircleAccentTimeline"/>
    <dgm:cxn modelId="{455A744F-03B1-4F88-BDC5-0EC0CDDD3F27}" type="presParOf" srcId="{94C81A3A-21F9-4700-9C3C-C925B301D202}" destId="{7BBE04FC-9C61-452E-A7EB-1C15CE8D1CCC}" srcOrd="1" destOrd="0" presId="urn:microsoft.com/office/officeart/2008/layout/CircleAccentTimeline"/>
    <dgm:cxn modelId="{E49EDA2B-87BA-43AA-AB9D-BAAB3245D22B}" type="presParOf" srcId="{94C81A3A-21F9-4700-9C3C-C925B301D202}" destId="{8C5DB843-F432-4A8C-A1CB-8171E9102338}" srcOrd="2" destOrd="0" presId="urn:microsoft.com/office/officeart/2008/layout/CircleAccentTimeline"/>
    <dgm:cxn modelId="{8B67A883-F4E0-4DC9-9E6E-F960A3703ADD}" type="presParOf" srcId="{5F438216-0AF1-4C82-9066-26DCFB7C6444}" destId="{92CFFBAE-B615-4169-97BF-67948311D868}" srcOrd="17" destOrd="0" presId="urn:microsoft.com/office/officeart/2008/layout/CircleAccentTimeline"/>
    <dgm:cxn modelId="{75FDBF8F-A48D-43B7-8D0A-2913DF7551C5}" type="presParOf" srcId="{5F438216-0AF1-4C82-9066-26DCFB7C6444}" destId="{E4C8E9C2-1FD5-44B7-B7BF-A3474DDB6293}" srcOrd="18" destOrd="0" presId="urn:microsoft.com/office/officeart/2008/layout/CircleAccentTimeline"/>
    <dgm:cxn modelId="{75840606-11D2-4584-B5F5-D6F705B48FA7}" type="presParOf" srcId="{5F438216-0AF1-4C82-9066-26DCFB7C6444}" destId="{19FB1FBD-39D4-4942-AB6D-788E49C6F884}" srcOrd="19" destOrd="0" presId="urn:microsoft.com/office/officeart/2008/layout/CircleAccentTimeline"/>
    <dgm:cxn modelId="{8D9952F8-ECC1-4B14-919E-8BFB3D1FA4A4}" type="presParOf" srcId="{5F438216-0AF1-4C82-9066-26DCFB7C6444}" destId="{EBFD1734-C1E0-4B96-ABFF-B930D1CC0E37}" srcOrd="20" destOrd="0" presId="urn:microsoft.com/office/officeart/2008/layout/CircleAccentTimeline"/>
    <dgm:cxn modelId="{B278B687-3E54-4A1D-858E-FAB40B93CEF4}" type="presParOf" srcId="{EBFD1734-C1E0-4B96-ABFF-B930D1CC0E37}" destId="{0DED4254-F171-4CEF-BD1E-B7EB8008479F}" srcOrd="0" destOrd="0" presId="urn:microsoft.com/office/officeart/2008/layout/CircleAccentTimeline"/>
    <dgm:cxn modelId="{CA684B59-9CBC-45CC-8F81-3A69B15EF3F5}" type="presParOf" srcId="{EBFD1734-C1E0-4B96-ABFF-B930D1CC0E37}" destId="{639FF3D0-1E75-4311-A0ED-4CBC82D06441}" srcOrd="1" destOrd="0" presId="urn:microsoft.com/office/officeart/2008/layout/CircleAccentTimeline"/>
    <dgm:cxn modelId="{097956A7-ED48-4E6F-B2C3-34EA97BC8839}" type="presParOf" srcId="{EBFD1734-C1E0-4B96-ABFF-B930D1CC0E37}" destId="{56DC014F-128D-401F-AE55-BFA06E42281E}" srcOrd="2" destOrd="0" presId="urn:microsoft.com/office/officeart/2008/layout/CircleAccentTimeline"/>
    <dgm:cxn modelId="{A0613610-0CB7-4327-A02B-A3930AE2AE53}" type="presParOf" srcId="{5F438216-0AF1-4C82-9066-26DCFB7C6444}" destId="{735240D3-0C0B-44E5-94AB-605CE975A1E6}" srcOrd="21" destOrd="0" presId="urn:microsoft.com/office/officeart/2008/layout/CircleAccentTimeline"/>
    <dgm:cxn modelId="{A12B2F63-C3D0-4626-922B-693CF1F6B67E}" type="presParOf" srcId="{5F438216-0AF1-4C82-9066-26DCFB7C6444}" destId="{A76DA117-1985-4BB9-B8D6-0FBAEAB4BC0F}" srcOrd="2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0A1F74-B0F6-4200-BB8D-588C4F1D27D1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9EE3A53-C5B2-424A-8006-10F7739236A9}">
      <dgm:prSet phldrT="[Texto]"/>
      <dgm:spPr/>
      <dgm:t>
        <a:bodyPr/>
        <a:lstStyle/>
        <a:p>
          <a:r>
            <a:rPr lang="es-ES" dirty="0" smtClean="0"/>
            <a:t>Generación de Audio (Para Uso de personas con capacidades especiales).</a:t>
          </a:r>
        </a:p>
      </dgm:t>
    </dgm:pt>
    <dgm:pt modelId="{EDA7BF58-B7BD-4F28-9F6F-2AAFD291364D}">
      <dgm:prSet phldrT="[Texto]"/>
      <dgm:spPr/>
      <dgm:t>
        <a:bodyPr/>
        <a:lstStyle/>
        <a:p>
          <a:r>
            <a:rPr lang="es-ES" dirty="0" smtClean="0"/>
            <a:t>Envío de Postales.</a:t>
          </a:r>
        </a:p>
      </dgm:t>
    </dgm:pt>
    <dgm:pt modelId="{73F35E9D-51AD-4940-BA18-10EEA99DA5BF}">
      <dgm:prSet phldrT="[Texto]"/>
      <dgm:spPr/>
      <dgm:t>
        <a:bodyPr/>
        <a:lstStyle/>
        <a:p>
          <a:r>
            <a:rPr lang="es-ES" dirty="0" smtClean="0"/>
            <a:t>Impresión de Información.</a:t>
          </a:r>
        </a:p>
      </dgm:t>
    </dgm:pt>
    <dgm:pt modelId="{B75A539B-BB9A-4750-BA11-A0299312A10B}">
      <dgm:prSet phldrT="[Texto]"/>
      <dgm:spPr/>
      <dgm:t>
        <a:bodyPr/>
        <a:lstStyle/>
        <a:p>
          <a:r>
            <a:rPr lang="es-ES" dirty="0" smtClean="0"/>
            <a:t>Manejo de Videos</a:t>
          </a:r>
        </a:p>
      </dgm:t>
    </dgm:pt>
    <dgm:pt modelId="{672D7432-7FDC-40DB-8A43-5AD9A64DBA7C}">
      <dgm:prSet phldrT="[Texto]"/>
      <dgm:spPr/>
      <dgm:t>
        <a:bodyPr/>
        <a:lstStyle/>
        <a:p>
          <a:r>
            <a:rPr lang="es-ES" dirty="0" smtClean="0"/>
            <a:t>Creación y Modificación de Eventos.</a:t>
          </a:r>
        </a:p>
      </dgm:t>
    </dgm:pt>
    <dgm:pt modelId="{ECF858AE-7C4D-4479-BD23-80AD80776AED}">
      <dgm:prSet phldrT="[Texto]"/>
      <dgm:spPr/>
      <dgm:t>
        <a:bodyPr/>
        <a:lstStyle/>
        <a:p>
          <a:r>
            <a:rPr lang="es-ES" dirty="0" smtClean="0"/>
            <a:t>Actualización de imágenes, banners.</a:t>
          </a:r>
        </a:p>
      </dgm:t>
    </dgm:pt>
    <dgm:pt modelId="{11C15C47-86F8-4571-87C7-3B082E33CE22}">
      <dgm:prSet phldrT="[Texto]"/>
      <dgm:spPr/>
      <dgm:t>
        <a:bodyPr/>
        <a:lstStyle/>
        <a:p>
          <a:r>
            <a:rPr lang="es-ES" dirty="0" smtClean="0"/>
            <a:t>Posición Geográfica de sitios turísticos</a:t>
          </a:r>
        </a:p>
      </dgm:t>
    </dgm:pt>
    <dgm:pt modelId="{8889565F-8916-492E-ACB6-913BE4E863B2}">
      <dgm:prSet phldrT="[Texto]"/>
      <dgm:spPr/>
      <dgm:t>
        <a:bodyPr/>
        <a:lstStyle/>
        <a:p>
          <a:r>
            <a:rPr lang="es-ES" dirty="0" smtClean="0"/>
            <a:t>Gestión de rutas turísticas</a:t>
          </a:r>
        </a:p>
      </dgm:t>
    </dgm:pt>
    <dgm:pt modelId="{A045DE65-CC99-446E-B709-2DD51E67FEBF}">
      <dgm:prSet phldrT="[Texto]"/>
      <dgm:spPr/>
      <dgm:t>
        <a:bodyPr/>
        <a:lstStyle/>
        <a:p>
          <a:r>
            <a:rPr lang="es-ES" dirty="0" smtClean="0"/>
            <a:t>Ingreso de Sitios</a:t>
          </a:r>
        </a:p>
      </dgm:t>
    </dgm:pt>
    <dgm:pt modelId="{B4C8347C-56B2-4E64-8EA1-C27BE753D7C8}">
      <dgm:prSet phldrT="[Texto]"/>
      <dgm:spPr/>
      <dgm:t>
        <a:bodyPr/>
        <a:lstStyle/>
        <a:p>
          <a:r>
            <a:rPr lang="es-ES" dirty="0" smtClean="0"/>
            <a:t>Desarrollo Web Aplicación Parametrizador</a:t>
          </a:r>
          <a:endParaRPr lang="es-ES" dirty="0"/>
        </a:p>
      </dgm:t>
    </dgm:pt>
    <dgm:pt modelId="{EB285A96-22F5-4EF2-8AD5-882D7A7A53D2}" type="sibTrans" cxnId="{6C7EE595-F350-4F17-B175-9A281252FA41}">
      <dgm:prSet/>
      <dgm:spPr/>
      <dgm:t>
        <a:bodyPr/>
        <a:lstStyle/>
        <a:p>
          <a:endParaRPr lang="es-ES"/>
        </a:p>
      </dgm:t>
    </dgm:pt>
    <dgm:pt modelId="{BDC6A56D-90F9-46F5-ABAB-B40EB1481582}" type="parTrans" cxnId="{6C7EE595-F350-4F17-B175-9A281252FA41}">
      <dgm:prSet/>
      <dgm:spPr/>
      <dgm:t>
        <a:bodyPr/>
        <a:lstStyle/>
        <a:p>
          <a:endParaRPr lang="es-ES"/>
        </a:p>
      </dgm:t>
    </dgm:pt>
    <dgm:pt modelId="{1D91C55B-7C8D-45A5-9089-5F7AE586DC26}" type="sibTrans" cxnId="{E262DD3B-DE3F-451F-9712-2054EA99BBFF}">
      <dgm:prSet/>
      <dgm:spPr/>
      <dgm:t>
        <a:bodyPr/>
        <a:lstStyle/>
        <a:p>
          <a:endParaRPr lang="es-EC"/>
        </a:p>
      </dgm:t>
    </dgm:pt>
    <dgm:pt modelId="{5C92BD37-234C-41DC-BDEC-32094CE3CA86}" type="parTrans" cxnId="{E262DD3B-DE3F-451F-9712-2054EA99BBFF}">
      <dgm:prSet/>
      <dgm:spPr/>
      <dgm:t>
        <a:bodyPr/>
        <a:lstStyle/>
        <a:p>
          <a:endParaRPr lang="es-EC"/>
        </a:p>
      </dgm:t>
    </dgm:pt>
    <dgm:pt modelId="{32B65940-1EA6-4AC4-BD55-3A505AFE765D}" type="sibTrans" cxnId="{D20DD339-E0E5-41EB-AADF-CB1BFCB72381}">
      <dgm:prSet/>
      <dgm:spPr/>
      <dgm:t>
        <a:bodyPr/>
        <a:lstStyle/>
        <a:p>
          <a:endParaRPr lang="es-EC"/>
        </a:p>
      </dgm:t>
    </dgm:pt>
    <dgm:pt modelId="{5E64C8C9-DD97-4DA9-B255-977ED7B1F181}" type="parTrans" cxnId="{D20DD339-E0E5-41EB-AADF-CB1BFCB72381}">
      <dgm:prSet/>
      <dgm:spPr/>
      <dgm:t>
        <a:bodyPr/>
        <a:lstStyle/>
        <a:p>
          <a:endParaRPr lang="es-EC"/>
        </a:p>
      </dgm:t>
    </dgm:pt>
    <dgm:pt modelId="{E270124D-53AC-42FB-8631-22673A98DDEA}" type="sibTrans" cxnId="{BFE6522F-F02F-474A-A275-85B8F5BD82DB}">
      <dgm:prSet/>
      <dgm:spPr/>
      <dgm:t>
        <a:bodyPr/>
        <a:lstStyle/>
        <a:p>
          <a:endParaRPr lang="es-EC"/>
        </a:p>
      </dgm:t>
    </dgm:pt>
    <dgm:pt modelId="{5728A27D-ABE6-4F7B-AE9F-39F7CF11C509}" type="parTrans" cxnId="{BFE6522F-F02F-474A-A275-85B8F5BD82DB}">
      <dgm:prSet/>
      <dgm:spPr/>
      <dgm:t>
        <a:bodyPr/>
        <a:lstStyle/>
        <a:p>
          <a:endParaRPr lang="es-EC"/>
        </a:p>
      </dgm:t>
    </dgm:pt>
    <dgm:pt modelId="{B58FCA62-2643-4F06-A732-7542E5FF587F}" type="sibTrans" cxnId="{982897F1-B5D3-409F-925B-20D439E7DC3B}">
      <dgm:prSet/>
      <dgm:spPr/>
      <dgm:t>
        <a:bodyPr/>
        <a:lstStyle/>
        <a:p>
          <a:endParaRPr lang="es-EC"/>
        </a:p>
      </dgm:t>
    </dgm:pt>
    <dgm:pt modelId="{9983D7C9-BA46-4D78-A8C6-15CC319442DD}" type="parTrans" cxnId="{982897F1-B5D3-409F-925B-20D439E7DC3B}">
      <dgm:prSet/>
      <dgm:spPr/>
      <dgm:t>
        <a:bodyPr/>
        <a:lstStyle/>
        <a:p>
          <a:endParaRPr lang="es-EC"/>
        </a:p>
      </dgm:t>
    </dgm:pt>
    <dgm:pt modelId="{4A05584B-1191-4B2D-9FFB-CBF3736E8209}" type="sibTrans" cxnId="{5DAE0A34-89CD-434A-B771-9B3F6587C2CB}">
      <dgm:prSet/>
      <dgm:spPr/>
      <dgm:t>
        <a:bodyPr/>
        <a:lstStyle/>
        <a:p>
          <a:endParaRPr lang="es-EC"/>
        </a:p>
      </dgm:t>
    </dgm:pt>
    <dgm:pt modelId="{330DD89F-3398-4055-87A0-206486BA5DE2}" type="parTrans" cxnId="{5DAE0A34-89CD-434A-B771-9B3F6587C2CB}">
      <dgm:prSet/>
      <dgm:spPr/>
      <dgm:t>
        <a:bodyPr/>
        <a:lstStyle/>
        <a:p>
          <a:endParaRPr lang="es-EC"/>
        </a:p>
      </dgm:t>
    </dgm:pt>
    <dgm:pt modelId="{845AE452-FE93-481F-A197-D79A71B69BD5}" type="sibTrans" cxnId="{60833A56-12E2-408D-B900-BA7126A4AD30}">
      <dgm:prSet/>
      <dgm:spPr/>
      <dgm:t>
        <a:bodyPr/>
        <a:lstStyle/>
        <a:p>
          <a:endParaRPr lang="es-EC"/>
        </a:p>
      </dgm:t>
    </dgm:pt>
    <dgm:pt modelId="{6D8FB255-1983-46A6-A578-BF188EB1FA4B}" type="parTrans" cxnId="{60833A56-12E2-408D-B900-BA7126A4AD30}">
      <dgm:prSet/>
      <dgm:spPr/>
      <dgm:t>
        <a:bodyPr/>
        <a:lstStyle/>
        <a:p>
          <a:endParaRPr lang="es-EC"/>
        </a:p>
      </dgm:t>
    </dgm:pt>
    <dgm:pt modelId="{FFF7D4C5-6F6F-49E1-B947-253586C7659B}" type="sibTrans" cxnId="{0574944F-56C8-47CC-A72A-49A68B5FDC5E}">
      <dgm:prSet/>
      <dgm:spPr/>
      <dgm:t>
        <a:bodyPr/>
        <a:lstStyle/>
        <a:p>
          <a:endParaRPr lang="es-EC"/>
        </a:p>
      </dgm:t>
    </dgm:pt>
    <dgm:pt modelId="{28B936A4-45AD-47DE-ACAA-AB1A3E22C706}" type="parTrans" cxnId="{0574944F-56C8-47CC-A72A-49A68B5FDC5E}">
      <dgm:prSet/>
      <dgm:spPr/>
      <dgm:t>
        <a:bodyPr/>
        <a:lstStyle/>
        <a:p>
          <a:endParaRPr lang="es-EC"/>
        </a:p>
      </dgm:t>
    </dgm:pt>
    <dgm:pt modelId="{B56E541E-DEFE-4916-B8D3-E003D1A4177C}" type="sibTrans" cxnId="{DB4F61DB-8B9A-42BE-95C2-B87221F4FA52}">
      <dgm:prSet/>
      <dgm:spPr/>
      <dgm:t>
        <a:bodyPr/>
        <a:lstStyle/>
        <a:p>
          <a:endParaRPr lang="es-EC"/>
        </a:p>
      </dgm:t>
    </dgm:pt>
    <dgm:pt modelId="{8BA6EE0A-992A-46C2-AA9B-9E6EACF8EB8F}" type="parTrans" cxnId="{DB4F61DB-8B9A-42BE-95C2-B87221F4FA52}">
      <dgm:prSet/>
      <dgm:spPr/>
      <dgm:t>
        <a:bodyPr/>
        <a:lstStyle/>
        <a:p>
          <a:endParaRPr lang="es-EC"/>
        </a:p>
      </dgm:t>
    </dgm:pt>
    <dgm:pt modelId="{D354745D-4199-49B8-9343-6539C006B4ED}" type="sibTrans" cxnId="{89FB1B7E-F90C-4129-ABC3-0484A10AF385}">
      <dgm:prSet/>
      <dgm:spPr/>
      <dgm:t>
        <a:bodyPr/>
        <a:lstStyle/>
        <a:p>
          <a:endParaRPr lang="es-EC"/>
        </a:p>
      </dgm:t>
    </dgm:pt>
    <dgm:pt modelId="{79727601-9664-41B3-8012-2E41507D2805}" type="parTrans" cxnId="{89FB1B7E-F90C-4129-ABC3-0484A10AF385}">
      <dgm:prSet/>
      <dgm:spPr/>
      <dgm:t>
        <a:bodyPr/>
        <a:lstStyle/>
        <a:p>
          <a:endParaRPr lang="es-EC"/>
        </a:p>
      </dgm:t>
    </dgm:pt>
    <dgm:pt modelId="{5F438216-0AF1-4C82-9066-26DCFB7C6444}" type="pres">
      <dgm:prSet presAssocID="{190A1F74-B0F6-4200-BB8D-588C4F1D27D1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852F7E29-CCD7-448B-928E-914EBD53F158}" type="pres">
      <dgm:prSet presAssocID="{B4C8347C-56B2-4E64-8EA1-C27BE753D7C8}" presName="parComposite" presStyleCnt="0"/>
      <dgm:spPr/>
    </dgm:pt>
    <dgm:pt modelId="{80776631-85BF-4AE7-9171-A6A95B7C8599}" type="pres">
      <dgm:prSet presAssocID="{B4C8347C-56B2-4E64-8EA1-C27BE753D7C8}" presName="parBigCircle" presStyleLbl="node0" presStyleIdx="0" presStyleCnt="1"/>
      <dgm:spPr/>
    </dgm:pt>
    <dgm:pt modelId="{320D90F1-AEEC-4D69-B55C-23BD8405122F}" type="pres">
      <dgm:prSet presAssocID="{B4C8347C-56B2-4E64-8EA1-C27BE753D7C8}" presName="parTx" presStyleLbl="revTx" presStyleIdx="0" presStyleCnt="19"/>
      <dgm:spPr/>
      <dgm:t>
        <a:bodyPr/>
        <a:lstStyle/>
        <a:p>
          <a:endParaRPr lang="es-EC"/>
        </a:p>
      </dgm:t>
    </dgm:pt>
    <dgm:pt modelId="{BE7B8FF3-5687-48B8-88D3-977BB85D3330}" type="pres">
      <dgm:prSet presAssocID="{B4C8347C-56B2-4E64-8EA1-C27BE753D7C8}" presName="bSpace" presStyleCnt="0"/>
      <dgm:spPr/>
    </dgm:pt>
    <dgm:pt modelId="{82DD6F54-BD04-4515-823F-DA240CF24B24}" type="pres">
      <dgm:prSet presAssocID="{B4C8347C-56B2-4E64-8EA1-C27BE753D7C8}" presName="parBackupNorm" presStyleCnt="0"/>
      <dgm:spPr/>
    </dgm:pt>
    <dgm:pt modelId="{0368AC08-3E13-44AA-8445-3EE89A4A02B2}" type="pres">
      <dgm:prSet presAssocID="{EB285A96-22F5-4EF2-8AD5-882D7A7A53D2}" presName="parSpace" presStyleCnt="0"/>
      <dgm:spPr/>
    </dgm:pt>
    <dgm:pt modelId="{D7575300-8CFB-4A65-824B-10589ED4C538}" type="pres">
      <dgm:prSet presAssocID="{A045DE65-CC99-446E-B709-2DD51E67FEBF}" presName="desBackupLeftNorm" presStyleCnt="0"/>
      <dgm:spPr/>
    </dgm:pt>
    <dgm:pt modelId="{2399FFED-1AE8-4C6C-A7A6-19DAC383C476}" type="pres">
      <dgm:prSet presAssocID="{A045DE65-CC99-446E-B709-2DD51E67FEBF}" presName="desComposite" presStyleCnt="0"/>
      <dgm:spPr/>
    </dgm:pt>
    <dgm:pt modelId="{7792E761-C336-41B3-93B7-EEB285C87F51}" type="pres">
      <dgm:prSet presAssocID="{A045DE65-CC99-446E-B709-2DD51E67FEBF}" presName="desCircle" presStyleLbl="node1" presStyleIdx="0" presStyleCnt="9"/>
      <dgm:spPr/>
    </dgm:pt>
    <dgm:pt modelId="{04186D27-2EA3-468F-8201-3C26541F823C}" type="pres">
      <dgm:prSet presAssocID="{A045DE65-CC99-446E-B709-2DD51E67FEBF}" presName="chTx" presStyleLbl="revTx" presStyleIdx="1" presStyleCnt="19"/>
      <dgm:spPr/>
      <dgm:t>
        <a:bodyPr/>
        <a:lstStyle/>
        <a:p>
          <a:endParaRPr lang="es-EC"/>
        </a:p>
      </dgm:t>
    </dgm:pt>
    <dgm:pt modelId="{3BA1C6B7-8B82-4527-B958-3206C3F734B7}" type="pres">
      <dgm:prSet presAssocID="{A045DE65-CC99-446E-B709-2DD51E67FEBF}" presName="desTx" presStyleLbl="revTx" presStyleIdx="2" presStyleCnt="19">
        <dgm:presLayoutVars>
          <dgm:bulletEnabled val="1"/>
        </dgm:presLayoutVars>
      </dgm:prSet>
      <dgm:spPr/>
    </dgm:pt>
    <dgm:pt modelId="{B87397C1-E0DD-4388-B1DD-D96D2CBDBFFF}" type="pres">
      <dgm:prSet presAssocID="{A045DE65-CC99-446E-B709-2DD51E67FEBF}" presName="desBackupRightNorm" presStyleCnt="0"/>
      <dgm:spPr/>
    </dgm:pt>
    <dgm:pt modelId="{950DDE93-D58E-4C8C-83FC-1FB14C5B4FA6}" type="pres">
      <dgm:prSet presAssocID="{D354745D-4199-49B8-9343-6539C006B4ED}" presName="desSpace" presStyleCnt="0"/>
      <dgm:spPr/>
    </dgm:pt>
    <dgm:pt modelId="{CC54C9EE-BBAD-4C6F-A457-C739AA1C75BD}" type="pres">
      <dgm:prSet presAssocID="{8889565F-8916-492E-ACB6-913BE4E863B2}" presName="desBackupLeftNorm" presStyleCnt="0"/>
      <dgm:spPr/>
    </dgm:pt>
    <dgm:pt modelId="{9D439C99-3617-41CA-B955-9B0A00063EA3}" type="pres">
      <dgm:prSet presAssocID="{8889565F-8916-492E-ACB6-913BE4E863B2}" presName="desComposite" presStyleCnt="0"/>
      <dgm:spPr/>
    </dgm:pt>
    <dgm:pt modelId="{671D5D02-8154-4BD4-A72D-9A1C76CFC397}" type="pres">
      <dgm:prSet presAssocID="{8889565F-8916-492E-ACB6-913BE4E863B2}" presName="desCircle" presStyleLbl="node1" presStyleIdx="1" presStyleCnt="9"/>
      <dgm:spPr/>
    </dgm:pt>
    <dgm:pt modelId="{E2BC1C03-C8E0-4A15-AE34-4A936F476AE8}" type="pres">
      <dgm:prSet presAssocID="{8889565F-8916-492E-ACB6-913BE4E863B2}" presName="chTx" presStyleLbl="revTx" presStyleIdx="3" presStyleCnt="19"/>
      <dgm:spPr/>
      <dgm:t>
        <a:bodyPr/>
        <a:lstStyle/>
        <a:p>
          <a:endParaRPr lang="es-EC"/>
        </a:p>
      </dgm:t>
    </dgm:pt>
    <dgm:pt modelId="{89EBC090-453E-4C48-8FA8-81F710993F00}" type="pres">
      <dgm:prSet presAssocID="{8889565F-8916-492E-ACB6-913BE4E863B2}" presName="desTx" presStyleLbl="revTx" presStyleIdx="4" presStyleCnt="19">
        <dgm:presLayoutVars>
          <dgm:bulletEnabled val="1"/>
        </dgm:presLayoutVars>
      </dgm:prSet>
      <dgm:spPr/>
    </dgm:pt>
    <dgm:pt modelId="{40169722-CFE6-486C-BBB7-F311A56880AE}" type="pres">
      <dgm:prSet presAssocID="{8889565F-8916-492E-ACB6-913BE4E863B2}" presName="desBackupRightNorm" presStyleCnt="0"/>
      <dgm:spPr/>
    </dgm:pt>
    <dgm:pt modelId="{43FEE832-0B4F-43DB-88FB-DB8FD862A7F7}" type="pres">
      <dgm:prSet presAssocID="{B56E541E-DEFE-4916-B8D3-E003D1A4177C}" presName="desSpace" presStyleCnt="0"/>
      <dgm:spPr/>
    </dgm:pt>
    <dgm:pt modelId="{404E3E6E-64B9-4585-B32B-2F8288228C02}" type="pres">
      <dgm:prSet presAssocID="{11C15C47-86F8-4571-87C7-3B082E33CE22}" presName="desBackupLeftNorm" presStyleCnt="0"/>
      <dgm:spPr/>
    </dgm:pt>
    <dgm:pt modelId="{6A33D0FA-DC2E-40FC-A3D2-49017351A266}" type="pres">
      <dgm:prSet presAssocID="{11C15C47-86F8-4571-87C7-3B082E33CE22}" presName="desComposite" presStyleCnt="0"/>
      <dgm:spPr/>
    </dgm:pt>
    <dgm:pt modelId="{D39264CA-28FB-4395-B048-2F75305F9B79}" type="pres">
      <dgm:prSet presAssocID="{11C15C47-86F8-4571-87C7-3B082E33CE22}" presName="desCircle" presStyleLbl="node1" presStyleIdx="2" presStyleCnt="9"/>
      <dgm:spPr/>
    </dgm:pt>
    <dgm:pt modelId="{6E6CCB08-B993-44E9-AD6A-66CD1EAB2600}" type="pres">
      <dgm:prSet presAssocID="{11C15C47-86F8-4571-87C7-3B082E33CE22}" presName="chTx" presStyleLbl="revTx" presStyleIdx="5" presStyleCnt="19"/>
      <dgm:spPr/>
      <dgm:t>
        <a:bodyPr/>
        <a:lstStyle/>
        <a:p>
          <a:endParaRPr lang="es-EC"/>
        </a:p>
      </dgm:t>
    </dgm:pt>
    <dgm:pt modelId="{CD995B6B-1445-4A21-B539-73729F22DDC3}" type="pres">
      <dgm:prSet presAssocID="{11C15C47-86F8-4571-87C7-3B082E33CE22}" presName="desTx" presStyleLbl="revTx" presStyleIdx="6" presStyleCnt="19">
        <dgm:presLayoutVars>
          <dgm:bulletEnabled val="1"/>
        </dgm:presLayoutVars>
      </dgm:prSet>
      <dgm:spPr/>
    </dgm:pt>
    <dgm:pt modelId="{59154E77-77DE-4F1C-86A3-AAB047465BB7}" type="pres">
      <dgm:prSet presAssocID="{11C15C47-86F8-4571-87C7-3B082E33CE22}" presName="desBackupRightNorm" presStyleCnt="0"/>
      <dgm:spPr/>
    </dgm:pt>
    <dgm:pt modelId="{DEF2BE6F-4172-490E-B2D3-524719478C17}" type="pres">
      <dgm:prSet presAssocID="{FFF7D4C5-6F6F-49E1-B947-253586C7659B}" presName="desSpace" presStyleCnt="0"/>
      <dgm:spPr/>
    </dgm:pt>
    <dgm:pt modelId="{FF14DABC-16BC-4AB2-80B8-36FF6C1D6661}" type="pres">
      <dgm:prSet presAssocID="{ECF858AE-7C4D-4479-BD23-80AD80776AED}" presName="desBackupLeftNorm" presStyleCnt="0"/>
      <dgm:spPr/>
    </dgm:pt>
    <dgm:pt modelId="{5F6F736D-E1D2-4819-88B7-D7754F912A56}" type="pres">
      <dgm:prSet presAssocID="{ECF858AE-7C4D-4479-BD23-80AD80776AED}" presName="desComposite" presStyleCnt="0"/>
      <dgm:spPr/>
    </dgm:pt>
    <dgm:pt modelId="{D6517234-0984-4848-8273-C52431BDF5F5}" type="pres">
      <dgm:prSet presAssocID="{ECF858AE-7C4D-4479-BD23-80AD80776AED}" presName="desCircle" presStyleLbl="node1" presStyleIdx="3" presStyleCnt="9"/>
      <dgm:spPr/>
    </dgm:pt>
    <dgm:pt modelId="{B2A609DD-AF0A-4189-AB93-C27A19913970}" type="pres">
      <dgm:prSet presAssocID="{ECF858AE-7C4D-4479-BD23-80AD80776AED}" presName="chTx" presStyleLbl="revTx" presStyleIdx="7" presStyleCnt="19"/>
      <dgm:spPr/>
      <dgm:t>
        <a:bodyPr/>
        <a:lstStyle/>
        <a:p>
          <a:endParaRPr lang="es-EC"/>
        </a:p>
      </dgm:t>
    </dgm:pt>
    <dgm:pt modelId="{402E432B-D86A-4FD9-A1AB-2002F7966095}" type="pres">
      <dgm:prSet presAssocID="{ECF858AE-7C4D-4479-BD23-80AD80776AED}" presName="desTx" presStyleLbl="revTx" presStyleIdx="8" presStyleCnt="19">
        <dgm:presLayoutVars>
          <dgm:bulletEnabled val="1"/>
        </dgm:presLayoutVars>
      </dgm:prSet>
      <dgm:spPr/>
    </dgm:pt>
    <dgm:pt modelId="{6AFB5D6E-5D39-4986-8EA7-71820531B0E9}" type="pres">
      <dgm:prSet presAssocID="{ECF858AE-7C4D-4479-BD23-80AD80776AED}" presName="desBackupRightNorm" presStyleCnt="0"/>
      <dgm:spPr/>
    </dgm:pt>
    <dgm:pt modelId="{6DE5335D-139A-44BE-87FD-B37C20A7EC8C}" type="pres">
      <dgm:prSet presAssocID="{845AE452-FE93-481F-A197-D79A71B69BD5}" presName="desSpace" presStyleCnt="0"/>
      <dgm:spPr/>
    </dgm:pt>
    <dgm:pt modelId="{174FACA9-88B6-411C-9CCE-309B005BF869}" type="pres">
      <dgm:prSet presAssocID="{672D7432-7FDC-40DB-8A43-5AD9A64DBA7C}" presName="desBackupLeftNorm" presStyleCnt="0"/>
      <dgm:spPr/>
    </dgm:pt>
    <dgm:pt modelId="{6E059AC4-6DF3-4CA0-8A5E-89629AB30ADF}" type="pres">
      <dgm:prSet presAssocID="{672D7432-7FDC-40DB-8A43-5AD9A64DBA7C}" presName="desComposite" presStyleCnt="0"/>
      <dgm:spPr/>
    </dgm:pt>
    <dgm:pt modelId="{ECD26DA2-2522-4183-B539-940C4BE8BBDA}" type="pres">
      <dgm:prSet presAssocID="{672D7432-7FDC-40DB-8A43-5AD9A64DBA7C}" presName="desCircle" presStyleLbl="node1" presStyleIdx="4" presStyleCnt="9"/>
      <dgm:spPr/>
    </dgm:pt>
    <dgm:pt modelId="{3F66439B-B613-46B2-916D-37DFB4782DDD}" type="pres">
      <dgm:prSet presAssocID="{672D7432-7FDC-40DB-8A43-5AD9A64DBA7C}" presName="chTx" presStyleLbl="revTx" presStyleIdx="9" presStyleCnt="19"/>
      <dgm:spPr/>
      <dgm:t>
        <a:bodyPr/>
        <a:lstStyle/>
        <a:p>
          <a:endParaRPr lang="es-EC"/>
        </a:p>
      </dgm:t>
    </dgm:pt>
    <dgm:pt modelId="{ABD18946-CC95-4B77-9373-351824EAA081}" type="pres">
      <dgm:prSet presAssocID="{672D7432-7FDC-40DB-8A43-5AD9A64DBA7C}" presName="desTx" presStyleLbl="revTx" presStyleIdx="10" presStyleCnt="19">
        <dgm:presLayoutVars>
          <dgm:bulletEnabled val="1"/>
        </dgm:presLayoutVars>
      </dgm:prSet>
      <dgm:spPr/>
    </dgm:pt>
    <dgm:pt modelId="{EF1F4DB0-4197-4384-8F38-F2CDBF900B81}" type="pres">
      <dgm:prSet presAssocID="{672D7432-7FDC-40DB-8A43-5AD9A64DBA7C}" presName="desBackupRightNorm" presStyleCnt="0"/>
      <dgm:spPr/>
    </dgm:pt>
    <dgm:pt modelId="{03965BC7-4103-4BF8-AD54-D850AC7A3DC9}" type="pres">
      <dgm:prSet presAssocID="{4A05584B-1191-4B2D-9FFB-CBF3736E8209}" presName="desSpace" presStyleCnt="0"/>
      <dgm:spPr/>
    </dgm:pt>
    <dgm:pt modelId="{E6890B1B-3472-4B31-BA6E-7F820C670BE4}" type="pres">
      <dgm:prSet presAssocID="{B75A539B-BB9A-4750-BA11-A0299312A10B}" presName="desBackupLeftNorm" presStyleCnt="0"/>
      <dgm:spPr/>
    </dgm:pt>
    <dgm:pt modelId="{82D7C2F2-818E-4F9F-BD89-5A9865BFAB41}" type="pres">
      <dgm:prSet presAssocID="{B75A539B-BB9A-4750-BA11-A0299312A10B}" presName="desComposite" presStyleCnt="0"/>
      <dgm:spPr/>
    </dgm:pt>
    <dgm:pt modelId="{9629D0AF-FBF5-4937-AB02-0563344F2E88}" type="pres">
      <dgm:prSet presAssocID="{B75A539B-BB9A-4750-BA11-A0299312A10B}" presName="desCircle" presStyleLbl="node1" presStyleIdx="5" presStyleCnt="9"/>
      <dgm:spPr/>
    </dgm:pt>
    <dgm:pt modelId="{F3F88DF9-F664-47FC-BEEE-AF184A016ABE}" type="pres">
      <dgm:prSet presAssocID="{B75A539B-BB9A-4750-BA11-A0299312A10B}" presName="chTx" presStyleLbl="revTx" presStyleIdx="11" presStyleCnt="19"/>
      <dgm:spPr/>
      <dgm:t>
        <a:bodyPr/>
        <a:lstStyle/>
        <a:p>
          <a:endParaRPr lang="es-EC"/>
        </a:p>
      </dgm:t>
    </dgm:pt>
    <dgm:pt modelId="{823A0967-96FE-4FA8-B5A0-A0C830E64380}" type="pres">
      <dgm:prSet presAssocID="{B75A539B-BB9A-4750-BA11-A0299312A10B}" presName="desTx" presStyleLbl="revTx" presStyleIdx="12" presStyleCnt="19">
        <dgm:presLayoutVars>
          <dgm:bulletEnabled val="1"/>
        </dgm:presLayoutVars>
      </dgm:prSet>
      <dgm:spPr/>
    </dgm:pt>
    <dgm:pt modelId="{5C985297-37A1-4D11-A12E-FCD7B11E78FB}" type="pres">
      <dgm:prSet presAssocID="{B75A539B-BB9A-4750-BA11-A0299312A10B}" presName="desBackupRightNorm" presStyleCnt="0"/>
      <dgm:spPr/>
    </dgm:pt>
    <dgm:pt modelId="{6F390D07-90AB-4313-A2FE-B5E51690B3AE}" type="pres">
      <dgm:prSet presAssocID="{B58FCA62-2643-4F06-A732-7542E5FF587F}" presName="desSpace" presStyleCnt="0"/>
      <dgm:spPr/>
    </dgm:pt>
    <dgm:pt modelId="{94D0C1F7-FFE8-4006-8CDE-56F765A45AFF}" type="pres">
      <dgm:prSet presAssocID="{73F35E9D-51AD-4940-BA18-10EEA99DA5BF}" presName="desBackupLeftNorm" presStyleCnt="0"/>
      <dgm:spPr/>
    </dgm:pt>
    <dgm:pt modelId="{23627C42-34B7-4EDA-9F9E-6B01E6D360B4}" type="pres">
      <dgm:prSet presAssocID="{73F35E9D-51AD-4940-BA18-10EEA99DA5BF}" presName="desComposite" presStyleCnt="0"/>
      <dgm:spPr/>
    </dgm:pt>
    <dgm:pt modelId="{2E596206-402B-4687-8CAB-5733D7A98A23}" type="pres">
      <dgm:prSet presAssocID="{73F35E9D-51AD-4940-BA18-10EEA99DA5BF}" presName="desCircle" presStyleLbl="node1" presStyleIdx="6" presStyleCnt="9"/>
      <dgm:spPr/>
    </dgm:pt>
    <dgm:pt modelId="{3B3AC150-6932-459F-AA63-4DFB48ACCD7E}" type="pres">
      <dgm:prSet presAssocID="{73F35E9D-51AD-4940-BA18-10EEA99DA5BF}" presName="chTx" presStyleLbl="revTx" presStyleIdx="13" presStyleCnt="19"/>
      <dgm:spPr/>
      <dgm:t>
        <a:bodyPr/>
        <a:lstStyle/>
        <a:p>
          <a:endParaRPr lang="es-EC"/>
        </a:p>
      </dgm:t>
    </dgm:pt>
    <dgm:pt modelId="{473CC4C4-A480-44F8-A011-C94F183EFDA1}" type="pres">
      <dgm:prSet presAssocID="{73F35E9D-51AD-4940-BA18-10EEA99DA5BF}" presName="desTx" presStyleLbl="revTx" presStyleIdx="14" presStyleCnt="19">
        <dgm:presLayoutVars>
          <dgm:bulletEnabled val="1"/>
        </dgm:presLayoutVars>
      </dgm:prSet>
      <dgm:spPr/>
    </dgm:pt>
    <dgm:pt modelId="{A59E1ACC-667B-4130-BFD9-9391CD0AA7E8}" type="pres">
      <dgm:prSet presAssocID="{73F35E9D-51AD-4940-BA18-10EEA99DA5BF}" presName="desBackupRightNorm" presStyleCnt="0"/>
      <dgm:spPr/>
    </dgm:pt>
    <dgm:pt modelId="{F1003115-B422-4CCD-B42E-F24973036C1E}" type="pres">
      <dgm:prSet presAssocID="{E270124D-53AC-42FB-8631-22673A98DDEA}" presName="desSpace" presStyleCnt="0"/>
      <dgm:spPr/>
    </dgm:pt>
    <dgm:pt modelId="{0353BFDB-332E-4844-8014-AD9F9A8C82B7}" type="pres">
      <dgm:prSet presAssocID="{EDA7BF58-B7BD-4F28-9F6F-2AAFD291364D}" presName="desBackupLeftNorm" presStyleCnt="0"/>
      <dgm:spPr/>
    </dgm:pt>
    <dgm:pt modelId="{A8A10DAF-4426-49E0-B46C-A0E012FE414B}" type="pres">
      <dgm:prSet presAssocID="{EDA7BF58-B7BD-4F28-9F6F-2AAFD291364D}" presName="desComposite" presStyleCnt="0"/>
      <dgm:spPr/>
    </dgm:pt>
    <dgm:pt modelId="{376B2D9F-7746-4204-BDF4-CF88A6AA5A5F}" type="pres">
      <dgm:prSet presAssocID="{EDA7BF58-B7BD-4F28-9F6F-2AAFD291364D}" presName="desCircle" presStyleLbl="node1" presStyleIdx="7" presStyleCnt="9"/>
      <dgm:spPr/>
    </dgm:pt>
    <dgm:pt modelId="{8D0B3093-BE9B-4293-9A63-B6A364DFFF0B}" type="pres">
      <dgm:prSet presAssocID="{EDA7BF58-B7BD-4F28-9F6F-2AAFD291364D}" presName="chTx" presStyleLbl="revTx" presStyleIdx="15" presStyleCnt="19"/>
      <dgm:spPr/>
      <dgm:t>
        <a:bodyPr/>
        <a:lstStyle/>
        <a:p>
          <a:endParaRPr lang="es-EC"/>
        </a:p>
      </dgm:t>
    </dgm:pt>
    <dgm:pt modelId="{73DE00FF-F9A0-456A-A1C9-045B68D42DBE}" type="pres">
      <dgm:prSet presAssocID="{EDA7BF58-B7BD-4F28-9F6F-2AAFD291364D}" presName="desTx" presStyleLbl="revTx" presStyleIdx="16" presStyleCnt="19">
        <dgm:presLayoutVars>
          <dgm:bulletEnabled val="1"/>
        </dgm:presLayoutVars>
      </dgm:prSet>
      <dgm:spPr/>
    </dgm:pt>
    <dgm:pt modelId="{9BE1B44B-DBAC-4411-9FA2-DFFD8B58752C}" type="pres">
      <dgm:prSet presAssocID="{EDA7BF58-B7BD-4F28-9F6F-2AAFD291364D}" presName="desBackupRightNorm" presStyleCnt="0"/>
      <dgm:spPr/>
    </dgm:pt>
    <dgm:pt modelId="{517E90B7-FDD2-4ACD-86BA-56EBD687D796}" type="pres">
      <dgm:prSet presAssocID="{32B65940-1EA6-4AC4-BD55-3A505AFE765D}" presName="desSpace" presStyleCnt="0"/>
      <dgm:spPr/>
    </dgm:pt>
    <dgm:pt modelId="{E5839FE3-B4F1-48B2-8900-E729B0A26BD5}" type="pres">
      <dgm:prSet presAssocID="{C9EE3A53-C5B2-424A-8006-10F7739236A9}" presName="desBackupLeftNorm" presStyleCnt="0"/>
      <dgm:spPr/>
    </dgm:pt>
    <dgm:pt modelId="{6320CAF9-503D-4D90-8EC8-19F0F583D3E8}" type="pres">
      <dgm:prSet presAssocID="{C9EE3A53-C5B2-424A-8006-10F7739236A9}" presName="desComposite" presStyleCnt="0"/>
      <dgm:spPr/>
    </dgm:pt>
    <dgm:pt modelId="{1699B76C-FC31-4632-BD95-B85BDF391647}" type="pres">
      <dgm:prSet presAssocID="{C9EE3A53-C5B2-424A-8006-10F7739236A9}" presName="desCircle" presStyleLbl="node1" presStyleIdx="8" presStyleCnt="9"/>
      <dgm:spPr/>
    </dgm:pt>
    <dgm:pt modelId="{52F3ABDF-AEA6-404A-8035-4F39C7812FB6}" type="pres">
      <dgm:prSet presAssocID="{C9EE3A53-C5B2-424A-8006-10F7739236A9}" presName="chTx" presStyleLbl="revTx" presStyleIdx="17" presStyleCnt="19"/>
      <dgm:spPr/>
      <dgm:t>
        <a:bodyPr/>
        <a:lstStyle/>
        <a:p>
          <a:endParaRPr lang="es-EC"/>
        </a:p>
      </dgm:t>
    </dgm:pt>
    <dgm:pt modelId="{C4C0C9C6-65E6-4A94-95C1-2434901FF16B}" type="pres">
      <dgm:prSet presAssocID="{C9EE3A53-C5B2-424A-8006-10F7739236A9}" presName="desTx" presStyleLbl="revTx" presStyleIdx="18" presStyleCnt="19">
        <dgm:presLayoutVars>
          <dgm:bulletEnabled val="1"/>
        </dgm:presLayoutVars>
      </dgm:prSet>
      <dgm:spPr/>
    </dgm:pt>
    <dgm:pt modelId="{38369887-563A-4023-8E55-EF900809223E}" type="pres">
      <dgm:prSet presAssocID="{C9EE3A53-C5B2-424A-8006-10F7739236A9}" presName="desBackupRightNorm" presStyleCnt="0"/>
      <dgm:spPr/>
    </dgm:pt>
    <dgm:pt modelId="{D0CEA6BC-DF81-4D1F-8A34-0009CCCE9077}" type="pres">
      <dgm:prSet presAssocID="{1D91C55B-7C8D-45A5-9089-5F7AE586DC26}" presName="desSpace" presStyleCnt="0"/>
      <dgm:spPr/>
    </dgm:pt>
  </dgm:ptLst>
  <dgm:cxnLst>
    <dgm:cxn modelId="{D20DD339-E0E5-41EB-AADF-CB1BFCB72381}" srcId="{B4C8347C-56B2-4E64-8EA1-C27BE753D7C8}" destId="{EDA7BF58-B7BD-4F28-9F6F-2AAFD291364D}" srcOrd="7" destOrd="0" parTransId="{5E64C8C9-DD97-4DA9-B255-977ED7B1F181}" sibTransId="{32B65940-1EA6-4AC4-BD55-3A505AFE765D}"/>
    <dgm:cxn modelId="{89FB1B7E-F90C-4129-ABC3-0484A10AF385}" srcId="{B4C8347C-56B2-4E64-8EA1-C27BE753D7C8}" destId="{A045DE65-CC99-446E-B709-2DD51E67FEBF}" srcOrd="0" destOrd="0" parTransId="{79727601-9664-41B3-8012-2E41507D2805}" sibTransId="{D354745D-4199-49B8-9343-6539C006B4ED}"/>
    <dgm:cxn modelId="{ADE519C7-062A-45CF-B7B5-21D4EFFD125F}" type="presOf" srcId="{B4C8347C-56B2-4E64-8EA1-C27BE753D7C8}" destId="{320D90F1-AEEC-4D69-B55C-23BD8405122F}" srcOrd="0" destOrd="0" presId="urn:microsoft.com/office/officeart/2008/layout/CircleAccentTimeline"/>
    <dgm:cxn modelId="{819DFC5C-031E-4141-82DB-21072580F4D7}" type="presOf" srcId="{A045DE65-CC99-446E-B709-2DD51E67FEBF}" destId="{04186D27-2EA3-468F-8201-3C26541F823C}" srcOrd="0" destOrd="0" presId="urn:microsoft.com/office/officeart/2008/layout/CircleAccentTimeline"/>
    <dgm:cxn modelId="{5DAE0A34-89CD-434A-B771-9B3F6587C2CB}" srcId="{B4C8347C-56B2-4E64-8EA1-C27BE753D7C8}" destId="{672D7432-7FDC-40DB-8A43-5AD9A64DBA7C}" srcOrd="4" destOrd="0" parTransId="{330DD89F-3398-4055-87A0-206486BA5DE2}" sibTransId="{4A05584B-1191-4B2D-9FFB-CBF3736E8209}"/>
    <dgm:cxn modelId="{0574944F-56C8-47CC-A72A-49A68B5FDC5E}" srcId="{B4C8347C-56B2-4E64-8EA1-C27BE753D7C8}" destId="{11C15C47-86F8-4571-87C7-3B082E33CE22}" srcOrd="2" destOrd="0" parTransId="{28B936A4-45AD-47DE-ACAA-AB1A3E22C706}" sibTransId="{FFF7D4C5-6F6F-49E1-B947-253586C7659B}"/>
    <dgm:cxn modelId="{F7C0647B-19CF-4929-8FFC-8EA531D63155}" type="presOf" srcId="{EDA7BF58-B7BD-4F28-9F6F-2AAFD291364D}" destId="{8D0B3093-BE9B-4293-9A63-B6A364DFFF0B}" srcOrd="0" destOrd="0" presId="urn:microsoft.com/office/officeart/2008/layout/CircleAccentTimeline"/>
    <dgm:cxn modelId="{0E945022-391F-49D7-BD20-2BD5DE8B253A}" type="presOf" srcId="{8889565F-8916-492E-ACB6-913BE4E863B2}" destId="{E2BC1C03-C8E0-4A15-AE34-4A936F476AE8}" srcOrd="0" destOrd="0" presId="urn:microsoft.com/office/officeart/2008/layout/CircleAccentTimeline"/>
    <dgm:cxn modelId="{1B7F93CF-C355-45DA-855E-020045F587CE}" type="presOf" srcId="{190A1F74-B0F6-4200-BB8D-588C4F1D27D1}" destId="{5F438216-0AF1-4C82-9066-26DCFB7C6444}" srcOrd="0" destOrd="0" presId="urn:microsoft.com/office/officeart/2008/layout/CircleAccentTimeline"/>
    <dgm:cxn modelId="{982897F1-B5D3-409F-925B-20D439E7DC3B}" srcId="{B4C8347C-56B2-4E64-8EA1-C27BE753D7C8}" destId="{B75A539B-BB9A-4750-BA11-A0299312A10B}" srcOrd="5" destOrd="0" parTransId="{9983D7C9-BA46-4D78-A8C6-15CC319442DD}" sibTransId="{B58FCA62-2643-4F06-A732-7542E5FF587F}"/>
    <dgm:cxn modelId="{DB4F61DB-8B9A-42BE-95C2-B87221F4FA52}" srcId="{B4C8347C-56B2-4E64-8EA1-C27BE753D7C8}" destId="{8889565F-8916-492E-ACB6-913BE4E863B2}" srcOrd="1" destOrd="0" parTransId="{8BA6EE0A-992A-46C2-AA9B-9E6EACF8EB8F}" sibTransId="{B56E541E-DEFE-4916-B8D3-E003D1A4177C}"/>
    <dgm:cxn modelId="{40A36313-04A4-4927-9D0C-EE42A958CA6C}" type="presOf" srcId="{672D7432-7FDC-40DB-8A43-5AD9A64DBA7C}" destId="{3F66439B-B613-46B2-916D-37DFB4782DDD}" srcOrd="0" destOrd="0" presId="urn:microsoft.com/office/officeart/2008/layout/CircleAccentTimeline"/>
    <dgm:cxn modelId="{3513FC4B-3A50-401E-AA6C-056D05DB870F}" type="presOf" srcId="{73F35E9D-51AD-4940-BA18-10EEA99DA5BF}" destId="{3B3AC150-6932-459F-AA63-4DFB48ACCD7E}" srcOrd="0" destOrd="0" presId="urn:microsoft.com/office/officeart/2008/layout/CircleAccentTimeline"/>
    <dgm:cxn modelId="{60833A56-12E2-408D-B900-BA7126A4AD30}" srcId="{B4C8347C-56B2-4E64-8EA1-C27BE753D7C8}" destId="{ECF858AE-7C4D-4479-BD23-80AD80776AED}" srcOrd="3" destOrd="0" parTransId="{6D8FB255-1983-46A6-A578-BF188EB1FA4B}" sibTransId="{845AE452-FE93-481F-A197-D79A71B69BD5}"/>
    <dgm:cxn modelId="{E262DD3B-DE3F-451F-9712-2054EA99BBFF}" srcId="{B4C8347C-56B2-4E64-8EA1-C27BE753D7C8}" destId="{C9EE3A53-C5B2-424A-8006-10F7739236A9}" srcOrd="8" destOrd="0" parTransId="{5C92BD37-234C-41DC-BDEC-32094CE3CA86}" sibTransId="{1D91C55B-7C8D-45A5-9089-5F7AE586DC26}"/>
    <dgm:cxn modelId="{CF7B40CB-393C-4B35-A832-BD589ACC31F2}" type="presOf" srcId="{C9EE3A53-C5B2-424A-8006-10F7739236A9}" destId="{52F3ABDF-AEA6-404A-8035-4F39C7812FB6}" srcOrd="0" destOrd="0" presId="urn:microsoft.com/office/officeart/2008/layout/CircleAccentTimeline"/>
    <dgm:cxn modelId="{B5E9204B-0FC5-4F5B-832C-4F1B23752393}" type="presOf" srcId="{ECF858AE-7C4D-4479-BD23-80AD80776AED}" destId="{B2A609DD-AF0A-4189-AB93-C27A19913970}" srcOrd="0" destOrd="0" presId="urn:microsoft.com/office/officeart/2008/layout/CircleAccentTimeline"/>
    <dgm:cxn modelId="{6C7EE595-F350-4F17-B175-9A281252FA41}" srcId="{190A1F74-B0F6-4200-BB8D-588C4F1D27D1}" destId="{B4C8347C-56B2-4E64-8EA1-C27BE753D7C8}" srcOrd="0" destOrd="0" parTransId="{BDC6A56D-90F9-46F5-ABAB-B40EB1481582}" sibTransId="{EB285A96-22F5-4EF2-8AD5-882D7A7A53D2}"/>
    <dgm:cxn modelId="{BFE6522F-F02F-474A-A275-85B8F5BD82DB}" srcId="{B4C8347C-56B2-4E64-8EA1-C27BE753D7C8}" destId="{73F35E9D-51AD-4940-BA18-10EEA99DA5BF}" srcOrd="6" destOrd="0" parTransId="{5728A27D-ABE6-4F7B-AE9F-39F7CF11C509}" sibTransId="{E270124D-53AC-42FB-8631-22673A98DDEA}"/>
    <dgm:cxn modelId="{EB803309-7F6D-477D-9BA2-5C486D57D4A9}" type="presOf" srcId="{B75A539B-BB9A-4750-BA11-A0299312A10B}" destId="{F3F88DF9-F664-47FC-BEEE-AF184A016ABE}" srcOrd="0" destOrd="0" presId="urn:microsoft.com/office/officeart/2008/layout/CircleAccentTimeline"/>
    <dgm:cxn modelId="{7596E78A-9132-4CD7-A3C9-60EAEB96A839}" type="presOf" srcId="{11C15C47-86F8-4571-87C7-3B082E33CE22}" destId="{6E6CCB08-B993-44E9-AD6A-66CD1EAB2600}" srcOrd="0" destOrd="0" presId="urn:microsoft.com/office/officeart/2008/layout/CircleAccentTimeline"/>
    <dgm:cxn modelId="{D9CF4974-101C-417E-8E2A-050D8545DE54}" type="presParOf" srcId="{5F438216-0AF1-4C82-9066-26DCFB7C6444}" destId="{852F7E29-CCD7-448B-928E-914EBD53F158}" srcOrd="0" destOrd="0" presId="urn:microsoft.com/office/officeart/2008/layout/CircleAccentTimeline"/>
    <dgm:cxn modelId="{9C585F62-D9DD-41BB-9E3B-0C28CDF92112}" type="presParOf" srcId="{852F7E29-CCD7-448B-928E-914EBD53F158}" destId="{80776631-85BF-4AE7-9171-A6A95B7C8599}" srcOrd="0" destOrd="0" presId="urn:microsoft.com/office/officeart/2008/layout/CircleAccentTimeline"/>
    <dgm:cxn modelId="{8591909C-4628-4525-99C4-44EFC7A17B11}" type="presParOf" srcId="{852F7E29-CCD7-448B-928E-914EBD53F158}" destId="{320D90F1-AEEC-4D69-B55C-23BD8405122F}" srcOrd="1" destOrd="0" presId="urn:microsoft.com/office/officeart/2008/layout/CircleAccentTimeline"/>
    <dgm:cxn modelId="{57F0B3D1-AE02-477F-B421-4FEC1787B500}" type="presParOf" srcId="{852F7E29-CCD7-448B-928E-914EBD53F158}" destId="{BE7B8FF3-5687-48B8-88D3-977BB85D3330}" srcOrd="2" destOrd="0" presId="urn:microsoft.com/office/officeart/2008/layout/CircleAccentTimeline"/>
    <dgm:cxn modelId="{A6E8B57E-7166-4FC9-B9C9-07F36A57B003}" type="presParOf" srcId="{5F438216-0AF1-4C82-9066-26DCFB7C6444}" destId="{82DD6F54-BD04-4515-823F-DA240CF24B24}" srcOrd="1" destOrd="0" presId="urn:microsoft.com/office/officeart/2008/layout/CircleAccentTimeline"/>
    <dgm:cxn modelId="{043537D1-85D6-4254-8D0C-3755ED32EBBF}" type="presParOf" srcId="{5F438216-0AF1-4C82-9066-26DCFB7C6444}" destId="{0368AC08-3E13-44AA-8445-3EE89A4A02B2}" srcOrd="2" destOrd="0" presId="urn:microsoft.com/office/officeart/2008/layout/CircleAccentTimeline"/>
    <dgm:cxn modelId="{54B987D5-018C-4644-8005-26EDD1B76648}" type="presParOf" srcId="{5F438216-0AF1-4C82-9066-26DCFB7C6444}" destId="{D7575300-8CFB-4A65-824B-10589ED4C538}" srcOrd="3" destOrd="0" presId="urn:microsoft.com/office/officeart/2008/layout/CircleAccentTimeline"/>
    <dgm:cxn modelId="{6F2F0F6B-3B01-40B4-96C2-8D2DFA667FA0}" type="presParOf" srcId="{5F438216-0AF1-4C82-9066-26DCFB7C6444}" destId="{2399FFED-1AE8-4C6C-A7A6-19DAC383C476}" srcOrd="4" destOrd="0" presId="urn:microsoft.com/office/officeart/2008/layout/CircleAccentTimeline"/>
    <dgm:cxn modelId="{509FB58D-27A4-48A1-A3E1-DA19A1E96B5A}" type="presParOf" srcId="{2399FFED-1AE8-4C6C-A7A6-19DAC383C476}" destId="{7792E761-C336-41B3-93B7-EEB285C87F51}" srcOrd="0" destOrd="0" presId="urn:microsoft.com/office/officeart/2008/layout/CircleAccentTimeline"/>
    <dgm:cxn modelId="{EE08E42B-F3B1-4491-865E-441E069038E2}" type="presParOf" srcId="{2399FFED-1AE8-4C6C-A7A6-19DAC383C476}" destId="{04186D27-2EA3-468F-8201-3C26541F823C}" srcOrd="1" destOrd="0" presId="urn:microsoft.com/office/officeart/2008/layout/CircleAccentTimeline"/>
    <dgm:cxn modelId="{68093F83-A2AF-4141-BB92-5E1FFA93E41B}" type="presParOf" srcId="{2399FFED-1AE8-4C6C-A7A6-19DAC383C476}" destId="{3BA1C6B7-8B82-4527-B958-3206C3F734B7}" srcOrd="2" destOrd="0" presId="urn:microsoft.com/office/officeart/2008/layout/CircleAccentTimeline"/>
    <dgm:cxn modelId="{6ECCEE3C-4295-4F5A-94A8-A61B1F74814C}" type="presParOf" srcId="{5F438216-0AF1-4C82-9066-26DCFB7C6444}" destId="{B87397C1-E0DD-4388-B1DD-D96D2CBDBFFF}" srcOrd="5" destOrd="0" presId="urn:microsoft.com/office/officeart/2008/layout/CircleAccentTimeline"/>
    <dgm:cxn modelId="{3C468334-E465-43D0-B375-B0E573FB57DB}" type="presParOf" srcId="{5F438216-0AF1-4C82-9066-26DCFB7C6444}" destId="{950DDE93-D58E-4C8C-83FC-1FB14C5B4FA6}" srcOrd="6" destOrd="0" presId="urn:microsoft.com/office/officeart/2008/layout/CircleAccentTimeline"/>
    <dgm:cxn modelId="{F7AE7A31-67C3-4FF9-8FA2-5D18EEC7FBDF}" type="presParOf" srcId="{5F438216-0AF1-4C82-9066-26DCFB7C6444}" destId="{CC54C9EE-BBAD-4C6F-A457-C739AA1C75BD}" srcOrd="7" destOrd="0" presId="urn:microsoft.com/office/officeart/2008/layout/CircleAccentTimeline"/>
    <dgm:cxn modelId="{F4085A41-8AE7-4E0D-BFF8-565FD7A4109F}" type="presParOf" srcId="{5F438216-0AF1-4C82-9066-26DCFB7C6444}" destId="{9D439C99-3617-41CA-B955-9B0A00063EA3}" srcOrd="8" destOrd="0" presId="urn:microsoft.com/office/officeart/2008/layout/CircleAccentTimeline"/>
    <dgm:cxn modelId="{DAF0928F-6825-4AD4-9E71-BC1BE83508C4}" type="presParOf" srcId="{9D439C99-3617-41CA-B955-9B0A00063EA3}" destId="{671D5D02-8154-4BD4-A72D-9A1C76CFC397}" srcOrd="0" destOrd="0" presId="urn:microsoft.com/office/officeart/2008/layout/CircleAccentTimeline"/>
    <dgm:cxn modelId="{9C36385B-CE68-4328-97BE-8D583F89A6AF}" type="presParOf" srcId="{9D439C99-3617-41CA-B955-9B0A00063EA3}" destId="{E2BC1C03-C8E0-4A15-AE34-4A936F476AE8}" srcOrd="1" destOrd="0" presId="urn:microsoft.com/office/officeart/2008/layout/CircleAccentTimeline"/>
    <dgm:cxn modelId="{BEBA7758-660E-4496-9FC4-A6BA65FE758F}" type="presParOf" srcId="{9D439C99-3617-41CA-B955-9B0A00063EA3}" destId="{89EBC090-453E-4C48-8FA8-81F710993F00}" srcOrd="2" destOrd="0" presId="urn:microsoft.com/office/officeart/2008/layout/CircleAccentTimeline"/>
    <dgm:cxn modelId="{63CC50C9-B6AB-4E9D-A636-779E974BC0EF}" type="presParOf" srcId="{5F438216-0AF1-4C82-9066-26DCFB7C6444}" destId="{40169722-CFE6-486C-BBB7-F311A56880AE}" srcOrd="9" destOrd="0" presId="urn:microsoft.com/office/officeart/2008/layout/CircleAccentTimeline"/>
    <dgm:cxn modelId="{8267EEDF-6D03-4C0F-A910-46C8DEE34611}" type="presParOf" srcId="{5F438216-0AF1-4C82-9066-26DCFB7C6444}" destId="{43FEE832-0B4F-43DB-88FB-DB8FD862A7F7}" srcOrd="10" destOrd="0" presId="urn:microsoft.com/office/officeart/2008/layout/CircleAccentTimeline"/>
    <dgm:cxn modelId="{449818C6-DFBD-4B6A-9DD1-FCF8A32C9675}" type="presParOf" srcId="{5F438216-0AF1-4C82-9066-26DCFB7C6444}" destId="{404E3E6E-64B9-4585-B32B-2F8288228C02}" srcOrd="11" destOrd="0" presId="urn:microsoft.com/office/officeart/2008/layout/CircleAccentTimeline"/>
    <dgm:cxn modelId="{4B7E4084-ECDA-421F-9F94-97D53AC0B303}" type="presParOf" srcId="{5F438216-0AF1-4C82-9066-26DCFB7C6444}" destId="{6A33D0FA-DC2E-40FC-A3D2-49017351A266}" srcOrd="12" destOrd="0" presId="urn:microsoft.com/office/officeart/2008/layout/CircleAccentTimeline"/>
    <dgm:cxn modelId="{73243DCC-BA7D-410F-8DAD-01C3AE58A190}" type="presParOf" srcId="{6A33D0FA-DC2E-40FC-A3D2-49017351A266}" destId="{D39264CA-28FB-4395-B048-2F75305F9B79}" srcOrd="0" destOrd="0" presId="urn:microsoft.com/office/officeart/2008/layout/CircleAccentTimeline"/>
    <dgm:cxn modelId="{9CCCCAFB-E411-4DFE-91C9-4E501FAFB242}" type="presParOf" srcId="{6A33D0FA-DC2E-40FC-A3D2-49017351A266}" destId="{6E6CCB08-B993-44E9-AD6A-66CD1EAB2600}" srcOrd="1" destOrd="0" presId="urn:microsoft.com/office/officeart/2008/layout/CircleAccentTimeline"/>
    <dgm:cxn modelId="{56690A95-BB85-4EE9-A88C-ED77FD76E900}" type="presParOf" srcId="{6A33D0FA-DC2E-40FC-A3D2-49017351A266}" destId="{CD995B6B-1445-4A21-B539-73729F22DDC3}" srcOrd="2" destOrd="0" presId="urn:microsoft.com/office/officeart/2008/layout/CircleAccentTimeline"/>
    <dgm:cxn modelId="{D749335E-D33E-4218-AFFC-67BD5DD526C2}" type="presParOf" srcId="{5F438216-0AF1-4C82-9066-26DCFB7C6444}" destId="{59154E77-77DE-4F1C-86A3-AAB047465BB7}" srcOrd="13" destOrd="0" presId="urn:microsoft.com/office/officeart/2008/layout/CircleAccentTimeline"/>
    <dgm:cxn modelId="{ACA66BBD-38CD-4DD6-A8F0-8101BC7DA8BA}" type="presParOf" srcId="{5F438216-0AF1-4C82-9066-26DCFB7C6444}" destId="{DEF2BE6F-4172-490E-B2D3-524719478C17}" srcOrd="14" destOrd="0" presId="urn:microsoft.com/office/officeart/2008/layout/CircleAccentTimeline"/>
    <dgm:cxn modelId="{3664EFA9-E563-4C65-8DA5-71BDC4B55891}" type="presParOf" srcId="{5F438216-0AF1-4C82-9066-26DCFB7C6444}" destId="{FF14DABC-16BC-4AB2-80B8-36FF6C1D6661}" srcOrd="15" destOrd="0" presId="urn:microsoft.com/office/officeart/2008/layout/CircleAccentTimeline"/>
    <dgm:cxn modelId="{306C6C4B-A8DA-4B7A-AF7C-3E18B70A403B}" type="presParOf" srcId="{5F438216-0AF1-4C82-9066-26DCFB7C6444}" destId="{5F6F736D-E1D2-4819-88B7-D7754F912A56}" srcOrd="16" destOrd="0" presId="urn:microsoft.com/office/officeart/2008/layout/CircleAccentTimeline"/>
    <dgm:cxn modelId="{D901A76D-E193-406D-BB44-D652452B5A78}" type="presParOf" srcId="{5F6F736D-E1D2-4819-88B7-D7754F912A56}" destId="{D6517234-0984-4848-8273-C52431BDF5F5}" srcOrd="0" destOrd="0" presId="urn:microsoft.com/office/officeart/2008/layout/CircleAccentTimeline"/>
    <dgm:cxn modelId="{8DD9C31B-CB4F-44D2-A467-34B4FB12A078}" type="presParOf" srcId="{5F6F736D-E1D2-4819-88B7-D7754F912A56}" destId="{B2A609DD-AF0A-4189-AB93-C27A19913970}" srcOrd="1" destOrd="0" presId="urn:microsoft.com/office/officeart/2008/layout/CircleAccentTimeline"/>
    <dgm:cxn modelId="{A6FDBFE5-A328-4A13-B5F9-04E85FAC63B9}" type="presParOf" srcId="{5F6F736D-E1D2-4819-88B7-D7754F912A56}" destId="{402E432B-D86A-4FD9-A1AB-2002F7966095}" srcOrd="2" destOrd="0" presId="urn:microsoft.com/office/officeart/2008/layout/CircleAccentTimeline"/>
    <dgm:cxn modelId="{035A9E96-C1EE-4746-9687-540840735B28}" type="presParOf" srcId="{5F438216-0AF1-4C82-9066-26DCFB7C6444}" destId="{6AFB5D6E-5D39-4986-8EA7-71820531B0E9}" srcOrd="17" destOrd="0" presId="urn:microsoft.com/office/officeart/2008/layout/CircleAccentTimeline"/>
    <dgm:cxn modelId="{499DA3C9-0105-4BBB-B9AF-42435EDF0400}" type="presParOf" srcId="{5F438216-0AF1-4C82-9066-26DCFB7C6444}" destId="{6DE5335D-139A-44BE-87FD-B37C20A7EC8C}" srcOrd="18" destOrd="0" presId="urn:microsoft.com/office/officeart/2008/layout/CircleAccentTimeline"/>
    <dgm:cxn modelId="{FBA522E7-4347-4DAF-8328-CCCDCAB0F6DE}" type="presParOf" srcId="{5F438216-0AF1-4C82-9066-26DCFB7C6444}" destId="{174FACA9-88B6-411C-9CCE-309B005BF869}" srcOrd="19" destOrd="0" presId="urn:microsoft.com/office/officeart/2008/layout/CircleAccentTimeline"/>
    <dgm:cxn modelId="{CD115777-A6F9-4643-81A3-9310F6DE9B67}" type="presParOf" srcId="{5F438216-0AF1-4C82-9066-26DCFB7C6444}" destId="{6E059AC4-6DF3-4CA0-8A5E-89629AB30ADF}" srcOrd="20" destOrd="0" presId="urn:microsoft.com/office/officeart/2008/layout/CircleAccentTimeline"/>
    <dgm:cxn modelId="{8159C932-5A86-4421-9320-8EC1FCD3EAC2}" type="presParOf" srcId="{6E059AC4-6DF3-4CA0-8A5E-89629AB30ADF}" destId="{ECD26DA2-2522-4183-B539-940C4BE8BBDA}" srcOrd="0" destOrd="0" presId="urn:microsoft.com/office/officeart/2008/layout/CircleAccentTimeline"/>
    <dgm:cxn modelId="{46C50716-B44F-46BE-8474-346D6F587556}" type="presParOf" srcId="{6E059AC4-6DF3-4CA0-8A5E-89629AB30ADF}" destId="{3F66439B-B613-46B2-916D-37DFB4782DDD}" srcOrd="1" destOrd="0" presId="urn:microsoft.com/office/officeart/2008/layout/CircleAccentTimeline"/>
    <dgm:cxn modelId="{6B978C6C-AC2B-4A89-A429-50802BBD3762}" type="presParOf" srcId="{6E059AC4-6DF3-4CA0-8A5E-89629AB30ADF}" destId="{ABD18946-CC95-4B77-9373-351824EAA081}" srcOrd="2" destOrd="0" presId="urn:microsoft.com/office/officeart/2008/layout/CircleAccentTimeline"/>
    <dgm:cxn modelId="{CF660F82-EEA0-4C24-8235-8919BCE53D77}" type="presParOf" srcId="{5F438216-0AF1-4C82-9066-26DCFB7C6444}" destId="{EF1F4DB0-4197-4384-8F38-F2CDBF900B81}" srcOrd="21" destOrd="0" presId="urn:microsoft.com/office/officeart/2008/layout/CircleAccentTimeline"/>
    <dgm:cxn modelId="{656ACEE6-C565-49BF-8B71-8191B53DA188}" type="presParOf" srcId="{5F438216-0AF1-4C82-9066-26DCFB7C6444}" destId="{03965BC7-4103-4BF8-AD54-D850AC7A3DC9}" srcOrd="22" destOrd="0" presId="urn:microsoft.com/office/officeart/2008/layout/CircleAccentTimeline"/>
    <dgm:cxn modelId="{4D71ED3E-0419-46BB-8C80-897BDA5E73E9}" type="presParOf" srcId="{5F438216-0AF1-4C82-9066-26DCFB7C6444}" destId="{E6890B1B-3472-4B31-BA6E-7F820C670BE4}" srcOrd="23" destOrd="0" presId="urn:microsoft.com/office/officeart/2008/layout/CircleAccentTimeline"/>
    <dgm:cxn modelId="{87E14714-1C39-4747-81D0-952092F94250}" type="presParOf" srcId="{5F438216-0AF1-4C82-9066-26DCFB7C6444}" destId="{82D7C2F2-818E-4F9F-BD89-5A9865BFAB41}" srcOrd="24" destOrd="0" presId="urn:microsoft.com/office/officeart/2008/layout/CircleAccentTimeline"/>
    <dgm:cxn modelId="{380BF403-AB05-4357-9C11-E9489CC4273E}" type="presParOf" srcId="{82D7C2F2-818E-4F9F-BD89-5A9865BFAB41}" destId="{9629D0AF-FBF5-4937-AB02-0563344F2E88}" srcOrd="0" destOrd="0" presId="urn:microsoft.com/office/officeart/2008/layout/CircleAccentTimeline"/>
    <dgm:cxn modelId="{E6E24FC2-64F0-4FAE-B57A-09AFD191369D}" type="presParOf" srcId="{82D7C2F2-818E-4F9F-BD89-5A9865BFAB41}" destId="{F3F88DF9-F664-47FC-BEEE-AF184A016ABE}" srcOrd="1" destOrd="0" presId="urn:microsoft.com/office/officeart/2008/layout/CircleAccentTimeline"/>
    <dgm:cxn modelId="{BCBBFACA-C213-4939-9944-179EAF0A9971}" type="presParOf" srcId="{82D7C2F2-818E-4F9F-BD89-5A9865BFAB41}" destId="{823A0967-96FE-4FA8-B5A0-A0C830E64380}" srcOrd="2" destOrd="0" presId="urn:microsoft.com/office/officeart/2008/layout/CircleAccentTimeline"/>
    <dgm:cxn modelId="{4AA3AABE-7C5C-4D50-8617-7E32A6D09CC3}" type="presParOf" srcId="{5F438216-0AF1-4C82-9066-26DCFB7C6444}" destId="{5C985297-37A1-4D11-A12E-FCD7B11E78FB}" srcOrd="25" destOrd="0" presId="urn:microsoft.com/office/officeart/2008/layout/CircleAccentTimeline"/>
    <dgm:cxn modelId="{72844F40-7B4C-4651-A614-37885008BFF3}" type="presParOf" srcId="{5F438216-0AF1-4C82-9066-26DCFB7C6444}" destId="{6F390D07-90AB-4313-A2FE-B5E51690B3AE}" srcOrd="26" destOrd="0" presId="urn:microsoft.com/office/officeart/2008/layout/CircleAccentTimeline"/>
    <dgm:cxn modelId="{E566843D-054C-460E-8E0E-442041B8EA3E}" type="presParOf" srcId="{5F438216-0AF1-4C82-9066-26DCFB7C6444}" destId="{94D0C1F7-FFE8-4006-8CDE-56F765A45AFF}" srcOrd="27" destOrd="0" presId="urn:microsoft.com/office/officeart/2008/layout/CircleAccentTimeline"/>
    <dgm:cxn modelId="{EC564040-3DB1-434D-A585-D70D9D7E9D12}" type="presParOf" srcId="{5F438216-0AF1-4C82-9066-26DCFB7C6444}" destId="{23627C42-34B7-4EDA-9F9E-6B01E6D360B4}" srcOrd="28" destOrd="0" presId="urn:microsoft.com/office/officeart/2008/layout/CircleAccentTimeline"/>
    <dgm:cxn modelId="{5A89E517-BF9A-4B99-A501-FE1BC2A22EF5}" type="presParOf" srcId="{23627C42-34B7-4EDA-9F9E-6B01E6D360B4}" destId="{2E596206-402B-4687-8CAB-5733D7A98A23}" srcOrd="0" destOrd="0" presId="urn:microsoft.com/office/officeart/2008/layout/CircleAccentTimeline"/>
    <dgm:cxn modelId="{3966B059-DD9A-4142-92DC-DFFDCFF841E2}" type="presParOf" srcId="{23627C42-34B7-4EDA-9F9E-6B01E6D360B4}" destId="{3B3AC150-6932-459F-AA63-4DFB48ACCD7E}" srcOrd="1" destOrd="0" presId="urn:microsoft.com/office/officeart/2008/layout/CircleAccentTimeline"/>
    <dgm:cxn modelId="{CD4CD1C1-1451-4AA2-9B9C-A95122A589AD}" type="presParOf" srcId="{23627C42-34B7-4EDA-9F9E-6B01E6D360B4}" destId="{473CC4C4-A480-44F8-A011-C94F183EFDA1}" srcOrd="2" destOrd="0" presId="urn:microsoft.com/office/officeart/2008/layout/CircleAccentTimeline"/>
    <dgm:cxn modelId="{BDF401CE-91FE-470D-B235-1521DA182DE2}" type="presParOf" srcId="{5F438216-0AF1-4C82-9066-26DCFB7C6444}" destId="{A59E1ACC-667B-4130-BFD9-9391CD0AA7E8}" srcOrd="29" destOrd="0" presId="urn:microsoft.com/office/officeart/2008/layout/CircleAccentTimeline"/>
    <dgm:cxn modelId="{DB1E4D22-9C63-49A6-A910-9181496F5027}" type="presParOf" srcId="{5F438216-0AF1-4C82-9066-26DCFB7C6444}" destId="{F1003115-B422-4CCD-B42E-F24973036C1E}" srcOrd="30" destOrd="0" presId="urn:microsoft.com/office/officeart/2008/layout/CircleAccentTimeline"/>
    <dgm:cxn modelId="{5FF9A28A-ECC0-4E9B-8A77-DD0C94679176}" type="presParOf" srcId="{5F438216-0AF1-4C82-9066-26DCFB7C6444}" destId="{0353BFDB-332E-4844-8014-AD9F9A8C82B7}" srcOrd="31" destOrd="0" presId="urn:microsoft.com/office/officeart/2008/layout/CircleAccentTimeline"/>
    <dgm:cxn modelId="{E7BBEF7E-92F4-4FC6-A245-2BD7670AAA2D}" type="presParOf" srcId="{5F438216-0AF1-4C82-9066-26DCFB7C6444}" destId="{A8A10DAF-4426-49E0-B46C-A0E012FE414B}" srcOrd="32" destOrd="0" presId="urn:microsoft.com/office/officeart/2008/layout/CircleAccentTimeline"/>
    <dgm:cxn modelId="{C8417982-4918-428C-96AD-EF7E510BA5CD}" type="presParOf" srcId="{A8A10DAF-4426-49E0-B46C-A0E012FE414B}" destId="{376B2D9F-7746-4204-BDF4-CF88A6AA5A5F}" srcOrd="0" destOrd="0" presId="urn:microsoft.com/office/officeart/2008/layout/CircleAccentTimeline"/>
    <dgm:cxn modelId="{D3BB01E3-FE13-4374-BC87-70BD15EB05D4}" type="presParOf" srcId="{A8A10DAF-4426-49E0-B46C-A0E012FE414B}" destId="{8D0B3093-BE9B-4293-9A63-B6A364DFFF0B}" srcOrd="1" destOrd="0" presId="urn:microsoft.com/office/officeart/2008/layout/CircleAccentTimeline"/>
    <dgm:cxn modelId="{C0E6D497-6E19-4820-87C0-88884DD07658}" type="presParOf" srcId="{A8A10DAF-4426-49E0-B46C-A0E012FE414B}" destId="{73DE00FF-F9A0-456A-A1C9-045B68D42DBE}" srcOrd="2" destOrd="0" presId="urn:microsoft.com/office/officeart/2008/layout/CircleAccentTimeline"/>
    <dgm:cxn modelId="{EAAA20E7-D34A-40EB-A399-389A00A372BA}" type="presParOf" srcId="{5F438216-0AF1-4C82-9066-26DCFB7C6444}" destId="{9BE1B44B-DBAC-4411-9FA2-DFFD8B58752C}" srcOrd="33" destOrd="0" presId="urn:microsoft.com/office/officeart/2008/layout/CircleAccentTimeline"/>
    <dgm:cxn modelId="{843F6C2D-D99C-4DF1-B8AF-D4327A03D315}" type="presParOf" srcId="{5F438216-0AF1-4C82-9066-26DCFB7C6444}" destId="{517E90B7-FDD2-4ACD-86BA-56EBD687D796}" srcOrd="34" destOrd="0" presId="urn:microsoft.com/office/officeart/2008/layout/CircleAccentTimeline"/>
    <dgm:cxn modelId="{1F446DD7-6D79-4BD8-B2A2-B5E21C3E11BF}" type="presParOf" srcId="{5F438216-0AF1-4C82-9066-26DCFB7C6444}" destId="{E5839FE3-B4F1-48B2-8900-E729B0A26BD5}" srcOrd="35" destOrd="0" presId="urn:microsoft.com/office/officeart/2008/layout/CircleAccentTimeline"/>
    <dgm:cxn modelId="{6655CA45-86EF-4960-A6ED-B27B541281AE}" type="presParOf" srcId="{5F438216-0AF1-4C82-9066-26DCFB7C6444}" destId="{6320CAF9-503D-4D90-8EC8-19F0F583D3E8}" srcOrd="36" destOrd="0" presId="urn:microsoft.com/office/officeart/2008/layout/CircleAccentTimeline"/>
    <dgm:cxn modelId="{DBA3C448-E1F7-431B-AA09-26031EEE6CB6}" type="presParOf" srcId="{6320CAF9-503D-4D90-8EC8-19F0F583D3E8}" destId="{1699B76C-FC31-4632-BD95-B85BDF391647}" srcOrd="0" destOrd="0" presId="urn:microsoft.com/office/officeart/2008/layout/CircleAccentTimeline"/>
    <dgm:cxn modelId="{D3084390-51C5-4F71-98EF-B0015C3C4E1D}" type="presParOf" srcId="{6320CAF9-503D-4D90-8EC8-19F0F583D3E8}" destId="{52F3ABDF-AEA6-404A-8035-4F39C7812FB6}" srcOrd="1" destOrd="0" presId="urn:microsoft.com/office/officeart/2008/layout/CircleAccentTimeline"/>
    <dgm:cxn modelId="{E9AD4D24-3096-46B1-A83C-1DB3892CFFC6}" type="presParOf" srcId="{6320CAF9-503D-4D90-8EC8-19F0F583D3E8}" destId="{C4C0C9C6-65E6-4A94-95C1-2434901FF16B}" srcOrd="2" destOrd="0" presId="urn:microsoft.com/office/officeart/2008/layout/CircleAccentTimeline"/>
    <dgm:cxn modelId="{EF28EBEB-C9FE-4F9E-AE1A-511E086CE8F5}" type="presParOf" srcId="{5F438216-0AF1-4C82-9066-26DCFB7C6444}" destId="{38369887-563A-4023-8E55-EF900809223E}" srcOrd="37" destOrd="0" presId="urn:microsoft.com/office/officeart/2008/layout/CircleAccentTimeline"/>
    <dgm:cxn modelId="{376815A8-C4E5-4C79-90FE-763A08CEF97B}" type="presParOf" srcId="{5F438216-0AF1-4C82-9066-26DCFB7C6444}" destId="{D0CEA6BC-DF81-4D1F-8A34-0009CCCE907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0FEBE3-4066-4989-BF5C-66CE5A9755CB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CA9C91F-8F12-434E-A660-083FDE3CDABE}">
      <dgm:prSet phldrT="[Texto]"/>
      <dgm:spPr/>
      <dgm:t>
        <a:bodyPr/>
        <a:lstStyle/>
        <a:p>
          <a:r>
            <a:rPr lang="es-EC" b="1" dirty="0" smtClean="0"/>
            <a:t>DECLARAR ACTORES</a:t>
          </a:r>
          <a:endParaRPr lang="es-EC" dirty="0"/>
        </a:p>
      </dgm:t>
    </dgm:pt>
    <dgm:pt modelId="{6783D749-FA10-48B2-9BAB-E7533E02834E}" type="parTrans" cxnId="{F83B231D-7D42-40F9-8AD9-D01E30E24BB6}">
      <dgm:prSet/>
      <dgm:spPr/>
      <dgm:t>
        <a:bodyPr/>
        <a:lstStyle/>
        <a:p>
          <a:endParaRPr lang="es-EC"/>
        </a:p>
      </dgm:t>
    </dgm:pt>
    <dgm:pt modelId="{CC464B6E-99E7-4204-912D-E8614204E369}" type="sibTrans" cxnId="{F83B231D-7D42-40F9-8AD9-D01E30E24BB6}">
      <dgm:prSet/>
      <dgm:spPr/>
      <dgm:t>
        <a:bodyPr/>
        <a:lstStyle/>
        <a:p>
          <a:endParaRPr lang="es-EC"/>
        </a:p>
      </dgm:t>
    </dgm:pt>
    <dgm:pt modelId="{E0D3DAA9-2A4F-4125-9155-E80928D1E1A7}">
      <dgm:prSet phldrT="[Texto]"/>
      <dgm:spPr/>
      <dgm:t>
        <a:bodyPr/>
        <a:lstStyle/>
        <a:p>
          <a:r>
            <a:rPr lang="es-EC" b="1" dirty="0" smtClean="0"/>
            <a:t>PLANIFICACIÓN DEL PRODUCT BACKLOG </a:t>
          </a:r>
          <a:endParaRPr lang="es-EC" dirty="0"/>
        </a:p>
      </dgm:t>
    </dgm:pt>
    <dgm:pt modelId="{53AA7DB9-8E60-43CC-82B9-E46E3ABCE268}" type="parTrans" cxnId="{C9813C6C-7FB6-4409-919B-77237E716A8D}">
      <dgm:prSet/>
      <dgm:spPr/>
      <dgm:t>
        <a:bodyPr/>
        <a:lstStyle/>
        <a:p>
          <a:endParaRPr lang="es-EC"/>
        </a:p>
      </dgm:t>
    </dgm:pt>
    <dgm:pt modelId="{B7A89020-482B-4D88-BE26-768BB9FE35B4}" type="sibTrans" cxnId="{C9813C6C-7FB6-4409-919B-77237E716A8D}">
      <dgm:prSet/>
      <dgm:spPr/>
      <dgm:t>
        <a:bodyPr/>
        <a:lstStyle/>
        <a:p>
          <a:endParaRPr lang="es-EC"/>
        </a:p>
      </dgm:t>
    </dgm:pt>
    <dgm:pt modelId="{C10AE8A4-333A-42EF-ADE6-3A14B92329DE}">
      <dgm:prSet phldrT="[Texto]"/>
      <dgm:spPr/>
      <dgm:t>
        <a:bodyPr/>
        <a:lstStyle/>
        <a:p>
          <a:r>
            <a:rPr lang="es-EC" b="1" dirty="0" smtClean="0"/>
            <a:t>PRODUCT BACKLOG </a:t>
          </a:r>
          <a:endParaRPr lang="es-EC" dirty="0"/>
        </a:p>
      </dgm:t>
    </dgm:pt>
    <dgm:pt modelId="{9B5F0B41-EB8E-4BA1-96C1-1081474C6D1F}" type="parTrans" cxnId="{C2DA6C17-3A49-4C8D-8B07-9D5F98F78229}">
      <dgm:prSet/>
      <dgm:spPr/>
      <dgm:t>
        <a:bodyPr/>
        <a:lstStyle/>
        <a:p>
          <a:endParaRPr lang="es-EC"/>
        </a:p>
      </dgm:t>
    </dgm:pt>
    <dgm:pt modelId="{BF11B465-4E34-4DCC-AE9D-BB2FB4E88810}" type="sibTrans" cxnId="{C2DA6C17-3A49-4C8D-8B07-9D5F98F78229}">
      <dgm:prSet/>
      <dgm:spPr/>
      <dgm:t>
        <a:bodyPr/>
        <a:lstStyle/>
        <a:p>
          <a:endParaRPr lang="es-EC"/>
        </a:p>
      </dgm:t>
    </dgm:pt>
    <dgm:pt modelId="{B282691C-73E1-419D-9A9E-D4BE577F38D4}">
      <dgm:prSet phldrT="[Texto]"/>
      <dgm:spPr/>
      <dgm:t>
        <a:bodyPr/>
        <a:lstStyle/>
        <a:p>
          <a:r>
            <a:rPr lang="es-EC" b="1" dirty="0" smtClean="0"/>
            <a:t>PLANIFICACIÓN DE LOS SPRINTS</a:t>
          </a:r>
          <a:endParaRPr lang="es-EC" dirty="0"/>
        </a:p>
      </dgm:t>
    </dgm:pt>
    <dgm:pt modelId="{093DBD3F-F411-4E48-B33A-ABCC928445E0}" type="parTrans" cxnId="{2F2935EA-7673-41D3-B4B9-F2BFCAAA3E05}">
      <dgm:prSet/>
      <dgm:spPr/>
      <dgm:t>
        <a:bodyPr/>
        <a:lstStyle/>
        <a:p>
          <a:endParaRPr lang="es-EC"/>
        </a:p>
      </dgm:t>
    </dgm:pt>
    <dgm:pt modelId="{81276F19-F8CA-4C79-9724-28BB2A3A8C89}" type="sibTrans" cxnId="{2F2935EA-7673-41D3-B4B9-F2BFCAAA3E05}">
      <dgm:prSet/>
      <dgm:spPr/>
      <dgm:t>
        <a:bodyPr/>
        <a:lstStyle/>
        <a:p>
          <a:endParaRPr lang="es-EC"/>
        </a:p>
      </dgm:t>
    </dgm:pt>
    <dgm:pt modelId="{62783C0B-5D87-4305-925A-24051332F8B0}">
      <dgm:prSet phldrT="[Texto]"/>
      <dgm:spPr/>
      <dgm:t>
        <a:bodyPr/>
        <a:lstStyle/>
        <a:p>
          <a:r>
            <a:rPr lang="es-EC" b="1" dirty="0" smtClean="0"/>
            <a:t>ARQUITECTURA DE LA SOLUCIÓN</a:t>
          </a:r>
          <a:endParaRPr lang="es-EC" dirty="0"/>
        </a:p>
      </dgm:t>
    </dgm:pt>
    <dgm:pt modelId="{463BDDA5-9B71-40D3-B9E3-865D96808323}" type="parTrans" cxnId="{F749D060-3C45-46E5-BF29-C17B8F563265}">
      <dgm:prSet/>
      <dgm:spPr/>
      <dgm:t>
        <a:bodyPr/>
        <a:lstStyle/>
        <a:p>
          <a:endParaRPr lang="es-EC"/>
        </a:p>
      </dgm:t>
    </dgm:pt>
    <dgm:pt modelId="{6AF33F4B-A77B-46FE-A73B-F075E41BA0F1}" type="sibTrans" cxnId="{F749D060-3C45-46E5-BF29-C17B8F563265}">
      <dgm:prSet/>
      <dgm:spPr/>
      <dgm:t>
        <a:bodyPr/>
        <a:lstStyle/>
        <a:p>
          <a:endParaRPr lang="es-EC"/>
        </a:p>
      </dgm:t>
    </dgm:pt>
    <dgm:pt modelId="{1800947C-58D0-4D6D-A02D-CBBEA0F78C59}">
      <dgm:prSet phldrT="[Texto]"/>
      <dgm:spPr/>
      <dgm:t>
        <a:bodyPr/>
        <a:lstStyle/>
        <a:p>
          <a:endParaRPr lang="es-EC"/>
        </a:p>
      </dgm:t>
    </dgm:pt>
    <dgm:pt modelId="{F01CA43A-BF25-4588-91C9-4E5F11845ED2}" type="parTrans" cxnId="{C3149CCF-E907-43A5-913B-B2C102A04212}">
      <dgm:prSet/>
      <dgm:spPr/>
      <dgm:t>
        <a:bodyPr/>
        <a:lstStyle/>
        <a:p>
          <a:endParaRPr lang="es-EC"/>
        </a:p>
      </dgm:t>
    </dgm:pt>
    <dgm:pt modelId="{B975F00F-0539-4B1F-B636-2F8015635E30}" type="sibTrans" cxnId="{C3149CCF-E907-43A5-913B-B2C102A04212}">
      <dgm:prSet/>
      <dgm:spPr/>
      <dgm:t>
        <a:bodyPr/>
        <a:lstStyle/>
        <a:p>
          <a:endParaRPr lang="es-EC"/>
        </a:p>
      </dgm:t>
    </dgm:pt>
    <dgm:pt modelId="{7076B237-7023-492D-8F03-C03A9462B6DC}" type="pres">
      <dgm:prSet presAssocID="{640FEBE3-4066-4989-BF5C-66CE5A9755CB}" presName="arrowDiagram" presStyleCnt="0">
        <dgm:presLayoutVars>
          <dgm:chMax val="5"/>
          <dgm:dir/>
          <dgm:resizeHandles val="exact"/>
        </dgm:presLayoutVars>
      </dgm:prSet>
      <dgm:spPr/>
    </dgm:pt>
    <dgm:pt modelId="{E71A3EEB-72E3-4EBC-BDC5-550917CBD2F8}" type="pres">
      <dgm:prSet presAssocID="{640FEBE3-4066-4989-BF5C-66CE5A9755CB}" presName="arrow" presStyleLbl="bgShp" presStyleIdx="0" presStyleCnt="1" custScaleX="123746" custScaleY="85713" custLinFactNeighborX="1603" custLinFactNeighborY="-30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074844-0003-47FD-BE67-5F0F1855F6F4}" type="pres">
      <dgm:prSet presAssocID="{640FEBE3-4066-4989-BF5C-66CE5A9755CB}" presName="arrowDiagram5" presStyleCnt="0"/>
      <dgm:spPr/>
    </dgm:pt>
    <dgm:pt modelId="{1336C675-385A-4C80-9AD2-C568D73C9020}" type="pres">
      <dgm:prSet presAssocID="{8CA9C91F-8F12-434E-A660-083FDE3CDABE}" presName="bullet5a" presStyleLbl="node1" presStyleIdx="0" presStyleCnt="5" custLinFactX="-200000" custLinFactNeighborX="-276885" custLinFactNeighborY="-73329"/>
      <dgm:spPr/>
    </dgm:pt>
    <dgm:pt modelId="{8EB311CA-835E-4005-909B-0B63B3EE687F}" type="pres">
      <dgm:prSet presAssocID="{8CA9C91F-8F12-434E-A660-083FDE3CDABE}" presName="textBox5a" presStyleLbl="revTx" presStyleIdx="0" presStyleCnt="5" custAng="1377932" custScaleX="175057" custScaleY="29775" custLinFactNeighborX="-45702" custLinFactNeighborY="-13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9E307B-7FD9-476D-928B-8C66EE290EC2}" type="pres">
      <dgm:prSet presAssocID="{E0D3DAA9-2A4F-4125-9155-E80928D1E1A7}" presName="bullet5b" presStyleLbl="node1" presStyleIdx="1" presStyleCnt="5" custLinFactX="-144979" custLinFactNeighborX="-200000" custLinFactNeighborY="38331"/>
      <dgm:spPr/>
    </dgm:pt>
    <dgm:pt modelId="{616E1114-47B1-43E0-8EBC-3A981FC8C53C}" type="pres">
      <dgm:prSet presAssocID="{E0D3DAA9-2A4F-4125-9155-E80928D1E1A7}" presName="textBox5b" presStyleLbl="revTx" presStyleIdx="1" presStyleCnt="5" custAng="1671729" custScaleX="232537" custScaleY="18695" custLinFactNeighborX="-15719" custLinFactNeighborY="2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676908-35F9-401D-BE7E-6B8965CAB9CE}" type="pres">
      <dgm:prSet presAssocID="{C10AE8A4-333A-42EF-ADE6-3A14B92329DE}" presName="bullet5c" presStyleLbl="node1" presStyleIdx="2" presStyleCnt="5" custLinFactX="-151367" custLinFactNeighborX="-200000" custLinFactNeighborY="92634"/>
      <dgm:spPr/>
    </dgm:pt>
    <dgm:pt modelId="{5F8440E6-A4A8-4175-B14F-346261854985}" type="pres">
      <dgm:prSet presAssocID="{C10AE8A4-333A-42EF-ADE6-3A14B92329DE}" presName="textBox5c" presStyleLbl="revTx" presStyleIdx="2" presStyleCnt="5" custAng="1718525" custScaleX="207690" custScaleY="21235" custLinFactNeighborX="-48436" custLinFactNeighborY="5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8D4E2E-20DF-43B1-9C62-C452518BB65F}" type="pres">
      <dgm:prSet presAssocID="{B282691C-73E1-419D-9A9E-D4BE577F38D4}" presName="bullet5d" presStyleLbl="node1" presStyleIdx="3" presStyleCnt="5" custLinFactX="-185783" custLinFactY="5833" custLinFactNeighborX="-200000" custLinFactNeighborY="100000"/>
      <dgm:spPr/>
    </dgm:pt>
    <dgm:pt modelId="{711793CE-78BD-414F-8851-A27B96093D82}" type="pres">
      <dgm:prSet presAssocID="{B282691C-73E1-419D-9A9E-D4BE577F38D4}" presName="textBox5d" presStyleLbl="revTx" presStyleIdx="3" presStyleCnt="5" custAng="1704753" custScaleX="176839" custScaleY="19678" custLinFactNeighborX="-95497" custLinFactNeighborY="25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736B88-49A7-47AE-B223-0DC522E562CB}" type="pres">
      <dgm:prSet presAssocID="{62783C0B-5D87-4305-925A-24051332F8B0}" presName="bullet5e" presStyleLbl="node1" presStyleIdx="4" presStyleCnt="5" custLinFactX="-160991" custLinFactNeighborX="-200000" custLinFactNeighborY="883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39EA849-AA6A-44FA-BB44-7654E4D05BF5}" type="pres">
      <dgm:prSet presAssocID="{62783C0B-5D87-4305-925A-24051332F8B0}" presName="textBox5e" presStyleLbl="revTx" presStyleIdx="4" presStyleCnt="5" custAng="1600562" custScaleX="259293" custScaleY="16093" custLinFactNeighborX="-81767" custLinFactNeighborY="29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F2935EA-7673-41D3-B4B9-F2BFCAAA3E05}" srcId="{640FEBE3-4066-4989-BF5C-66CE5A9755CB}" destId="{B282691C-73E1-419D-9A9E-D4BE577F38D4}" srcOrd="3" destOrd="0" parTransId="{093DBD3F-F411-4E48-B33A-ABCC928445E0}" sibTransId="{81276F19-F8CA-4C79-9724-28BB2A3A8C89}"/>
    <dgm:cxn modelId="{97942153-0D12-4371-9B89-C402A61AA1C0}" type="presOf" srcId="{640FEBE3-4066-4989-BF5C-66CE5A9755CB}" destId="{7076B237-7023-492D-8F03-C03A9462B6DC}" srcOrd="0" destOrd="0" presId="urn:microsoft.com/office/officeart/2005/8/layout/arrow2"/>
    <dgm:cxn modelId="{51729873-EA0C-4E14-8FB2-64274EA805B0}" type="presOf" srcId="{C10AE8A4-333A-42EF-ADE6-3A14B92329DE}" destId="{5F8440E6-A4A8-4175-B14F-346261854985}" srcOrd="0" destOrd="0" presId="urn:microsoft.com/office/officeart/2005/8/layout/arrow2"/>
    <dgm:cxn modelId="{C3149CCF-E907-43A5-913B-B2C102A04212}" srcId="{640FEBE3-4066-4989-BF5C-66CE5A9755CB}" destId="{1800947C-58D0-4D6D-A02D-CBBEA0F78C59}" srcOrd="5" destOrd="0" parTransId="{F01CA43A-BF25-4588-91C9-4E5F11845ED2}" sibTransId="{B975F00F-0539-4B1F-B636-2F8015635E30}"/>
    <dgm:cxn modelId="{C9813C6C-7FB6-4409-919B-77237E716A8D}" srcId="{640FEBE3-4066-4989-BF5C-66CE5A9755CB}" destId="{E0D3DAA9-2A4F-4125-9155-E80928D1E1A7}" srcOrd="1" destOrd="0" parTransId="{53AA7DB9-8E60-43CC-82B9-E46E3ABCE268}" sibTransId="{B7A89020-482B-4D88-BE26-768BB9FE35B4}"/>
    <dgm:cxn modelId="{50D55BCA-2764-4FE2-9A8C-CE23F1AD2EB9}" type="presOf" srcId="{62783C0B-5D87-4305-925A-24051332F8B0}" destId="{439EA849-AA6A-44FA-BB44-7654E4D05BF5}" srcOrd="0" destOrd="0" presId="urn:microsoft.com/office/officeart/2005/8/layout/arrow2"/>
    <dgm:cxn modelId="{F83B231D-7D42-40F9-8AD9-D01E30E24BB6}" srcId="{640FEBE3-4066-4989-BF5C-66CE5A9755CB}" destId="{8CA9C91F-8F12-434E-A660-083FDE3CDABE}" srcOrd="0" destOrd="0" parTransId="{6783D749-FA10-48B2-9BAB-E7533E02834E}" sibTransId="{CC464B6E-99E7-4204-912D-E8614204E369}"/>
    <dgm:cxn modelId="{F749D060-3C45-46E5-BF29-C17B8F563265}" srcId="{640FEBE3-4066-4989-BF5C-66CE5A9755CB}" destId="{62783C0B-5D87-4305-925A-24051332F8B0}" srcOrd="4" destOrd="0" parTransId="{463BDDA5-9B71-40D3-B9E3-865D96808323}" sibTransId="{6AF33F4B-A77B-46FE-A73B-F075E41BA0F1}"/>
    <dgm:cxn modelId="{EF812E58-8EA6-4DC5-BA0E-6E65FD668A93}" type="presOf" srcId="{E0D3DAA9-2A4F-4125-9155-E80928D1E1A7}" destId="{616E1114-47B1-43E0-8EBC-3A981FC8C53C}" srcOrd="0" destOrd="0" presId="urn:microsoft.com/office/officeart/2005/8/layout/arrow2"/>
    <dgm:cxn modelId="{8EDDBC5F-1170-4CF8-9D99-AAB4B913DD99}" type="presOf" srcId="{8CA9C91F-8F12-434E-A660-083FDE3CDABE}" destId="{8EB311CA-835E-4005-909B-0B63B3EE687F}" srcOrd="0" destOrd="0" presId="urn:microsoft.com/office/officeart/2005/8/layout/arrow2"/>
    <dgm:cxn modelId="{F7C22AC4-EAD5-41D6-8E8F-865E3FCBB5C0}" type="presOf" srcId="{B282691C-73E1-419D-9A9E-D4BE577F38D4}" destId="{711793CE-78BD-414F-8851-A27B96093D82}" srcOrd="0" destOrd="0" presId="urn:microsoft.com/office/officeart/2005/8/layout/arrow2"/>
    <dgm:cxn modelId="{C2DA6C17-3A49-4C8D-8B07-9D5F98F78229}" srcId="{640FEBE3-4066-4989-BF5C-66CE5A9755CB}" destId="{C10AE8A4-333A-42EF-ADE6-3A14B92329DE}" srcOrd="2" destOrd="0" parTransId="{9B5F0B41-EB8E-4BA1-96C1-1081474C6D1F}" sibTransId="{BF11B465-4E34-4DCC-AE9D-BB2FB4E88810}"/>
    <dgm:cxn modelId="{F507AA66-C2C4-475D-ACD4-9A4B5EDD04E5}" type="presParOf" srcId="{7076B237-7023-492D-8F03-C03A9462B6DC}" destId="{E71A3EEB-72E3-4EBC-BDC5-550917CBD2F8}" srcOrd="0" destOrd="0" presId="urn:microsoft.com/office/officeart/2005/8/layout/arrow2"/>
    <dgm:cxn modelId="{2ABCFD79-9922-430D-BE47-D7A24C30ECE8}" type="presParOf" srcId="{7076B237-7023-492D-8F03-C03A9462B6DC}" destId="{4A074844-0003-47FD-BE67-5F0F1855F6F4}" srcOrd="1" destOrd="0" presId="urn:microsoft.com/office/officeart/2005/8/layout/arrow2"/>
    <dgm:cxn modelId="{095564EC-D556-45F9-871C-0503EF40F8C1}" type="presParOf" srcId="{4A074844-0003-47FD-BE67-5F0F1855F6F4}" destId="{1336C675-385A-4C80-9AD2-C568D73C9020}" srcOrd="0" destOrd="0" presId="urn:microsoft.com/office/officeart/2005/8/layout/arrow2"/>
    <dgm:cxn modelId="{41110BBF-E563-4B82-B863-3FC68784562A}" type="presParOf" srcId="{4A074844-0003-47FD-BE67-5F0F1855F6F4}" destId="{8EB311CA-835E-4005-909B-0B63B3EE687F}" srcOrd="1" destOrd="0" presId="urn:microsoft.com/office/officeart/2005/8/layout/arrow2"/>
    <dgm:cxn modelId="{47B4416F-9598-4114-8885-C1E42705531D}" type="presParOf" srcId="{4A074844-0003-47FD-BE67-5F0F1855F6F4}" destId="{D49E307B-7FD9-476D-928B-8C66EE290EC2}" srcOrd="2" destOrd="0" presId="urn:microsoft.com/office/officeart/2005/8/layout/arrow2"/>
    <dgm:cxn modelId="{92A9E741-30A9-4C0A-BA18-A3E5CFB4192B}" type="presParOf" srcId="{4A074844-0003-47FD-BE67-5F0F1855F6F4}" destId="{616E1114-47B1-43E0-8EBC-3A981FC8C53C}" srcOrd="3" destOrd="0" presId="urn:microsoft.com/office/officeart/2005/8/layout/arrow2"/>
    <dgm:cxn modelId="{9CAD217F-18CF-4410-8A10-47F106A2F165}" type="presParOf" srcId="{4A074844-0003-47FD-BE67-5F0F1855F6F4}" destId="{68676908-35F9-401D-BE7E-6B8965CAB9CE}" srcOrd="4" destOrd="0" presId="urn:microsoft.com/office/officeart/2005/8/layout/arrow2"/>
    <dgm:cxn modelId="{900E42FB-47F5-4783-81B3-6C6E2FCB4871}" type="presParOf" srcId="{4A074844-0003-47FD-BE67-5F0F1855F6F4}" destId="{5F8440E6-A4A8-4175-B14F-346261854985}" srcOrd="5" destOrd="0" presId="urn:microsoft.com/office/officeart/2005/8/layout/arrow2"/>
    <dgm:cxn modelId="{074B8DB7-F09E-4FCF-8967-B75C9D24F10A}" type="presParOf" srcId="{4A074844-0003-47FD-BE67-5F0F1855F6F4}" destId="{F88D4E2E-20DF-43B1-9C62-C452518BB65F}" srcOrd="6" destOrd="0" presId="urn:microsoft.com/office/officeart/2005/8/layout/arrow2"/>
    <dgm:cxn modelId="{E57AF360-AD23-4ACC-9911-3B821CC5C55E}" type="presParOf" srcId="{4A074844-0003-47FD-BE67-5F0F1855F6F4}" destId="{711793CE-78BD-414F-8851-A27B96093D82}" srcOrd="7" destOrd="0" presId="urn:microsoft.com/office/officeart/2005/8/layout/arrow2"/>
    <dgm:cxn modelId="{705CC475-A68D-4BD1-BBE9-7A5D91EA466A}" type="presParOf" srcId="{4A074844-0003-47FD-BE67-5F0F1855F6F4}" destId="{9D736B88-49A7-47AE-B223-0DC522E562CB}" srcOrd="8" destOrd="0" presId="urn:microsoft.com/office/officeart/2005/8/layout/arrow2"/>
    <dgm:cxn modelId="{7FD8FA4C-0E3B-4D69-BB37-EF8271689D95}" type="presParOf" srcId="{4A074844-0003-47FD-BE67-5F0F1855F6F4}" destId="{439EA849-AA6A-44FA-BB44-7654E4D05BF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5350D0-B815-477D-BA39-5DFA96B9E8C7}" type="doc">
      <dgm:prSet loTypeId="urn:microsoft.com/office/officeart/2005/8/layout/vList2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3C9FBCE-4CD0-42F4-928F-7AE06DD38248}">
      <dgm:prSet/>
      <dgm:spPr/>
      <dgm:t>
        <a:bodyPr/>
        <a:lstStyle/>
        <a:p>
          <a:r>
            <a:rPr lang="es-ES" dirty="0" smtClean="0"/>
            <a:t>Página de menú.</a:t>
          </a:r>
          <a:endParaRPr lang="es-EC" dirty="0"/>
        </a:p>
      </dgm:t>
    </dgm:pt>
    <dgm:pt modelId="{CFBAB60E-B173-4833-8244-4953F8607CCD}" type="parTrans" cxnId="{AB1C9210-0146-4BB3-BED0-0A059EB6510E}">
      <dgm:prSet/>
      <dgm:spPr/>
      <dgm:t>
        <a:bodyPr/>
        <a:lstStyle/>
        <a:p>
          <a:endParaRPr lang="es-EC"/>
        </a:p>
      </dgm:t>
    </dgm:pt>
    <dgm:pt modelId="{DB3DD5B0-89DB-4C7A-ABB5-A4E3EE62A4AB}" type="sibTrans" cxnId="{AB1C9210-0146-4BB3-BED0-0A059EB6510E}">
      <dgm:prSet/>
      <dgm:spPr/>
      <dgm:t>
        <a:bodyPr/>
        <a:lstStyle/>
        <a:p>
          <a:endParaRPr lang="es-EC"/>
        </a:p>
      </dgm:t>
    </dgm:pt>
    <dgm:pt modelId="{CABE0143-D4AD-40D2-A2DC-191294271126}">
      <dgm:prSet/>
      <dgm:spPr/>
      <dgm:t>
        <a:bodyPr/>
        <a:lstStyle/>
        <a:p>
          <a:r>
            <a:rPr lang="es-ES" dirty="0" smtClean="0"/>
            <a:t>Página principal.</a:t>
          </a:r>
          <a:endParaRPr lang="es-EC" dirty="0"/>
        </a:p>
      </dgm:t>
    </dgm:pt>
    <dgm:pt modelId="{CDABC30A-8B01-463E-A6DD-2C0614852CC2}" type="parTrans" cxnId="{E96E1B04-6249-41EB-A6FE-0B0946882C64}">
      <dgm:prSet/>
      <dgm:spPr/>
      <dgm:t>
        <a:bodyPr/>
        <a:lstStyle/>
        <a:p>
          <a:endParaRPr lang="es-EC"/>
        </a:p>
      </dgm:t>
    </dgm:pt>
    <dgm:pt modelId="{D883E014-BF48-4BB5-9E77-9423CD4D8BE2}" type="sibTrans" cxnId="{E96E1B04-6249-41EB-A6FE-0B0946882C64}">
      <dgm:prSet/>
      <dgm:spPr/>
      <dgm:t>
        <a:bodyPr/>
        <a:lstStyle/>
        <a:p>
          <a:endParaRPr lang="es-EC"/>
        </a:p>
      </dgm:t>
    </dgm:pt>
    <dgm:pt modelId="{C9036145-09A3-4D58-A7E9-899E3721F2B9}">
      <dgm:prSet/>
      <dgm:spPr/>
      <dgm:t>
        <a:bodyPr/>
        <a:lstStyle/>
        <a:p>
          <a:r>
            <a:rPr lang="es-EC" dirty="0" smtClean="0"/>
            <a:t>Tareas</a:t>
          </a:r>
          <a:endParaRPr lang="es-EC" dirty="0"/>
        </a:p>
      </dgm:t>
    </dgm:pt>
    <dgm:pt modelId="{36460DB2-AB10-4148-8576-E601280D1EF0}" type="parTrans" cxnId="{9CF08963-AC18-4CC0-A474-DAB6644B3C43}">
      <dgm:prSet/>
      <dgm:spPr/>
      <dgm:t>
        <a:bodyPr/>
        <a:lstStyle/>
        <a:p>
          <a:endParaRPr lang="es-EC"/>
        </a:p>
      </dgm:t>
    </dgm:pt>
    <dgm:pt modelId="{4E49A18A-4547-4A0B-9A02-8DD9FFA72825}" type="sibTrans" cxnId="{9CF08963-AC18-4CC0-A474-DAB6644B3C43}">
      <dgm:prSet/>
      <dgm:spPr/>
      <dgm:t>
        <a:bodyPr/>
        <a:lstStyle/>
        <a:p>
          <a:endParaRPr lang="es-EC"/>
        </a:p>
      </dgm:t>
    </dgm:pt>
    <dgm:pt modelId="{BEEA923B-95CE-454C-B1B9-878A76A69361}">
      <dgm:prSet/>
      <dgm:spPr/>
      <dgm:t>
        <a:bodyPr/>
        <a:lstStyle/>
        <a:p>
          <a:endParaRPr lang="es-EC" dirty="0"/>
        </a:p>
      </dgm:t>
    </dgm:pt>
    <dgm:pt modelId="{AD6F86EA-A866-460B-A76D-7DFFD6AD46CA}" type="parTrans" cxnId="{D3F10059-CAC5-4928-91A6-DC2818AA8805}">
      <dgm:prSet/>
      <dgm:spPr/>
      <dgm:t>
        <a:bodyPr/>
        <a:lstStyle/>
        <a:p>
          <a:endParaRPr lang="es-EC"/>
        </a:p>
      </dgm:t>
    </dgm:pt>
    <dgm:pt modelId="{AD1109C2-84C8-467A-A5F5-99D9E31B8C05}" type="sibTrans" cxnId="{D3F10059-CAC5-4928-91A6-DC2818AA8805}">
      <dgm:prSet/>
      <dgm:spPr/>
      <dgm:t>
        <a:bodyPr/>
        <a:lstStyle/>
        <a:p>
          <a:endParaRPr lang="es-EC"/>
        </a:p>
      </dgm:t>
    </dgm:pt>
    <dgm:pt modelId="{FD576B09-3D9A-4E6A-AB2C-EAE6D3D103A0}">
      <dgm:prSet/>
      <dgm:spPr/>
      <dgm:t>
        <a:bodyPr/>
        <a:lstStyle/>
        <a:p>
          <a:r>
            <a:rPr lang="es-ES" dirty="0" smtClean="0"/>
            <a:t>Página inicial.</a:t>
          </a:r>
          <a:endParaRPr lang="es-EC" dirty="0"/>
        </a:p>
      </dgm:t>
    </dgm:pt>
    <dgm:pt modelId="{310DD16A-5694-4F8E-843D-7D0153077079}">
      <dgm:prSet/>
      <dgm:spPr/>
      <dgm:t>
        <a:bodyPr/>
        <a:lstStyle/>
        <a:p>
          <a:r>
            <a:rPr lang="es-EC" b="1" dirty="0" smtClean="0"/>
            <a:t>Priorización </a:t>
          </a:r>
          <a:endParaRPr lang="es-EC" dirty="0"/>
        </a:p>
      </dgm:t>
    </dgm:pt>
    <dgm:pt modelId="{63DBB194-5211-4606-BD3E-C492339647E4}" type="sibTrans" cxnId="{A92DA84C-2E33-4BB0-A1E4-07501ECEE522}">
      <dgm:prSet/>
      <dgm:spPr/>
      <dgm:t>
        <a:bodyPr/>
        <a:lstStyle/>
        <a:p>
          <a:endParaRPr lang="es-EC"/>
        </a:p>
      </dgm:t>
    </dgm:pt>
    <dgm:pt modelId="{593B71E7-2F02-4D5B-B6D1-1041A2E5FB13}" type="parTrans" cxnId="{A92DA84C-2E33-4BB0-A1E4-07501ECEE522}">
      <dgm:prSet/>
      <dgm:spPr/>
      <dgm:t>
        <a:bodyPr/>
        <a:lstStyle/>
        <a:p>
          <a:endParaRPr lang="es-EC"/>
        </a:p>
      </dgm:t>
    </dgm:pt>
    <dgm:pt modelId="{7830DB31-78A6-437D-88F1-E1390C694365}" type="sibTrans" cxnId="{79D6AAD8-C3EB-41A4-844E-11C33009C587}">
      <dgm:prSet/>
      <dgm:spPr/>
      <dgm:t>
        <a:bodyPr/>
        <a:lstStyle/>
        <a:p>
          <a:endParaRPr lang="es-EC"/>
        </a:p>
      </dgm:t>
    </dgm:pt>
    <dgm:pt modelId="{BEC3D308-15D2-4CD9-95AF-D2DF7406D5B2}" type="parTrans" cxnId="{79D6AAD8-C3EB-41A4-844E-11C33009C587}">
      <dgm:prSet/>
      <dgm:spPr/>
      <dgm:t>
        <a:bodyPr/>
        <a:lstStyle/>
        <a:p>
          <a:endParaRPr lang="es-EC"/>
        </a:p>
      </dgm:t>
    </dgm:pt>
    <dgm:pt modelId="{BE99E642-F89D-4EB6-AB65-CD28188BD97A}">
      <dgm:prSet phldrT="[Texto]"/>
      <dgm:spPr/>
      <dgm:t>
        <a:bodyPr/>
        <a:lstStyle/>
        <a:p>
          <a:r>
            <a:rPr lang="es-ES" dirty="0" smtClean="0"/>
            <a:t>En el sprint uno se realiza las tareas del sistema principal, dejándolo operativo.  </a:t>
          </a:r>
          <a:endParaRPr lang="es-EC" dirty="0"/>
        </a:p>
      </dgm:t>
    </dgm:pt>
    <dgm:pt modelId="{ED82364B-5DD4-4A40-9BC0-8FCD18FCE52E}" type="sibTrans" cxnId="{AF3361C4-1BD8-4D77-9E65-0C7424503FF0}">
      <dgm:prSet/>
      <dgm:spPr/>
      <dgm:t>
        <a:bodyPr/>
        <a:lstStyle/>
        <a:p>
          <a:endParaRPr lang="es-EC"/>
        </a:p>
      </dgm:t>
    </dgm:pt>
    <dgm:pt modelId="{A1F292C3-346E-4B24-839A-E8BE20E08D07}" type="parTrans" cxnId="{AF3361C4-1BD8-4D77-9E65-0C7424503FF0}">
      <dgm:prSet/>
      <dgm:spPr/>
      <dgm:t>
        <a:bodyPr/>
        <a:lstStyle/>
        <a:p>
          <a:endParaRPr lang="es-EC"/>
        </a:p>
      </dgm:t>
    </dgm:pt>
    <dgm:pt modelId="{FFB0C9CC-0CBF-437B-8B6B-3190A56D8074}" type="pres">
      <dgm:prSet presAssocID="{3A5350D0-B815-477D-BA39-5DFA96B9E8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CE7770-9AD8-43BB-B21E-9CB61439087B}" type="pres">
      <dgm:prSet presAssocID="{BE99E642-F89D-4EB6-AB65-CD28188BD9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916E9-9D7C-43C1-9140-18BF40673D0C}" type="pres">
      <dgm:prSet presAssocID="{ED82364B-5DD4-4A40-9BC0-8FCD18FCE52E}" presName="spacer" presStyleCnt="0"/>
      <dgm:spPr/>
    </dgm:pt>
    <dgm:pt modelId="{932F8B66-043A-4F34-A22B-B24264DCAEF9}" type="pres">
      <dgm:prSet presAssocID="{310DD16A-5694-4F8E-843D-7D01530770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51D792-8C4D-4FAF-853F-BF585A07E0FD}" type="pres">
      <dgm:prSet presAssocID="{310DD16A-5694-4F8E-843D-7D01530770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2FA713-733C-43D6-A2FF-AB9399FE7F9F}" type="pres">
      <dgm:prSet presAssocID="{C9036145-09A3-4D58-A7E9-899E3721F2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B7A61-3DF4-465C-BBDC-94A45820EA56}" type="pres">
      <dgm:prSet presAssocID="{C9036145-09A3-4D58-A7E9-899E3721F2B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2DA84C-2E33-4BB0-A1E4-07501ECEE522}" srcId="{3A5350D0-B815-477D-BA39-5DFA96B9E8C7}" destId="{310DD16A-5694-4F8E-843D-7D0153077079}" srcOrd="1" destOrd="0" parTransId="{593B71E7-2F02-4D5B-B6D1-1041A2E5FB13}" sibTransId="{63DBB194-5211-4606-BD3E-C492339647E4}"/>
    <dgm:cxn modelId="{E96E1B04-6249-41EB-A6FE-0B0946882C64}" srcId="{310DD16A-5694-4F8E-843D-7D0153077079}" destId="{CABE0143-D4AD-40D2-A2DC-191294271126}" srcOrd="2" destOrd="0" parTransId="{CDABC30A-8B01-463E-A6DD-2C0614852CC2}" sibTransId="{D883E014-BF48-4BB5-9E77-9423CD4D8BE2}"/>
    <dgm:cxn modelId="{79D6AAD8-C3EB-41A4-844E-11C33009C587}" srcId="{310DD16A-5694-4F8E-843D-7D0153077079}" destId="{FD576B09-3D9A-4E6A-AB2C-EAE6D3D103A0}" srcOrd="0" destOrd="0" parTransId="{BEC3D308-15D2-4CD9-95AF-D2DF7406D5B2}" sibTransId="{7830DB31-78A6-437D-88F1-E1390C694365}"/>
    <dgm:cxn modelId="{4D853D19-E896-4873-AFC9-BB2EB098924F}" type="presOf" srcId="{C9036145-09A3-4D58-A7E9-899E3721F2B9}" destId="{4B2FA713-733C-43D6-A2FF-AB9399FE7F9F}" srcOrd="0" destOrd="0" presId="urn:microsoft.com/office/officeart/2005/8/layout/vList2"/>
    <dgm:cxn modelId="{0A11B6CA-BF52-4A18-8B3D-D319DC48D29E}" type="presOf" srcId="{3A5350D0-B815-477D-BA39-5DFA96B9E8C7}" destId="{FFB0C9CC-0CBF-437B-8B6B-3190A56D8074}" srcOrd="0" destOrd="0" presId="urn:microsoft.com/office/officeart/2005/8/layout/vList2"/>
    <dgm:cxn modelId="{B87BCBD1-74E0-4AED-A8EC-710FB18D2BB5}" type="presOf" srcId="{BE99E642-F89D-4EB6-AB65-CD28188BD97A}" destId="{1FCE7770-9AD8-43BB-B21E-9CB61439087B}" srcOrd="0" destOrd="0" presId="urn:microsoft.com/office/officeart/2005/8/layout/vList2"/>
    <dgm:cxn modelId="{9CF08963-AC18-4CC0-A474-DAB6644B3C43}" srcId="{3A5350D0-B815-477D-BA39-5DFA96B9E8C7}" destId="{C9036145-09A3-4D58-A7E9-899E3721F2B9}" srcOrd="2" destOrd="0" parTransId="{36460DB2-AB10-4148-8576-E601280D1EF0}" sibTransId="{4E49A18A-4547-4A0B-9A02-8DD9FFA72825}"/>
    <dgm:cxn modelId="{D3F10059-CAC5-4928-91A6-DC2818AA8805}" srcId="{C9036145-09A3-4D58-A7E9-899E3721F2B9}" destId="{BEEA923B-95CE-454C-B1B9-878A76A69361}" srcOrd="0" destOrd="0" parTransId="{AD6F86EA-A866-460B-A76D-7DFFD6AD46CA}" sibTransId="{AD1109C2-84C8-467A-A5F5-99D9E31B8C05}"/>
    <dgm:cxn modelId="{AB1C9210-0146-4BB3-BED0-0A059EB6510E}" srcId="{310DD16A-5694-4F8E-843D-7D0153077079}" destId="{93C9FBCE-4CD0-42F4-928F-7AE06DD38248}" srcOrd="1" destOrd="0" parTransId="{CFBAB60E-B173-4833-8244-4953F8607CCD}" sibTransId="{DB3DD5B0-89DB-4C7A-ABB5-A4E3EE62A4AB}"/>
    <dgm:cxn modelId="{B209C129-FFEF-4E3A-A63D-F7C0BD5683FF}" type="presOf" srcId="{FD576B09-3D9A-4E6A-AB2C-EAE6D3D103A0}" destId="{1151D792-8C4D-4FAF-853F-BF585A07E0FD}" srcOrd="0" destOrd="0" presId="urn:microsoft.com/office/officeart/2005/8/layout/vList2"/>
    <dgm:cxn modelId="{032D1EAD-94D8-496D-B069-2AFA77083230}" type="presOf" srcId="{93C9FBCE-4CD0-42F4-928F-7AE06DD38248}" destId="{1151D792-8C4D-4FAF-853F-BF585A07E0FD}" srcOrd="0" destOrd="1" presId="urn:microsoft.com/office/officeart/2005/8/layout/vList2"/>
    <dgm:cxn modelId="{AF3361C4-1BD8-4D77-9E65-0C7424503FF0}" srcId="{3A5350D0-B815-477D-BA39-5DFA96B9E8C7}" destId="{BE99E642-F89D-4EB6-AB65-CD28188BD97A}" srcOrd="0" destOrd="0" parTransId="{A1F292C3-346E-4B24-839A-E8BE20E08D07}" sibTransId="{ED82364B-5DD4-4A40-9BC0-8FCD18FCE52E}"/>
    <dgm:cxn modelId="{C8D1EFE2-F739-4444-BD11-E1323124409D}" type="presOf" srcId="{310DD16A-5694-4F8E-843D-7D0153077079}" destId="{932F8B66-043A-4F34-A22B-B24264DCAEF9}" srcOrd="0" destOrd="0" presId="urn:microsoft.com/office/officeart/2005/8/layout/vList2"/>
    <dgm:cxn modelId="{1ED060B8-D13C-4F1D-A932-77324CBDB7A1}" type="presOf" srcId="{CABE0143-D4AD-40D2-A2DC-191294271126}" destId="{1151D792-8C4D-4FAF-853F-BF585A07E0FD}" srcOrd="0" destOrd="2" presId="urn:microsoft.com/office/officeart/2005/8/layout/vList2"/>
    <dgm:cxn modelId="{C50C6BEC-6D5D-4880-B786-619CCE89D7F5}" type="presOf" srcId="{BEEA923B-95CE-454C-B1B9-878A76A69361}" destId="{829B7A61-3DF4-465C-BBDC-94A45820EA56}" srcOrd="0" destOrd="0" presId="urn:microsoft.com/office/officeart/2005/8/layout/vList2"/>
    <dgm:cxn modelId="{52575939-0849-4419-9D01-36F494972646}" type="presParOf" srcId="{FFB0C9CC-0CBF-437B-8B6B-3190A56D8074}" destId="{1FCE7770-9AD8-43BB-B21E-9CB61439087B}" srcOrd="0" destOrd="0" presId="urn:microsoft.com/office/officeart/2005/8/layout/vList2"/>
    <dgm:cxn modelId="{C9943E32-0ACF-49C3-9AD3-27BE0EB5086C}" type="presParOf" srcId="{FFB0C9CC-0CBF-437B-8B6B-3190A56D8074}" destId="{958916E9-9D7C-43C1-9140-18BF40673D0C}" srcOrd="1" destOrd="0" presId="urn:microsoft.com/office/officeart/2005/8/layout/vList2"/>
    <dgm:cxn modelId="{97D0B8FE-F90A-4224-A8C9-B3AF3C526C2C}" type="presParOf" srcId="{FFB0C9CC-0CBF-437B-8B6B-3190A56D8074}" destId="{932F8B66-043A-4F34-A22B-B24264DCAEF9}" srcOrd="2" destOrd="0" presId="urn:microsoft.com/office/officeart/2005/8/layout/vList2"/>
    <dgm:cxn modelId="{58E5C12B-B788-493B-A7AA-7AE2264F93AB}" type="presParOf" srcId="{FFB0C9CC-0CBF-437B-8B6B-3190A56D8074}" destId="{1151D792-8C4D-4FAF-853F-BF585A07E0FD}" srcOrd="3" destOrd="0" presId="urn:microsoft.com/office/officeart/2005/8/layout/vList2"/>
    <dgm:cxn modelId="{A417827B-59DD-4A1E-BA66-FB3C494DA961}" type="presParOf" srcId="{FFB0C9CC-0CBF-437B-8B6B-3190A56D8074}" destId="{4B2FA713-733C-43D6-A2FF-AB9399FE7F9F}" srcOrd="4" destOrd="0" presId="urn:microsoft.com/office/officeart/2005/8/layout/vList2"/>
    <dgm:cxn modelId="{EE714372-3A83-489E-8C75-8C4CE0792843}" type="presParOf" srcId="{FFB0C9CC-0CBF-437B-8B6B-3190A56D8074}" destId="{829B7A61-3DF4-465C-BBDC-94A45820EA5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5350D0-B815-477D-BA39-5DFA96B9E8C7}" type="doc">
      <dgm:prSet loTypeId="urn:microsoft.com/office/officeart/2005/8/layout/vList2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3C9FBCE-4CD0-42F4-928F-7AE06DD38248}">
      <dgm:prSet/>
      <dgm:spPr/>
      <dgm:t>
        <a:bodyPr/>
        <a:lstStyle/>
        <a:p>
          <a:r>
            <a:rPr lang="es-ES" dirty="0" smtClean="0"/>
            <a:t>Información.</a:t>
          </a:r>
          <a:endParaRPr lang="es-EC" dirty="0"/>
        </a:p>
      </dgm:t>
    </dgm:pt>
    <dgm:pt modelId="{CFBAB60E-B173-4833-8244-4953F8607CCD}" type="parTrans" cxnId="{AB1C9210-0146-4BB3-BED0-0A059EB6510E}">
      <dgm:prSet/>
      <dgm:spPr/>
      <dgm:t>
        <a:bodyPr/>
        <a:lstStyle/>
        <a:p>
          <a:endParaRPr lang="es-EC"/>
        </a:p>
      </dgm:t>
    </dgm:pt>
    <dgm:pt modelId="{DB3DD5B0-89DB-4C7A-ABB5-A4E3EE62A4AB}" type="sibTrans" cxnId="{AB1C9210-0146-4BB3-BED0-0A059EB6510E}">
      <dgm:prSet/>
      <dgm:spPr/>
      <dgm:t>
        <a:bodyPr/>
        <a:lstStyle/>
        <a:p>
          <a:endParaRPr lang="es-EC"/>
        </a:p>
      </dgm:t>
    </dgm:pt>
    <dgm:pt modelId="{CABE0143-D4AD-40D2-A2DC-191294271126}">
      <dgm:prSet/>
      <dgm:spPr/>
      <dgm:t>
        <a:bodyPr/>
        <a:lstStyle/>
        <a:p>
          <a:r>
            <a:rPr lang="es-ES" dirty="0" smtClean="0"/>
            <a:t>Imágenes.</a:t>
          </a:r>
          <a:endParaRPr lang="es-EC" dirty="0"/>
        </a:p>
      </dgm:t>
    </dgm:pt>
    <dgm:pt modelId="{CDABC30A-8B01-463E-A6DD-2C0614852CC2}" type="parTrans" cxnId="{E96E1B04-6249-41EB-A6FE-0B0946882C64}">
      <dgm:prSet/>
      <dgm:spPr/>
      <dgm:t>
        <a:bodyPr/>
        <a:lstStyle/>
        <a:p>
          <a:endParaRPr lang="es-EC"/>
        </a:p>
      </dgm:t>
    </dgm:pt>
    <dgm:pt modelId="{D883E014-BF48-4BB5-9E77-9423CD4D8BE2}" type="sibTrans" cxnId="{E96E1B04-6249-41EB-A6FE-0B0946882C64}">
      <dgm:prSet/>
      <dgm:spPr/>
      <dgm:t>
        <a:bodyPr/>
        <a:lstStyle/>
        <a:p>
          <a:endParaRPr lang="es-EC"/>
        </a:p>
      </dgm:t>
    </dgm:pt>
    <dgm:pt modelId="{C9036145-09A3-4D58-A7E9-899E3721F2B9}">
      <dgm:prSet/>
      <dgm:spPr/>
      <dgm:t>
        <a:bodyPr/>
        <a:lstStyle/>
        <a:p>
          <a:r>
            <a:rPr lang="es-EC" dirty="0" smtClean="0"/>
            <a:t>Tareas</a:t>
          </a:r>
          <a:endParaRPr lang="es-EC" dirty="0"/>
        </a:p>
      </dgm:t>
    </dgm:pt>
    <dgm:pt modelId="{36460DB2-AB10-4148-8576-E601280D1EF0}" type="parTrans" cxnId="{9CF08963-AC18-4CC0-A474-DAB6644B3C43}">
      <dgm:prSet/>
      <dgm:spPr/>
      <dgm:t>
        <a:bodyPr/>
        <a:lstStyle/>
        <a:p>
          <a:endParaRPr lang="es-EC"/>
        </a:p>
      </dgm:t>
    </dgm:pt>
    <dgm:pt modelId="{4E49A18A-4547-4A0B-9A02-8DD9FFA72825}" type="sibTrans" cxnId="{9CF08963-AC18-4CC0-A474-DAB6644B3C43}">
      <dgm:prSet/>
      <dgm:spPr/>
      <dgm:t>
        <a:bodyPr/>
        <a:lstStyle/>
        <a:p>
          <a:endParaRPr lang="es-EC"/>
        </a:p>
      </dgm:t>
    </dgm:pt>
    <dgm:pt modelId="{BEEA923B-95CE-454C-B1B9-878A76A69361}">
      <dgm:prSet/>
      <dgm:spPr/>
      <dgm:t>
        <a:bodyPr/>
        <a:lstStyle/>
        <a:p>
          <a:endParaRPr lang="es-EC" dirty="0"/>
        </a:p>
      </dgm:t>
    </dgm:pt>
    <dgm:pt modelId="{AD6F86EA-A866-460B-A76D-7DFFD6AD46CA}" type="parTrans" cxnId="{D3F10059-CAC5-4928-91A6-DC2818AA8805}">
      <dgm:prSet/>
      <dgm:spPr/>
      <dgm:t>
        <a:bodyPr/>
        <a:lstStyle/>
        <a:p>
          <a:endParaRPr lang="es-EC"/>
        </a:p>
      </dgm:t>
    </dgm:pt>
    <dgm:pt modelId="{AD1109C2-84C8-467A-A5F5-99D9E31B8C05}" type="sibTrans" cxnId="{D3F10059-CAC5-4928-91A6-DC2818AA8805}">
      <dgm:prSet/>
      <dgm:spPr/>
      <dgm:t>
        <a:bodyPr/>
        <a:lstStyle/>
        <a:p>
          <a:endParaRPr lang="es-EC"/>
        </a:p>
      </dgm:t>
    </dgm:pt>
    <dgm:pt modelId="{FD576B09-3D9A-4E6A-AB2C-EAE6D3D103A0}">
      <dgm:prSet/>
      <dgm:spPr/>
      <dgm:t>
        <a:bodyPr/>
        <a:lstStyle/>
        <a:p>
          <a:r>
            <a:rPr lang="es-ES" dirty="0" smtClean="0"/>
            <a:t>Parametrizaciones.</a:t>
          </a:r>
          <a:endParaRPr lang="es-EC" dirty="0"/>
        </a:p>
      </dgm:t>
    </dgm:pt>
    <dgm:pt modelId="{310DD16A-5694-4F8E-843D-7D0153077079}">
      <dgm:prSet/>
      <dgm:spPr/>
      <dgm:t>
        <a:bodyPr/>
        <a:lstStyle/>
        <a:p>
          <a:r>
            <a:rPr lang="es-EC" b="1" dirty="0" smtClean="0"/>
            <a:t>Priorización </a:t>
          </a:r>
          <a:endParaRPr lang="es-EC" dirty="0"/>
        </a:p>
      </dgm:t>
    </dgm:pt>
    <dgm:pt modelId="{63DBB194-5211-4606-BD3E-C492339647E4}" type="sibTrans" cxnId="{A92DA84C-2E33-4BB0-A1E4-07501ECEE522}">
      <dgm:prSet/>
      <dgm:spPr/>
      <dgm:t>
        <a:bodyPr/>
        <a:lstStyle/>
        <a:p>
          <a:endParaRPr lang="es-EC"/>
        </a:p>
      </dgm:t>
    </dgm:pt>
    <dgm:pt modelId="{593B71E7-2F02-4D5B-B6D1-1041A2E5FB13}" type="parTrans" cxnId="{A92DA84C-2E33-4BB0-A1E4-07501ECEE522}">
      <dgm:prSet/>
      <dgm:spPr/>
      <dgm:t>
        <a:bodyPr/>
        <a:lstStyle/>
        <a:p>
          <a:endParaRPr lang="es-EC"/>
        </a:p>
      </dgm:t>
    </dgm:pt>
    <dgm:pt modelId="{7830DB31-78A6-437D-88F1-E1390C694365}" type="sibTrans" cxnId="{79D6AAD8-C3EB-41A4-844E-11C33009C587}">
      <dgm:prSet/>
      <dgm:spPr/>
      <dgm:t>
        <a:bodyPr/>
        <a:lstStyle/>
        <a:p>
          <a:endParaRPr lang="es-EC"/>
        </a:p>
      </dgm:t>
    </dgm:pt>
    <dgm:pt modelId="{BEC3D308-15D2-4CD9-95AF-D2DF7406D5B2}" type="parTrans" cxnId="{79D6AAD8-C3EB-41A4-844E-11C33009C587}">
      <dgm:prSet/>
      <dgm:spPr/>
      <dgm:t>
        <a:bodyPr/>
        <a:lstStyle/>
        <a:p>
          <a:endParaRPr lang="es-EC"/>
        </a:p>
      </dgm:t>
    </dgm:pt>
    <dgm:pt modelId="{BE99E642-F89D-4EB6-AB65-CD28188BD97A}">
      <dgm:prSet phldrT="[Texto]"/>
      <dgm:spPr/>
      <dgm:t>
        <a:bodyPr/>
        <a:lstStyle/>
        <a:p>
          <a:r>
            <a:rPr lang="es-ES" dirty="0" smtClean="0"/>
            <a:t>En el sprint dos se va a realizar las tareas del sistema parametrizador, para permitir la modificación del sistema principal, de una manera amigable.</a:t>
          </a:r>
          <a:endParaRPr lang="es-EC" dirty="0"/>
        </a:p>
      </dgm:t>
    </dgm:pt>
    <dgm:pt modelId="{ED82364B-5DD4-4A40-9BC0-8FCD18FCE52E}" type="sibTrans" cxnId="{AF3361C4-1BD8-4D77-9E65-0C7424503FF0}">
      <dgm:prSet/>
      <dgm:spPr/>
      <dgm:t>
        <a:bodyPr/>
        <a:lstStyle/>
        <a:p>
          <a:endParaRPr lang="es-EC"/>
        </a:p>
      </dgm:t>
    </dgm:pt>
    <dgm:pt modelId="{A1F292C3-346E-4B24-839A-E8BE20E08D07}" type="parTrans" cxnId="{AF3361C4-1BD8-4D77-9E65-0C7424503FF0}">
      <dgm:prSet/>
      <dgm:spPr/>
      <dgm:t>
        <a:bodyPr/>
        <a:lstStyle/>
        <a:p>
          <a:endParaRPr lang="es-EC"/>
        </a:p>
      </dgm:t>
    </dgm:pt>
    <dgm:pt modelId="{1B3753CC-EF87-4D9F-96FE-C1F83BA49512}">
      <dgm:prSet/>
      <dgm:spPr/>
      <dgm:t>
        <a:bodyPr/>
        <a:lstStyle/>
        <a:p>
          <a:r>
            <a:rPr lang="es-ES" dirty="0" smtClean="0"/>
            <a:t>Videos</a:t>
          </a:r>
          <a:endParaRPr lang="es-EC" dirty="0"/>
        </a:p>
      </dgm:t>
    </dgm:pt>
    <dgm:pt modelId="{AFA2FE69-444D-491E-A883-2196E702112B}" type="parTrans" cxnId="{6C7DBFC3-D61D-4367-9CB2-CE39AA462F13}">
      <dgm:prSet/>
      <dgm:spPr/>
      <dgm:t>
        <a:bodyPr/>
        <a:lstStyle/>
        <a:p>
          <a:endParaRPr lang="es-EC"/>
        </a:p>
      </dgm:t>
    </dgm:pt>
    <dgm:pt modelId="{FDBABA21-597D-44CF-BB10-9AAC49F82C5C}" type="sibTrans" cxnId="{6C7DBFC3-D61D-4367-9CB2-CE39AA462F13}">
      <dgm:prSet/>
      <dgm:spPr/>
      <dgm:t>
        <a:bodyPr/>
        <a:lstStyle/>
        <a:p>
          <a:endParaRPr lang="es-EC"/>
        </a:p>
      </dgm:t>
    </dgm:pt>
    <dgm:pt modelId="{32A510A6-4542-4A5F-98CF-61E6724B7FF5}">
      <dgm:prSet/>
      <dgm:spPr/>
      <dgm:t>
        <a:bodyPr/>
        <a:lstStyle/>
        <a:p>
          <a:r>
            <a:rPr lang="es-ES" dirty="0" smtClean="0"/>
            <a:t>Menús.</a:t>
          </a:r>
          <a:endParaRPr lang="es-EC" dirty="0"/>
        </a:p>
      </dgm:t>
    </dgm:pt>
    <dgm:pt modelId="{F56B9D02-30D3-4391-92E5-20B2CE9A0902}" type="parTrans" cxnId="{EF0A9223-743D-49AF-BAD3-442B4EBE640F}">
      <dgm:prSet/>
      <dgm:spPr/>
      <dgm:t>
        <a:bodyPr/>
        <a:lstStyle/>
        <a:p>
          <a:endParaRPr lang="es-EC"/>
        </a:p>
      </dgm:t>
    </dgm:pt>
    <dgm:pt modelId="{3D6C5BF2-3905-441A-BEE4-6BD8442E7244}" type="sibTrans" cxnId="{EF0A9223-743D-49AF-BAD3-442B4EBE640F}">
      <dgm:prSet/>
      <dgm:spPr/>
      <dgm:t>
        <a:bodyPr/>
        <a:lstStyle/>
        <a:p>
          <a:endParaRPr lang="es-EC"/>
        </a:p>
      </dgm:t>
    </dgm:pt>
    <dgm:pt modelId="{FFB0C9CC-0CBF-437B-8B6B-3190A56D8074}" type="pres">
      <dgm:prSet presAssocID="{3A5350D0-B815-477D-BA39-5DFA96B9E8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CE7770-9AD8-43BB-B21E-9CB61439087B}" type="pres">
      <dgm:prSet presAssocID="{BE99E642-F89D-4EB6-AB65-CD28188BD9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916E9-9D7C-43C1-9140-18BF40673D0C}" type="pres">
      <dgm:prSet presAssocID="{ED82364B-5DD4-4A40-9BC0-8FCD18FCE52E}" presName="spacer" presStyleCnt="0"/>
      <dgm:spPr/>
    </dgm:pt>
    <dgm:pt modelId="{932F8B66-043A-4F34-A22B-B24264DCAEF9}" type="pres">
      <dgm:prSet presAssocID="{310DD16A-5694-4F8E-843D-7D01530770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51D792-8C4D-4FAF-853F-BF585A07E0FD}" type="pres">
      <dgm:prSet presAssocID="{310DD16A-5694-4F8E-843D-7D01530770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2FA713-733C-43D6-A2FF-AB9399FE7F9F}" type="pres">
      <dgm:prSet presAssocID="{C9036145-09A3-4D58-A7E9-899E3721F2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B7A61-3DF4-465C-BBDC-94A45820EA56}" type="pres">
      <dgm:prSet presAssocID="{C9036145-09A3-4D58-A7E9-899E3721F2B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23E5D8-0628-468A-AA0A-A3EF147E3D25}" type="presOf" srcId="{CABE0143-D4AD-40D2-A2DC-191294271126}" destId="{1151D792-8C4D-4FAF-853F-BF585A07E0FD}" srcOrd="0" destOrd="2" presId="urn:microsoft.com/office/officeart/2005/8/layout/vList2"/>
    <dgm:cxn modelId="{5373BAC0-E382-48ED-94FF-40BE41F3ADEE}" type="presOf" srcId="{FD576B09-3D9A-4E6A-AB2C-EAE6D3D103A0}" destId="{1151D792-8C4D-4FAF-853F-BF585A07E0FD}" srcOrd="0" destOrd="0" presId="urn:microsoft.com/office/officeart/2005/8/layout/vList2"/>
    <dgm:cxn modelId="{64A22189-86CE-4E94-A955-83DF9F1682A6}" type="presOf" srcId="{3A5350D0-B815-477D-BA39-5DFA96B9E8C7}" destId="{FFB0C9CC-0CBF-437B-8B6B-3190A56D8074}" srcOrd="0" destOrd="0" presId="urn:microsoft.com/office/officeart/2005/8/layout/vList2"/>
    <dgm:cxn modelId="{6C7DBFC3-D61D-4367-9CB2-CE39AA462F13}" srcId="{310DD16A-5694-4F8E-843D-7D0153077079}" destId="{1B3753CC-EF87-4D9F-96FE-C1F83BA49512}" srcOrd="3" destOrd="0" parTransId="{AFA2FE69-444D-491E-A883-2196E702112B}" sibTransId="{FDBABA21-597D-44CF-BB10-9AAC49F82C5C}"/>
    <dgm:cxn modelId="{9CF08963-AC18-4CC0-A474-DAB6644B3C43}" srcId="{3A5350D0-B815-477D-BA39-5DFA96B9E8C7}" destId="{C9036145-09A3-4D58-A7E9-899E3721F2B9}" srcOrd="2" destOrd="0" parTransId="{36460DB2-AB10-4148-8576-E601280D1EF0}" sibTransId="{4E49A18A-4547-4A0B-9A02-8DD9FFA72825}"/>
    <dgm:cxn modelId="{AF3361C4-1BD8-4D77-9E65-0C7424503FF0}" srcId="{3A5350D0-B815-477D-BA39-5DFA96B9E8C7}" destId="{BE99E642-F89D-4EB6-AB65-CD28188BD97A}" srcOrd="0" destOrd="0" parTransId="{A1F292C3-346E-4B24-839A-E8BE20E08D07}" sibTransId="{ED82364B-5DD4-4A40-9BC0-8FCD18FCE52E}"/>
    <dgm:cxn modelId="{D3F10059-CAC5-4928-91A6-DC2818AA8805}" srcId="{C9036145-09A3-4D58-A7E9-899E3721F2B9}" destId="{BEEA923B-95CE-454C-B1B9-878A76A69361}" srcOrd="0" destOrd="0" parTransId="{AD6F86EA-A866-460B-A76D-7DFFD6AD46CA}" sibTransId="{AD1109C2-84C8-467A-A5F5-99D9E31B8C05}"/>
    <dgm:cxn modelId="{D8C14370-CF20-4A4B-AD21-E523A36F3606}" type="presOf" srcId="{32A510A6-4542-4A5F-98CF-61E6724B7FF5}" destId="{1151D792-8C4D-4FAF-853F-BF585A07E0FD}" srcOrd="0" destOrd="4" presId="urn:microsoft.com/office/officeart/2005/8/layout/vList2"/>
    <dgm:cxn modelId="{584D4D84-F160-45B2-8571-7EADEFFDA175}" type="presOf" srcId="{1B3753CC-EF87-4D9F-96FE-C1F83BA49512}" destId="{1151D792-8C4D-4FAF-853F-BF585A07E0FD}" srcOrd="0" destOrd="3" presId="urn:microsoft.com/office/officeart/2005/8/layout/vList2"/>
    <dgm:cxn modelId="{AB1C9210-0146-4BB3-BED0-0A059EB6510E}" srcId="{310DD16A-5694-4F8E-843D-7D0153077079}" destId="{93C9FBCE-4CD0-42F4-928F-7AE06DD38248}" srcOrd="1" destOrd="0" parTransId="{CFBAB60E-B173-4833-8244-4953F8607CCD}" sibTransId="{DB3DD5B0-89DB-4C7A-ABB5-A4E3EE62A4AB}"/>
    <dgm:cxn modelId="{14439E8B-F1CA-4D81-AD8D-D60B0EAD2EEA}" type="presOf" srcId="{C9036145-09A3-4D58-A7E9-899E3721F2B9}" destId="{4B2FA713-733C-43D6-A2FF-AB9399FE7F9F}" srcOrd="0" destOrd="0" presId="urn:microsoft.com/office/officeart/2005/8/layout/vList2"/>
    <dgm:cxn modelId="{C3B30D4A-F15B-4B59-9887-0B79BE65C0AF}" type="presOf" srcId="{310DD16A-5694-4F8E-843D-7D0153077079}" destId="{932F8B66-043A-4F34-A22B-B24264DCAEF9}" srcOrd="0" destOrd="0" presId="urn:microsoft.com/office/officeart/2005/8/layout/vList2"/>
    <dgm:cxn modelId="{EF0A9223-743D-49AF-BAD3-442B4EBE640F}" srcId="{310DD16A-5694-4F8E-843D-7D0153077079}" destId="{32A510A6-4542-4A5F-98CF-61E6724B7FF5}" srcOrd="4" destOrd="0" parTransId="{F56B9D02-30D3-4391-92E5-20B2CE9A0902}" sibTransId="{3D6C5BF2-3905-441A-BEE4-6BD8442E7244}"/>
    <dgm:cxn modelId="{79D6AAD8-C3EB-41A4-844E-11C33009C587}" srcId="{310DD16A-5694-4F8E-843D-7D0153077079}" destId="{FD576B09-3D9A-4E6A-AB2C-EAE6D3D103A0}" srcOrd="0" destOrd="0" parTransId="{BEC3D308-15D2-4CD9-95AF-D2DF7406D5B2}" sibTransId="{7830DB31-78A6-437D-88F1-E1390C694365}"/>
    <dgm:cxn modelId="{F3096217-A323-449B-9C1B-2D216B989B2D}" type="presOf" srcId="{BEEA923B-95CE-454C-B1B9-878A76A69361}" destId="{829B7A61-3DF4-465C-BBDC-94A45820EA56}" srcOrd="0" destOrd="0" presId="urn:microsoft.com/office/officeart/2005/8/layout/vList2"/>
    <dgm:cxn modelId="{A92DA84C-2E33-4BB0-A1E4-07501ECEE522}" srcId="{3A5350D0-B815-477D-BA39-5DFA96B9E8C7}" destId="{310DD16A-5694-4F8E-843D-7D0153077079}" srcOrd="1" destOrd="0" parTransId="{593B71E7-2F02-4D5B-B6D1-1041A2E5FB13}" sibTransId="{63DBB194-5211-4606-BD3E-C492339647E4}"/>
    <dgm:cxn modelId="{FB8CA1D1-E683-45BF-A483-6B71EF815CA2}" type="presOf" srcId="{BE99E642-F89D-4EB6-AB65-CD28188BD97A}" destId="{1FCE7770-9AD8-43BB-B21E-9CB61439087B}" srcOrd="0" destOrd="0" presId="urn:microsoft.com/office/officeart/2005/8/layout/vList2"/>
    <dgm:cxn modelId="{E96E1B04-6249-41EB-A6FE-0B0946882C64}" srcId="{310DD16A-5694-4F8E-843D-7D0153077079}" destId="{CABE0143-D4AD-40D2-A2DC-191294271126}" srcOrd="2" destOrd="0" parTransId="{CDABC30A-8B01-463E-A6DD-2C0614852CC2}" sibTransId="{D883E014-BF48-4BB5-9E77-9423CD4D8BE2}"/>
    <dgm:cxn modelId="{DF6212D4-9A25-4EDD-B33C-3E6A9CF96CDB}" type="presOf" srcId="{93C9FBCE-4CD0-42F4-928F-7AE06DD38248}" destId="{1151D792-8C4D-4FAF-853F-BF585A07E0FD}" srcOrd="0" destOrd="1" presId="urn:microsoft.com/office/officeart/2005/8/layout/vList2"/>
    <dgm:cxn modelId="{F2C2F9DC-8FD1-488E-8C48-7EDB59104CE5}" type="presParOf" srcId="{FFB0C9CC-0CBF-437B-8B6B-3190A56D8074}" destId="{1FCE7770-9AD8-43BB-B21E-9CB61439087B}" srcOrd="0" destOrd="0" presId="urn:microsoft.com/office/officeart/2005/8/layout/vList2"/>
    <dgm:cxn modelId="{AD9545A1-7D45-4C19-B7A4-D555530C97F2}" type="presParOf" srcId="{FFB0C9CC-0CBF-437B-8B6B-3190A56D8074}" destId="{958916E9-9D7C-43C1-9140-18BF40673D0C}" srcOrd="1" destOrd="0" presId="urn:microsoft.com/office/officeart/2005/8/layout/vList2"/>
    <dgm:cxn modelId="{34D7F588-CBDF-444D-B7C7-C6BF6D2EA040}" type="presParOf" srcId="{FFB0C9CC-0CBF-437B-8B6B-3190A56D8074}" destId="{932F8B66-043A-4F34-A22B-B24264DCAEF9}" srcOrd="2" destOrd="0" presId="urn:microsoft.com/office/officeart/2005/8/layout/vList2"/>
    <dgm:cxn modelId="{2566AC77-B42F-4D08-87C2-C9A42F73DD3D}" type="presParOf" srcId="{FFB0C9CC-0CBF-437B-8B6B-3190A56D8074}" destId="{1151D792-8C4D-4FAF-853F-BF585A07E0FD}" srcOrd="3" destOrd="0" presId="urn:microsoft.com/office/officeart/2005/8/layout/vList2"/>
    <dgm:cxn modelId="{C6BC816B-D59A-4B16-A4F6-3447991FFAF3}" type="presParOf" srcId="{FFB0C9CC-0CBF-437B-8B6B-3190A56D8074}" destId="{4B2FA713-733C-43D6-A2FF-AB9399FE7F9F}" srcOrd="4" destOrd="0" presId="urn:microsoft.com/office/officeart/2005/8/layout/vList2"/>
    <dgm:cxn modelId="{798560E1-138D-42F5-B36B-8E7AA1AEA9C0}" type="presParOf" srcId="{FFB0C9CC-0CBF-437B-8B6B-3190A56D8074}" destId="{829B7A61-3DF4-465C-BBDC-94A45820EA5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41FD8B-C3B3-4381-BC4C-675CD288871B}" type="doc">
      <dgm:prSet loTypeId="urn:microsoft.com/office/officeart/2005/8/layout/radial6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CDDE68B-B3E7-402F-9498-29D47056A3EB}">
      <dgm:prSet phldrT="[Texto]"/>
      <dgm:spPr/>
      <dgm:t>
        <a:bodyPr/>
        <a:lstStyle/>
        <a:p>
          <a:r>
            <a:rPr lang="es-EC" dirty="0" smtClean="0"/>
            <a:t>SITIO</a:t>
          </a:r>
          <a:endParaRPr lang="es-EC" dirty="0"/>
        </a:p>
      </dgm:t>
    </dgm:pt>
    <dgm:pt modelId="{B951F047-C905-4F7D-9021-9ED1B8336682}" type="parTrans" cxnId="{A4A7F0ED-1872-4880-B5F8-68EC3D0D0DDA}">
      <dgm:prSet/>
      <dgm:spPr/>
      <dgm:t>
        <a:bodyPr/>
        <a:lstStyle/>
        <a:p>
          <a:endParaRPr lang="es-EC"/>
        </a:p>
      </dgm:t>
    </dgm:pt>
    <dgm:pt modelId="{BD8C1100-63F2-4984-B663-BD83AFCD5CF0}" type="sibTrans" cxnId="{A4A7F0ED-1872-4880-B5F8-68EC3D0D0DDA}">
      <dgm:prSet/>
      <dgm:spPr/>
      <dgm:t>
        <a:bodyPr/>
        <a:lstStyle/>
        <a:p>
          <a:endParaRPr lang="es-EC"/>
        </a:p>
      </dgm:t>
    </dgm:pt>
    <dgm:pt modelId="{AE1A64D6-0155-4533-B1C0-01EF54C7A96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1400" dirty="0" smtClean="0"/>
            <a:t>UBICACIÓN</a:t>
          </a:r>
          <a:endParaRPr lang="es-EC" sz="4400" dirty="0"/>
        </a:p>
      </dgm:t>
    </dgm:pt>
    <dgm:pt modelId="{F259082E-D6F5-4961-967A-D1F892D92443}" type="parTrans" cxnId="{1DC17CF1-AC85-4574-873D-BDA02CBDE7C8}">
      <dgm:prSet/>
      <dgm:spPr/>
      <dgm:t>
        <a:bodyPr/>
        <a:lstStyle/>
        <a:p>
          <a:endParaRPr lang="es-EC"/>
        </a:p>
      </dgm:t>
    </dgm:pt>
    <dgm:pt modelId="{062233F7-077E-4237-92EF-3B258C9678C5}" type="sibTrans" cxnId="{1DC17CF1-AC85-4574-873D-BDA02CBDE7C8}">
      <dgm:prSet/>
      <dgm:spPr>
        <a:solidFill>
          <a:schemeClr val="accent1"/>
        </a:solidFill>
      </dgm:spPr>
      <dgm:t>
        <a:bodyPr/>
        <a:lstStyle/>
        <a:p>
          <a:endParaRPr lang="es-EC"/>
        </a:p>
      </dgm:t>
    </dgm:pt>
    <dgm:pt modelId="{93FE30EA-961F-44FE-8694-73E83C12A9BC}">
      <dgm:prSet phldrT="[Texto]"/>
      <dgm:spPr/>
      <dgm:t>
        <a:bodyPr/>
        <a:lstStyle/>
        <a:p>
          <a:r>
            <a:rPr lang="es-EC" dirty="0" smtClean="0"/>
            <a:t>AGENDA</a:t>
          </a:r>
          <a:endParaRPr lang="es-EC" dirty="0"/>
        </a:p>
      </dgm:t>
    </dgm:pt>
    <dgm:pt modelId="{9A9F7A5C-3958-4D81-88B5-9935B5AB5B4A}" type="parTrans" cxnId="{72F28680-11CC-4C98-9A8B-1DEF87CAFD62}">
      <dgm:prSet/>
      <dgm:spPr/>
      <dgm:t>
        <a:bodyPr/>
        <a:lstStyle/>
        <a:p>
          <a:endParaRPr lang="es-EC"/>
        </a:p>
      </dgm:t>
    </dgm:pt>
    <dgm:pt modelId="{4AD239A0-659B-41AE-AA8C-5ABD6B3C31FE}" type="sibTrans" cxnId="{72F28680-11CC-4C98-9A8B-1DEF87CAFD62}">
      <dgm:prSet/>
      <dgm:spPr/>
      <dgm:t>
        <a:bodyPr/>
        <a:lstStyle/>
        <a:p>
          <a:endParaRPr lang="es-EC"/>
        </a:p>
      </dgm:t>
    </dgm:pt>
    <dgm:pt modelId="{C869F45D-3F41-4977-934E-FD143EB54DF5}">
      <dgm:prSet phldrT="[Texto]" custT="1"/>
      <dgm:spPr/>
      <dgm:t>
        <a:bodyPr/>
        <a:lstStyle/>
        <a:p>
          <a:r>
            <a:rPr lang="es-EC" sz="2000" dirty="0" smtClean="0"/>
            <a:t>RUTAS</a:t>
          </a:r>
          <a:endParaRPr lang="es-EC" sz="1600" dirty="0"/>
        </a:p>
      </dgm:t>
    </dgm:pt>
    <dgm:pt modelId="{C6DD5E1C-8E33-420E-8CC2-FDFDBC4DB0D8}" type="parTrans" cxnId="{11E5478D-3EBA-41EE-9D67-A837CEA6B382}">
      <dgm:prSet/>
      <dgm:spPr/>
      <dgm:t>
        <a:bodyPr/>
        <a:lstStyle/>
        <a:p>
          <a:endParaRPr lang="es-EC"/>
        </a:p>
      </dgm:t>
    </dgm:pt>
    <dgm:pt modelId="{361F8E64-5A07-46D4-88B8-3DF4B113ACDD}" type="sibTrans" cxnId="{11E5478D-3EBA-41EE-9D67-A837CEA6B382}">
      <dgm:prSet/>
      <dgm:spPr/>
      <dgm:t>
        <a:bodyPr/>
        <a:lstStyle/>
        <a:p>
          <a:endParaRPr lang="es-EC"/>
        </a:p>
      </dgm:t>
    </dgm:pt>
    <dgm:pt modelId="{F3F31A09-957E-4AAB-B2AA-25520FA74CD9}">
      <dgm:prSet phldrT="[Texto]"/>
      <dgm:spPr/>
      <dgm:t>
        <a:bodyPr/>
        <a:lstStyle/>
        <a:p>
          <a:r>
            <a:rPr lang="es-EC" dirty="0" smtClean="0"/>
            <a:t>USUARIO</a:t>
          </a:r>
          <a:endParaRPr lang="es-EC" dirty="0"/>
        </a:p>
      </dgm:t>
    </dgm:pt>
    <dgm:pt modelId="{AAACD847-211C-4575-B422-35C9A641D2D5}" type="parTrans" cxnId="{6C90A546-B7F0-4E73-B137-7974AA7E06EF}">
      <dgm:prSet/>
      <dgm:spPr/>
      <dgm:t>
        <a:bodyPr/>
        <a:lstStyle/>
        <a:p>
          <a:endParaRPr lang="es-EC"/>
        </a:p>
      </dgm:t>
    </dgm:pt>
    <dgm:pt modelId="{FBC5EFA8-0444-4303-8CC3-2CAC3AC96FDF}" type="sibTrans" cxnId="{6C90A546-B7F0-4E73-B137-7974AA7E06EF}">
      <dgm:prSet/>
      <dgm:spPr/>
      <dgm:t>
        <a:bodyPr/>
        <a:lstStyle/>
        <a:p>
          <a:endParaRPr lang="es-EC"/>
        </a:p>
      </dgm:t>
    </dgm:pt>
    <dgm:pt modelId="{E8501743-2B53-4A4F-BCC0-6153D1013964}">
      <dgm:prSet phldrT="[Texto]" custT="1"/>
      <dgm:spPr/>
      <dgm:t>
        <a:bodyPr/>
        <a:lstStyle/>
        <a:p>
          <a:r>
            <a:rPr lang="es-EC" sz="2400" dirty="0" smtClean="0"/>
            <a:t>LOG</a:t>
          </a:r>
          <a:endParaRPr lang="es-EC" sz="1600" dirty="0"/>
        </a:p>
      </dgm:t>
    </dgm:pt>
    <dgm:pt modelId="{C04F2E5B-E673-43EC-A61F-EBB670E0538F}" type="parTrans" cxnId="{19BBF7E7-1ACB-49EF-BF93-BA47255DD72E}">
      <dgm:prSet/>
      <dgm:spPr/>
      <dgm:t>
        <a:bodyPr/>
        <a:lstStyle/>
        <a:p>
          <a:endParaRPr lang="es-EC"/>
        </a:p>
      </dgm:t>
    </dgm:pt>
    <dgm:pt modelId="{E57C4AEE-904E-45A1-BA03-D8ED254F0B11}" type="sibTrans" cxnId="{19BBF7E7-1ACB-49EF-BF93-BA47255DD72E}">
      <dgm:prSet/>
      <dgm:spPr/>
      <dgm:t>
        <a:bodyPr/>
        <a:lstStyle/>
        <a:p>
          <a:endParaRPr lang="es-EC"/>
        </a:p>
      </dgm:t>
    </dgm:pt>
    <dgm:pt modelId="{CEA2AAE7-23C4-468B-B7C5-B0F670034650}">
      <dgm:prSet phldrT="[Texto]" custT="1"/>
      <dgm:spPr/>
      <dgm:t>
        <a:bodyPr/>
        <a:lstStyle/>
        <a:p>
          <a:r>
            <a:rPr lang="es-EC" sz="1800" dirty="0" smtClean="0"/>
            <a:t>DETALLES</a:t>
          </a:r>
          <a:endParaRPr lang="es-EC" sz="1800" dirty="0"/>
        </a:p>
      </dgm:t>
    </dgm:pt>
    <dgm:pt modelId="{9CEFD8C6-F893-41F6-B19F-5EC704471573}" type="parTrans" cxnId="{4F996E52-9292-4723-BEC0-65018F54F8C5}">
      <dgm:prSet/>
      <dgm:spPr/>
      <dgm:t>
        <a:bodyPr/>
        <a:lstStyle/>
        <a:p>
          <a:endParaRPr lang="es-EC"/>
        </a:p>
      </dgm:t>
    </dgm:pt>
    <dgm:pt modelId="{1DD46D86-9DDF-4044-83B9-B07247014D40}" type="sibTrans" cxnId="{4F996E52-9292-4723-BEC0-65018F54F8C5}">
      <dgm:prSet/>
      <dgm:spPr/>
      <dgm:t>
        <a:bodyPr/>
        <a:lstStyle/>
        <a:p>
          <a:endParaRPr lang="es-EC"/>
        </a:p>
      </dgm:t>
    </dgm:pt>
    <dgm:pt modelId="{D2444EDF-8452-4C2A-BF96-6A9BADA01869}" type="pres">
      <dgm:prSet presAssocID="{2F41FD8B-C3B3-4381-BC4C-675CD28887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F4A6F2-4CFB-4C26-B7E0-78867138C92B}" type="pres">
      <dgm:prSet presAssocID="{8CDDE68B-B3E7-402F-9498-29D47056A3EB}" presName="centerShape" presStyleLbl="node0" presStyleIdx="0" presStyleCnt="1"/>
      <dgm:spPr/>
      <dgm:t>
        <a:bodyPr/>
        <a:lstStyle/>
        <a:p>
          <a:endParaRPr lang="es-EC"/>
        </a:p>
      </dgm:t>
    </dgm:pt>
    <dgm:pt modelId="{7BA40E66-6233-4778-8B49-469919DACF05}" type="pres">
      <dgm:prSet presAssocID="{AE1A64D6-0155-4533-B1C0-01EF54C7A9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4668A-398C-4CC2-9C12-0EDFAD1AA39C}" type="pres">
      <dgm:prSet presAssocID="{AE1A64D6-0155-4533-B1C0-01EF54C7A961}" presName="dummy" presStyleCnt="0"/>
      <dgm:spPr/>
    </dgm:pt>
    <dgm:pt modelId="{362B8892-5CB3-41FE-855E-B0A9EEDBE78E}" type="pres">
      <dgm:prSet presAssocID="{062233F7-077E-4237-92EF-3B258C9678C5}" presName="sibTrans" presStyleLbl="sibTrans2D1" presStyleIdx="0" presStyleCnt="6"/>
      <dgm:spPr/>
      <dgm:t>
        <a:bodyPr/>
        <a:lstStyle/>
        <a:p>
          <a:endParaRPr lang="es-EC"/>
        </a:p>
      </dgm:t>
    </dgm:pt>
    <dgm:pt modelId="{324A2A2F-34A7-4CB6-ADFC-2EF0EEE59C62}" type="pres">
      <dgm:prSet presAssocID="{93FE30EA-961F-44FE-8694-73E83C12A9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DEA4D-B875-4F3B-B062-269981BA0C64}" type="pres">
      <dgm:prSet presAssocID="{93FE30EA-961F-44FE-8694-73E83C12A9BC}" presName="dummy" presStyleCnt="0"/>
      <dgm:spPr/>
    </dgm:pt>
    <dgm:pt modelId="{C023EB0D-F954-40CF-80C9-010681198162}" type="pres">
      <dgm:prSet presAssocID="{4AD239A0-659B-41AE-AA8C-5ABD6B3C31FE}" presName="sibTrans" presStyleLbl="sibTrans2D1" presStyleIdx="1" presStyleCnt="6"/>
      <dgm:spPr/>
      <dgm:t>
        <a:bodyPr/>
        <a:lstStyle/>
        <a:p>
          <a:endParaRPr lang="es-EC"/>
        </a:p>
      </dgm:t>
    </dgm:pt>
    <dgm:pt modelId="{AD6B8C52-A920-4318-AB04-3D2F8387C669}" type="pres">
      <dgm:prSet presAssocID="{C869F45D-3F41-4977-934E-FD143EB54D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D6337E-879A-4881-99AB-ED0CBE7DE563}" type="pres">
      <dgm:prSet presAssocID="{C869F45D-3F41-4977-934E-FD143EB54DF5}" presName="dummy" presStyleCnt="0"/>
      <dgm:spPr/>
    </dgm:pt>
    <dgm:pt modelId="{0BBEF4AC-0154-4FA1-9C57-2D92380814E1}" type="pres">
      <dgm:prSet presAssocID="{361F8E64-5A07-46D4-88B8-3DF4B113ACDD}" presName="sibTrans" presStyleLbl="sibTrans2D1" presStyleIdx="2" presStyleCnt="6"/>
      <dgm:spPr/>
      <dgm:t>
        <a:bodyPr/>
        <a:lstStyle/>
        <a:p>
          <a:endParaRPr lang="es-EC"/>
        </a:p>
      </dgm:t>
    </dgm:pt>
    <dgm:pt modelId="{C8E193DF-3554-41D6-9A70-8713EB36D156}" type="pres">
      <dgm:prSet presAssocID="{F3F31A09-957E-4AAB-B2AA-25520FA74C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C12AF-B026-4069-A4A6-5352489DCCCF}" type="pres">
      <dgm:prSet presAssocID="{F3F31A09-957E-4AAB-B2AA-25520FA74CD9}" presName="dummy" presStyleCnt="0"/>
      <dgm:spPr/>
    </dgm:pt>
    <dgm:pt modelId="{8759073A-74B9-4F19-92B8-B30DA3B8AEB8}" type="pres">
      <dgm:prSet presAssocID="{FBC5EFA8-0444-4303-8CC3-2CAC3AC96FDF}" presName="sibTrans" presStyleLbl="sibTrans2D1" presStyleIdx="3" presStyleCnt="6"/>
      <dgm:spPr/>
      <dgm:t>
        <a:bodyPr/>
        <a:lstStyle/>
        <a:p>
          <a:endParaRPr lang="es-EC"/>
        </a:p>
      </dgm:t>
    </dgm:pt>
    <dgm:pt modelId="{E7A0A640-C621-4CBD-BB54-D342AA665734}" type="pres">
      <dgm:prSet presAssocID="{E8501743-2B53-4A4F-BCC0-6153D10139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6BDE88-6348-49F1-A6D1-73E5599151E8}" type="pres">
      <dgm:prSet presAssocID="{E8501743-2B53-4A4F-BCC0-6153D1013964}" presName="dummy" presStyleCnt="0"/>
      <dgm:spPr/>
    </dgm:pt>
    <dgm:pt modelId="{E967D650-A5D1-4ED0-B6F2-58B8FC7F2FD2}" type="pres">
      <dgm:prSet presAssocID="{E57C4AEE-904E-45A1-BA03-D8ED254F0B11}" presName="sibTrans" presStyleLbl="sibTrans2D1" presStyleIdx="4" presStyleCnt="6"/>
      <dgm:spPr/>
      <dgm:t>
        <a:bodyPr/>
        <a:lstStyle/>
        <a:p>
          <a:endParaRPr lang="es-EC"/>
        </a:p>
      </dgm:t>
    </dgm:pt>
    <dgm:pt modelId="{125AFD35-C0CE-479C-A31C-487CC805E72F}" type="pres">
      <dgm:prSet presAssocID="{CEA2AAE7-23C4-468B-B7C5-B0F6700346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293B9-D36C-4125-9584-A92BEBEB89CB}" type="pres">
      <dgm:prSet presAssocID="{CEA2AAE7-23C4-468B-B7C5-B0F670034650}" presName="dummy" presStyleCnt="0"/>
      <dgm:spPr/>
    </dgm:pt>
    <dgm:pt modelId="{E3EADCB0-324F-4E95-80D1-AA7438180016}" type="pres">
      <dgm:prSet presAssocID="{1DD46D86-9DDF-4044-83B9-B07247014D40}" presName="sibTrans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B32B4699-CC22-47EF-BF90-1A94E0B47B43}" type="presOf" srcId="{2F41FD8B-C3B3-4381-BC4C-675CD288871B}" destId="{D2444EDF-8452-4C2A-BF96-6A9BADA01869}" srcOrd="0" destOrd="0" presId="urn:microsoft.com/office/officeart/2005/8/layout/radial6"/>
    <dgm:cxn modelId="{67E774DB-F0CD-49A3-8185-B3E2EE2192D8}" type="presOf" srcId="{8CDDE68B-B3E7-402F-9498-29D47056A3EB}" destId="{8BF4A6F2-4CFB-4C26-B7E0-78867138C92B}" srcOrd="0" destOrd="0" presId="urn:microsoft.com/office/officeart/2005/8/layout/radial6"/>
    <dgm:cxn modelId="{B68D6162-50B6-4F9F-B66B-966061952E22}" type="presOf" srcId="{AE1A64D6-0155-4533-B1C0-01EF54C7A961}" destId="{7BA40E66-6233-4778-8B49-469919DACF05}" srcOrd="0" destOrd="0" presId="urn:microsoft.com/office/officeart/2005/8/layout/radial6"/>
    <dgm:cxn modelId="{72F28680-11CC-4C98-9A8B-1DEF87CAFD62}" srcId="{8CDDE68B-B3E7-402F-9498-29D47056A3EB}" destId="{93FE30EA-961F-44FE-8694-73E83C12A9BC}" srcOrd="1" destOrd="0" parTransId="{9A9F7A5C-3958-4D81-88B5-9935B5AB5B4A}" sibTransId="{4AD239A0-659B-41AE-AA8C-5ABD6B3C31FE}"/>
    <dgm:cxn modelId="{ADF20554-4E8E-4E3F-8E21-9614A244D627}" type="presOf" srcId="{FBC5EFA8-0444-4303-8CC3-2CAC3AC96FDF}" destId="{8759073A-74B9-4F19-92B8-B30DA3B8AEB8}" srcOrd="0" destOrd="0" presId="urn:microsoft.com/office/officeart/2005/8/layout/radial6"/>
    <dgm:cxn modelId="{11E5478D-3EBA-41EE-9D67-A837CEA6B382}" srcId="{8CDDE68B-B3E7-402F-9498-29D47056A3EB}" destId="{C869F45D-3F41-4977-934E-FD143EB54DF5}" srcOrd="2" destOrd="0" parTransId="{C6DD5E1C-8E33-420E-8CC2-FDFDBC4DB0D8}" sibTransId="{361F8E64-5A07-46D4-88B8-3DF4B113ACDD}"/>
    <dgm:cxn modelId="{6C90A546-B7F0-4E73-B137-7974AA7E06EF}" srcId="{8CDDE68B-B3E7-402F-9498-29D47056A3EB}" destId="{F3F31A09-957E-4AAB-B2AA-25520FA74CD9}" srcOrd="3" destOrd="0" parTransId="{AAACD847-211C-4575-B422-35C9A641D2D5}" sibTransId="{FBC5EFA8-0444-4303-8CC3-2CAC3AC96FDF}"/>
    <dgm:cxn modelId="{812B1205-414E-4E51-906B-065C2C43F654}" type="presOf" srcId="{F3F31A09-957E-4AAB-B2AA-25520FA74CD9}" destId="{C8E193DF-3554-41D6-9A70-8713EB36D156}" srcOrd="0" destOrd="0" presId="urn:microsoft.com/office/officeart/2005/8/layout/radial6"/>
    <dgm:cxn modelId="{E681D581-48A6-4A72-9398-5CD4BAEE26EC}" type="presOf" srcId="{062233F7-077E-4237-92EF-3B258C9678C5}" destId="{362B8892-5CB3-41FE-855E-B0A9EEDBE78E}" srcOrd="0" destOrd="0" presId="urn:microsoft.com/office/officeart/2005/8/layout/radial6"/>
    <dgm:cxn modelId="{06EED509-247B-40AF-825C-672ACD884569}" type="presOf" srcId="{E8501743-2B53-4A4F-BCC0-6153D1013964}" destId="{E7A0A640-C621-4CBD-BB54-D342AA665734}" srcOrd="0" destOrd="0" presId="urn:microsoft.com/office/officeart/2005/8/layout/radial6"/>
    <dgm:cxn modelId="{4F996E52-9292-4723-BEC0-65018F54F8C5}" srcId="{8CDDE68B-B3E7-402F-9498-29D47056A3EB}" destId="{CEA2AAE7-23C4-468B-B7C5-B0F670034650}" srcOrd="5" destOrd="0" parTransId="{9CEFD8C6-F893-41F6-B19F-5EC704471573}" sibTransId="{1DD46D86-9DDF-4044-83B9-B07247014D40}"/>
    <dgm:cxn modelId="{7D313494-DE26-44A9-BE65-302C4738AA1E}" type="presOf" srcId="{93FE30EA-961F-44FE-8694-73E83C12A9BC}" destId="{324A2A2F-34A7-4CB6-ADFC-2EF0EEE59C62}" srcOrd="0" destOrd="0" presId="urn:microsoft.com/office/officeart/2005/8/layout/radial6"/>
    <dgm:cxn modelId="{A4A7F0ED-1872-4880-B5F8-68EC3D0D0DDA}" srcId="{2F41FD8B-C3B3-4381-BC4C-675CD288871B}" destId="{8CDDE68B-B3E7-402F-9498-29D47056A3EB}" srcOrd="0" destOrd="0" parTransId="{B951F047-C905-4F7D-9021-9ED1B8336682}" sibTransId="{BD8C1100-63F2-4984-B663-BD83AFCD5CF0}"/>
    <dgm:cxn modelId="{1DC17CF1-AC85-4574-873D-BDA02CBDE7C8}" srcId="{8CDDE68B-B3E7-402F-9498-29D47056A3EB}" destId="{AE1A64D6-0155-4533-B1C0-01EF54C7A961}" srcOrd="0" destOrd="0" parTransId="{F259082E-D6F5-4961-967A-D1F892D92443}" sibTransId="{062233F7-077E-4237-92EF-3B258C9678C5}"/>
    <dgm:cxn modelId="{456326FB-2911-47C8-A8E1-0489B2AFDB99}" type="presOf" srcId="{1DD46D86-9DDF-4044-83B9-B07247014D40}" destId="{E3EADCB0-324F-4E95-80D1-AA7438180016}" srcOrd="0" destOrd="0" presId="urn:microsoft.com/office/officeart/2005/8/layout/radial6"/>
    <dgm:cxn modelId="{8B3F99F0-2A44-4E6E-878A-E4FB48ED77A2}" type="presOf" srcId="{361F8E64-5A07-46D4-88B8-3DF4B113ACDD}" destId="{0BBEF4AC-0154-4FA1-9C57-2D92380814E1}" srcOrd="0" destOrd="0" presId="urn:microsoft.com/office/officeart/2005/8/layout/radial6"/>
    <dgm:cxn modelId="{19BBF7E7-1ACB-49EF-BF93-BA47255DD72E}" srcId="{8CDDE68B-B3E7-402F-9498-29D47056A3EB}" destId="{E8501743-2B53-4A4F-BCC0-6153D1013964}" srcOrd="4" destOrd="0" parTransId="{C04F2E5B-E673-43EC-A61F-EBB670E0538F}" sibTransId="{E57C4AEE-904E-45A1-BA03-D8ED254F0B11}"/>
    <dgm:cxn modelId="{0194A6A2-3283-4CEC-A7AA-0F34F251E852}" type="presOf" srcId="{CEA2AAE7-23C4-468B-B7C5-B0F670034650}" destId="{125AFD35-C0CE-479C-A31C-487CC805E72F}" srcOrd="0" destOrd="0" presId="urn:microsoft.com/office/officeart/2005/8/layout/radial6"/>
    <dgm:cxn modelId="{8E0F8352-1CBC-470F-B3B5-F8CA2ECB2846}" type="presOf" srcId="{E57C4AEE-904E-45A1-BA03-D8ED254F0B11}" destId="{E967D650-A5D1-4ED0-B6F2-58B8FC7F2FD2}" srcOrd="0" destOrd="0" presId="urn:microsoft.com/office/officeart/2005/8/layout/radial6"/>
    <dgm:cxn modelId="{9170A8B4-EF5B-4FD1-AC35-35D4C0F36400}" type="presOf" srcId="{4AD239A0-659B-41AE-AA8C-5ABD6B3C31FE}" destId="{C023EB0D-F954-40CF-80C9-010681198162}" srcOrd="0" destOrd="0" presId="urn:microsoft.com/office/officeart/2005/8/layout/radial6"/>
    <dgm:cxn modelId="{26169624-9FDE-4D52-AADC-CCDEE37972C1}" type="presOf" srcId="{C869F45D-3F41-4977-934E-FD143EB54DF5}" destId="{AD6B8C52-A920-4318-AB04-3D2F8387C669}" srcOrd="0" destOrd="0" presId="urn:microsoft.com/office/officeart/2005/8/layout/radial6"/>
    <dgm:cxn modelId="{CAC0ACE6-D4EC-46E6-B53F-4F5B432AE96C}" type="presParOf" srcId="{D2444EDF-8452-4C2A-BF96-6A9BADA01869}" destId="{8BF4A6F2-4CFB-4C26-B7E0-78867138C92B}" srcOrd="0" destOrd="0" presId="urn:microsoft.com/office/officeart/2005/8/layout/radial6"/>
    <dgm:cxn modelId="{7CB629D4-66C6-4662-8E91-B19B41A14737}" type="presParOf" srcId="{D2444EDF-8452-4C2A-BF96-6A9BADA01869}" destId="{7BA40E66-6233-4778-8B49-469919DACF05}" srcOrd="1" destOrd="0" presId="urn:microsoft.com/office/officeart/2005/8/layout/radial6"/>
    <dgm:cxn modelId="{5486C038-DD14-4F70-88A3-F47FEB2D57BA}" type="presParOf" srcId="{D2444EDF-8452-4C2A-BF96-6A9BADA01869}" destId="{F6B4668A-398C-4CC2-9C12-0EDFAD1AA39C}" srcOrd="2" destOrd="0" presId="urn:microsoft.com/office/officeart/2005/8/layout/radial6"/>
    <dgm:cxn modelId="{1BECAEAE-F071-4A0A-AEB5-13CCF2D546B3}" type="presParOf" srcId="{D2444EDF-8452-4C2A-BF96-6A9BADA01869}" destId="{362B8892-5CB3-41FE-855E-B0A9EEDBE78E}" srcOrd="3" destOrd="0" presId="urn:microsoft.com/office/officeart/2005/8/layout/radial6"/>
    <dgm:cxn modelId="{CB9FFF2D-D477-4E41-B3DC-0EBA23DBF50C}" type="presParOf" srcId="{D2444EDF-8452-4C2A-BF96-6A9BADA01869}" destId="{324A2A2F-34A7-4CB6-ADFC-2EF0EEE59C62}" srcOrd="4" destOrd="0" presId="urn:microsoft.com/office/officeart/2005/8/layout/radial6"/>
    <dgm:cxn modelId="{3DA2C26E-CE77-41CE-88FF-E134D5D29CD2}" type="presParOf" srcId="{D2444EDF-8452-4C2A-BF96-6A9BADA01869}" destId="{24BDEA4D-B875-4F3B-B062-269981BA0C64}" srcOrd="5" destOrd="0" presId="urn:microsoft.com/office/officeart/2005/8/layout/radial6"/>
    <dgm:cxn modelId="{44A8A56A-A0DD-4DEF-9E8E-93157563DC54}" type="presParOf" srcId="{D2444EDF-8452-4C2A-BF96-6A9BADA01869}" destId="{C023EB0D-F954-40CF-80C9-010681198162}" srcOrd="6" destOrd="0" presId="urn:microsoft.com/office/officeart/2005/8/layout/radial6"/>
    <dgm:cxn modelId="{16E62DD1-2DE0-418E-AFAA-CA8155BE03B5}" type="presParOf" srcId="{D2444EDF-8452-4C2A-BF96-6A9BADA01869}" destId="{AD6B8C52-A920-4318-AB04-3D2F8387C669}" srcOrd="7" destOrd="0" presId="urn:microsoft.com/office/officeart/2005/8/layout/radial6"/>
    <dgm:cxn modelId="{0365E4C5-AF52-4E2F-87CE-369F6BC3FDD7}" type="presParOf" srcId="{D2444EDF-8452-4C2A-BF96-6A9BADA01869}" destId="{38D6337E-879A-4881-99AB-ED0CBE7DE563}" srcOrd="8" destOrd="0" presId="urn:microsoft.com/office/officeart/2005/8/layout/radial6"/>
    <dgm:cxn modelId="{35FF1CF2-2241-4ABF-B401-05C9A1F032E6}" type="presParOf" srcId="{D2444EDF-8452-4C2A-BF96-6A9BADA01869}" destId="{0BBEF4AC-0154-4FA1-9C57-2D92380814E1}" srcOrd="9" destOrd="0" presId="urn:microsoft.com/office/officeart/2005/8/layout/radial6"/>
    <dgm:cxn modelId="{11D8159F-6772-40F2-BF32-8505FBFB258D}" type="presParOf" srcId="{D2444EDF-8452-4C2A-BF96-6A9BADA01869}" destId="{C8E193DF-3554-41D6-9A70-8713EB36D156}" srcOrd="10" destOrd="0" presId="urn:microsoft.com/office/officeart/2005/8/layout/radial6"/>
    <dgm:cxn modelId="{2FC52D18-4207-4FC0-84C3-4B438F028031}" type="presParOf" srcId="{D2444EDF-8452-4C2A-BF96-6A9BADA01869}" destId="{EDCC12AF-B026-4069-A4A6-5352489DCCCF}" srcOrd="11" destOrd="0" presId="urn:microsoft.com/office/officeart/2005/8/layout/radial6"/>
    <dgm:cxn modelId="{64D28297-148B-446C-B530-977791277873}" type="presParOf" srcId="{D2444EDF-8452-4C2A-BF96-6A9BADA01869}" destId="{8759073A-74B9-4F19-92B8-B30DA3B8AEB8}" srcOrd="12" destOrd="0" presId="urn:microsoft.com/office/officeart/2005/8/layout/radial6"/>
    <dgm:cxn modelId="{5259FECA-8551-4987-9FE1-FE1A46070981}" type="presParOf" srcId="{D2444EDF-8452-4C2A-BF96-6A9BADA01869}" destId="{E7A0A640-C621-4CBD-BB54-D342AA665734}" srcOrd="13" destOrd="0" presId="urn:microsoft.com/office/officeart/2005/8/layout/radial6"/>
    <dgm:cxn modelId="{C7399E13-F57B-4DAF-9A48-74343BB28EC8}" type="presParOf" srcId="{D2444EDF-8452-4C2A-BF96-6A9BADA01869}" destId="{696BDE88-6348-49F1-A6D1-73E5599151E8}" srcOrd="14" destOrd="0" presId="urn:microsoft.com/office/officeart/2005/8/layout/radial6"/>
    <dgm:cxn modelId="{615344CC-A113-48AD-9E00-126CA63C6108}" type="presParOf" srcId="{D2444EDF-8452-4C2A-BF96-6A9BADA01869}" destId="{E967D650-A5D1-4ED0-B6F2-58B8FC7F2FD2}" srcOrd="15" destOrd="0" presId="urn:microsoft.com/office/officeart/2005/8/layout/radial6"/>
    <dgm:cxn modelId="{D7921771-AED4-47CF-8578-614D5611CCAC}" type="presParOf" srcId="{D2444EDF-8452-4C2A-BF96-6A9BADA01869}" destId="{125AFD35-C0CE-479C-A31C-487CC805E72F}" srcOrd="16" destOrd="0" presId="urn:microsoft.com/office/officeart/2005/8/layout/radial6"/>
    <dgm:cxn modelId="{8CFB2FDF-5C95-4B18-B554-544CED509399}" type="presParOf" srcId="{D2444EDF-8452-4C2A-BF96-6A9BADA01869}" destId="{592293B9-D36C-4125-9584-A92BEBEB89CB}" srcOrd="17" destOrd="0" presId="urn:microsoft.com/office/officeart/2005/8/layout/radial6"/>
    <dgm:cxn modelId="{377FFA20-CD91-4537-B224-5EEB1D12F514}" type="presParOf" srcId="{D2444EDF-8452-4C2A-BF96-6A9BADA01869}" destId="{E3EADCB0-324F-4E95-80D1-AA743818001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CB1D-4A79-4725-BA4D-1CE064D5182B}">
      <dsp:nvSpPr>
        <dsp:cNvPr id="0" name=""/>
        <dsp:cNvSpPr/>
      </dsp:nvSpPr>
      <dsp:spPr>
        <a:xfrm rot="16200000">
          <a:off x="-1633054" y="1634751"/>
          <a:ext cx="4935221" cy="16657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91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Introducción de nuevas tecnologías a la sociedad. </a:t>
          </a:r>
          <a:endParaRPr lang="es-EC" sz="1700" kern="1200" dirty="0"/>
        </a:p>
      </dsp:txBody>
      <dsp:txXfrm rot="5400000">
        <a:off x="1697" y="987044"/>
        <a:ext cx="1665718" cy="2961133"/>
      </dsp:txXfrm>
    </dsp:sp>
    <dsp:sp modelId="{32093AF3-FF80-492D-8260-5EDD76D0A2C9}">
      <dsp:nvSpPr>
        <dsp:cNvPr id="0" name=""/>
        <dsp:cNvSpPr/>
      </dsp:nvSpPr>
      <dsp:spPr>
        <a:xfrm rot="16200000">
          <a:off x="157592" y="1634751"/>
          <a:ext cx="4935221" cy="1665718"/>
        </a:xfrm>
        <a:prstGeom prst="flowChartManualOperati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91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Mejorar la forma de brindar información al extranjero.</a:t>
          </a:r>
        </a:p>
      </dsp:txBody>
      <dsp:txXfrm rot="5400000">
        <a:off x="1792343" y="987044"/>
        <a:ext cx="1665718" cy="2961133"/>
      </dsp:txXfrm>
    </dsp:sp>
    <dsp:sp modelId="{AFA89D7D-E3FE-4B7C-B6A4-35950C5D78C4}">
      <dsp:nvSpPr>
        <dsp:cNvPr id="0" name=""/>
        <dsp:cNvSpPr/>
      </dsp:nvSpPr>
      <dsp:spPr>
        <a:xfrm rot="16200000">
          <a:off x="1948240" y="1634751"/>
          <a:ext cx="4935221" cy="1665718"/>
        </a:xfrm>
        <a:prstGeom prst="flowChartManualOperati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91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¿Que sucede cuando el turismo  evoluciona y se lo complementa con tecnología?</a:t>
          </a:r>
          <a:r>
            <a:rPr lang="es-ES_tradnl" sz="1700" kern="1200" dirty="0" smtClean="0"/>
            <a:t>.</a:t>
          </a:r>
          <a:endParaRPr lang="es-ES_tradnl" sz="1700" kern="1200" dirty="0"/>
        </a:p>
      </dsp:txBody>
      <dsp:txXfrm rot="5400000">
        <a:off x="3582991" y="987044"/>
        <a:ext cx="1665718" cy="2961133"/>
      </dsp:txXfrm>
    </dsp:sp>
    <dsp:sp modelId="{027C403E-F170-4FEA-8C7C-862FFDC39E29}">
      <dsp:nvSpPr>
        <dsp:cNvPr id="0" name=""/>
        <dsp:cNvSpPr/>
      </dsp:nvSpPr>
      <dsp:spPr>
        <a:xfrm rot="16200000">
          <a:off x="3738887" y="1634751"/>
          <a:ext cx="4935221" cy="1665718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691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Análisis, diseño, desarrollo e implementación del sistema de información turística para la ciudad de Quito, utilizando la metodología SCRUM.</a:t>
          </a:r>
          <a:endParaRPr lang="es-ES_tradnl" sz="1700" kern="1200" dirty="0"/>
        </a:p>
      </dsp:txBody>
      <dsp:txXfrm rot="5400000">
        <a:off x="5373638" y="987044"/>
        <a:ext cx="1665718" cy="2961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DAC0D-4BB0-4267-834C-F2749C1B65B9}">
      <dsp:nvSpPr>
        <dsp:cNvPr id="0" name=""/>
        <dsp:cNvSpPr/>
      </dsp:nvSpPr>
      <dsp:spPr>
        <a:xfrm rot="10800000">
          <a:off x="2170959" y="837"/>
          <a:ext cx="7726759" cy="8989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42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crecimiento del turismo en Quito.</a:t>
          </a:r>
          <a:endParaRPr lang="es-EC" sz="1800" kern="1200" dirty="0"/>
        </a:p>
      </dsp:txBody>
      <dsp:txXfrm rot="10800000">
        <a:off x="2395705" y="837"/>
        <a:ext cx="7502013" cy="898983"/>
      </dsp:txXfrm>
    </dsp:sp>
    <dsp:sp modelId="{E040DB98-51D1-4AEC-8046-07B85237FE3B}">
      <dsp:nvSpPr>
        <dsp:cNvPr id="0" name=""/>
        <dsp:cNvSpPr/>
      </dsp:nvSpPr>
      <dsp:spPr>
        <a:xfrm>
          <a:off x="1721467" y="837"/>
          <a:ext cx="898983" cy="8989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1B3BBF-6B25-4B61-BA30-B14BFB4B333F}">
      <dsp:nvSpPr>
        <dsp:cNvPr id="0" name=""/>
        <dsp:cNvSpPr/>
      </dsp:nvSpPr>
      <dsp:spPr>
        <a:xfrm rot="10800000">
          <a:off x="2170959" y="1151063"/>
          <a:ext cx="7726759" cy="898983"/>
        </a:xfrm>
        <a:prstGeom prst="homePlat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42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Debido a que existen debilidades sobre la información turística de los Policías Turísticos, se ha visto necesario evolucionar la forma de hacer turismo.</a:t>
          </a:r>
          <a:endParaRPr lang="es-EC" sz="1800" kern="1200" dirty="0"/>
        </a:p>
      </dsp:txBody>
      <dsp:txXfrm rot="10800000">
        <a:off x="2395705" y="1151063"/>
        <a:ext cx="7502013" cy="898983"/>
      </dsp:txXfrm>
    </dsp:sp>
    <dsp:sp modelId="{3C64A172-6038-457B-9646-B20F04FE916D}">
      <dsp:nvSpPr>
        <dsp:cNvPr id="0" name=""/>
        <dsp:cNvSpPr/>
      </dsp:nvSpPr>
      <dsp:spPr>
        <a:xfrm>
          <a:off x="1721467" y="1151063"/>
          <a:ext cx="898983" cy="8989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BA4768-3037-4BCA-AFDC-38AAAA49CED5}">
      <dsp:nvSpPr>
        <dsp:cNvPr id="0" name=""/>
        <dsp:cNvSpPr/>
      </dsp:nvSpPr>
      <dsp:spPr>
        <a:xfrm rot="10800000">
          <a:off x="2170959" y="2301290"/>
          <a:ext cx="7726759" cy="898983"/>
        </a:xfrm>
        <a:prstGeom prst="homePlat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42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Quito Turismo ha </a:t>
          </a:r>
          <a:r>
            <a:rPr lang="es-EC" sz="1800" kern="1200" dirty="0"/>
            <a:t>reaccionado ante esta problemática </a:t>
          </a:r>
          <a:r>
            <a:rPr lang="es-EC" sz="1800" kern="1200" dirty="0" smtClean="0"/>
            <a:t>y ha empezando integrar nuevas tecnologías y desarrollar nuevos productos.</a:t>
          </a:r>
          <a:endParaRPr lang="es-EC" sz="1800" kern="1200" dirty="0"/>
        </a:p>
      </dsp:txBody>
      <dsp:txXfrm rot="10800000">
        <a:off x="2395705" y="2301290"/>
        <a:ext cx="7502013" cy="898983"/>
      </dsp:txXfrm>
    </dsp:sp>
    <dsp:sp modelId="{C609F347-4F85-4A17-BC1A-38C461695E16}">
      <dsp:nvSpPr>
        <dsp:cNvPr id="0" name=""/>
        <dsp:cNvSpPr/>
      </dsp:nvSpPr>
      <dsp:spPr>
        <a:xfrm>
          <a:off x="1721467" y="2301290"/>
          <a:ext cx="898983" cy="8989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E6F2E4-2CEA-4407-AFAB-18597FE62FA6}">
      <dsp:nvSpPr>
        <dsp:cNvPr id="0" name=""/>
        <dsp:cNvSpPr/>
      </dsp:nvSpPr>
      <dsp:spPr>
        <a:xfrm rot="10800000">
          <a:off x="2170959" y="3451517"/>
          <a:ext cx="7726759" cy="898983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42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Las </a:t>
          </a:r>
          <a:r>
            <a:rPr lang="es-EC" sz="1800" kern="1200" dirty="0" err="1" smtClean="0"/>
            <a:t>QTPantallas</a:t>
          </a:r>
          <a:r>
            <a:rPr lang="es-EC" sz="1800" kern="1200" dirty="0" smtClean="0"/>
            <a:t> pasan </a:t>
          </a:r>
          <a:r>
            <a:rPr lang="es-EC" sz="1800" kern="1200" dirty="0"/>
            <a:t>a ser una herramienta </a:t>
          </a:r>
          <a:r>
            <a:rPr lang="es-EC" sz="1800" kern="1200" dirty="0" smtClean="0"/>
            <a:t>novedosa y de fácil uso en la guía por la ciudad de Quito . </a:t>
          </a:r>
          <a:endParaRPr lang="es-EC" sz="1800" kern="1200" dirty="0"/>
        </a:p>
      </dsp:txBody>
      <dsp:txXfrm rot="10800000">
        <a:off x="2395705" y="3451517"/>
        <a:ext cx="7502013" cy="898983"/>
      </dsp:txXfrm>
    </dsp:sp>
    <dsp:sp modelId="{C22F02E0-0946-4AA8-ABA9-82DD3E008885}">
      <dsp:nvSpPr>
        <dsp:cNvPr id="0" name=""/>
        <dsp:cNvSpPr/>
      </dsp:nvSpPr>
      <dsp:spPr>
        <a:xfrm>
          <a:off x="1721467" y="3451517"/>
          <a:ext cx="898983" cy="89898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0D57B-F74F-4787-89CD-E5B221008906}">
      <dsp:nvSpPr>
        <dsp:cNvPr id="0" name=""/>
        <dsp:cNvSpPr/>
      </dsp:nvSpPr>
      <dsp:spPr>
        <a:xfrm>
          <a:off x="0" y="761071"/>
          <a:ext cx="954353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42A7F-B4E9-4738-A92B-474B3265EE08}">
      <dsp:nvSpPr>
        <dsp:cNvPr id="0" name=""/>
        <dsp:cNvSpPr/>
      </dsp:nvSpPr>
      <dsp:spPr>
        <a:xfrm>
          <a:off x="477176" y="117271"/>
          <a:ext cx="8764585" cy="87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506" tIns="0" rIns="25250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Analizar el status actual con respecto a la página web y a la aplicación móvil, para mantener los mismos estándares presentados en las aplicaciones antes mencionadas, tanto en diseño y coherencia de la información de los sitios turísticos y agenda cultural. </a:t>
          </a:r>
          <a:endParaRPr lang="es-EC" sz="1800" kern="1200" dirty="0"/>
        </a:p>
      </dsp:txBody>
      <dsp:txXfrm>
        <a:off x="520132" y="160227"/>
        <a:ext cx="8678673" cy="794048"/>
      </dsp:txXfrm>
    </dsp:sp>
    <dsp:sp modelId="{387230E5-3219-4416-A38B-37624D89A712}">
      <dsp:nvSpPr>
        <dsp:cNvPr id="0" name=""/>
        <dsp:cNvSpPr/>
      </dsp:nvSpPr>
      <dsp:spPr>
        <a:xfrm>
          <a:off x="0" y="2114091"/>
          <a:ext cx="954353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8B5DC-3A94-432C-9452-C61722E90C4A}">
      <dsp:nvSpPr>
        <dsp:cNvPr id="0" name=""/>
        <dsp:cNvSpPr/>
      </dsp:nvSpPr>
      <dsp:spPr>
        <a:xfrm>
          <a:off x="477176" y="1250671"/>
          <a:ext cx="8630775" cy="109957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506" tIns="0" rIns="25250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Diseñar versiones pequeñas de toda la aplicación para garantizar el buen funcionamiento del sistema, proporcionando un valor claro con referencia a las reglas del negocio del sistema con la ayuda de la metodología SCRUM.</a:t>
          </a:r>
          <a:endParaRPr lang="es-EC" sz="1800" kern="1200" dirty="0"/>
        </a:p>
      </dsp:txBody>
      <dsp:txXfrm>
        <a:off x="530853" y="1304348"/>
        <a:ext cx="8523421" cy="992225"/>
      </dsp:txXfrm>
    </dsp:sp>
    <dsp:sp modelId="{8316A679-2E6E-43DD-A308-D4004BE1B2D1}">
      <dsp:nvSpPr>
        <dsp:cNvPr id="0" name=""/>
        <dsp:cNvSpPr/>
      </dsp:nvSpPr>
      <dsp:spPr>
        <a:xfrm>
          <a:off x="0" y="2950757"/>
          <a:ext cx="954353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DD94C-1556-4F88-8F61-1BB5F9E6460B}">
      <dsp:nvSpPr>
        <dsp:cNvPr id="0" name=""/>
        <dsp:cNvSpPr/>
      </dsp:nvSpPr>
      <dsp:spPr>
        <a:xfrm>
          <a:off x="477176" y="2603691"/>
          <a:ext cx="8581874" cy="5832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506" tIns="0" rIns="25250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Desarrollar cada una de las versiones de forma incremental, para completar la totalidad del sistema.</a:t>
          </a:r>
          <a:endParaRPr lang="es-EC" sz="1800" kern="1200" dirty="0"/>
        </a:p>
      </dsp:txBody>
      <dsp:txXfrm>
        <a:off x="505647" y="2632162"/>
        <a:ext cx="8524932" cy="526283"/>
      </dsp:txXfrm>
    </dsp:sp>
    <dsp:sp modelId="{38ED9081-C7F5-4F1C-A491-F2B6EE5C2892}">
      <dsp:nvSpPr>
        <dsp:cNvPr id="0" name=""/>
        <dsp:cNvSpPr/>
      </dsp:nvSpPr>
      <dsp:spPr>
        <a:xfrm>
          <a:off x="0" y="3710788"/>
          <a:ext cx="954353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6033-96F5-4B07-ACD6-259D3EF863FC}">
      <dsp:nvSpPr>
        <dsp:cNvPr id="0" name=""/>
        <dsp:cNvSpPr/>
      </dsp:nvSpPr>
      <dsp:spPr>
        <a:xfrm>
          <a:off x="477176" y="3440357"/>
          <a:ext cx="8529232" cy="50659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506" tIns="0" rIns="25250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Implementar las configuraciones dentro del servidor para el correcto funcionamiento del Sistema.</a:t>
          </a:r>
        </a:p>
      </dsp:txBody>
      <dsp:txXfrm>
        <a:off x="501906" y="3465087"/>
        <a:ext cx="8479772" cy="457131"/>
      </dsp:txXfrm>
    </dsp:sp>
    <dsp:sp modelId="{4B64FD08-EC73-42BF-8375-21B791B21CFA}">
      <dsp:nvSpPr>
        <dsp:cNvPr id="0" name=""/>
        <dsp:cNvSpPr/>
      </dsp:nvSpPr>
      <dsp:spPr>
        <a:xfrm>
          <a:off x="0" y="4550004"/>
          <a:ext cx="954353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028ED-A059-4F18-A0A3-7DD48701A54C}">
      <dsp:nvSpPr>
        <dsp:cNvPr id="0" name=""/>
        <dsp:cNvSpPr/>
      </dsp:nvSpPr>
      <dsp:spPr>
        <a:xfrm>
          <a:off x="477176" y="4200388"/>
          <a:ext cx="8483938" cy="58577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506" tIns="0" rIns="25250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Implementar un plan de capacitaciones para el manejo adecuado del sistema tanto en “</a:t>
          </a:r>
          <a:r>
            <a:rPr lang="es-ES" sz="1800" kern="1200" dirty="0" err="1" smtClean="0"/>
            <a:t>QT</a:t>
          </a:r>
          <a:r>
            <a:rPr lang="es-ES" sz="1800" kern="1200" dirty="0" smtClean="0"/>
            <a:t> Pantallas” y “</a:t>
          </a:r>
          <a:r>
            <a:rPr lang="es-ES" sz="1800" kern="1200" dirty="0" err="1" smtClean="0"/>
            <a:t>CMS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QT</a:t>
          </a:r>
          <a:r>
            <a:rPr lang="es-ES" sz="1800" kern="1200" dirty="0" smtClean="0"/>
            <a:t> Pantallas”.</a:t>
          </a:r>
        </a:p>
      </dsp:txBody>
      <dsp:txXfrm>
        <a:off x="505771" y="4228983"/>
        <a:ext cx="8426748" cy="528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AB450-AB47-4ADA-BED4-A2DC88288417}">
      <dsp:nvSpPr>
        <dsp:cNvPr id="0" name=""/>
        <dsp:cNvSpPr/>
      </dsp:nvSpPr>
      <dsp:spPr>
        <a:xfrm>
          <a:off x="0" y="2161794"/>
          <a:ext cx="1498021" cy="149802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489D1-66E7-46AD-984F-DEA9DF111487}">
      <dsp:nvSpPr>
        <dsp:cNvPr id="0" name=""/>
        <dsp:cNvSpPr/>
      </dsp:nvSpPr>
      <dsp:spPr>
        <a:xfrm rot="17700000">
          <a:off x="528058" y="940601"/>
          <a:ext cx="1862206" cy="89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Desarrollo Web Aplicación Principal</a:t>
          </a:r>
          <a:endParaRPr lang="es-ES" sz="2100" kern="1200" dirty="0"/>
        </a:p>
      </dsp:txBody>
      <dsp:txXfrm>
        <a:off x="528058" y="940601"/>
        <a:ext cx="1862206" cy="897439"/>
      </dsp:txXfrm>
    </dsp:sp>
    <dsp:sp modelId="{861C223C-6662-43C9-B169-C97C96C3E50E}">
      <dsp:nvSpPr>
        <dsp:cNvPr id="0" name=""/>
        <dsp:cNvSpPr/>
      </dsp:nvSpPr>
      <dsp:spPr>
        <a:xfrm>
          <a:off x="1611081" y="2522021"/>
          <a:ext cx="777567" cy="7775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5A628-8C90-4DB2-A4F9-542C5F96B7E7}">
      <dsp:nvSpPr>
        <dsp:cNvPr id="0" name=""/>
        <dsp:cNvSpPr/>
      </dsp:nvSpPr>
      <dsp:spPr>
        <a:xfrm rot="17700000">
          <a:off x="690158" y="360427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Sitios:</a:t>
          </a:r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Atractivos, Hoteles, Restaurantes </a:t>
          </a:r>
          <a:endParaRPr lang="es-ES" sz="1500" kern="1200" dirty="0"/>
        </a:p>
      </dsp:txBody>
      <dsp:txXfrm>
        <a:off x="690158" y="3604273"/>
        <a:ext cx="1610896" cy="776713"/>
      </dsp:txXfrm>
    </dsp:sp>
    <dsp:sp modelId="{DF564ABF-0D1B-4D19-9882-3B203642593F}">
      <dsp:nvSpPr>
        <dsp:cNvPr id="0" name=""/>
        <dsp:cNvSpPr/>
      </dsp:nvSpPr>
      <dsp:spPr>
        <a:xfrm rot="17700000">
          <a:off x="1698675" y="144062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12E62-973A-487D-828D-6B073EEF2F28}">
      <dsp:nvSpPr>
        <dsp:cNvPr id="0" name=""/>
        <dsp:cNvSpPr/>
      </dsp:nvSpPr>
      <dsp:spPr>
        <a:xfrm>
          <a:off x="2501365" y="2522021"/>
          <a:ext cx="777567" cy="7775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F0835-8D24-4326-96B1-494D8ECF16C6}">
      <dsp:nvSpPr>
        <dsp:cNvPr id="0" name=""/>
        <dsp:cNvSpPr/>
      </dsp:nvSpPr>
      <dsp:spPr>
        <a:xfrm rot="17700000">
          <a:off x="1580442" y="360427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Rutas</a:t>
          </a:r>
          <a:endParaRPr lang="es-ES" sz="1500" kern="1200" dirty="0"/>
        </a:p>
      </dsp:txBody>
      <dsp:txXfrm>
        <a:off x="1580442" y="3604273"/>
        <a:ext cx="1610896" cy="776713"/>
      </dsp:txXfrm>
    </dsp:sp>
    <dsp:sp modelId="{D2CE2E47-8C05-45B6-9FE6-3B90480F68AA}">
      <dsp:nvSpPr>
        <dsp:cNvPr id="0" name=""/>
        <dsp:cNvSpPr/>
      </dsp:nvSpPr>
      <dsp:spPr>
        <a:xfrm rot="17700000">
          <a:off x="2588959" y="144062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4AE7F-FEA0-481F-AF4B-03C32DA7670E}">
      <dsp:nvSpPr>
        <dsp:cNvPr id="0" name=""/>
        <dsp:cNvSpPr/>
      </dsp:nvSpPr>
      <dsp:spPr>
        <a:xfrm>
          <a:off x="3391650" y="2522021"/>
          <a:ext cx="777567" cy="7775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EE5A-9501-4014-9231-5035B006E5C9}">
      <dsp:nvSpPr>
        <dsp:cNvPr id="0" name=""/>
        <dsp:cNvSpPr/>
      </dsp:nvSpPr>
      <dsp:spPr>
        <a:xfrm rot="17700000">
          <a:off x="2470727" y="360427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Posición Geográfica</a:t>
          </a:r>
          <a:endParaRPr lang="es-ES" sz="1500" kern="1200" dirty="0"/>
        </a:p>
      </dsp:txBody>
      <dsp:txXfrm>
        <a:off x="2470727" y="3604273"/>
        <a:ext cx="1610896" cy="776713"/>
      </dsp:txXfrm>
    </dsp:sp>
    <dsp:sp modelId="{1C0B618A-5E4D-47C2-ADB9-36846B807D4B}">
      <dsp:nvSpPr>
        <dsp:cNvPr id="0" name=""/>
        <dsp:cNvSpPr/>
      </dsp:nvSpPr>
      <dsp:spPr>
        <a:xfrm rot="17700000">
          <a:off x="3479244" y="144062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316C9-8254-4C1A-B388-0DD305DEEEB7}">
      <dsp:nvSpPr>
        <dsp:cNvPr id="0" name=""/>
        <dsp:cNvSpPr/>
      </dsp:nvSpPr>
      <dsp:spPr>
        <a:xfrm>
          <a:off x="4281934" y="2522021"/>
          <a:ext cx="777567" cy="7775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04FC-9C61-452E-A7EB-1C15CE8D1CCC}">
      <dsp:nvSpPr>
        <dsp:cNvPr id="0" name=""/>
        <dsp:cNvSpPr/>
      </dsp:nvSpPr>
      <dsp:spPr>
        <a:xfrm rot="17700000">
          <a:off x="3361011" y="360427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Calendarización de Eventos</a:t>
          </a:r>
          <a:endParaRPr lang="es-ES" sz="1500" kern="1200" dirty="0"/>
        </a:p>
      </dsp:txBody>
      <dsp:txXfrm>
        <a:off x="3361011" y="3604273"/>
        <a:ext cx="1610896" cy="776713"/>
      </dsp:txXfrm>
    </dsp:sp>
    <dsp:sp modelId="{8C5DB843-F432-4A8C-A1CB-8171E9102338}">
      <dsp:nvSpPr>
        <dsp:cNvPr id="0" name=""/>
        <dsp:cNvSpPr/>
      </dsp:nvSpPr>
      <dsp:spPr>
        <a:xfrm rot="17700000">
          <a:off x="4369528" y="144062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D4254-F171-4CEF-BD1E-B7EB8008479F}">
      <dsp:nvSpPr>
        <dsp:cNvPr id="0" name=""/>
        <dsp:cNvSpPr/>
      </dsp:nvSpPr>
      <dsp:spPr>
        <a:xfrm>
          <a:off x="5172218" y="2522021"/>
          <a:ext cx="777567" cy="7775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F3D0-1E75-4311-A0ED-4CBC82D06441}">
      <dsp:nvSpPr>
        <dsp:cNvPr id="0" name=""/>
        <dsp:cNvSpPr/>
      </dsp:nvSpPr>
      <dsp:spPr>
        <a:xfrm rot="17700000">
          <a:off x="4251296" y="360427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Manejo de Imágenes</a:t>
          </a:r>
          <a:endParaRPr lang="es-ES" sz="1500" kern="1200" dirty="0"/>
        </a:p>
      </dsp:txBody>
      <dsp:txXfrm>
        <a:off x="4251296" y="3604273"/>
        <a:ext cx="1610896" cy="776713"/>
      </dsp:txXfrm>
    </dsp:sp>
    <dsp:sp modelId="{56DC014F-128D-401F-AE55-BFA06E42281E}">
      <dsp:nvSpPr>
        <dsp:cNvPr id="0" name=""/>
        <dsp:cNvSpPr/>
      </dsp:nvSpPr>
      <dsp:spPr>
        <a:xfrm rot="17700000">
          <a:off x="5259812" y="1440623"/>
          <a:ext cx="1610896" cy="77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76631-85BF-4AE7-9171-A6A95B7C8599}">
      <dsp:nvSpPr>
        <dsp:cNvPr id="0" name=""/>
        <dsp:cNvSpPr/>
      </dsp:nvSpPr>
      <dsp:spPr>
        <a:xfrm>
          <a:off x="1870395" y="1811938"/>
          <a:ext cx="1502966" cy="150296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D90F1-AEEC-4D69-B55C-23BD8405122F}">
      <dsp:nvSpPr>
        <dsp:cNvPr id="0" name=""/>
        <dsp:cNvSpPr/>
      </dsp:nvSpPr>
      <dsp:spPr>
        <a:xfrm rot="17700000">
          <a:off x="2399972" y="586713"/>
          <a:ext cx="1868353" cy="90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Desarrollo Web Aplicación Parametrizador</a:t>
          </a:r>
          <a:endParaRPr lang="es-ES" sz="2100" kern="1200" dirty="0"/>
        </a:p>
      </dsp:txBody>
      <dsp:txXfrm>
        <a:off x="2399972" y="586713"/>
        <a:ext cx="1868353" cy="900402"/>
      </dsp:txXfrm>
    </dsp:sp>
    <dsp:sp modelId="{7792E761-C336-41B3-93B7-EEB285C87F51}">
      <dsp:nvSpPr>
        <dsp:cNvPr id="0" name=""/>
        <dsp:cNvSpPr/>
      </dsp:nvSpPr>
      <dsp:spPr>
        <a:xfrm>
          <a:off x="3486570" y="2173353"/>
          <a:ext cx="780134" cy="780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86D27-2EA3-468F-8201-3C26541F823C}">
      <dsp:nvSpPr>
        <dsp:cNvPr id="0" name=""/>
        <dsp:cNvSpPr/>
      </dsp:nvSpPr>
      <dsp:spPr>
        <a:xfrm rot="17700000">
          <a:off x="2562607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Ingreso de Sitios</a:t>
          </a:r>
        </a:p>
      </dsp:txBody>
      <dsp:txXfrm>
        <a:off x="2562607" y="3259177"/>
        <a:ext cx="1616213" cy="779277"/>
      </dsp:txXfrm>
    </dsp:sp>
    <dsp:sp modelId="{3BA1C6B7-8B82-4527-B958-3206C3F734B7}">
      <dsp:nvSpPr>
        <dsp:cNvPr id="0" name=""/>
        <dsp:cNvSpPr/>
      </dsp:nvSpPr>
      <dsp:spPr>
        <a:xfrm rot="17700000">
          <a:off x="3574453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D5D02-8154-4BD4-A72D-9A1C76CFC397}">
      <dsp:nvSpPr>
        <dsp:cNvPr id="0" name=""/>
        <dsp:cNvSpPr/>
      </dsp:nvSpPr>
      <dsp:spPr>
        <a:xfrm>
          <a:off x="4379793" y="2173353"/>
          <a:ext cx="780134" cy="780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C1C03-C8E0-4A15-AE34-4A936F476AE8}">
      <dsp:nvSpPr>
        <dsp:cNvPr id="0" name=""/>
        <dsp:cNvSpPr/>
      </dsp:nvSpPr>
      <dsp:spPr>
        <a:xfrm rot="17700000">
          <a:off x="3455830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Gestión de rutas turísticas</a:t>
          </a:r>
        </a:p>
      </dsp:txBody>
      <dsp:txXfrm>
        <a:off x="3455830" y="3259177"/>
        <a:ext cx="1616213" cy="779277"/>
      </dsp:txXfrm>
    </dsp:sp>
    <dsp:sp modelId="{89EBC090-453E-4C48-8FA8-81F710993F00}">
      <dsp:nvSpPr>
        <dsp:cNvPr id="0" name=""/>
        <dsp:cNvSpPr/>
      </dsp:nvSpPr>
      <dsp:spPr>
        <a:xfrm rot="17700000">
          <a:off x="4467676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264CA-28FB-4395-B048-2F75305F9B79}">
      <dsp:nvSpPr>
        <dsp:cNvPr id="0" name=""/>
        <dsp:cNvSpPr/>
      </dsp:nvSpPr>
      <dsp:spPr>
        <a:xfrm>
          <a:off x="5273016" y="2173353"/>
          <a:ext cx="780134" cy="780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CCB08-B993-44E9-AD6A-66CD1EAB2600}">
      <dsp:nvSpPr>
        <dsp:cNvPr id="0" name=""/>
        <dsp:cNvSpPr/>
      </dsp:nvSpPr>
      <dsp:spPr>
        <a:xfrm rot="17700000">
          <a:off x="4349053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Posición Geográfica de sitios turísticos</a:t>
          </a:r>
        </a:p>
      </dsp:txBody>
      <dsp:txXfrm>
        <a:off x="4349053" y="3259177"/>
        <a:ext cx="1616213" cy="779277"/>
      </dsp:txXfrm>
    </dsp:sp>
    <dsp:sp modelId="{CD995B6B-1445-4A21-B539-73729F22DDC3}">
      <dsp:nvSpPr>
        <dsp:cNvPr id="0" name=""/>
        <dsp:cNvSpPr/>
      </dsp:nvSpPr>
      <dsp:spPr>
        <a:xfrm rot="17700000">
          <a:off x="5360899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7234-0984-4848-8273-C52431BDF5F5}">
      <dsp:nvSpPr>
        <dsp:cNvPr id="0" name=""/>
        <dsp:cNvSpPr/>
      </dsp:nvSpPr>
      <dsp:spPr>
        <a:xfrm>
          <a:off x="6166239" y="2173353"/>
          <a:ext cx="780134" cy="780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609DD-AF0A-4189-AB93-C27A19913970}">
      <dsp:nvSpPr>
        <dsp:cNvPr id="0" name=""/>
        <dsp:cNvSpPr/>
      </dsp:nvSpPr>
      <dsp:spPr>
        <a:xfrm rot="17700000">
          <a:off x="5242277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Actualización de imágenes, banners.</a:t>
          </a:r>
        </a:p>
      </dsp:txBody>
      <dsp:txXfrm>
        <a:off x="5242277" y="3259177"/>
        <a:ext cx="1616213" cy="779277"/>
      </dsp:txXfrm>
    </dsp:sp>
    <dsp:sp modelId="{402E432B-D86A-4FD9-A1AB-2002F7966095}">
      <dsp:nvSpPr>
        <dsp:cNvPr id="0" name=""/>
        <dsp:cNvSpPr/>
      </dsp:nvSpPr>
      <dsp:spPr>
        <a:xfrm rot="17700000">
          <a:off x="6254123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26DA2-2522-4183-B539-940C4BE8BBDA}">
      <dsp:nvSpPr>
        <dsp:cNvPr id="0" name=""/>
        <dsp:cNvSpPr/>
      </dsp:nvSpPr>
      <dsp:spPr>
        <a:xfrm>
          <a:off x="7059463" y="2173353"/>
          <a:ext cx="780134" cy="7801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6439B-B613-46B2-916D-37DFB4782DDD}">
      <dsp:nvSpPr>
        <dsp:cNvPr id="0" name=""/>
        <dsp:cNvSpPr/>
      </dsp:nvSpPr>
      <dsp:spPr>
        <a:xfrm rot="17700000">
          <a:off x="6135500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Creación y Modificación de Eventos.</a:t>
          </a:r>
        </a:p>
      </dsp:txBody>
      <dsp:txXfrm>
        <a:off x="6135500" y="3259177"/>
        <a:ext cx="1616213" cy="779277"/>
      </dsp:txXfrm>
    </dsp:sp>
    <dsp:sp modelId="{ABD18946-CC95-4B77-9373-351824EAA081}">
      <dsp:nvSpPr>
        <dsp:cNvPr id="0" name=""/>
        <dsp:cNvSpPr/>
      </dsp:nvSpPr>
      <dsp:spPr>
        <a:xfrm rot="17700000">
          <a:off x="7147346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9D0AF-FBF5-4937-AB02-0563344F2E88}">
      <dsp:nvSpPr>
        <dsp:cNvPr id="0" name=""/>
        <dsp:cNvSpPr/>
      </dsp:nvSpPr>
      <dsp:spPr>
        <a:xfrm>
          <a:off x="7952686" y="2173353"/>
          <a:ext cx="780134" cy="780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88DF9-F664-47FC-BEEE-AF184A016ABE}">
      <dsp:nvSpPr>
        <dsp:cNvPr id="0" name=""/>
        <dsp:cNvSpPr/>
      </dsp:nvSpPr>
      <dsp:spPr>
        <a:xfrm rot="17700000">
          <a:off x="7028723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Manejo de Videos</a:t>
          </a:r>
        </a:p>
      </dsp:txBody>
      <dsp:txXfrm>
        <a:off x="7028723" y="3259177"/>
        <a:ext cx="1616213" cy="779277"/>
      </dsp:txXfrm>
    </dsp:sp>
    <dsp:sp modelId="{823A0967-96FE-4FA8-B5A0-A0C830E64380}">
      <dsp:nvSpPr>
        <dsp:cNvPr id="0" name=""/>
        <dsp:cNvSpPr/>
      </dsp:nvSpPr>
      <dsp:spPr>
        <a:xfrm rot="17700000">
          <a:off x="8040569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6206-402B-4687-8CAB-5733D7A98A23}">
      <dsp:nvSpPr>
        <dsp:cNvPr id="0" name=""/>
        <dsp:cNvSpPr/>
      </dsp:nvSpPr>
      <dsp:spPr>
        <a:xfrm>
          <a:off x="8845909" y="2173353"/>
          <a:ext cx="780134" cy="780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C150-6932-459F-AA63-4DFB48ACCD7E}">
      <dsp:nvSpPr>
        <dsp:cNvPr id="0" name=""/>
        <dsp:cNvSpPr/>
      </dsp:nvSpPr>
      <dsp:spPr>
        <a:xfrm rot="17700000">
          <a:off x="7921946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Impresión de Información.</a:t>
          </a:r>
        </a:p>
      </dsp:txBody>
      <dsp:txXfrm>
        <a:off x="7921946" y="3259177"/>
        <a:ext cx="1616213" cy="779277"/>
      </dsp:txXfrm>
    </dsp:sp>
    <dsp:sp modelId="{473CC4C4-A480-44F8-A011-C94F183EFDA1}">
      <dsp:nvSpPr>
        <dsp:cNvPr id="0" name=""/>
        <dsp:cNvSpPr/>
      </dsp:nvSpPr>
      <dsp:spPr>
        <a:xfrm rot="17700000">
          <a:off x="8933792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B2D9F-7746-4204-BDF4-CF88A6AA5A5F}">
      <dsp:nvSpPr>
        <dsp:cNvPr id="0" name=""/>
        <dsp:cNvSpPr/>
      </dsp:nvSpPr>
      <dsp:spPr>
        <a:xfrm>
          <a:off x="9739132" y="2173353"/>
          <a:ext cx="780134" cy="780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B3093-BE9B-4293-9A63-B6A364DFFF0B}">
      <dsp:nvSpPr>
        <dsp:cNvPr id="0" name=""/>
        <dsp:cNvSpPr/>
      </dsp:nvSpPr>
      <dsp:spPr>
        <a:xfrm rot="17700000">
          <a:off x="8815170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Envío de Postales.</a:t>
          </a:r>
        </a:p>
      </dsp:txBody>
      <dsp:txXfrm>
        <a:off x="8815170" y="3259177"/>
        <a:ext cx="1616213" cy="779277"/>
      </dsp:txXfrm>
    </dsp:sp>
    <dsp:sp modelId="{73DE00FF-F9A0-456A-A1C9-045B68D42DBE}">
      <dsp:nvSpPr>
        <dsp:cNvPr id="0" name=""/>
        <dsp:cNvSpPr/>
      </dsp:nvSpPr>
      <dsp:spPr>
        <a:xfrm rot="17700000">
          <a:off x="9827015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B76C-FC31-4632-BD95-B85BDF391647}">
      <dsp:nvSpPr>
        <dsp:cNvPr id="0" name=""/>
        <dsp:cNvSpPr/>
      </dsp:nvSpPr>
      <dsp:spPr>
        <a:xfrm>
          <a:off x="10632355" y="2173353"/>
          <a:ext cx="780134" cy="780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3ABDF-AEA6-404A-8035-4F39C7812FB6}">
      <dsp:nvSpPr>
        <dsp:cNvPr id="0" name=""/>
        <dsp:cNvSpPr/>
      </dsp:nvSpPr>
      <dsp:spPr>
        <a:xfrm rot="17700000">
          <a:off x="9708393" y="3259177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Generación de Audio (Para Uso de personas con capacidades especiales).</a:t>
          </a:r>
        </a:p>
      </dsp:txBody>
      <dsp:txXfrm>
        <a:off x="9708393" y="3259177"/>
        <a:ext cx="1616213" cy="779277"/>
      </dsp:txXfrm>
    </dsp:sp>
    <dsp:sp modelId="{C4C0C9C6-65E6-4A94-95C1-2434901FF16B}">
      <dsp:nvSpPr>
        <dsp:cNvPr id="0" name=""/>
        <dsp:cNvSpPr/>
      </dsp:nvSpPr>
      <dsp:spPr>
        <a:xfrm rot="17700000">
          <a:off x="10720239" y="1088386"/>
          <a:ext cx="1616213" cy="77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3EEB-72E3-4EBC-BDC5-550917CBD2F8}">
      <dsp:nvSpPr>
        <dsp:cNvPr id="0" name=""/>
        <dsp:cNvSpPr/>
      </dsp:nvSpPr>
      <dsp:spPr>
        <a:xfrm>
          <a:off x="675642" y="211038"/>
          <a:ext cx="10250019" cy="4437314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6C675-385A-4C80-9AD2-C568D73C9020}">
      <dsp:nvSpPr>
        <dsp:cNvPr id="0" name=""/>
        <dsp:cNvSpPr/>
      </dsp:nvSpPr>
      <dsp:spPr>
        <a:xfrm>
          <a:off x="1433683" y="3709876"/>
          <a:ext cx="190511" cy="190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311CA-835E-4005-909B-0B63B3EE687F}">
      <dsp:nvSpPr>
        <dsp:cNvPr id="0" name=""/>
        <dsp:cNvSpPr/>
      </dsp:nvSpPr>
      <dsp:spPr>
        <a:xfrm rot="1377932">
          <a:off x="1534336" y="4214855"/>
          <a:ext cx="1899521" cy="36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4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DECLARAR ACTORES</a:t>
          </a:r>
          <a:endParaRPr lang="es-EC" sz="1400" kern="1200" dirty="0"/>
        </a:p>
      </dsp:txBody>
      <dsp:txXfrm>
        <a:off x="1534336" y="4214855"/>
        <a:ext cx="1899521" cy="366861"/>
      </dsp:txXfrm>
    </dsp:sp>
    <dsp:sp modelId="{D49E307B-7FD9-476D-928B-8C66EE290EC2}">
      <dsp:nvSpPr>
        <dsp:cNvPr id="0" name=""/>
        <dsp:cNvSpPr/>
      </dsp:nvSpPr>
      <dsp:spPr>
        <a:xfrm>
          <a:off x="2344752" y="2973009"/>
          <a:ext cx="298192" cy="298192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E1114-47B1-43E0-8EBC-3A981FC8C53C}">
      <dsp:nvSpPr>
        <dsp:cNvPr id="0" name=""/>
        <dsp:cNvSpPr/>
      </dsp:nvSpPr>
      <dsp:spPr>
        <a:xfrm rot="1671729">
          <a:off x="2395223" y="3949526"/>
          <a:ext cx="3197375" cy="40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PLANIFICACIÓN DEL PRODUCT BACKLOG </a:t>
          </a:r>
          <a:endParaRPr lang="es-EC" sz="1400" kern="1200" dirty="0"/>
        </a:p>
      </dsp:txBody>
      <dsp:txXfrm>
        <a:off x="2395223" y="3949526"/>
        <a:ext cx="3197375" cy="405520"/>
      </dsp:txXfrm>
    </dsp:sp>
    <dsp:sp modelId="{68676908-35F9-401D-BE7E-6B8965CAB9CE}">
      <dsp:nvSpPr>
        <dsp:cNvPr id="0" name=""/>
        <dsp:cNvSpPr/>
      </dsp:nvSpPr>
      <dsp:spPr>
        <a:xfrm>
          <a:off x="3301752" y="2437010"/>
          <a:ext cx="397589" cy="397589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440E6-A4A8-4175-B14F-346261854985}">
      <dsp:nvSpPr>
        <dsp:cNvPr id="0" name=""/>
        <dsp:cNvSpPr/>
      </dsp:nvSpPr>
      <dsp:spPr>
        <a:xfrm rot="1718525">
          <a:off x="3262439" y="3573012"/>
          <a:ext cx="3320216" cy="61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7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PRODUCT BACKLOG </a:t>
          </a:r>
          <a:endParaRPr lang="es-EC" sz="1400" kern="1200" dirty="0"/>
        </a:p>
      </dsp:txBody>
      <dsp:txXfrm>
        <a:off x="3262439" y="3573012"/>
        <a:ext cx="3320216" cy="617820"/>
      </dsp:txXfrm>
    </dsp:sp>
    <dsp:sp modelId="{F88D4E2E-20DF-43B1-9C62-C452518BB65F}">
      <dsp:nvSpPr>
        <dsp:cNvPr id="0" name=""/>
        <dsp:cNvSpPr/>
      </dsp:nvSpPr>
      <dsp:spPr>
        <a:xfrm>
          <a:off x="4258209" y="1995123"/>
          <a:ext cx="513552" cy="513552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793CE-78BD-414F-8851-A27B96093D82}">
      <dsp:nvSpPr>
        <dsp:cNvPr id="0" name=""/>
        <dsp:cNvSpPr/>
      </dsp:nvSpPr>
      <dsp:spPr>
        <a:xfrm rot="1704753">
          <a:off x="4277695" y="3191163"/>
          <a:ext cx="2929554" cy="68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2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PLANIFICACIÓN DE LOS SPRINTS</a:t>
          </a:r>
          <a:endParaRPr lang="es-EC" sz="1400" kern="1200" dirty="0"/>
        </a:p>
      </dsp:txBody>
      <dsp:txXfrm>
        <a:off x="4277695" y="3191163"/>
        <a:ext cx="2929554" cy="682541"/>
      </dsp:txXfrm>
    </dsp:sp>
    <dsp:sp modelId="{9D736B88-49A7-47AE-B223-0DC522E562CB}">
      <dsp:nvSpPr>
        <dsp:cNvPr id="0" name=""/>
        <dsp:cNvSpPr/>
      </dsp:nvSpPr>
      <dsp:spPr>
        <a:xfrm>
          <a:off x="5463423" y="1617917"/>
          <a:ext cx="654365" cy="6543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EA849-AA6A-44FA-BB44-7654E4D05BF5}">
      <dsp:nvSpPr>
        <dsp:cNvPr id="0" name=""/>
        <dsp:cNvSpPr/>
      </dsp:nvSpPr>
      <dsp:spPr>
        <a:xfrm rot="1600562">
          <a:off x="5478795" y="3078783"/>
          <a:ext cx="4295505" cy="613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3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ARQUITECTURA DE LA SOLUCIÓN</a:t>
          </a:r>
          <a:endParaRPr lang="es-EC" sz="1400" kern="1200" dirty="0"/>
        </a:p>
      </dsp:txBody>
      <dsp:txXfrm>
        <a:off x="5478795" y="3078783"/>
        <a:ext cx="4295505" cy="613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E7770-9AD8-43BB-B21E-9CB61439087B}">
      <dsp:nvSpPr>
        <dsp:cNvPr id="0" name=""/>
        <dsp:cNvSpPr/>
      </dsp:nvSpPr>
      <dsp:spPr>
        <a:xfrm>
          <a:off x="0" y="37473"/>
          <a:ext cx="6206538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En el sprint uno se realiza las tareas del sistema principal, dejándolo operativo.  </a:t>
          </a:r>
          <a:endParaRPr lang="es-EC" sz="2600" kern="1200" dirty="0"/>
        </a:p>
      </dsp:txBody>
      <dsp:txXfrm>
        <a:off x="50489" y="87962"/>
        <a:ext cx="6105560" cy="933302"/>
      </dsp:txXfrm>
    </dsp:sp>
    <dsp:sp modelId="{932F8B66-043A-4F34-A22B-B24264DCAEF9}">
      <dsp:nvSpPr>
        <dsp:cNvPr id="0" name=""/>
        <dsp:cNvSpPr/>
      </dsp:nvSpPr>
      <dsp:spPr>
        <a:xfrm>
          <a:off x="0" y="1146633"/>
          <a:ext cx="6206538" cy="1034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/>
            <a:t>Priorización </a:t>
          </a:r>
          <a:endParaRPr lang="es-EC" sz="2600" kern="1200" dirty="0"/>
        </a:p>
      </dsp:txBody>
      <dsp:txXfrm>
        <a:off x="50489" y="1197122"/>
        <a:ext cx="6105560" cy="933302"/>
      </dsp:txXfrm>
    </dsp:sp>
    <dsp:sp modelId="{1151D792-8C4D-4FAF-853F-BF585A07E0FD}">
      <dsp:nvSpPr>
        <dsp:cNvPr id="0" name=""/>
        <dsp:cNvSpPr/>
      </dsp:nvSpPr>
      <dsp:spPr>
        <a:xfrm>
          <a:off x="0" y="2180913"/>
          <a:ext cx="6206538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5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Página inicial.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Página de menú.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Página principal.</a:t>
          </a:r>
          <a:endParaRPr lang="es-EC" sz="2000" kern="1200" dirty="0"/>
        </a:p>
      </dsp:txBody>
      <dsp:txXfrm>
        <a:off x="0" y="2180913"/>
        <a:ext cx="6206538" cy="1049490"/>
      </dsp:txXfrm>
    </dsp:sp>
    <dsp:sp modelId="{4B2FA713-733C-43D6-A2FF-AB9399FE7F9F}">
      <dsp:nvSpPr>
        <dsp:cNvPr id="0" name=""/>
        <dsp:cNvSpPr/>
      </dsp:nvSpPr>
      <dsp:spPr>
        <a:xfrm>
          <a:off x="0" y="3230403"/>
          <a:ext cx="6206538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Tareas</a:t>
          </a:r>
          <a:endParaRPr lang="es-EC" sz="2600" kern="1200" dirty="0"/>
        </a:p>
      </dsp:txBody>
      <dsp:txXfrm>
        <a:off x="50489" y="3280892"/>
        <a:ext cx="6105560" cy="933302"/>
      </dsp:txXfrm>
    </dsp:sp>
    <dsp:sp modelId="{829B7A61-3DF4-465C-BBDC-94A45820EA56}">
      <dsp:nvSpPr>
        <dsp:cNvPr id="0" name=""/>
        <dsp:cNvSpPr/>
      </dsp:nvSpPr>
      <dsp:spPr>
        <a:xfrm>
          <a:off x="0" y="4264683"/>
          <a:ext cx="62065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5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 dirty="0"/>
        </a:p>
      </dsp:txBody>
      <dsp:txXfrm>
        <a:off x="0" y="4264683"/>
        <a:ext cx="6206538" cy="430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E7770-9AD8-43BB-B21E-9CB61439087B}">
      <dsp:nvSpPr>
        <dsp:cNvPr id="0" name=""/>
        <dsp:cNvSpPr/>
      </dsp:nvSpPr>
      <dsp:spPr>
        <a:xfrm>
          <a:off x="0" y="106161"/>
          <a:ext cx="6206538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 el sprint dos se va a realizar las tareas del sistema parametrizador, para permitir la modificación del sistema principal, de una manera amigable.</a:t>
          </a:r>
          <a:endParaRPr lang="es-EC" sz="1900" kern="1200" dirty="0"/>
        </a:p>
      </dsp:txBody>
      <dsp:txXfrm>
        <a:off x="51003" y="157164"/>
        <a:ext cx="6104532" cy="942803"/>
      </dsp:txXfrm>
    </dsp:sp>
    <dsp:sp modelId="{932F8B66-043A-4F34-A22B-B24264DCAEF9}">
      <dsp:nvSpPr>
        <dsp:cNvPr id="0" name=""/>
        <dsp:cNvSpPr/>
      </dsp:nvSpPr>
      <dsp:spPr>
        <a:xfrm>
          <a:off x="0" y="1205691"/>
          <a:ext cx="6206538" cy="104480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Priorización </a:t>
          </a:r>
          <a:endParaRPr lang="es-EC" sz="1900" kern="1200" dirty="0"/>
        </a:p>
      </dsp:txBody>
      <dsp:txXfrm>
        <a:off x="51003" y="1256694"/>
        <a:ext cx="6104532" cy="942803"/>
      </dsp:txXfrm>
    </dsp:sp>
    <dsp:sp modelId="{1151D792-8C4D-4FAF-853F-BF585A07E0FD}">
      <dsp:nvSpPr>
        <dsp:cNvPr id="0" name=""/>
        <dsp:cNvSpPr/>
      </dsp:nvSpPr>
      <dsp:spPr>
        <a:xfrm>
          <a:off x="0" y="2250501"/>
          <a:ext cx="6206538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Parametrizaciones.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Información.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Imágenes.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Videos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Menús.</a:t>
          </a:r>
          <a:endParaRPr lang="es-EC" sz="1500" kern="1200" dirty="0"/>
        </a:p>
      </dsp:txBody>
      <dsp:txXfrm>
        <a:off x="0" y="2250501"/>
        <a:ext cx="6206538" cy="1297889"/>
      </dsp:txXfrm>
    </dsp:sp>
    <dsp:sp modelId="{4B2FA713-733C-43D6-A2FF-AB9399FE7F9F}">
      <dsp:nvSpPr>
        <dsp:cNvPr id="0" name=""/>
        <dsp:cNvSpPr/>
      </dsp:nvSpPr>
      <dsp:spPr>
        <a:xfrm>
          <a:off x="0" y="3548391"/>
          <a:ext cx="6206538" cy="104480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Tareas</a:t>
          </a:r>
          <a:endParaRPr lang="es-EC" sz="1900" kern="1200" dirty="0"/>
        </a:p>
      </dsp:txBody>
      <dsp:txXfrm>
        <a:off x="51003" y="3599394"/>
        <a:ext cx="6104532" cy="942803"/>
      </dsp:txXfrm>
    </dsp:sp>
    <dsp:sp modelId="{829B7A61-3DF4-465C-BBDC-94A45820EA56}">
      <dsp:nvSpPr>
        <dsp:cNvPr id="0" name=""/>
        <dsp:cNvSpPr/>
      </dsp:nvSpPr>
      <dsp:spPr>
        <a:xfrm>
          <a:off x="0" y="4593201"/>
          <a:ext cx="620653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500" kern="1200" dirty="0"/>
        </a:p>
      </dsp:txBody>
      <dsp:txXfrm>
        <a:off x="0" y="4593201"/>
        <a:ext cx="6206538" cy="314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DCB0-324F-4E95-80D1-AA7438180016}">
      <dsp:nvSpPr>
        <dsp:cNvPr id="0" name=""/>
        <dsp:cNvSpPr/>
      </dsp:nvSpPr>
      <dsp:spPr>
        <a:xfrm>
          <a:off x="2703705" y="619163"/>
          <a:ext cx="4231888" cy="4231888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67D650-A5D1-4ED0-B6F2-58B8FC7F2FD2}">
      <dsp:nvSpPr>
        <dsp:cNvPr id="0" name=""/>
        <dsp:cNvSpPr/>
      </dsp:nvSpPr>
      <dsp:spPr>
        <a:xfrm>
          <a:off x="2703705" y="619163"/>
          <a:ext cx="4231888" cy="4231888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59073A-74B9-4F19-92B8-B30DA3B8AEB8}">
      <dsp:nvSpPr>
        <dsp:cNvPr id="0" name=""/>
        <dsp:cNvSpPr/>
      </dsp:nvSpPr>
      <dsp:spPr>
        <a:xfrm>
          <a:off x="2703705" y="619163"/>
          <a:ext cx="4231888" cy="4231888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BEF4AC-0154-4FA1-9C57-2D92380814E1}">
      <dsp:nvSpPr>
        <dsp:cNvPr id="0" name=""/>
        <dsp:cNvSpPr/>
      </dsp:nvSpPr>
      <dsp:spPr>
        <a:xfrm>
          <a:off x="2703705" y="619163"/>
          <a:ext cx="4231888" cy="4231888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3EB0D-F954-40CF-80C9-010681198162}">
      <dsp:nvSpPr>
        <dsp:cNvPr id="0" name=""/>
        <dsp:cNvSpPr/>
      </dsp:nvSpPr>
      <dsp:spPr>
        <a:xfrm>
          <a:off x="2703705" y="619163"/>
          <a:ext cx="4231888" cy="4231888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2B8892-5CB3-41FE-855E-B0A9EEDBE78E}">
      <dsp:nvSpPr>
        <dsp:cNvPr id="0" name=""/>
        <dsp:cNvSpPr/>
      </dsp:nvSpPr>
      <dsp:spPr>
        <a:xfrm>
          <a:off x="2703705" y="619163"/>
          <a:ext cx="4231888" cy="4231888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1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F4A6F2-4CFB-4C26-B7E0-78867138C92B}">
      <dsp:nvSpPr>
        <dsp:cNvPr id="0" name=""/>
        <dsp:cNvSpPr/>
      </dsp:nvSpPr>
      <dsp:spPr>
        <a:xfrm>
          <a:off x="3868898" y="1784356"/>
          <a:ext cx="1901502" cy="1901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500" kern="1200" dirty="0" smtClean="0"/>
            <a:t>SITIO</a:t>
          </a:r>
          <a:endParaRPr lang="es-EC" sz="4500" kern="1200" dirty="0"/>
        </a:p>
      </dsp:txBody>
      <dsp:txXfrm>
        <a:off x="4147367" y="2062825"/>
        <a:ext cx="1344564" cy="1344564"/>
      </dsp:txXfrm>
    </dsp:sp>
    <dsp:sp modelId="{7BA40E66-6233-4778-8B49-469919DACF05}">
      <dsp:nvSpPr>
        <dsp:cNvPr id="0" name=""/>
        <dsp:cNvSpPr/>
      </dsp:nvSpPr>
      <dsp:spPr>
        <a:xfrm>
          <a:off x="4154124" y="1555"/>
          <a:ext cx="1331051" cy="1331051"/>
        </a:xfrm>
        <a:prstGeom prst="ellipse">
          <a:avLst/>
        </a:prstGeom>
        <a:solidFill>
          <a:schemeClr val="accent1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UBICACIÓN</a:t>
          </a:r>
          <a:endParaRPr lang="es-EC" sz="4400" kern="1200" dirty="0"/>
        </a:p>
      </dsp:txBody>
      <dsp:txXfrm>
        <a:off x="4349052" y="196483"/>
        <a:ext cx="941195" cy="941195"/>
      </dsp:txXfrm>
    </dsp:sp>
    <dsp:sp modelId="{324A2A2F-34A7-4CB6-ADFC-2EF0EEE59C62}">
      <dsp:nvSpPr>
        <dsp:cNvPr id="0" name=""/>
        <dsp:cNvSpPr/>
      </dsp:nvSpPr>
      <dsp:spPr>
        <a:xfrm>
          <a:off x="5945087" y="1035568"/>
          <a:ext cx="1331051" cy="13310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AGENDA</a:t>
          </a:r>
          <a:endParaRPr lang="es-EC" sz="1800" kern="1200" dirty="0"/>
        </a:p>
      </dsp:txBody>
      <dsp:txXfrm>
        <a:off x="6140015" y="1230496"/>
        <a:ext cx="941195" cy="941195"/>
      </dsp:txXfrm>
    </dsp:sp>
    <dsp:sp modelId="{AD6B8C52-A920-4318-AB04-3D2F8387C669}">
      <dsp:nvSpPr>
        <dsp:cNvPr id="0" name=""/>
        <dsp:cNvSpPr/>
      </dsp:nvSpPr>
      <dsp:spPr>
        <a:xfrm>
          <a:off x="5945087" y="3103594"/>
          <a:ext cx="1331051" cy="13310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RUTAS</a:t>
          </a:r>
          <a:endParaRPr lang="es-EC" sz="1600" kern="1200" dirty="0"/>
        </a:p>
      </dsp:txBody>
      <dsp:txXfrm>
        <a:off x="6140015" y="3298522"/>
        <a:ext cx="941195" cy="941195"/>
      </dsp:txXfrm>
    </dsp:sp>
    <dsp:sp modelId="{C8E193DF-3554-41D6-9A70-8713EB36D156}">
      <dsp:nvSpPr>
        <dsp:cNvPr id="0" name=""/>
        <dsp:cNvSpPr/>
      </dsp:nvSpPr>
      <dsp:spPr>
        <a:xfrm>
          <a:off x="4154124" y="4137608"/>
          <a:ext cx="1331051" cy="13310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USUARIO</a:t>
          </a:r>
          <a:endParaRPr lang="es-EC" sz="1800" kern="1200" dirty="0"/>
        </a:p>
      </dsp:txBody>
      <dsp:txXfrm>
        <a:off x="4349052" y="4332536"/>
        <a:ext cx="941195" cy="941195"/>
      </dsp:txXfrm>
    </dsp:sp>
    <dsp:sp modelId="{E7A0A640-C621-4CBD-BB54-D342AA665734}">
      <dsp:nvSpPr>
        <dsp:cNvPr id="0" name=""/>
        <dsp:cNvSpPr/>
      </dsp:nvSpPr>
      <dsp:spPr>
        <a:xfrm>
          <a:off x="2363160" y="3103594"/>
          <a:ext cx="1331051" cy="13310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LOG</a:t>
          </a:r>
          <a:endParaRPr lang="es-EC" sz="1600" kern="1200" dirty="0"/>
        </a:p>
      </dsp:txBody>
      <dsp:txXfrm>
        <a:off x="2558088" y="3298522"/>
        <a:ext cx="941195" cy="941195"/>
      </dsp:txXfrm>
    </dsp:sp>
    <dsp:sp modelId="{125AFD35-C0CE-479C-A31C-487CC805E72F}">
      <dsp:nvSpPr>
        <dsp:cNvPr id="0" name=""/>
        <dsp:cNvSpPr/>
      </dsp:nvSpPr>
      <dsp:spPr>
        <a:xfrm>
          <a:off x="2363160" y="1035568"/>
          <a:ext cx="1331051" cy="13310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DETALLES</a:t>
          </a:r>
          <a:endParaRPr lang="es-EC" sz="1800" kern="1200" dirty="0"/>
        </a:p>
      </dsp:txBody>
      <dsp:txXfrm>
        <a:off x="2558088" y="1230496"/>
        <a:ext cx="941195" cy="94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559C-0ADA-4749-81A0-DF0B3A6613C0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B05A9-91D4-4A42-A881-C2EA3E8AC1D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978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dirty="0">
                <a:cs typeface="Arial" pitchFamily="34" charset="0"/>
              </a:rPr>
              <a:t>NOTA: </a:t>
            </a:r>
            <a:r>
              <a:rPr lang="es-ES" sz="1200" dirty="0">
                <a:cs typeface="Arial" pitchFamily="34" charset="0"/>
              </a:rPr>
              <a:t>¿Quiere una imagen diferente en esta diapositiva? Seleccione la imagen y elimínela. Ahora  haga clic en el icono Imágenes en el marcador de posición para insertar su propia imagen.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951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77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77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77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77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77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810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322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11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El alcance de esta tesis es realizar un análisis forense formal de los procesos que hacen referencia a la recuperación de la información, comprobación de hardware, análisis de procesos en ejecución y auditoria de inicio de sesión en sistemas operativos tomando como caso de estudio un ejemplo de desastre informático en Windows 8, con el fin de evaluar y revelar resultados aceptables que genere cada proceso de análisis con la ayuda de la utilización de varias herramientas Open Source.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414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/>
              <a:t>40</a:t>
            </a:r>
            <a:r>
              <a:rPr lang="en-US" dirty="0"/>
              <a:t>’s - </a:t>
            </a:r>
            <a:r>
              <a:rPr lang="es-EC" dirty="0"/>
              <a:t>Manejo</a:t>
            </a:r>
            <a:r>
              <a:rPr lang="es-EC" baseline="0" dirty="0"/>
              <a:t> por micro interruptores,  introducción directa de los programas en memoria.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50’s – Concepto</a:t>
            </a:r>
            <a:r>
              <a:rPr lang="en-US" baseline="0" dirty="0"/>
              <a:t> del monitor residente, proceso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lotes</a:t>
            </a:r>
            <a:r>
              <a:rPr lang="en-US" baseline="0" dirty="0"/>
              <a:t> y </a:t>
            </a:r>
            <a:r>
              <a:rPr lang="en-US" baseline="0" dirty="0" err="1"/>
              <a:t>almacenamiento</a:t>
            </a:r>
            <a:r>
              <a:rPr lang="en-US" baseline="0" dirty="0"/>
              <a:t> temporal.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60’s – </a:t>
            </a:r>
            <a:r>
              <a:rPr lang="en-US" baseline="0" dirty="0" err="1"/>
              <a:t>Multiprogramacion</a:t>
            </a:r>
            <a:r>
              <a:rPr lang="en-US" baseline="0" dirty="0"/>
              <a:t>, </a:t>
            </a:r>
            <a:r>
              <a:rPr lang="en-US" baseline="0" dirty="0" err="1"/>
              <a:t>tiempo</a:t>
            </a:r>
            <a:r>
              <a:rPr lang="en-US" baseline="0" dirty="0"/>
              <a:t> </a:t>
            </a:r>
            <a:r>
              <a:rPr lang="en-US" baseline="0" dirty="0" err="1"/>
              <a:t>compartido</a:t>
            </a:r>
            <a:r>
              <a:rPr lang="en-US" baseline="0" dirty="0"/>
              <a:t>, </a:t>
            </a:r>
            <a:r>
              <a:rPr lang="en-US" baseline="0" dirty="0" err="1"/>
              <a:t>tiempo</a:t>
            </a:r>
            <a:r>
              <a:rPr lang="en-US" baseline="0" dirty="0"/>
              <a:t> real, </a:t>
            </a:r>
            <a:r>
              <a:rPr lang="en-US" baseline="0" dirty="0" err="1"/>
              <a:t>multiprocesador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70’s – </a:t>
            </a:r>
            <a:r>
              <a:rPr lang="en-US" baseline="0" dirty="0" err="1"/>
              <a:t>Sistemas</a:t>
            </a:r>
            <a:r>
              <a:rPr lang="en-US" baseline="0" dirty="0"/>
              <a:t> </a:t>
            </a:r>
            <a:r>
              <a:rPr lang="en-US" baseline="0" dirty="0" err="1"/>
              <a:t>Operativos</a:t>
            </a:r>
            <a:r>
              <a:rPr lang="en-US" baseline="0" dirty="0"/>
              <a:t> </a:t>
            </a:r>
            <a:r>
              <a:rPr lang="en-US" baseline="0" dirty="0" err="1"/>
              <a:t>desarrollados</a:t>
            </a:r>
            <a:r>
              <a:rPr lang="en-US" baseline="0" dirty="0"/>
              <a:t>,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121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/>
              <a:t>40</a:t>
            </a:r>
            <a:r>
              <a:rPr lang="en-US" dirty="0"/>
              <a:t>’s - </a:t>
            </a:r>
            <a:r>
              <a:rPr lang="es-EC" dirty="0"/>
              <a:t>Manejo</a:t>
            </a:r>
            <a:r>
              <a:rPr lang="es-EC" baseline="0" dirty="0"/>
              <a:t> por micro interruptores,  introducción directa de los programas en memoria.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50’s – Concepto</a:t>
            </a:r>
            <a:r>
              <a:rPr lang="en-US" baseline="0" dirty="0"/>
              <a:t> del monitor residente, proceso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lotes</a:t>
            </a:r>
            <a:r>
              <a:rPr lang="en-US" baseline="0" dirty="0"/>
              <a:t> y </a:t>
            </a:r>
            <a:r>
              <a:rPr lang="en-US" baseline="0" dirty="0" err="1"/>
              <a:t>almacenamiento</a:t>
            </a:r>
            <a:r>
              <a:rPr lang="en-US" baseline="0" dirty="0"/>
              <a:t> temporal.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60’s – </a:t>
            </a:r>
            <a:r>
              <a:rPr lang="en-US" baseline="0" dirty="0" err="1"/>
              <a:t>Multiprogramacion</a:t>
            </a:r>
            <a:r>
              <a:rPr lang="en-US" baseline="0" dirty="0"/>
              <a:t>, </a:t>
            </a:r>
            <a:r>
              <a:rPr lang="en-US" baseline="0" dirty="0" err="1"/>
              <a:t>tiempo</a:t>
            </a:r>
            <a:r>
              <a:rPr lang="en-US" baseline="0" dirty="0"/>
              <a:t> </a:t>
            </a:r>
            <a:r>
              <a:rPr lang="en-US" baseline="0" dirty="0" err="1"/>
              <a:t>compartido</a:t>
            </a:r>
            <a:r>
              <a:rPr lang="en-US" baseline="0" dirty="0"/>
              <a:t>, </a:t>
            </a:r>
            <a:r>
              <a:rPr lang="en-US" baseline="0" dirty="0" err="1"/>
              <a:t>tiempo</a:t>
            </a:r>
            <a:r>
              <a:rPr lang="en-US" baseline="0" dirty="0"/>
              <a:t> real, </a:t>
            </a:r>
            <a:r>
              <a:rPr lang="en-US" baseline="0" dirty="0" err="1"/>
              <a:t>multiprocesador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70’s – </a:t>
            </a:r>
            <a:r>
              <a:rPr lang="en-US" baseline="0" dirty="0" err="1"/>
              <a:t>Sistemas</a:t>
            </a:r>
            <a:r>
              <a:rPr lang="en-US" baseline="0" dirty="0"/>
              <a:t> </a:t>
            </a:r>
            <a:r>
              <a:rPr lang="en-US" baseline="0" dirty="0" err="1"/>
              <a:t>Operativos</a:t>
            </a:r>
            <a:r>
              <a:rPr lang="en-US" baseline="0" dirty="0"/>
              <a:t> </a:t>
            </a:r>
            <a:r>
              <a:rPr lang="en-US" baseline="0" dirty="0" err="1"/>
              <a:t>desarrollados</a:t>
            </a:r>
            <a:r>
              <a:rPr lang="en-US" baseline="0" dirty="0"/>
              <a:t>,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121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753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05A9-91D4-4A42-A881-C2EA3E8AC1D4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753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261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77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371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di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i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di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i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es-ES" sz="4400" cap="all" baseline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1800"/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es-ES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9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5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031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950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35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72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44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29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115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F261-1269-4E40-A6F6-09178A6E4BDF}" type="datetimeFigureOut">
              <a:rPr lang="es-EC" smtClean="0"/>
              <a:t>10/05/2016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2A12-FABB-4F67-A085-D1AF06C541C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93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12" Type="http://schemas.openxmlformats.org/officeDocument/2006/relationships/diagramLayout" Target="../diagrams/layou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Data" Target="../diagrams/data5.xml"/><Relationship Id="rId5" Type="http://schemas.openxmlformats.org/officeDocument/2006/relationships/diagramLayout" Target="../diagrams/layout4.xml"/><Relationship Id="rId15" Type="http://schemas.microsoft.com/office/2007/relationships/diagramDrawing" Target="../diagrams/drawing5.xml"/><Relationship Id="rId10" Type="http://schemas.openxmlformats.org/officeDocument/2006/relationships/image" Target="../media/image2.png"/><Relationship Id="rId4" Type="http://schemas.openxmlformats.org/officeDocument/2006/relationships/diagramData" Target="../diagrams/data4.xml"/><Relationship Id="rId9" Type="http://schemas.openxmlformats.org/officeDocument/2006/relationships/slide" Target="slide2.xml"/><Relationship Id="rId14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51460" y="2292095"/>
            <a:ext cx="6587490" cy="141122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C" sz="4000" dirty="0"/>
              <a:t>UNIVERSIDAD DE LAS FUERZAS ARMADAS-ESPE</a:t>
            </a:r>
            <a:endParaRPr lang="es-ES" sz="40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78180" y="3794761"/>
            <a:ext cx="5734050" cy="891539"/>
          </a:xfrm>
        </p:spPr>
        <p:txBody>
          <a:bodyPr>
            <a:noAutofit/>
          </a:bodyPr>
          <a:lstStyle/>
          <a:p>
            <a:pPr algn="ctr"/>
            <a:r>
              <a:rPr lang="es-EC" dirty="0" smtClean="0"/>
              <a:t>“ANÁLISIS, </a:t>
            </a:r>
            <a:r>
              <a:rPr lang="es-EC" dirty="0"/>
              <a:t>DISEÑO, DESARROLLO E IMPLEMENTACIÓN DEL SISTEMA DE INFORMACIÓN </a:t>
            </a:r>
            <a:r>
              <a:rPr lang="es-EC" dirty="0" smtClean="0"/>
              <a:t>TURÍSTICA </a:t>
            </a:r>
            <a:r>
              <a:rPr lang="es-EC" dirty="0"/>
              <a:t>PARA LA CIUDAD DE QUITO</a:t>
            </a:r>
            <a:r>
              <a:rPr lang="es-EC" dirty="0" smtClean="0"/>
              <a:t>”</a:t>
            </a:r>
          </a:p>
          <a:p>
            <a:pPr algn="ctr"/>
            <a:endParaRPr lang="es-EC" dirty="0"/>
          </a:p>
          <a:p>
            <a:pPr algn="r"/>
            <a:r>
              <a:rPr lang="es-EC" dirty="0"/>
              <a:t>ARTURO AGUIRRE, LUIS RUBÉN</a:t>
            </a:r>
          </a:p>
          <a:p>
            <a:pPr algn="r"/>
            <a:r>
              <a:rPr lang="es-EC" dirty="0"/>
              <a:t>RODAS GUERRERO, ISRAEL NIKITA</a:t>
            </a:r>
          </a:p>
          <a:p>
            <a:pPr algn="ctr"/>
            <a:endParaRPr lang="es-ES" dirty="0"/>
          </a:p>
        </p:txBody>
      </p:sp>
      <p:pic>
        <p:nvPicPr>
          <p:cNvPr id="1026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377" y="128440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ansport.ec/wp-content/uploads/2016/02/quito_turismo_426x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4" y="2068512"/>
            <a:ext cx="5645267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                                          SPRINT 2</a:t>
            </a:r>
            <a:endParaRPr lang="es-EC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7465682"/>
              </p:ext>
            </p:extLst>
          </p:nvPr>
        </p:nvGraphicFramePr>
        <p:xfrm>
          <a:off x="-169217" y="1653496"/>
          <a:ext cx="6206539" cy="501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 izquierda 6">
            <a:hlinkClick r:id="rId8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6048702" y="642493"/>
            <a:ext cx="5257800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048702" y="1290193"/>
            <a:ext cx="5257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/>
          <p:nvPr/>
        </p:nvPicPr>
        <p:blipFill>
          <a:blip r:embed="rId10"/>
          <a:stretch>
            <a:fillRect/>
          </a:stretch>
        </p:blipFill>
        <p:spPr>
          <a:xfrm>
            <a:off x="6048702" y="1799271"/>
            <a:ext cx="5457498" cy="47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800" y="339725"/>
            <a:ext cx="8382000" cy="1325563"/>
          </a:xfrm>
        </p:spPr>
        <p:txBody>
          <a:bodyPr>
            <a:normAutofit/>
          </a:bodyPr>
          <a:lstStyle/>
          <a:p>
            <a:pPr algn="r"/>
            <a:r>
              <a:rPr lang="es-EC" sz="3600" b="1" dirty="0" smtClean="0"/>
              <a:t>ARQUITECTURA DE LA INTERFAZ</a:t>
            </a:r>
            <a:endParaRPr lang="es-EC" sz="3600" b="1" dirty="0"/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4076700" y="642493"/>
            <a:ext cx="72298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076700" y="1290193"/>
            <a:ext cx="72298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C:\Users\Israel\AppData\Local\Temp\SNAGHTML1e3044d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7414" r="14685" b="25394"/>
          <a:stretch>
            <a:fillRect/>
          </a:stretch>
        </p:blipFill>
        <p:spPr bwMode="auto">
          <a:xfrm>
            <a:off x="679267" y="1825489"/>
            <a:ext cx="10627235" cy="416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0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800" y="339725"/>
            <a:ext cx="8382000" cy="1325563"/>
          </a:xfrm>
        </p:spPr>
        <p:txBody>
          <a:bodyPr>
            <a:normAutofit/>
          </a:bodyPr>
          <a:lstStyle/>
          <a:p>
            <a:pPr algn="r"/>
            <a:r>
              <a:rPr lang="es-EC" sz="3600" b="1" dirty="0" smtClean="0"/>
              <a:t>ARQUITECTURA DE LA INTERFAZ</a:t>
            </a:r>
            <a:endParaRPr lang="es-EC" sz="3600" b="1" dirty="0"/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4076700" y="642493"/>
            <a:ext cx="72298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076700" y="1290193"/>
            <a:ext cx="72298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C:\Users\Israel\AppData\Local\Temp\SNAGHTML1e3e815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8"/>
          <a:stretch>
            <a:fillRect/>
          </a:stretch>
        </p:blipFill>
        <p:spPr bwMode="auto">
          <a:xfrm>
            <a:off x="2530408" y="1686242"/>
            <a:ext cx="7172391" cy="4686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8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fbcdn-sphotos-g-a.akamaihd.net/hphotos-ak-xtf1/v/t35.0-12/13161236_1729179400672327_343379071_o.png?oh=e24e7b95c38f3511f86c0e91430f8b08&amp;oe=5731CBAA&amp;__gda__=1462881318_36de6434904cc2595a4616f5586c84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r="1453"/>
          <a:stretch/>
        </p:blipFill>
        <p:spPr bwMode="auto">
          <a:xfrm>
            <a:off x="1384666" y="1352477"/>
            <a:ext cx="9412994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800" y="339725"/>
            <a:ext cx="8382000" cy="1325563"/>
          </a:xfrm>
        </p:spPr>
        <p:txBody>
          <a:bodyPr>
            <a:normAutofit/>
          </a:bodyPr>
          <a:lstStyle/>
          <a:p>
            <a:pPr algn="r"/>
            <a:r>
              <a:rPr lang="es-EC" sz="3600" b="1" dirty="0" smtClean="0"/>
              <a:t>ARQUITECTURA DE DATOS</a:t>
            </a:r>
            <a:endParaRPr lang="es-EC" sz="3600" b="1" dirty="0"/>
          </a:p>
        </p:txBody>
      </p:sp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4076700" y="642493"/>
            <a:ext cx="72298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076700" y="1290193"/>
            <a:ext cx="72298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fbcdn-sphotos-g-a.akamaihd.net/hphotos-ak-xtf1/v/t35.0-12/13161236_1729179400672327_343379071_o.png?oh=e24e7b95c38f3511f86c0e91430f8b08&amp;oe=5731CBAA&amp;__gda__=1462881318_36de6434904cc2595a4616f5586c8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64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800" y="339725"/>
            <a:ext cx="8382000" cy="1325563"/>
          </a:xfrm>
        </p:spPr>
        <p:txBody>
          <a:bodyPr>
            <a:normAutofit/>
          </a:bodyPr>
          <a:lstStyle/>
          <a:p>
            <a:pPr algn="r"/>
            <a:r>
              <a:rPr lang="es-EC" sz="3600" b="1" dirty="0" smtClean="0"/>
              <a:t>ARQUITECTURA DE DATOS</a:t>
            </a:r>
            <a:endParaRPr lang="es-EC" sz="3600" b="1" dirty="0"/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4076700" y="642493"/>
            <a:ext cx="72298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076700" y="1290193"/>
            <a:ext cx="72298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fbcdn-sphotos-g-a.akamaihd.net/hphotos-ak-xtf1/v/t35.0-12/13161236_1729179400672327_343379071_o.png?oh=e24e7b95c38f3511f86c0e91430f8b08&amp;oe=5731CBAA&amp;__gda__=1462881318_36de6434904cc2595a4616f5586c8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66066702"/>
              </p:ext>
            </p:extLst>
          </p:nvPr>
        </p:nvGraphicFramePr>
        <p:xfrm>
          <a:off x="2032000" y="1290193"/>
          <a:ext cx="9639300" cy="547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7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800" y="339725"/>
            <a:ext cx="8382000" cy="1325563"/>
          </a:xfrm>
        </p:spPr>
        <p:txBody>
          <a:bodyPr>
            <a:normAutofit/>
          </a:bodyPr>
          <a:lstStyle/>
          <a:p>
            <a:pPr algn="r"/>
            <a:r>
              <a:rPr lang="es-EC" sz="3600" b="1" dirty="0"/>
              <a:t>E</a:t>
            </a:r>
            <a:r>
              <a:rPr lang="es-EC" sz="3600" b="1" dirty="0" smtClean="0"/>
              <a:t>NTREGABLES</a:t>
            </a:r>
            <a:endParaRPr lang="es-EC" sz="3600" b="1" dirty="0"/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7863840" y="642493"/>
            <a:ext cx="344266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863840" y="1290193"/>
            <a:ext cx="344266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fbcdn-sphotos-g-a.akamaihd.net/hphotos-ak-xtf1/v/t35.0-12/13161236_1729179400672327_343379071_o.png?oh=e24e7b95c38f3511f86c0e91430f8b08&amp;oe=5731CBAA&amp;__gda__=1462881318_36de6434904cc2595a4616f5586c8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0" name="Picture 2" descr="https://fbcdn-sphotos-f-a.akamaihd.net/hphotos-ak-xtp1/v/t35.0-12/13161414_1729190720671195_119888580_o.png?oh=6b61ee03aeda49a3cbcdc35a42da44eb&amp;oe=5730D1B8&amp;__gda__=1462816279_1336525c7c2ef8af941918e06e3856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22" y="1543947"/>
            <a:ext cx="8192000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1502" y="398810"/>
            <a:ext cx="4927600" cy="66278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                                          INTRODUCCIÓN</a:t>
            </a:r>
            <a:endParaRPr lang="es-ES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78977432"/>
              </p:ext>
            </p:extLst>
          </p:nvPr>
        </p:nvGraphicFramePr>
        <p:xfrm>
          <a:off x="4546600" y="1413319"/>
          <a:ext cx="7041055" cy="493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3">
            <a:hlinkClick r:id="rId8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6048702" y="655193"/>
            <a:ext cx="4035098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48702" y="1290193"/>
            <a:ext cx="403509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encrypted-tbn1.gstatic.com/images?q=tbn:ANd9GcRcGD7z0UH0Xw0cTU_5JDlDiEaviZvA5qrNZ10f8banOn3ynqsZJ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6" y="1663700"/>
            <a:ext cx="2335212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Qb-DxgWKV1EQBApwSsaYqy2kNfsQqm135zqHxTJdPDwdXyTy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606800"/>
            <a:ext cx="2282825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7417221"/>
              </p:ext>
            </p:extLst>
          </p:nvPr>
        </p:nvGraphicFramePr>
        <p:xfrm>
          <a:off x="872029" y="1660087"/>
          <a:ext cx="11619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3">
            <a:hlinkClick r:id="rId8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3759200" y="642493"/>
            <a:ext cx="8013700" cy="2540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3759200" y="1264793"/>
            <a:ext cx="80137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94100" y="642492"/>
            <a:ext cx="8318500" cy="7708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ANTECEDENTES (POR Y PARA QUE)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9776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0" y="365125"/>
            <a:ext cx="77089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                                           OBJETIVO </a:t>
            </a:r>
            <a:r>
              <a:rPr lang="es-ES" b="1" dirty="0"/>
              <a:t>GENERAL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ES_tradnl" sz="2800" dirty="0"/>
          </a:p>
          <a:p>
            <a:pPr marL="0" indent="0" algn="just">
              <a:buNone/>
            </a:pPr>
            <a:endParaRPr lang="es-ES_tradnl" sz="2800" dirty="0"/>
          </a:p>
          <a:p>
            <a:pPr marL="0" indent="0" algn="just">
              <a:buNone/>
            </a:pPr>
            <a:r>
              <a:rPr lang="es-EC" dirty="0"/>
              <a:t>Análisis, Diseño, Desarrollo e Implementación del Sistema de Información Turística para la ciudad de Quito orientado al web utilizando para el desarrollo lo que se detalla a continuación: Visual Studio 2015 C#, Framework 4.5, HTML 5 y SQL Server 2014 EXPRESS.</a:t>
            </a:r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6048702" y="642493"/>
            <a:ext cx="5257800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048702" y="1290193"/>
            <a:ext cx="5257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MQERUTEhEWFRUQFxUYGRgVFRUVFhYYFRUYFhcVGBgYHSggGBonHRUYITEhJSkrLi4uFx8zODMtNygwLysBCgoKDg0OGhAQGi0dHR0tLSstKy0tKy0rLS4rLS4tLSstLSstKy0rLS0tLSsrLS0tLS4tMCs3LSsrLzcrLSsrL//AABEIAOEA4QMBIgACEQEDEQH/xAAcAAEAAQUBAQAAAAAAAAAAAAAABwIEBQYIAQP/xABPEAABAwICBwQGBgUIBwkAAAABAAIDBBEFIQYSMUFRYXEHEyKBMkJykaHBFCNSYoKxQ1OSstEVM2Nzk6LC0hY0RFSDo/AIFyQmVXSElMP/xAAbAQEBAQEBAQEBAAAAAAAAAAAAAQIDBAUHBv/EAC0RAQEAAQIEBAUEAwEAAAAAAAABAgMRBBIhMQVBUXEygZGh8BNhsdEUIlIz/9oADAMBAAIRAxEAPwCcVaU+KQSSvhZPG+WL02Ne1z2e00G7fNXThfLj5LnTEsFfhGKvdE+WHVJdA91nXa6xu+386wm7SNttviUt2WTd0YiwWiWkArIWl4a2cNBkY03bn67DvYd3DYVnVUs2EREBERAREQEREBERAREQEREBERAREQEREBERAREQEREBYXSrRqHEIe7kFnNuY5APFG48OLTYXbv6gEZpEHPkxq8IqdR5LHx5scM2uafWbf0mHeOt81LWjGmcdYyMkahkPdnPITAa2p0c3NvsuG218npLo7BiEXdztORu1zcnsPFp+RyK0IYK2ja6imBbHIdZkrbgkgiz78QQ243WG0beeW+M6O+lyZZSZ9vzr8vRKa8LgNp2rT8K0sbTsdHiEjWPgbrCU+jPGNjm22yZgFguTcEXuo20q0/krKlj4SY4qdwdEN5cP0j9xPLYASN5vjPiMccd/s93C+E6uvrfp7yTvzeV9Nvf7efXonpFitGcaZXUzJ2W8Qs5oN9R49Jv8ORBWVXaWWbx83U08tPO4ZTazpRERVgREQEREBERAREQEREBERAREQEREBERAREQEREGLxTSKlpbiaojYQLlpdd9tvoC7vgo4057T6aSJ0UFO6YnY9/1bWOtk9o9IkcPDtO7JSLpBo7T1zNWdlyL6rxk9l/su+RuOShXTTQCeiu8DvYfttBu0f0jfV67Nmedl5tbPUx7To+54bw3Ba85csrNT0va+39LNuM0+Jxtpqr6s/optroJTkWu+1E7LL8iAVq1ZSS0czoJ26r2ebXNPovYfWadx+a8hY1rjrDwuFjy5rZKaojq4m0da+2r/q1TtMROyN59aM/9Z7ePPjn/AK35Pd/i6vBz9bT6yfFPT9/Zl+zLSz6FUakjvqJ7B1zkx3qyfI8jyCnsFcm1VLLSTOgnbqvZ5tcDse0+s07ipp7JtMO/YKOZ31kY+qJ9dgHoc3NA93Rb0MrheTL5OPimhjxWn/l6XefF/fy8/wBvZJKIresrGRNLnuDQ0XJJADRxcTkBzK9j+bXCodIBv+aijSrtqpoSWUjDUOGWtcxwg+1bWf5AA8VFOPdpeJVdw6pdEw+pT/Ut6Xb4yOripuuzp7EscgpheeeKEf0srI/cCc1rlZ2o4VEbOr2H+rZJJ8WNIXKkkhcSSbk5knMk8SVTdB1F/wB72Ef72/8AsZ/8ivKLtPwiU2bXtB/pGyxj3vaAuUF6Amxu7Tw3FaepF6eojlHGORkn7pKvSDx94XPXZro62BraiRv1hzbxb04KWaHHJG+trDg7P47VnmjfJdm1F5G1vuz+G33JHM12w5jaNhHUHMKzo8VZJkfCeez3q8mga/0he2w7COYIzB5halYs2fRFaFskfonvG/ZNg8ey7Y7hZ1ubl9aepbJfVObdoIs5p4EHMfNVH2REQEREBERAREQEREBeOF8jmCvUQRlpx2XsmDpqIBj8yYcgx3sHYw8tnTfDlRC+Bzo5WEWJDmOFnNO/I7DyXWC1fTTQqDEmXI1JmjwyAZ+y8es34jdvv5dXh5euP0fe4DxjLCzDWu8/6857+sQpSVUVZC2lq321f9WqTm6Jx/RSbzGT/wBX24YNnoaju5AY5oXBwIPDNr2O9Zp2grKVGiFZFUuphTve/e1oJY5pyDw7Zq/ePQ8FmWYaZS2gxAFr4heCa7XviuL928tJ7yI8juNjx4z/AGnLl9X0M5OHz/V0LLjZvljLv0/6n7fx7NuPa9BHRCSVp+kjwmNvrut6bTsYw7ycxmADkoZ0u0zqsRdeeS0YN2xMuI287eu77zrnpsXwxfAqqOr+iOic6dxGoGDWEod6L4yPSYRv3WN7WKmHQDscigDZsRDZpdoh9KFnt/rXf3du3avbjLJN7vX8xr54ZamV08eWXyRFotoPXYmb08B7u+csngiG0Gzj6diMw0EhSpgfYHC0A1lW95yOrCBG3mC5wJcPJqmSNgaAAAABYACwAGwAblTUVDI2lz3tY0bS4hoHUlacGpYf2XYTB6NCxx4yl8t/J7iB5BZIaE4b/wCnUn/14v8AKvjUaf4WzbiFOfZla/8AduqqbT3DJDZuIU9z9qVrP3iFR8K3s4wqYWdh8Iv+raYj74yCtVxHsNoS8Pp5ZYSCDqOIljy3Z2cOusVKMUrXgOa4OB2FpBB6EKtBGFZgE9IPEy7G+szNo672+YsqaeZSitbxvRhr7vgAa/aW7Gu6fZPw/Nc7h6OuOp6sFDUrMYdjZZk7NvDeOn8FqMkxYS1wILTYg5EEbiqPpvNYl2dLJUrU87ZGhzTcFfOppA+xuWubse2wcOWeRHI3GQyUe4RpA6B9xm0+k3iP4qRKOqbKxr2G7XC4Py6rrjd3DLHZ8IastcI5QA53ouGTJLZnVv6LrZ6hOy9ibEi9XyqadsjSx4u13UbDcEEZgggEEZggEKwpap0UggmN9a/dSHLvLC5Y7cJQAT94AkbHBukZREREEREBERAREQEREBEVni1e2nidI4gBoJudgAFy48gAT5INY7SdMW4dTnVsZZLtY3i62d/ugEE9QN651pK6qmqg6JzpKmoflvc97uWz5ADcFd6ZaQOr6l8zr6uxjT6rATa/3jck8yVK/YnoaIIRXTN+uqG/VA/o4Tsdyc/b7NuJWL17umOVxu+N2ZzD2zYeYXVTI3HU1e8YLiMvsZI2uI1gwuaDbfqg8QtylxKGOEzvkayJgu57iA1o5nzHW4XzxeSFkEjqktELWkvLtgaM78b8LZ3tZQJLjVPi0MlLryRsa8vh1zdzLEhj3tbk9pBsRtaSbc52X4vdldNe3F7i6LDWarcx38jbuPOOM5NHN19vohRHi2LVFW/XqJ5JnZ5yPLrX3NByaOQyXmJ4dJTSuilbquZ5gg7HNO9pGYKtbLbmosllVZe2VGQwPSCqoX69LUSRG9yGu8LvaYfC7zBXRmgnaH9JjjbWBrJHgfWNyjcT9oH0Dz2dFzFZSPozWtfCwXFwLEdFnK7NYyV0wi0fQHSIutTSuuQPq3HaQNrD0GY5AjcFvCsu7Nm1avprgHfsM0Q+tjGYH6Ro3e0N3u4Wix1XzU9rnrtwoZaKqa6LwwVYc4W3SA/WM5DMOHtHgs3FvHPaLav0kjh2uueAWV7OO1AMrG08o1YKlwaHE+hIbBjvZPonyO4qHCb5nNLKzHZLla7cVpilC2eJzHA52IINnBwN2uafVcCAQdxAWrdkuk5xHDmOe681P9VLfaS0DVefaaQb8dZbotMNf0T0gFUJInuBnpjqvtlri9myhvq3sQW+q4EcL7Aom7Q4H4TiMOKQDwTnUmaNhfbO/tsb5OjB2lShh1ayoiZNGdZkrQ5p5Eb+B5KRauURFUEREBERAREQFD/bdpHZgpmO/nfSt+rac/2ni3Rh4qWMQn7uNzhttYdTkPzXLmnOJfSKyZ97ta7Ub7MfhFupBd+JZrWPq80D0f8A5Rr4oXC8bbyS/wBWy1x+IlrfxLqGIWFgLAbhsCinsEwnUp56ojOeTu2n7kQzI6vc4fgClCtq2wRSTPNmwse93ssaXH4BStRCvb5pYZJW4fE7wQ6r5rE+J5F2RniGghxHFw3tURRSOY4OaSHNzBG5XGI1r6iaSaQ3fO9z3dXkuI6Z28lbELTDa46xmIQiObwvi9CS19S+48Yyd20HMc66fB44ctUFw3usT1G63RMLpBHGBbN2bup3fJXGuW5HMDZy5dF8rW1+ffHG7T+X9/4Z4VOGmOrq4zLKyb9OuP52t/LXqjgsbiGDMkBLQGO4jYeo+ayQK9Xlwzywu+N2fd4jhdHicOTVxmUv50vk0WWItJa4WIyIVUMzmG7XEdFltJIQHtcPWBB/Db+PwWHsvt6WfPhMvV+Xcfwt4XiM9Hvy37d59myYRphNC5riblhBB3gtNwV1Lo9iraylhqWejPG19uBIzaeYNx5Ljay6S7A6zvMJDP8Ad5po/eRL/wDqukjyW7pHWidtOCCrwmYgXfSWnb/w795/yy/3Bb2vhXUwmjfG4XbKxzD0cC0/Aqo4rsvbKp0ZaS07Wkg9QbH8l5ZRUmdgWNdxiLqcnw1sZH/EiBew/s94PMLo1ccaOYh9Fq6ee9u4miefZa8aw6Ftx5rsdVGH0vwQV9FNTm15GHUJ9WRvijd5OA+Kj3sP0gJElDLcOZd7AdrSDaWPyOdvaUtKAdKb4VjzpWCzXPZUADe2W/et83CUealanon5FRDKHtDmm7XgEHiCLgqtVkREQEREBERBrOnuI9xTPcNsccj/AMTWkMHvK5enU/dsNTakmHHuWe94efgufqnYehWPNvyjpbs2pBDhdI0C2tC156y3lPxeqe1SpMWD1ZHrRhn9rI2M/BxWX0eaBSwAbBDEPdG1YftWpjJg9WB6rGv/ALORkh+DSpGq5gsgGeexVJZbYbqvHBWWE1feMFz4m5H5HzV8vgZ43DKy+T9d4fXw4jSx1MOsyimNlgqkXyqZ2xtLnHIfHkOaklt6N5ZY6eFuV2kYbSR93MbwBPvsB+RWGsriqmMjy47T8BuC+Vl9vRw5MJi/LPEuKnFcVnrTtb09p0n2iiy6G/7PMRbhspOx9VIR0EUTfzaVz2V1R2V4UaTCqVjhZz2GV1xYgzOMljzAcB5Lq8NbYiLx7rAk7Bn7lUcg6R4e9lTOdXLvprdO8dZYiylXFKQSBxI9K59+ajKti1XuHArMu7pljstXjI9F2VgNR3tLBJ+shid+0wH5rjgrrzQxpGHUYO0UtPf+xaqxWZUf9qei30sNmYPrI43gc9U6zR8Xe9SAvlUNuB1S9jHu1jsuxHv8NiubuhvEfwHwj9gtW2LQezhn0erxCk3Ryh7Ryfc/lqLfknYy7iIiqCIiAiIgifthdelfznYPcHD5KD5gp07VodaimP2Jmn3yav8AiUHShYjpk6c0Kqe9w+kf9qnhv1EYB+IKy1fRtqIZIX+jMx8buj2lp+BWidimJ99hwiJ8VLI9n4XHvGHp4y38BUhsUVx/X0T6eWSGQWfC9zHe0w2PllfzXwspj7cdDjrfyjC24IDagDdYWZN0tZrujTxKh6y0w9ikcw3abEbwspDjh9Zl+YNvgVirJZc89LDP4o9nCeIcTwv/AI52S+XefS9GXkxw+qz3n5D+KxlRO6Q3cb/kOgVFksmGjhh8Ma4rxLiuKm2rnbPTtPpNlNksqrK4w+gkqJWQwsMkkp1WtbtJ+QAzJOQAJK6PCznZ3owcSro4SLxMIkmO4RtIu3q42b5k7l1UBZat2d6HMwql7vJ00tnTSD1nAZNbv1G3IHUnaStqViUWK0oq+6pZTfNzdUdX+H5k+SyqjrtKxkd4ynaf5vxv9pw8I8mkn8QTK9Fxm9anV21Sopxb+dd1Ui1lX4T0UbVjtZ7jzWMXTNbPGR6LsvDKfuoYo/1cbG/stA+S5R0Kw36ViFJDa4fNGXeww94/+6xy63W45UVEnzVaok3JSNJw8d3pBUDdNSsd1ILBf3NK3laNf/zD/wDEH7xW8pFyERFWRERAREQaPprQmanq4wLlzHkDi4DXaPeAudJQup8SZaU/eAPwt8lzhpZhX0WrmhtYMedX2HeJn90gdQVznd1vZmOyPHxR14Y82jrAI3E7A8G8Tj5kt/HyXQ7VyG8LoTst0yGIU/dSu/8AE04AffbI3Y2YceDuB5EK1I3p7A4FrgCHAggi4IORBB2hQh2gdk0kTnT4ewyRG5dAM5I/6v7bfu+kN1904NKqaoVxy5hBLSCC02IIsQRtBBzB5JZdYY/onRV/+s0zJHfbzZIOkjCHW5XWmVnYjQuN456mPlrRvA/aZrfFaZQEineHsMpAfFV1JHAdy3/AVsmDdmGGUxDhTCVw9adxl89V3gB6NVN0C6KaF1mJuH0eIiO+cz7tiHGzvXPJtzxsugdBdBKfCmeD6yd4s+Zws533Wj1GX9UcrkramNAAAFgMgBkAvUTcRFbYlXx00T5pnhkcQ1nOdsA+Z3W2klVGO0w0jjw2kkqJM9XJjL2Mkh9Fg/MncATuXNM+k8sr3SSHWfI4uceZNzYbhwG5XvaFplJitRr5tgiuIYztAO17vvu+AsOJOqrN6tToy1XjTnttxWHKqQNJyAJJyAAuSTkABvKLulT/ALP2Cd5VTVbh4adndtP9JLm63MMb/wAxTyta7PNHP5NoIoDbvCNeUjfI/NwvvAyaOTQtlWmKL4yu8QC+yxzZtaRx3A29235rOTWMaphju80gqD+pp2t87Rn/ABlb4o+7Nnd/V19Vukk1WnlrO+TWqQVcexl3ERFWRERAREQYzGY/Rd1HzHzUVdsGBa8bKtgzitHJb7BPgd5OJH4xwUwV8WvGQNu0dRnbz2eawckDJo3Me0OZI0tcDsLXCxHuKxl0rrj1jl97V9sMxCWlmZNA8skjN2uHxBG9pGRG8LL6X6PPw+pdC65afFG8j02E5HhrDYRxHAhYFwVZrovQPT6DE2BhtFUtHiiJydba+In0m8to37idzauQGOLSHNJa5puC0kOaRsIIzB5hSXor2wTwAR1sZqGDLvG2bMBzBs2T+6eZU2N07hVBaxgeneH1lhFVsDj6kp7qS/ANfbW8rrZmm6JVQXqpXt1WXqLX8a02w+juJquMOHqNd3kn7DLu+CjXSbtrc67KCDU3d7PYu6tjBt0Lj1aruuyUtJtJqbDou9qZA0H0WjOSQ/ZY3aTz2DeQFzvp3pxPisni+rgYbxwg3A++8+s/4DYN5Ov4jXy1MhlnldLI7a55ueg3AcALAcFbIuzyy8sqkUFNlJnYnoh9KqPpsrfqaV31d9kkw2HozI+1q8CtS0L0WlxSpEMd2sbZ0slriNl9vAuOYaN5vuBt1BhGGRUkMcELdWOFoa0fMneSbkneSSqVeIiIyxWk+MNoqWSd3qABo4vcQ1g/aI8rrVa/Gu5w58oPiezVbzc/IH438lqXbVpH31RHRxu8FMQ+S2+Vw8LfwtN+r+SxYqn1zqalZsaWjq52VzyA+axk64dkp9l+H9zh7CRnM5z/AC9FvwaD5rbV8qSnbExsbRZsbWtHRosPyX1XSOdu9EREQREQEREBYOePu5C3c7xN6E+IeRPuc1ZxWWK0pkZ4fTYdZt9hO9p5EXHnfcpZu1jdq1nSzRuPEacxP8L25xyWuWO+bTsI39QCOfcZwqWkmdDOzVezdtBB2PafWabZH8iCF0xSTh7Q4cwQciCDYtI3EEEHosdpRoxBiMWpMLObfUkbbXjJ4HeDldpyPWxWJXSxzQQvLLY9K9EKnDnWlbrRk2bMwHu3cAfsO+6fK+1a+QtMbPkW3VzSV80ItFPLEOEcskY/ukL42XlkRlv9Ka+1vp9Vb/3E3+ZWVXiU8wtLUTSA7pJZHj3OcVbWRBS1ttgXq9RB4ll6sjgkbHv1XbTmOdtoRYsGwE7lmtFNEqjEpu6hbZrbd5I4eCIHeeLuDRmeQuRIOjXZpJUkPnvDDwtaV4+6D6A5n3b1LmE4XDSRNhgjEbG7AN53kna5x3k5oXos9FdHIMNpxBA3IZucfTkfve47z8ALAZBZi68S6MvbrXdOdJm4bSOlNjI7wRMPrSEZX+6PSPIcSFl8SxCOmifNM8MjiBc5x3DlxJ2ADMkgLnLTHSSTE6kzOBaxt2xM+wy+/wC86wJPQbAEWRh2l0jy97i573FznHa5zjcuPMk3Ut9kGBeJ1U8ZM8LObiPEfIG34lHmAYW6aRrGjNx8hxJ5KeMJLKeFkTPRjFup3uPMm5UnWtZXaNg1kusa2tC+japbc19dFafSF4gvUREBERAREQa/jcBp3GpY0ljrd8wZnLITNHEDJw3gDgrinma9oc0hzXC4IzBB3hZhafidHJh7jNA0vpnEmSIbYidr4+XEbOm0Yynm6Y5eTOyxNe0te0Oa4WLXAOaQdxByIUe6SdkdPMS+kk+juPqEF8J6Z6zPIkDgt6w6vjnYHxPDmnhtB4EbQeRV6CstVzhjWgWIUl9emc9o9eC8zetmjWA6tC1lwsSDkRtByI6jcuuGlW9dhsE4tNBHKP6SNr/3gVrdnZydZLLpiXQHDHbaGEey0s/cIXzZ2c4WP9iZ5ulP5uRNnNRV1h2GzVJtBDJMb2+qjc+3UtBA6ldN0eiGHwm8dDTtI390wu95BKzTGhosAABuAsPcggPAeyCunsagspWH7REkv7DDqjzd5KU9Fez2iw8h7I+9mb+lms54PFgtqs/CAeZW1oiPoCvCqQV4Srumz0lW9fWxwRulmeGRxi7nONgB8zuA3rGaT6T0+HR687/EQdSNtjJJ7LeHM2A4qCtLdLKjE5LyHUiafBC0+Fv3nH138z5AZ3jUi60+0zkxOXVZdlNGfAw7XnZ3knPgN1+KwVDSFxAsqqOjLiMltWF0Ijz3/kp3a7Mto7Sinbf1nbTwHBbDDVFYOArIwFdJNnO3dmoZyr6GVYiArIwFEX2ui+N0QbIiIgIiICIiAhCIg0vHNFpIXmpw92o/1ox6LxwAOR9n3WVthWm8ZPd1be4kGRJv3ZPXaz8WXNb6sNj+jcFYPrG2fue30vP7Q6rNx9G5l6rqKQOAc0gg5gggg8wRtX1BUWVujtbhzi6mlfq7bxm7T7UZuL9Qeqqo+0SpiyngZJbe0mJ3nkQfcFlvZKQK9utHpe02kd/OMmjPNgcPe0k/BZGLT7D3f7SB7UcrfzaiNouvVrZ05w8f7Wz3PP5NVpP2kYc3ZO53sxS/mWgImzb16o2r+1yEX7mllef6RzY2/DWPwWrYr2lV89xGWQNP6tt3/tvv7wAhsmXFcWgpWa88zI28XG1+TRtceQuoz0m7WS67KCO27vpRn1ZGfzd+yo6mbJM/Xke+R52ue5z3Hzdmrimw0u2BN1kWc75J5DJK90j35lzyXOPmd3Lcr2iw4u3ZLIRUbGbfEeA+ZVxrE8hwGxWS0tkV00TWZN9/8FfwlWcbSruFhWpNnO3dfwlZCByx8EZWRgiKqMhA5ZCBysKeErJQQFB9tZFX3BRBsqIiAiIgIiICIiAhREFvPDrLW8V0ZjluSwX4jIrbFSWIbosr9BfsH3rBVWhczdjb9CpsdCCvk6kB3LPLG+eoIl0YmH6N3uK+P+jsv6t3uKnl1A3gvmcNbwTlOdBzNG5T6h9yu4tGH7wpkOFt4Lz+S28E5TnRRHgGrsZfr/AL7fyK85buAyClH+S28FUMMbwVkkZuVqL2aPO4K5j0ePBSUMObwVYoRwVRH0Wjx4K9hwDkt3FIOCrFOEGqQ4Jbcr6HCQNy2ARBVCNBiYsOAV0ykAV7qr2yC1+jhFd2RAREQEREBERAREQEREBERAXhREBeIiAiIgIiIC9REBeo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" name="17 Imagen" descr="http://thoranna.is/wp-content/uploads/2014/09/target-grou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2" y="2108200"/>
            <a:ext cx="3611878" cy="361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smtClean="0"/>
              <a:t> OBJETIVOS </a:t>
            </a:r>
            <a:r>
              <a:rPr lang="es-ES" b="1" dirty="0"/>
              <a:t>ESPECIFICOS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94114590"/>
              </p:ext>
            </p:extLst>
          </p:nvPr>
        </p:nvGraphicFramePr>
        <p:xfrm>
          <a:off x="2216660" y="1571624"/>
          <a:ext cx="9543539" cy="507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3">
            <a:hlinkClick r:id="rId8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4216400" y="642493"/>
            <a:ext cx="70901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216400" y="1290193"/>
            <a:ext cx="70901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http://thumbs.dreamstime.com/z/alcance-la-meta-131667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12509"/>
          <a:stretch/>
        </p:blipFill>
        <p:spPr bwMode="auto">
          <a:xfrm>
            <a:off x="610516" y="2112423"/>
            <a:ext cx="2890337" cy="252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                                        ALCANCE</a:t>
            </a:r>
            <a:endParaRPr lang="es-EC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4191684"/>
              </p:ext>
            </p:extLst>
          </p:nvPr>
        </p:nvGraphicFramePr>
        <p:xfrm>
          <a:off x="5403690" y="-326575"/>
          <a:ext cx="6757853" cy="524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lecha izquierda 3">
            <a:hlinkClick r:id="rId9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7772400" y="642493"/>
            <a:ext cx="2870200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772400" y="1290193"/>
            <a:ext cx="28702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a 4"/>
          <p:cNvGraphicFramePr/>
          <p:nvPr>
            <p:extLst>
              <p:ext uri="{D42A27DB-BD31-4B8C-83A1-F6EECF244321}">
                <p14:modId xmlns:p14="http://schemas.microsoft.com/office/powerpoint/2010/main" val="1987602017"/>
              </p:ext>
            </p:extLst>
          </p:nvPr>
        </p:nvGraphicFramePr>
        <p:xfrm>
          <a:off x="692833" y="2312120"/>
          <a:ext cx="14093395" cy="454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1242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19334" r="13882" b="6345"/>
          <a:stretch>
            <a:fillRect/>
          </a:stretch>
        </p:blipFill>
        <p:spPr bwMode="auto">
          <a:xfrm>
            <a:off x="483825" y="1413318"/>
            <a:ext cx="11428775" cy="52287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4" name="Flecha izquierda 3">
            <a:hlinkClick r:id="rId4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099300" y="642493"/>
            <a:ext cx="42072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99300" y="1290193"/>
            <a:ext cx="42072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s-EC" b="1" dirty="0" smtClean="0"/>
              <a:t>METODOLOGÍA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666038"/>
              </p:ext>
            </p:extLst>
          </p:nvPr>
        </p:nvGraphicFramePr>
        <p:xfrm>
          <a:off x="260131" y="1419797"/>
          <a:ext cx="11671737" cy="517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3">
            <a:hlinkClick r:id="rId8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7099300" y="642493"/>
            <a:ext cx="4207202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7099300" y="1290193"/>
            <a:ext cx="420720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7073900" y="2679099"/>
            <a:ext cx="812800" cy="812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 rot="1585256">
            <a:off x="7498262" y="3946736"/>
            <a:ext cx="239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C" sz="1400" b="1" dirty="0" smtClean="0"/>
              <a:t>DESARROLLO DE </a:t>
            </a:r>
            <a:r>
              <a:rPr lang="es-EC" sz="1400" b="1" dirty="0"/>
              <a:t>LOS SPRINTS</a:t>
            </a:r>
            <a:endParaRPr lang="es-EC" sz="1400" dirty="0"/>
          </a:p>
          <a:p>
            <a:endParaRPr lang="es-EC" dirty="0"/>
          </a:p>
        </p:txBody>
      </p:sp>
      <p:sp>
        <p:nvSpPr>
          <p:cNvPr id="14" name="13 Elipse"/>
          <p:cNvSpPr/>
          <p:nvPr/>
        </p:nvSpPr>
        <p:spPr>
          <a:xfrm>
            <a:off x="8390101" y="2501900"/>
            <a:ext cx="812800" cy="81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 rot="1516941">
            <a:off x="8831501" y="3860737"/>
            <a:ext cx="279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C" sz="1400" b="1" dirty="0"/>
              <a:t>IMPLEMENTACIÓN DE LOS SPRINTS</a:t>
            </a:r>
            <a:endParaRPr lang="es-EC" sz="1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                                          SPRINT 1</a:t>
            </a:r>
            <a:endParaRPr lang="es-EC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2324134"/>
              </p:ext>
            </p:extLst>
          </p:nvPr>
        </p:nvGraphicFramePr>
        <p:xfrm>
          <a:off x="-169217" y="1653497"/>
          <a:ext cx="6206539" cy="473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 izquierda 6">
            <a:hlinkClick r:id="rId8" action="ppaction://hlinksldjump"/>
          </p:cNvPr>
          <p:cNvSpPr/>
          <p:nvPr/>
        </p:nvSpPr>
        <p:spPr>
          <a:xfrm>
            <a:off x="259598" y="6236534"/>
            <a:ext cx="1927911" cy="52387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 de Contenidos</a:t>
            </a:r>
            <a:endParaRPr lang="es-EC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" y="642493"/>
            <a:ext cx="2984595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6048702" y="642493"/>
            <a:ext cx="5257800" cy="0"/>
          </a:xfrm>
          <a:prstGeom prst="line">
            <a:avLst/>
          </a:prstGeom>
          <a:ln w="28575">
            <a:solidFill>
              <a:srgbClr val="C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048702" y="1290193"/>
            <a:ext cx="5257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/>
          <p:nvPr/>
        </p:nvPicPr>
        <p:blipFill>
          <a:blip r:embed="rId10"/>
          <a:stretch>
            <a:fillRect/>
          </a:stretch>
        </p:blipFill>
        <p:spPr>
          <a:xfrm>
            <a:off x="6048702" y="1778634"/>
            <a:ext cx="6011605" cy="44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817</Words>
  <Application>Microsoft Office PowerPoint</Application>
  <PresentationFormat>Personalizado</PresentationFormat>
  <Paragraphs>118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UNIVERSIDAD DE LAS FUERZAS ARMADAS-ESPE</vt:lpstr>
      <vt:lpstr>                                          INTRODUCCIÓN</vt:lpstr>
      <vt:lpstr>ANTECEDENTES (POR Y PARA QUE)</vt:lpstr>
      <vt:lpstr>                                           OBJETIVO GENERAL</vt:lpstr>
      <vt:lpstr> OBJETIVOS ESPECIFICOS</vt:lpstr>
      <vt:lpstr>                                        ALCANCE</vt:lpstr>
      <vt:lpstr>METODOLOGÍA</vt:lpstr>
      <vt:lpstr>METODOLOGÍA</vt:lpstr>
      <vt:lpstr>                                          SPRINT 1</vt:lpstr>
      <vt:lpstr>                                          SPRINT 2</vt:lpstr>
      <vt:lpstr>ARQUITECTURA DE LA INTERFAZ</vt:lpstr>
      <vt:lpstr>ARQUITECTURA DE LA INTERFAZ</vt:lpstr>
      <vt:lpstr>ARQUITECTURA DE DATOS</vt:lpstr>
      <vt:lpstr>ARQUITECTURA DE DATOS</vt:lpstr>
      <vt:lpstr>ENTREGABLES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Kathy Sanchez</dc:creator>
  <cp:lastModifiedBy>Luis Arturo</cp:lastModifiedBy>
  <cp:revision>108</cp:revision>
  <dcterms:created xsi:type="dcterms:W3CDTF">2016-04-12T21:04:18Z</dcterms:created>
  <dcterms:modified xsi:type="dcterms:W3CDTF">2016-05-11T12:54:55Z</dcterms:modified>
</cp:coreProperties>
</file>