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08" r:id="rId1"/>
  </p:sldMasterIdLst>
  <p:notesMasterIdLst>
    <p:notesMasterId r:id="rId32"/>
  </p:notesMasterIdLst>
  <p:handoutMasterIdLst>
    <p:handoutMasterId r:id="rId33"/>
  </p:handoutMasterIdLst>
  <p:sldIdLst>
    <p:sldId id="261" r:id="rId2"/>
    <p:sldId id="262" r:id="rId3"/>
    <p:sldId id="263" r:id="rId4"/>
    <p:sldId id="267" r:id="rId5"/>
    <p:sldId id="264" r:id="rId6"/>
    <p:sldId id="266" r:id="rId7"/>
    <p:sldId id="265" r:id="rId8"/>
    <p:sldId id="268" r:id="rId9"/>
    <p:sldId id="270" r:id="rId10"/>
    <p:sldId id="271" r:id="rId11"/>
    <p:sldId id="269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92" r:id="rId24"/>
    <p:sldId id="285" r:id="rId25"/>
    <p:sldId id="286" r:id="rId26"/>
    <p:sldId id="287" r:id="rId27"/>
    <p:sldId id="288" r:id="rId28"/>
    <p:sldId id="289" r:id="rId29"/>
    <p:sldId id="290" r:id="rId30"/>
    <p:sldId id="291" r:id="rId3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265" autoAdjust="0"/>
    <p:restoredTop sz="85484" autoAdjust="0"/>
  </p:normalViewPr>
  <p:slideViewPr>
    <p:cSldViewPr>
      <p:cViewPr varScale="1">
        <p:scale>
          <a:sx n="58" d="100"/>
          <a:sy n="58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BA46EC-211B-4FB1-87BC-13B7679875BA}" type="doc">
      <dgm:prSet loTypeId="urn:microsoft.com/office/officeart/2005/8/layout/chevron2" loCatId="process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16862A6E-00F3-43F3-8451-6B04F837D25D}">
      <dgm:prSet phldrT="[Texto]" custT="1"/>
      <dgm:spPr/>
      <dgm:t>
        <a:bodyPr/>
        <a:lstStyle/>
        <a:p>
          <a:endParaRPr lang="es-EC" sz="1100" dirty="0">
            <a:latin typeface="Gill Sans MT (Cuerpo)"/>
          </a:endParaRPr>
        </a:p>
      </dgm:t>
    </dgm:pt>
    <dgm:pt modelId="{F2A83C17-D731-4CE5-BE73-239BE67D1B26}" type="parTrans" cxnId="{012E5D91-C40A-4425-9909-E2FDCCCB0406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BE38BBD2-B30F-4A86-8AC7-AFE9BD86621A}" type="sibTrans" cxnId="{012E5D91-C40A-4425-9909-E2FDCCCB0406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74BBA878-DC1A-46E9-B79A-208557CD09AF}">
      <dgm:prSet phldrT="[Texto]" custT="1"/>
      <dgm:spPr/>
      <dgm:t>
        <a:bodyPr/>
        <a:lstStyle/>
        <a:p>
          <a:r>
            <a:rPr lang="es-EC" sz="2800" dirty="0" smtClean="0">
              <a:latin typeface="Gill Sans MT (Cuerpo)"/>
            </a:rPr>
            <a:t>Introducción y Antecedentes</a:t>
          </a:r>
          <a:endParaRPr lang="es-EC" sz="2800" dirty="0">
            <a:latin typeface="Gill Sans MT (Cuerpo)"/>
          </a:endParaRPr>
        </a:p>
      </dgm:t>
    </dgm:pt>
    <dgm:pt modelId="{0C013135-F3B9-491C-BD0B-670AE0CCFD39}" type="parTrans" cxnId="{DB9AE8A4-33E8-482B-8FFE-2D2A4811025F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24B1C465-BC57-4A97-8012-03CB0DE97CD8}" type="sibTrans" cxnId="{DB9AE8A4-33E8-482B-8FFE-2D2A4811025F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2425E367-2E23-451F-99A9-A30318F15236}">
      <dgm:prSet phldrT="[Texto]" custT="1"/>
      <dgm:spPr/>
      <dgm:t>
        <a:bodyPr/>
        <a:lstStyle/>
        <a:p>
          <a:r>
            <a:rPr lang="es-EC" sz="2800" dirty="0" smtClean="0">
              <a:latin typeface="Gill Sans MT (Cuerpo)"/>
            </a:rPr>
            <a:t>Planteamiento del Problema</a:t>
          </a:r>
          <a:endParaRPr lang="es-EC" sz="2800" dirty="0">
            <a:latin typeface="Gill Sans MT (Cuerpo)"/>
          </a:endParaRPr>
        </a:p>
      </dgm:t>
    </dgm:pt>
    <dgm:pt modelId="{650B6542-D7AD-4767-8005-4B78CC850359}" type="parTrans" cxnId="{7B593034-41F8-4002-B3B6-3321F9EEFB33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94C423D5-A954-4EF6-8D15-91F0E6F85A3A}" type="sibTrans" cxnId="{7B593034-41F8-4002-B3B6-3321F9EEFB33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E988F0AA-883D-4874-864E-24A42FF62BBD}">
      <dgm:prSet phldrT="[Texto]" custT="1"/>
      <dgm:spPr/>
      <dgm:t>
        <a:bodyPr/>
        <a:lstStyle/>
        <a:p>
          <a:endParaRPr lang="es-EC" sz="1100" dirty="0">
            <a:latin typeface="Gill Sans MT (Cuerpo)"/>
          </a:endParaRPr>
        </a:p>
      </dgm:t>
    </dgm:pt>
    <dgm:pt modelId="{F0FADD11-A5E7-4403-85E8-164C4A52329F}" type="parTrans" cxnId="{5BBBD39D-4805-47FA-8C93-D947878979DB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0044C2CC-569F-4A81-8665-45BBB0746727}" type="sibTrans" cxnId="{5BBBD39D-4805-47FA-8C93-D947878979DB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2F5CCF52-26F9-4A0F-9278-2F5B4F1B71C3}">
      <dgm:prSet phldrT="[Texto]" custT="1"/>
      <dgm:spPr/>
      <dgm:t>
        <a:bodyPr/>
        <a:lstStyle/>
        <a:p>
          <a:r>
            <a:rPr lang="es-EC" sz="2800" dirty="0" smtClean="0">
              <a:latin typeface="Gill Sans MT (Cuerpo)"/>
            </a:rPr>
            <a:t>Justificación</a:t>
          </a:r>
          <a:endParaRPr lang="es-EC" sz="2800" dirty="0">
            <a:latin typeface="Gill Sans MT (Cuerpo)"/>
          </a:endParaRPr>
        </a:p>
      </dgm:t>
    </dgm:pt>
    <dgm:pt modelId="{818B5BE1-11DE-42B6-8700-AAABA8AE227A}" type="parTrans" cxnId="{6787ADDB-44FD-4C21-8B95-C5B96A000C5A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64DCD1CB-DEFD-4609-98CF-E51A2F81D641}" type="sibTrans" cxnId="{6787ADDB-44FD-4C21-8B95-C5B96A000C5A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7116362B-7C38-41A3-AE0A-BD646595EB64}">
      <dgm:prSet phldrT="[Texto]" custT="1"/>
      <dgm:spPr/>
      <dgm:t>
        <a:bodyPr/>
        <a:lstStyle/>
        <a:p>
          <a:endParaRPr lang="es-EC" sz="1100" dirty="0">
            <a:latin typeface="Gill Sans MT (Cuerpo)"/>
          </a:endParaRPr>
        </a:p>
      </dgm:t>
    </dgm:pt>
    <dgm:pt modelId="{6FB17D62-348F-4AC4-9C39-2D24D8271467}" type="parTrans" cxnId="{F82168B6-6FE0-4AF1-991C-675E40F20965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57BCE465-778D-4C18-AABB-71517C643DBD}" type="sibTrans" cxnId="{F82168B6-6FE0-4AF1-991C-675E40F20965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A681EDF7-C7B5-46D8-8DA4-2783E7A175C8}">
      <dgm:prSet phldrT="[Texto]" custT="1"/>
      <dgm:spPr/>
      <dgm:t>
        <a:bodyPr/>
        <a:lstStyle/>
        <a:p>
          <a:r>
            <a:rPr lang="es-EC" sz="2800" dirty="0" smtClean="0">
              <a:latin typeface="Gill Sans MT (Cuerpo)"/>
            </a:rPr>
            <a:t>Objetivos</a:t>
          </a:r>
          <a:endParaRPr lang="es-EC" sz="2800" dirty="0">
            <a:latin typeface="Gill Sans MT (Cuerpo)"/>
          </a:endParaRPr>
        </a:p>
      </dgm:t>
    </dgm:pt>
    <dgm:pt modelId="{CB1FD451-B8F6-4C85-A12C-05E668E04D94}" type="parTrans" cxnId="{E037054E-DF12-4DB8-8DB0-2F653199ED3D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2F3CE16C-D728-4F36-9DB6-EE7BA1453667}" type="sibTrans" cxnId="{E037054E-DF12-4DB8-8DB0-2F653199ED3D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35DF355E-AE78-49EB-B22A-4B3DF0694D0A}">
      <dgm:prSet phldrT="[Texto]" custT="1"/>
      <dgm:spPr/>
      <dgm:t>
        <a:bodyPr/>
        <a:lstStyle/>
        <a:p>
          <a:endParaRPr lang="es-EC" sz="1100" dirty="0">
            <a:latin typeface="Gill Sans MT (Cuerpo)"/>
          </a:endParaRPr>
        </a:p>
      </dgm:t>
    </dgm:pt>
    <dgm:pt modelId="{C1ED4FB2-648D-449A-9382-666D911CFF37}" type="parTrans" cxnId="{6DABBE15-FBA6-42DE-9F41-8A1F19EFF19D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5778BAF5-E407-4047-96DA-60887442C7C5}" type="sibTrans" cxnId="{6DABBE15-FBA6-42DE-9F41-8A1F19EFF19D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0FFC928F-F5B8-4DCD-BF39-3863576FF895}">
      <dgm:prSet phldrT="[Texto]" custT="1"/>
      <dgm:spPr/>
      <dgm:t>
        <a:bodyPr/>
        <a:lstStyle/>
        <a:p>
          <a:endParaRPr lang="es-EC" sz="1100" dirty="0">
            <a:latin typeface="Gill Sans MT (Cuerpo)"/>
          </a:endParaRPr>
        </a:p>
      </dgm:t>
    </dgm:pt>
    <dgm:pt modelId="{826D640F-C40A-4095-9FD7-518504FE9702}" type="parTrans" cxnId="{BE5C5420-534B-40EC-8BBC-4D4B1AA32D29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B24BE321-F249-46B6-B582-FBC206CDFA49}" type="sibTrans" cxnId="{BE5C5420-534B-40EC-8BBC-4D4B1AA32D29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D4786FF8-CB1E-4FB7-89A3-4CB6F5992E60}">
      <dgm:prSet phldrT="[Texto]" custT="1"/>
      <dgm:spPr/>
      <dgm:t>
        <a:bodyPr/>
        <a:lstStyle/>
        <a:p>
          <a:endParaRPr lang="es-EC" sz="1100" dirty="0">
            <a:latin typeface="Gill Sans MT (Cuerpo)"/>
          </a:endParaRPr>
        </a:p>
      </dgm:t>
    </dgm:pt>
    <dgm:pt modelId="{D99BCCF9-D920-4D40-B119-D6B4E80EAA84}" type="parTrans" cxnId="{421AF88F-FE09-49AD-9953-E673448C2696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2619D45C-E640-46AB-8DB8-76FCE42E4038}" type="sibTrans" cxnId="{421AF88F-FE09-49AD-9953-E673448C2696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E599C528-F72F-4A69-8F0A-07C657B558E0}">
      <dgm:prSet phldrT="[Texto]" custT="1"/>
      <dgm:spPr/>
      <dgm:t>
        <a:bodyPr/>
        <a:lstStyle/>
        <a:p>
          <a:r>
            <a:rPr lang="es-EC" sz="2800" dirty="0" smtClean="0">
              <a:latin typeface="Gill Sans MT (Cuerpo)"/>
            </a:rPr>
            <a:t>Análisis y Diseño</a:t>
          </a:r>
          <a:endParaRPr lang="es-EC" sz="2800" dirty="0">
            <a:latin typeface="Gill Sans MT (Cuerpo)"/>
          </a:endParaRPr>
        </a:p>
      </dgm:t>
    </dgm:pt>
    <dgm:pt modelId="{665A002C-BD5D-416E-BFD7-5A142D091B05}" type="parTrans" cxnId="{3ACAD3FC-7610-4204-B847-4130307F7895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00B817A4-C18E-45D8-B7FE-01080B787A1C}" type="sibTrans" cxnId="{3ACAD3FC-7610-4204-B847-4130307F7895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FB6EF003-F590-444F-B96A-192DA0565118}">
      <dgm:prSet phldrT="[Texto]" custT="1"/>
      <dgm:spPr/>
      <dgm:t>
        <a:bodyPr/>
        <a:lstStyle/>
        <a:p>
          <a:r>
            <a:rPr lang="es-EC" sz="2800" dirty="0" smtClean="0">
              <a:latin typeface="Gill Sans MT (Cuerpo)"/>
            </a:rPr>
            <a:t>Alcance</a:t>
          </a:r>
          <a:endParaRPr lang="es-EC" sz="2800" dirty="0">
            <a:latin typeface="Gill Sans MT (Cuerpo)"/>
          </a:endParaRPr>
        </a:p>
      </dgm:t>
    </dgm:pt>
    <dgm:pt modelId="{6203D063-048F-4747-99A7-4CBCE2C72D58}" type="parTrans" cxnId="{73191CEE-5ACE-40C9-BBF9-C8994FC1821D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DBAE8501-E3AE-49FF-8EAE-60805042F52A}" type="sibTrans" cxnId="{73191CEE-5ACE-40C9-BBF9-C8994FC1821D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7BA62D32-E73A-4B6B-BD7B-FCA1906413F0}">
      <dgm:prSet phldrT="[Texto]" custT="1"/>
      <dgm:spPr/>
      <dgm:t>
        <a:bodyPr/>
        <a:lstStyle/>
        <a:p>
          <a:r>
            <a:rPr lang="es-EC" sz="2800" dirty="0" smtClean="0">
              <a:latin typeface="Gill Sans MT (Cuerpo)"/>
            </a:rPr>
            <a:t>Metodología UWE</a:t>
          </a:r>
          <a:endParaRPr lang="es-EC" sz="2800" dirty="0">
            <a:latin typeface="Gill Sans MT (Cuerpo)"/>
          </a:endParaRPr>
        </a:p>
      </dgm:t>
    </dgm:pt>
    <dgm:pt modelId="{48A1D7D4-A11C-4299-B9F7-BFDCA7D2757B}" type="parTrans" cxnId="{B51C4A0E-DC8F-45C1-9F8E-3170DB0522F2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FDC98377-349F-4D9D-8312-C78316DF1826}" type="sibTrans" cxnId="{B51C4A0E-DC8F-45C1-9F8E-3170DB0522F2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980C381E-104D-4A57-8395-FC71EB73124A}">
      <dgm:prSet phldrT="[Texto]" custT="1"/>
      <dgm:spPr/>
      <dgm:t>
        <a:bodyPr/>
        <a:lstStyle/>
        <a:p>
          <a:endParaRPr lang="es-EC" sz="1100" dirty="0">
            <a:latin typeface="Gill Sans MT (Cuerpo)"/>
          </a:endParaRPr>
        </a:p>
      </dgm:t>
    </dgm:pt>
    <dgm:pt modelId="{937F33DD-B47E-4FE3-ACE4-36AB39F51EE8}" type="parTrans" cxnId="{E6EBBD56-EA75-4A81-B590-E8066428EA92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E360B6BF-9BA5-402F-B631-3B690F215FED}" type="sibTrans" cxnId="{E6EBBD56-EA75-4A81-B590-E8066428EA92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2FBD3F23-0A28-4B83-993B-B901B49F349F}">
      <dgm:prSet phldrT="[Texto]" custT="1"/>
      <dgm:spPr/>
      <dgm:t>
        <a:bodyPr/>
        <a:lstStyle/>
        <a:p>
          <a:r>
            <a:rPr lang="es-EC" sz="2800" dirty="0" smtClean="0">
              <a:latin typeface="Gill Sans MT (Cuerpo)"/>
            </a:rPr>
            <a:t>Sistema</a:t>
          </a:r>
          <a:endParaRPr lang="es-EC" sz="2800" dirty="0">
            <a:latin typeface="Gill Sans MT (Cuerpo)"/>
          </a:endParaRPr>
        </a:p>
      </dgm:t>
    </dgm:pt>
    <dgm:pt modelId="{24822990-274C-487C-900E-D7C7F1AAF6D0}" type="parTrans" cxnId="{3D10B87D-A9C0-4AD3-AA21-89A0BBD64480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0F907BB5-EBEE-4E1B-AF26-73223FAE8C45}" type="sibTrans" cxnId="{3D10B87D-A9C0-4AD3-AA21-89A0BBD64480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9BB1723F-3493-4726-A2C4-DA0D69209337}">
      <dgm:prSet phldrT="[Texto]" custT="1"/>
      <dgm:spPr/>
      <dgm:t>
        <a:bodyPr/>
        <a:lstStyle/>
        <a:p>
          <a:endParaRPr lang="es-EC" sz="1100" dirty="0">
            <a:latin typeface="Gill Sans MT (Cuerpo)"/>
          </a:endParaRPr>
        </a:p>
      </dgm:t>
    </dgm:pt>
    <dgm:pt modelId="{98DF1F72-2FF3-4381-AC9A-2427890B0E0E}" type="parTrans" cxnId="{DA3BBCD5-AFC5-4718-A64F-615A82393F74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DA6709B4-916C-4086-B486-FB88B39E4896}" type="sibTrans" cxnId="{DA3BBCD5-AFC5-4718-A64F-615A82393F74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EBC82380-1E1B-4379-B0DE-554065A606AD}">
      <dgm:prSet phldrT="[Texto]" custT="1"/>
      <dgm:spPr/>
      <dgm:t>
        <a:bodyPr/>
        <a:lstStyle/>
        <a:p>
          <a:r>
            <a:rPr lang="es-EC" sz="2800" dirty="0" smtClean="0">
              <a:latin typeface="Gill Sans MT (Cuerpo)"/>
            </a:rPr>
            <a:t>Conclusiones y Recomendaciones</a:t>
          </a:r>
          <a:endParaRPr lang="es-EC" sz="2800" dirty="0">
            <a:latin typeface="Gill Sans MT (Cuerpo)"/>
          </a:endParaRPr>
        </a:p>
      </dgm:t>
    </dgm:pt>
    <dgm:pt modelId="{2C28E803-4A73-438F-A0FB-AF7B64A47FDD}" type="parTrans" cxnId="{91F596D7-80EB-49B6-8177-BE368AD70190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F903830E-E0DE-401F-A732-1DE5A0D5D62E}" type="sibTrans" cxnId="{91F596D7-80EB-49B6-8177-BE368AD70190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7A3F41DE-892E-4DF5-AA6C-D18692524ABE}">
      <dgm:prSet phldrT="[Texto]" custT="1"/>
      <dgm:spPr/>
      <dgm:t>
        <a:bodyPr/>
        <a:lstStyle/>
        <a:p>
          <a:endParaRPr lang="es-EC" sz="1100" dirty="0">
            <a:latin typeface="Gill Sans MT (Cuerpo)"/>
          </a:endParaRPr>
        </a:p>
      </dgm:t>
    </dgm:pt>
    <dgm:pt modelId="{C5B68DA0-1236-42DD-A1B2-A5E93B949335}" type="parTrans" cxnId="{A6608AE9-6E4B-4F36-981C-B15E715A0BF0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DBDEDD7F-E7B5-4EBA-A191-894FD52E1FE1}" type="sibTrans" cxnId="{A6608AE9-6E4B-4F36-981C-B15E715A0BF0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400C6A63-01D4-4F2B-8B9E-BDB55E160E82}">
      <dgm:prSet phldrT="[Texto]" custT="1"/>
      <dgm:spPr/>
      <dgm:t>
        <a:bodyPr/>
        <a:lstStyle/>
        <a:p>
          <a:endParaRPr lang="es-EC" sz="1100" dirty="0">
            <a:latin typeface="Gill Sans MT (Cuerpo)"/>
          </a:endParaRPr>
        </a:p>
      </dgm:t>
    </dgm:pt>
    <dgm:pt modelId="{2AF8D553-1851-4408-A6AF-6050B99856A3}" type="parTrans" cxnId="{A7158D3A-9FE9-43E7-A6FF-3A3BF2560AE5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CABFCFA7-EFCD-4FD4-BD96-BD010E9AD557}" type="sibTrans" cxnId="{A7158D3A-9FE9-43E7-A6FF-3A3BF2560AE5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F461D9B2-5D0C-4E64-AB57-F33372E3D212}">
      <dgm:prSet phldrT="[Texto]" custT="1"/>
      <dgm:spPr/>
      <dgm:t>
        <a:bodyPr/>
        <a:lstStyle/>
        <a:p>
          <a:r>
            <a:rPr lang="es-EC" sz="2800" dirty="0" smtClean="0">
              <a:latin typeface="Gill Sans MT (Cuerpo)"/>
            </a:rPr>
            <a:t>Marco </a:t>
          </a:r>
          <a:r>
            <a:rPr lang="es-EC" sz="2800" dirty="0" smtClean="0">
              <a:latin typeface="Gill Sans MT (Cuerpo)"/>
            </a:rPr>
            <a:t>Teórico</a:t>
          </a:r>
          <a:endParaRPr lang="es-EC" sz="2800" dirty="0">
            <a:latin typeface="Gill Sans MT (Cuerpo)"/>
          </a:endParaRPr>
        </a:p>
      </dgm:t>
    </dgm:pt>
    <dgm:pt modelId="{88BCFA21-773A-406F-8F54-241E6F43DA9F}" type="parTrans" cxnId="{11B5BC2A-D0DE-4EC7-94BC-C511DA377897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44C9C1D3-BDEA-4498-A38C-1882EC6722EE}" type="sibTrans" cxnId="{11B5BC2A-D0DE-4EC7-94BC-C511DA377897}">
      <dgm:prSet/>
      <dgm:spPr/>
      <dgm:t>
        <a:bodyPr/>
        <a:lstStyle/>
        <a:p>
          <a:endParaRPr lang="es-EC" sz="2400">
            <a:latin typeface="Gill Sans MT (Cuerpo)"/>
          </a:endParaRPr>
        </a:p>
      </dgm:t>
    </dgm:pt>
    <dgm:pt modelId="{6BA8CF8B-6037-4D6B-8D98-4BE377FDB553}" type="pres">
      <dgm:prSet presAssocID="{46BA46EC-211B-4FB1-87BC-13B7679875B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D80360D-37D9-4B68-9C55-97EE94DB1A73}" type="pres">
      <dgm:prSet presAssocID="{16862A6E-00F3-43F3-8451-6B04F837D25D}" presName="composite" presStyleCnt="0"/>
      <dgm:spPr/>
    </dgm:pt>
    <dgm:pt modelId="{7FFF6620-A44C-4674-A731-F0B6F380E9DF}" type="pres">
      <dgm:prSet presAssocID="{16862A6E-00F3-43F3-8451-6B04F837D25D}" presName="parentText" presStyleLbl="alignNode1" presStyleIdx="0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7FA2D6-2231-45D4-9D42-AB060A55D568}" type="pres">
      <dgm:prSet presAssocID="{16862A6E-00F3-43F3-8451-6B04F837D25D}" presName="descendantText" presStyleLbl="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DBB0D4-6E0F-408F-B3C9-761E1A494BAB}" type="pres">
      <dgm:prSet presAssocID="{BE38BBD2-B30F-4A86-8AC7-AFE9BD86621A}" presName="sp" presStyleCnt="0"/>
      <dgm:spPr/>
    </dgm:pt>
    <dgm:pt modelId="{B20A2DC7-95B3-4D3F-B555-06DDE14AE871}" type="pres">
      <dgm:prSet presAssocID="{7A3F41DE-892E-4DF5-AA6C-D18692524ABE}" presName="composite" presStyleCnt="0"/>
      <dgm:spPr/>
    </dgm:pt>
    <dgm:pt modelId="{17A0B48F-B463-4038-9B56-F6B8975D12FE}" type="pres">
      <dgm:prSet presAssocID="{7A3F41DE-892E-4DF5-AA6C-D18692524ABE}" presName="parentText" presStyleLbl="alignNode1" presStyleIdx="1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6E32BE-1BC8-4735-B908-357C7798F63C}" type="pres">
      <dgm:prSet presAssocID="{7A3F41DE-892E-4DF5-AA6C-D18692524ABE}" presName="descendantText" presStyleLbl="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C3D9B5-44E6-4DB9-9417-E2A749D36FA1}" type="pres">
      <dgm:prSet presAssocID="{DBDEDD7F-E7B5-4EBA-A191-894FD52E1FE1}" presName="sp" presStyleCnt="0"/>
      <dgm:spPr/>
    </dgm:pt>
    <dgm:pt modelId="{0CECAE7D-F759-49D3-B2DD-448167F496D9}" type="pres">
      <dgm:prSet presAssocID="{E988F0AA-883D-4874-864E-24A42FF62BBD}" presName="composite" presStyleCnt="0"/>
      <dgm:spPr/>
    </dgm:pt>
    <dgm:pt modelId="{24382933-E754-4F0C-96B5-5119383230C3}" type="pres">
      <dgm:prSet presAssocID="{E988F0AA-883D-4874-864E-24A42FF62BBD}" presName="parentText" presStyleLbl="alignNode1" presStyleIdx="2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21FDDC-126F-4EF2-BE8D-D4714ED6AFB2}" type="pres">
      <dgm:prSet presAssocID="{E988F0AA-883D-4874-864E-24A42FF62BBD}" presName="descendantText" presStyleLbl="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93ACAC-6EFB-4F4B-A735-2274C2588E13}" type="pres">
      <dgm:prSet presAssocID="{0044C2CC-569F-4A81-8665-45BBB0746727}" presName="sp" presStyleCnt="0"/>
      <dgm:spPr/>
    </dgm:pt>
    <dgm:pt modelId="{C0DB06E5-9790-4C9E-84DC-023602313926}" type="pres">
      <dgm:prSet presAssocID="{7116362B-7C38-41A3-AE0A-BD646595EB64}" presName="composite" presStyleCnt="0"/>
      <dgm:spPr/>
    </dgm:pt>
    <dgm:pt modelId="{645791FA-3526-49A6-B40C-AC5716D70314}" type="pres">
      <dgm:prSet presAssocID="{7116362B-7C38-41A3-AE0A-BD646595EB64}" presName="parentText" presStyleLbl="align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87A0E7-F3FD-4A68-9573-CC27E6A5C7E9}" type="pres">
      <dgm:prSet presAssocID="{7116362B-7C38-41A3-AE0A-BD646595EB64}" presName="descendantText" presStyleLbl="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18FC04-D0BB-477B-8CF9-A620771CA670}" type="pres">
      <dgm:prSet presAssocID="{57BCE465-778D-4C18-AABB-71517C643DBD}" presName="sp" presStyleCnt="0"/>
      <dgm:spPr/>
    </dgm:pt>
    <dgm:pt modelId="{8EC73C49-4C86-40F4-88E0-D8AEA0E42978}" type="pres">
      <dgm:prSet presAssocID="{35DF355E-AE78-49EB-B22A-4B3DF0694D0A}" presName="composite" presStyleCnt="0"/>
      <dgm:spPr/>
    </dgm:pt>
    <dgm:pt modelId="{5764B371-9B76-43C8-A05F-C914D30420A5}" type="pres">
      <dgm:prSet presAssocID="{35DF355E-AE78-49EB-B22A-4B3DF0694D0A}" presName="parentText" presStyleLbl="align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24D9A8-2E1F-4ABD-9BD6-F4BC350A4484}" type="pres">
      <dgm:prSet presAssocID="{35DF355E-AE78-49EB-B22A-4B3DF0694D0A}" presName="descendantText" presStyleLbl="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8D8205-7B8C-44D3-AC0A-5001A2D8A5FF}" type="pres">
      <dgm:prSet presAssocID="{5778BAF5-E407-4047-96DA-60887442C7C5}" presName="sp" presStyleCnt="0"/>
      <dgm:spPr/>
    </dgm:pt>
    <dgm:pt modelId="{A1C8A37F-DB58-415E-BAB0-D7E70EB9D3D7}" type="pres">
      <dgm:prSet presAssocID="{400C6A63-01D4-4F2B-8B9E-BDB55E160E82}" presName="composite" presStyleCnt="0"/>
      <dgm:spPr/>
    </dgm:pt>
    <dgm:pt modelId="{19D26906-B821-4A4F-893F-D664EE584E70}" type="pres">
      <dgm:prSet presAssocID="{400C6A63-01D4-4F2B-8B9E-BDB55E160E82}" presName="parentText" presStyleLbl="align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CECDAB-5D8D-4A4B-B6C7-D1E2A22DF204}" type="pres">
      <dgm:prSet presAssocID="{400C6A63-01D4-4F2B-8B9E-BDB55E160E82}" presName="descendantText" presStyleLbl="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9A8862-EB13-41AF-8B55-A9EF308B9FFC}" type="pres">
      <dgm:prSet presAssocID="{CABFCFA7-EFCD-4FD4-BD96-BD010E9AD557}" presName="sp" presStyleCnt="0"/>
      <dgm:spPr/>
    </dgm:pt>
    <dgm:pt modelId="{A7B8E22A-C1EC-4EFB-942D-357B194A217F}" type="pres">
      <dgm:prSet presAssocID="{0FFC928F-F5B8-4DCD-BF39-3863576FF895}" presName="composite" presStyleCnt="0"/>
      <dgm:spPr/>
    </dgm:pt>
    <dgm:pt modelId="{A6C82901-208D-4FB3-B912-B906FED76E4E}" type="pres">
      <dgm:prSet presAssocID="{0FFC928F-F5B8-4DCD-BF39-3863576FF895}" presName="parentText" presStyleLbl="align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52AE4F-F92B-4D61-88A2-E5F1DCB39096}" type="pres">
      <dgm:prSet presAssocID="{0FFC928F-F5B8-4DCD-BF39-3863576FF895}" presName="descendantText" presStyleLbl="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A5AE2F-AE52-4FAF-9AF6-1FA902B81078}" type="pres">
      <dgm:prSet presAssocID="{B24BE321-F249-46B6-B582-FBC206CDFA49}" presName="sp" presStyleCnt="0"/>
      <dgm:spPr/>
    </dgm:pt>
    <dgm:pt modelId="{48C715EB-7710-4197-AAD6-DD872A665EC0}" type="pres">
      <dgm:prSet presAssocID="{D4786FF8-CB1E-4FB7-89A3-4CB6F5992E60}" presName="composite" presStyleCnt="0"/>
      <dgm:spPr/>
    </dgm:pt>
    <dgm:pt modelId="{17D663BE-43D6-4D37-B02C-615D1B9BBB04}" type="pres">
      <dgm:prSet presAssocID="{D4786FF8-CB1E-4FB7-89A3-4CB6F5992E60}" presName="parentText" presStyleLbl="alignNode1" presStyleIdx="7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8C600F-E9B2-42DB-8112-C63E23E02CBD}" type="pres">
      <dgm:prSet presAssocID="{D4786FF8-CB1E-4FB7-89A3-4CB6F5992E60}" presName="descendantText" presStyleLbl="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2160B0-9EEA-488F-BD7B-2B63B064E653}" type="pres">
      <dgm:prSet presAssocID="{2619D45C-E640-46AB-8DB8-76FCE42E4038}" presName="sp" presStyleCnt="0"/>
      <dgm:spPr/>
    </dgm:pt>
    <dgm:pt modelId="{586B39B6-980E-404C-91F8-07E2F3CD629A}" type="pres">
      <dgm:prSet presAssocID="{980C381E-104D-4A57-8395-FC71EB73124A}" presName="composite" presStyleCnt="0"/>
      <dgm:spPr/>
    </dgm:pt>
    <dgm:pt modelId="{43131456-BB5C-4116-AF37-947EA344F2B9}" type="pres">
      <dgm:prSet presAssocID="{980C381E-104D-4A57-8395-FC71EB73124A}" presName="parentText" presStyleLbl="align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B5E6CF-855A-43E9-BBB9-A3583C287E4B}" type="pres">
      <dgm:prSet presAssocID="{980C381E-104D-4A57-8395-FC71EB73124A}" presName="descendantText" presStyleLbl="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6E8D95-7AC3-4909-935A-D809856808EC}" type="pres">
      <dgm:prSet presAssocID="{E360B6BF-9BA5-402F-B631-3B690F215FED}" presName="sp" presStyleCnt="0"/>
      <dgm:spPr/>
    </dgm:pt>
    <dgm:pt modelId="{100FBDBF-DE6D-4C01-8DED-550A93BC4090}" type="pres">
      <dgm:prSet presAssocID="{9BB1723F-3493-4726-A2C4-DA0D69209337}" presName="composite" presStyleCnt="0"/>
      <dgm:spPr/>
    </dgm:pt>
    <dgm:pt modelId="{D2B15AB9-203A-465F-8CF0-46159BB8B0FD}" type="pres">
      <dgm:prSet presAssocID="{9BB1723F-3493-4726-A2C4-DA0D69209337}" presName="parentText" presStyleLbl="align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EADE7D-600D-44FA-9CBE-01B8BB728F03}" type="pres">
      <dgm:prSet presAssocID="{9BB1723F-3493-4726-A2C4-DA0D69209337}" presName="descendantText" presStyleLbl="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7158D3A-9FE9-43E7-A6FF-3A3BF2560AE5}" srcId="{46BA46EC-211B-4FB1-87BC-13B7679875BA}" destId="{400C6A63-01D4-4F2B-8B9E-BDB55E160E82}" srcOrd="5" destOrd="0" parTransId="{2AF8D553-1851-4408-A6AF-6050B99856A3}" sibTransId="{CABFCFA7-EFCD-4FD4-BD96-BD010E9AD557}"/>
    <dgm:cxn modelId="{6787ADDB-44FD-4C21-8B95-C5B96A000C5A}" srcId="{E988F0AA-883D-4874-864E-24A42FF62BBD}" destId="{2F5CCF52-26F9-4A0F-9278-2F5B4F1B71C3}" srcOrd="0" destOrd="0" parTransId="{818B5BE1-11DE-42B6-8700-AAABA8AE227A}" sibTransId="{64DCD1CB-DEFD-4609-98CF-E51A2F81D641}"/>
    <dgm:cxn modelId="{4DE51AED-3001-41FE-91BC-7851EF58A095}" type="presOf" srcId="{35DF355E-AE78-49EB-B22A-4B3DF0694D0A}" destId="{5764B371-9B76-43C8-A05F-C914D30420A5}" srcOrd="0" destOrd="0" presId="urn:microsoft.com/office/officeart/2005/8/layout/chevron2"/>
    <dgm:cxn modelId="{6DABBE15-FBA6-42DE-9F41-8A1F19EFF19D}" srcId="{46BA46EC-211B-4FB1-87BC-13B7679875BA}" destId="{35DF355E-AE78-49EB-B22A-4B3DF0694D0A}" srcOrd="4" destOrd="0" parTransId="{C1ED4FB2-648D-449A-9382-666D911CFF37}" sibTransId="{5778BAF5-E407-4047-96DA-60887442C7C5}"/>
    <dgm:cxn modelId="{B179949A-BEBB-4B6E-8600-B7A0D7E43699}" type="presOf" srcId="{400C6A63-01D4-4F2B-8B9E-BDB55E160E82}" destId="{19D26906-B821-4A4F-893F-D664EE584E70}" srcOrd="0" destOrd="0" presId="urn:microsoft.com/office/officeart/2005/8/layout/chevron2"/>
    <dgm:cxn modelId="{7B593034-41F8-4002-B3B6-3321F9EEFB33}" srcId="{7A3F41DE-892E-4DF5-AA6C-D18692524ABE}" destId="{2425E367-2E23-451F-99A9-A30318F15236}" srcOrd="0" destOrd="0" parTransId="{650B6542-D7AD-4767-8005-4B78CC850359}" sibTransId="{94C423D5-A954-4EF6-8D15-91F0E6F85A3A}"/>
    <dgm:cxn modelId="{666D9D6B-267A-4624-B057-963CAA31F8A8}" type="presOf" srcId="{7BA62D32-E73A-4B6B-BD7B-FCA1906413F0}" destId="{A652AE4F-F92B-4D61-88A2-E5F1DCB39096}" srcOrd="0" destOrd="0" presId="urn:microsoft.com/office/officeart/2005/8/layout/chevron2"/>
    <dgm:cxn modelId="{5BBBD39D-4805-47FA-8C93-D947878979DB}" srcId="{46BA46EC-211B-4FB1-87BC-13B7679875BA}" destId="{E988F0AA-883D-4874-864E-24A42FF62BBD}" srcOrd="2" destOrd="0" parTransId="{F0FADD11-A5E7-4403-85E8-164C4A52329F}" sibTransId="{0044C2CC-569F-4A81-8665-45BBB0746727}"/>
    <dgm:cxn modelId="{3D10B87D-A9C0-4AD3-AA21-89A0BBD64480}" srcId="{980C381E-104D-4A57-8395-FC71EB73124A}" destId="{2FBD3F23-0A28-4B83-993B-B901B49F349F}" srcOrd="0" destOrd="0" parTransId="{24822990-274C-487C-900E-D7C7F1AAF6D0}" sibTransId="{0F907BB5-EBEE-4E1B-AF26-73223FAE8C45}"/>
    <dgm:cxn modelId="{F82168B6-6FE0-4AF1-991C-675E40F20965}" srcId="{46BA46EC-211B-4FB1-87BC-13B7679875BA}" destId="{7116362B-7C38-41A3-AE0A-BD646595EB64}" srcOrd="3" destOrd="0" parTransId="{6FB17D62-348F-4AC4-9C39-2D24D8271467}" sibTransId="{57BCE465-778D-4C18-AABB-71517C643DBD}"/>
    <dgm:cxn modelId="{A41AAA7C-EF16-4918-B9AC-EE7C0007771C}" type="presOf" srcId="{0FFC928F-F5B8-4DCD-BF39-3863576FF895}" destId="{A6C82901-208D-4FB3-B912-B906FED76E4E}" srcOrd="0" destOrd="0" presId="urn:microsoft.com/office/officeart/2005/8/layout/chevron2"/>
    <dgm:cxn modelId="{012E5D91-C40A-4425-9909-E2FDCCCB0406}" srcId="{46BA46EC-211B-4FB1-87BC-13B7679875BA}" destId="{16862A6E-00F3-43F3-8451-6B04F837D25D}" srcOrd="0" destOrd="0" parTransId="{F2A83C17-D731-4CE5-BE73-239BE67D1B26}" sibTransId="{BE38BBD2-B30F-4A86-8AC7-AFE9BD86621A}"/>
    <dgm:cxn modelId="{BE5C5420-534B-40EC-8BBC-4D4B1AA32D29}" srcId="{46BA46EC-211B-4FB1-87BC-13B7679875BA}" destId="{0FFC928F-F5B8-4DCD-BF39-3863576FF895}" srcOrd="6" destOrd="0" parTransId="{826D640F-C40A-4095-9FD7-518504FE9702}" sibTransId="{B24BE321-F249-46B6-B582-FBC206CDFA49}"/>
    <dgm:cxn modelId="{A6608AE9-6E4B-4F36-981C-B15E715A0BF0}" srcId="{46BA46EC-211B-4FB1-87BC-13B7679875BA}" destId="{7A3F41DE-892E-4DF5-AA6C-D18692524ABE}" srcOrd="1" destOrd="0" parTransId="{C5B68DA0-1236-42DD-A1B2-A5E93B949335}" sibTransId="{DBDEDD7F-E7B5-4EBA-A191-894FD52E1FE1}"/>
    <dgm:cxn modelId="{F7BDD251-44C9-4F69-B112-AA2EDA235B57}" type="presOf" srcId="{EBC82380-1E1B-4379-B0DE-554065A606AD}" destId="{06EADE7D-600D-44FA-9CBE-01B8BB728F03}" srcOrd="0" destOrd="0" presId="urn:microsoft.com/office/officeart/2005/8/layout/chevron2"/>
    <dgm:cxn modelId="{087DCF44-CBB1-4787-960B-487794B12558}" type="presOf" srcId="{2F5CCF52-26F9-4A0F-9278-2F5B4F1B71C3}" destId="{CC21FDDC-126F-4EF2-BE8D-D4714ED6AFB2}" srcOrd="0" destOrd="0" presId="urn:microsoft.com/office/officeart/2005/8/layout/chevron2"/>
    <dgm:cxn modelId="{B8FCA809-6983-4A64-8E79-04336FA4BB29}" type="presOf" srcId="{E599C528-F72F-4A69-8F0A-07C657B558E0}" destId="{4C8C600F-E9B2-42DB-8112-C63E23E02CBD}" srcOrd="0" destOrd="0" presId="urn:microsoft.com/office/officeart/2005/8/layout/chevron2"/>
    <dgm:cxn modelId="{2FF7DE87-FA8F-4D39-9A0A-AAA5F505E478}" type="presOf" srcId="{2425E367-2E23-451F-99A9-A30318F15236}" destId="{F76E32BE-1BC8-4735-B908-357C7798F63C}" srcOrd="0" destOrd="0" presId="urn:microsoft.com/office/officeart/2005/8/layout/chevron2"/>
    <dgm:cxn modelId="{E4058DA8-2BAF-44B6-9645-F6A06D944DDA}" type="presOf" srcId="{16862A6E-00F3-43F3-8451-6B04F837D25D}" destId="{7FFF6620-A44C-4674-A731-F0B6F380E9DF}" srcOrd="0" destOrd="0" presId="urn:microsoft.com/office/officeart/2005/8/layout/chevron2"/>
    <dgm:cxn modelId="{2B75A7B7-DC18-4EEC-9A93-E1B1EDDDFB77}" type="presOf" srcId="{46BA46EC-211B-4FB1-87BC-13B7679875BA}" destId="{6BA8CF8B-6037-4D6B-8D98-4BE377FDB553}" srcOrd="0" destOrd="0" presId="urn:microsoft.com/office/officeart/2005/8/layout/chevron2"/>
    <dgm:cxn modelId="{58E2C956-3387-4209-AD70-F41B4C92EBA6}" type="presOf" srcId="{FB6EF003-F590-444F-B96A-192DA0565118}" destId="{9724D9A8-2E1F-4ABD-9BD6-F4BC350A4484}" srcOrd="0" destOrd="0" presId="urn:microsoft.com/office/officeart/2005/8/layout/chevron2"/>
    <dgm:cxn modelId="{421AF88F-FE09-49AD-9953-E673448C2696}" srcId="{46BA46EC-211B-4FB1-87BC-13B7679875BA}" destId="{D4786FF8-CB1E-4FB7-89A3-4CB6F5992E60}" srcOrd="7" destOrd="0" parTransId="{D99BCCF9-D920-4D40-B119-D6B4E80EAA84}" sibTransId="{2619D45C-E640-46AB-8DB8-76FCE42E4038}"/>
    <dgm:cxn modelId="{5448EA0D-E002-44D1-8F86-DFD731F70094}" type="presOf" srcId="{7116362B-7C38-41A3-AE0A-BD646595EB64}" destId="{645791FA-3526-49A6-B40C-AC5716D70314}" srcOrd="0" destOrd="0" presId="urn:microsoft.com/office/officeart/2005/8/layout/chevron2"/>
    <dgm:cxn modelId="{73191CEE-5ACE-40C9-BBF9-C8994FC1821D}" srcId="{35DF355E-AE78-49EB-B22A-4B3DF0694D0A}" destId="{FB6EF003-F590-444F-B96A-192DA0565118}" srcOrd="0" destOrd="0" parTransId="{6203D063-048F-4747-99A7-4CBCE2C72D58}" sibTransId="{DBAE8501-E3AE-49FF-8EAE-60805042F52A}"/>
    <dgm:cxn modelId="{08B1E01B-C778-4E8C-B14A-6BDEEABF68E4}" type="presOf" srcId="{2FBD3F23-0A28-4B83-993B-B901B49F349F}" destId="{1AB5E6CF-855A-43E9-BBB9-A3583C287E4B}" srcOrd="0" destOrd="0" presId="urn:microsoft.com/office/officeart/2005/8/layout/chevron2"/>
    <dgm:cxn modelId="{E6EBBD56-EA75-4A81-B590-E8066428EA92}" srcId="{46BA46EC-211B-4FB1-87BC-13B7679875BA}" destId="{980C381E-104D-4A57-8395-FC71EB73124A}" srcOrd="8" destOrd="0" parTransId="{937F33DD-B47E-4FE3-ACE4-36AB39F51EE8}" sibTransId="{E360B6BF-9BA5-402F-B631-3B690F215FED}"/>
    <dgm:cxn modelId="{91F596D7-80EB-49B6-8177-BE368AD70190}" srcId="{9BB1723F-3493-4726-A2C4-DA0D69209337}" destId="{EBC82380-1E1B-4379-B0DE-554065A606AD}" srcOrd="0" destOrd="0" parTransId="{2C28E803-4A73-438F-A0FB-AF7B64A47FDD}" sibTransId="{F903830E-E0DE-401F-A732-1DE5A0D5D62E}"/>
    <dgm:cxn modelId="{8817B3CF-34F4-4BA6-B471-73526EC0419A}" type="presOf" srcId="{D4786FF8-CB1E-4FB7-89A3-4CB6F5992E60}" destId="{17D663BE-43D6-4D37-B02C-615D1B9BBB04}" srcOrd="0" destOrd="0" presId="urn:microsoft.com/office/officeart/2005/8/layout/chevron2"/>
    <dgm:cxn modelId="{3ACAD3FC-7610-4204-B847-4130307F7895}" srcId="{D4786FF8-CB1E-4FB7-89A3-4CB6F5992E60}" destId="{E599C528-F72F-4A69-8F0A-07C657B558E0}" srcOrd="0" destOrd="0" parTransId="{665A002C-BD5D-416E-BFD7-5A142D091B05}" sibTransId="{00B817A4-C18E-45D8-B7FE-01080B787A1C}"/>
    <dgm:cxn modelId="{7614659C-94E1-465B-A119-FC7F074F43E8}" type="presOf" srcId="{A681EDF7-C7B5-46D8-8DA4-2783E7A175C8}" destId="{DF87A0E7-F3FD-4A68-9573-CC27E6A5C7E9}" srcOrd="0" destOrd="0" presId="urn:microsoft.com/office/officeart/2005/8/layout/chevron2"/>
    <dgm:cxn modelId="{DB9AE8A4-33E8-482B-8FFE-2D2A4811025F}" srcId="{16862A6E-00F3-43F3-8451-6B04F837D25D}" destId="{74BBA878-DC1A-46E9-B79A-208557CD09AF}" srcOrd="0" destOrd="0" parTransId="{0C013135-F3B9-491C-BD0B-670AE0CCFD39}" sibTransId="{24B1C465-BC57-4A97-8012-03CB0DE97CD8}"/>
    <dgm:cxn modelId="{E037054E-DF12-4DB8-8DB0-2F653199ED3D}" srcId="{7116362B-7C38-41A3-AE0A-BD646595EB64}" destId="{A681EDF7-C7B5-46D8-8DA4-2783E7A175C8}" srcOrd="0" destOrd="0" parTransId="{CB1FD451-B8F6-4C85-A12C-05E668E04D94}" sibTransId="{2F3CE16C-D728-4F36-9DB6-EE7BA1453667}"/>
    <dgm:cxn modelId="{51732C57-0622-474B-8926-3D2169B8AFB0}" type="presOf" srcId="{9BB1723F-3493-4726-A2C4-DA0D69209337}" destId="{D2B15AB9-203A-465F-8CF0-46159BB8B0FD}" srcOrd="0" destOrd="0" presId="urn:microsoft.com/office/officeart/2005/8/layout/chevron2"/>
    <dgm:cxn modelId="{11B5BC2A-D0DE-4EC7-94BC-C511DA377897}" srcId="{400C6A63-01D4-4F2B-8B9E-BDB55E160E82}" destId="{F461D9B2-5D0C-4E64-AB57-F33372E3D212}" srcOrd="0" destOrd="0" parTransId="{88BCFA21-773A-406F-8F54-241E6F43DA9F}" sibTransId="{44C9C1D3-BDEA-4498-A38C-1882EC6722EE}"/>
    <dgm:cxn modelId="{B51C4A0E-DC8F-45C1-9F8E-3170DB0522F2}" srcId="{0FFC928F-F5B8-4DCD-BF39-3863576FF895}" destId="{7BA62D32-E73A-4B6B-BD7B-FCA1906413F0}" srcOrd="0" destOrd="0" parTransId="{48A1D7D4-A11C-4299-B9F7-BFDCA7D2757B}" sibTransId="{FDC98377-349F-4D9D-8312-C78316DF1826}"/>
    <dgm:cxn modelId="{DA3BBCD5-AFC5-4718-A64F-615A82393F74}" srcId="{46BA46EC-211B-4FB1-87BC-13B7679875BA}" destId="{9BB1723F-3493-4726-A2C4-DA0D69209337}" srcOrd="9" destOrd="0" parTransId="{98DF1F72-2FF3-4381-AC9A-2427890B0E0E}" sibTransId="{DA6709B4-916C-4086-B486-FB88B39E4896}"/>
    <dgm:cxn modelId="{0777B859-C91B-40A3-805F-288A570E8700}" type="presOf" srcId="{980C381E-104D-4A57-8395-FC71EB73124A}" destId="{43131456-BB5C-4116-AF37-947EA344F2B9}" srcOrd="0" destOrd="0" presId="urn:microsoft.com/office/officeart/2005/8/layout/chevron2"/>
    <dgm:cxn modelId="{4E7553F9-AD64-421B-9CF2-04ED7EF279F7}" type="presOf" srcId="{7A3F41DE-892E-4DF5-AA6C-D18692524ABE}" destId="{17A0B48F-B463-4038-9B56-F6B8975D12FE}" srcOrd="0" destOrd="0" presId="urn:microsoft.com/office/officeart/2005/8/layout/chevron2"/>
    <dgm:cxn modelId="{DEF523B8-2A3B-412E-84B4-5181EB9A2F87}" type="presOf" srcId="{E988F0AA-883D-4874-864E-24A42FF62BBD}" destId="{24382933-E754-4F0C-96B5-5119383230C3}" srcOrd="0" destOrd="0" presId="urn:microsoft.com/office/officeart/2005/8/layout/chevron2"/>
    <dgm:cxn modelId="{819B1036-8FF6-47BE-ADDE-A84C982DEB87}" type="presOf" srcId="{74BBA878-DC1A-46E9-B79A-208557CD09AF}" destId="{337FA2D6-2231-45D4-9D42-AB060A55D568}" srcOrd="0" destOrd="0" presId="urn:microsoft.com/office/officeart/2005/8/layout/chevron2"/>
    <dgm:cxn modelId="{1354304B-16FA-40A7-A577-D6CB51495B9D}" type="presOf" srcId="{F461D9B2-5D0C-4E64-AB57-F33372E3D212}" destId="{07CECDAB-5D8D-4A4B-B6C7-D1E2A22DF204}" srcOrd="0" destOrd="0" presId="urn:microsoft.com/office/officeart/2005/8/layout/chevron2"/>
    <dgm:cxn modelId="{D8576FAE-29E2-447F-99BB-735B3EC2B940}" type="presParOf" srcId="{6BA8CF8B-6037-4D6B-8D98-4BE377FDB553}" destId="{8D80360D-37D9-4B68-9C55-97EE94DB1A73}" srcOrd="0" destOrd="0" presId="urn:microsoft.com/office/officeart/2005/8/layout/chevron2"/>
    <dgm:cxn modelId="{B7BD9E64-4177-4BB4-82DA-6581D48CE612}" type="presParOf" srcId="{8D80360D-37D9-4B68-9C55-97EE94DB1A73}" destId="{7FFF6620-A44C-4674-A731-F0B6F380E9DF}" srcOrd="0" destOrd="0" presId="urn:microsoft.com/office/officeart/2005/8/layout/chevron2"/>
    <dgm:cxn modelId="{BCE06F83-E799-4F38-945C-6AEF3D6A343E}" type="presParOf" srcId="{8D80360D-37D9-4B68-9C55-97EE94DB1A73}" destId="{337FA2D6-2231-45D4-9D42-AB060A55D568}" srcOrd="1" destOrd="0" presId="urn:microsoft.com/office/officeart/2005/8/layout/chevron2"/>
    <dgm:cxn modelId="{3B70C543-EC06-4D06-8596-517823B920C4}" type="presParOf" srcId="{6BA8CF8B-6037-4D6B-8D98-4BE377FDB553}" destId="{BCDBB0D4-6E0F-408F-B3C9-761E1A494BAB}" srcOrd="1" destOrd="0" presId="urn:microsoft.com/office/officeart/2005/8/layout/chevron2"/>
    <dgm:cxn modelId="{9A94D524-7EAF-4544-879A-DFAB1EC88121}" type="presParOf" srcId="{6BA8CF8B-6037-4D6B-8D98-4BE377FDB553}" destId="{B20A2DC7-95B3-4D3F-B555-06DDE14AE871}" srcOrd="2" destOrd="0" presId="urn:microsoft.com/office/officeart/2005/8/layout/chevron2"/>
    <dgm:cxn modelId="{6617A63F-8B74-4CEC-9DB2-CAEAD709BA1F}" type="presParOf" srcId="{B20A2DC7-95B3-4D3F-B555-06DDE14AE871}" destId="{17A0B48F-B463-4038-9B56-F6B8975D12FE}" srcOrd="0" destOrd="0" presId="urn:microsoft.com/office/officeart/2005/8/layout/chevron2"/>
    <dgm:cxn modelId="{29EADDFE-6985-4B4C-9B5C-32F87E62605C}" type="presParOf" srcId="{B20A2DC7-95B3-4D3F-B555-06DDE14AE871}" destId="{F76E32BE-1BC8-4735-B908-357C7798F63C}" srcOrd="1" destOrd="0" presId="urn:microsoft.com/office/officeart/2005/8/layout/chevron2"/>
    <dgm:cxn modelId="{B5ABC907-5BDD-4416-B988-4846C08EBEA3}" type="presParOf" srcId="{6BA8CF8B-6037-4D6B-8D98-4BE377FDB553}" destId="{1AC3D9B5-44E6-4DB9-9417-E2A749D36FA1}" srcOrd="3" destOrd="0" presId="urn:microsoft.com/office/officeart/2005/8/layout/chevron2"/>
    <dgm:cxn modelId="{7B7BE51C-25E4-4E00-B74A-C32C4C6FBA2C}" type="presParOf" srcId="{6BA8CF8B-6037-4D6B-8D98-4BE377FDB553}" destId="{0CECAE7D-F759-49D3-B2DD-448167F496D9}" srcOrd="4" destOrd="0" presId="urn:microsoft.com/office/officeart/2005/8/layout/chevron2"/>
    <dgm:cxn modelId="{6C531345-B141-4F13-AC20-A33DFC91AF97}" type="presParOf" srcId="{0CECAE7D-F759-49D3-B2DD-448167F496D9}" destId="{24382933-E754-4F0C-96B5-5119383230C3}" srcOrd="0" destOrd="0" presId="urn:microsoft.com/office/officeart/2005/8/layout/chevron2"/>
    <dgm:cxn modelId="{4BADEB30-F883-48AF-A575-127DB0CAA325}" type="presParOf" srcId="{0CECAE7D-F759-49D3-B2DD-448167F496D9}" destId="{CC21FDDC-126F-4EF2-BE8D-D4714ED6AFB2}" srcOrd="1" destOrd="0" presId="urn:microsoft.com/office/officeart/2005/8/layout/chevron2"/>
    <dgm:cxn modelId="{FF5D17DD-C2C7-411D-ADC4-71D9FB0F9230}" type="presParOf" srcId="{6BA8CF8B-6037-4D6B-8D98-4BE377FDB553}" destId="{E093ACAC-6EFB-4F4B-A735-2274C2588E13}" srcOrd="5" destOrd="0" presId="urn:microsoft.com/office/officeart/2005/8/layout/chevron2"/>
    <dgm:cxn modelId="{0FC7229F-DD60-4832-AD50-9EB1B80CD0A1}" type="presParOf" srcId="{6BA8CF8B-6037-4D6B-8D98-4BE377FDB553}" destId="{C0DB06E5-9790-4C9E-84DC-023602313926}" srcOrd="6" destOrd="0" presId="urn:microsoft.com/office/officeart/2005/8/layout/chevron2"/>
    <dgm:cxn modelId="{B7A5FA48-52D2-4A94-BB95-E4E1CD7A6490}" type="presParOf" srcId="{C0DB06E5-9790-4C9E-84DC-023602313926}" destId="{645791FA-3526-49A6-B40C-AC5716D70314}" srcOrd="0" destOrd="0" presId="urn:microsoft.com/office/officeart/2005/8/layout/chevron2"/>
    <dgm:cxn modelId="{DB34F36A-B228-4030-823C-32DDC4C3A494}" type="presParOf" srcId="{C0DB06E5-9790-4C9E-84DC-023602313926}" destId="{DF87A0E7-F3FD-4A68-9573-CC27E6A5C7E9}" srcOrd="1" destOrd="0" presId="urn:microsoft.com/office/officeart/2005/8/layout/chevron2"/>
    <dgm:cxn modelId="{5B3A2BDE-0CCC-401E-9FAD-2361F08B1411}" type="presParOf" srcId="{6BA8CF8B-6037-4D6B-8D98-4BE377FDB553}" destId="{A318FC04-D0BB-477B-8CF9-A620771CA670}" srcOrd="7" destOrd="0" presId="urn:microsoft.com/office/officeart/2005/8/layout/chevron2"/>
    <dgm:cxn modelId="{6461E5B4-B082-4D41-89A1-52831DEEE054}" type="presParOf" srcId="{6BA8CF8B-6037-4D6B-8D98-4BE377FDB553}" destId="{8EC73C49-4C86-40F4-88E0-D8AEA0E42978}" srcOrd="8" destOrd="0" presId="urn:microsoft.com/office/officeart/2005/8/layout/chevron2"/>
    <dgm:cxn modelId="{97A94E35-5C13-4CDC-BE32-A0DD7C1E9253}" type="presParOf" srcId="{8EC73C49-4C86-40F4-88E0-D8AEA0E42978}" destId="{5764B371-9B76-43C8-A05F-C914D30420A5}" srcOrd="0" destOrd="0" presId="urn:microsoft.com/office/officeart/2005/8/layout/chevron2"/>
    <dgm:cxn modelId="{795D925F-DBA5-460F-A993-9E8E0838E74A}" type="presParOf" srcId="{8EC73C49-4C86-40F4-88E0-D8AEA0E42978}" destId="{9724D9A8-2E1F-4ABD-9BD6-F4BC350A4484}" srcOrd="1" destOrd="0" presId="urn:microsoft.com/office/officeart/2005/8/layout/chevron2"/>
    <dgm:cxn modelId="{16615032-31CC-4B22-AF9F-DA30370EBF58}" type="presParOf" srcId="{6BA8CF8B-6037-4D6B-8D98-4BE377FDB553}" destId="{798D8205-7B8C-44D3-AC0A-5001A2D8A5FF}" srcOrd="9" destOrd="0" presId="urn:microsoft.com/office/officeart/2005/8/layout/chevron2"/>
    <dgm:cxn modelId="{0671133F-369B-48A8-9B1D-E0F713C62209}" type="presParOf" srcId="{6BA8CF8B-6037-4D6B-8D98-4BE377FDB553}" destId="{A1C8A37F-DB58-415E-BAB0-D7E70EB9D3D7}" srcOrd="10" destOrd="0" presId="urn:microsoft.com/office/officeart/2005/8/layout/chevron2"/>
    <dgm:cxn modelId="{F1064749-D907-4E34-A1E5-B1DC965305C8}" type="presParOf" srcId="{A1C8A37F-DB58-415E-BAB0-D7E70EB9D3D7}" destId="{19D26906-B821-4A4F-893F-D664EE584E70}" srcOrd="0" destOrd="0" presId="urn:microsoft.com/office/officeart/2005/8/layout/chevron2"/>
    <dgm:cxn modelId="{DCBF3DB7-EA23-489A-B7D6-9A7EE159D57E}" type="presParOf" srcId="{A1C8A37F-DB58-415E-BAB0-D7E70EB9D3D7}" destId="{07CECDAB-5D8D-4A4B-B6C7-D1E2A22DF204}" srcOrd="1" destOrd="0" presId="urn:microsoft.com/office/officeart/2005/8/layout/chevron2"/>
    <dgm:cxn modelId="{BC4657B2-E46C-4909-8AA3-98BB2A8ECF8E}" type="presParOf" srcId="{6BA8CF8B-6037-4D6B-8D98-4BE377FDB553}" destId="{DF9A8862-EB13-41AF-8B55-A9EF308B9FFC}" srcOrd="11" destOrd="0" presId="urn:microsoft.com/office/officeart/2005/8/layout/chevron2"/>
    <dgm:cxn modelId="{32A34F17-91B5-4E24-88D2-D4D8E7455D69}" type="presParOf" srcId="{6BA8CF8B-6037-4D6B-8D98-4BE377FDB553}" destId="{A7B8E22A-C1EC-4EFB-942D-357B194A217F}" srcOrd="12" destOrd="0" presId="urn:microsoft.com/office/officeart/2005/8/layout/chevron2"/>
    <dgm:cxn modelId="{EC9BD41B-FFDD-4D12-B247-287D3BE0E928}" type="presParOf" srcId="{A7B8E22A-C1EC-4EFB-942D-357B194A217F}" destId="{A6C82901-208D-4FB3-B912-B906FED76E4E}" srcOrd="0" destOrd="0" presId="urn:microsoft.com/office/officeart/2005/8/layout/chevron2"/>
    <dgm:cxn modelId="{0C1E9B45-0558-4E12-B0E4-D100F6123E6B}" type="presParOf" srcId="{A7B8E22A-C1EC-4EFB-942D-357B194A217F}" destId="{A652AE4F-F92B-4D61-88A2-E5F1DCB39096}" srcOrd="1" destOrd="0" presId="urn:microsoft.com/office/officeart/2005/8/layout/chevron2"/>
    <dgm:cxn modelId="{0820D73A-59EE-48BB-BA90-5B2E4B50B380}" type="presParOf" srcId="{6BA8CF8B-6037-4D6B-8D98-4BE377FDB553}" destId="{27A5AE2F-AE52-4FAF-9AF6-1FA902B81078}" srcOrd="13" destOrd="0" presId="urn:microsoft.com/office/officeart/2005/8/layout/chevron2"/>
    <dgm:cxn modelId="{ADFEC0A1-26D8-4FDA-B7EA-437653214F0D}" type="presParOf" srcId="{6BA8CF8B-6037-4D6B-8D98-4BE377FDB553}" destId="{48C715EB-7710-4197-AAD6-DD872A665EC0}" srcOrd="14" destOrd="0" presId="urn:microsoft.com/office/officeart/2005/8/layout/chevron2"/>
    <dgm:cxn modelId="{F1DE3F43-FCBF-40A2-8C06-51381F24F3F4}" type="presParOf" srcId="{48C715EB-7710-4197-AAD6-DD872A665EC0}" destId="{17D663BE-43D6-4D37-B02C-615D1B9BBB04}" srcOrd="0" destOrd="0" presId="urn:microsoft.com/office/officeart/2005/8/layout/chevron2"/>
    <dgm:cxn modelId="{2E87DB1B-17DE-49BB-9381-D2FED8B50930}" type="presParOf" srcId="{48C715EB-7710-4197-AAD6-DD872A665EC0}" destId="{4C8C600F-E9B2-42DB-8112-C63E23E02CBD}" srcOrd="1" destOrd="0" presId="urn:microsoft.com/office/officeart/2005/8/layout/chevron2"/>
    <dgm:cxn modelId="{91BFEA79-A9CA-4463-9B76-E72B7F22A9A0}" type="presParOf" srcId="{6BA8CF8B-6037-4D6B-8D98-4BE377FDB553}" destId="{7B2160B0-9EEA-488F-BD7B-2B63B064E653}" srcOrd="15" destOrd="0" presId="urn:microsoft.com/office/officeart/2005/8/layout/chevron2"/>
    <dgm:cxn modelId="{9B218012-744A-424F-843E-DBAEEC4AD7E6}" type="presParOf" srcId="{6BA8CF8B-6037-4D6B-8D98-4BE377FDB553}" destId="{586B39B6-980E-404C-91F8-07E2F3CD629A}" srcOrd="16" destOrd="0" presId="urn:microsoft.com/office/officeart/2005/8/layout/chevron2"/>
    <dgm:cxn modelId="{F9CE43C7-0ED5-4BFF-A76B-58A5A4FE6B2D}" type="presParOf" srcId="{586B39B6-980E-404C-91F8-07E2F3CD629A}" destId="{43131456-BB5C-4116-AF37-947EA344F2B9}" srcOrd="0" destOrd="0" presId="urn:microsoft.com/office/officeart/2005/8/layout/chevron2"/>
    <dgm:cxn modelId="{7FF06D9F-87F6-4DE1-8B14-F0F16BAA8CAB}" type="presParOf" srcId="{586B39B6-980E-404C-91F8-07E2F3CD629A}" destId="{1AB5E6CF-855A-43E9-BBB9-A3583C287E4B}" srcOrd="1" destOrd="0" presId="urn:microsoft.com/office/officeart/2005/8/layout/chevron2"/>
    <dgm:cxn modelId="{E118854B-30F9-4307-9171-E44B73F82ED6}" type="presParOf" srcId="{6BA8CF8B-6037-4D6B-8D98-4BE377FDB553}" destId="{046E8D95-7AC3-4909-935A-D809856808EC}" srcOrd="17" destOrd="0" presId="urn:microsoft.com/office/officeart/2005/8/layout/chevron2"/>
    <dgm:cxn modelId="{BDE5021C-CC5D-4DF4-8267-BD5AC316B7A6}" type="presParOf" srcId="{6BA8CF8B-6037-4D6B-8D98-4BE377FDB553}" destId="{100FBDBF-DE6D-4C01-8DED-550A93BC4090}" srcOrd="18" destOrd="0" presId="urn:microsoft.com/office/officeart/2005/8/layout/chevron2"/>
    <dgm:cxn modelId="{50787E52-A4C1-4CF2-8AE7-3392B588E172}" type="presParOf" srcId="{100FBDBF-DE6D-4C01-8DED-550A93BC4090}" destId="{D2B15AB9-203A-465F-8CF0-46159BB8B0FD}" srcOrd="0" destOrd="0" presId="urn:microsoft.com/office/officeart/2005/8/layout/chevron2"/>
    <dgm:cxn modelId="{DF303CB8-74DC-42A5-BA63-3374B99E2E2F}" type="presParOf" srcId="{100FBDBF-DE6D-4C01-8DED-550A93BC4090}" destId="{06EADE7D-600D-44FA-9CBE-01B8BB728F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F8685D-4D83-487C-9B29-266769D59B68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7D39CD21-9D90-41D2-A033-193E219920AF}">
      <dgm:prSet phldrT="[Texto]"/>
      <dgm:spPr/>
      <dgm:t>
        <a:bodyPr/>
        <a:lstStyle/>
        <a:p>
          <a:r>
            <a:rPr lang="es-EC" dirty="0" smtClean="0"/>
            <a:t>CSBV INICIAL</a:t>
          </a:r>
          <a:endParaRPr lang="es-EC" dirty="0"/>
        </a:p>
      </dgm:t>
    </dgm:pt>
    <dgm:pt modelId="{DAD12D62-E38D-49E6-A8BD-34E04D5A09EF}" type="parTrans" cxnId="{097CA1E0-38D5-465F-A8C3-8C871BB1C941}">
      <dgm:prSet/>
      <dgm:spPr/>
      <dgm:t>
        <a:bodyPr/>
        <a:lstStyle/>
        <a:p>
          <a:endParaRPr lang="es-EC"/>
        </a:p>
      </dgm:t>
    </dgm:pt>
    <dgm:pt modelId="{3A577C36-4DC8-4FDC-ADED-A8ED3F8BA313}" type="sibTrans" cxnId="{097CA1E0-38D5-465F-A8C3-8C871BB1C941}">
      <dgm:prSet/>
      <dgm:spPr/>
      <dgm:t>
        <a:bodyPr/>
        <a:lstStyle/>
        <a:p>
          <a:endParaRPr lang="es-EC"/>
        </a:p>
      </dgm:t>
    </dgm:pt>
    <dgm:pt modelId="{AB983192-EAB1-4B39-ABD0-388E9CFE6168}">
      <dgm:prSet phldrT="[Texto]"/>
      <dgm:spPr/>
      <dgm:t>
        <a:bodyPr/>
        <a:lstStyle/>
        <a:p>
          <a:pPr algn="l"/>
          <a:r>
            <a:rPr lang="es-EC" dirty="0" smtClean="0"/>
            <a:t>12 Socios</a:t>
          </a:r>
          <a:endParaRPr lang="es-EC" dirty="0"/>
        </a:p>
      </dgm:t>
    </dgm:pt>
    <dgm:pt modelId="{8D9504BC-1053-48C1-AAB1-CB10804FFCC8}" type="parTrans" cxnId="{8F23B453-3E4A-4EC3-BBED-4538FEE6593A}">
      <dgm:prSet/>
      <dgm:spPr/>
      <dgm:t>
        <a:bodyPr/>
        <a:lstStyle/>
        <a:p>
          <a:endParaRPr lang="es-EC"/>
        </a:p>
      </dgm:t>
    </dgm:pt>
    <dgm:pt modelId="{C0F35906-5112-4919-87EE-99417BCED9C5}" type="sibTrans" cxnId="{8F23B453-3E4A-4EC3-BBED-4538FEE6593A}">
      <dgm:prSet/>
      <dgm:spPr/>
      <dgm:t>
        <a:bodyPr/>
        <a:lstStyle/>
        <a:p>
          <a:endParaRPr lang="es-EC"/>
        </a:p>
      </dgm:t>
    </dgm:pt>
    <dgm:pt modelId="{B6BC987B-B9E2-42C4-9138-AB3C0FA9B9E3}">
      <dgm:prSet phldrT="[Texto]"/>
      <dgm:spPr/>
      <dgm:t>
        <a:bodyPr/>
        <a:lstStyle/>
        <a:p>
          <a:pPr algn="l"/>
          <a:r>
            <a:rPr lang="es-EC" dirty="0" smtClean="0"/>
            <a:t>$ 120.00</a:t>
          </a:r>
          <a:endParaRPr lang="es-EC" dirty="0"/>
        </a:p>
      </dgm:t>
    </dgm:pt>
    <dgm:pt modelId="{5EE371F3-1A7A-46BB-83C2-8D78FA73A9B7}" type="parTrans" cxnId="{E2430BD4-E5B3-4D9E-B272-1E274868162A}">
      <dgm:prSet/>
      <dgm:spPr/>
      <dgm:t>
        <a:bodyPr/>
        <a:lstStyle/>
        <a:p>
          <a:endParaRPr lang="es-EC"/>
        </a:p>
      </dgm:t>
    </dgm:pt>
    <dgm:pt modelId="{60EEFFB4-1D19-42BA-89ED-3F90C62B9B6F}" type="sibTrans" cxnId="{E2430BD4-E5B3-4D9E-B272-1E274868162A}">
      <dgm:prSet/>
      <dgm:spPr/>
      <dgm:t>
        <a:bodyPr/>
        <a:lstStyle/>
        <a:p>
          <a:endParaRPr lang="es-EC"/>
        </a:p>
      </dgm:t>
    </dgm:pt>
    <dgm:pt modelId="{90767E8B-F74D-439E-B8CF-0329618077E6}">
      <dgm:prSet phldrT="[Texto]"/>
      <dgm:spPr/>
      <dgm:t>
        <a:bodyPr/>
        <a:lstStyle/>
        <a:p>
          <a:r>
            <a:rPr lang="es-EC" dirty="0" smtClean="0"/>
            <a:t>CSBV ACTUAL</a:t>
          </a:r>
          <a:endParaRPr lang="es-EC" dirty="0"/>
        </a:p>
      </dgm:t>
    </dgm:pt>
    <dgm:pt modelId="{1F0CF49E-D977-4450-B56A-A9DFCB5B9332}" type="parTrans" cxnId="{E9C04D2C-D557-4B99-BDC6-04306346D391}">
      <dgm:prSet/>
      <dgm:spPr/>
      <dgm:t>
        <a:bodyPr/>
        <a:lstStyle/>
        <a:p>
          <a:endParaRPr lang="es-EC"/>
        </a:p>
      </dgm:t>
    </dgm:pt>
    <dgm:pt modelId="{74166AEA-9363-43A7-9FD2-AB2DD997A9FF}" type="sibTrans" cxnId="{E9C04D2C-D557-4B99-BDC6-04306346D391}">
      <dgm:prSet/>
      <dgm:spPr/>
      <dgm:t>
        <a:bodyPr/>
        <a:lstStyle/>
        <a:p>
          <a:endParaRPr lang="es-EC"/>
        </a:p>
      </dgm:t>
    </dgm:pt>
    <dgm:pt modelId="{FDF1303D-BE06-4CC5-AB3F-391A99C774D4}">
      <dgm:prSet phldrT="[Texto]"/>
      <dgm:spPr/>
      <dgm:t>
        <a:bodyPr/>
        <a:lstStyle/>
        <a:p>
          <a:r>
            <a:rPr lang="es-EC" dirty="0" smtClean="0"/>
            <a:t>49 Socios</a:t>
          </a:r>
          <a:endParaRPr lang="es-EC" dirty="0"/>
        </a:p>
      </dgm:t>
    </dgm:pt>
    <dgm:pt modelId="{8DC5F804-4D3C-4986-9F74-E8FE6467DCAF}" type="parTrans" cxnId="{7D1C216B-3A52-4ED8-A64B-CC7BCA5E423E}">
      <dgm:prSet/>
      <dgm:spPr/>
      <dgm:t>
        <a:bodyPr/>
        <a:lstStyle/>
        <a:p>
          <a:endParaRPr lang="es-EC"/>
        </a:p>
      </dgm:t>
    </dgm:pt>
    <dgm:pt modelId="{A06DA6F1-EBE2-4867-94C3-DB77C82BA23C}" type="sibTrans" cxnId="{7D1C216B-3A52-4ED8-A64B-CC7BCA5E423E}">
      <dgm:prSet/>
      <dgm:spPr/>
      <dgm:t>
        <a:bodyPr/>
        <a:lstStyle/>
        <a:p>
          <a:endParaRPr lang="es-EC"/>
        </a:p>
      </dgm:t>
    </dgm:pt>
    <dgm:pt modelId="{BDEA356D-0298-43B4-B3BD-9172C9DD3071}">
      <dgm:prSet phldrT="[Texto]"/>
      <dgm:spPr/>
      <dgm:t>
        <a:bodyPr/>
        <a:lstStyle/>
        <a:p>
          <a:r>
            <a:rPr lang="es-EC" dirty="0" smtClean="0"/>
            <a:t>$ 27533.84</a:t>
          </a:r>
          <a:endParaRPr lang="es-EC" dirty="0"/>
        </a:p>
      </dgm:t>
    </dgm:pt>
    <dgm:pt modelId="{FB8FF69B-455A-4564-9416-A0AE7FBC538E}" type="parTrans" cxnId="{6F13AEF9-C066-4C3C-806D-226A074F0FB4}">
      <dgm:prSet/>
      <dgm:spPr/>
      <dgm:t>
        <a:bodyPr/>
        <a:lstStyle/>
        <a:p>
          <a:endParaRPr lang="es-EC"/>
        </a:p>
      </dgm:t>
    </dgm:pt>
    <dgm:pt modelId="{23F657A2-CD8B-4206-BF37-60B6C156C6DC}" type="sibTrans" cxnId="{6F13AEF9-C066-4C3C-806D-226A074F0FB4}">
      <dgm:prSet/>
      <dgm:spPr/>
      <dgm:t>
        <a:bodyPr/>
        <a:lstStyle/>
        <a:p>
          <a:endParaRPr lang="es-EC"/>
        </a:p>
      </dgm:t>
    </dgm:pt>
    <dgm:pt modelId="{BDC8C836-E501-48A1-BB9C-142E2F30D237}" type="pres">
      <dgm:prSet presAssocID="{0DF8685D-4D83-487C-9B29-266769D59B68}" presName="Name0" presStyleCnt="0">
        <dgm:presLayoutVars>
          <dgm:dir/>
          <dgm:animLvl val="lvl"/>
          <dgm:resizeHandles/>
        </dgm:presLayoutVars>
      </dgm:prSet>
      <dgm:spPr/>
    </dgm:pt>
    <dgm:pt modelId="{7C9D1816-B173-415A-B6E7-78205166A854}" type="pres">
      <dgm:prSet presAssocID="{7D39CD21-9D90-41D2-A033-193E219920AF}" presName="linNode" presStyleCnt="0"/>
      <dgm:spPr/>
    </dgm:pt>
    <dgm:pt modelId="{7349048F-88AF-4AB9-9E1F-E3F635C1B5F5}" type="pres">
      <dgm:prSet presAssocID="{7D39CD21-9D90-41D2-A033-193E219920AF}" presName="parentShp" presStyleLbl="node1" presStyleIdx="0" presStyleCnt="2">
        <dgm:presLayoutVars>
          <dgm:bulletEnabled val="1"/>
        </dgm:presLayoutVars>
      </dgm:prSet>
      <dgm:spPr/>
    </dgm:pt>
    <dgm:pt modelId="{A36E7C5D-7065-4DB1-ABA7-705A4C1CEE84}" type="pres">
      <dgm:prSet presAssocID="{7D39CD21-9D90-41D2-A033-193E219920A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8CBC69-96DC-475C-BFE9-6B129F6826DA}" type="pres">
      <dgm:prSet presAssocID="{3A577C36-4DC8-4FDC-ADED-A8ED3F8BA313}" presName="spacing" presStyleCnt="0"/>
      <dgm:spPr/>
    </dgm:pt>
    <dgm:pt modelId="{EFC13FA9-D633-400C-9371-671317A840EC}" type="pres">
      <dgm:prSet presAssocID="{90767E8B-F74D-439E-B8CF-0329618077E6}" presName="linNode" presStyleCnt="0"/>
      <dgm:spPr/>
    </dgm:pt>
    <dgm:pt modelId="{255B2965-FB38-4467-949F-48153F45A899}" type="pres">
      <dgm:prSet presAssocID="{90767E8B-F74D-439E-B8CF-0329618077E6}" presName="parentShp" presStyleLbl="node1" presStyleIdx="1" presStyleCnt="2">
        <dgm:presLayoutVars>
          <dgm:bulletEnabled val="1"/>
        </dgm:presLayoutVars>
      </dgm:prSet>
      <dgm:spPr/>
    </dgm:pt>
    <dgm:pt modelId="{7D0049D3-23EC-476D-B1BD-1151D6C66B18}" type="pres">
      <dgm:prSet presAssocID="{90767E8B-F74D-439E-B8CF-0329618077E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3FF0878-2BA0-4DE1-9215-24B0C4C141DC}" type="presOf" srcId="{90767E8B-F74D-439E-B8CF-0329618077E6}" destId="{255B2965-FB38-4467-949F-48153F45A899}" srcOrd="0" destOrd="0" presId="urn:microsoft.com/office/officeart/2005/8/layout/vList6"/>
    <dgm:cxn modelId="{E2430BD4-E5B3-4D9E-B272-1E274868162A}" srcId="{7D39CD21-9D90-41D2-A033-193E219920AF}" destId="{B6BC987B-B9E2-42C4-9138-AB3C0FA9B9E3}" srcOrd="1" destOrd="0" parTransId="{5EE371F3-1A7A-46BB-83C2-8D78FA73A9B7}" sibTransId="{60EEFFB4-1D19-42BA-89ED-3F90C62B9B6F}"/>
    <dgm:cxn modelId="{6F13AEF9-C066-4C3C-806D-226A074F0FB4}" srcId="{90767E8B-F74D-439E-B8CF-0329618077E6}" destId="{BDEA356D-0298-43B4-B3BD-9172C9DD3071}" srcOrd="1" destOrd="0" parTransId="{FB8FF69B-455A-4564-9416-A0AE7FBC538E}" sibTransId="{23F657A2-CD8B-4206-BF37-60B6C156C6DC}"/>
    <dgm:cxn modelId="{582FD1A8-C85E-4CB6-8C12-FADBA4927C00}" type="presOf" srcId="{B6BC987B-B9E2-42C4-9138-AB3C0FA9B9E3}" destId="{A36E7C5D-7065-4DB1-ABA7-705A4C1CEE84}" srcOrd="0" destOrd="1" presId="urn:microsoft.com/office/officeart/2005/8/layout/vList6"/>
    <dgm:cxn modelId="{5B84C37E-D836-415B-82F6-E70D95DAF5C6}" type="presOf" srcId="{AB983192-EAB1-4B39-ABD0-388E9CFE6168}" destId="{A36E7C5D-7065-4DB1-ABA7-705A4C1CEE84}" srcOrd="0" destOrd="0" presId="urn:microsoft.com/office/officeart/2005/8/layout/vList6"/>
    <dgm:cxn modelId="{E9C04D2C-D557-4B99-BDC6-04306346D391}" srcId="{0DF8685D-4D83-487C-9B29-266769D59B68}" destId="{90767E8B-F74D-439E-B8CF-0329618077E6}" srcOrd="1" destOrd="0" parTransId="{1F0CF49E-D977-4450-B56A-A9DFCB5B9332}" sibTransId="{74166AEA-9363-43A7-9FD2-AB2DD997A9FF}"/>
    <dgm:cxn modelId="{D2109537-5506-45D8-9606-2EE9A62354F1}" type="presOf" srcId="{0DF8685D-4D83-487C-9B29-266769D59B68}" destId="{BDC8C836-E501-48A1-BB9C-142E2F30D237}" srcOrd="0" destOrd="0" presId="urn:microsoft.com/office/officeart/2005/8/layout/vList6"/>
    <dgm:cxn modelId="{C2B29DB2-5C70-4AA1-AD61-B096B730923C}" type="presOf" srcId="{FDF1303D-BE06-4CC5-AB3F-391A99C774D4}" destId="{7D0049D3-23EC-476D-B1BD-1151D6C66B18}" srcOrd="0" destOrd="0" presId="urn:microsoft.com/office/officeart/2005/8/layout/vList6"/>
    <dgm:cxn modelId="{7D1C216B-3A52-4ED8-A64B-CC7BCA5E423E}" srcId="{90767E8B-F74D-439E-B8CF-0329618077E6}" destId="{FDF1303D-BE06-4CC5-AB3F-391A99C774D4}" srcOrd="0" destOrd="0" parTransId="{8DC5F804-4D3C-4986-9F74-E8FE6467DCAF}" sibTransId="{A06DA6F1-EBE2-4867-94C3-DB77C82BA23C}"/>
    <dgm:cxn modelId="{8F23B453-3E4A-4EC3-BBED-4538FEE6593A}" srcId="{7D39CD21-9D90-41D2-A033-193E219920AF}" destId="{AB983192-EAB1-4B39-ABD0-388E9CFE6168}" srcOrd="0" destOrd="0" parTransId="{8D9504BC-1053-48C1-AAB1-CB10804FFCC8}" sibTransId="{C0F35906-5112-4919-87EE-99417BCED9C5}"/>
    <dgm:cxn modelId="{77FE35C9-821A-451D-86D4-C4BAC80A0342}" type="presOf" srcId="{BDEA356D-0298-43B4-B3BD-9172C9DD3071}" destId="{7D0049D3-23EC-476D-B1BD-1151D6C66B18}" srcOrd="0" destOrd="1" presId="urn:microsoft.com/office/officeart/2005/8/layout/vList6"/>
    <dgm:cxn modelId="{DDB37083-C036-44BC-B487-5BCF63D6B29C}" type="presOf" srcId="{7D39CD21-9D90-41D2-A033-193E219920AF}" destId="{7349048F-88AF-4AB9-9E1F-E3F635C1B5F5}" srcOrd="0" destOrd="0" presId="urn:microsoft.com/office/officeart/2005/8/layout/vList6"/>
    <dgm:cxn modelId="{097CA1E0-38D5-465F-A8C3-8C871BB1C941}" srcId="{0DF8685D-4D83-487C-9B29-266769D59B68}" destId="{7D39CD21-9D90-41D2-A033-193E219920AF}" srcOrd="0" destOrd="0" parTransId="{DAD12D62-E38D-49E6-A8BD-34E04D5A09EF}" sibTransId="{3A577C36-4DC8-4FDC-ADED-A8ED3F8BA313}"/>
    <dgm:cxn modelId="{ACFE911B-6EC8-4DCC-80D9-7731B9C766EA}" type="presParOf" srcId="{BDC8C836-E501-48A1-BB9C-142E2F30D237}" destId="{7C9D1816-B173-415A-B6E7-78205166A854}" srcOrd="0" destOrd="0" presId="urn:microsoft.com/office/officeart/2005/8/layout/vList6"/>
    <dgm:cxn modelId="{CDDE3A2A-68A2-48EB-8539-51822D710F7C}" type="presParOf" srcId="{7C9D1816-B173-415A-B6E7-78205166A854}" destId="{7349048F-88AF-4AB9-9E1F-E3F635C1B5F5}" srcOrd="0" destOrd="0" presId="urn:microsoft.com/office/officeart/2005/8/layout/vList6"/>
    <dgm:cxn modelId="{E72F4482-71F5-4975-B3AB-EA377CC72E3E}" type="presParOf" srcId="{7C9D1816-B173-415A-B6E7-78205166A854}" destId="{A36E7C5D-7065-4DB1-ABA7-705A4C1CEE84}" srcOrd="1" destOrd="0" presId="urn:microsoft.com/office/officeart/2005/8/layout/vList6"/>
    <dgm:cxn modelId="{57449B2A-D7AF-49EB-BBA3-EF1F51F0ED75}" type="presParOf" srcId="{BDC8C836-E501-48A1-BB9C-142E2F30D237}" destId="{078CBC69-96DC-475C-BFE9-6B129F6826DA}" srcOrd="1" destOrd="0" presId="urn:microsoft.com/office/officeart/2005/8/layout/vList6"/>
    <dgm:cxn modelId="{96733B1F-CD92-4C95-B19B-A110679C4FC4}" type="presParOf" srcId="{BDC8C836-E501-48A1-BB9C-142E2F30D237}" destId="{EFC13FA9-D633-400C-9371-671317A840EC}" srcOrd="2" destOrd="0" presId="urn:microsoft.com/office/officeart/2005/8/layout/vList6"/>
    <dgm:cxn modelId="{7DDBE318-0D7E-42A3-B411-1FAE0E3E871E}" type="presParOf" srcId="{EFC13FA9-D633-400C-9371-671317A840EC}" destId="{255B2965-FB38-4467-949F-48153F45A899}" srcOrd="0" destOrd="0" presId="urn:microsoft.com/office/officeart/2005/8/layout/vList6"/>
    <dgm:cxn modelId="{44150266-463F-49F6-AF74-FB6F465BCD3D}" type="presParOf" srcId="{EFC13FA9-D633-400C-9371-671317A840EC}" destId="{7D0049D3-23EC-476D-B1BD-1151D6C66B18}" srcOrd="1" destOrd="0" presId="urn:microsoft.com/office/officeart/2005/8/layout/v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89DD3C-2F93-44DE-9612-C7FCD05BB47C}" type="doc">
      <dgm:prSet loTypeId="urn:microsoft.com/office/officeart/2005/8/layout/vList6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28686C7C-07DD-4967-9224-08E4542FBA19}">
      <dgm:prSet phldrT="[Texto]" custT="1"/>
      <dgm:spPr/>
      <dgm:t>
        <a:bodyPr/>
        <a:lstStyle/>
        <a:p>
          <a:r>
            <a:rPr lang="es-EC" sz="3200" dirty="0" smtClean="0"/>
            <a:t>Framework Java EE</a:t>
          </a:r>
          <a:endParaRPr lang="es-EC" sz="3200" dirty="0"/>
        </a:p>
      </dgm:t>
    </dgm:pt>
    <dgm:pt modelId="{183139DF-ED07-4C56-AEE9-5C1F0EA1751D}" type="parTrans" cxnId="{48C1B76A-475E-4799-B018-05842B49700D}">
      <dgm:prSet/>
      <dgm:spPr/>
      <dgm:t>
        <a:bodyPr/>
        <a:lstStyle/>
        <a:p>
          <a:endParaRPr lang="es-EC" sz="2000"/>
        </a:p>
      </dgm:t>
    </dgm:pt>
    <dgm:pt modelId="{A67FDDB1-3503-4B08-9AE0-A5EB1671C8D7}" type="sibTrans" cxnId="{48C1B76A-475E-4799-B018-05842B49700D}">
      <dgm:prSet/>
      <dgm:spPr/>
      <dgm:t>
        <a:bodyPr/>
        <a:lstStyle/>
        <a:p>
          <a:endParaRPr lang="es-EC" sz="2000"/>
        </a:p>
      </dgm:t>
    </dgm:pt>
    <dgm:pt modelId="{82CB8A09-37FA-49C7-B40A-B49109FF2860}">
      <dgm:prSet phldrT="[Texto]" custT="1"/>
      <dgm:spPr/>
      <dgm:t>
        <a:bodyPr/>
        <a:lstStyle/>
        <a:p>
          <a:pPr algn="just"/>
          <a:r>
            <a:rPr lang="es-EC" sz="2000" dirty="0" smtClean="0"/>
            <a:t>Plataforma de estándar universal para desarrollo y ejecución de software escrito en lenguaje java.</a:t>
          </a:r>
          <a:endParaRPr lang="es-EC" sz="2000" dirty="0"/>
        </a:p>
      </dgm:t>
    </dgm:pt>
    <dgm:pt modelId="{56B20D4D-7736-483D-97AE-9361D4FD9515}" type="parTrans" cxnId="{A1E0582E-2FE2-4087-B7FD-EE8B3D67174A}">
      <dgm:prSet/>
      <dgm:spPr/>
      <dgm:t>
        <a:bodyPr/>
        <a:lstStyle/>
        <a:p>
          <a:endParaRPr lang="es-EC" sz="2000"/>
        </a:p>
      </dgm:t>
    </dgm:pt>
    <dgm:pt modelId="{A83BA9D8-4CAA-4520-8602-E932FF394FAF}" type="sibTrans" cxnId="{A1E0582E-2FE2-4087-B7FD-EE8B3D67174A}">
      <dgm:prSet/>
      <dgm:spPr/>
      <dgm:t>
        <a:bodyPr/>
        <a:lstStyle/>
        <a:p>
          <a:endParaRPr lang="es-EC" sz="2000"/>
        </a:p>
      </dgm:t>
    </dgm:pt>
    <dgm:pt modelId="{057F1271-5A41-496A-81B3-406E20BA205F}">
      <dgm:prSet phldrT="[Texto]" custT="1"/>
      <dgm:spPr/>
      <dgm:t>
        <a:bodyPr/>
        <a:lstStyle/>
        <a:p>
          <a:r>
            <a:rPr lang="es-EC" sz="3200" dirty="0" smtClean="0"/>
            <a:t>Aplicación WEB</a:t>
          </a:r>
          <a:endParaRPr lang="es-EC" sz="3200" dirty="0"/>
        </a:p>
      </dgm:t>
    </dgm:pt>
    <dgm:pt modelId="{2E9E6725-E70A-46B8-ACC2-5F6992B73F87}" type="parTrans" cxnId="{9352037D-6D80-401A-8D37-2281A74940E6}">
      <dgm:prSet/>
      <dgm:spPr/>
      <dgm:t>
        <a:bodyPr/>
        <a:lstStyle/>
        <a:p>
          <a:endParaRPr lang="es-EC" sz="2000"/>
        </a:p>
      </dgm:t>
    </dgm:pt>
    <dgm:pt modelId="{14726A84-E765-4F02-8FE9-B4E01EB8AC60}" type="sibTrans" cxnId="{9352037D-6D80-401A-8D37-2281A74940E6}">
      <dgm:prSet/>
      <dgm:spPr/>
      <dgm:t>
        <a:bodyPr/>
        <a:lstStyle/>
        <a:p>
          <a:endParaRPr lang="es-EC" sz="2000"/>
        </a:p>
      </dgm:t>
    </dgm:pt>
    <dgm:pt modelId="{2A2E2200-AA3B-443F-A902-1D2ED0FA66A6}">
      <dgm:prSet phldrT="[Texto]" custT="1"/>
      <dgm:spPr/>
      <dgm:t>
        <a:bodyPr/>
        <a:lstStyle/>
        <a:p>
          <a:pPr algn="just"/>
          <a:r>
            <a:rPr lang="es-EC" sz="2000" dirty="0" smtClean="0"/>
            <a:t>Es un programa o software alojado en un servidor web al que los usuarios pueden acceder usando internet o una intranet.</a:t>
          </a:r>
          <a:endParaRPr lang="es-EC" sz="2000" dirty="0"/>
        </a:p>
      </dgm:t>
    </dgm:pt>
    <dgm:pt modelId="{3A9AD72E-FB00-4705-B60E-69688F88AB37}" type="parTrans" cxnId="{F1DAD111-48FC-4E74-A879-A8040FCCD705}">
      <dgm:prSet/>
      <dgm:spPr/>
      <dgm:t>
        <a:bodyPr/>
        <a:lstStyle/>
        <a:p>
          <a:endParaRPr lang="es-EC" sz="2000"/>
        </a:p>
      </dgm:t>
    </dgm:pt>
    <dgm:pt modelId="{C367AC9B-51D4-4EE1-BDF2-B38C0FC7915D}" type="sibTrans" cxnId="{F1DAD111-48FC-4E74-A879-A8040FCCD705}">
      <dgm:prSet/>
      <dgm:spPr/>
      <dgm:t>
        <a:bodyPr/>
        <a:lstStyle/>
        <a:p>
          <a:endParaRPr lang="es-EC" sz="2000"/>
        </a:p>
      </dgm:t>
    </dgm:pt>
    <dgm:pt modelId="{D57FE3F0-3A41-42B8-BFAE-A7C2385C8178}">
      <dgm:prSet phldrT="[Texto]" custT="1"/>
      <dgm:spPr/>
      <dgm:t>
        <a:bodyPr/>
        <a:lstStyle/>
        <a:p>
          <a:pPr algn="just"/>
          <a:r>
            <a:rPr lang="es-EC" sz="3200" dirty="0" smtClean="0"/>
            <a:t>Metodología</a:t>
          </a:r>
          <a:endParaRPr lang="es-EC" sz="3200" dirty="0"/>
        </a:p>
      </dgm:t>
    </dgm:pt>
    <dgm:pt modelId="{3796EEA0-B452-4EB9-B84A-394E09A98A97}" type="parTrans" cxnId="{180E1905-599B-4F2C-96F4-E913536B36AA}">
      <dgm:prSet/>
      <dgm:spPr/>
      <dgm:t>
        <a:bodyPr/>
        <a:lstStyle/>
        <a:p>
          <a:endParaRPr lang="es-EC" sz="2000"/>
        </a:p>
      </dgm:t>
    </dgm:pt>
    <dgm:pt modelId="{EF7B3E49-3D00-4E45-9AC9-848DD5497D06}" type="sibTrans" cxnId="{180E1905-599B-4F2C-96F4-E913536B36AA}">
      <dgm:prSet/>
      <dgm:spPr/>
      <dgm:t>
        <a:bodyPr/>
        <a:lstStyle/>
        <a:p>
          <a:endParaRPr lang="es-EC" sz="2000"/>
        </a:p>
      </dgm:t>
    </dgm:pt>
    <dgm:pt modelId="{E6D0AC5B-C9BA-4201-9361-12B08FC7817C}">
      <dgm:prSet phldrT="[Texto]" custT="1"/>
      <dgm:spPr/>
      <dgm:t>
        <a:bodyPr/>
        <a:lstStyle/>
        <a:p>
          <a:pPr algn="just"/>
          <a:r>
            <a:rPr lang="es-EC" sz="2000" dirty="0" smtClean="0"/>
            <a:t>Conjunto de procedimientos para lograr los objetivos planteados.</a:t>
          </a:r>
          <a:endParaRPr lang="es-EC" sz="2000" dirty="0"/>
        </a:p>
      </dgm:t>
    </dgm:pt>
    <dgm:pt modelId="{4F5717D1-3E49-4C90-883E-56C64F9D86BD}" type="parTrans" cxnId="{45762D99-C02C-4182-AF4A-26E3B419B60E}">
      <dgm:prSet/>
      <dgm:spPr/>
      <dgm:t>
        <a:bodyPr/>
        <a:lstStyle/>
        <a:p>
          <a:endParaRPr lang="es-EC" sz="2000"/>
        </a:p>
      </dgm:t>
    </dgm:pt>
    <dgm:pt modelId="{762CFB38-B82D-462E-A2F9-120F3B3345D1}" type="sibTrans" cxnId="{45762D99-C02C-4182-AF4A-26E3B419B60E}">
      <dgm:prSet/>
      <dgm:spPr/>
      <dgm:t>
        <a:bodyPr/>
        <a:lstStyle/>
        <a:p>
          <a:endParaRPr lang="es-EC" sz="2000"/>
        </a:p>
      </dgm:t>
    </dgm:pt>
    <dgm:pt modelId="{FDC0E1E4-474B-4196-8F93-4BA2C732E869}" type="pres">
      <dgm:prSet presAssocID="{0089DD3C-2F93-44DE-9612-C7FCD05BB47C}" presName="Name0" presStyleCnt="0">
        <dgm:presLayoutVars>
          <dgm:dir/>
          <dgm:animLvl val="lvl"/>
          <dgm:resizeHandles/>
        </dgm:presLayoutVars>
      </dgm:prSet>
      <dgm:spPr/>
    </dgm:pt>
    <dgm:pt modelId="{1574A9F6-A659-423D-878F-2E558066D7C7}" type="pres">
      <dgm:prSet presAssocID="{28686C7C-07DD-4967-9224-08E4542FBA19}" presName="linNode" presStyleCnt="0"/>
      <dgm:spPr/>
    </dgm:pt>
    <dgm:pt modelId="{6B0A6A56-D024-4FE5-A9DC-558C7E961CC5}" type="pres">
      <dgm:prSet presAssocID="{28686C7C-07DD-4967-9224-08E4542FBA19}" presName="parentShp" presStyleLbl="node1" presStyleIdx="0" presStyleCnt="3" custScaleX="82593">
        <dgm:presLayoutVars>
          <dgm:bulletEnabled val="1"/>
        </dgm:presLayoutVars>
      </dgm:prSet>
      <dgm:spPr/>
    </dgm:pt>
    <dgm:pt modelId="{C1982A7F-769B-48AD-93C9-04B1DF06ACB3}" type="pres">
      <dgm:prSet presAssocID="{28686C7C-07DD-4967-9224-08E4542FBA19}" presName="childShp" presStyleLbl="bgAccFollowNode1" presStyleIdx="0" presStyleCnt="3" custScaleY="1201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464AA3-D471-4B8A-BE7D-39E475AAFAA1}" type="pres">
      <dgm:prSet presAssocID="{A67FDDB1-3503-4B08-9AE0-A5EB1671C8D7}" presName="spacing" presStyleCnt="0"/>
      <dgm:spPr/>
    </dgm:pt>
    <dgm:pt modelId="{0DC27DF7-65FD-4089-A419-5A3B0A35E41F}" type="pres">
      <dgm:prSet presAssocID="{057F1271-5A41-496A-81B3-406E20BA205F}" presName="linNode" presStyleCnt="0"/>
      <dgm:spPr/>
    </dgm:pt>
    <dgm:pt modelId="{7D1BA7CF-0F8B-475B-961D-682294D93EF3}" type="pres">
      <dgm:prSet presAssocID="{057F1271-5A41-496A-81B3-406E20BA205F}" presName="parentShp" presStyleLbl="node1" presStyleIdx="1" presStyleCnt="3" custScaleX="825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BE010A-1738-4C96-B49E-FC454719468A}" type="pres">
      <dgm:prSet presAssocID="{057F1271-5A41-496A-81B3-406E20BA205F}" presName="childShp" presStyleLbl="bgAccFollowNode1" presStyleIdx="1" presStyleCnt="3" custScaleY="1201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57D67A-3139-4528-AD1B-AA2FEFFC5A13}" type="pres">
      <dgm:prSet presAssocID="{14726A84-E765-4F02-8FE9-B4E01EB8AC60}" presName="spacing" presStyleCnt="0"/>
      <dgm:spPr/>
    </dgm:pt>
    <dgm:pt modelId="{B9F78472-2E8C-4C6B-A337-92984E425926}" type="pres">
      <dgm:prSet presAssocID="{D57FE3F0-3A41-42B8-BFAE-A7C2385C8178}" presName="linNode" presStyleCnt="0"/>
      <dgm:spPr/>
    </dgm:pt>
    <dgm:pt modelId="{39F79EA2-4E00-4FB2-99A0-7CE32BC39EFA}" type="pres">
      <dgm:prSet presAssocID="{D57FE3F0-3A41-42B8-BFAE-A7C2385C8178}" presName="parentShp" presStyleLbl="node1" presStyleIdx="2" presStyleCnt="3" custScaleX="825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BFD0CF-8DF1-43DA-B8AC-24945370B312}" type="pres">
      <dgm:prSet presAssocID="{D57FE3F0-3A41-42B8-BFAE-A7C2385C8178}" presName="childShp" presStyleLbl="bgAccFollowNode1" presStyleIdx="2" presStyleCnt="3" custScaleY="120126">
        <dgm:presLayoutVars>
          <dgm:bulletEnabled val="1"/>
        </dgm:presLayoutVars>
      </dgm:prSet>
      <dgm:spPr/>
    </dgm:pt>
  </dgm:ptLst>
  <dgm:cxnLst>
    <dgm:cxn modelId="{A1E0582E-2FE2-4087-B7FD-EE8B3D67174A}" srcId="{28686C7C-07DD-4967-9224-08E4542FBA19}" destId="{82CB8A09-37FA-49C7-B40A-B49109FF2860}" srcOrd="0" destOrd="0" parTransId="{56B20D4D-7736-483D-97AE-9361D4FD9515}" sibTransId="{A83BA9D8-4CAA-4520-8602-E932FF394FAF}"/>
    <dgm:cxn modelId="{180E1905-599B-4F2C-96F4-E913536B36AA}" srcId="{0089DD3C-2F93-44DE-9612-C7FCD05BB47C}" destId="{D57FE3F0-3A41-42B8-BFAE-A7C2385C8178}" srcOrd="2" destOrd="0" parTransId="{3796EEA0-B452-4EB9-B84A-394E09A98A97}" sibTransId="{EF7B3E49-3D00-4E45-9AC9-848DD5497D06}"/>
    <dgm:cxn modelId="{07CADD75-FF8A-4E2C-A135-2F0F9E8D402F}" type="presOf" srcId="{82CB8A09-37FA-49C7-B40A-B49109FF2860}" destId="{C1982A7F-769B-48AD-93C9-04B1DF06ACB3}" srcOrd="0" destOrd="0" presId="urn:microsoft.com/office/officeart/2005/8/layout/vList6"/>
    <dgm:cxn modelId="{F1DAD111-48FC-4E74-A879-A8040FCCD705}" srcId="{057F1271-5A41-496A-81B3-406E20BA205F}" destId="{2A2E2200-AA3B-443F-A902-1D2ED0FA66A6}" srcOrd="0" destOrd="0" parTransId="{3A9AD72E-FB00-4705-B60E-69688F88AB37}" sibTransId="{C367AC9B-51D4-4EE1-BDF2-B38C0FC7915D}"/>
    <dgm:cxn modelId="{72C45218-EB32-4E88-A89E-778D6B6D4176}" type="presOf" srcId="{28686C7C-07DD-4967-9224-08E4542FBA19}" destId="{6B0A6A56-D024-4FE5-A9DC-558C7E961CC5}" srcOrd="0" destOrd="0" presId="urn:microsoft.com/office/officeart/2005/8/layout/vList6"/>
    <dgm:cxn modelId="{BFA669AB-CDB6-486D-892D-8279440B653F}" type="presOf" srcId="{D57FE3F0-3A41-42B8-BFAE-A7C2385C8178}" destId="{39F79EA2-4E00-4FB2-99A0-7CE32BC39EFA}" srcOrd="0" destOrd="0" presId="urn:microsoft.com/office/officeart/2005/8/layout/vList6"/>
    <dgm:cxn modelId="{9352037D-6D80-401A-8D37-2281A74940E6}" srcId="{0089DD3C-2F93-44DE-9612-C7FCD05BB47C}" destId="{057F1271-5A41-496A-81B3-406E20BA205F}" srcOrd="1" destOrd="0" parTransId="{2E9E6725-E70A-46B8-ACC2-5F6992B73F87}" sibTransId="{14726A84-E765-4F02-8FE9-B4E01EB8AC60}"/>
    <dgm:cxn modelId="{48C1B76A-475E-4799-B018-05842B49700D}" srcId="{0089DD3C-2F93-44DE-9612-C7FCD05BB47C}" destId="{28686C7C-07DD-4967-9224-08E4542FBA19}" srcOrd="0" destOrd="0" parTransId="{183139DF-ED07-4C56-AEE9-5C1F0EA1751D}" sibTransId="{A67FDDB1-3503-4B08-9AE0-A5EB1671C8D7}"/>
    <dgm:cxn modelId="{8B1FA8AA-EDA0-43CA-AF55-805FC9820D4A}" type="presOf" srcId="{E6D0AC5B-C9BA-4201-9361-12B08FC7817C}" destId="{C4BFD0CF-8DF1-43DA-B8AC-24945370B312}" srcOrd="0" destOrd="0" presId="urn:microsoft.com/office/officeart/2005/8/layout/vList6"/>
    <dgm:cxn modelId="{9E457069-0D81-4BEA-A215-85721BC5525F}" type="presOf" srcId="{0089DD3C-2F93-44DE-9612-C7FCD05BB47C}" destId="{FDC0E1E4-474B-4196-8F93-4BA2C732E869}" srcOrd="0" destOrd="0" presId="urn:microsoft.com/office/officeart/2005/8/layout/vList6"/>
    <dgm:cxn modelId="{45762D99-C02C-4182-AF4A-26E3B419B60E}" srcId="{D57FE3F0-3A41-42B8-BFAE-A7C2385C8178}" destId="{E6D0AC5B-C9BA-4201-9361-12B08FC7817C}" srcOrd="0" destOrd="0" parTransId="{4F5717D1-3E49-4C90-883E-56C64F9D86BD}" sibTransId="{762CFB38-B82D-462E-A2F9-120F3B3345D1}"/>
    <dgm:cxn modelId="{81796D86-A9B4-431D-9AC5-43CD415B2ABE}" type="presOf" srcId="{057F1271-5A41-496A-81B3-406E20BA205F}" destId="{7D1BA7CF-0F8B-475B-961D-682294D93EF3}" srcOrd="0" destOrd="0" presId="urn:microsoft.com/office/officeart/2005/8/layout/vList6"/>
    <dgm:cxn modelId="{FD3C55AA-83C5-45E0-B8C6-B9D88F2917E9}" type="presOf" srcId="{2A2E2200-AA3B-443F-A902-1D2ED0FA66A6}" destId="{BFBE010A-1738-4C96-B49E-FC454719468A}" srcOrd="0" destOrd="0" presId="urn:microsoft.com/office/officeart/2005/8/layout/vList6"/>
    <dgm:cxn modelId="{80461F8B-B547-4CE0-A32A-5A84D2F98277}" type="presParOf" srcId="{FDC0E1E4-474B-4196-8F93-4BA2C732E869}" destId="{1574A9F6-A659-423D-878F-2E558066D7C7}" srcOrd="0" destOrd="0" presId="urn:microsoft.com/office/officeart/2005/8/layout/vList6"/>
    <dgm:cxn modelId="{78C8C6F0-2075-444D-B8CF-3D34BC9834C7}" type="presParOf" srcId="{1574A9F6-A659-423D-878F-2E558066D7C7}" destId="{6B0A6A56-D024-4FE5-A9DC-558C7E961CC5}" srcOrd="0" destOrd="0" presId="urn:microsoft.com/office/officeart/2005/8/layout/vList6"/>
    <dgm:cxn modelId="{EA67EB4E-A828-4A7A-B439-A536522762ED}" type="presParOf" srcId="{1574A9F6-A659-423D-878F-2E558066D7C7}" destId="{C1982A7F-769B-48AD-93C9-04B1DF06ACB3}" srcOrd="1" destOrd="0" presId="urn:microsoft.com/office/officeart/2005/8/layout/vList6"/>
    <dgm:cxn modelId="{C48DDE01-8836-4BBC-B7DE-2506F1F0EF3B}" type="presParOf" srcId="{FDC0E1E4-474B-4196-8F93-4BA2C732E869}" destId="{55464AA3-D471-4B8A-BE7D-39E475AAFAA1}" srcOrd="1" destOrd="0" presId="urn:microsoft.com/office/officeart/2005/8/layout/vList6"/>
    <dgm:cxn modelId="{A9F087C8-93A0-4EFD-BC5B-8C9B5BDF5939}" type="presParOf" srcId="{FDC0E1E4-474B-4196-8F93-4BA2C732E869}" destId="{0DC27DF7-65FD-4089-A419-5A3B0A35E41F}" srcOrd="2" destOrd="0" presId="urn:microsoft.com/office/officeart/2005/8/layout/vList6"/>
    <dgm:cxn modelId="{CD515111-CDBE-4450-9CFC-CE20A3AE7C66}" type="presParOf" srcId="{0DC27DF7-65FD-4089-A419-5A3B0A35E41F}" destId="{7D1BA7CF-0F8B-475B-961D-682294D93EF3}" srcOrd="0" destOrd="0" presId="urn:microsoft.com/office/officeart/2005/8/layout/vList6"/>
    <dgm:cxn modelId="{BD4F0D49-3832-4C63-86BB-72EB23DC8880}" type="presParOf" srcId="{0DC27DF7-65FD-4089-A419-5A3B0A35E41F}" destId="{BFBE010A-1738-4C96-B49E-FC454719468A}" srcOrd="1" destOrd="0" presId="urn:microsoft.com/office/officeart/2005/8/layout/vList6"/>
    <dgm:cxn modelId="{3466017C-8594-4693-ADB9-01870E577285}" type="presParOf" srcId="{FDC0E1E4-474B-4196-8F93-4BA2C732E869}" destId="{8E57D67A-3139-4528-AD1B-AA2FEFFC5A13}" srcOrd="3" destOrd="0" presId="urn:microsoft.com/office/officeart/2005/8/layout/vList6"/>
    <dgm:cxn modelId="{6275C2FB-6D8A-4AD8-AFF9-4B4AFE855FF9}" type="presParOf" srcId="{FDC0E1E4-474B-4196-8F93-4BA2C732E869}" destId="{B9F78472-2E8C-4C6B-A337-92984E425926}" srcOrd="4" destOrd="0" presId="urn:microsoft.com/office/officeart/2005/8/layout/vList6"/>
    <dgm:cxn modelId="{3B55A70D-ECA0-4B98-BF9E-D9060C43B681}" type="presParOf" srcId="{B9F78472-2E8C-4C6B-A337-92984E425926}" destId="{39F79EA2-4E00-4FB2-99A0-7CE32BC39EFA}" srcOrd="0" destOrd="0" presId="urn:microsoft.com/office/officeart/2005/8/layout/vList6"/>
    <dgm:cxn modelId="{063D6FE5-F393-4CBC-A294-7F313C807A48}" type="presParOf" srcId="{B9F78472-2E8C-4C6B-A337-92984E425926}" destId="{C4BFD0CF-8DF1-43DA-B8AC-24945370B312}" srcOrd="1" destOrd="0" presId="urn:microsoft.com/office/officeart/2005/8/layout/vList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89DD3C-2F93-44DE-9612-C7FCD05BB47C}" type="doc">
      <dgm:prSet loTypeId="urn:microsoft.com/office/officeart/2005/8/layout/vList6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28686C7C-07DD-4967-9224-08E4542FBA19}">
      <dgm:prSet phldrT="[Texto]" custT="1"/>
      <dgm:spPr/>
      <dgm:t>
        <a:bodyPr/>
        <a:lstStyle/>
        <a:p>
          <a:r>
            <a:rPr lang="es-EC" sz="4400" dirty="0" smtClean="0"/>
            <a:t>MAVEN</a:t>
          </a:r>
          <a:endParaRPr lang="es-EC" sz="4400" dirty="0"/>
        </a:p>
      </dgm:t>
    </dgm:pt>
    <dgm:pt modelId="{183139DF-ED07-4C56-AEE9-5C1F0EA1751D}" type="parTrans" cxnId="{48C1B76A-475E-4799-B018-05842B49700D}">
      <dgm:prSet/>
      <dgm:spPr/>
      <dgm:t>
        <a:bodyPr/>
        <a:lstStyle/>
        <a:p>
          <a:endParaRPr lang="es-EC" sz="2400"/>
        </a:p>
      </dgm:t>
    </dgm:pt>
    <dgm:pt modelId="{A67FDDB1-3503-4B08-9AE0-A5EB1671C8D7}" type="sibTrans" cxnId="{48C1B76A-475E-4799-B018-05842B49700D}">
      <dgm:prSet/>
      <dgm:spPr/>
      <dgm:t>
        <a:bodyPr/>
        <a:lstStyle/>
        <a:p>
          <a:endParaRPr lang="es-EC" sz="2400"/>
        </a:p>
      </dgm:t>
    </dgm:pt>
    <dgm:pt modelId="{057F1271-5A41-496A-81B3-406E20BA205F}">
      <dgm:prSet phldrT="[Texto]" custT="1"/>
      <dgm:spPr/>
      <dgm:t>
        <a:bodyPr/>
        <a:lstStyle/>
        <a:p>
          <a:r>
            <a:rPr lang="es-EC" sz="4000" dirty="0" smtClean="0"/>
            <a:t>Hibernate</a:t>
          </a:r>
          <a:endParaRPr lang="es-EC" sz="4000" dirty="0"/>
        </a:p>
      </dgm:t>
    </dgm:pt>
    <dgm:pt modelId="{2E9E6725-E70A-46B8-ACC2-5F6992B73F87}" type="parTrans" cxnId="{9352037D-6D80-401A-8D37-2281A74940E6}">
      <dgm:prSet/>
      <dgm:spPr/>
      <dgm:t>
        <a:bodyPr/>
        <a:lstStyle/>
        <a:p>
          <a:endParaRPr lang="es-EC" sz="2400"/>
        </a:p>
      </dgm:t>
    </dgm:pt>
    <dgm:pt modelId="{14726A84-E765-4F02-8FE9-B4E01EB8AC60}" type="sibTrans" cxnId="{9352037D-6D80-401A-8D37-2281A74940E6}">
      <dgm:prSet/>
      <dgm:spPr/>
      <dgm:t>
        <a:bodyPr/>
        <a:lstStyle/>
        <a:p>
          <a:endParaRPr lang="es-EC" sz="2400"/>
        </a:p>
      </dgm:t>
    </dgm:pt>
    <dgm:pt modelId="{2A2E2200-AA3B-443F-A902-1D2ED0FA66A6}">
      <dgm:prSet phldrT="[Texto]" custT="1"/>
      <dgm:spPr/>
      <dgm:t>
        <a:bodyPr/>
        <a:lstStyle/>
        <a:p>
          <a:pPr algn="just"/>
          <a:r>
            <a:rPr lang="es-EC" sz="2000" dirty="0" smtClean="0"/>
            <a:t>Herramienta que permite abstraer  el modelo de una base de datos a un modelo de clases sobre un servidor de persistencia. </a:t>
          </a:r>
          <a:endParaRPr lang="es-EC" sz="2000" dirty="0"/>
        </a:p>
      </dgm:t>
    </dgm:pt>
    <dgm:pt modelId="{3A9AD72E-FB00-4705-B60E-69688F88AB37}" type="parTrans" cxnId="{F1DAD111-48FC-4E74-A879-A8040FCCD705}">
      <dgm:prSet/>
      <dgm:spPr/>
      <dgm:t>
        <a:bodyPr/>
        <a:lstStyle/>
        <a:p>
          <a:endParaRPr lang="es-EC" sz="2400"/>
        </a:p>
      </dgm:t>
    </dgm:pt>
    <dgm:pt modelId="{C367AC9B-51D4-4EE1-BDF2-B38C0FC7915D}" type="sibTrans" cxnId="{F1DAD111-48FC-4E74-A879-A8040FCCD705}">
      <dgm:prSet/>
      <dgm:spPr/>
      <dgm:t>
        <a:bodyPr/>
        <a:lstStyle/>
        <a:p>
          <a:endParaRPr lang="es-EC" sz="2400"/>
        </a:p>
      </dgm:t>
    </dgm:pt>
    <dgm:pt modelId="{D57FE3F0-3A41-42B8-BFAE-A7C2385C8178}">
      <dgm:prSet phldrT="[Texto]" custT="1"/>
      <dgm:spPr/>
      <dgm:t>
        <a:bodyPr/>
        <a:lstStyle/>
        <a:p>
          <a:pPr algn="ctr"/>
          <a:r>
            <a:rPr lang="es-EC" sz="4400" dirty="0" err="1" smtClean="0"/>
            <a:t>EJB`s</a:t>
          </a:r>
          <a:endParaRPr lang="es-EC" sz="4400" dirty="0"/>
        </a:p>
      </dgm:t>
    </dgm:pt>
    <dgm:pt modelId="{3796EEA0-B452-4EB9-B84A-394E09A98A97}" type="parTrans" cxnId="{180E1905-599B-4F2C-96F4-E913536B36AA}">
      <dgm:prSet/>
      <dgm:spPr/>
      <dgm:t>
        <a:bodyPr/>
        <a:lstStyle/>
        <a:p>
          <a:endParaRPr lang="es-EC" sz="2400"/>
        </a:p>
      </dgm:t>
    </dgm:pt>
    <dgm:pt modelId="{EF7B3E49-3D00-4E45-9AC9-848DD5497D06}" type="sibTrans" cxnId="{180E1905-599B-4F2C-96F4-E913536B36AA}">
      <dgm:prSet/>
      <dgm:spPr/>
      <dgm:t>
        <a:bodyPr/>
        <a:lstStyle/>
        <a:p>
          <a:endParaRPr lang="es-EC" sz="2400"/>
        </a:p>
      </dgm:t>
    </dgm:pt>
    <dgm:pt modelId="{E6D0AC5B-C9BA-4201-9361-12B08FC7817C}">
      <dgm:prSet phldrT="[Texto]" custT="1"/>
      <dgm:spPr/>
      <dgm:t>
        <a:bodyPr/>
        <a:lstStyle/>
        <a:p>
          <a:pPr algn="just"/>
          <a:r>
            <a:rPr lang="es-EC" sz="1800" dirty="0" smtClean="0"/>
            <a:t>Componentes encargados de las transacciones, persistencia, concurrencia, entre otros; para que el desarrollo se centre principalmente en la lógica del negocio.</a:t>
          </a:r>
          <a:endParaRPr lang="es-EC" sz="1800" dirty="0"/>
        </a:p>
      </dgm:t>
    </dgm:pt>
    <dgm:pt modelId="{4F5717D1-3E49-4C90-883E-56C64F9D86BD}" type="parTrans" cxnId="{45762D99-C02C-4182-AF4A-26E3B419B60E}">
      <dgm:prSet/>
      <dgm:spPr/>
      <dgm:t>
        <a:bodyPr/>
        <a:lstStyle/>
        <a:p>
          <a:endParaRPr lang="es-EC" sz="2400"/>
        </a:p>
      </dgm:t>
    </dgm:pt>
    <dgm:pt modelId="{762CFB38-B82D-462E-A2F9-120F3B3345D1}" type="sibTrans" cxnId="{45762D99-C02C-4182-AF4A-26E3B419B60E}">
      <dgm:prSet/>
      <dgm:spPr/>
      <dgm:t>
        <a:bodyPr/>
        <a:lstStyle/>
        <a:p>
          <a:endParaRPr lang="es-EC" sz="2400"/>
        </a:p>
      </dgm:t>
    </dgm:pt>
    <dgm:pt modelId="{9DD7F745-A138-411B-853F-F382C761E4E2}">
      <dgm:prSet phldrT="[Texto]" custT="1"/>
      <dgm:spPr/>
      <dgm:t>
        <a:bodyPr/>
        <a:lstStyle/>
        <a:p>
          <a:r>
            <a:rPr lang="es-EC" sz="2000" smtClean="0"/>
            <a:t>Herramienta para </a:t>
          </a:r>
          <a:r>
            <a:rPr lang="es-EC" sz="2000" dirty="0" smtClean="0"/>
            <a:t>construir dependencias entre módulos y componentes externos.</a:t>
          </a:r>
          <a:endParaRPr lang="es-EC" sz="2000" dirty="0"/>
        </a:p>
      </dgm:t>
    </dgm:pt>
    <dgm:pt modelId="{D586B7E7-4C09-4EA7-98CA-587AF5A734BD}" type="parTrans" cxnId="{F627B01D-AB91-46DA-B948-42AC847E59FC}">
      <dgm:prSet/>
      <dgm:spPr/>
      <dgm:t>
        <a:bodyPr/>
        <a:lstStyle/>
        <a:p>
          <a:endParaRPr lang="es-EC" sz="2400"/>
        </a:p>
      </dgm:t>
    </dgm:pt>
    <dgm:pt modelId="{118AF0E9-B2DC-405B-9C98-6D5770CD3508}" type="sibTrans" cxnId="{F627B01D-AB91-46DA-B948-42AC847E59FC}">
      <dgm:prSet/>
      <dgm:spPr/>
      <dgm:t>
        <a:bodyPr/>
        <a:lstStyle/>
        <a:p>
          <a:endParaRPr lang="es-EC" sz="2400"/>
        </a:p>
      </dgm:t>
    </dgm:pt>
    <dgm:pt modelId="{FDC0E1E4-474B-4196-8F93-4BA2C732E869}" type="pres">
      <dgm:prSet presAssocID="{0089DD3C-2F93-44DE-9612-C7FCD05BB47C}" presName="Name0" presStyleCnt="0">
        <dgm:presLayoutVars>
          <dgm:dir/>
          <dgm:animLvl val="lvl"/>
          <dgm:resizeHandles/>
        </dgm:presLayoutVars>
      </dgm:prSet>
      <dgm:spPr/>
    </dgm:pt>
    <dgm:pt modelId="{1574A9F6-A659-423D-878F-2E558066D7C7}" type="pres">
      <dgm:prSet presAssocID="{28686C7C-07DD-4967-9224-08E4542FBA19}" presName="linNode" presStyleCnt="0"/>
      <dgm:spPr/>
    </dgm:pt>
    <dgm:pt modelId="{6B0A6A56-D024-4FE5-A9DC-558C7E961CC5}" type="pres">
      <dgm:prSet presAssocID="{28686C7C-07DD-4967-9224-08E4542FBA19}" presName="parentShp" presStyleLbl="node1" presStyleIdx="0" presStyleCnt="3" custScaleX="82593">
        <dgm:presLayoutVars>
          <dgm:bulletEnabled val="1"/>
        </dgm:presLayoutVars>
      </dgm:prSet>
      <dgm:spPr/>
    </dgm:pt>
    <dgm:pt modelId="{C1982A7F-769B-48AD-93C9-04B1DF06ACB3}" type="pres">
      <dgm:prSet presAssocID="{28686C7C-07DD-4967-9224-08E4542FBA19}" presName="childShp" presStyleLbl="bgAccFollowNode1" presStyleIdx="0" presStyleCnt="3" custScaleY="1201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464AA3-D471-4B8A-BE7D-39E475AAFAA1}" type="pres">
      <dgm:prSet presAssocID="{A67FDDB1-3503-4B08-9AE0-A5EB1671C8D7}" presName="spacing" presStyleCnt="0"/>
      <dgm:spPr/>
    </dgm:pt>
    <dgm:pt modelId="{0DC27DF7-65FD-4089-A419-5A3B0A35E41F}" type="pres">
      <dgm:prSet presAssocID="{057F1271-5A41-496A-81B3-406E20BA205F}" presName="linNode" presStyleCnt="0"/>
      <dgm:spPr/>
    </dgm:pt>
    <dgm:pt modelId="{7D1BA7CF-0F8B-475B-961D-682294D93EF3}" type="pres">
      <dgm:prSet presAssocID="{057F1271-5A41-496A-81B3-406E20BA205F}" presName="parentShp" presStyleLbl="node1" presStyleIdx="1" presStyleCnt="3" custScaleX="825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BE010A-1738-4C96-B49E-FC454719468A}" type="pres">
      <dgm:prSet presAssocID="{057F1271-5A41-496A-81B3-406E20BA205F}" presName="childShp" presStyleLbl="bgAccFollowNode1" presStyleIdx="1" presStyleCnt="3" custScaleY="1201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57D67A-3139-4528-AD1B-AA2FEFFC5A13}" type="pres">
      <dgm:prSet presAssocID="{14726A84-E765-4F02-8FE9-B4E01EB8AC60}" presName="spacing" presStyleCnt="0"/>
      <dgm:spPr/>
    </dgm:pt>
    <dgm:pt modelId="{B9F78472-2E8C-4C6B-A337-92984E425926}" type="pres">
      <dgm:prSet presAssocID="{D57FE3F0-3A41-42B8-BFAE-A7C2385C8178}" presName="linNode" presStyleCnt="0"/>
      <dgm:spPr/>
    </dgm:pt>
    <dgm:pt modelId="{39F79EA2-4E00-4FB2-99A0-7CE32BC39EFA}" type="pres">
      <dgm:prSet presAssocID="{D57FE3F0-3A41-42B8-BFAE-A7C2385C8178}" presName="parentShp" presStyleLbl="node1" presStyleIdx="2" presStyleCnt="3" custScaleX="825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BFD0CF-8DF1-43DA-B8AC-24945370B312}" type="pres">
      <dgm:prSet presAssocID="{D57FE3F0-3A41-42B8-BFAE-A7C2385C8178}" presName="childShp" presStyleLbl="bgAccFollowNode1" presStyleIdx="2" presStyleCnt="3" custScaleY="1201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B723FC5-76E2-41BB-BF4B-EAF5CD7BBF6E}" type="presOf" srcId="{2A2E2200-AA3B-443F-A902-1D2ED0FA66A6}" destId="{BFBE010A-1738-4C96-B49E-FC454719468A}" srcOrd="0" destOrd="0" presId="urn:microsoft.com/office/officeart/2005/8/layout/vList6"/>
    <dgm:cxn modelId="{53841465-D993-483F-97E9-C159621E9D15}" type="presOf" srcId="{E6D0AC5B-C9BA-4201-9361-12B08FC7817C}" destId="{C4BFD0CF-8DF1-43DA-B8AC-24945370B312}" srcOrd="0" destOrd="0" presId="urn:microsoft.com/office/officeart/2005/8/layout/vList6"/>
    <dgm:cxn modelId="{25269959-46E1-4A5A-9A61-8D1E64B600E6}" type="presOf" srcId="{28686C7C-07DD-4967-9224-08E4542FBA19}" destId="{6B0A6A56-D024-4FE5-A9DC-558C7E961CC5}" srcOrd="0" destOrd="0" presId="urn:microsoft.com/office/officeart/2005/8/layout/vList6"/>
    <dgm:cxn modelId="{180E1905-599B-4F2C-96F4-E913536B36AA}" srcId="{0089DD3C-2F93-44DE-9612-C7FCD05BB47C}" destId="{D57FE3F0-3A41-42B8-BFAE-A7C2385C8178}" srcOrd="2" destOrd="0" parTransId="{3796EEA0-B452-4EB9-B84A-394E09A98A97}" sibTransId="{EF7B3E49-3D00-4E45-9AC9-848DD5497D06}"/>
    <dgm:cxn modelId="{F1DAD111-48FC-4E74-A879-A8040FCCD705}" srcId="{057F1271-5A41-496A-81B3-406E20BA205F}" destId="{2A2E2200-AA3B-443F-A902-1D2ED0FA66A6}" srcOrd="0" destOrd="0" parTransId="{3A9AD72E-FB00-4705-B60E-69688F88AB37}" sibTransId="{C367AC9B-51D4-4EE1-BDF2-B38C0FC7915D}"/>
    <dgm:cxn modelId="{F627B01D-AB91-46DA-B948-42AC847E59FC}" srcId="{28686C7C-07DD-4967-9224-08E4542FBA19}" destId="{9DD7F745-A138-411B-853F-F382C761E4E2}" srcOrd="0" destOrd="0" parTransId="{D586B7E7-4C09-4EA7-98CA-587AF5A734BD}" sibTransId="{118AF0E9-B2DC-405B-9C98-6D5770CD3508}"/>
    <dgm:cxn modelId="{00D32F6B-775A-4FEA-89D8-B16D50581959}" type="presOf" srcId="{057F1271-5A41-496A-81B3-406E20BA205F}" destId="{7D1BA7CF-0F8B-475B-961D-682294D93EF3}" srcOrd="0" destOrd="0" presId="urn:microsoft.com/office/officeart/2005/8/layout/vList6"/>
    <dgm:cxn modelId="{DB4076B5-A4E5-4361-B348-9969D7B6E808}" type="presOf" srcId="{0089DD3C-2F93-44DE-9612-C7FCD05BB47C}" destId="{FDC0E1E4-474B-4196-8F93-4BA2C732E869}" srcOrd="0" destOrd="0" presId="urn:microsoft.com/office/officeart/2005/8/layout/vList6"/>
    <dgm:cxn modelId="{9352037D-6D80-401A-8D37-2281A74940E6}" srcId="{0089DD3C-2F93-44DE-9612-C7FCD05BB47C}" destId="{057F1271-5A41-496A-81B3-406E20BA205F}" srcOrd="1" destOrd="0" parTransId="{2E9E6725-E70A-46B8-ACC2-5F6992B73F87}" sibTransId="{14726A84-E765-4F02-8FE9-B4E01EB8AC60}"/>
    <dgm:cxn modelId="{48C1B76A-475E-4799-B018-05842B49700D}" srcId="{0089DD3C-2F93-44DE-9612-C7FCD05BB47C}" destId="{28686C7C-07DD-4967-9224-08E4542FBA19}" srcOrd="0" destOrd="0" parTransId="{183139DF-ED07-4C56-AEE9-5C1F0EA1751D}" sibTransId="{A67FDDB1-3503-4B08-9AE0-A5EB1671C8D7}"/>
    <dgm:cxn modelId="{7BF7D891-3356-443C-AD91-8F5B76D2A0C2}" type="presOf" srcId="{D57FE3F0-3A41-42B8-BFAE-A7C2385C8178}" destId="{39F79EA2-4E00-4FB2-99A0-7CE32BC39EFA}" srcOrd="0" destOrd="0" presId="urn:microsoft.com/office/officeart/2005/8/layout/vList6"/>
    <dgm:cxn modelId="{45762D99-C02C-4182-AF4A-26E3B419B60E}" srcId="{D57FE3F0-3A41-42B8-BFAE-A7C2385C8178}" destId="{E6D0AC5B-C9BA-4201-9361-12B08FC7817C}" srcOrd="0" destOrd="0" parTransId="{4F5717D1-3E49-4C90-883E-56C64F9D86BD}" sibTransId="{762CFB38-B82D-462E-A2F9-120F3B3345D1}"/>
    <dgm:cxn modelId="{88AA823B-5E4F-472F-8894-2C0F71A7C7B7}" type="presOf" srcId="{9DD7F745-A138-411B-853F-F382C761E4E2}" destId="{C1982A7F-769B-48AD-93C9-04B1DF06ACB3}" srcOrd="0" destOrd="0" presId="urn:microsoft.com/office/officeart/2005/8/layout/vList6"/>
    <dgm:cxn modelId="{0563F6D6-7DAF-4A01-9D74-8C018628CC96}" type="presParOf" srcId="{FDC0E1E4-474B-4196-8F93-4BA2C732E869}" destId="{1574A9F6-A659-423D-878F-2E558066D7C7}" srcOrd="0" destOrd="0" presId="urn:microsoft.com/office/officeart/2005/8/layout/vList6"/>
    <dgm:cxn modelId="{5F37735D-6B56-4491-B2E2-A647E9DF05F6}" type="presParOf" srcId="{1574A9F6-A659-423D-878F-2E558066D7C7}" destId="{6B0A6A56-D024-4FE5-A9DC-558C7E961CC5}" srcOrd="0" destOrd="0" presId="urn:microsoft.com/office/officeart/2005/8/layout/vList6"/>
    <dgm:cxn modelId="{859A39B8-F2A7-485D-84CB-EC441C70BFA6}" type="presParOf" srcId="{1574A9F6-A659-423D-878F-2E558066D7C7}" destId="{C1982A7F-769B-48AD-93C9-04B1DF06ACB3}" srcOrd="1" destOrd="0" presId="urn:microsoft.com/office/officeart/2005/8/layout/vList6"/>
    <dgm:cxn modelId="{6F2EF996-5FFF-4BD7-88C9-69C957BBECAE}" type="presParOf" srcId="{FDC0E1E4-474B-4196-8F93-4BA2C732E869}" destId="{55464AA3-D471-4B8A-BE7D-39E475AAFAA1}" srcOrd="1" destOrd="0" presId="urn:microsoft.com/office/officeart/2005/8/layout/vList6"/>
    <dgm:cxn modelId="{FE8DC2DC-3052-4669-B933-FAAD82795394}" type="presParOf" srcId="{FDC0E1E4-474B-4196-8F93-4BA2C732E869}" destId="{0DC27DF7-65FD-4089-A419-5A3B0A35E41F}" srcOrd="2" destOrd="0" presId="urn:microsoft.com/office/officeart/2005/8/layout/vList6"/>
    <dgm:cxn modelId="{DD8A8BC2-4F86-4C87-A941-5AD0A1E3D360}" type="presParOf" srcId="{0DC27DF7-65FD-4089-A419-5A3B0A35E41F}" destId="{7D1BA7CF-0F8B-475B-961D-682294D93EF3}" srcOrd="0" destOrd="0" presId="urn:microsoft.com/office/officeart/2005/8/layout/vList6"/>
    <dgm:cxn modelId="{7F42CABA-8EEA-4036-9BE1-DBDB5A61FF55}" type="presParOf" srcId="{0DC27DF7-65FD-4089-A419-5A3B0A35E41F}" destId="{BFBE010A-1738-4C96-B49E-FC454719468A}" srcOrd="1" destOrd="0" presId="urn:microsoft.com/office/officeart/2005/8/layout/vList6"/>
    <dgm:cxn modelId="{7221E110-F2DB-44F6-B8D8-BBFE208BBF88}" type="presParOf" srcId="{FDC0E1E4-474B-4196-8F93-4BA2C732E869}" destId="{8E57D67A-3139-4528-AD1B-AA2FEFFC5A13}" srcOrd="3" destOrd="0" presId="urn:microsoft.com/office/officeart/2005/8/layout/vList6"/>
    <dgm:cxn modelId="{CE06478B-A936-4198-ABAA-6C99064935C3}" type="presParOf" srcId="{FDC0E1E4-474B-4196-8F93-4BA2C732E869}" destId="{B9F78472-2E8C-4C6B-A337-92984E425926}" srcOrd="4" destOrd="0" presId="urn:microsoft.com/office/officeart/2005/8/layout/vList6"/>
    <dgm:cxn modelId="{1A1434F1-81D9-4A0F-B9D9-DFE2E6E4073C}" type="presParOf" srcId="{B9F78472-2E8C-4C6B-A337-92984E425926}" destId="{39F79EA2-4E00-4FB2-99A0-7CE32BC39EFA}" srcOrd="0" destOrd="0" presId="urn:microsoft.com/office/officeart/2005/8/layout/vList6"/>
    <dgm:cxn modelId="{E7003EE0-72A7-4B1C-A07B-AA9A4CBC1E65}" type="presParOf" srcId="{B9F78472-2E8C-4C6B-A337-92984E425926}" destId="{C4BFD0CF-8DF1-43DA-B8AC-24945370B312}" srcOrd="1" destOrd="0" presId="urn:microsoft.com/office/officeart/2005/8/layout/vList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89DD3C-2F93-44DE-9612-C7FCD05BB47C}" type="doc">
      <dgm:prSet loTypeId="urn:microsoft.com/office/officeart/2005/8/layout/vList6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28686C7C-07DD-4967-9224-08E4542FBA19}">
      <dgm:prSet phldrT="[Texto]" custT="1"/>
      <dgm:spPr/>
      <dgm:t>
        <a:bodyPr/>
        <a:lstStyle/>
        <a:p>
          <a:r>
            <a:rPr lang="es-EC" sz="4000" dirty="0" smtClean="0"/>
            <a:t>JSF</a:t>
          </a:r>
          <a:endParaRPr lang="es-EC" sz="4000" dirty="0"/>
        </a:p>
      </dgm:t>
    </dgm:pt>
    <dgm:pt modelId="{183139DF-ED07-4C56-AEE9-5C1F0EA1751D}" type="parTrans" cxnId="{48C1B76A-475E-4799-B018-05842B49700D}">
      <dgm:prSet/>
      <dgm:spPr/>
      <dgm:t>
        <a:bodyPr/>
        <a:lstStyle/>
        <a:p>
          <a:endParaRPr lang="es-EC" sz="2000"/>
        </a:p>
      </dgm:t>
    </dgm:pt>
    <dgm:pt modelId="{A67FDDB1-3503-4B08-9AE0-A5EB1671C8D7}" type="sibTrans" cxnId="{48C1B76A-475E-4799-B018-05842B49700D}">
      <dgm:prSet/>
      <dgm:spPr/>
      <dgm:t>
        <a:bodyPr/>
        <a:lstStyle/>
        <a:p>
          <a:endParaRPr lang="es-EC" sz="2000"/>
        </a:p>
      </dgm:t>
    </dgm:pt>
    <dgm:pt modelId="{057F1271-5A41-496A-81B3-406E20BA205F}">
      <dgm:prSet phldrT="[Texto]" custT="1"/>
      <dgm:spPr/>
      <dgm:t>
        <a:bodyPr/>
        <a:lstStyle/>
        <a:p>
          <a:r>
            <a:rPr lang="es-EC" sz="2400" b="1" dirty="0" smtClean="0"/>
            <a:t>POSTGRESQL</a:t>
          </a:r>
          <a:endParaRPr lang="es-EC" sz="2400" b="1" dirty="0"/>
        </a:p>
      </dgm:t>
    </dgm:pt>
    <dgm:pt modelId="{2E9E6725-E70A-46B8-ACC2-5F6992B73F87}" type="parTrans" cxnId="{9352037D-6D80-401A-8D37-2281A74940E6}">
      <dgm:prSet/>
      <dgm:spPr/>
      <dgm:t>
        <a:bodyPr/>
        <a:lstStyle/>
        <a:p>
          <a:endParaRPr lang="es-EC" sz="2000"/>
        </a:p>
      </dgm:t>
    </dgm:pt>
    <dgm:pt modelId="{14726A84-E765-4F02-8FE9-B4E01EB8AC60}" type="sibTrans" cxnId="{9352037D-6D80-401A-8D37-2281A74940E6}">
      <dgm:prSet/>
      <dgm:spPr/>
      <dgm:t>
        <a:bodyPr/>
        <a:lstStyle/>
        <a:p>
          <a:endParaRPr lang="es-EC" sz="2000"/>
        </a:p>
      </dgm:t>
    </dgm:pt>
    <dgm:pt modelId="{2A2E2200-AA3B-443F-A902-1D2ED0FA66A6}">
      <dgm:prSet phldrT="[Texto]" custT="1"/>
      <dgm:spPr/>
      <dgm:t>
        <a:bodyPr/>
        <a:lstStyle/>
        <a:p>
          <a:pPr algn="just"/>
          <a:r>
            <a:rPr lang="es-EC" sz="1800" dirty="0" smtClean="0"/>
            <a:t> Sistema Gestor de Base de Datos relacional orientado a objetos, diseñada para el manejo de datos complejos.</a:t>
          </a:r>
          <a:endParaRPr lang="es-EC" sz="1800" dirty="0"/>
        </a:p>
      </dgm:t>
    </dgm:pt>
    <dgm:pt modelId="{3A9AD72E-FB00-4705-B60E-69688F88AB37}" type="parTrans" cxnId="{F1DAD111-48FC-4E74-A879-A8040FCCD705}">
      <dgm:prSet/>
      <dgm:spPr/>
      <dgm:t>
        <a:bodyPr/>
        <a:lstStyle/>
        <a:p>
          <a:endParaRPr lang="es-EC" sz="2000"/>
        </a:p>
      </dgm:t>
    </dgm:pt>
    <dgm:pt modelId="{C367AC9B-51D4-4EE1-BDF2-B38C0FC7915D}" type="sibTrans" cxnId="{F1DAD111-48FC-4E74-A879-A8040FCCD705}">
      <dgm:prSet/>
      <dgm:spPr/>
      <dgm:t>
        <a:bodyPr/>
        <a:lstStyle/>
        <a:p>
          <a:endParaRPr lang="es-EC" sz="2000"/>
        </a:p>
      </dgm:t>
    </dgm:pt>
    <dgm:pt modelId="{D57FE3F0-3A41-42B8-BFAE-A7C2385C8178}">
      <dgm:prSet phldrT="[Texto]" custT="1"/>
      <dgm:spPr/>
      <dgm:t>
        <a:bodyPr/>
        <a:lstStyle/>
        <a:p>
          <a:pPr algn="ctr"/>
          <a:r>
            <a:rPr lang="es-EC" sz="4000" dirty="0" smtClean="0"/>
            <a:t>WILDFLY</a:t>
          </a:r>
          <a:endParaRPr lang="es-EC" sz="4000" dirty="0"/>
        </a:p>
      </dgm:t>
    </dgm:pt>
    <dgm:pt modelId="{3796EEA0-B452-4EB9-B84A-394E09A98A97}" type="parTrans" cxnId="{180E1905-599B-4F2C-96F4-E913536B36AA}">
      <dgm:prSet/>
      <dgm:spPr/>
      <dgm:t>
        <a:bodyPr/>
        <a:lstStyle/>
        <a:p>
          <a:endParaRPr lang="es-EC" sz="2000"/>
        </a:p>
      </dgm:t>
    </dgm:pt>
    <dgm:pt modelId="{EF7B3E49-3D00-4E45-9AC9-848DD5497D06}" type="sibTrans" cxnId="{180E1905-599B-4F2C-96F4-E913536B36AA}">
      <dgm:prSet/>
      <dgm:spPr/>
      <dgm:t>
        <a:bodyPr/>
        <a:lstStyle/>
        <a:p>
          <a:endParaRPr lang="es-EC" sz="2000"/>
        </a:p>
      </dgm:t>
    </dgm:pt>
    <dgm:pt modelId="{E6D0AC5B-C9BA-4201-9361-12B08FC7817C}">
      <dgm:prSet phldrT="[Texto]" custT="1"/>
      <dgm:spPr/>
      <dgm:t>
        <a:bodyPr/>
        <a:lstStyle/>
        <a:p>
          <a:pPr algn="just"/>
          <a:r>
            <a:rPr lang="es-EC" sz="1800" dirty="0" smtClean="0"/>
            <a:t>Servidor de aplicaciones que permite alojar y desplegar todo tipo de aplicaciones web (sencillas o distribuidas).</a:t>
          </a:r>
          <a:endParaRPr lang="es-EC" sz="1800" dirty="0"/>
        </a:p>
      </dgm:t>
    </dgm:pt>
    <dgm:pt modelId="{4F5717D1-3E49-4C90-883E-56C64F9D86BD}" type="parTrans" cxnId="{45762D99-C02C-4182-AF4A-26E3B419B60E}">
      <dgm:prSet/>
      <dgm:spPr/>
      <dgm:t>
        <a:bodyPr/>
        <a:lstStyle/>
        <a:p>
          <a:endParaRPr lang="es-EC" sz="2000"/>
        </a:p>
      </dgm:t>
    </dgm:pt>
    <dgm:pt modelId="{762CFB38-B82D-462E-A2F9-120F3B3345D1}" type="sibTrans" cxnId="{45762D99-C02C-4182-AF4A-26E3B419B60E}">
      <dgm:prSet/>
      <dgm:spPr/>
      <dgm:t>
        <a:bodyPr/>
        <a:lstStyle/>
        <a:p>
          <a:endParaRPr lang="es-EC" sz="2000"/>
        </a:p>
      </dgm:t>
    </dgm:pt>
    <dgm:pt modelId="{9DD7F745-A138-411B-853F-F382C761E4E2}">
      <dgm:prSet phldrT="[Texto]" custT="1"/>
      <dgm:spPr/>
      <dgm:t>
        <a:bodyPr/>
        <a:lstStyle/>
        <a:p>
          <a:r>
            <a:rPr lang="es-EC" sz="1800" dirty="0" smtClean="0"/>
            <a:t>Framework para aplicaciones web,  que permite generar de manera fácil y rápida la capa de presentación mediante componentes de interfaz de usuario.</a:t>
          </a:r>
          <a:endParaRPr lang="es-EC" sz="1800" dirty="0"/>
        </a:p>
      </dgm:t>
    </dgm:pt>
    <dgm:pt modelId="{D586B7E7-4C09-4EA7-98CA-587AF5A734BD}" type="parTrans" cxnId="{F627B01D-AB91-46DA-B948-42AC847E59FC}">
      <dgm:prSet/>
      <dgm:spPr/>
      <dgm:t>
        <a:bodyPr/>
        <a:lstStyle/>
        <a:p>
          <a:endParaRPr lang="es-EC" sz="2000"/>
        </a:p>
      </dgm:t>
    </dgm:pt>
    <dgm:pt modelId="{118AF0E9-B2DC-405B-9C98-6D5770CD3508}" type="sibTrans" cxnId="{F627B01D-AB91-46DA-B948-42AC847E59FC}">
      <dgm:prSet/>
      <dgm:spPr/>
      <dgm:t>
        <a:bodyPr/>
        <a:lstStyle/>
        <a:p>
          <a:endParaRPr lang="es-EC" sz="2000"/>
        </a:p>
      </dgm:t>
    </dgm:pt>
    <dgm:pt modelId="{E24ACB24-0E8C-4DCD-95BC-79CA36429743}">
      <dgm:prSet phldrT="[Texto]" custT="1"/>
      <dgm:spPr/>
      <dgm:t>
        <a:bodyPr/>
        <a:lstStyle/>
        <a:p>
          <a:pPr algn="just"/>
          <a:r>
            <a:rPr lang="es-EC" sz="1800" dirty="0" smtClean="0"/>
            <a:t>Cumple con ACID.</a:t>
          </a:r>
          <a:endParaRPr lang="es-EC" sz="1800" dirty="0"/>
        </a:p>
      </dgm:t>
    </dgm:pt>
    <dgm:pt modelId="{F995B25E-2F3B-4DD7-B2C2-2527E9D554E2}" type="parTrans" cxnId="{9D284386-5A2B-4A32-A5F6-A9684740972F}">
      <dgm:prSet/>
      <dgm:spPr/>
      <dgm:t>
        <a:bodyPr/>
        <a:lstStyle/>
        <a:p>
          <a:endParaRPr lang="es-EC"/>
        </a:p>
      </dgm:t>
    </dgm:pt>
    <dgm:pt modelId="{FF197E85-30A8-4D4F-B20D-4F543D89C853}" type="sibTrans" cxnId="{9D284386-5A2B-4A32-A5F6-A9684740972F}">
      <dgm:prSet/>
      <dgm:spPr/>
      <dgm:t>
        <a:bodyPr/>
        <a:lstStyle/>
        <a:p>
          <a:endParaRPr lang="es-EC"/>
        </a:p>
      </dgm:t>
    </dgm:pt>
    <dgm:pt modelId="{127BFBF1-4811-4961-88CA-0BC307CEB631}">
      <dgm:prSet phldrT="[Texto]" custT="1"/>
      <dgm:spPr/>
      <dgm:t>
        <a:bodyPr/>
        <a:lstStyle/>
        <a:p>
          <a:pPr algn="just"/>
          <a:r>
            <a:rPr lang="es-EC" sz="1800" dirty="0" smtClean="0"/>
            <a:t>Se integra directamente con Hibernate.</a:t>
          </a:r>
          <a:endParaRPr lang="es-EC" sz="1800" dirty="0"/>
        </a:p>
      </dgm:t>
    </dgm:pt>
    <dgm:pt modelId="{B7070CE2-FB01-4F5E-870E-FFEFDE5DB884}" type="parTrans" cxnId="{50F03341-707A-4A56-90BF-7DECEEDB449E}">
      <dgm:prSet/>
      <dgm:spPr/>
      <dgm:t>
        <a:bodyPr/>
        <a:lstStyle/>
        <a:p>
          <a:endParaRPr lang="es-EC"/>
        </a:p>
      </dgm:t>
    </dgm:pt>
    <dgm:pt modelId="{C2977904-9AAB-4A65-9E92-48D7C386296C}" type="sibTrans" cxnId="{50F03341-707A-4A56-90BF-7DECEEDB449E}">
      <dgm:prSet/>
      <dgm:spPr/>
      <dgm:t>
        <a:bodyPr/>
        <a:lstStyle/>
        <a:p>
          <a:endParaRPr lang="es-EC"/>
        </a:p>
      </dgm:t>
    </dgm:pt>
    <dgm:pt modelId="{FDC0E1E4-474B-4196-8F93-4BA2C732E869}" type="pres">
      <dgm:prSet presAssocID="{0089DD3C-2F93-44DE-9612-C7FCD05BB47C}" presName="Name0" presStyleCnt="0">
        <dgm:presLayoutVars>
          <dgm:dir/>
          <dgm:animLvl val="lvl"/>
          <dgm:resizeHandles/>
        </dgm:presLayoutVars>
      </dgm:prSet>
      <dgm:spPr/>
    </dgm:pt>
    <dgm:pt modelId="{1574A9F6-A659-423D-878F-2E558066D7C7}" type="pres">
      <dgm:prSet presAssocID="{28686C7C-07DD-4967-9224-08E4542FBA19}" presName="linNode" presStyleCnt="0"/>
      <dgm:spPr/>
    </dgm:pt>
    <dgm:pt modelId="{6B0A6A56-D024-4FE5-A9DC-558C7E961CC5}" type="pres">
      <dgm:prSet presAssocID="{28686C7C-07DD-4967-9224-08E4542FBA19}" presName="parentShp" presStyleLbl="node1" presStyleIdx="0" presStyleCnt="3" custScaleX="825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982A7F-769B-48AD-93C9-04B1DF06ACB3}" type="pres">
      <dgm:prSet presAssocID="{28686C7C-07DD-4967-9224-08E4542FBA19}" presName="childShp" presStyleLbl="bgAccFollowNode1" presStyleIdx="0" presStyleCnt="3" custScaleY="1201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464AA3-D471-4B8A-BE7D-39E475AAFAA1}" type="pres">
      <dgm:prSet presAssocID="{A67FDDB1-3503-4B08-9AE0-A5EB1671C8D7}" presName="spacing" presStyleCnt="0"/>
      <dgm:spPr/>
    </dgm:pt>
    <dgm:pt modelId="{0DC27DF7-65FD-4089-A419-5A3B0A35E41F}" type="pres">
      <dgm:prSet presAssocID="{057F1271-5A41-496A-81B3-406E20BA205F}" presName="linNode" presStyleCnt="0"/>
      <dgm:spPr/>
    </dgm:pt>
    <dgm:pt modelId="{7D1BA7CF-0F8B-475B-961D-682294D93EF3}" type="pres">
      <dgm:prSet presAssocID="{057F1271-5A41-496A-81B3-406E20BA205F}" presName="parentShp" presStyleLbl="node1" presStyleIdx="1" presStyleCnt="3" custScaleX="825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BE010A-1738-4C96-B49E-FC454719468A}" type="pres">
      <dgm:prSet presAssocID="{057F1271-5A41-496A-81B3-406E20BA205F}" presName="childShp" presStyleLbl="bgAccFollowNode1" presStyleIdx="1" presStyleCnt="3" custScaleY="1201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57D67A-3139-4528-AD1B-AA2FEFFC5A13}" type="pres">
      <dgm:prSet presAssocID="{14726A84-E765-4F02-8FE9-B4E01EB8AC60}" presName="spacing" presStyleCnt="0"/>
      <dgm:spPr/>
    </dgm:pt>
    <dgm:pt modelId="{B9F78472-2E8C-4C6B-A337-92984E425926}" type="pres">
      <dgm:prSet presAssocID="{D57FE3F0-3A41-42B8-BFAE-A7C2385C8178}" presName="linNode" presStyleCnt="0"/>
      <dgm:spPr/>
    </dgm:pt>
    <dgm:pt modelId="{39F79EA2-4E00-4FB2-99A0-7CE32BC39EFA}" type="pres">
      <dgm:prSet presAssocID="{D57FE3F0-3A41-42B8-BFAE-A7C2385C8178}" presName="parentShp" presStyleLbl="node1" presStyleIdx="2" presStyleCnt="3" custScaleX="825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BFD0CF-8DF1-43DA-B8AC-24945370B312}" type="pres">
      <dgm:prSet presAssocID="{D57FE3F0-3A41-42B8-BFAE-A7C2385C8178}" presName="childShp" presStyleLbl="bgAccFollowNode1" presStyleIdx="2" presStyleCnt="3" custScaleY="1201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8C1B76A-475E-4799-B018-05842B49700D}" srcId="{0089DD3C-2F93-44DE-9612-C7FCD05BB47C}" destId="{28686C7C-07DD-4967-9224-08E4542FBA19}" srcOrd="0" destOrd="0" parTransId="{183139DF-ED07-4C56-AEE9-5C1F0EA1751D}" sibTransId="{A67FDDB1-3503-4B08-9AE0-A5EB1671C8D7}"/>
    <dgm:cxn modelId="{646EFA74-F2D6-4EAB-814B-DFDA9D6CEBB7}" type="presOf" srcId="{9DD7F745-A138-411B-853F-F382C761E4E2}" destId="{C1982A7F-769B-48AD-93C9-04B1DF06ACB3}" srcOrd="0" destOrd="0" presId="urn:microsoft.com/office/officeart/2005/8/layout/vList6"/>
    <dgm:cxn modelId="{F1DAD111-48FC-4E74-A879-A8040FCCD705}" srcId="{057F1271-5A41-496A-81B3-406E20BA205F}" destId="{2A2E2200-AA3B-443F-A902-1D2ED0FA66A6}" srcOrd="0" destOrd="0" parTransId="{3A9AD72E-FB00-4705-B60E-69688F88AB37}" sibTransId="{C367AC9B-51D4-4EE1-BDF2-B38C0FC7915D}"/>
    <dgm:cxn modelId="{9352037D-6D80-401A-8D37-2281A74940E6}" srcId="{0089DD3C-2F93-44DE-9612-C7FCD05BB47C}" destId="{057F1271-5A41-496A-81B3-406E20BA205F}" srcOrd="1" destOrd="0" parTransId="{2E9E6725-E70A-46B8-ACC2-5F6992B73F87}" sibTransId="{14726A84-E765-4F02-8FE9-B4E01EB8AC60}"/>
    <dgm:cxn modelId="{3662E064-7150-4077-826B-8295AB68E38D}" type="presOf" srcId="{28686C7C-07DD-4967-9224-08E4542FBA19}" destId="{6B0A6A56-D024-4FE5-A9DC-558C7E961CC5}" srcOrd="0" destOrd="0" presId="urn:microsoft.com/office/officeart/2005/8/layout/vList6"/>
    <dgm:cxn modelId="{CB1C1143-4CAC-4C80-A971-E690CC5762C7}" type="presOf" srcId="{127BFBF1-4811-4961-88CA-0BC307CEB631}" destId="{C4BFD0CF-8DF1-43DA-B8AC-24945370B312}" srcOrd="0" destOrd="1" presId="urn:microsoft.com/office/officeart/2005/8/layout/vList6"/>
    <dgm:cxn modelId="{0D7B6F33-6F57-4B2D-80DF-DB21BF32313B}" type="presOf" srcId="{E24ACB24-0E8C-4DCD-95BC-79CA36429743}" destId="{BFBE010A-1738-4C96-B49E-FC454719468A}" srcOrd="0" destOrd="1" presId="urn:microsoft.com/office/officeart/2005/8/layout/vList6"/>
    <dgm:cxn modelId="{A94D7BE8-A8CA-4E8B-9A37-73B288286265}" type="presOf" srcId="{D57FE3F0-3A41-42B8-BFAE-A7C2385C8178}" destId="{39F79EA2-4E00-4FB2-99A0-7CE32BC39EFA}" srcOrd="0" destOrd="0" presId="urn:microsoft.com/office/officeart/2005/8/layout/vList6"/>
    <dgm:cxn modelId="{9D284386-5A2B-4A32-A5F6-A9684740972F}" srcId="{057F1271-5A41-496A-81B3-406E20BA205F}" destId="{E24ACB24-0E8C-4DCD-95BC-79CA36429743}" srcOrd="1" destOrd="0" parTransId="{F995B25E-2F3B-4DD7-B2C2-2527E9D554E2}" sibTransId="{FF197E85-30A8-4D4F-B20D-4F543D89C853}"/>
    <dgm:cxn modelId="{45762D99-C02C-4182-AF4A-26E3B419B60E}" srcId="{D57FE3F0-3A41-42B8-BFAE-A7C2385C8178}" destId="{E6D0AC5B-C9BA-4201-9361-12B08FC7817C}" srcOrd="0" destOrd="0" parTransId="{4F5717D1-3E49-4C90-883E-56C64F9D86BD}" sibTransId="{762CFB38-B82D-462E-A2F9-120F3B3345D1}"/>
    <dgm:cxn modelId="{696EE8BD-51B7-463B-87DC-9ED647536D2C}" type="presOf" srcId="{E6D0AC5B-C9BA-4201-9361-12B08FC7817C}" destId="{C4BFD0CF-8DF1-43DA-B8AC-24945370B312}" srcOrd="0" destOrd="0" presId="urn:microsoft.com/office/officeart/2005/8/layout/vList6"/>
    <dgm:cxn modelId="{50F03341-707A-4A56-90BF-7DECEEDB449E}" srcId="{D57FE3F0-3A41-42B8-BFAE-A7C2385C8178}" destId="{127BFBF1-4811-4961-88CA-0BC307CEB631}" srcOrd="1" destOrd="0" parTransId="{B7070CE2-FB01-4F5E-870E-FFEFDE5DB884}" sibTransId="{C2977904-9AAB-4A65-9E92-48D7C386296C}"/>
    <dgm:cxn modelId="{180E1905-599B-4F2C-96F4-E913536B36AA}" srcId="{0089DD3C-2F93-44DE-9612-C7FCD05BB47C}" destId="{D57FE3F0-3A41-42B8-BFAE-A7C2385C8178}" srcOrd="2" destOrd="0" parTransId="{3796EEA0-B452-4EB9-B84A-394E09A98A97}" sibTransId="{EF7B3E49-3D00-4E45-9AC9-848DD5497D06}"/>
    <dgm:cxn modelId="{F627B01D-AB91-46DA-B948-42AC847E59FC}" srcId="{28686C7C-07DD-4967-9224-08E4542FBA19}" destId="{9DD7F745-A138-411B-853F-F382C761E4E2}" srcOrd="0" destOrd="0" parTransId="{D586B7E7-4C09-4EA7-98CA-587AF5A734BD}" sibTransId="{118AF0E9-B2DC-405B-9C98-6D5770CD3508}"/>
    <dgm:cxn modelId="{B8CACFC6-2896-47E5-BFB2-D3C569A32A29}" type="presOf" srcId="{0089DD3C-2F93-44DE-9612-C7FCD05BB47C}" destId="{FDC0E1E4-474B-4196-8F93-4BA2C732E869}" srcOrd="0" destOrd="0" presId="urn:microsoft.com/office/officeart/2005/8/layout/vList6"/>
    <dgm:cxn modelId="{DEA4D2F7-DFCE-444A-9C2C-9D54596A68FA}" type="presOf" srcId="{2A2E2200-AA3B-443F-A902-1D2ED0FA66A6}" destId="{BFBE010A-1738-4C96-B49E-FC454719468A}" srcOrd="0" destOrd="0" presId="urn:microsoft.com/office/officeart/2005/8/layout/vList6"/>
    <dgm:cxn modelId="{662F5147-397C-4366-94B2-B3180B4158F4}" type="presOf" srcId="{057F1271-5A41-496A-81B3-406E20BA205F}" destId="{7D1BA7CF-0F8B-475B-961D-682294D93EF3}" srcOrd="0" destOrd="0" presId="urn:microsoft.com/office/officeart/2005/8/layout/vList6"/>
    <dgm:cxn modelId="{84B15618-7E93-4943-8C7E-517619BA1025}" type="presParOf" srcId="{FDC0E1E4-474B-4196-8F93-4BA2C732E869}" destId="{1574A9F6-A659-423D-878F-2E558066D7C7}" srcOrd="0" destOrd="0" presId="urn:microsoft.com/office/officeart/2005/8/layout/vList6"/>
    <dgm:cxn modelId="{93EE133D-1DA6-45BC-A7A0-E6C38C1E91E2}" type="presParOf" srcId="{1574A9F6-A659-423D-878F-2E558066D7C7}" destId="{6B0A6A56-D024-4FE5-A9DC-558C7E961CC5}" srcOrd="0" destOrd="0" presId="urn:microsoft.com/office/officeart/2005/8/layout/vList6"/>
    <dgm:cxn modelId="{F76604A9-A1FB-4E2C-80FA-3089C562BA84}" type="presParOf" srcId="{1574A9F6-A659-423D-878F-2E558066D7C7}" destId="{C1982A7F-769B-48AD-93C9-04B1DF06ACB3}" srcOrd="1" destOrd="0" presId="urn:microsoft.com/office/officeart/2005/8/layout/vList6"/>
    <dgm:cxn modelId="{3CC469D7-B0D6-4D42-BA3A-F40D5493F1B4}" type="presParOf" srcId="{FDC0E1E4-474B-4196-8F93-4BA2C732E869}" destId="{55464AA3-D471-4B8A-BE7D-39E475AAFAA1}" srcOrd="1" destOrd="0" presId="urn:microsoft.com/office/officeart/2005/8/layout/vList6"/>
    <dgm:cxn modelId="{7D70B7EF-5A7D-4EBC-AE39-015DF5DEA042}" type="presParOf" srcId="{FDC0E1E4-474B-4196-8F93-4BA2C732E869}" destId="{0DC27DF7-65FD-4089-A419-5A3B0A35E41F}" srcOrd="2" destOrd="0" presId="urn:microsoft.com/office/officeart/2005/8/layout/vList6"/>
    <dgm:cxn modelId="{BFE62872-9E46-4045-BFA4-22445217A360}" type="presParOf" srcId="{0DC27DF7-65FD-4089-A419-5A3B0A35E41F}" destId="{7D1BA7CF-0F8B-475B-961D-682294D93EF3}" srcOrd="0" destOrd="0" presId="urn:microsoft.com/office/officeart/2005/8/layout/vList6"/>
    <dgm:cxn modelId="{3CF17732-805A-4ED7-B99D-99E3EA23EDF7}" type="presParOf" srcId="{0DC27DF7-65FD-4089-A419-5A3B0A35E41F}" destId="{BFBE010A-1738-4C96-B49E-FC454719468A}" srcOrd="1" destOrd="0" presId="urn:microsoft.com/office/officeart/2005/8/layout/vList6"/>
    <dgm:cxn modelId="{5B7E3109-0C35-4167-A02A-8C7D9FB35651}" type="presParOf" srcId="{FDC0E1E4-474B-4196-8F93-4BA2C732E869}" destId="{8E57D67A-3139-4528-AD1B-AA2FEFFC5A13}" srcOrd="3" destOrd="0" presId="urn:microsoft.com/office/officeart/2005/8/layout/vList6"/>
    <dgm:cxn modelId="{CC892C11-2873-43CA-AAE7-32F9C65CBA8E}" type="presParOf" srcId="{FDC0E1E4-474B-4196-8F93-4BA2C732E869}" destId="{B9F78472-2E8C-4C6B-A337-92984E425926}" srcOrd="4" destOrd="0" presId="urn:microsoft.com/office/officeart/2005/8/layout/vList6"/>
    <dgm:cxn modelId="{BDB803E4-FE57-4032-9977-3086E7C4FC54}" type="presParOf" srcId="{B9F78472-2E8C-4C6B-A337-92984E425926}" destId="{39F79EA2-4E00-4FB2-99A0-7CE32BC39EFA}" srcOrd="0" destOrd="0" presId="urn:microsoft.com/office/officeart/2005/8/layout/vList6"/>
    <dgm:cxn modelId="{01217066-9A36-4F4B-83A9-E2CF7FC840DF}" type="presParOf" srcId="{B9F78472-2E8C-4C6B-A337-92984E425926}" destId="{C4BFD0CF-8DF1-43DA-B8AC-24945370B312}" srcOrd="1" destOrd="0" presId="urn:microsoft.com/office/officeart/2005/8/layout/vList6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F6620-A44C-4674-A731-F0B6F380E9DF}">
      <dsp:nvSpPr>
        <dsp:cNvPr id="0" name=""/>
        <dsp:cNvSpPr/>
      </dsp:nvSpPr>
      <dsp:spPr>
        <a:xfrm rot="5400000">
          <a:off x="-82309" y="85770"/>
          <a:ext cx="548729" cy="38411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>
            <a:latin typeface="Gill Sans MT (Cuerpo)"/>
          </a:endParaRPr>
        </a:p>
      </dsp:txBody>
      <dsp:txXfrm rot="-5400000">
        <a:off x="1" y="195515"/>
        <a:ext cx="384110" cy="164619"/>
      </dsp:txXfrm>
    </dsp:sp>
    <dsp:sp modelId="{337FA2D6-2231-45D4-9D42-AB060A55D568}">
      <dsp:nvSpPr>
        <dsp:cNvPr id="0" name=""/>
        <dsp:cNvSpPr/>
      </dsp:nvSpPr>
      <dsp:spPr>
        <a:xfrm rot="5400000">
          <a:off x="3650122" y="-3262550"/>
          <a:ext cx="356674" cy="68886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>
              <a:latin typeface="Gill Sans MT (Cuerpo)"/>
            </a:rPr>
            <a:t>Introducción</a:t>
          </a:r>
          <a:endParaRPr lang="es-EC" sz="2800" kern="1200" dirty="0">
            <a:latin typeface="Gill Sans MT (Cuerpo)"/>
          </a:endParaRPr>
        </a:p>
      </dsp:txBody>
      <dsp:txXfrm rot="-5400000">
        <a:off x="384111" y="20872"/>
        <a:ext cx="6871286" cy="321852"/>
      </dsp:txXfrm>
    </dsp:sp>
    <dsp:sp modelId="{17A0B48F-B463-4038-9B56-F6B8975D12FE}">
      <dsp:nvSpPr>
        <dsp:cNvPr id="0" name=""/>
        <dsp:cNvSpPr/>
      </dsp:nvSpPr>
      <dsp:spPr>
        <a:xfrm rot="5400000">
          <a:off x="-82309" y="575248"/>
          <a:ext cx="548729" cy="38411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>
            <a:latin typeface="Gill Sans MT (Cuerpo)"/>
          </a:endParaRPr>
        </a:p>
      </dsp:txBody>
      <dsp:txXfrm rot="-5400000">
        <a:off x="1" y="684993"/>
        <a:ext cx="384110" cy="164619"/>
      </dsp:txXfrm>
    </dsp:sp>
    <dsp:sp modelId="{F76E32BE-1BC8-4735-B908-357C7798F63C}">
      <dsp:nvSpPr>
        <dsp:cNvPr id="0" name=""/>
        <dsp:cNvSpPr/>
      </dsp:nvSpPr>
      <dsp:spPr>
        <a:xfrm rot="5400000">
          <a:off x="3650122" y="-2773071"/>
          <a:ext cx="356674" cy="68886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>
              <a:latin typeface="Gill Sans MT (Cuerpo)"/>
            </a:rPr>
            <a:t>Planteamiento del Problema</a:t>
          </a:r>
          <a:endParaRPr lang="es-EC" sz="2800" kern="1200" dirty="0">
            <a:latin typeface="Gill Sans MT (Cuerpo)"/>
          </a:endParaRPr>
        </a:p>
      </dsp:txBody>
      <dsp:txXfrm rot="-5400000">
        <a:off x="384111" y="510351"/>
        <a:ext cx="6871286" cy="321852"/>
      </dsp:txXfrm>
    </dsp:sp>
    <dsp:sp modelId="{24382933-E754-4F0C-96B5-5119383230C3}">
      <dsp:nvSpPr>
        <dsp:cNvPr id="0" name=""/>
        <dsp:cNvSpPr/>
      </dsp:nvSpPr>
      <dsp:spPr>
        <a:xfrm rot="5400000">
          <a:off x="-82309" y="1064727"/>
          <a:ext cx="548729" cy="38411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>
            <a:latin typeface="Gill Sans MT (Cuerpo)"/>
          </a:endParaRPr>
        </a:p>
      </dsp:txBody>
      <dsp:txXfrm rot="-5400000">
        <a:off x="1" y="1174472"/>
        <a:ext cx="384110" cy="164619"/>
      </dsp:txXfrm>
    </dsp:sp>
    <dsp:sp modelId="{CC21FDDC-126F-4EF2-BE8D-D4714ED6AFB2}">
      <dsp:nvSpPr>
        <dsp:cNvPr id="0" name=""/>
        <dsp:cNvSpPr/>
      </dsp:nvSpPr>
      <dsp:spPr>
        <a:xfrm rot="5400000">
          <a:off x="3650122" y="-2283593"/>
          <a:ext cx="356674" cy="68886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>
              <a:latin typeface="Gill Sans MT (Cuerpo)"/>
            </a:rPr>
            <a:t>Justificación</a:t>
          </a:r>
          <a:endParaRPr lang="es-EC" sz="2800" kern="1200" dirty="0">
            <a:latin typeface="Gill Sans MT (Cuerpo)"/>
          </a:endParaRPr>
        </a:p>
      </dsp:txBody>
      <dsp:txXfrm rot="-5400000">
        <a:off x="384111" y="999829"/>
        <a:ext cx="6871286" cy="321852"/>
      </dsp:txXfrm>
    </dsp:sp>
    <dsp:sp modelId="{645791FA-3526-49A6-B40C-AC5716D70314}">
      <dsp:nvSpPr>
        <dsp:cNvPr id="0" name=""/>
        <dsp:cNvSpPr/>
      </dsp:nvSpPr>
      <dsp:spPr>
        <a:xfrm rot="5400000">
          <a:off x="-82309" y="1554205"/>
          <a:ext cx="548729" cy="38411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>
            <a:latin typeface="Gill Sans MT (Cuerpo)"/>
          </a:endParaRPr>
        </a:p>
      </dsp:txBody>
      <dsp:txXfrm rot="-5400000">
        <a:off x="1" y="1663950"/>
        <a:ext cx="384110" cy="164619"/>
      </dsp:txXfrm>
    </dsp:sp>
    <dsp:sp modelId="{DF87A0E7-F3FD-4A68-9573-CC27E6A5C7E9}">
      <dsp:nvSpPr>
        <dsp:cNvPr id="0" name=""/>
        <dsp:cNvSpPr/>
      </dsp:nvSpPr>
      <dsp:spPr>
        <a:xfrm rot="5400000">
          <a:off x="3650122" y="-1794114"/>
          <a:ext cx="356674" cy="68886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>
              <a:latin typeface="Gill Sans MT (Cuerpo)"/>
            </a:rPr>
            <a:t>Objetivos</a:t>
          </a:r>
          <a:endParaRPr lang="es-EC" sz="2800" kern="1200" dirty="0">
            <a:latin typeface="Gill Sans MT (Cuerpo)"/>
          </a:endParaRPr>
        </a:p>
      </dsp:txBody>
      <dsp:txXfrm rot="-5400000">
        <a:off x="384111" y="1489308"/>
        <a:ext cx="6871286" cy="321852"/>
      </dsp:txXfrm>
    </dsp:sp>
    <dsp:sp modelId="{5764B371-9B76-43C8-A05F-C914D30420A5}">
      <dsp:nvSpPr>
        <dsp:cNvPr id="0" name=""/>
        <dsp:cNvSpPr/>
      </dsp:nvSpPr>
      <dsp:spPr>
        <a:xfrm rot="5400000">
          <a:off x="-82309" y="2043684"/>
          <a:ext cx="548729" cy="384110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>
            <a:latin typeface="Gill Sans MT (Cuerpo)"/>
          </a:endParaRPr>
        </a:p>
      </dsp:txBody>
      <dsp:txXfrm rot="-5400000">
        <a:off x="1" y="2153429"/>
        <a:ext cx="384110" cy="164619"/>
      </dsp:txXfrm>
    </dsp:sp>
    <dsp:sp modelId="{9724D9A8-2E1F-4ABD-9BD6-F4BC350A4484}">
      <dsp:nvSpPr>
        <dsp:cNvPr id="0" name=""/>
        <dsp:cNvSpPr/>
      </dsp:nvSpPr>
      <dsp:spPr>
        <a:xfrm rot="5400000">
          <a:off x="3650122" y="-1304636"/>
          <a:ext cx="356674" cy="68886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>
              <a:latin typeface="Gill Sans MT (Cuerpo)"/>
            </a:rPr>
            <a:t>Alcance</a:t>
          </a:r>
          <a:endParaRPr lang="es-EC" sz="2800" kern="1200" dirty="0">
            <a:latin typeface="Gill Sans MT (Cuerpo)"/>
          </a:endParaRPr>
        </a:p>
      </dsp:txBody>
      <dsp:txXfrm rot="-5400000">
        <a:off x="384111" y="1978786"/>
        <a:ext cx="6871286" cy="321852"/>
      </dsp:txXfrm>
    </dsp:sp>
    <dsp:sp modelId="{19D26906-B821-4A4F-893F-D664EE584E70}">
      <dsp:nvSpPr>
        <dsp:cNvPr id="0" name=""/>
        <dsp:cNvSpPr/>
      </dsp:nvSpPr>
      <dsp:spPr>
        <a:xfrm rot="5400000">
          <a:off x="-82309" y="2533162"/>
          <a:ext cx="548729" cy="38411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>
            <a:latin typeface="Gill Sans MT (Cuerpo)"/>
          </a:endParaRPr>
        </a:p>
      </dsp:txBody>
      <dsp:txXfrm rot="-5400000">
        <a:off x="1" y="2642907"/>
        <a:ext cx="384110" cy="164619"/>
      </dsp:txXfrm>
    </dsp:sp>
    <dsp:sp modelId="{07CECDAB-5D8D-4A4B-B6C7-D1E2A22DF204}">
      <dsp:nvSpPr>
        <dsp:cNvPr id="0" name=""/>
        <dsp:cNvSpPr/>
      </dsp:nvSpPr>
      <dsp:spPr>
        <a:xfrm rot="5400000">
          <a:off x="3650122" y="-815158"/>
          <a:ext cx="356674" cy="68886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>
              <a:latin typeface="Gill Sans MT (Cuerpo)"/>
            </a:rPr>
            <a:t>Marco Teórico</a:t>
          </a:r>
          <a:endParaRPr lang="es-EC" sz="2800" kern="1200" dirty="0">
            <a:latin typeface="Gill Sans MT (Cuerpo)"/>
          </a:endParaRPr>
        </a:p>
      </dsp:txBody>
      <dsp:txXfrm rot="-5400000">
        <a:off x="384111" y="2468264"/>
        <a:ext cx="6871286" cy="321852"/>
      </dsp:txXfrm>
    </dsp:sp>
    <dsp:sp modelId="{A6C82901-208D-4FB3-B912-B906FED76E4E}">
      <dsp:nvSpPr>
        <dsp:cNvPr id="0" name=""/>
        <dsp:cNvSpPr/>
      </dsp:nvSpPr>
      <dsp:spPr>
        <a:xfrm rot="5400000">
          <a:off x="-82309" y="3022641"/>
          <a:ext cx="548729" cy="38411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>
            <a:latin typeface="Gill Sans MT (Cuerpo)"/>
          </a:endParaRPr>
        </a:p>
      </dsp:txBody>
      <dsp:txXfrm rot="-5400000">
        <a:off x="1" y="3132386"/>
        <a:ext cx="384110" cy="164619"/>
      </dsp:txXfrm>
    </dsp:sp>
    <dsp:sp modelId="{A652AE4F-F92B-4D61-88A2-E5F1DCB39096}">
      <dsp:nvSpPr>
        <dsp:cNvPr id="0" name=""/>
        <dsp:cNvSpPr/>
      </dsp:nvSpPr>
      <dsp:spPr>
        <a:xfrm rot="5400000">
          <a:off x="3650122" y="-325679"/>
          <a:ext cx="356674" cy="68886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>
              <a:latin typeface="Gill Sans MT (Cuerpo)"/>
            </a:rPr>
            <a:t>Metodología</a:t>
          </a:r>
          <a:endParaRPr lang="es-EC" sz="2800" kern="1200" dirty="0">
            <a:latin typeface="Gill Sans MT (Cuerpo)"/>
          </a:endParaRPr>
        </a:p>
      </dsp:txBody>
      <dsp:txXfrm rot="-5400000">
        <a:off x="384111" y="2957743"/>
        <a:ext cx="6871286" cy="321852"/>
      </dsp:txXfrm>
    </dsp:sp>
    <dsp:sp modelId="{17D663BE-43D6-4D37-B02C-615D1B9BBB04}">
      <dsp:nvSpPr>
        <dsp:cNvPr id="0" name=""/>
        <dsp:cNvSpPr/>
      </dsp:nvSpPr>
      <dsp:spPr>
        <a:xfrm rot="5400000">
          <a:off x="-82309" y="3512119"/>
          <a:ext cx="548729" cy="38411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>
            <a:latin typeface="Gill Sans MT (Cuerpo)"/>
          </a:endParaRPr>
        </a:p>
      </dsp:txBody>
      <dsp:txXfrm rot="-5400000">
        <a:off x="1" y="3621864"/>
        <a:ext cx="384110" cy="164619"/>
      </dsp:txXfrm>
    </dsp:sp>
    <dsp:sp modelId="{4C8C600F-E9B2-42DB-8112-C63E23E02CBD}">
      <dsp:nvSpPr>
        <dsp:cNvPr id="0" name=""/>
        <dsp:cNvSpPr/>
      </dsp:nvSpPr>
      <dsp:spPr>
        <a:xfrm rot="5400000">
          <a:off x="3650122" y="163798"/>
          <a:ext cx="356674" cy="68886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>
              <a:latin typeface="Gill Sans MT (Cuerpo)"/>
            </a:rPr>
            <a:t>Análisis y Diseño</a:t>
          </a:r>
          <a:endParaRPr lang="es-EC" sz="2800" kern="1200" dirty="0">
            <a:latin typeface="Gill Sans MT (Cuerpo)"/>
          </a:endParaRPr>
        </a:p>
      </dsp:txBody>
      <dsp:txXfrm rot="-5400000">
        <a:off x="384111" y="3447221"/>
        <a:ext cx="6871286" cy="321852"/>
      </dsp:txXfrm>
    </dsp:sp>
    <dsp:sp modelId="{43131456-BB5C-4116-AF37-947EA344F2B9}">
      <dsp:nvSpPr>
        <dsp:cNvPr id="0" name=""/>
        <dsp:cNvSpPr/>
      </dsp:nvSpPr>
      <dsp:spPr>
        <a:xfrm rot="5400000">
          <a:off x="-82309" y="4001598"/>
          <a:ext cx="548729" cy="38411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>
            <a:latin typeface="Gill Sans MT (Cuerpo)"/>
          </a:endParaRPr>
        </a:p>
      </dsp:txBody>
      <dsp:txXfrm rot="-5400000">
        <a:off x="1" y="4111343"/>
        <a:ext cx="384110" cy="164619"/>
      </dsp:txXfrm>
    </dsp:sp>
    <dsp:sp modelId="{1AB5E6CF-855A-43E9-BBB9-A3583C287E4B}">
      <dsp:nvSpPr>
        <dsp:cNvPr id="0" name=""/>
        <dsp:cNvSpPr/>
      </dsp:nvSpPr>
      <dsp:spPr>
        <a:xfrm rot="5400000">
          <a:off x="3650122" y="653277"/>
          <a:ext cx="356674" cy="68886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>
              <a:latin typeface="Gill Sans MT (Cuerpo)"/>
            </a:rPr>
            <a:t>Sistema</a:t>
          </a:r>
          <a:endParaRPr lang="es-EC" sz="2800" kern="1200" dirty="0">
            <a:latin typeface="Gill Sans MT (Cuerpo)"/>
          </a:endParaRPr>
        </a:p>
      </dsp:txBody>
      <dsp:txXfrm rot="-5400000">
        <a:off x="384111" y="3936700"/>
        <a:ext cx="6871286" cy="321852"/>
      </dsp:txXfrm>
    </dsp:sp>
    <dsp:sp modelId="{D2B15AB9-203A-465F-8CF0-46159BB8B0FD}">
      <dsp:nvSpPr>
        <dsp:cNvPr id="0" name=""/>
        <dsp:cNvSpPr/>
      </dsp:nvSpPr>
      <dsp:spPr>
        <a:xfrm rot="5400000">
          <a:off x="-82309" y="4491076"/>
          <a:ext cx="548729" cy="384110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>
            <a:latin typeface="Gill Sans MT (Cuerpo)"/>
          </a:endParaRPr>
        </a:p>
      </dsp:txBody>
      <dsp:txXfrm rot="-5400000">
        <a:off x="1" y="4600821"/>
        <a:ext cx="384110" cy="164619"/>
      </dsp:txXfrm>
    </dsp:sp>
    <dsp:sp modelId="{06EADE7D-600D-44FA-9CBE-01B8BB728F03}">
      <dsp:nvSpPr>
        <dsp:cNvPr id="0" name=""/>
        <dsp:cNvSpPr/>
      </dsp:nvSpPr>
      <dsp:spPr>
        <a:xfrm rot="5400000">
          <a:off x="3650122" y="1142755"/>
          <a:ext cx="356674" cy="68886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>
              <a:latin typeface="Gill Sans MT (Cuerpo)"/>
            </a:rPr>
            <a:t>Conclusiones y Recomendaciones</a:t>
          </a:r>
          <a:endParaRPr lang="es-EC" sz="2800" kern="1200" dirty="0">
            <a:latin typeface="Gill Sans MT (Cuerpo)"/>
          </a:endParaRPr>
        </a:p>
      </dsp:txBody>
      <dsp:txXfrm rot="-5400000">
        <a:off x="384111" y="4426178"/>
        <a:ext cx="6871286" cy="321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C" smtClean="0"/>
              <a:t>UNIVERSIDAD DE LAS FUERZAS ARMADAS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62961-5B96-4A00-A9E7-64A9D95B1ECB}" type="datetimeFigureOut">
              <a:rPr lang="es-EC" smtClean="0"/>
              <a:pPr/>
              <a:t>11/05/2016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6336A-FA6E-4245-B839-86D8BBFC4B3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294461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C" smtClean="0"/>
              <a:t>UNIVERSIDAD DE LAS FUERZAS ARMADAS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BFEF9-F3B8-48CA-8F78-6EA6DA1BF3D9}" type="datetimeFigureOut">
              <a:rPr lang="es-EC" smtClean="0"/>
              <a:pPr/>
              <a:t>11/05/2016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84FC4-D885-48EE-BA8A-2F50D4202385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8896121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D8BBF-C8A4-47E4-AC7C-EBEDC96D727D}" type="datetime1">
              <a:rPr lang="es-EC" smtClean="0"/>
              <a:pPr/>
              <a:t>11/05/2016</a:t>
            </a:fld>
            <a:endParaRPr lang="es-EC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D2219-6410-4BAA-BE6C-592B3EFD6E69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C4C033-CB8D-4ACE-A7C9-01D2AFD2D40F}" type="datetime1">
              <a:rPr lang="es-EC" smtClean="0"/>
              <a:pPr/>
              <a:t>11/05/2016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D2219-6410-4BAA-BE6C-592B3EFD6E6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E7A61B-BBD6-42F9-BECA-0762F9C5DAB9}" type="datetime1">
              <a:rPr lang="es-EC" smtClean="0"/>
              <a:pPr/>
              <a:t>11/05/2016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D2219-6410-4BAA-BE6C-592B3EFD6E6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40CC2D-77C2-4489-B71E-9194DAB334AB}" type="datetime1">
              <a:rPr lang="es-EC" smtClean="0"/>
              <a:pPr/>
              <a:t>11/05/2016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D2219-6410-4BAA-BE6C-592B3EFD6E6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ED57A8-3932-48C3-9D5C-CA54CA261360}" type="datetime1">
              <a:rPr lang="es-EC" smtClean="0"/>
              <a:pPr/>
              <a:t>11/05/2016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D2219-6410-4BAA-BE6C-592B3EFD6E69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DFD151-12E3-44D8-8701-72D5B1ABC4A5}" type="datetime1">
              <a:rPr lang="es-EC" smtClean="0"/>
              <a:pPr/>
              <a:t>11/05/2016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D2219-6410-4BAA-BE6C-592B3EFD6E6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123D53-347E-496B-9EC2-8EA5D2F25503}" type="datetime1">
              <a:rPr lang="es-EC" smtClean="0"/>
              <a:pPr/>
              <a:t>11/05/2016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D2219-6410-4BAA-BE6C-592B3EFD6E6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A1563A-0461-41BA-BD80-00054B12823F}" type="datetime1">
              <a:rPr lang="es-EC" smtClean="0"/>
              <a:pPr/>
              <a:t>11/05/2016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D2219-6410-4BAA-BE6C-592B3EFD6E6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298756-7C94-4B2A-8ED1-AE0A4CE947BE}" type="datetime1">
              <a:rPr lang="es-EC" smtClean="0"/>
              <a:pPr/>
              <a:t>11/05/2016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D2219-6410-4BAA-BE6C-592B3EFD6E69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D8F1C2-A659-407B-A269-1E8C449C2709}" type="datetime1">
              <a:rPr lang="es-EC" smtClean="0"/>
              <a:pPr/>
              <a:t>11/05/2016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D2219-6410-4BAA-BE6C-592B3EFD6E6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8BD32-DD0D-41E2-9581-753DEB8DC473}" type="datetime1">
              <a:rPr lang="es-EC" smtClean="0"/>
              <a:pPr/>
              <a:t>11/05/2016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D2219-6410-4BAA-BE6C-592B3EFD6E69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4B7DD74-80BE-49E4-A23E-10A9FD562E98}" type="datetime1">
              <a:rPr lang="es-EC" smtClean="0"/>
              <a:pPr/>
              <a:t>11/05/2016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6CD2219-6410-4BAA-BE6C-592B3EFD6E69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newsflash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86314" y="216778"/>
            <a:ext cx="3810000" cy="1162050"/>
          </a:xfrm>
        </p:spPr>
        <p:txBody>
          <a:bodyPr>
            <a:normAutofit/>
          </a:bodyPr>
          <a:lstStyle/>
          <a:p>
            <a:pPr algn="ctr"/>
            <a:r>
              <a:rPr lang="es-EC" sz="2400" dirty="0" smtClean="0"/>
              <a:t>Departamento de ciencias de la computación</a:t>
            </a:r>
            <a:endParaRPr lang="es-EC" sz="2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786314" y="1406964"/>
            <a:ext cx="3810000" cy="698500"/>
          </a:xfrm>
        </p:spPr>
        <p:txBody>
          <a:bodyPr>
            <a:noAutofit/>
          </a:bodyPr>
          <a:lstStyle/>
          <a:p>
            <a:pPr algn="ctr"/>
            <a:r>
              <a:rPr lang="es-EC" sz="2000" dirty="0" smtClean="0"/>
              <a:t>CARRERA DE INGENIERÍA EN SISTEMAS E INFORMÁTICA</a:t>
            </a:r>
            <a:endParaRPr lang="es-EC" sz="2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42957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sz="2800" b="1" dirty="0" smtClean="0"/>
              <a:t>TEMA:</a:t>
            </a:r>
            <a:r>
              <a:rPr lang="es-ES" sz="2800" dirty="0" smtClean="0"/>
              <a:t> </a:t>
            </a:r>
            <a:endParaRPr lang="es-ES" sz="2800" b="1" dirty="0" smtClean="0"/>
          </a:p>
          <a:p>
            <a:pPr algn="ctr">
              <a:buNone/>
            </a:pPr>
            <a:r>
              <a:rPr lang="es-ES" sz="2800" dirty="0" smtClean="0"/>
              <a:t>ANÁLISIS, DISEÑO, CONSTRUCCIÓN E IMPLEMENTACIÓN DE UN SISTEMA ORIENTADO A LA WEB, PARA LA ADMINISTRACIÓN DE LA CAJA DE AHORRO Y CRÉDITO SOLIDARIA “BALCÓN DEL VALLE”</a:t>
            </a:r>
          </a:p>
          <a:p>
            <a:pPr algn="ctr">
              <a:buNone/>
            </a:pPr>
            <a:endParaRPr lang="es-ES" sz="1100" dirty="0" smtClean="0"/>
          </a:p>
          <a:p>
            <a:pPr>
              <a:buNone/>
            </a:pPr>
            <a:r>
              <a:rPr lang="es-ES" sz="2000" b="1" dirty="0" smtClean="0"/>
              <a:t>DIRECTOR: </a:t>
            </a:r>
            <a:r>
              <a:rPr lang="es-ES" sz="2000" dirty="0" smtClean="0"/>
              <a:t> ING.  ÑACATO CAIZA, GERMÁN</a:t>
            </a:r>
          </a:p>
          <a:p>
            <a:pPr>
              <a:buNone/>
            </a:pPr>
            <a:r>
              <a:rPr lang="es-ES" sz="2000" b="1" dirty="0" smtClean="0"/>
              <a:t>CODIRECTOR: </a:t>
            </a:r>
            <a:r>
              <a:rPr lang="es-ES" sz="2000" dirty="0" smtClean="0"/>
              <a:t> ING. DUEÑAS MORA, FREDDY</a:t>
            </a:r>
          </a:p>
          <a:p>
            <a:pPr>
              <a:buNone/>
            </a:pPr>
            <a:r>
              <a:rPr lang="es-ES" sz="2000" b="1" dirty="0" smtClean="0"/>
              <a:t>INFORMANTE:</a:t>
            </a:r>
            <a:r>
              <a:rPr lang="es-ES" sz="2000" dirty="0" smtClean="0"/>
              <a:t> ING. GALARRAGA HURTADO, FERNANDO</a:t>
            </a:r>
          </a:p>
          <a:p>
            <a:pPr>
              <a:buNone/>
            </a:pPr>
            <a:endParaRPr lang="es-ES" sz="1100" b="1" dirty="0" smtClean="0"/>
          </a:p>
          <a:p>
            <a:pPr>
              <a:buNone/>
            </a:pPr>
            <a:r>
              <a:rPr lang="es-ES" sz="2000" b="1" dirty="0" smtClean="0"/>
              <a:t>AUTOR:</a:t>
            </a:r>
            <a:r>
              <a:rPr lang="es-ES" sz="2000" dirty="0" smtClean="0"/>
              <a:t> COLOMA MAYORGA, MARILYN ALEJANDRA</a:t>
            </a:r>
            <a:endParaRPr lang="es-ES" sz="2000" b="1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2219-6410-4BAA-BE6C-592B3EFD6E69}" type="slidenum">
              <a:rPr lang="es-EC" smtClean="0"/>
              <a:pPr/>
              <a:t>1</a:t>
            </a:fld>
            <a:endParaRPr lang="es-EC"/>
          </a:p>
        </p:txBody>
      </p:sp>
      <p:pic>
        <p:nvPicPr>
          <p:cNvPr id="7" name="Picture 6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642918"/>
            <a:ext cx="4149065" cy="10715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279796" cy="4800600"/>
          </a:xfrm>
        </p:spPr>
        <p:txBody>
          <a:bodyPr/>
          <a:lstStyle/>
          <a:p>
            <a:pPr algn="just"/>
            <a:r>
              <a:rPr lang="es-EC" dirty="0" smtClean="0"/>
              <a:t>Construir e implementar el sistema de información y administración en la  web.</a:t>
            </a:r>
          </a:p>
          <a:p>
            <a:pPr algn="just"/>
            <a:r>
              <a:rPr lang="es-EC" dirty="0" smtClean="0"/>
              <a:t>Promover el uso de las tecnologías para servicios de información,  comunicación y administración para los socios de la CSBV.</a:t>
            </a:r>
          </a:p>
          <a:p>
            <a:pPr algn="just"/>
            <a:r>
              <a:rPr lang="es-EC" dirty="0" smtClean="0"/>
              <a:t>Probar el sistema</a:t>
            </a:r>
            <a:r>
              <a:rPr lang="es-EC" dirty="0" smtClean="0"/>
              <a:t>.</a:t>
            </a:r>
            <a:endParaRPr lang="es-EC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2219-6410-4BAA-BE6C-592B3EFD6E69}" type="slidenum">
              <a:rPr lang="es-EC" smtClean="0"/>
              <a:pPr/>
              <a:t>10</a:t>
            </a:fld>
            <a:endParaRPr lang="es-EC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algn="ctr"/>
            <a:r>
              <a:rPr lang="es-EC" b="1" dirty="0" smtClean="0"/>
              <a:t>OBJETIVOS ESPECÍFICOS</a:t>
            </a:r>
            <a:endParaRPr lang="es-EC" b="1" dirty="0"/>
          </a:p>
        </p:txBody>
      </p:sp>
      <p:pic>
        <p:nvPicPr>
          <p:cNvPr id="7" name="Picture 2" descr="Resultado de imagen para MEJORA TIEMPOS DE EJECU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37"/>
          <a:stretch>
            <a:fillRect/>
          </a:stretch>
        </p:blipFill>
        <p:spPr bwMode="auto">
          <a:xfrm>
            <a:off x="5643570" y="4143380"/>
            <a:ext cx="2643174" cy="221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279796" cy="4800600"/>
          </a:xfrm>
        </p:spPr>
        <p:txBody>
          <a:bodyPr>
            <a:normAutofit/>
          </a:bodyPr>
          <a:lstStyle/>
          <a:p>
            <a:pPr marL="80963" indent="1588" algn="just">
              <a:buNone/>
            </a:pPr>
            <a:r>
              <a:rPr lang="es-EC" sz="3600" dirty="0" smtClean="0"/>
              <a:t>El proyecto propuesto comprende los siguientes módulos.</a:t>
            </a:r>
          </a:p>
          <a:p>
            <a:pPr marL="80963" indent="1588" algn="just">
              <a:buNone/>
            </a:pPr>
            <a:endParaRPr lang="es-EC" sz="3600" dirty="0" smtClean="0"/>
          </a:p>
          <a:p>
            <a:pPr marL="80963" indent="1588" algn="just">
              <a:buNone/>
            </a:pPr>
            <a:endParaRPr lang="es-EC" sz="3600" dirty="0" smtClean="0"/>
          </a:p>
          <a:p>
            <a:pPr marL="80963" indent="1588" algn="just">
              <a:buNone/>
            </a:pPr>
            <a:endParaRPr lang="es-EC" sz="3600" dirty="0" smtClean="0"/>
          </a:p>
          <a:p>
            <a:pPr marL="80963" indent="1588" algn="just">
              <a:buNone/>
            </a:pPr>
            <a:r>
              <a:rPr lang="es-EC" sz="3600" dirty="0" smtClean="0"/>
              <a:t>Los mismos que tienen submenús a los que se podrá acceder de acuerdo al rol asignado.</a:t>
            </a:r>
            <a:endParaRPr lang="es-EC" sz="3600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2219-6410-4BAA-BE6C-592B3EFD6E69}" type="slidenum">
              <a:rPr lang="es-EC" smtClean="0"/>
              <a:pPr/>
              <a:t>11</a:t>
            </a:fld>
            <a:endParaRPr lang="es-EC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algn="ctr"/>
            <a:r>
              <a:rPr lang="es-EC" b="1" dirty="0" smtClean="0"/>
              <a:t>ALCANCE</a:t>
            </a:r>
            <a:endParaRPr lang="es-EC" b="1" dirty="0"/>
          </a:p>
        </p:txBody>
      </p:sp>
      <p:pic>
        <p:nvPicPr>
          <p:cNvPr id="29698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786058"/>
            <a:ext cx="5589966" cy="15716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2219-6410-4BAA-BE6C-592B3EFD6E69}" type="slidenum">
              <a:rPr lang="es-EC" smtClean="0"/>
              <a:pPr/>
              <a:t>12</a:t>
            </a:fld>
            <a:endParaRPr lang="es-EC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algn="ctr"/>
            <a:r>
              <a:rPr lang="es-EC" b="1" dirty="0" smtClean="0"/>
              <a:t>MARCO TEÓRICO</a:t>
            </a:r>
            <a:endParaRPr lang="es-EC" b="1" dirty="0"/>
          </a:p>
        </p:txBody>
      </p:sp>
      <p:graphicFrame>
        <p:nvGraphicFramePr>
          <p:cNvPr id="11" name="10 Diagrama"/>
          <p:cNvGraphicFramePr/>
          <p:nvPr/>
        </p:nvGraphicFramePr>
        <p:xfrm>
          <a:off x="1071538" y="1397000"/>
          <a:ext cx="7929618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2219-6410-4BAA-BE6C-592B3EFD6E69}" type="slidenum">
              <a:rPr lang="es-EC" smtClean="0"/>
              <a:pPr/>
              <a:t>13</a:t>
            </a:fld>
            <a:endParaRPr lang="es-EC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algn="ctr"/>
            <a:r>
              <a:rPr lang="es-EC" b="1" dirty="0" smtClean="0"/>
              <a:t>MARCO TEÓRICO</a:t>
            </a:r>
            <a:endParaRPr lang="es-EC" b="1" dirty="0"/>
          </a:p>
        </p:txBody>
      </p:sp>
      <p:graphicFrame>
        <p:nvGraphicFramePr>
          <p:cNvPr id="11" name="10 Diagrama"/>
          <p:cNvGraphicFramePr/>
          <p:nvPr/>
        </p:nvGraphicFramePr>
        <p:xfrm>
          <a:off x="1000100" y="1397000"/>
          <a:ext cx="8143900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2219-6410-4BAA-BE6C-592B3EFD6E69}" type="slidenum">
              <a:rPr lang="es-EC" smtClean="0"/>
              <a:pPr/>
              <a:t>14</a:t>
            </a:fld>
            <a:endParaRPr lang="es-EC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algn="ctr"/>
            <a:r>
              <a:rPr lang="es-EC" b="1" dirty="0" smtClean="0"/>
              <a:t>MARCO TEÓRICO</a:t>
            </a:r>
            <a:endParaRPr lang="es-EC" b="1" dirty="0"/>
          </a:p>
        </p:txBody>
      </p:sp>
      <p:graphicFrame>
        <p:nvGraphicFramePr>
          <p:cNvPr id="11" name="10 Diagrama"/>
          <p:cNvGraphicFramePr/>
          <p:nvPr/>
        </p:nvGraphicFramePr>
        <p:xfrm>
          <a:off x="1142976" y="1397000"/>
          <a:ext cx="8001024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MARCO TEÓRICO</a:t>
            </a:r>
            <a:endParaRPr lang="es-EC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2219-6410-4BAA-BE6C-592B3EFD6E69}" type="slidenum">
              <a:rPr lang="es-EC" smtClean="0"/>
              <a:pPr/>
              <a:t>15</a:t>
            </a:fld>
            <a:endParaRPr lang="es-EC"/>
          </a:p>
        </p:txBody>
      </p:sp>
      <p:grpSp>
        <p:nvGrpSpPr>
          <p:cNvPr id="6" name="5 Grupo"/>
          <p:cNvGrpSpPr/>
          <p:nvPr/>
        </p:nvGrpSpPr>
        <p:grpSpPr>
          <a:xfrm>
            <a:off x="1142976" y="1285860"/>
            <a:ext cx="7786743" cy="5072099"/>
            <a:chOff x="142844" y="600739"/>
            <a:chExt cx="8696380" cy="5685781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58148" y="600739"/>
              <a:ext cx="981076" cy="5685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6050" y="1714488"/>
              <a:ext cx="1137600" cy="113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8596" y="1571612"/>
              <a:ext cx="1136842" cy="1440000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9 Cheurón"/>
            <p:cNvSpPr/>
            <p:nvPr/>
          </p:nvSpPr>
          <p:spPr>
            <a:xfrm>
              <a:off x="1928794" y="1928802"/>
              <a:ext cx="571504" cy="785818"/>
            </a:xfrm>
            <a:prstGeom prst="chevr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11" name="10 Cheurón"/>
            <p:cNvSpPr/>
            <p:nvPr/>
          </p:nvSpPr>
          <p:spPr>
            <a:xfrm>
              <a:off x="4214810" y="1928802"/>
              <a:ext cx="571504" cy="785818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pic>
          <p:nvPicPr>
            <p:cNvPr id="12" name="Picture 23" descr="jasper.jpg"/>
            <p:cNvPicPr>
              <a:picLocks noChangeAspect="1" noChangeArrowheads="1"/>
            </p:cNvPicPr>
            <p:nvPr/>
          </p:nvPicPr>
          <p:blipFill>
            <a:blip r:embed="rId5"/>
            <a:srcRect l="22124"/>
            <a:stretch>
              <a:fillRect/>
            </a:stretch>
          </p:blipFill>
          <p:spPr bwMode="auto">
            <a:xfrm>
              <a:off x="5143504" y="2237338"/>
              <a:ext cx="1785950" cy="691596"/>
            </a:xfrm>
            <a:prstGeom prst="rect">
              <a:avLst/>
            </a:prstGeom>
            <a:noFill/>
          </p:spPr>
        </p:pic>
        <p:pic>
          <p:nvPicPr>
            <p:cNvPr id="13" name="Picture 23" descr="jasper.jpg"/>
            <p:cNvPicPr>
              <a:picLocks noChangeAspect="1" noChangeArrowheads="1"/>
            </p:cNvPicPr>
            <p:nvPr/>
          </p:nvPicPr>
          <p:blipFill>
            <a:blip r:embed="rId5"/>
            <a:srcRect r="78171"/>
            <a:stretch>
              <a:fillRect/>
            </a:stretch>
          </p:blipFill>
          <p:spPr bwMode="auto">
            <a:xfrm>
              <a:off x="5572132" y="1403089"/>
              <a:ext cx="870273" cy="811465"/>
            </a:xfrm>
            <a:prstGeom prst="rect">
              <a:avLst/>
            </a:prstGeom>
            <a:noFill/>
          </p:spPr>
        </p:pic>
        <p:pic>
          <p:nvPicPr>
            <p:cNvPr id="14" name="Picture 25" descr="http://www.unixstickers.com/image/data/stickers/postgresql/postgresql_bumper.sh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57488" y="4286256"/>
              <a:ext cx="1021563" cy="1513427"/>
            </a:xfrm>
            <a:prstGeom prst="rect">
              <a:avLst/>
            </a:prstGeom>
            <a:noFill/>
          </p:spPr>
        </p:pic>
        <p:sp>
          <p:nvSpPr>
            <p:cNvPr id="15" name="14 Flecha arriba"/>
            <p:cNvSpPr/>
            <p:nvPr/>
          </p:nvSpPr>
          <p:spPr>
            <a:xfrm>
              <a:off x="3214678" y="3286124"/>
              <a:ext cx="428628" cy="571504"/>
            </a:xfrm>
            <a:prstGeom prst="up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grpSp>
          <p:nvGrpSpPr>
            <p:cNvPr id="16" name="48 Grupo"/>
            <p:cNvGrpSpPr/>
            <p:nvPr/>
          </p:nvGrpSpPr>
          <p:grpSpPr>
            <a:xfrm>
              <a:off x="7000892" y="1214422"/>
              <a:ext cx="857256" cy="4572033"/>
              <a:chOff x="7000892" y="1214422"/>
              <a:chExt cx="857256" cy="4572033"/>
            </a:xfrm>
          </p:grpSpPr>
          <p:cxnSp>
            <p:nvCxnSpPr>
              <p:cNvPr id="19" name="18 Conector recto de flecha"/>
              <p:cNvCxnSpPr/>
              <p:nvPr/>
            </p:nvCxnSpPr>
            <p:spPr>
              <a:xfrm rot="5400000" flipH="1" flipV="1">
                <a:off x="6715140" y="1500174"/>
                <a:ext cx="1428760" cy="8572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19 Conector recto de flecha"/>
              <p:cNvCxnSpPr/>
              <p:nvPr/>
            </p:nvCxnSpPr>
            <p:spPr>
              <a:xfrm flipV="1">
                <a:off x="7000892" y="2428868"/>
                <a:ext cx="857256" cy="2143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20 Conector recto de flecha"/>
              <p:cNvCxnSpPr/>
              <p:nvPr/>
            </p:nvCxnSpPr>
            <p:spPr>
              <a:xfrm>
                <a:off x="7000892" y="2643183"/>
                <a:ext cx="785820" cy="64294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21 Conector recto de flecha"/>
              <p:cNvCxnSpPr/>
              <p:nvPr/>
            </p:nvCxnSpPr>
            <p:spPr>
              <a:xfrm rot="16200000" flipH="1">
                <a:off x="6429388" y="3214686"/>
                <a:ext cx="2000264" cy="8572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22 Conector recto de flecha"/>
              <p:cNvCxnSpPr/>
              <p:nvPr/>
            </p:nvCxnSpPr>
            <p:spPr>
              <a:xfrm rot="16200000" flipH="1">
                <a:off x="5804306" y="3839769"/>
                <a:ext cx="3143272" cy="75009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7" name="16 CuadroTexto"/>
            <p:cNvSpPr txBox="1"/>
            <p:nvPr/>
          </p:nvSpPr>
          <p:spPr>
            <a:xfrm>
              <a:off x="142844" y="1273719"/>
              <a:ext cx="1914799" cy="414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 smtClean="0">
                  <a:latin typeface="Times New Roman" pitchFamily="18" charset="0"/>
                  <a:cs typeface="Times New Roman" pitchFamily="18" charset="0"/>
                </a:rPr>
                <a:t>Informe.jrxml</a:t>
              </a:r>
              <a:endParaRPr lang="es-EC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2500299" y="1273719"/>
              <a:ext cx="1950843" cy="414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dirty="0" smtClean="0">
                  <a:latin typeface="Times New Roman" pitchFamily="18" charset="0"/>
                  <a:cs typeface="Times New Roman" pitchFamily="18" charset="0"/>
                </a:rPr>
                <a:t>Informe.jasper</a:t>
              </a:r>
              <a:endParaRPr lang="es-EC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METODOLOGÍA UWE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963" indent="1588" algn="just">
              <a:buNone/>
            </a:pPr>
            <a:r>
              <a:rPr lang="es-ES" dirty="0" smtClean="0"/>
              <a:t>Metodología </a:t>
            </a:r>
            <a:r>
              <a:rPr lang="es-ES" dirty="0" smtClean="0"/>
              <a:t>detallada orientada a aplicaciones web basada en técnicas UML, </a:t>
            </a:r>
            <a:r>
              <a:rPr lang="es-ES" dirty="0" smtClean="0"/>
              <a:t>que </a:t>
            </a:r>
            <a:r>
              <a:rPr lang="es-ES" dirty="0" smtClean="0"/>
              <a:t>permite guiar todo el proceso de </a:t>
            </a:r>
            <a:r>
              <a:rPr lang="es-ES" dirty="0" smtClean="0"/>
              <a:t>desarrollo,  mediante el uso del meta modelo.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2219-6410-4BAA-BE6C-592B3EFD6E69}" type="slidenum">
              <a:rPr lang="es-EC" smtClean="0"/>
              <a:pPr/>
              <a:t>16</a:t>
            </a:fld>
            <a:endParaRPr lang="es-EC"/>
          </a:p>
        </p:txBody>
      </p:sp>
      <p:pic>
        <p:nvPicPr>
          <p:cNvPr id="36867" name="img104_17417" descr="Descripción: http://player.slideplayer.es/8/2343971/data/images/img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643314"/>
            <a:ext cx="4465636" cy="262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FASES UWE</a:t>
            </a:r>
            <a:endParaRPr lang="es-EC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2219-6410-4BAA-BE6C-592B3EFD6E69}" type="slidenum">
              <a:rPr lang="es-EC" smtClean="0"/>
              <a:pPr/>
              <a:t>17</a:t>
            </a:fld>
            <a:endParaRPr lang="es-EC"/>
          </a:p>
        </p:txBody>
      </p:sp>
      <p:pic>
        <p:nvPicPr>
          <p:cNvPr id="37890" name="Imagen 53"/>
          <p:cNvPicPr>
            <a:picLocks noChangeAspect="1" noChangeArrowheads="1"/>
          </p:cNvPicPr>
          <p:nvPr/>
        </p:nvPicPr>
        <p:blipFill>
          <a:blip r:embed="rId2"/>
          <a:srcRect l="16251" t="2768" r="18356" b="2940"/>
          <a:stretch>
            <a:fillRect/>
          </a:stretch>
        </p:blipFill>
        <p:spPr bwMode="auto">
          <a:xfrm>
            <a:off x="1928794" y="1428736"/>
            <a:ext cx="599210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ANÁLISIS Y DISEÑO</a:t>
            </a:r>
            <a:endParaRPr lang="es-EC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2219-6410-4BAA-BE6C-592B3EFD6E69}" type="slidenum">
              <a:rPr lang="es-EC" smtClean="0"/>
              <a:pPr/>
              <a:t>18</a:t>
            </a:fld>
            <a:endParaRPr lang="es-EC"/>
          </a:p>
        </p:txBody>
      </p:sp>
      <p:pic>
        <p:nvPicPr>
          <p:cNvPr id="38914" name="Imagen 52" descr="Descripción: A:\DATOS\MARILYN\Sem2012_2013\Tesis\MiTesis\DiagramasUWE\Prestamo.jpg"/>
          <p:cNvPicPr>
            <a:picLocks noChangeAspect="1" noChangeArrowheads="1"/>
          </p:cNvPicPr>
          <p:nvPr/>
        </p:nvPicPr>
        <p:blipFill>
          <a:blip r:embed="rId2"/>
          <a:srcRect r="1945" b="5305"/>
          <a:stretch>
            <a:fillRect/>
          </a:stretch>
        </p:blipFill>
        <p:spPr bwMode="auto">
          <a:xfrm>
            <a:off x="1428728" y="2357430"/>
            <a:ext cx="719892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500166" y="1357298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 smtClean="0"/>
              <a:t>Especificación de Requerimientos, Modelo de casos de uso.</a:t>
            </a:r>
            <a:endParaRPr lang="es-EC" sz="2400" dirty="0"/>
          </a:p>
        </p:txBody>
      </p:sp>
    </p:spTree>
  </p:cSld>
  <p:clrMapOvr>
    <a:masterClrMapping/>
  </p:clrMapOvr>
  <p:transition spd="med"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2219-6410-4BAA-BE6C-592B3EFD6E69}" type="slidenum">
              <a:rPr lang="es-EC" smtClean="0"/>
              <a:pPr/>
              <a:t>19</a:t>
            </a:fld>
            <a:endParaRPr lang="es-EC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500166" y="928670"/>
          <a:ext cx="7072362" cy="1920240"/>
        </p:xfrm>
        <a:graphic>
          <a:graphicData uri="http://schemas.openxmlformats.org/drawingml/2006/table">
            <a:tbl>
              <a:tblPr/>
              <a:tblGrid>
                <a:gridCol w="2071702"/>
                <a:gridCol w="5000660"/>
              </a:tblGrid>
              <a:tr h="3929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Actor</a:t>
                      </a:r>
                      <a:endParaRPr lang="es-EC" sz="2800" b="1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Administrador Aplicación</a:t>
                      </a:r>
                      <a:endParaRPr lang="es-EC" sz="2800" b="1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Objetivo</a:t>
                      </a:r>
                      <a:endParaRPr lang="es-EC" sz="28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Crear documento de tipo préstamo.</a:t>
                      </a:r>
                      <a:endParaRPr lang="es-EC" sz="2800" b="1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428728" y="285729"/>
            <a:ext cx="72866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Actor - Caso de Uso Gestionar Préstamo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571604" y="3618751"/>
          <a:ext cx="7000924" cy="2743200"/>
        </p:xfrm>
        <a:graphic>
          <a:graphicData uri="http://schemas.openxmlformats.org/drawingml/2006/table">
            <a:tbl>
              <a:tblPr/>
              <a:tblGrid>
                <a:gridCol w="2000264"/>
                <a:gridCol w="5000660"/>
              </a:tblGrid>
              <a:tr h="3929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Caso de Uso</a:t>
                      </a:r>
                      <a:endParaRPr lang="es-EC" sz="2400" b="1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 b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Gestionar Préstamo</a:t>
                      </a:r>
                      <a:endParaRPr lang="es-EC" sz="24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Objetivo</a:t>
                      </a:r>
                      <a:endParaRPr lang="es-EC" sz="24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 b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Gestionar documento de tipo préstamo.</a:t>
                      </a:r>
                      <a:endParaRPr lang="es-EC" sz="24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Resumen</a:t>
                      </a:r>
                      <a:endParaRPr lang="es-EC" sz="24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El actor busca, crea, edita y actualiza documentos de tipo préstamo.</a:t>
                      </a:r>
                      <a:endParaRPr lang="es-EC" sz="2400" b="1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500166" y="3048656"/>
            <a:ext cx="7072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2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Caso de Uso Gestionar </a:t>
            </a:r>
            <a:r>
              <a:rPr lang="es-EC" sz="2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Préstamo</a:t>
            </a:r>
            <a:endParaRPr lang="es-EC" sz="2800" b="1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97400"/>
          </a:xfrm>
        </p:spPr>
        <p:txBody>
          <a:bodyPr anchor="ctr"/>
          <a:lstStyle/>
          <a:p>
            <a:pPr algn="ctr"/>
            <a:r>
              <a:rPr lang="es-EC" b="1" dirty="0" smtClean="0"/>
              <a:t>AGENDA</a:t>
            </a:r>
            <a:endParaRPr lang="es-EC" b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2580968181"/>
              </p:ext>
            </p:extLst>
          </p:nvPr>
        </p:nvGraphicFramePr>
        <p:xfrm>
          <a:off x="1403648" y="1397000"/>
          <a:ext cx="7272808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2219-6410-4BAA-BE6C-592B3EFD6E69}" type="slidenum">
              <a:rPr lang="es-EC" smtClean="0"/>
              <a:pPr/>
              <a:t>20</a:t>
            </a:fld>
            <a:endParaRPr lang="es-EC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500166" y="928670"/>
          <a:ext cx="7072362" cy="1912431"/>
        </p:xfrm>
        <a:graphic>
          <a:graphicData uri="http://schemas.openxmlformats.org/drawingml/2006/table">
            <a:tbl>
              <a:tblPr/>
              <a:tblGrid>
                <a:gridCol w="1766305"/>
                <a:gridCol w="5306057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Caso de Uso</a:t>
                      </a:r>
                      <a:endParaRPr lang="es-EC" sz="1800" b="1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Buscar Entidad</a:t>
                      </a:r>
                      <a:endParaRPr lang="es-EC" sz="18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Objetivo</a:t>
                      </a:r>
                      <a:endParaRPr lang="es-EC" sz="18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Buscar entidad dentro de lista de socios.</a:t>
                      </a:r>
                      <a:endParaRPr lang="es-EC" sz="18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Resumen</a:t>
                      </a:r>
                      <a:endParaRPr lang="es-EC" sz="1800" b="1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El actor da clic en el botón socio o garante, se abre una nueva interfaz para buscar y poder seleccionar el socio o garante según corresponda, para el préstamo.</a:t>
                      </a:r>
                      <a:endParaRPr lang="es-EC" sz="1800" b="1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357290" y="303234"/>
            <a:ext cx="735811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Caso de Uso Buscar Entidad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500166" y="3500438"/>
          <a:ext cx="7072362" cy="3163062"/>
        </p:xfrm>
        <a:graphic>
          <a:graphicData uri="http://schemas.openxmlformats.org/drawingml/2006/table">
            <a:tbl>
              <a:tblPr/>
              <a:tblGrid>
                <a:gridCol w="1766305"/>
                <a:gridCol w="5306057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Caso de Uso</a:t>
                      </a:r>
                      <a:endParaRPr lang="es-EC" sz="1600" b="1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Dividir en Cuotas</a:t>
                      </a:r>
                      <a:endParaRPr lang="es-EC" sz="1600" b="1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Objetivo</a:t>
                      </a:r>
                      <a:endParaRPr lang="es-EC" sz="1600" b="1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Dividir el valor total del préstamo en cuotas de acuerdo al número de pagos.</a:t>
                      </a:r>
                      <a:endParaRPr lang="es-EC" sz="1600" b="1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Resumen</a:t>
                      </a:r>
                      <a:endParaRPr lang="es-EC" sz="1600" b="1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Al ingresar el número de cuotas se genera la tabla de pagos con la fecha a pagar y los valores distribuidos en valor de cuota, valor de interés y valor total a pagar.</a:t>
                      </a:r>
                      <a:endParaRPr lang="es-EC" sz="1600" b="1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Al ingresar el monto consulta la tasa que se aplicará a ese valor y calcula el valor de interés y total del préstamo. Además se re calculan los valores de cuotas de acuerdo al total.</a:t>
                      </a:r>
                      <a:endParaRPr lang="es-EC" sz="1600" b="1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500166" y="3080563"/>
            <a:ext cx="71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b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Caso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de Uso Dividir en Cuotas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2219-6410-4BAA-BE6C-592B3EFD6E69}" type="slidenum">
              <a:rPr lang="es-EC" smtClean="0"/>
              <a:pPr/>
              <a:t>21</a:t>
            </a:fld>
            <a:endParaRPr lang="es-EC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428728" y="785794"/>
          <a:ext cx="7215238" cy="2323911"/>
        </p:xfrm>
        <a:graphic>
          <a:graphicData uri="http://schemas.openxmlformats.org/drawingml/2006/table">
            <a:tbl>
              <a:tblPr/>
              <a:tblGrid>
                <a:gridCol w="1801988"/>
                <a:gridCol w="541325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Caso de Uso</a:t>
                      </a:r>
                      <a:endParaRPr lang="es-EC" sz="1800" b="1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Crear Asiento</a:t>
                      </a:r>
                      <a:endParaRPr lang="es-EC" sz="1800" b="1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Objetivo</a:t>
                      </a:r>
                      <a:endParaRPr lang="es-EC" sz="1800" b="1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Crear asiento del documento creado.</a:t>
                      </a:r>
                      <a:endParaRPr lang="es-EC" sz="1800" b="1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Resumen</a:t>
                      </a:r>
                      <a:endParaRPr lang="es-EC" sz="1800" b="1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Al grabar el documento si están todos los campos requeridos llenos crea el documento en estado pendiente y crea el asiento contable atado a dicho documento.</a:t>
                      </a:r>
                      <a:endParaRPr lang="es-EC" sz="1800" b="1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500166" y="3714752"/>
          <a:ext cx="7143800" cy="2735391"/>
        </p:xfrm>
        <a:graphic>
          <a:graphicData uri="http://schemas.openxmlformats.org/drawingml/2006/table">
            <a:tbl>
              <a:tblPr/>
              <a:tblGrid>
                <a:gridCol w="1784147"/>
                <a:gridCol w="5359653"/>
              </a:tblGrid>
              <a:tr h="3163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Caso de Uso</a:t>
                      </a:r>
                      <a:endParaRPr lang="es-EC" sz="1800" b="1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Impresiones Préstamo</a:t>
                      </a:r>
                      <a:endParaRPr lang="es-EC" sz="1800" b="1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7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Objetivo</a:t>
                      </a:r>
                      <a:endParaRPr lang="es-EC" sz="1800" b="1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Imprimir reporte de asiento contable y tabla de pagos del préstamo.</a:t>
                      </a:r>
                      <a:endParaRPr lang="es-EC" sz="1800" b="1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4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Resumen</a:t>
                      </a:r>
                      <a:endParaRPr lang="es-EC" sz="1800" b="1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El reporte de la tabla de pagos tendrá datos una vez grabado el documento.</a:t>
                      </a:r>
                      <a:endParaRPr lang="es-EC" sz="1800" b="1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Una vez contabilizado el documento se podrá imprimir el asiento contable del préstamo.</a:t>
                      </a:r>
                      <a:endParaRPr lang="es-EC" sz="1800" b="1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357290" y="285728"/>
            <a:ext cx="31032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Caso de Uso Crear Asiento</a:t>
            </a:r>
            <a:endParaRPr kumimoji="0" lang="es-EC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428728" y="3286124"/>
            <a:ext cx="4033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b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Caso de Uso Impresiones Préstamo</a:t>
            </a:r>
            <a:endParaRPr lang="es-EC" sz="1050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2219-6410-4BAA-BE6C-592B3EFD6E69}" type="slidenum">
              <a:rPr lang="es-EC" smtClean="0"/>
              <a:pPr/>
              <a:t>22</a:t>
            </a:fld>
            <a:endParaRPr lang="es-EC"/>
          </a:p>
        </p:txBody>
      </p:sp>
      <p:pic>
        <p:nvPicPr>
          <p:cNvPr id="46082" name="Imagen 134" descr="Descripción: A:\DATOS\MARILYN\Sem2012_2013\Tesis\MiTesis\DiagramasUWE\Navegacion Contabilidad.jpg"/>
          <p:cNvPicPr>
            <a:picLocks noChangeAspect="1" noChangeArrowheads="1"/>
          </p:cNvPicPr>
          <p:nvPr/>
        </p:nvPicPr>
        <p:blipFill>
          <a:blip r:embed="rId2"/>
          <a:srcRect r="2008" b="5305"/>
          <a:stretch>
            <a:fillRect/>
          </a:stretch>
        </p:blipFill>
        <p:spPr bwMode="auto">
          <a:xfrm>
            <a:off x="1000100" y="1857364"/>
            <a:ext cx="815080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428728" y="834078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/>
              <a:t>Diseño, Modelo </a:t>
            </a:r>
            <a:r>
              <a:rPr lang="es-EC" sz="2800" dirty="0" err="1" smtClean="0"/>
              <a:t>Navegacional</a:t>
            </a:r>
            <a:endParaRPr lang="es-EC" sz="2800" dirty="0"/>
          </a:p>
        </p:txBody>
      </p:sp>
    </p:spTree>
  </p:cSld>
  <p:clrMapOvr>
    <a:masterClrMapping/>
  </p:clrMapOvr>
  <p:transition spd="med"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TEST UNITARIO</a:t>
            </a:r>
            <a:endParaRPr lang="es-EC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2219-6410-4BAA-BE6C-592B3EFD6E69}" type="slidenum">
              <a:rPr lang="es-EC" smtClean="0"/>
              <a:pPr/>
              <a:t>23</a:t>
            </a:fld>
            <a:endParaRPr lang="es-EC"/>
          </a:p>
        </p:txBody>
      </p:sp>
      <p:pic>
        <p:nvPicPr>
          <p:cNvPr id="47106" name="Imagen 1"/>
          <p:cNvPicPr>
            <a:picLocks noChangeAspect="1" noChangeArrowheads="1"/>
          </p:cNvPicPr>
          <p:nvPr/>
        </p:nvPicPr>
        <p:blipFill>
          <a:blip r:embed="rId2"/>
          <a:srcRect t="16263" r="50336" b="7407"/>
          <a:stretch>
            <a:fillRect/>
          </a:stretch>
        </p:blipFill>
        <p:spPr bwMode="auto">
          <a:xfrm>
            <a:off x="2889594" y="1428736"/>
            <a:ext cx="4539926" cy="376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Imagen 4"/>
          <p:cNvPicPr>
            <a:picLocks noChangeAspect="1" noChangeArrowheads="1"/>
          </p:cNvPicPr>
          <p:nvPr/>
        </p:nvPicPr>
        <p:blipFill>
          <a:blip r:embed="rId3"/>
          <a:srcRect l="20006" t="69492" b="10593"/>
          <a:stretch>
            <a:fillRect/>
          </a:stretch>
        </p:blipFill>
        <p:spPr bwMode="auto">
          <a:xfrm>
            <a:off x="1857356" y="5429264"/>
            <a:ext cx="664370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SISTEMA CSBV</a:t>
            </a:r>
            <a:endParaRPr lang="es-EC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2219-6410-4BAA-BE6C-592B3EFD6E69}" type="slidenum">
              <a:rPr lang="es-EC" smtClean="0"/>
              <a:pPr/>
              <a:t>24</a:t>
            </a:fld>
            <a:endParaRPr lang="es-EC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8118" t="7812" r="13799" b="6250"/>
          <a:stretch>
            <a:fillRect/>
          </a:stretch>
        </p:blipFill>
        <p:spPr bwMode="auto">
          <a:xfrm>
            <a:off x="2214546" y="2200743"/>
            <a:ext cx="5656590" cy="401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1500166" y="1500174"/>
            <a:ext cx="2913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 smtClean="0"/>
              <a:t>Arquitectura Física</a:t>
            </a:r>
            <a:endParaRPr lang="es-EC" sz="28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SISTEMA CSBV</a:t>
            </a:r>
            <a:endParaRPr lang="es-EC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2219-6410-4BAA-BE6C-592B3EFD6E69}" type="slidenum">
              <a:rPr lang="es-EC" smtClean="0"/>
              <a:pPr/>
              <a:t>25</a:t>
            </a:fld>
            <a:endParaRPr lang="es-EC"/>
          </a:p>
        </p:txBody>
      </p:sp>
      <p:sp>
        <p:nvSpPr>
          <p:cNvPr id="7" name="6 CuadroTexto"/>
          <p:cNvSpPr txBox="1"/>
          <p:nvPr/>
        </p:nvSpPr>
        <p:spPr>
          <a:xfrm>
            <a:off x="1500166" y="1357298"/>
            <a:ext cx="3057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 smtClean="0"/>
              <a:t>Arquitectura Lógica</a:t>
            </a:r>
            <a:endParaRPr lang="es-EC" sz="2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l="14861" t="8008" r="17057" b="8007"/>
          <a:stretch>
            <a:fillRect/>
          </a:stretch>
        </p:blipFill>
        <p:spPr bwMode="auto">
          <a:xfrm>
            <a:off x="1857356" y="1928802"/>
            <a:ext cx="6500858" cy="450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newsfla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PRESENTACIÓN SIS-CSBV</a:t>
            </a:r>
            <a:endParaRPr lang="es-EC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2219-6410-4BAA-BE6C-592B3EFD6E69}" type="slidenum">
              <a:rPr lang="es-EC" smtClean="0"/>
              <a:pPr/>
              <a:t>26</a:t>
            </a:fld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1285852" y="4487299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dirty="0" smtClean="0"/>
              <a:t>http://localhost:8081/BalconDelValle-web/</a:t>
            </a:r>
            <a:endParaRPr lang="es-EC" sz="3200" dirty="0"/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 l="16113" t="16601" r="23828" b="26758"/>
          <a:stretch>
            <a:fillRect/>
          </a:stretch>
        </p:blipFill>
        <p:spPr bwMode="auto">
          <a:xfrm>
            <a:off x="3428992" y="1785926"/>
            <a:ext cx="29289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newsfla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CONCLUSIONES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es-ES_tradnl" dirty="0" smtClean="0">
                <a:latin typeface="+mj-lt"/>
              </a:rPr>
              <a:t>Se cumplió con los objetivos planteados en el proyecto al realizar el diseño, la construcción e implementación del sistema web para la administración de la </a:t>
            </a:r>
            <a:r>
              <a:rPr lang="es-ES_tradnl" dirty="0" smtClean="0">
                <a:latin typeface="+mj-lt"/>
              </a:rPr>
              <a:t>CSBV.</a:t>
            </a:r>
            <a:endParaRPr lang="es-EC" dirty="0" smtClean="0">
              <a:latin typeface="+mj-lt"/>
            </a:endParaRPr>
          </a:p>
          <a:p>
            <a:pPr lvl="0" algn="just"/>
            <a:r>
              <a:rPr lang="es-ES_tradnl" dirty="0" smtClean="0">
                <a:latin typeface="+mj-lt"/>
              </a:rPr>
              <a:t>La metodología UWE, utilizada en la elaboración de este proyecto ha sido de mucha utilidad ya que durante todo el proceso ha sido una guía, desde la especificación de </a:t>
            </a:r>
            <a:r>
              <a:rPr lang="es-ES_tradnl" dirty="0" smtClean="0">
                <a:latin typeface="+mj-lt"/>
              </a:rPr>
              <a:t>requerimientos.</a:t>
            </a:r>
          </a:p>
          <a:p>
            <a:pPr lvl="0" algn="just"/>
            <a:r>
              <a:rPr lang="es-ES_tradnl" dirty="0" smtClean="0">
                <a:latin typeface="+mj-lt"/>
              </a:rPr>
              <a:t>UWE </a:t>
            </a:r>
            <a:r>
              <a:rPr lang="es-ES_tradnl" dirty="0" smtClean="0">
                <a:latin typeface="+mj-lt"/>
              </a:rPr>
              <a:t>permite diseñar e implementar aplicaciones web basándose en los requerimientos del cliente y mediante los modelos que esta metodología nos presenta hace más intuitiva y clara la aplicación</a:t>
            </a:r>
            <a:r>
              <a:rPr lang="es-ES_tradnl" dirty="0" smtClean="0">
                <a:latin typeface="+mj-lt"/>
              </a:rPr>
              <a:t>.</a:t>
            </a:r>
            <a:endParaRPr lang="es-EC" dirty="0" smtClean="0">
              <a:latin typeface="+mj-lt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2219-6410-4BAA-BE6C-592B3EFD6E69}" type="slidenum">
              <a:rPr lang="es-EC" smtClean="0"/>
              <a:pPr/>
              <a:t>27</a:t>
            </a:fld>
            <a:endParaRPr lang="es-EC"/>
          </a:p>
        </p:txBody>
      </p:sp>
    </p:spTree>
  </p:cSld>
  <p:clrMapOvr>
    <a:masterClrMapping/>
  </p:clrMapOvr>
  <p:transition spd="med">
    <p:newsfla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CONCLUSIONES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/>
            <a:r>
              <a:rPr lang="es-ES_tradnl" dirty="0" smtClean="0"/>
              <a:t>El SIS-CSBV automatiza los procesos de contabilización de documentos, generación de balance e informe mensual lo que reduce el tiempo de ejecución en estas labores que anteriormente eran manuales.</a:t>
            </a:r>
            <a:endParaRPr lang="es-EC" dirty="0" smtClean="0"/>
          </a:p>
          <a:p>
            <a:pPr algn="just"/>
            <a:r>
              <a:rPr lang="es-ES_tradnl" dirty="0" smtClean="0"/>
              <a:t>Un sistema contable debe administrarse bajo las reglas impuestas por la entidad reguladora correspondiente, para este caso la SEPS (Superintendencia de Economía Popular y Solidaria</a:t>
            </a:r>
            <a:r>
              <a:rPr lang="es-ES_tradnl" dirty="0" smtClean="0"/>
              <a:t>).</a:t>
            </a:r>
            <a:endParaRPr lang="es-EC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2219-6410-4BAA-BE6C-592B3EFD6E69}" type="slidenum">
              <a:rPr lang="es-EC" smtClean="0"/>
              <a:pPr/>
              <a:t>28</a:t>
            </a:fld>
            <a:endParaRPr lang="es-EC"/>
          </a:p>
        </p:txBody>
      </p:sp>
    </p:spTree>
  </p:cSld>
  <p:clrMapOvr>
    <a:masterClrMapping/>
  </p:clrMapOvr>
  <p:transition spd="med">
    <p:newsfla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000" b="1" dirty="0" smtClean="0"/>
              <a:t>RECOMENDACIONES</a:t>
            </a:r>
            <a:endParaRPr lang="es-EC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es-ES_tradnl" dirty="0" smtClean="0"/>
              <a:t>En el futuro al implantar el SIS-CSBV se </a:t>
            </a:r>
            <a:r>
              <a:rPr lang="es-ES_tradnl" dirty="0" smtClean="0"/>
              <a:t>recomienda </a:t>
            </a:r>
            <a:r>
              <a:rPr lang="es-ES_tradnl" dirty="0" smtClean="0"/>
              <a:t>tenerlo en </a:t>
            </a:r>
            <a:r>
              <a:rPr lang="es-ES_tradnl" dirty="0" smtClean="0"/>
              <a:t>la nube </a:t>
            </a:r>
            <a:r>
              <a:rPr lang="es-ES_tradnl" dirty="0" smtClean="0"/>
              <a:t>junto a la base de datos para </a:t>
            </a:r>
            <a:r>
              <a:rPr lang="es-ES_tradnl" dirty="0" smtClean="0"/>
              <a:t>no tener restricción de ingreso </a:t>
            </a:r>
            <a:r>
              <a:rPr lang="es-ES_tradnl" dirty="0" smtClean="0"/>
              <a:t>mediante </a:t>
            </a:r>
            <a:r>
              <a:rPr lang="es-ES_tradnl" dirty="0" smtClean="0"/>
              <a:t>red local, es decir poder conectarse al aplicativo desde cualquier lugar con solamente tener acceso a internet en el ordenador.</a:t>
            </a:r>
            <a:endParaRPr lang="es-EC" dirty="0" smtClean="0"/>
          </a:p>
          <a:p>
            <a:pPr lvl="0" algn="just"/>
            <a:r>
              <a:rPr lang="es-ES_tradnl" dirty="0" smtClean="0"/>
              <a:t>La metodología UWE usada en este proyecto ha sido beneficioso; sin embargo se recomienda tomar en cuenta el plazo y la dificultad del desarrollo para poder aplicar la metodología adecuada</a:t>
            </a:r>
            <a:r>
              <a:rPr lang="es-ES_tradnl" dirty="0" smtClean="0"/>
              <a:t>.</a:t>
            </a:r>
            <a:endParaRPr lang="es-EC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2219-6410-4BAA-BE6C-592B3EFD6E69}" type="slidenum">
              <a:rPr lang="es-EC" smtClean="0"/>
              <a:pPr/>
              <a:t>29</a:t>
            </a:fld>
            <a:endParaRPr lang="es-EC"/>
          </a:p>
        </p:txBody>
      </p:sp>
    </p:spTree>
  </p:cSld>
  <p:clrMapOvr>
    <a:masterClrMapping/>
  </p:clrMapOvr>
  <p:transition spd="med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sultado de imagen para MEJORA TIEMPOS DE EJECU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1942"/>
            <a:ext cx="3433767" cy="201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INTRODUCCIÓN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133328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s-EC" dirty="0"/>
              <a:t>En la actualidad se hace indispensable utilizar la tecnología para automatizar procesos, ahorrar recursos y lograr mejores tiempos de respuesta; </a:t>
            </a:r>
            <a:r>
              <a:rPr lang="es-EC" dirty="0" smtClean="0"/>
              <a:t> </a:t>
            </a:r>
            <a:r>
              <a:rPr lang="es-EC" dirty="0" smtClean="0"/>
              <a:t>este proyecto surge con la imperiosa necesidad de solventar un problema</a:t>
            </a:r>
            <a:r>
              <a:rPr lang="es-EC" dirty="0" smtClean="0"/>
              <a:t>.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2219-6410-4BAA-BE6C-592B3EFD6E69}" type="slidenum">
              <a:rPr lang="es-EC" smtClean="0"/>
              <a:pPr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921243971"/>
      </p:ext>
    </p:extLst>
  </p:cSld>
  <p:clrMapOvr>
    <a:masterClrMapping/>
  </p:clrMapOvr>
  <p:transition spd="med">
    <p:newsfla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RECOMENDACIONES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s-ES_tradnl" dirty="0" smtClean="0"/>
              <a:t>El administrador del sistema debe ser una persona con pleno conocimiento del giro del negocio y del aplicativo, para realizar los procesos de manera rápida.</a:t>
            </a:r>
            <a:endParaRPr lang="es-EC" dirty="0" smtClean="0"/>
          </a:p>
          <a:p>
            <a:pPr algn="just"/>
            <a:r>
              <a:rPr lang="es-ES_tradnl" dirty="0" smtClean="0"/>
              <a:t>Se recomienda revisar periódicamente la página de la entidad reguladora de manera que las cuentas contables y reglas se encuentren actualizadas</a:t>
            </a:r>
            <a:r>
              <a:rPr lang="es-ES_tradnl" dirty="0" smtClean="0"/>
              <a:t>.</a:t>
            </a:r>
            <a:endParaRPr lang="es-EC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2219-6410-4BAA-BE6C-592B3EFD6E69}" type="slidenum">
              <a:rPr lang="es-EC" smtClean="0"/>
              <a:pPr/>
              <a:t>30</a:t>
            </a:fld>
            <a:endParaRPr lang="es-EC"/>
          </a:p>
        </p:txBody>
      </p:sp>
    </p:spTree>
  </p:cSld>
  <p:clrMapOvr>
    <a:masterClrMapping/>
  </p:clrMapOvr>
  <p:transition spd="med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ANTECEDENTES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279796" cy="4800600"/>
          </a:xfrm>
        </p:spPr>
        <p:txBody>
          <a:bodyPr/>
          <a:lstStyle/>
          <a:p>
            <a:pPr marL="80963" indent="1588" algn="just">
              <a:buNone/>
            </a:pPr>
            <a:r>
              <a:rPr lang="es-EC" dirty="0" smtClean="0"/>
              <a:t>La Caja de Ahorro y Crédito Solidaria Balcón del Valle (CSBV), es un proyecto de economía solidaria comprometida a otorgar microcréditos a moradores del sector Balcón del Valle con la finalidad de impulsar el desarrollo de actividades micro empresariales; mediante la captación de ahorros de los </a:t>
            </a:r>
            <a:r>
              <a:rPr lang="es-EC" dirty="0" smtClean="0"/>
              <a:t>socios.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2219-6410-4BAA-BE6C-592B3EFD6E69}" type="slidenum">
              <a:rPr lang="es-EC" smtClean="0"/>
              <a:pPr/>
              <a:t>4</a:t>
            </a:fld>
            <a:endParaRPr lang="es-EC"/>
          </a:p>
        </p:txBody>
      </p:sp>
    </p:spTree>
  </p:cSld>
  <p:clrMapOvr>
    <a:masterClrMapping/>
  </p:clrMapOvr>
  <p:transition spd="med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mondragon.edu/cursos/es/tematicas/gestion-organizacion-industrial/img/140937610.jpg/@@images/45136dcb-e193-4029-afe9-a3f503845253.jpeg"/>
          <p:cNvPicPr>
            <a:picLocks noChangeAspect="1" noChangeArrowheads="1"/>
          </p:cNvPicPr>
          <p:nvPr/>
        </p:nvPicPr>
        <p:blipFill>
          <a:blip r:embed="rId2">
            <a:lum bright="10000" contras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428736"/>
            <a:ext cx="8143900" cy="54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b="1" dirty="0" smtClean="0"/>
              <a:t>PLANTEAMIENTO DEL PROBLEMA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0166" y="1447800"/>
            <a:ext cx="7143800" cy="4861520"/>
          </a:xfrm>
        </p:spPr>
        <p:txBody>
          <a:bodyPr>
            <a:normAutofit/>
          </a:bodyPr>
          <a:lstStyle/>
          <a:p>
            <a:pPr marL="82296" indent="0" algn="just"/>
            <a:r>
              <a:rPr lang="es-EC" sz="4000" dirty="0" smtClean="0"/>
              <a:t> La CSBV no cuenta con un sistema de administración.</a:t>
            </a:r>
          </a:p>
          <a:p>
            <a:pPr marL="82296" indent="0" algn="just"/>
            <a:r>
              <a:rPr lang="es-EC" sz="4000" dirty="0" smtClean="0"/>
              <a:t> </a:t>
            </a:r>
            <a:r>
              <a:rPr lang="es-EC" sz="4000" dirty="0" smtClean="0"/>
              <a:t>P</a:t>
            </a:r>
            <a:r>
              <a:rPr lang="es-EC" sz="4000" dirty="0" smtClean="0"/>
              <a:t>rocesos manuales.</a:t>
            </a:r>
          </a:p>
          <a:p>
            <a:pPr marL="82296" indent="0" algn="just"/>
            <a:r>
              <a:rPr lang="es-EC" sz="4000" dirty="0" smtClean="0"/>
              <a:t> </a:t>
            </a:r>
            <a:r>
              <a:rPr lang="es-EC" sz="4000" dirty="0" smtClean="0"/>
              <a:t>P</a:t>
            </a:r>
            <a:r>
              <a:rPr lang="es-EC" sz="4000" dirty="0" smtClean="0"/>
              <a:t>ropenso </a:t>
            </a:r>
            <a:r>
              <a:rPr lang="es-EC" sz="4000" dirty="0"/>
              <a:t>a </a:t>
            </a:r>
            <a:r>
              <a:rPr lang="es-EC" sz="4000" dirty="0" smtClean="0"/>
              <a:t>errores y/o perdida de información.</a:t>
            </a:r>
          </a:p>
          <a:p>
            <a:pPr marL="82296" indent="0" algn="just"/>
            <a:r>
              <a:rPr lang="es-EC" sz="4000" dirty="0" smtClean="0"/>
              <a:t> Desgaste de tiempo y recursos.</a:t>
            </a:r>
          </a:p>
          <a:p>
            <a:pPr marL="82296" indent="0" algn="just"/>
            <a:r>
              <a:rPr lang="es-EC" sz="4000" dirty="0" smtClean="0"/>
              <a:t> </a:t>
            </a:r>
            <a:r>
              <a:rPr lang="es-EC" sz="4000" dirty="0" smtClean="0"/>
              <a:t>Incremento de socios.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2219-6410-4BAA-BE6C-592B3EFD6E69}" type="slidenum">
              <a:rPr lang="es-EC" smtClean="0"/>
              <a:pPr/>
              <a:t>5</a:t>
            </a:fld>
            <a:endParaRPr lang="es-EC"/>
          </a:p>
        </p:txBody>
      </p:sp>
      <p:sp>
        <p:nvSpPr>
          <p:cNvPr id="12290" name="AutoShape 2" descr="Resultado de imagen para soc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77911649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para actividades micro empresaria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471875"/>
            <a:ext cx="4246733" cy="238612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3600" b="1" dirty="0" smtClean="0"/>
              <a:t>JUSTIFICACIÓN</a:t>
            </a:r>
            <a:endParaRPr lang="es-EC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208358" cy="3052770"/>
          </a:xfrm>
        </p:spPr>
        <p:txBody>
          <a:bodyPr>
            <a:normAutofit fontScale="92500" lnSpcReduction="20000"/>
          </a:bodyPr>
          <a:lstStyle/>
          <a:p>
            <a:pPr marL="80963" indent="1588" algn="just">
              <a:buNone/>
            </a:pPr>
            <a:r>
              <a:rPr lang="es-EC" dirty="0" smtClean="0"/>
              <a:t>En cualquier circunstancia la información de un proyecto es importante y citando el caso a tratarse en esta ocasión, el ámbito económico; es imprescindible ser exacto para no perjudicar a los socios y mucho menos tener que cerrar un proyecto tan importante que está al pendiente de las necesidades de algunas familias del </a:t>
            </a:r>
            <a:r>
              <a:rPr lang="es-EC" dirty="0" smtClean="0"/>
              <a:t>sector.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2219-6410-4BAA-BE6C-592B3EFD6E69}" type="slidenum">
              <a:rPr lang="es-EC" smtClean="0"/>
              <a:pPr/>
              <a:t>6</a:t>
            </a:fld>
            <a:endParaRPr lang="es-EC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2219-6410-4BAA-BE6C-592B3EFD6E69}" type="slidenum">
              <a:rPr lang="es-EC" smtClean="0"/>
              <a:pPr/>
              <a:t>7</a:t>
            </a:fld>
            <a:endParaRPr lang="es-EC"/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 smtClean="0"/>
              <a:t>JUSTIFICACIÓN</a:t>
            </a:r>
            <a:endParaRPr lang="es-EC" sz="3600" b="1" dirty="0"/>
          </a:p>
        </p:txBody>
      </p:sp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4850904" cy="4800600"/>
          </a:xfrm>
        </p:spPr>
        <p:txBody>
          <a:bodyPr/>
          <a:lstStyle/>
          <a:p>
            <a:pPr marL="80963" indent="1588" algn="just">
              <a:buNone/>
            </a:pPr>
            <a:r>
              <a:rPr lang="es-EC" dirty="0" smtClean="0"/>
              <a:t>La CSBV ha ido avanzando paulatinamente, la cantidad de dinero y de socios se incrementa cada vez más para el bien de la CSBV y requiere el apoyo tecnológico permitiendo que la información sea accesible para cada socio. </a:t>
            </a:r>
            <a:endParaRPr lang="es-EC" dirty="0"/>
          </a:p>
        </p:txBody>
      </p:sp>
      <p:graphicFrame>
        <p:nvGraphicFramePr>
          <p:cNvPr id="15" name="14 Diagrama"/>
          <p:cNvGraphicFramePr/>
          <p:nvPr/>
        </p:nvGraphicFramePr>
        <p:xfrm>
          <a:off x="6500826" y="2857496"/>
          <a:ext cx="2357454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OBJETIVO GENERAL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963" indent="1588" algn="just">
              <a:buNone/>
            </a:pPr>
            <a:r>
              <a:rPr lang="es-EC" dirty="0" smtClean="0"/>
              <a:t>Realizar </a:t>
            </a:r>
            <a:r>
              <a:rPr lang="es-EC" dirty="0" smtClean="0"/>
              <a:t>el análisis, diseño, construcción e implementación de un sistema orientado a la web para la administración de la Caja de Ahorro y Crédito Solidaria Balcón del Valle. </a:t>
            </a:r>
            <a:endParaRPr lang="es-EC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2219-6410-4BAA-BE6C-592B3EFD6E69}" type="slidenum">
              <a:rPr lang="es-EC" smtClean="0"/>
              <a:pPr/>
              <a:t>8</a:t>
            </a:fld>
            <a:endParaRPr lang="es-EC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 l="16113" t="16601" r="23828" b="26758"/>
          <a:stretch>
            <a:fillRect/>
          </a:stretch>
        </p:blipFill>
        <p:spPr bwMode="auto">
          <a:xfrm>
            <a:off x="3071802" y="3643314"/>
            <a:ext cx="321471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OBJETIVOS ESPECÍFICOS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208358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es-EC" dirty="0" smtClean="0"/>
              <a:t>Analizar requerimientos necesarios para el desarrollo del sistema, que  permita cubrir aspectos metodológicos y </a:t>
            </a:r>
            <a:r>
              <a:rPr lang="es-EC" dirty="0" smtClean="0"/>
              <a:t>técnicos.</a:t>
            </a:r>
          </a:p>
          <a:p>
            <a:pPr algn="just"/>
            <a:r>
              <a:rPr lang="es-EC" dirty="0" smtClean="0"/>
              <a:t>Elaborar </a:t>
            </a:r>
            <a:r>
              <a:rPr lang="es-EC" dirty="0" smtClean="0"/>
              <a:t>la especificación de requerimientos funcionales y no  </a:t>
            </a:r>
            <a:r>
              <a:rPr lang="es-EC" dirty="0" smtClean="0"/>
              <a:t>funcionales.</a:t>
            </a:r>
          </a:p>
          <a:p>
            <a:pPr algn="just"/>
            <a:r>
              <a:rPr lang="es-EC" dirty="0" smtClean="0"/>
              <a:t>Realizar </a:t>
            </a:r>
            <a:r>
              <a:rPr lang="es-EC" dirty="0" smtClean="0"/>
              <a:t>el análisis y diseño del sistema de información y administración orientado a la </a:t>
            </a:r>
            <a:r>
              <a:rPr lang="es-EC" dirty="0" smtClean="0"/>
              <a:t>web.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AUTOR: MARILYN A. COLOMA M.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2219-6410-4BAA-BE6C-592B3EFD6E69}" type="slidenum">
              <a:rPr lang="es-EC" smtClean="0"/>
              <a:pPr/>
              <a:t>9</a:t>
            </a:fld>
            <a:endParaRPr lang="es-EC"/>
          </a:p>
        </p:txBody>
      </p:sp>
    </p:spTree>
  </p:cSld>
  <p:clrMapOvr>
    <a:masterClrMapping/>
  </p:clrMapOvr>
  <p:transition spd="med"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18787</TotalTime>
  <Words>1577</Words>
  <Application>Microsoft Office PowerPoint</Application>
  <PresentationFormat>Presentación en pantalla (4:3)</PresentationFormat>
  <Paragraphs>208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Solsticio</vt:lpstr>
      <vt:lpstr>Departamento de ciencias de la computación</vt:lpstr>
      <vt:lpstr>AGENDA</vt:lpstr>
      <vt:lpstr>INTRODUCCIÓN</vt:lpstr>
      <vt:lpstr>ANTECEDENTES</vt:lpstr>
      <vt:lpstr>PLANTEAMIENTO DEL PROBLEMA</vt:lpstr>
      <vt:lpstr>JUSTIFICACIÓN</vt:lpstr>
      <vt:lpstr>JUSTIFICACIÓN</vt:lpstr>
      <vt:lpstr>OBJETIVO GENERAL</vt:lpstr>
      <vt:lpstr>OBJETIVOS ESPECÍFICOS</vt:lpstr>
      <vt:lpstr>OBJETIVOS ESPECÍFICOS</vt:lpstr>
      <vt:lpstr>ALCANCE</vt:lpstr>
      <vt:lpstr>MARCO TEÓRICO</vt:lpstr>
      <vt:lpstr>MARCO TEÓRICO</vt:lpstr>
      <vt:lpstr>MARCO TEÓRICO</vt:lpstr>
      <vt:lpstr>MARCO TEÓRICO</vt:lpstr>
      <vt:lpstr>METODOLOGÍA UWE</vt:lpstr>
      <vt:lpstr>FASES UWE</vt:lpstr>
      <vt:lpstr>ANÁLISIS Y DISEÑO</vt:lpstr>
      <vt:lpstr>Diapositiva 19</vt:lpstr>
      <vt:lpstr>Diapositiva 20</vt:lpstr>
      <vt:lpstr>Diapositiva 21</vt:lpstr>
      <vt:lpstr>Diapositiva 22</vt:lpstr>
      <vt:lpstr>TEST UNITARIO</vt:lpstr>
      <vt:lpstr>SISTEMA CSBV</vt:lpstr>
      <vt:lpstr>SISTEMA CSBV</vt:lpstr>
      <vt:lpstr>PRESENTACIÓN SIS-CSBV</vt:lpstr>
      <vt:lpstr>CONCLUSIONES</vt:lpstr>
      <vt:lpstr>CONCLUSIONES</vt:lpstr>
      <vt:lpstr>RECOMENDACIONES</vt:lpstr>
      <vt:lpstr>RECOMENDACIONES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marilyn_9x@hotmail.com</dc:creator>
  <cp:lastModifiedBy>marilyn_9x@hotmail.com</cp:lastModifiedBy>
  <cp:revision>191</cp:revision>
  <dcterms:created xsi:type="dcterms:W3CDTF">2015-12-24T15:26:44Z</dcterms:created>
  <dcterms:modified xsi:type="dcterms:W3CDTF">2016-05-11T23:51:25Z</dcterms:modified>
</cp:coreProperties>
</file>