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7"/>
  </p:notesMasterIdLst>
  <p:sldIdLst>
    <p:sldId id="256" r:id="rId2"/>
    <p:sldId id="257" r:id="rId3"/>
    <p:sldId id="258" r:id="rId4"/>
    <p:sldId id="259" r:id="rId5"/>
    <p:sldId id="260" r:id="rId6"/>
    <p:sldId id="262" r:id="rId7"/>
    <p:sldId id="295" r:id="rId8"/>
    <p:sldId id="264" r:id="rId9"/>
    <p:sldId id="263" r:id="rId10"/>
    <p:sldId id="309" r:id="rId11"/>
    <p:sldId id="313" r:id="rId12"/>
    <p:sldId id="266" r:id="rId13"/>
    <p:sldId id="267" r:id="rId14"/>
    <p:sldId id="268" r:id="rId15"/>
    <p:sldId id="269" r:id="rId16"/>
    <p:sldId id="270" r:id="rId17"/>
    <p:sldId id="290" r:id="rId18"/>
    <p:sldId id="289" r:id="rId19"/>
    <p:sldId id="291" r:id="rId20"/>
    <p:sldId id="292" r:id="rId21"/>
    <p:sldId id="293" r:id="rId22"/>
    <p:sldId id="294" r:id="rId23"/>
    <p:sldId id="296" r:id="rId24"/>
    <p:sldId id="299" r:id="rId25"/>
    <p:sldId id="297" r:id="rId26"/>
    <p:sldId id="298" r:id="rId27"/>
    <p:sldId id="300" r:id="rId28"/>
    <p:sldId id="302" r:id="rId29"/>
    <p:sldId id="316" r:id="rId30"/>
    <p:sldId id="303" r:id="rId31"/>
    <p:sldId id="304" r:id="rId32"/>
    <p:sldId id="305" r:id="rId33"/>
    <p:sldId id="306" r:id="rId34"/>
    <p:sldId id="307" r:id="rId35"/>
    <p:sldId id="308" r:id="rId36"/>
    <p:sldId id="288" r:id="rId37"/>
    <p:sldId id="317" r:id="rId38"/>
    <p:sldId id="321" r:id="rId39"/>
    <p:sldId id="322" r:id="rId40"/>
    <p:sldId id="323" r:id="rId41"/>
    <p:sldId id="324" r:id="rId42"/>
    <p:sldId id="325" r:id="rId43"/>
    <p:sldId id="326" r:id="rId44"/>
    <p:sldId id="327" r:id="rId45"/>
    <p:sldId id="352" r:id="rId46"/>
    <p:sldId id="354" r:id="rId47"/>
    <p:sldId id="345" r:id="rId48"/>
    <p:sldId id="335" r:id="rId49"/>
    <p:sldId id="336" r:id="rId50"/>
    <p:sldId id="337" r:id="rId51"/>
    <p:sldId id="338" r:id="rId52"/>
    <p:sldId id="340" r:id="rId53"/>
    <p:sldId id="358" r:id="rId54"/>
    <p:sldId id="360" r:id="rId55"/>
    <p:sldId id="346" r:id="rId56"/>
    <p:sldId id="347" r:id="rId57"/>
    <p:sldId id="351" r:id="rId58"/>
    <p:sldId id="348" r:id="rId59"/>
    <p:sldId id="342" r:id="rId60"/>
    <p:sldId id="344" r:id="rId61"/>
    <p:sldId id="329" r:id="rId62"/>
    <p:sldId id="331" r:id="rId63"/>
    <p:sldId id="287" r:id="rId64"/>
    <p:sldId id="314" r:id="rId65"/>
    <p:sldId id="315" r:id="rId6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660"/>
  </p:normalViewPr>
  <p:slideViewPr>
    <p:cSldViewPr>
      <p:cViewPr>
        <p:scale>
          <a:sx n="69" d="100"/>
          <a:sy n="69" d="100"/>
        </p:scale>
        <p:origin x="-558" y="6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5" Type="http://schemas.openxmlformats.org/officeDocument/2006/relationships/image" Target="../media/image42.png"/><Relationship Id="rId4" Type="http://schemas.openxmlformats.org/officeDocument/2006/relationships/image" Target="../media/image41.png"/></Relationships>
</file>

<file path=ppt/diagrams/_rels/data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diagrams/_rels/data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 Id="rId4" Type="http://schemas.openxmlformats.org/officeDocument/2006/relationships/image" Target="../media/image53.png"/></Relationships>
</file>

<file path=ppt/diagrams/_rels/data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 Id="rId4" Type="http://schemas.openxmlformats.org/officeDocument/2006/relationships/image" Target="../media/image69.png"/></Relationships>
</file>

<file path=ppt/diagrams/_rels/data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42.png"/></Relationships>
</file>

<file path=ppt/diagrams/_rels/data2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image" Target="../media/image74.png"/></Relationships>
</file>

<file path=ppt/diagrams/_rels/data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diagrams/_rels/data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45FD0-CB04-42E1-877C-389454A4C28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ECFAE8AE-C90D-4C47-A9F5-C7636AF99608}">
      <dgm:prSet phldrT="[Texto]" custT="1"/>
      <dgm:spPr/>
      <dgm:t>
        <a:bodyPr/>
        <a:lstStyle/>
        <a:p>
          <a:r>
            <a:rPr lang="es-EC" sz="1800" dirty="0" smtClean="0"/>
            <a:t>Inicios 1978, propósito  servicios bancarios pequeño y gran empresario </a:t>
          </a:r>
          <a:endParaRPr lang="es-EC" sz="1800" dirty="0"/>
        </a:p>
      </dgm:t>
    </dgm:pt>
    <dgm:pt modelId="{817DAB0D-48B1-4385-8429-9F320CFA27A2}" type="parTrans" cxnId="{4208E942-6C3D-4056-9CB4-42EF9CEFAEC0}">
      <dgm:prSet/>
      <dgm:spPr/>
      <dgm:t>
        <a:bodyPr/>
        <a:lstStyle/>
        <a:p>
          <a:endParaRPr lang="es-EC"/>
        </a:p>
      </dgm:t>
    </dgm:pt>
    <dgm:pt modelId="{BD9F0A30-AB2B-4B31-8BD4-77A6C925C1C3}" type="sibTrans" cxnId="{4208E942-6C3D-4056-9CB4-42EF9CEFAEC0}">
      <dgm:prSet/>
      <dgm:spPr/>
      <dgm:t>
        <a:bodyPr/>
        <a:lstStyle/>
        <a:p>
          <a:endParaRPr lang="es-EC"/>
        </a:p>
      </dgm:t>
    </dgm:pt>
    <dgm:pt modelId="{9C4D5767-2D62-4AEA-9E19-49238DFDA7DB}">
      <dgm:prSet phldrT="[Texto]" custT="1"/>
      <dgm:spPr/>
      <dgm:t>
        <a:bodyPr/>
        <a:lstStyle/>
        <a:p>
          <a:r>
            <a:rPr lang="es-EC" sz="1800" dirty="0" smtClean="0"/>
            <a:t>36 años trayectoria baja calificación en riesgo y fortaleza financiera</a:t>
          </a:r>
          <a:endParaRPr lang="es-EC" sz="1800" dirty="0"/>
        </a:p>
      </dgm:t>
    </dgm:pt>
    <dgm:pt modelId="{7C24D89F-0F29-46A0-B651-C59B1B774B1D}" type="parTrans" cxnId="{1B328325-918E-4497-B273-C45B6658AFF3}">
      <dgm:prSet/>
      <dgm:spPr/>
      <dgm:t>
        <a:bodyPr/>
        <a:lstStyle/>
        <a:p>
          <a:endParaRPr lang="es-EC"/>
        </a:p>
      </dgm:t>
    </dgm:pt>
    <dgm:pt modelId="{18001F3E-1527-4BD0-9BEB-3141EE83FFA3}" type="sibTrans" cxnId="{1B328325-918E-4497-B273-C45B6658AFF3}">
      <dgm:prSet/>
      <dgm:spPr/>
      <dgm:t>
        <a:bodyPr/>
        <a:lstStyle/>
        <a:p>
          <a:endParaRPr lang="es-EC"/>
        </a:p>
      </dgm:t>
    </dgm:pt>
    <dgm:pt modelId="{6DC157A0-28E2-4A10-AEF2-7CFD9DDF9BC7}">
      <dgm:prSet phldrT="[Texto]" custT="1"/>
      <dgm:spPr/>
      <dgm:t>
        <a:bodyPr/>
        <a:lstStyle/>
        <a:p>
          <a:pPr algn="l"/>
          <a:r>
            <a:rPr lang="es-EC" sz="1800" dirty="0" smtClean="0"/>
            <a:t>Merecedor de diversos reconocimientos, Produbanco uno de los bancos mas prestigiosos de Ecuador </a:t>
          </a:r>
          <a:endParaRPr lang="es-EC" sz="1800" dirty="0"/>
        </a:p>
      </dgm:t>
    </dgm:pt>
    <dgm:pt modelId="{A8EFAA23-0804-4339-9970-352F783B3B1C}" type="parTrans" cxnId="{CC72660E-4A3E-413C-A41E-B63A86B73F6C}">
      <dgm:prSet/>
      <dgm:spPr/>
      <dgm:t>
        <a:bodyPr/>
        <a:lstStyle/>
        <a:p>
          <a:endParaRPr lang="es-EC"/>
        </a:p>
      </dgm:t>
    </dgm:pt>
    <dgm:pt modelId="{2F37C445-19DE-47F3-B3E5-1A7B7B42B47B}" type="sibTrans" cxnId="{CC72660E-4A3E-413C-A41E-B63A86B73F6C}">
      <dgm:prSet/>
      <dgm:spPr/>
      <dgm:t>
        <a:bodyPr/>
        <a:lstStyle/>
        <a:p>
          <a:endParaRPr lang="es-EC"/>
        </a:p>
      </dgm:t>
    </dgm:pt>
    <dgm:pt modelId="{03A4CBFC-A3CD-4A55-8C12-F47B9BC6FB66}" type="pres">
      <dgm:prSet presAssocID="{F3545FD0-CB04-42E1-877C-389454A4C281}" presName="rootnode" presStyleCnt="0">
        <dgm:presLayoutVars>
          <dgm:chMax/>
          <dgm:chPref/>
          <dgm:dir/>
          <dgm:animLvl val="lvl"/>
        </dgm:presLayoutVars>
      </dgm:prSet>
      <dgm:spPr/>
      <dgm:t>
        <a:bodyPr/>
        <a:lstStyle/>
        <a:p>
          <a:endParaRPr lang="es-EC"/>
        </a:p>
      </dgm:t>
    </dgm:pt>
    <dgm:pt modelId="{F75700DF-F812-45C6-A2CD-52D8D361D1B4}" type="pres">
      <dgm:prSet presAssocID="{ECFAE8AE-C90D-4C47-A9F5-C7636AF99608}" presName="composite" presStyleCnt="0"/>
      <dgm:spPr/>
    </dgm:pt>
    <dgm:pt modelId="{F3477C05-F4E8-4AEB-9728-AB328EA0745D}" type="pres">
      <dgm:prSet presAssocID="{ECFAE8AE-C90D-4C47-A9F5-C7636AF99608}" presName="LShape" presStyleLbl="alignNode1" presStyleIdx="0" presStyleCnt="5"/>
      <dgm:spPr>
        <a:blipFill rotWithShape="0">
          <a:blip xmlns:r="http://schemas.openxmlformats.org/officeDocument/2006/relationships" r:embed="rId1"/>
          <a:stretch>
            <a:fillRect/>
          </a:stretch>
        </a:blipFill>
      </dgm:spPr>
      <dgm:t>
        <a:bodyPr/>
        <a:lstStyle/>
        <a:p>
          <a:endParaRPr lang="es-EC"/>
        </a:p>
      </dgm:t>
    </dgm:pt>
    <dgm:pt modelId="{AECA6F6C-CBAE-4A43-99E5-4AF5EFCA36CE}" type="pres">
      <dgm:prSet presAssocID="{ECFAE8AE-C90D-4C47-A9F5-C7636AF99608}" presName="ParentText" presStyleLbl="revTx" presStyleIdx="0" presStyleCnt="3">
        <dgm:presLayoutVars>
          <dgm:chMax val="0"/>
          <dgm:chPref val="0"/>
          <dgm:bulletEnabled val="1"/>
        </dgm:presLayoutVars>
      </dgm:prSet>
      <dgm:spPr/>
      <dgm:t>
        <a:bodyPr/>
        <a:lstStyle/>
        <a:p>
          <a:endParaRPr lang="es-EC"/>
        </a:p>
      </dgm:t>
    </dgm:pt>
    <dgm:pt modelId="{2E97BE89-D8FB-4C0F-AB4F-DE35A0BB2A3D}" type="pres">
      <dgm:prSet presAssocID="{ECFAE8AE-C90D-4C47-A9F5-C7636AF99608}" presName="Triangle" presStyleLbl="alignNode1" presStyleIdx="1" presStyleCnt="5"/>
      <dgm:spPr>
        <a:blipFill rotWithShape="0">
          <a:blip xmlns:r="http://schemas.openxmlformats.org/officeDocument/2006/relationships" r:embed="rId2"/>
          <a:stretch>
            <a:fillRect/>
          </a:stretch>
        </a:blipFill>
      </dgm:spPr>
      <dgm:t>
        <a:bodyPr/>
        <a:lstStyle/>
        <a:p>
          <a:endParaRPr lang="es-EC"/>
        </a:p>
      </dgm:t>
    </dgm:pt>
    <dgm:pt modelId="{5ADB458B-89CC-448B-99FA-9A28A4E9D8E2}" type="pres">
      <dgm:prSet presAssocID="{BD9F0A30-AB2B-4B31-8BD4-77A6C925C1C3}" presName="sibTrans" presStyleCnt="0"/>
      <dgm:spPr/>
    </dgm:pt>
    <dgm:pt modelId="{6F1FD261-BC0C-43FE-B3AC-C34C7F075A57}" type="pres">
      <dgm:prSet presAssocID="{BD9F0A30-AB2B-4B31-8BD4-77A6C925C1C3}" presName="space" presStyleCnt="0"/>
      <dgm:spPr/>
    </dgm:pt>
    <dgm:pt modelId="{D606DE26-5611-4366-9E66-E50382D1B9FC}" type="pres">
      <dgm:prSet presAssocID="{9C4D5767-2D62-4AEA-9E19-49238DFDA7DB}" presName="composite" presStyleCnt="0"/>
      <dgm:spPr/>
    </dgm:pt>
    <dgm:pt modelId="{E8DE5C0E-5FE7-4C38-A0BD-8958B1E4B95C}" type="pres">
      <dgm:prSet presAssocID="{9C4D5767-2D62-4AEA-9E19-49238DFDA7DB}" presName="LShape" presStyleLbl="alignNode1" presStyleIdx="2" presStyleCnt="5"/>
      <dgm:spPr/>
    </dgm:pt>
    <dgm:pt modelId="{797D5699-3729-4F2A-9386-9F64B75AF818}" type="pres">
      <dgm:prSet presAssocID="{9C4D5767-2D62-4AEA-9E19-49238DFDA7DB}" presName="ParentText" presStyleLbl="revTx" presStyleIdx="1" presStyleCnt="3">
        <dgm:presLayoutVars>
          <dgm:chMax val="0"/>
          <dgm:chPref val="0"/>
          <dgm:bulletEnabled val="1"/>
        </dgm:presLayoutVars>
      </dgm:prSet>
      <dgm:spPr/>
      <dgm:t>
        <a:bodyPr/>
        <a:lstStyle/>
        <a:p>
          <a:endParaRPr lang="es-EC"/>
        </a:p>
      </dgm:t>
    </dgm:pt>
    <dgm:pt modelId="{28960B57-A937-4B27-BB2F-1C9ECC6C5DFB}" type="pres">
      <dgm:prSet presAssocID="{9C4D5767-2D62-4AEA-9E19-49238DFDA7DB}" presName="Triangle" presStyleLbl="alignNode1" presStyleIdx="3" presStyleCnt="5"/>
      <dgm:spPr/>
    </dgm:pt>
    <dgm:pt modelId="{B16BD5B2-61DD-49BC-99A9-EF6BB16669EE}" type="pres">
      <dgm:prSet presAssocID="{18001F3E-1527-4BD0-9BEB-3141EE83FFA3}" presName="sibTrans" presStyleCnt="0"/>
      <dgm:spPr/>
    </dgm:pt>
    <dgm:pt modelId="{09FC3EFA-9EF9-48B7-9CBD-789A9B2644B9}" type="pres">
      <dgm:prSet presAssocID="{18001F3E-1527-4BD0-9BEB-3141EE83FFA3}" presName="space" presStyleCnt="0"/>
      <dgm:spPr/>
    </dgm:pt>
    <dgm:pt modelId="{3F585D94-5849-4AE2-B2A8-8E64104DF7BD}" type="pres">
      <dgm:prSet presAssocID="{6DC157A0-28E2-4A10-AEF2-7CFD9DDF9BC7}" presName="composite" presStyleCnt="0"/>
      <dgm:spPr/>
    </dgm:pt>
    <dgm:pt modelId="{6B3A4C87-440F-4221-ACAF-5F337420E6A7}" type="pres">
      <dgm:prSet presAssocID="{6DC157A0-28E2-4A10-AEF2-7CFD9DDF9BC7}" presName="LShape" presStyleLbl="alignNode1" presStyleIdx="4" presStyleCnt="5"/>
      <dgm:spPr/>
    </dgm:pt>
    <dgm:pt modelId="{8DF08C92-022B-40A0-AC05-3019B47AB9CE}" type="pres">
      <dgm:prSet presAssocID="{6DC157A0-28E2-4A10-AEF2-7CFD9DDF9BC7}" presName="ParentText" presStyleLbl="revTx" presStyleIdx="2" presStyleCnt="3">
        <dgm:presLayoutVars>
          <dgm:chMax val="0"/>
          <dgm:chPref val="0"/>
          <dgm:bulletEnabled val="1"/>
        </dgm:presLayoutVars>
      </dgm:prSet>
      <dgm:spPr/>
      <dgm:t>
        <a:bodyPr/>
        <a:lstStyle/>
        <a:p>
          <a:endParaRPr lang="es-EC"/>
        </a:p>
      </dgm:t>
    </dgm:pt>
  </dgm:ptLst>
  <dgm:cxnLst>
    <dgm:cxn modelId="{C27CAF9F-087B-4FAE-87D1-5766089E612D}" type="presOf" srcId="{6DC157A0-28E2-4A10-AEF2-7CFD9DDF9BC7}" destId="{8DF08C92-022B-40A0-AC05-3019B47AB9CE}" srcOrd="0" destOrd="0" presId="urn:microsoft.com/office/officeart/2009/3/layout/StepUpProcess"/>
    <dgm:cxn modelId="{0E47B162-3B25-4EB9-B076-C89412D3451A}" type="presOf" srcId="{9C4D5767-2D62-4AEA-9E19-49238DFDA7DB}" destId="{797D5699-3729-4F2A-9386-9F64B75AF818}" srcOrd="0" destOrd="0" presId="urn:microsoft.com/office/officeart/2009/3/layout/StepUpProcess"/>
    <dgm:cxn modelId="{4208E942-6C3D-4056-9CB4-42EF9CEFAEC0}" srcId="{F3545FD0-CB04-42E1-877C-389454A4C281}" destId="{ECFAE8AE-C90D-4C47-A9F5-C7636AF99608}" srcOrd="0" destOrd="0" parTransId="{817DAB0D-48B1-4385-8429-9F320CFA27A2}" sibTransId="{BD9F0A30-AB2B-4B31-8BD4-77A6C925C1C3}"/>
    <dgm:cxn modelId="{CC72660E-4A3E-413C-A41E-B63A86B73F6C}" srcId="{F3545FD0-CB04-42E1-877C-389454A4C281}" destId="{6DC157A0-28E2-4A10-AEF2-7CFD9DDF9BC7}" srcOrd="2" destOrd="0" parTransId="{A8EFAA23-0804-4339-9970-352F783B3B1C}" sibTransId="{2F37C445-19DE-47F3-B3E5-1A7B7B42B47B}"/>
    <dgm:cxn modelId="{299C5D75-0FA8-4EDB-A6DD-41527258B46B}" type="presOf" srcId="{ECFAE8AE-C90D-4C47-A9F5-C7636AF99608}" destId="{AECA6F6C-CBAE-4A43-99E5-4AF5EFCA36CE}" srcOrd="0" destOrd="0" presId="urn:microsoft.com/office/officeart/2009/3/layout/StepUpProcess"/>
    <dgm:cxn modelId="{1B328325-918E-4497-B273-C45B6658AFF3}" srcId="{F3545FD0-CB04-42E1-877C-389454A4C281}" destId="{9C4D5767-2D62-4AEA-9E19-49238DFDA7DB}" srcOrd="1" destOrd="0" parTransId="{7C24D89F-0F29-46A0-B651-C59B1B774B1D}" sibTransId="{18001F3E-1527-4BD0-9BEB-3141EE83FFA3}"/>
    <dgm:cxn modelId="{E5BD7660-1777-4C41-B847-12D228B28775}" type="presOf" srcId="{F3545FD0-CB04-42E1-877C-389454A4C281}" destId="{03A4CBFC-A3CD-4A55-8C12-F47B9BC6FB66}" srcOrd="0" destOrd="0" presId="urn:microsoft.com/office/officeart/2009/3/layout/StepUpProcess"/>
    <dgm:cxn modelId="{3A9FF1DA-1B3F-4368-8942-B28694B4D088}" type="presParOf" srcId="{03A4CBFC-A3CD-4A55-8C12-F47B9BC6FB66}" destId="{F75700DF-F812-45C6-A2CD-52D8D361D1B4}" srcOrd="0" destOrd="0" presId="urn:microsoft.com/office/officeart/2009/3/layout/StepUpProcess"/>
    <dgm:cxn modelId="{74A0F7FF-A3CD-44FE-8942-3C88B151E9DB}" type="presParOf" srcId="{F75700DF-F812-45C6-A2CD-52D8D361D1B4}" destId="{F3477C05-F4E8-4AEB-9728-AB328EA0745D}" srcOrd="0" destOrd="0" presId="urn:microsoft.com/office/officeart/2009/3/layout/StepUpProcess"/>
    <dgm:cxn modelId="{EB9FCDE5-CFA9-4DF6-890C-ACB6648648D7}" type="presParOf" srcId="{F75700DF-F812-45C6-A2CD-52D8D361D1B4}" destId="{AECA6F6C-CBAE-4A43-99E5-4AF5EFCA36CE}" srcOrd="1" destOrd="0" presId="urn:microsoft.com/office/officeart/2009/3/layout/StepUpProcess"/>
    <dgm:cxn modelId="{7A61286C-7403-4D4A-AD9F-43C4921A4E00}" type="presParOf" srcId="{F75700DF-F812-45C6-A2CD-52D8D361D1B4}" destId="{2E97BE89-D8FB-4C0F-AB4F-DE35A0BB2A3D}" srcOrd="2" destOrd="0" presId="urn:microsoft.com/office/officeart/2009/3/layout/StepUpProcess"/>
    <dgm:cxn modelId="{54826F30-D4AE-4F8E-9DE2-3BC83851DCE1}" type="presParOf" srcId="{03A4CBFC-A3CD-4A55-8C12-F47B9BC6FB66}" destId="{5ADB458B-89CC-448B-99FA-9A28A4E9D8E2}" srcOrd="1" destOrd="0" presId="urn:microsoft.com/office/officeart/2009/3/layout/StepUpProcess"/>
    <dgm:cxn modelId="{E2F3D083-BB31-4790-BA35-600110B71C82}" type="presParOf" srcId="{5ADB458B-89CC-448B-99FA-9A28A4E9D8E2}" destId="{6F1FD261-BC0C-43FE-B3AC-C34C7F075A57}" srcOrd="0" destOrd="0" presId="urn:microsoft.com/office/officeart/2009/3/layout/StepUpProcess"/>
    <dgm:cxn modelId="{095609DD-03C0-481A-88AE-8788EC1586FA}" type="presParOf" srcId="{03A4CBFC-A3CD-4A55-8C12-F47B9BC6FB66}" destId="{D606DE26-5611-4366-9E66-E50382D1B9FC}" srcOrd="2" destOrd="0" presId="urn:microsoft.com/office/officeart/2009/3/layout/StepUpProcess"/>
    <dgm:cxn modelId="{7BBEC924-FCA3-4565-9332-2937DB276297}" type="presParOf" srcId="{D606DE26-5611-4366-9E66-E50382D1B9FC}" destId="{E8DE5C0E-5FE7-4C38-A0BD-8958B1E4B95C}" srcOrd="0" destOrd="0" presId="urn:microsoft.com/office/officeart/2009/3/layout/StepUpProcess"/>
    <dgm:cxn modelId="{BB809780-79E2-4B36-9840-76C5C3F35AA2}" type="presParOf" srcId="{D606DE26-5611-4366-9E66-E50382D1B9FC}" destId="{797D5699-3729-4F2A-9386-9F64B75AF818}" srcOrd="1" destOrd="0" presId="urn:microsoft.com/office/officeart/2009/3/layout/StepUpProcess"/>
    <dgm:cxn modelId="{DAA91661-B769-4E12-906D-2945FAAC4A4D}" type="presParOf" srcId="{D606DE26-5611-4366-9E66-E50382D1B9FC}" destId="{28960B57-A937-4B27-BB2F-1C9ECC6C5DFB}" srcOrd="2" destOrd="0" presId="urn:microsoft.com/office/officeart/2009/3/layout/StepUpProcess"/>
    <dgm:cxn modelId="{593FAC75-9E0F-44D2-9310-AE3AE2358375}" type="presParOf" srcId="{03A4CBFC-A3CD-4A55-8C12-F47B9BC6FB66}" destId="{B16BD5B2-61DD-49BC-99A9-EF6BB16669EE}" srcOrd="3" destOrd="0" presId="urn:microsoft.com/office/officeart/2009/3/layout/StepUpProcess"/>
    <dgm:cxn modelId="{0B86FEB4-01E4-46D4-B3EE-F597A33A3DFC}" type="presParOf" srcId="{B16BD5B2-61DD-49BC-99A9-EF6BB16669EE}" destId="{09FC3EFA-9EF9-48B7-9CBD-789A9B2644B9}" srcOrd="0" destOrd="0" presId="urn:microsoft.com/office/officeart/2009/3/layout/StepUpProcess"/>
    <dgm:cxn modelId="{2DF69CA0-715A-45AE-89C5-3348F6F0B4F6}" type="presParOf" srcId="{03A4CBFC-A3CD-4A55-8C12-F47B9BC6FB66}" destId="{3F585D94-5849-4AE2-B2A8-8E64104DF7BD}" srcOrd="4" destOrd="0" presId="urn:microsoft.com/office/officeart/2009/3/layout/StepUpProcess"/>
    <dgm:cxn modelId="{BC7B69B8-25D9-43F1-B169-1135D54802A5}" type="presParOf" srcId="{3F585D94-5849-4AE2-B2A8-8E64104DF7BD}" destId="{6B3A4C87-440F-4221-ACAF-5F337420E6A7}" srcOrd="0" destOrd="0" presId="urn:microsoft.com/office/officeart/2009/3/layout/StepUpProcess"/>
    <dgm:cxn modelId="{FB4ED0C9-0D08-4377-B225-27B646B1DCF2}" type="presParOf" srcId="{3F585D94-5849-4AE2-B2A8-8E64104DF7BD}" destId="{8DF08C92-022B-40A0-AC05-3019B47AB9C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712FF1-DBD2-4959-9175-CDA934807763}" type="doc">
      <dgm:prSet loTypeId="urn:microsoft.com/office/officeart/2005/8/layout/vList3#1" loCatId="list" qsTypeId="urn:microsoft.com/office/officeart/2005/8/quickstyle/simple1" qsCatId="simple" csTypeId="urn:microsoft.com/office/officeart/2005/8/colors/accent1_2" csCatId="accent1" phldr="1"/>
      <dgm:spPr/>
    </dgm:pt>
    <dgm:pt modelId="{461F10D7-D546-4830-BBEF-9A649B551412}">
      <dgm:prSet phldrT="[Texto]"/>
      <dgm:spPr>
        <a:solidFill>
          <a:schemeClr val="bg2">
            <a:lumMod val="75000"/>
          </a:schemeClr>
        </a:solidFill>
      </dgm:spPr>
      <dgm:t>
        <a:bodyPr/>
        <a:lstStyle/>
        <a:p>
          <a:r>
            <a:rPr lang="es-EC" dirty="0" smtClean="0"/>
            <a:t>Evaluación de riesgo</a:t>
          </a:r>
          <a:endParaRPr lang="es-EC" dirty="0"/>
        </a:p>
      </dgm:t>
    </dgm:pt>
    <dgm:pt modelId="{357CC3E7-8177-4AEF-B67D-EEB1B89E9C4D}" type="parTrans" cxnId="{0C61DB5F-7708-4658-9663-0E1E02CE34B2}">
      <dgm:prSet/>
      <dgm:spPr/>
      <dgm:t>
        <a:bodyPr/>
        <a:lstStyle/>
        <a:p>
          <a:endParaRPr lang="es-EC"/>
        </a:p>
      </dgm:t>
    </dgm:pt>
    <dgm:pt modelId="{5F32D1DD-C599-42BF-ADBF-C57730FF1B98}" type="sibTrans" cxnId="{0C61DB5F-7708-4658-9663-0E1E02CE34B2}">
      <dgm:prSet/>
      <dgm:spPr/>
      <dgm:t>
        <a:bodyPr/>
        <a:lstStyle/>
        <a:p>
          <a:endParaRPr lang="es-EC"/>
        </a:p>
      </dgm:t>
    </dgm:pt>
    <dgm:pt modelId="{A3725DD9-7252-490D-8BAF-C8F69C78C451}">
      <dgm:prSet phldrT="[Texto]"/>
      <dgm:spPr>
        <a:solidFill>
          <a:schemeClr val="accent5">
            <a:lumMod val="40000"/>
            <a:lumOff val="60000"/>
          </a:schemeClr>
        </a:solidFill>
      </dgm:spPr>
      <dgm:t>
        <a:bodyPr/>
        <a:lstStyle/>
        <a:p>
          <a:r>
            <a:rPr lang="es-EC" dirty="0" smtClean="0"/>
            <a:t>Pruebas de Auditoria</a:t>
          </a:r>
          <a:endParaRPr lang="es-EC" dirty="0"/>
        </a:p>
      </dgm:t>
    </dgm:pt>
    <dgm:pt modelId="{15A8FBB9-84AB-4717-87E9-A7C8937739C1}" type="parTrans" cxnId="{A5A1271F-597F-49F3-9FB0-FC5CB741A97A}">
      <dgm:prSet/>
      <dgm:spPr/>
      <dgm:t>
        <a:bodyPr/>
        <a:lstStyle/>
        <a:p>
          <a:endParaRPr lang="es-EC"/>
        </a:p>
      </dgm:t>
    </dgm:pt>
    <dgm:pt modelId="{96C6C627-43F4-4A2C-9B3B-E85EE37B91A0}" type="sibTrans" cxnId="{A5A1271F-597F-49F3-9FB0-FC5CB741A97A}">
      <dgm:prSet/>
      <dgm:spPr/>
      <dgm:t>
        <a:bodyPr/>
        <a:lstStyle/>
        <a:p>
          <a:endParaRPr lang="es-EC"/>
        </a:p>
      </dgm:t>
    </dgm:pt>
    <dgm:pt modelId="{92B106A7-FEAB-454C-87FF-3FA63149E1C1}">
      <dgm:prSet phldrT="[Texto]"/>
      <dgm:spPr>
        <a:solidFill>
          <a:schemeClr val="tx2">
            <a:lumMod val="40000"/>
            <a:lumOff val="60000"/>
          </a:schemeClr>
        </a:solidFill>
      </dgm:spPr>
      <dgm:t>
        <a:bodyPr/>
        <a:lstStyle/>
        <a:p>
          <a:r>
            <a:rPr lang="es-EC" dirty="0" smtClean="0"/>
            <a:t>Control interno</a:t>
          </a:r>
          <a:endParaRPr lang="es-EC" dirty="0"/>
        </a:p>
      </dgm:t>
    </dgm:pt>
    <dgm:pt modelId="{0843E30F-A0DF-48B0-B90F-705603F04BF5}" type="parTrans" cxnId="{6AA2E071-2B1F-4B3A-AEC4-042B8956CE4B}">
      <dgm:prSet/>
      <dgm:spPr/>
      <dgm:t>
        <a:bodyPr/>
        <a:lstStyle/>
        <a:p>
          <a:endParaRPr lang="es-EC"/>
        </a:p>
      </dgm:t>
    </dgm:pt>
    <dgm:pt modelId="{214C6BB3-5348-44C9-B019-9311EB1A385E}" type="sibTrans" cxnId="{6AA2E071-2B1F-4B3A-AEC4-042B8956CE4B}">
      <dgm:prSet/>
      <dgm:spPr/>
      <dgm:t>
        <a:bodyPr/>
        <a:lstStyle/>
        <a:p>
          <a:endParaRPr lang="es-EC"/>
        </a:p>
      </dgm:t>
    </dgm:pt>
    <dgm:pt modelId="{8BA26E5B-AB55-4012-8906-561379884D82}">
      <dgm:prSet phldrT="[Texto]" custT="1"/>
      <dgm:spPr>
        <a:solidFill>
          <a:schemeClr val="accent1">
            <a:lumMod val="60000"/>
            <a:lumOff val="40000"/>
          </a:schemeClr>
        </a:solidFill>
      </dgm:spPr>
      <dgm:t>
        <a:bodyPr/>
        <a:lstStyle/>
        <a:p>
          <a:r>
            <a:rPr lang="es-EC" sz="2300" dirty="0" smtClean="0"/>
            <a:t>Coso ERM</a:t>
          </a:r>
          <a:endParaRPr lang="es-EC" sz="2300" dirty="0"/>
        </a:p>
      </dgm:t>
    </dgm:pt>
    <dgm:pt modelId="{A7BA0862-0395-4634-AE8E-CCB6BC062ED8}" type="parTrans" cxnId="{EFDC812C-3FF3-4882-BA06-BE18C8123359}">
      <dgm:prSet/>
      <dgm:spPr/>
      <dgm:t>
        <a:bodyPr/>
        <a:lstStyle/>
        <a:p>
          <a:endParaRPr lang="es-EC"/>
        </a:p>
      </dgm:t>
    </dgm:pt>
    <dgm:pt modelId="{8E43F34E-05E9-4477-95E5-DD5B7014C3D0}" type="sibTrans" cxnId="{EFDC812C-3FF3-4882-BA06-BE18C8123359}">
      <dgm:prSet/>
      <dgm:spPr/>
      <dgm:t>
        <a:bodyPr/>
        <a:lstStyle/>
        <a:p>
          <a:endParaRPr lang="es-EC"/>
        </a:p>
      </dgm:t>
    </dgm:pt>
    <dgm:pt modelId="{89033FAA-2CA3-46F2-A4D7-7E2849EBF3E4}">
      <dgm:prSet phldrT="[Texto]" custT="1"/>
      <dgm:spPr>
        <a:solidFill>
          <a:schemeClr val="accent4">
            <a:lumMod val="60000"/>
            <a:lumOff val="40000"/>
          </a:schemeClr>
        </a:solidFill>
      </dgm:spPr>
      <dgm:t>
        <a:bodyPr/>
        <a:lstStyle/>
        <a:p>
          <a:r>
            <a:rPr lang="es-EC" sz="2300" dirty="0" smtClean="0"/>
            <a:t>Técnicas de Auditoria</a:t>
          </a:r>
          <a:endParaRPr lang="es-EC" sz="2300" dirty="0"/>
        </a:p>
      </dgm:t>
    </dgm:pt>
    <dgm:pt modelId="{08B61426-D7D8-44E2-BE09-186F168BBC25}" type="parTrans" cxnId="{EB40AF5E-DCCA-4DCC-9531-907E395828FD}">
      <dgm:prSet/>
      <dgm:spPr/>
      <dgm:t>
        <a:bodyPr/>
        <a:lstStyle/>
        <a:p>
          <a:endParaRPr lang="es-EC"/>
        </a:p>
      </dgm:t>
    </dgm:pt>
    <dgm:pt modelId="{CB09305D-592C-41A2-99D5-76851D9825C5}" type="sibTrans" cxnId="{EB40AF5E-DCCA-4DCC-9531-907E395828FD}">
      <dgm:prSet/>
      <dgm:spPr/>
      <dgm:t>
        <a:bodyPr/>
        <a:lstStyle/>
        <a:p>
          <a:endParaRPr lang="es-EC"/>
        </a:p>
      </dgm:t>
    </dgm:pt>
    <dgm:pt modelId="{6B0F710C-D2D3-471C-8279-999C4B0005DE}" type="pres">
      <dgm:prSet presAssocID="{26712FF1-DBD2-4959-9175-CDA934807763}" presName="linearFlow" presStyleCnt="0">
        <dgm:presLayoutVars>
          <dgm:dir/>
          <dgm:resizeHandles val="exact"/>
        </dgm:presLayoutVars>
      </dgm:prSet>
      <dgm:spPr/>
    </dgm:pt>
    <dgm:pt modelId="{DC25A173-648B-457F-8DC7-D7105B20DF6B}" type="pres">
      <dgm:prSet presAssocID="{92B106A7-FEAB-454C-87FF-3FA63149E1C1}" presName="composite" presStyleCnt="0"/>
      <dgm:spPr/>
    </dgm:pt>
    <dgm:pt modelId="{BFBFA441-90FA-44D0-BF11-34A66AC4D874}" type="pres">
      <dgm:prSet presAssocID="{92B106A7-FEAB-454C-87FF-3FA63149E1C1}" presName="imgShp" presStyleLbl="fgImgPlace1" presStyleIdx="0" presStyleCnt="5"/>
      <dgm:spPr>
        <a:blipFill rotWithShape="1">
          <a:blip xmlns:r="http://schemas.openxmlformats.org/officeDocument/2006/relationships" r:embed="rId1"/>
          <a:stretch>
            <a:fillRect/>
          </a:stretch>
        </a:blipFill>
      </dgm:spPr>
    </dgm:pt>
    <dgm:pt modelId="{E76B0C7F-2C6E-48CD-A5DA-C47ED69479FD}" type="pres">
      <dgm:prSet presAssocID="{92B106A7-FEAB-454C-87FF-3FA63149E1C1}" presName="txShp" presStyleLbl="node1" presStyleIdx="0" presStyleCnt="5" custScaleX="102697" custScaleY="141766" custLinFactNeighborX="-1038">
        <dgm:presLayoutVars>
          <dgm:bulletEnabled val="1"/>
        </dgm:presLayoutVars>
      </dgm:prSet>
      <dgm:spPr/>
      <dgm:t>
        <a:bodyPr/>
        <a:lstStyle/>
        <a:p>
          <a:endParaRPr lang="es-EC"/>
        </a:p>
      </dgm:t>
    </dgm:pt>
    <dgm:pt modelId="{738C2290-D9B0-4858-A0CB-7380B24FAEA9}" type="pres">
      <dgm:prSet presAssocID="{214C6BB3-5348-44C9-B019-9311EB1A385E}" presName="spacing" presStyleCnt="0"/>
      <dgm:spPr/>
    </dgm:pt>
    <dgm:pt modelId="{93F06839-7B97-4128-9F0D-E2AC341163E4}" type="pres">
      <dgm:prSet presAssocID="{8BA26E5B-AB55-4012-8906-561379884D82}" presName="composite" presStyleCnt="0"/>
      <dgm:spPr/>
    </dgm:pt>
    <dgm:pt modelId="{5CAFD2C1-B475-4D28-A81C-9D0834319797}" type="pres">
      <dgm:prSet presAssocID="{8BA26E5B-AB55-4012-8906-561379884D82}" presName="imgShp" presStyleLbl="fgImgPlace1" presStyleIdx="1" presStyleCnt="5"/>
      <dgm:spPr>
        <a:blipFill rotWithShape="1">
          <a:blip xmlns:r="http://schemas.openxmlformats.org/officeDocument/2006/relationships" r:embed="rId2"/>
          <a:stretch>
            <a:fillRect/>
          </a:stretch>
        </a:blipFill>
      </dgm:spPr>
    </dgm:pt>
    <dgm:pt modelId="{C191744B-F404-41CC-8D4C-D7E37F668816}" type="pres">
      <dgm:prSet presAssocID="{8BA26E5B-AB55-4012-8906-561379884D82}" presName="txShp" presStyleLbl="node1" presStyleIdx="1" presStyleCnt="5" custScaleY="139283">
        <dgm:presLayoutVars>
          <dgm:bulletEnabled val="1"/>
        </dgm:presLayoutVars>
      </dgm:prSet>
      <dgm:spPr/>
      <dgm:t>
        <a:bodyPr/>
        <a:lstStyle/>
        <a:p>
          <a:endParaRPr lang="es-EC"/>
        </a:p>
      </dgm:t>
    </dgm:pt>
    <dgm:pt modelId="{1D984B3A-FDFE-444B-AE38-CBEF49C4C91B}" type="pres">
      <dgm:prSet presAssocID="{8E43F34E-05E9-4477-95E5-DD5B7014C3D0}" presName="spacing" presStyleCnt="0"/>
      <dgm:spPr/>
    </dgm:pt>
    <dgm:pt modelId="{E119E641-19D2-4B13-845F-636DE60EEF24}" type="pres">
      <dgm:prSet presAssocID="{89033FAA-2CA3-46F2-A4D7-7E2849EBF3E4}" presName="composite" presStyleCnt="0"/>
      <dgm:spPr/>
    </dgm:pt>
    <dgm:pt modelId="{B175D562-104B-4F4F-8F8F-5044A1221671}" type="pres">
      <dgm:prSet presAssocID="{89033FAA-2CA3-46F2-A4D7-7E2849EBF3E4}" presName="imgShp" presStyleLbl="fgImgPlace1" presStyleIdx="2" presStyleCnt="5"/>
      <dgm:spPr>
        <a:blipFill rotWithShape="1">
          <a:blip xmlns:r="http://schemas.openxmlformats.org/officeDocument/2006/relationships" r:embed="rId3"/>
          <a:stretch>
            <a:fillRect/>
          </a:stretch>
        </a:blipFill>
      </dgm:spPr>
    </dgm:pt>
    <dgm:pt modelId="{16ADAE96-6D7D-425A-96CD-42522AF218F0}" type="pres">
      <dgm:prSet presAssocID="{89033FAA-2CA3-46F2-A4D7-7E2849EBF3E4}" presName="txShp" presStyleLbl="node1" presStyleIdx="2" presStyleCnt="5" custScaleY="128766">
        <dgm:presLayoutVars>
          <dgm:bulletEnabled val="1"/>
        </dgm:presLayoutVars>
      </dgm:prSet>
      <dgm:spPr/>
      <dgm:t>
        <a:bodyPr/>
        <a:lstStyle/>
        <a:p>
          <a:endParaRPr lang="es-EC"/>
        </a:p>
      </dgm:t>
    </dgm:pt>
    <dgm:pt modelId="{4DF814C3-9397-4A24-97B4-C9F2FEF07929}" type="pres">
      <dgm:prSet presAssocID="{CB09305D-592C-41A2-99D5-76851D9825C5}" presName="spacing" presStyleCnt="0"/>
      <dgm:spPr/>
    </dgm:pt>
    <dgm:pt modelId="{7181DCFD-7607-4411-ABEA-D5D51A5F2F4E}" type="pres">
      <dgm:prSet presAssocID="{461F10D7-D546-4830-BBEF-9A649B551412}" presName="composite" presStyleCnt="0"/>
      <dgm:spPr/>
    </dgm:pt>
    <dgm:pt modelId="{9756AF13-7C84-4A80-8773-3066863BE006}" type="pres">
      <dgm:prSet presAssocID="{461F10D7-D546-4830-BBEF-9A649B551412}" presName="imgShp" presStyleLbl="fgImgPlace1" presStyleIdx="3" presStyleCnt="5"/>
      <dgm:spPr>
        <a:blipFill rotWithShape="1">
          <a:blip xmlns:r="http://schemas.openxmlformats.org/officeDocument/2006/relationships" r:embed="rId4"/>
          <a:stretch>
            <a:fillRect/>
          </a:stretch>
        </a:blipFill>
      </dgm:spPr>
    </dgm:pt>
    <dgm:pt modelId="{A26D22F6-8AA7-48A5-9AB5-AB45F45C8A6E}" type="pres">
      <dgm:prSet presAssocID="{461F10D7-D546-4830-BBEF-9A649B551412}" presName="txShp" presStyleLbl="node1" presStyleIdx="3" presStyleCnt="5" custScaleY="150814">
        <dgm:presLayoutVars>
          <dgm:bulletEnabled val="1"/>
        </dgm:presLayoutVars>
      </dgm:prSet>
      <dgm:spPr/>
      <dgm:t>
        <a:bodyPr/>
        <a:lstStyle/>
        <a:p>
          <a:endParaRPr lang="es-EC"/>
        </a:p>
      </dgm:t>
    </dgm:pt>
    <dgm:pt modelId="{1FB7BD69-B72A-4171-8379-C49803101AE7}" type="pres">
      <dgm:prSet presAssocID="{5F32D1DD-C599-42BF-ADBF-C57730FF1B98}" presName="spacing" presStyleCnt="0"/>
      <dgm:spPr/>
    </dgm:pt>
    <dgm:pt modelId="{8B7DE511-88D1-40A8-891C-51D715374D28}" type="pres">
      <dgm:prSet presAssocID="{A3725DD9-7252-490D-8BAF-C8F69C78C451}" presName="composite" presStyleCnt="0"/>
      <dgm:spPr/>
    </dgm:pt>
    <dgm:pt modelId="{5117F257-CBFF-4F21-A0FF-7250494ECB8D}" type="pres">
      <dgm:prSet presAssocID="{A3725DD9-7252-490D-8BAF-C8F69C78C451}" presName="imgShp" presStyleLbl="fgImgPlace1" presStyleIdx="4" presStyleCnt="5"/>
      <dgm:spPr>
        <a:blipFill rotWithShape="1">
          <a:blip xmlns:r="http://schemas.openxmlformats.org/officeDocument/2006/relationships" r:embed="rId5"/>
          <a:stretch>
            <a:fillRect/>
          </a:stretch>
        </a:blipFill>
      </dgm:spPr>
    </dgm:pt>
    <dgm:pt modelId="{0BEFB670-AB2C-4084-9599-084D1E299168}" type="pres">
      <dgm:prSet presAssocID="{A3725DD9-7252-490D-8BAF-C8F69C78C451}" presName="txShp" presStyleLbl="node1" presStyleIdx="4" presStyleCnt="5" custScaleY="136279">
        <dgm:presLayoutVars>
          <dgm:bulletEnabled val="1"/>
        </dgm:presLayoutVars>
      </dgm:prSet>
      <dgm:spPr/>
      <dgm:t>
        <a:bodyPr/>
        <a:lstStyle/>
        <a:p>
          <a:endParaRPr lang="es-EC"/>
        </a:p>
      </dgm:t>
    </dgm:pt>
  </dgm:ptLst>
  <dgm:cxnLst>
    <dgm:cxn modelId="{C2B83B20-6F17-408E-BBBA-D41AF77FD61B}" type="presOf" srcId="{461F10D7-D546-4830-BBEF-9A649B551412}" destId="{A26D22F6-8AA7-48A5-9AB5-AB45F45C8A6E}" srcOrd="0" destOrd="0" presId="urn:microsoft.com/office/officeart/2005/8/layout/vList3#1"/>
    <dgm:cxn modelId="{EFDC812C-3FF3-4882-BA06-BE18C8123359}" srcId="{26712FF1-DBD2-4959-9175-CDA934807763}" destId="{8BA26E5B-AB55-4012-8906-561379884D82}" srcOrd="1" destOrd="0" parTransId="{A7BA0862-0395-4634-AE8E-CCB6BC062ED8}" sibTransId="{8E43F34E-05E9-4477-95E5-DD5B7014C3D0}"/>
    <dgm:cxn modelId="{A5A1271F-597F-49F3-9FB0-FC5CB741A97A}" srcId="{26712FF1-DBD2-4959-9175-CDA934807763}" destId="{A3725DD9-7252-490D-8BAF-C8F69C78C451}" srcOrd="4" destOrd="0" parTransId="{15A8FBB9-84AB-4717-87E9-A7C8937739C1}" sibTransId="{96C6C627-43F4-4A2C-9B3B-E85EE37B91A0}"/>
    <dgm:cxn modelId="{DCA61D2F-9420-4703-A460-B6E347C5C457}" type="presOf" srcId="{92B106A7-FEAB-454C-87FF-3FA63149E1C1}" destId="{E76B0C7F-2C6E-48CD-A5DA-C47ED69479FD}" srcOrd="0" destOrd="0" presId="urn:microsoft.com/office/officeart/2005/8/layout/vList3#1"/>
    <dgm:cxn modelId="{EB40AF5E-DCCA-4DCC-9531-907E395828FD}" srcId="{26712FF1-DBD2-4959-9175-CDA934807763}" destId="{89033FAA-2CA3-46F2-A4D7-7E2849EBF3E4}" srcOrd="2" destOrd="0" parTransId="{08B61426-D7D8-44E2-BE09-186F168BBC25}" sibTransId="{CB09305D-592C-41A2-99D5-76851D9825C5}"/>
    <dgm:cxn modelId="{B8CF922D-1F29-4ADF-9C98-423E0F4240D0}" type="presOf" srcId="{8BA26E5B-AB55-4012-8906-561379884D82}" destId="{C191744B-F404-41CC-8D4C-D7E37F668816}" srcOrd="0" destOrd="0" presId="urn:microsoft.com/office/officeart/2005/8/layout/vList3#1"/>
    <dgm:cxn modelId="{1B0E799E-2F56-4BF1-B633-C5333587B408}" type="presOf" srcId="{A3725DD9-7252-490D-8BAF-C8F69C78C451}" destId="{0BEFB670-AB2C-4084-9599-084D1E299168}" srcOrd="0" destOrd="0" presId="urn:microsoft.com/office/officeart/2005/8/layout/vList3#1"/>
    <dgm:cxn modelId="{6AA2E071-2B1F-4B3A-AEC4-042B8956CE4B}" srcId="{26712FF1-DBD2-4959-9175-CDA934807763}" destId="{92B106A7-FEAB-454C-87FF-3FA63149E1C1}" srcOrd="0" destOrd="0" parTransId="{0843E30F-A0DF-48B0-B90F-705603F04BF5}" sibTransId="{214C6BB3-5348-44C9-B019-9311EB1A385E}"/>
    <dgm:cxn modelId="{44B188DC-547B-4376-879E-F40856FDC2B2}" type="presOf" srcId="{89033FAA-2CA3-46F2-A4D7-7E2849EBF3E4}" destId="{16ADAE96-6D7D-425A-96CD-42522AF218F0}" srcOrd="0" destOrd="0" presId="urn:microsoft.com/office/officeart/2005/8/layout/vList3#1"/>
    <dgm:cxn modelId="{0C61DB5F-7708-4658-9663-0E1E02CE34B2}" srcId="{26712FF1-DBD2-4959-9175-CDA934807763}" destId="{461F10D7-D546-4830-BBEF-9A649B551412}" srcOrd="3" destOrd="0" parTransId="{357CC3E7-8177-4AEF-B67D-EEB1B89E9C4D}" sibTransId="{5F32D1DD-C599-42BF-ADBF-C57730FF1B98}"/>
    <dgm:cxn modelId="{4A6F5DC6-3094-4AD7-9E08-1BF9785B9573}" type="presOf" srcId="{26712FF1-DBD2-4959-9175-CDA934807763}" destId="{6B0F710C-D2D3-471C-8279-999C4B0005DE}" srcOrd="0" destOrd="0" presId="urn:microsoft.com/office/officeart/2005/8/layout/vList3#1"/>
    <dgm:cxn modelId="{2620E3F5-FF5E-4BE0-8723-1A1635A6BD2F}" type="presParOf" srcId="{6B0F710C-D2D3-471C-8279-999C4B0005DE}" destId="{DC25A173-648B-457F-8DC7-D7105B20DF6B}" srcOrd="0" destOrd="0" presId="urn:microsoft.com/office/officeart/2005/8/layout/vList3#1"/>
    <dgm:cxn modelId="{9062CD6D-6EDD-4ED8-BF9C-0D0C4959EB8A}" type="presParOf" srcId="{DC25A173-648B-457F-8DC7-D7105B20DF6B}" destId="{BFBFA441-90FA-44D0-BF11-34A66AC4D874}" srcOrd="0" destOrd="0" presId="urn:microsoft.com/office/officeart/2005/8/layout/vList3#1"/>
    <dgm:cxn modelId="{3E416B99-3EA1-4D51-910A-917FB75B21FD}" type="presParOf" srcId="{DC25A173-648B-457F-8DC7-D7105B20DF6B}" destId="{E76B0C7F-2C6E-48CD-A5DA-C47ED69479FD}" srcOrd="1" destOrd="0" presId="urn:microsoft.com/office/officeart/2005/8/layout/vList3#1"/>
    <dgm:cxn modelId="{EF876EC9-3B45-4387-A031-48077A534688}" type="presParOf" srcId="{6B0F710C-D2D3-471C-8279-999C4B0005DE}" destId="{738C2290-D9B0-4858-A0CB-7380B24FAEA9}" srcOrd="1" destOrd="0" presId="urn:microsoft.com/office/officeart/2005/8/layout/vList3#1"/>
    <dgm:cxn modelId="{ED85CF78-F9A6-4FE4-ADF9-729A919416BD}" type="presParOf" srcId="{6B0F710C-D2D3-471C-8279-999C4B0005DE}" destId="{93F06839-7B97-4128-9F0D-E2AC341163E4}" srcOrd="2" destOrd="0" presId="urn:microsoft.com/office/officeart/2005/8/layout/vList3#1"/>
    <dgm:cxn modelId="{B0F2AD19-1F3E-4BC1-8B98-91D94E1D24F2}" type="presParOf" srcId="{93F06839-7B97-4128-9F0D-E2AC341163E4}" destId="{5CAFD2C1-B475-4D28-A81C-9D0834319797}" srcOrd="0" destOrd="0" presId="urn:microsoft.com/office/officeart/2005/8/layout/vList3#1"/>
    <dgm:cxn modelId="{DEB2CD31-E2C9-46B3-B862-B0A514A48318}" type="presParOf" srcId="{93F06839-7B97-4128-9F0D-E2AC341163E4}" destId="{C191744B-F404-41CC-8D4C-D7E37F668816}" srcOrd="1" destOrd="0" presId="urn:microsoft.com/office/officeart/2005/8/layout/vList3#1"/>
    <dgm:cxn modelId="{C70C073D-B0FF-4515-998F-F598EAB90C5C}" type="presParOf" srcId="{6B0F710C-D2D3-471C-8279-999C4B0005DE}" destId="{1D984B3A-FDFE-444B-AE38-CBEF49C4C91B}" srcOrd="3" destOrd="0" presId="urn:microsoft.com/office/officeart/2005/8/layout/vList3#1"/>
    <dgm:cxn modelId="{611A3ACF-3C57-4E4A-8436-C140D63D2C25}" type="presParOf" srcId="{6B0F710C-D2D3-471C-8279-999C4B0005DE}" destId="{E119E641-19D2-4B13-845F-636DE60EEF24}" srcOrd="4" destOrd="0" presId="urn:microsoft.com/office/officeart/2005/8/layout/vList3#1"/>
    <dgm:cxn modelId="{6042EA5B-7384-44F4-B313-E49669CD9AFB}" type="presParOf" srcId="{E119E641-19D2-4B13-845F-636DE60EEF24}" destId="{B175D562-104B-4F4F-8F8F-5044A1221671}" srcOrd="0" destOrd="0" presId="urn:microsoft.com/office/officeart/2005/8/layout/vList3#1"/>
    <dgm:cxn modelId="{7F9FCB0B-F2D2-4F5F-B839-54B87CD45980}" type="presParOf" srcId="{E119E641-19D2-4B13-845F-636DE60EEF24}" destId="{16ADAE96-6D7D-425A-96CD-42522AF218F0}" srcOrd="1" destOrd="0" presId="urn:microsoft.com/office/officeart/2005/8/layout/vList3#1"/>
    <dgm:cxn modelId="{906F78E4-9A0E-42C0-904F-1890EE1AE1E3}" type="presParOf" srcId="{6B0F710C-D2D3-471C-8279-999C4B0005DE}" destId="{4DF814C3-9397-4A24-97B4-C9F2FEF07929}" srcOrd="5" destOrd="0" presId="urn:microsoft.com/office/officeart/2005/8/layout/vList3#1"/>
    <dgm:cxn modelId="{94885F54-4F5C-46F5-93A6-D214A58C6448}" type="presParOf" srcId="{6B0F710C-D2D3-471C-8279-999C4B0005DE}" destId="{7181DCFD-7607-4411-ABEA-D5D51A5F2F4E}" srcOrd="6" destOrd="0" presId="urn:microsoft.com/office/officeart/2005/8/layout/vList3#1"/>
    <dgm:cxn modelId="{04C258D4-1318-41AC-A90D-4A25CFD66B3F}" type="presParOf" srcId="{7181DCFD-7607-4411-ABEA-D5D51A5F2F4E}" destId="{9756AF13-7C84-4A80-8773-3066863BE006}" srcOrd="0" destOrd="0" presId="urn:microsoft.com/office/officeart/2005/8/layout/vList3#1"/>
    <dgm:cxn modelId="{86C33CE3-D20A-4CC2-B66E-8418AFCF3BA5}" type="presParOf" srcId="{7181DCFD-7607-4411-ABEA-D5D51A5F2F4E}" destId="{A26D22F6-8AA7-48A5-9AB5-AB45F45C8A6E}" srcOrd="1" destOrd="0" presId="urn:microsoft.com/office/officeart/2005/8/layout/vList3#1"/>
    <dgm:cxn modelId="{B529F239-D3E0-4720-890A-6E4727373FD7}" type="presParOf" srcId="{6B0F710C-D2D3-471C-8279-999C4B0005DE}" destId="{1FB7BD69-B72A-4171-8379-C49803101AE7}" srcOrd="7" destOrd="0" presId="urn:microsoft.com/office/officeart/2005/8/layout/vList3#1"/>
    <dgm:cxn modelId="{5418ABE9-C3E6-4FF7-B8CD-A08476CF84FB}" type="presParOf" srcId="{6B0F710C-D2D3-471C-8279-999C4B0005DE}" destId="{8B7DE511-88D1-40A8-891C-51D715374D28}" srcOrd="8" destOrd="0" presId="urn:microsoft.com/office/officeart/2005/8/layout/vList3#1"/>
    <dgm:cxn modelId="{967E7849-12B2-46E9-9C49-D8095A1A593B}" type="presParOf" srcId="{8B7DE511-88D1-40A8-891C-51D715374D28}" destId="{5117F257-CBFF-4F21-A0FF-7250494ECB8D}" srcOrd="0" destOrd="0" presId="urn:microsoft.com/office/officeart/2005/8/layout/vList3#1"/>
    <dgm:cxn modelId="{2E074A59-E1F0-4782-95C5-A8479C1B4CC2}" type="presParOf" srcId="{8B7DE511-88D1-40A8-891C-51D715374D28}" destId="{0BEFB670-AB2C-4084-9599-084D1E299168}"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712FF1-DBD2-4959-9175-CDA934807763}" type="doc">
      <dgm:prSet loTypeId="urn:microsoft.com/office/officeart/2005/8/layout/vList3#2" loCatId="list" qsTypeId="urn:microsoft.com/office/officeart/2005/8/quickstyle/simple1" qsCatId="simple" csTypeId="urn:microsoft.com/office/officeart/2005/8/colors/accent1_2" csCatId="accent1" phldr="1"/>
      <dgm:spPr/>
    </dgm:pt>
    <dgm:pt modelId="{461F10D7-D546-4830-BBEF-9A649B551412}">
      <dgm:prSet phldrT="[Texto]" custT="1"/>
      <dgm:spPr/>
      <dgm:t>
        <a:bodyPr/>
        <a:lstStyle/>
        <a:p>
          <a:r>
            <a:rPr lang="es-EC" sz="2300" dirty="0" smtClean="0"/>
            <a:t>Indicadores de auditoria</a:t>
          </a:r>
          <a:endParaRPr lang="es-EC" sz="2300" dirty="0"/>
        </a:p>
      </dgm:t>
    </dgm:pt>
    <dgm:pt modelId="{357CC3E7-8177-4AEF-B67D-EEB1B89E9C4D}" type="parTrans" cxnId="{0C61DB5F-7708-4658-9663-0E1E02CE34B2}">
      <dgm:prSet/>
      <dgm:spPr/>
      <dgm:t>
        <a:bodyPr/>
        <a:lstStyle/>
        <a:p>
          <a:endParaRPr lang="es-EC"/>
        </a:p>
      </dgm:t>
    </dgm:pt>
    <dgm:pt modelId="{5F32D1DD-C599-42BF-ADBF-C57730FF1B98}" type="sibTrans" cxnId="{0C61DB5F-7708-4658-9663-0E1E02CE34B2}">
      <dgm:prSet/>
      <dgm:spPr/>
      <dgm:t>
        <a:bodyPr/>
        <a:lstStyle/>
        <a:p>
          <a:endParaRPr lang="es-EC"/>
        </a:p>
      </dgm:t>
    </dgm:pt>
    <dgm:pt modelId="{92B106A7-FEAB-454C-87FF-3FA63149E1C1}">
      <dgm:prSet phldrT="[Texto]" custT="1"/>
      <dgm:spPr>
        <a:solidFill>
          <a:schemeClr val="bg2">
            <a:lumMod val="90000"/>
          </a:schemeClr>
        </a:solidFill>
      </dgm:spPr>
      <dgm:t>
        <a:bodyPr/>
        <a:lstStyle/>
        <a:p>
          <a:r>
            <a:rPr lang="es-EC" sz="2300" dirty="0" smtClean="0"/>
            <a:t>Papeles de trabajo</a:t>
          </a:r>
          <a:endParaRPr lang="es-EC" sz="2300" dirty="0"/>
        </a:p>
      </dgm:t>
    </dgm:pt>
    <dgm:pt modelId="{0843E30F-A0DF-48B0-B90F-705603F04BF5}" type="parTrans" cxnId="{6AA2E071-2B1F-4B3A-AEC4-042B8956CE4B}">
      <dgm:prSet/>
      <dgm:spPr/>
      <dgm:t>
        <a:bodyPr/>
        <a:lstStyle/>
        <a:p>
          <a:endParaRPr lang="es-EC"/>
        </a:p>
      </dgm:t>
    </dgm:pt>
    <dgm:pt modelId="{214C6BB3-5348-44C9-B019-9311EB1A385E}" type="sibTrans" cxnId="{6AA2E071-2B1F-4B3A-AEC4-042B8956CE4B}">
      <dgm:prSet/>
      <dgm:spPr/>
      <dgm:t>
        <a:bodyPr/>
        <a:lstStyle/>
        <a:p>
          <a:endParaRPr lang="es-EC"/>
        </a:p>
      </dgm:t>
    </dgm:pt>
    <dgm:pt modelId="{8BA26E5B-AB55-4012-8906-561379884D82}">
      <dgm:prSet phldrT="[Texto]" custT="1"/>
      <dgm:spPr>
        <a:solidFill>
          <a:schemeClr val="accent3"/>
        </a:solidFill>
      </dgm:spPr>
      <dgm:t>
        <a:bodyPr/>
        <a:lstStyle/>
        <a:p>
          <a:r>
            <a:rPr lang="es-EC" sz="2300" dirty="0" smtClean="0"/>
            <a:t>Referencia cruzada </a:t>
          </a:r>
          <a:endParaRPr lang="es-EC" sz="2300" dirty="0"/>
        </a:p>
      </dgm:t>
    </dgm:pt>
    <dgm:pt modelId="{A7BA0862-0395-4634-AE8E-CCB6BC062ED8}" type="parTrans" cxnId="{EFDC812C-3FF3-4882-BA06-BE18C8123359}">
      <dgm:prSet/>
      <dgm:spPr/>
      <dgm:t>
        <a:bodyPr/>
        <a:lstStyle/>
        <a:p>
          <a:endParaRPr lang="es-EC"/>
        </a:p>
      </dgm:t>
    </dgm:pt>
    <dgm:pt modelId="{8E43F34E-05E9-4477-95E5-DD5B7014C3D0}" type="sibTrans" cxnId="{EFDC812C-3FF3-4882-BA06-BE18C8123359}">
      <dgm:prSet/>
      <dgm:spPr/>
      <dgm:t>
        <a:bodyPr/>
        <a:lstStyle/>
        <a:p>
          <a:endParaRPr lang="es-EC"/>
        </a:p>
      </dgm:t>
    </dgm:pt>
    <dgm:pt modelId="{89033FAA-2CA3-46F2-A4D7-7E2849EBF3E4}">
      <dgm:prSet phldrT="[Texto]" custT="1"/>
      <dgm:spPr>
        <a:solidFill>
          <a:schemeClr val="accent1">
            <a:lumMod val="75000"/>
          </a:schemeClr>
        </a:solidFill>
      </dgm:spPr>
      <dgm:t>
        <a:bodyPr/>
        <a:lstStyle/>
        <a:p>
          <a:r>
            <a:rPr lang="es-EC" sz="2300" dirty="0" smtClean="0"/>
            <a:t>Hallazgos de auditoria</a:t>
          </a:r>
          <a:endParaRPr lang="es-EC" sz="2300" dirty="0"/>
        </a:p>
      </dgm:t>
    </dgm:pt>
    <dgm:pt modelId="{08B61426-D7D8-44E2-BE09-186F168BBC25}" type="parTrans" cxnId="{EB40AF5E-DCCA-4DCC-9531-907E395828FD}">
      <dgm:prSet/>
      <dgm:spPr/>
      <dgm:t>
        <a:bodyPr/>
        <a:lstStyle/>
        <a:p>
          <a:endParaRPr lang="es-EC"/>
        </a:p>
      </dgm:t>
    </dgm:pt>
    <dgm:pt modelId="{CB09305D-592C-41A2-99D5-76851D9825C5}" type="sibTrans" cxnId="{EB40AF5E-DCCA-4DCC-9531-907E395828FD}">
      <dgm:prSet/>
      <dgm:spPr/>
      <dgm:t>
        <a:bodyPr/>
        <a:lstStyle/>
        <a:p>
          <a:endParaRPr lang="es-EC"/>
        </a:p>
      </dgm:t>
    </dgm:pt>
    <dgm:pt modelId="{0EF419A0-494A-4F03-B792-6BA242688497}">
      <dgm:prSet phldrT="[Texto]" custT="1"/>
      <dgm:spPr>
        <a:solidFill>
          <a:srgbClr val="0070C0"/>
        </a:solidFill>
      </dgm:spPr>
      <dgm:t>
        <a:bodyPr/>
        <a:lstStyle/>
        <a:p>
          <a:r>
            <a:rPr lang="es-EC" sz="2300" dirty="0" smtClean="0"/>
            <a:t>Marcas de Auditoria</a:t>
          </a:r>
          <a:endParaRPr lang="es-EC" sz="2300" dirty="0"/>
        </a:p>
      </dgm:t>
    </dgm:pt>
    <dgm:pt modelId="{5B74D64C-C640-4600-B9C1-FC81F15D5579}" type="parTrans" cxnId="{64915F92-3C6A-43AA-9139-1157E0179207}">
      <dgm:prSet/>
      <dgm:spPr/>
      <dgm:t>
        <a:bodyPr/>
        <a:lstStyle/>
        <a:p>
          <a:endParaRPr lang="es-EC"/>
        </a:p>
      </dgm:t>
    </dgm:pt>
    <dgm:pt modelId="{54D59B49-850D-45AB-A4C7-BDFE09121780}" type="sibTrans" cxnId="{64915F92-3C6A-43AA-9139-1157E0179207}">
      <dgm:prSet/>
      <dgm:spPr/>
      <dgm:t>
        <a:bodyPr/>
        <a:lstStyle/>
        <a:p>
          <a:endParaRPr lang="es-EC"/>
        </a:p>
      </dgm:t>
    </dgm:pt>
    <dgm:pt modelId="{9F614482-014C-454A-860A-EF4E39246416}">
      <dgm:prSet phldrT="[Texto]" custT="1"/>
      <dgm:spPr>
        <a:solidFill>
          <a:schemeClr val="accent4"/>
        </a:solidFill>
      </dgm:spPr>
      <dgm:t>
        <a:bodyPr/>
        <a:lstStyle/>
        <a:p>
          <a:r>
            <a:rPr lang="es-EC" sz="2300" dirty="0" smtClean="0"/>
            <a:t>Evidencias</a:t>
          </a:r>
          <a:r>
            <a:rPr lang="es-EC" sz="2200" dirty="0" smtClean="0"/>
            <a:t> </a:t>
          </a:r>
          <a:endParaRPr lang="es-EC" sz="2200" dirty="0"/>
        </a:p>
      </dgm:t>
    </dgm:pt>
    <dgm:pt modelId="{5FEF7D5A-A989-4FCF-89E0-7425596263E7}" type="parTrans" cxnId="{931CAA26-3D7D-4457-9A65-3B6A269B817D}">
      <dgm:prSet/>
      <dgm:spPr/>
      <dgm:t>
        <a:bodyPr/>
        <a:lstStyle/>
        <a:p>
          <a:endParaRPr lang="es-EC"/>
        </a:p>
      </dgm:t>
    </dgm:pt>
    <dgm:pt modelId="{913F748D-9282-4111-8A6B-1BFAA016182C}" type="sibTrans" cxnId="{931CAA26-3D7D-4457-9A65-3B6A269B817D}">
      <dgm:prSet/>
      <dgm:spPr/>
      <dgm:t>
        <a:bodyPr/>
        <a:lstStyle/>
        <a:p>
          <a:endParaRPr lang="es-EC"/>
        </a:p>
      </dgm:t>
    </dgm:pt>
    <dgm:pt modelId="{6B0F710C-D2D3-471C-8279-999C4B0005DE}" type="pres">
      <dgm:prSet presAssocID="{26712FF1-DBD2-4959-9175-CDA934807763}" presName="linearFlow" presStyleCnt="0">
        <dgm:presLayoutVars>
          <dgm:dir/>
          <dgm:resizeHandles val="exact"/>
        </dgm:presLayoutVars>
      </dgm:prSet>
      <dgm:spPr/>
    </dgm:pt>
    <dgm:pt modelId="{DC25A173-648B-457F-8DC7-D7105B20DF6B}" type="pres">
      <dgm:prSet presAssocID="{92B106A7-FEAB-454C-87FF-3FA63149E1C1}" presName="composite" presStyleCnt="0"/>
      <dgm:spPr/>
    </dgm:pt>
    <dgm:pt modelId="{BFBFA441-90FA-44D0-BF11-34A66AC4D874}" type="pres">
      <dgm:prSet presAssocID="{92B106A7-FEAB-454C-87FF-3FA63149E1C1}" presName="imgShp" presStyleLbl="fgImgPlace1" presStyleIdx="0" presStyleCnt="6"/>
      <dgm:spPr>
        <a:blipFill rotWithShape="1">
          <a:blip xmlns:r="http://schemas.openxmlformats.org/officeDocument/2006/relationships" r:embed="rId1"/>
          <a:stretch>
            <a:fillRect/>
          </a:stretch>
        </a:blipFill>
      </dgm:spPr>
    </dgm:pt>
    <dgm:pt modelId="{E76B0C7F-2C6E-48CD-A5DA-C47ED69479FD}" type="pres">
      <dgm:prSet presAssocID="{92B106A7-FEAB-454C-87FF-3FA63149E1C1}" presName="txShp" presStyleLbl="node1" presStyleIdx="0" presStyleCnt="6" custScaleY="132982">
        <dgm:presLayoutVars>
          <dgm:bulletEnabled val="1"/>
        </dgm:presLayoutVars>
      </dgm:prSet>
      <dgm:spPr/>
      <dgm:t>
        <a:bodyPr/>
        <a:lstStyle/>
        <a:p>
          <a:endParaRPr lang="es-EC"/>
        </a:p>
      </dgm:t>
    </dgm:pt>
    <dgm:pt modelId="{738C2290-D9B0-4858-A0CB-7380B24FAEA9}" type="pres">
      <dgm:prSet presAssocID="{214C6BB3-5348-44C9-B019-9311EB1A385E}" presName="spacing" presStyleCnt="0"/>
      <dgm:spPr/>
    </dgm:pt>
    <dgm:pt modelId="{88AEFBF5-0311-44F6-A134-1548A68AA72F}" type="pres">
      <dgm:prSet presAssocID="{0EF419A0-494A-4F03-B792-6BA242688497}" presName="composite" presStyleCnt="0"/>
      <dgm:spPr/>
    </dgm:pt>
    <dgm:pt modelId="{0F9A2741-054C-4D9D-B25F-3CA02F1830C9}" type="pres">
      <dgm:prSet presAssocID="{0EF419A0-494A-4F03-B792-6BA242688497}" presName="imgShp" presStyleLbl="fgImgPlace1" presStyleIdx="1" presStyleCnt="6"/>
      <dgm:spPr>
        <a:blipFill rotWithShape="1">
          <a:blip xmlns:r="http://schemas.openxmlformats.org/officeDocument/2006/relationships" r:embed="rId2"/>
          <a:stretch>
            <a:fillRect/>
          </a:stretch>
        </a:blipFill>
      </dgm:spPr>
    </dgm:pt>
    <dgm:pt modelId="{5F845850-BEF3-4A65-B7F3-A31613ACB663}" type="pres">
      <dgm:prSet presAssocID="{0EF419A0-494A-4F03-B792-6BA242688497}" presName="txShp" presStyleLbl="node1" presStyleIdx="1" presStyleCnt="6" custScaleY="134402">
        <dgm:presLayoutVars>
          <dgm:bulletEnabled val="1"/>
        </dgm:presLayoutVars>
      </dgm:prSet>
      <dgm:spPr/>
      <dgm:t>
        <a:bodyPr/>
        <a:lstStyle/>
        <a:p>
          <a:endParaRPr lang="es-EC"/>
        </a:p>
      </dgm:t>
    </dgm:pt>
    <dgm:pt modelId="{4E7854F2-277D-4172-A4C9-29B588FA6169}" type="pres">
      <dgm:prSet presAssocID="{54D59B49-850D-45AB-A4C7-BDFE09121780}" presName="spacing" presStyleCnt="0"/>
      <dgm:spPr/>
    </dgm:pt>
    <dgm:pt modelId="{93F06839-7B97-4128-9F0D-E2AC341163E4}" type="pres">
      <dgm:prSet presAssocID="{8BA26E5B-AB55-4012-8906-561379884D82}" presName="composite" presStyleCnt="0"/>
      <dgm:spPr/>
    </dgm:pt>
    <dgm:pt modelId="{5CAFD2C1-B475-4D28-A81C-9D0834319797}" type="pres">
      <dgm:prSet presAssocID="{8BA26E5B-AB55-4012-8906-561379884D82}" presName="imgShp" presStyleLbl="fgImgPlace1" presStyleIdx="2" presStyleCnt="6"/>
      <dgm:spPr>
        <a:blipFill rotWithShape="1">
          <a:blip xmlns:r="http://schemas.openxmlformats.org/officeDocument/2006/relationships" r:embed="rId3"/>
          <a:stretch>
            <a:fillRect/>
          </a:stretch>
        </a:blipFill>
      </dgm:spPr>
    </dgm:pt>
    <dgm:pt modelId="{C191744B-F404-41CC-8D4C-D7E37F668816}" type="pres">
      <dgm:prSet presAssocID="{8BA26E5B-AB55-4012-8906-561379884D82}" presName="txShp" presStyleLbl="node1" presStyleIdx="2" presStyleCnt="6" custScaleY="147320">
        <dgm:presLayoutVars>
          <dgm:bulletEnabled val="1"/>
        </dgm:presLayoutVars>
      </dgm:prSet>
      <dgm:spPr/>
      <dgm:t>
        <a:bodyPr/>
        <a:lstStyle/>
        <a:p>
          <a:endParaRPr lang="es-EC"/>
        </a:p>
      </dgm:t>
    </dgm:pt>
    <dgm:pt modelId="{1D984B3A-FDFE-444B-AE38-CBEF49C4C91B}" type="pres">
      <dgm:prSet presAssocID="{8E43F34E-05E9-4477-95E5-DD5B7014C3D0}" presName="spacing" presStyleCnt="0"/>
      <dgm:spPr/>
    </dgm:pt>
    <dgm:pt modelId="{A1D181B7-384A-439C-9A76-3C0798E3D370}" type="pres">
      <dgm:prSet presAssocID="{9F614482-014C-454A-860A-EF4E39246416}" presName="composite" presStyleCnt="0"/>
      <dgm:spPr/>
    </dgm:pt>
    <dgm:pt modelId="{6B9B10AB-A456-41AC-A7B2-B398CB448B9C}" type="pres">
      <dgm:prSet presAssocID="{9F614482-014C-454A-860A-EF4E39246416}" presName="imgShp" presStyleLbl="fgImgPlace1" presStyleIdx="3" presStyleCnt="6"/>
      <dgm:spPr>
        <a:blipFill rotWithShape="1">
          <a:blip xmlns:r="http://schemas.openxmlformats.org/officeDocument/2006/relationships" r:embed="rId4"/>
          <a:stretch>
            <a:fillRect/>
          </a:stretch>
        </a:blipFill>
      </dgm:spPr>
    </dgm:pt>
    <dgm:pt modelId="{3D7B612A-2E51-4945-A84B-AD0DADD8A81A}" type="pres">
      <dgm:prSet presAssocID="{9F614482-014C-454A-860A-EF4E39246416}" presName="txShp" presStyleLbl="node1" presStyleIdx="3" presStyleCnt="6" custScaleY="138952">
        <dgm:presLayoutVars>
          <dgm:bulletEnabled val="1"/>
        </dgm:presLayoutVars>
      </dgm:prSet>
      <dgm:spPr/>
      <dgm:t>
        <a:bodyPr/>
        <a:lstStyle/>
        <a:p>
          <a:endParaRPr lang="es-EC"/>
        </a:p>
      </dgm:t>
    </dgm:pt>
    <dgm:pt modelId="{2A452A3F-7E71-4E5C-9F9F-6745C71BF664}" type="pres">
      <dgm:prSet presAssocID="{913F748D-9282-4111-8A6B-1BFAA016182C}" presName="spacing" presStyleCnt="0"/>
      <dgm:spPr/>
    </dgm:pt>
    <dgm:pt modelId="{E119E641-19D2-4B13-845F-636DE60EEF24}" type="pres">
      <dgm:prSet presAssocID="{89033FAA-2CA3-46F2-A4D7-7E2849EBF3E4}" presName="composite" presStyleCnt="0"/>
      <dgm:spPr/>
    </dgm:pt>
    <dgm:pt modelId="{B175D562-104B-4F4F-8F8F-5044A1221671}" type="pres">
      <dgm:prSet presAssocID="{89033FAA-2CA3-46F2-A4D7-7E2849EBF3E4}" presName="imgShp" presStyleLbl="fgImgPlace1" presStyleIdx="4" presStyleCnt="6"/>
      <dgm:spPr>
        <a:blipFill rotWithShape="1">
          <a:blip xmlns:r="http://schemas.openxmlformats.org/officeDocument/2006/relationships" r:embed="rId5"/>
          <a:stretch>
            <a:fillRect/>
          </a:stretch>
        </a:blipFill>
      </dgm:spPr>
    </dgm:pt>
    <dgm:pt modelId="{16ADAE96-6D7D-425A-96CD-42522AF218F0}" type="pres">
      <dgm:prSet presAssocID="{89033FAA-2CA3-46F2-A4D7-7E2849EBF3E4}" presName="txShp" presStyleLbl="node1" presStyleIdx="4" presStyleCnt="6" custScaleY="131359">
        <dgm:presLayoutVars>
          <dgm:bulletEnabled val="1"/>
        </dgm:presLayoutVars>
      </dgm:prSet>
      <dgm:spPr/>
      <dgm:t>
        <a:bodyPr/>
        <a:lstStyle/>
        <a:p>
          <a:endParaRPr lang="es-EC"/>
        </a:p>
      </dgm:t>
    </dgm:pt>
    <dgm:pt modelId="{4DF814C3-9397-4A24-97B4-C9F2FEF07929}" type="pres">
      <dgm:prSet presAssocID="{CB09305D-592C-41A2-99D5-76851D9825C5}" presName="spacing" presStyleCnt="0"/>
      <dgm:spPr/>
    </dgm:pt>
    <dgm:pt modelId="{7181DCFD-7607-4411-ABEA-D5D51A5F2F4E}" type="pres">
      <dgm:prSet presAssocID="{461F10D7-D546-4830-BBEF-9A649B551412}" presName="composite" presStyleCnt="0"/>
      <dgm:spPr/>
    </dgm:pt>
    <dgm:pt modelId="{9756AF13-7C84-4A80-8773-3066863BE006}" type="pres">
      <dgm:prSet presAssocID="{461F10D7-D546-4830-BBEF-9A649B551412}" presName="imgShp" presStyleLbl="fgImgPlace1" presStyleIdx="5" presStyleCnt="6"/>
      <dgm:spPr>
        <a:blipFill rotWithShape="1">
          <a:blip xmlns:r="http://schemas.openxmlformats.org/officeDocument/2006/relationships" r:embed="rId6"/>
          <a:stretch>
            <a:fillRect/>
          </a:stretch>
        </a:blipFill>
      </dgm:spPr>
    </dgm:pt>
    <dgm:pt modelId="{A26D22F6-8AA7-48A5-9AB5-AB45F45C8A6E}" type="pres">
      <dgm:prSet presAssocID="{461F10D7-D546-4830-BBEF-9A649B551412}" presName="txShp" presStyleLbl="node1" presStyleIdx="5" presStyleCnt="6" custScaleY="144900">
        <dgm:presLayoutVars>
          <dgm:bulletEnabled val="1"/>
        </dgm:presLayoutVars>
      </dgm:prSet>
      <dgm:spPr/>
      <dgm:t>
        <a:bodyPr/>
        <a:lstStyle/>
        <a:p>
          <a:endParaRPr lang="es-EC"/>
        </a:p>
      </dgm:t>
    </dgm:pt>
  </dgm:ptLst>
  <dgm:cxnLst>
    <dgm:cxn modelId="{EFDC812C-3FF3-4882-BA06-BE18C8123359}" srcId="{26712FF1-DBD2-4959-9175-CDA934807763}" destId="{8BA26E5B-AB55-4012-8906-561379884D82}" srcOrd="2" destOrd="0" parTransId="{A7BA0862-0395-4634-AE8E-CCB6BC062ED8}" sibTransId="{8E43F34E-05E9-4477-95E5-DD5B7014C3D0}"/>
    <dgm:cxn modelId="{931CAA26-3D7D-4457-9A65-3B6A269B817D}" srcId="{26712FF1-DBD2-4959-9175-CDA934807763}" destId="{9F614482-014C-454A-860A-EF4E39246416}" srcOrd="3" destOrd="0" parTransId="{5FEF7D5A-A989-4FCF-89E0-7425596263E7}" sibTransId="{913F748D-9282-4111-8A6B-1BFAA016182C}"/>
    <dgm:cxn modelId="{EB40AF5E-DCCA-4DCC-9531-907E395828FD}" srcId="{26712FF1-DBD2-4959-9175-CDA934807763}" destId="{89033FAA-2CA3-46F2-A4D7-7E2849EBF3E4}" srcOrd="4" destOrd="0" parTransId="{08B61426-D7D8-44E2-BE09-186F168BBC25}" sibTransId="{CB09305D-592C-41A2-99D5-76851D9825C5}"/>
    <dgm:cxn modelId="{F755EBB8-9762-4930-9F56-D1CB40BD2191}" type="presOf" srcId="{461F10D7-D546-4830-BBEF-9A649B551412}" destId="{A26D22F6-8AA7-48A5-9AB5-AB45F45C8A6E}" srcOrd="0" destOrd="0" presId="urn:microsoft.com/office/officeart/2005/8/layout/vList3#2"/>
    <dgm:cxn modelId="{DDEA7E19-32B1-41ED-8C53-A14BCA17A087}" type="presOf" srcId="{8BA26E5B-AB55-4012-8906-561379884D82}" destId="{C191744B-F404-41CC-8D4C-D7E37F668816}" srcOrd="0" destOrd="0" presId="urn:microsoft.com/office/officeart/2005/8/layout/vList3#2"/>
    <dgm:cxn modelId="{30AB34FF-9583-4CA6-B778-D4B36121BB76}" type="presOf" srcId="{26712FF1-DBD2-4959-9175-CDA934807763}" destId="{6B0F710C-D2D3-471C-8279-999C4B0005DE}" srcOrd="0" destOrd="0" presId="urn:microsoft.com/office/officeart/2005/8/layout/vList3#2"/>
    <dgm:cxn modelId="{0D67C596-31BA-4FB6-BF92-5C626E562A74}" type="presOf" srcId="{89033FAA-2CA3-46F2-A4D7-7E2849EBF3E4}" destId="{16ADAE96-6D7D-425A-96CD-42522AF218F0}" srcOrd="0" destOrd="0" presId="urn:microsoft.com/office/officeart/2005/8/layout/vList3#2"/>
    <dgm:cxn modelId="{6AA2E071-2B1F-4B3A-AEC4-042B8956CE4B}" srcId="{26712FF1-DBD2-4959-9175-CDA934807763}" destId="{92B106A7-FEAB-454C-87FF-3FA63149E1C1}" srcOrd="0" destOrd="0" parTransId="{0843E30F-A0DF-48B0-B90F-705603F04BF5}" sibTransId="{214C6BB3-5348-44C9-B019-9311EB1A385E}"/>
    <dgm:cxn modelId="{B28FDFA2-0A6E-4802-9513-070F827A4205}" type="presOf" srcId="{0EF419A0-494A-4F03-B792-6BA242688497}" destId="{5F845850-BEF3-4A65-B7F3-A31613ACB663}" srcOrd="0" destOrd="0" presId="urn:microsoft.com/office/officeart/2005/8/layout/vList3#2"/>
    <dgm:cxn modelId="{0C61DB5F-7708-4658-9663-0E1E02CE34B2}" srcId="{26712FF1-DBD2-4959-9175-CDA934807763}" destId="{461F10D7-D546-4830-BBEF-9A649B551412}" srcOrd="5" destOrd="0" parTransId="{357CC3E7-8177-4AEF-B67D-EEB1B89E9C4D}" sibTransId="{5F32D1DD-C599-42BF-ADBF-C57730FF1B98}"/>
    <dgm:cxn modelId="{483DA331-03BA-4B0D-AD9B-7CCFD178E6C2}" type="presOf" srcId="{9F614482-014C-454A-860A-EF4E39246416}" destId="{3D7B612A-2E51-4945-A84B-AD0DADD8A81A}" srcOrd="0" destOrd="0" presId="urn:microsoft.com/office/officeart/2005/8/layout/vList3#2"/>
    <dgm:cxn modelId="{64915F92-3C6A-43AA-9139-1157E0179207}" srcId="{26712FF1-DBD2-4959-9175-CDA934807763}" destId="{0EF419A0-494A-4F03-B792-6BA242688497}" srcOrd="1" destOrd="0" parTransId="{5B74D64C-C640-4600-B9C1-FC81F15D5579}" sibTransId="{54D59B49-850D-45AB-A4C7-BDFE09121780}"/>
    <dgm:cxn modelId="{BBEE3C66-2A1F-4BE3-A68E-A76BAB53286B}" type="presOf" srcId="{92B106A7-FEAB-454C-87FF-3FA63149E1C1}" destId="{E76B0C7F-2C6E-48CD-A5DA-C47ED69479FD}" srcOrd="0" destOrd="0" presId="urn:microsoft.com/office/officeart/2005/8/layout/vList3#2"/>
    <dgm:cxn modelId="{CAED3E9F-5662-49FD-BC5A-02D7A749D39B}" type="presParOf" srcId="{6B0F710C-D2D3-471C-8279-999C4B0005DE}" destId="{DC25A173-648B-457F-8DC7-D7105B20DF6B}" srcOrd="0" destOrd="0" presId="urn:microsoft.com/office/officeart/2005/8/layout/vList3#2"/>
    <dgm:cxn modelId="{819E583F-1BE5-4763-B7E5-B8378A102178}" type="presParOf" srcId="{DC25A173-648B-457F-8DC7-D7105B20DF6B}" destId="{BFBFA441-90FA-44D0-BF11-34A66AC4D874}" srcOrd="0" destOrd="0" presId="urn:microsoft.com/office/officeart/2005/8/layout/vList3#2"/>
    <dgm:cxn modelId="{20975E9B-2909-4C7E-860F-34172E421E96}" type="presParOf" srcId="{DC25A173-648B-457F-8DC7-D7105B20DF6B}" destId="{E76B0C7F-2C6E-48CD-A5DA-C47ED69479FD}" srcOrd="1" destOrd="0" presId="urn:microsoft.com/office/officeart/2005/8/layout/vList3#2"/>
    <dgm:cxn modelId="{A2B399FB-4CCA-4876-A6EC-1A45C2BD4AD2}" type="presParOf" srcId="{6B0F710C-D2D3-471C-8279-999C4B0005DE}" destId="{738C2290-D9B0-4858-A0CB-7380B24FAEA9}" srcOrd="1" destOrd="0" presId="urn:microsoft.com/office/officeart/2005/8/layout/vList3#2"/>
    <dgm:cxn modelId="{A5B4047B-3A4D-485E-92B2-CF5080FCE4CA}" type="presParOf" srcId="{6B0F710C-D2D3-471C-8279-999C4B0005DE}" destId="{88AEFBF5-0311-44F6-A134-1548A68AA72F}" srcOrd="2" destOrd="0" presId="urn:microsoft.com/office/officeart/2005/8/layout/vList3#2"/>
    <dgm:cxn modelId="{B2C2462F-9698-4F74-92B7-D8CAAAE80184}" type="presParOf" srcId="{88AEFBF5-0311-44F6-A134-1548A68AA72F}" destId="{0F9A2741-054C-4D9D-B25F-3CA02F1830C9}" srcOrd="0" destOrd="0" presId="urn:microsoft.com/office/officeart/2005/8/layout/vList3#2"/>
    <dgm:cxn modelId="{C457B2F5-0B90-48D5-9EA3-C67EC1CD0194}" type="presParOf" srcId="{88AEFBF5-0311-44F6-A134-1548A68AA72F}" destId="{5F845850-BEF3-4A65-B7F3-A31613ACB663}" srcOrd="1" destOrd="0" presId="urn:microsoft.com/office/officeart/2005/8/layout/vList3#2"/>
    <dgm:cxn modelId="{11BCD46A-A918-433D-9D71-2B445C42DBB0}" type="presParOf" srcId="{6B0F710C-D2D3-471C-8279-999C4B0005DE}" destId="{4E7854F2-277D-4172-A4C9-29B588FA6169}" srcOrd="3" destOrd="0" presId="urn:microsoft.com/office/officeart/2005/8/layout/vList3#2"/>
    <dgm:cxn modelId="{AC34C711-3EC6-455A-9112-37E6101BA8DE}" type="presParOf" srcId="{6B0F710C-D2D3-471C-8279-999C4B0005DE}" destId="{93F06839-7B97-4128-9F0D-E2AC341163E4}" srcOrd="4" destOrd="0" presId="urn:microsoft.com/office/officeart/2005/8/layout/vList3#2"/>
    <dgm:cxn modelId="{33E00D7E-3145-4DED-8942-9F3220BC2C3E}" type="presParOf" srcId="{93F06839-7B97-4128-9F0D-E2AC341163E4}" destId="{5CAFD2C1-B475-4D28-A81C-9D0834319797}" srcOrd="0" destOrd="0" presId="urn:microsoft.com/office/officeart/2005/8/layout/vList3#2"/>
    <dgm:cxn modelId="{7F1C3EEC-5CD0-4E39-9B6C-7F929C3C30A2}" type="presParOf" srcId="{93F06839-7B97-4128-9F0D-E2AC341163E4}" destId="{C191744B-F404-41CC-8D4C-D7E37F668816}" srcOrd="1" destOrd="0" presId="urn:microsoft.com/office/officeart/2005/8/layout/vList3#2"/>
    <dgm:cxn modelId="{43B25F11-BA30-48DB-A1CD-58BF1DEA102D}" type="presParOf" srcId="{6B0F710C-D2D3-471C-8279-999C4B0005DE}" destId="{1D984B3A-FDFE-444B-AE38-CBEF49C4C91B}" srcOrd="5" destOrd="0" presId="urn:microsoft.com/office/officeart/2005/8/layout/vList3#2"/>
    <dgm:cxn modelId="{4147CD8A-9BAB-47F9-A66F-893D4E5E8059}" type="presParOf" srcId="{6B0F710C-D2D3-471C-8279-999C4B0005DE}" destId="{A1D181B7-384A-439C-9A76-3C0798E3D370}" srcOrd="6" destOrd="0" presId="urn:microsoft.com/office/officeart/2005/8/layout/vList3#2"/>
    <dgm:cxn modelId="{92E1BB29-509C-4766-A850-E6CE1D9586E4}" type="presParOf" srcId="{A1D181B7-384A-439C-9A76-3C0798E3D370}" destId="{6B9B10AB-A456-41AC-A7B2-B398CB448B9C}" srcOrd="0" destOrd="0" presId="urn:microsoft.com/office/officeart/2005/8/layout/vList3#2"/>
    <dgm:cxn modelId="{764077F5-6DC5-4A7F-9517-BF87C84C745D}" type="presParOf" srcId="{A1D181B7-384A-439C-9A76-3C0798E3D370}" destId="{3D7B612A-2E51-4945-A84B-AD0DADD8A81A}" srcOrd="1" destOrd="0" presId="urn:microsoft.com/office/officeart/2005/8/layout/vList3#2"/>
    <dgm:cxn modelId="{24551EE0-2A29-49D1-8A76-72168764E815}" type="presParOf" srcId="{6B0F710C-D2D3-471C-8279-999C4B0005DE}" destId="{2A452A3F-7E71-4E5C-9F9F-6745C71BF664}" srcOrd="7" destOrd="0" presId="urn:microsoft.com/office/officeart/2005/8/layout/vList3#2"/>
    <dgm:cxn modelId="{96CAF35F-6FD1-4501-9A78-2E571AA25053}" type="presParOf" srcId="{6B0F710C-D2D3-471C-8279-999C4B0005DE}" destId="{E119E641-19D2-4B13-845F-636DE60EEF24}" srcOrd="8" destOrd="0" presId="urn:microsoft.com/office/officeart/2005/8/layout/vList3#2"/>
    <dgm:cxn modelId="{A6F4E5BF-E2D9-4F62-B0F7-228DDB270B5E}" type="presParOf" srcId="{E119E641-19D2-4B13-845F-636DE60EEF24}" destId="{B175D562-104B-4F4F-8F8F-5044A1221671}" srcOrd="0" destOrd="0" presId="urn:microsoft.com/office/officeart/2005/8/layout/vList3#2"/>
    <dgm:cxn modelId="{BF8DDE93-0CF2-401D-B725-A0E902B74FBE}" type="presParOf" srcId="{E119E641-19D2-4B13-845F-636DE60EEF24}" destId="{16ADAE96-6D7D-425A-96CD-42522AF218F0}" srcOrd="1" destOrd="0" presId="urn:microsoft.com/office/officeart/2005/8/layout/vList3#2"/>
    <dgm:cxn modelId="{F31A214E-5C61-4A23-BD8B-FDAE578B4AFB}" type="presParOf" srcId="{6B0F710C-D2D3-471C-8279-999C4B0005DE}" destId="{4DF814C3-9397-4A24-97B4-C9F2FEF07929}" srcOrd="9" destOrd="0" presId="urn:microsoft.com/office/officeart/2005/8/layout/vList3#2"/>
    <dgm:cxn modelId="{9CCFCD76-2B44-4CDD-9185-B51D5FE72D08}" type="presParOf" srcId="{6B0F710C-D2D3-471C-8279-999C4B0005DE}" destId="{7181DCFD-7607-4411-ABEA-D5D51A5F2F4E}" srcOrd="10" destOrd="0" presId="urn:microsoft.com/office/officeart/2005/8/layout/vList3#2"/>
    <dgm:cxn modelId="{B1141BAB-CDCF-4527-A712-AA66D0858514}" type="presParOf" srcId="{7181DCFD-7607-4411-ABEA-D5D51A5F2F4E}" destId="{9756AF13-7C84-4A80-8773-3066863BE006}" srcOrd="0" destOrd="0" presId="urn:microsoft.com/office/officeart/2005/8/layout/vList3#2"/>
    <dgm:cxn modelId="{B0295051-191A-439E-92C4-FC493D1B89A6}" type="presParOf" srcId="{7181DCFD-7607-4411-ABEA-D5D51A5F2F4E}" destId="{A26D22F6-8AA7-48A5-9AB5-AB45F45C8A6E}" srcOrd="1" destOrd="0" presId="urn:microsoft.com/office/officeart/2005/8/layout/vList3#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7147AA-01A7-4D47-86FB-B444AA8C856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EC"/>
        </a:p>
      </dgm:t>
    </dgm:pt>
    <dgm:pt modelId="{71726379-2E32-4124-B6A1-27536CE4E107}">
      <dgm:prSet phldrT="[Texto]" custT="1"/>
      <dgm:spPr/>
      <dgm:t>
        <a:bodyPr/>
        <a:lstStyle/>
        <a:p>
          <a:pPr algn="ctr"/>
          <a:r>
            <a:rPr lang="es-EC" sz="1200" b="1" dirty="0" smtClean="0"/>
            <a:t>NARRATIVAS</a:t>
          </a:r>
          <a:r>
            <a:rPr lang="es-EC" sz="1100" dirty="0" smtClean="0"/>
            <a:t>: Es la descripción detallada de los procedimientos más importantes y las características del sistema de control interno para las distintas áreas clasificadas por actividades, departamentos, funcionarios y empleados, mencionando los registros y formularios que interviene en el sistema</a:t>
          </a:r>
          <a:r>
            <a:rPr lang="es-EC" sz="900" dirty="0" smtClean="0"/>
            <a:t>.</a:t>
          </a:r>
          <a:endParaRPr lang="es-EC" sz="900" dirty="0"/>
        </a:p>
      </dgm:t>
    </dgm:pt>
    <dgm:pt modelId="{E7A7AE86-37F6-46C5-AEAE-628D0E22E0B5}" type="parTrans" cxnId="{D33C18EE-3FB4-4AC0-9B23-214120142529}">
      <dgm:prSet/>
      <dgm:spPr/>
      <dgm:t>
        <a:bodyPr/>
        <a:lstStyle/>
        <a:p>
          <a:pPr algn="ctr"/>
          <a:endParaRPr lang="es-EC"/>
        </a:p>
      </dgm:t>
    </dgm:pt>
    <dgm:pt modelId="{190FD253-5C7F-476E-964C-09A906CB2FEC}" type="sibTrans" cxnId="{D33C18EE-3FB4-4AC0-9B23-214120142529}">
      <dgm:prSet/>
      <dgm:spPr/>
      <dgm:t>
        <a:bodyPr/>
        <a:lstStyle/>
        <a:p>
          <a:pPr algn="ctr"/>
          <a:endParaRPr lang="es-EC"/>
        </a:p>
      </dgm:t>
    </dgm:pt>
    <dgm:pt modelId="{305B7A6E-9B17-4CBF-9D99-43999E2A6A45}">
      <dgm:prSet phldrT="[Texto]" custT="1"/>
      <dgm:spPr/>
      <dgm:t>
        <a:bodyPr/>
        <a:lstStyle/>
        <a:p>
          <a:pPr algn="ctr"/>
          <a:r>
            <a:rPr lang="es-EC" sz="1200" b="1" dirty="0" smtClean="0"/>
            <a:t>FLUJOGRAMAS: </a:t>
          </a:r>
          <a:r>
            <a:rPr lang="es-EC" sz="1100" dirty="0" smtClean="0"/>
            <a:t>este método permite detectar con mayor facilidad los puntos o aspectos donde se encuentran debilidades de control, aun cuando hay que reconocer que se requiere de mayor inversión de tiempo por parte del auditor en la elaboración de flujogramas y habilidad para hacerlo.</a:t>
          </a:r>
          <a:endParaRPr lang="es-EC" sz="1100" dirty="0"/>
        </a:p>
      </dgm:t>
    </dgm:pt>
    <dgm:pt modelId="{97B3392D-1B87-41F6-AAC5-BADFB8AD7D75}" type="parTrans" cxnId="{D4853273-A112-45EF-A4ED-32A7EA164F70}">
      <dgm:prSet/>
      <dgm:spPr/>
      <dgm:t>
        <a:bodyPr/>
        <a:lstStyle/>
        <a:p>
          <a:pPr algn="ctr"/>
          <a:endParaRPr lang="es-EC"/>
        </a:p>
      </dgm:t>
    </dgm:pt>
    <dgm:pt modelId="{00E0088C-7391-48B6-BBF8-4A070B39D677}" type="sibTrans" cxnId="{D4853273-A112-45EF-A4ED-32A7EA164F70}">
      <dgm:prSet/>
      <dgm:spPr/>
      <dgm:t>
        <a:bodyPr/>
        <a:lstStyle/>
        <a:p>
          <a:pPr algn="ctr"/>
          <a:endParaRPr lang="es-EC"/>
        </a:p>
      </dgm:t>
    </dgm:pt>
    <dgm:pt modelId="{2FB2B3CF-6436-4D9F-A7A6-1E31ED1EF338}">
      <dgm:prSet phldrT="[Texto]" custT="1"/>
      <dgm:spPr/>
      <dgm:t>
        <a:bodyPr/>
        <a:lstStyle/>
        <a:p>
          <a:pPr algn="ctr"/>
          <a:r>
            <a:rPr lang="es-EC" sz="1200" b="1" dirty="0" smtClean="0"/>
            <a:t>CUESTIONARIO: </a:t>
          </a:r>
          <a:r>
            <a:rPr lang="es-EC" sz="1100" dirty="0" smtClean="0"/>
            <a:t>El cuestionario se maneja en la evaluación en base a preguntas, las mismas que  deben ser contestadas por parte de los responsables de las distintas áreas a auditar</a:t>
          </a:r>
          <a:endParaRPr lang="es-EC" sz="1100" dirty="0"/>
        </a:p>
      </dgm:t>
    </dgm:pt>
    <dgm:pt modelId="{4071AD0A-9541-449A-B70A-A56F50534F99}" type="parTrans" cxnId="{1FFD2F8E-52A0-4F5D-9CD3-39D482F4DF01}">
      <dgm:prSet/>
      <dgm:spPr/>
      <dgm:t>
        <a:bodyPr/>
        <a:lstStyle/>
        <a:p>
          <a:pPr algn="ctr"/>
          <a:endParaRPr lang="es-EC"/>
        </a:p>
      </dgm:t>
    </dgm:pt>
    <dgm:pt modelId="{7033E96F-F3B6-49F0-BD70-A3741BBA0073}" type="sibTrans" cxnId="{1FFD2F8E-52A0-4F5D-9CD3-39D482F4DF01}">
      <dgm:prSet/>
      <dgm:spPr/>
      <dgm:t>
        <a:bodyPr/>
        <a:lstStyle/>
        <a:p>
          <a:pPr algn="ctr"/>
          <a:endParaRPr lang="es-EC"/>
        </a:p>
      </dgm:t>
    </dgm:pt>
    <dgm:pt modelId="{752AE959-F1C8-4B0D-A295-5A5F39ECBFCE}">
      <dgm:prSet phldrT="[Texto]" custT="1"/>
      <dgm:spPr/>
      <dgm:t>
        <a:bodyPr/>
        <a:lstStyle/>
        <a:p>
          <a:r>
            <a:rPr lang="es-EC" sz="1200" b="1" dirty="0" smtClean="0"/>
            <a:t>MATRIZ DE RIESGO: </a:t>
          </a:r>
          <a:r>
            <a:rPr lang="es-EC" sz="1100" dirty="0" smtClean="0"/>
            <a:t>Es la herramienta que se utiliza en el proceso de la auditoria, cuya ponderación permite determinar el índice de riesgo o está orientada a evaluar el riesgo inherente de los procesos de una empresa</a:t>
          </a:r>
          <a:endParaRPr lang="es-EC" sz="1100" dirty="0"/>
        </a:p>
      </dgm:t>
    </dgm:pt>
    <dgm:pt modelId="{768E0327-D392-4763-B85C-0AEE93C33C74}" type="parTrans" cxnId="{E52A20B1-708C-49BE-A56A-9E048F017F12}">
      <dgm:prSet/>
      <dgm:spPr/>
      <dgm:t>
        <a:bodyPr/>
        <a:lstStyle/>
        <a:p>
          <a:endParaRPr lang="es-EC"/>
        </a:p>
      </dgm:t>
    </dgm:pt>
    <dgm:pt modelId="{5A76EA4C-3029-42DB-9C43-02114878A4F6}" type="sibTrans" cxnId="{E52A20B1-708C-49BE-A56A-9E048F017F12}">
      <dgm:prSet/>
      <dgm:spPr/>
      <dgm:t>
        <a:bodyPr/>
        <a:lstStyle/>
        <a:p>
          <a:endParaRPr lang="es-EC"/>
        </a:p>
      </dgm:t>
    </dgm:pt>
    <dgm:pt modelId="{74CAD305-F156-47B1-91EE-659445E18A57}">
      <dgm:prSet phldrT="[Texto]" custT="1"/>
      <dgm:spPr/>
      <dgm:t>
        <a:bodyPr/>
        <a:lstStyle/>
        <a:p>
          <a:r>
            <a:rPr lang="es-EC" sz="1300" b="1" dirty="0" smtClean="0"/>
            <a:t>LISTA DE VERIFICACION: </a:t>
          </a:r>
          <a:r>
            <a:rPr lang="es-EC" sz="1100" dirty="0" smtClean="0"/>
            <a:t>es la elaboración de una lista que presenta los  requerimientos que la empresa tiene con respecto al proceso o la actividad que vaya a ser analizada, por ende es relevante realizar la verificación  propia del cumplimiento o no del proceso</a:t>
          </a:r>
          <a:endParaRPr lang="es-EC" sz="1100" dirty="0"/>
        </a:p>
      </dgm:t>
    </dgm:pt>
    <dgm:pt modelId="{066D5150-8972-4EBC-B73B-32989F55AF42}" type="parTrans" cxnId="{D824E8A7-B05A-4073-848F-747ACF167DA4}">
      <dgm:prSet/>
      <dgm:spPr/>
      <dgm:t>
        <a:bodyPr/>
        <a:lstStyle/>
        <a:p>
          <a:endParaRPr lang="es-EC"/>
        </a:p>
      </dgm:t>
    </dgm:pt>
    <dgm:pt modelId="{9DA55515-A725-4FCC-8B1A-D85EBE4CAA40}" type="sibTrans" cxnId="{D824E8A7-B05A-4073-848F-747ACF167DA4}">
      <dgm:prSet/>
      <dgm:spPr/>
      <dgm:t>
        <a:bodyPr/>
        <a:lstStyle/>
        <a:p>
          <a:endParaRPr lang="es-EC"/>
        </a:p>
      </dgm:t>
    </dgm:pt>
    <dgm:pt modelId="{4A3A6BE0-F6DA-461A-A783-941E746A5CDC}">
      <dgm:prSet phldrT="[Texto]"/>
      <dgm:spPr/>
      <dgm:t>
        <a:bodyPr/>
        <a:lstStyle/>
        <a:p>
          <a:pPr algn="ctr"/>
          <a:r>
            <a:rPr lang="es-EC" dirty="0" smtClean="0"/>
            <a:t>CONTROL INTERNO</a:t>
          </a:r>
          <a:endParaRPr lang="es-EC" dirty="0"/>
        </a:p>
      </dgm:t>
    </dgm:pt>
    <dgm:pt modelId="{6A142BB4-D30A-429D-AF5E-207A722F0D35}" type="sibTrans" cxnId="{288D9402-469D-43C3-A013-D21E4561754F}">
      <dgm:prSet/>
      <dgm:spPr/>
      <dgm:t>
        <a:bodyPr/>
        <a:lstStyle/>
        <a:p>
          <a:pPr algn="ctr"/>
          <a:endParaRPr lang="es-EC"/>
        </a:p>
      </dgm:t>
    </dgm:pt>
    <dgm:pt modelId="{2857D5D3-299C-4079-8C73-39F56C30720C}" type="parTrans" cxnId="{288D9402-469D-43C3-A013-D21E4561754F}">
      <dgm:prSet/>
      <dgm:spPr/>
      <dgm:t>
        <a:bodyPr/>
        <a:lstStyle/>
        <a:p>
          <a:pPr algn="ctr"/>
          <a:endParaRPr lang="es-EC"/>
        </a:p>
      </dgm:t>
    </dgm:pt>
    <dgm:pt modelId="{064714FC-3BD3-4176-B97E-D827A830CEE4}" type="pres">
      <dgm:prSet presAssocID="{5D7147AA-01A7-4D47-86FB-B444AA8C8564}" presName="layout" presStyleCnt="0">
        <dgm:presLayoutVars>
          <dgm:chMax/>
          <dgm:chPref/>
          <dgm:dir/>
          <dgm:animOne val="branch"/>
          <dgm:animLvl val="lvl"/>
          <dgm:resizeHandles/>
        </dgm:presLayoutVars>
      </dgm:prSet>
      <dgm:spPr/>
      <dgm:t>
        <a:bodyPr/>
        <a:lstStyle/>
        <a:p>
          <a:endParaRPr lang="es-EC"/>
        </a:p>
      </dgm:t>
    </dgm:pt>
    <dgm:pt modelId="{EE897CA2-96D4-4C77-BE17-73F72A7F8BA0}" type="pres">
      <dgm:prSet presAssocID="{4A3A6BE0-F6DA-461A-A783-941E746A5CDC}" presName="root" presStyleCnt="0">
        <dgm:presLayoutVars>
          <dgm:chMax/>
          <dgm:chPref val="4"/>
        </dgm:presLayoutVars>
      </dgm:prSet>
      <dgm:spPr/>
    </dgm:pt>
    <dgm:pt modelId="{22F4B624-362F-4874-854B-2869045AEBAB}" type="pres">
      <dgm:prSet presAssocID="{4A3A6BE0-F6DA-461A-A783-941E746A5CDC}" presName="rootComposite" presStyleCnt="0">
        <dgm:presLayoutVars/>
      </dgm:prSet>
      <dgm:spPr/>
    </dgm:pt>
    <dgm:pt modelId="{557AE195-2E86-4582-9E96-03215CEB4E7A}" type="pres">
      <dgm:prSet presAssocID="{4A3A6BE0-F6DA-461A-A783-941E746A5CDC}" presName="rootText" presStyleLbl="node0" presStyleIdx="0" presStyleCnt="1" custScaleX="182352" custScaleY="243487" custLinFactX="4947" custLinFactY="39026" custLinFactNeighborX="100000" custLinFactNeighborY="100000">
        <dgm:presLayoutVars>
          <dgm:chMax/>
          <dgm:chPref val="4"/>
        </dgm:presLayoutVars>
      </dgm:prSet>
      <dgm:spPr/>
      <dgm:t>
        <a:bodyPr/>
        <a:lstStyle/>
        <a:p>
          <a:endParaRPr lang="es-EC"/>
        </a:p>
      </dgm:t>
    </dgm:pt>
    <dgm:pt modelId="{72AA3D3E-D187-40E8-8155-FBC1D0E445B4}" type="pres">
      <dgm:prSet presAssocID="{4A3A6BE0-F6DA-461A-A783-941E746A5CDC}" presName="childShape" presStyleCnt="0">
        <dgm:presLayoutVars>
          <dgm:chMax val="0"/>
          <dgm:chPref val="0"/>
        </dgm:presLayoutVars>
      </dgm:prSet>
      <dgm:spPr/>
    </dgm:pt>
    <dgm:pt modelId="{9133B541-8DB6-4A7A-9A98-EC5803D2D3F7}" type="pres">
      <dgm:prSet presAssocID="{71726379-2E32-4124-B6A1-27536CE4E107}" presName="childComposite" presStyleCnt="0">
        <dgm:presLayoutVars>
          <dgm:chMax val="0"/>
          <dgm:chPref val="0"/>
        </dgm:presLayoutVars>
      </dgm:prSet>
      <dgm:spPr/>
    </dgm:pt>
    <dgm:pt modelId="{D288904A-C87B-4BC9-8CC8-952DEA191289}" type="pres">
      <dgm:prSet presAssocID="{71726379-2E32-4124-B6A1-27536CE4E107}" presName="Image" presStyleLbl="node1" presStyleIdx="0" presStyleCnt="5" custScaleX="347448" custScaleY="319673" custLinFactX="-400000" custLinFactY="-37929" custLinFactNeighborX="-445333" custLinFactNeighborY="-100000"/>
      <dgm:spPr>
        <a:blipFill rotWithShape="1">
          <a:blip xmlns:r="http://schemas.openxmlformats.org/officeDocument/2006/relationships" r:embed="rId1"/>
          <a:stretch>
            <a:fillRect/>
          </a:stretch>
        </a:blipFill>
      </dgm:spPr>
    </dgm:pt>
    <dgm:pt modelId="{38AED6A2-686B-4BB7-A992-BE16E18B564C}" type="pres">
      <dgm:prSet presAssocID="{71726379-2E32-4124-B6A1-27536CE4E107}" presName="childText" presStyleLbl="lnNode1" presStyleIdx="0" presStyleCnt="5" custScaleX="520454" custScaleY="427822" custLinFactX="41838" custLinFactY="-54570" custLinFactNeighborX="100000" custLinFactNeighborY="-100000">
        <dgm:presLayoutVars>
          <dgm:chMax val="0"/>
          <dgm:chPref val="0"/>
          <dgm:bulletEnabled val="1"/>
        </dgm:presLayoutVars>
      </dgm:prSet>
      <dgm:spPr/>
      <dgm:t>
        <a:bodyPr/>
        <a:lstStyle/>
        <a:p>
          <a:endParaRPr lang="es-EC"/>
        </a:p>
      </dgm:t>
    </dgm:pt>
    <dgm:pt modelId="{E7F11AD9-C7C1-45EC-9302-99E4B02D0E35}" type="pres">
      <dgm:prSet presAssocID="{305B7A6E-9B17-4CBF-9D99-43999E2A6A45}" presName="childComposite" presStyleCnt="0">
        <dgm:presLayoutVars>
          <dgm:chMax val="0"/>
          <dgm:chPref val="0"/>
        </dgm:presLayoutVars>
      </dgm:prSet>
      <dgm:spPr/>
    </dgm:pt>
    <dgm:pt modelId="{DD280923-679A-4CA0-8A60-C9F01938550C}" type="pres">
      <dgm:prSet presAssocID="{305B7A6E-9B17-4CBF-9D99-43999E2A6A45}" presName="Image" presStyleLbl="node1" presStyleIdx="1" presStyleCnt="5" custScaleX="338263" custScaleY="286447" custLinFactX="-400000" custLinFactY="-1815" custLinFactNeighborX="-450431" custLinFactNeighborY="-100000"/>
      <dgm:spPr>
        <a:blipFill rotWithShape="1">
          <a:blip xmlns:r="http://schemas.openxmlformats.org/officeDocument/2006/relationships" r:embed="rId2"/>
          <a:stretch>
            <a:fillRect/>
          </a:stretch>
        </a:blipFill>
      </dgm:spPr>
    </dgm:pt>
    <dgm:pt modelId="{8794AC57-AE23-4160-85D9-C050733814D2}" type="pres">
      <dgm:prSet presAssocID="{305B7A6E-9B17-4CBF-9D99-43999E2A6A45}" presName="childText" presStyleLbl="lnNode1" presStyleIdx="1" presStyleCnt="5" custScaleX="520203" custScaleY="408374" custLinFactY="-17087" custLinFactNeighborX="63564" custLinFactNeighborY="-100000">
        <dgm:presLayoutVars>
          <dgm:chMax val="0"/>
          <dgm:chPref val="0"/>
          <dgm:bulletEnabled val="1"/>
        </dgm:presLayoutVars>
      </dgm:prSet>
      <dgm:spPr/>
      <dgm:t>
        <a:bodyPr/>
        <a:lstStyle/>
        <a:p>
          <a:endParaRPr lang="es-EC"/>
        </a:p>
      </dgm:t>
    </dgm:pt>
    <dgm:pt modelId="{6966026A-F746-498A-B4A9-C868C185A4B4}" type="pres">
      <dgm:prSet presAssocID="{2FB2B3CF-6436-4D9F-A7A6-1E31ED1EF338}" presName="childComposite" presStyleCnt="0">
        <dgm:presLayoutVars>
          <dgm:chMax val="0"/>
          <dgm:chPref val="0"/>
        </dgm:presLayoutVars>
      </dgm:prSet>
      <dgm:spPr/>
    </dgm:pt>
    <dgm:pt modelId="{BAF2336E-E638-4C0A-BE1B-A055E17E399A}" type="pres">
      <dgm:prSet presAssocID="{2FB2B3CF-6436-4D9F-A7A6-1E31ED1EF338}" presName="Image" presStyleLbl="node1" presStyleIdx="2" presStyleCnt="5" custScaleX="324454" custScaleY="274717" custLinFactX="-400000" custLinFactNeighborX="-450929" custLinFactNeighborY="-78489"/>
      <dgm:spPr>
        <a:blipFill rotWithShape="1">
          <a:blip xmlns:r="http://schemas.openxmlformats.org/officeDocument/2006/relationships" r:embed="rId3"/>
          <a:stretch>
            <a:fillRect/>
          </a:stretch>
        </a:blipFill>
      </dgm:spPr>
    </dgm:pt>
    <dgm:pt modelId="{6A17573F-683C-4485-BAC2-BEC145D0F73F}" type="pres">
      <dgm:prSet presAssocID="{2FB2B3CF-6436-4D9F-A7A6-1E31ED1EF338}" presName="childText" presStyleLbl="lnNode1" presStyleIdx="2" presStyleCnt="5" custScaleX="523382" custScaleY="322424" custLinFactNeighborX="63564" custLinFactNeighborY="-80047">
        <dgm:presLayoutVars>
          <dgm:chMax val="0"/>
          <dgm:chPref val="0"/>
          <dgm:bulletEnabled val="1"/>
        </dgm:presLayoutVars>
      </dgm:prSet>
      <dgm:spPr/>
      <dgm:t>
        <a:bodyPr/>
        <a:lstStyle/>
        <a:p>
          <a:endParaRPr lang="es-EC"/>
        </a:p>
      </dgm:t>
    </dgm:pt>
    <dgm:pt modelId="{3AC51E43-8A55-4BD7-8E1D-46D21E50E0EB}" type="pres">
      <dgm:prSet presAssocID="{752AE959-F1C8-4B0D-A295-5A5F39ECBFCE}" presName="childComposite" presStyleCnt="0">
        <dgm:presLayoutVars>
          <dgm:chMax val="0"/>
          <dgm:chPref val="0"/>
        </dgm:presLayoutVars>
      </dgm:prSet>
      <dgm:spPr/>
    </dgm:pt>
    <dgm:pt modelId="{45087F9E-0802-48C4-9CED-6ECF87FD280A}" type="pres">
      <dgm:prSet presAssocID="{752AE959-F1C8-4B0D-A295-5A5F39ECBFCE}" presName="Image" presStyleLbl="node1" presStyleIdx="3" presStyleCnt="5" custScaleX="305798" custScaleY="260376" custLinFactX="-400000" custLinFactNeighborX="-449879" custLinFactNeighborY="-38662"/>
      <dgm:spPr>
        <a:blipFill rotWithShape="1">
          <a:blip xmlns:r="http://schemas.openxmlformats.org/officeDocument/2006/relationships" r:embed="rId4"/>
          <a:stretch>
            <a:fillRect/>
          </a:stretch>
        </a:blipFill>
      </dgm:spPr>
      <dgm:t>
        <a:bodyPr/>
        <a:lstStyle/>
        <a:p>
          <a:endParaRPr lang="es-EC"/>
        </a:p>
      </dgm:t>
    </dgm:pt>
    <dgm:pt modelId="{AA7A4779-6A7A-4130-889B-5363530D1C76}" type="pres">
      <dgm:prSet presAssocID="{752AE959-F1C8-4B0D-A295-5A5F39ECBFCE}" presName="childText" presStyleLbl="lnNode1" presStyleIdx="3" presStyleCnt="5" custAng="10800000" custFlipVert="1" custScaleX="528531" custScaleY="321938" custLinFactNeighborX="63564" custLinFactNeighborY="-33293">
        <dgm:presLayoutVars>
          <dgm:chMax val="0"/>
          <dgm:chPref val="0"/>
          <dgm:bulletEnabled val="1"/>
        </dgm:presLayoutVars>
      </dgm:prSet>
      <dgm:spPr/>
      <dgm:t>
        <a:bodyPr/>
        <a:lstStyle/>
        <a:p>
          <a:endParaRPr lang="es-EC"/>
        </a:p>
      </dgm:t>
    </dgm:pt>
    <dgm:pt modelId="{38F1ABFA-7921-404C-8E1D-61BF6D880163}" type="pres">
      <dgm:prSet presAssocID="{74CAD305-F156-47B1-91EE-659445E18A57}" presName="childComposite" presStyleCnt="0">
        <dgm:presLayoutVars>
          <dgm:chMax val="0"/>
          <dgm:chPref val="0"/>
        </dgm:presLayoutVars>
      </dgm:prSet>
      <dgm:spPr/>
    </dgm:pt>
    <dgm:pt modelId="{B1867317-E3F8-43F1-AC0D-F2F74C60EA91}" type="pres">
      <dgm:prSet presAssocID="{74CAD305-F156-47B1-91EE-659445E18A57}" presName="Image" presStyleLbl="node1" presStyleIdx="4" presStyleCnt="5"/>
      <dgm:spPr/>
    </dgm:pt>
    <dgm:pt modelId="{B47CF154-4B1E-4CD5-B9A5-8E8ED59CFF07}" type="pres">
      <dgm:prSet presAssocID="{74CAD305-F156-47B1-91EE-659445E18A57}" presName="childText" presStyleLbl="lnNode1" presStyleIdx="4" presStyleCnt="5" custAng="10800000" custFlipVert="1" custScaleX="518001" custScaleY="286005" custLinFactNeighborX="57259" custLinFactNeighborY="-8958">
        <dgm:presLayoutVars>
          <dgm:chMax val="0"/>
          <dgm:chPref val="0"/>
          <dgm:bulletEnabled val="1"/>
        </dgm:presLayoutVars>
      </dgm:prSet>
      <dgm:spPr/>
      <dgm:t>
        <a:bodyPr/>
        <a:lstStyle/>
        <a:p>
          <a:endParaRPr lang="es-EC"/>
        </a:p>
      </dgm:t>
    </dgm:pt>
  </dgm:ptLst>
  <dgm:cxnLst>
    <dgm:cxn modelId="{D26DB292-A93E-4854-93A4-A6372F102A6A}" type="presOf" srcId="{71726379-2E32-4124-B6A1-27536CE4E107}" destId="{38AED6A2-686B-4BB7-A992-BE16E18B564C}" srcOrd="0" destOrd="0" presId="urn:microsoft.com/office/officeart/2008/layout/PictureAccentList"/>
    <dgm:cxn modelId="{693257DF-E32E-4868-829B-4EF85E659879}" type="presOf" srcId="{74CAD305-F156-47B1-91EE-659445E18A57}" destId="{B47CF154-4B1E-4CD5-B9A5-8E8ED59CFF07}" srcOrd="0" destOrd="0" presId="urn:microsoft.com/office/officeart/2008/layout/PictureAccentList"/>
    <dgm:cxn modelId="{D824E8A7-B05A-4073-848F-747ACF167DA4}" srcId="{4A3A6BE0-F6DA-461A-A783-941E746A5CDC}" destId="{74CAD305-F156-47B1-91EE-659445E18A57}" srcOrd="4" destOrd="0" parTransId="{066D5150-8972-4EBC-B73B-32989F55AF42}" sibTransId="{9DA55515-A725-4FCC-8B1A-D85EBE4CAA40}"/>
    <dgm:cxn modelId="{D4853273-A112-45EF-A4ED-32A7EA164F70}" srcId="{4A3A6BE0-F6DA-461A-A783-941E746A5CDC}" destId="{305B7A6E-9B17-4CBF-9D99-43999E2A6A45}" srcOrd="1" destOrd="0" parTransId="{97B3392D-1B87-41F6-AAC5-BADFB8AD7D75}" sibTransId="{00E0088C-7391-48B6-BBF8-4A070B39D677}"/>
    <dgm:cxn modelId="{02E6061B-B521-40E3-A55E-ED400785D5C0}" type="presOf" srcId="{5D7147AA-01A7-4D47-86FB-B444AA8C8564}" destId="{064714FC-3BD3-4176-B97E-D827A830CEE4}" srcOrd="0" destOrd="0" presId="urn:microsoft.com/office/officeart/2008/layout/PictureAccentList"/>
    <dgm:cxn modelId="{0575BE3C-C5EB-41F2-82FB-3CD48450CF1E}" type="presOf" srcId="{752AE959-F1C8-4B0D-A295-5A5F39ECBFCE}" destId="{AA7A4779-6A7A-4130-889B-5363530D1C76}" srcOrd="0" destOrd="0" presId="urn:microsoft.com/office/officeart/2008/layout/PictureAccentList"/>
    <dgm:cxn modelId="{F6304D43-345D-465E-B4DD-C3319F0B4C83}" type="presOf" srcId="{305B7A6E-9B17-4CBF-9D99-43999E2A6A45}" destId="{8794AC57-AE23-4160-85D9-C050733814D2}" srcOrd="0" destOrd="0" presId="urn:microsoft.com/office/officeart/2008/layout/PictureAccentList"/>
    <dgm:cxn modelId="{D33C18EE-3FB4-4AC0-9B23-214120142529}" srcId="{4A3A6BE0-F6DA-461A-A783-941E746A5CDC}" destId="{71726379-2E32-4124-B6A1-27536CE4E107}" srcOrd="0" destOrd="0" parTransId="{E7A7AE86-37F6-46C5-AEAE-628D0E22E0B5}" sibTransId="{190FD253-5C7F-476E-964C-09A906CB2FEC}"/>
    <dgm:cxn modelId="{288D9402-469D-43C3-A013-D21E4561754F}" srcId="{5D7147AA-01A7-4D47-86FB-B444AA8C8564}" destId="{4A3A6BE0-F6DA-461A-A783-941E746A5CDC}" srcOrd="0" destOrd="0" parTransId="{2857D5D3-299C-4079-8C73-39F56C30720C}" sibTransId="{6A142BB4-D30A-429D-AF5E-207A722F0D35}"/>
    <dgm:cxn modelId="{A19EF974-1AE4-47D6-9531-D9118E51A868}" type="presOf" srcId="{2FB2B3CF-6436-4D9F-A7A6-1E31ED1EF338}" destId="{6A17573F-683C-4485-BAC2-BEC145D0F73F}" srcOrd="0" destOrd="0" presId="urn:microsoft.com/office/officeart/2008/layout/PictureAccentList"/>
    <dgm:cxn modelId="{1FFD2F8E-52A0-4F5D-9CD3-39D482F4DF01}" srcId="{4A3A6BE0-F6DA-461A-A783-941E746A5CDC}" destId="{2FB2B3CF-6436-4D9F-A7A6-1E31ED1EF338}" srcOrd="2" destOrd="0" parTransId="{4071AD0A-9541-449A-B70A-A56F50534F99}" sibTransId="{7033E96F-F3B6-49F0-BD70-A3741BBA0073}"/>
    <dgm:cxn modelId="{E52A20B1-708C-49BE-A56A-9E048F017F12}" srcId="{4A3A6BE0-F6DA-461A-A783-941E746A5CDC}" destId="{752AE959-F1C8-4B0D-A295-5A5F39ECBFCE}" srcOrd="3" destOrd="0" parTransId="{768E0327-D392-4763-B85C-0AEE93C33C74}" sibTransId="{5A76EA4C-3029-42DB-9C43-02114878A4F6}"/>
    <dgm:cxn modelId="{10B13701-7DBD-4FFF-B0AC-E2F600AAE53C}" type="presOf" srcId="{4A3A6BE0-F6DA-461A-A783-941E746A5CDC}" destId="{557AE195-2E86-4582-9E96-03215CEB4E7A}" srcOrd="0" destOrd="0" presId="urn:microsoft.com/office/officeart/2008/layout/PictureAccentList"/>
    <dgm:cxn modelId="{857C9628-4FED-4ED5-A4E2-9EF330AC1F76}" type="presParOf" srcId="{064714FC-3BD3-4176-B97E-D827A830CEE4}" destId="{EE897CA2-96D4-4C77-BE17-73F72A7F8BA0}" srcOrd="0" destOrd="0" presId="urn:microsoft.com/office/officeart/2008/layout/PictureAccentList"/>
    <dgm:cxn modelId="{BE3500EC-37C5-46D3-8950-DACF72A6D94F}" type="presParOf" srcId="{EE897CA2-96D4-4C77-BE17-73F72A7F8BA0}" destId="{22F4B624-362F-4874-854B-2869045AEBAB}" srcOrd="0" destOrd="0" presId="urn:microsoft.com/office/officeart/2008/layout/PictureAccentList"/>
    <dgm:cxn modelId="{35F256D8-80DD-43AA-9C3E-6F6E99951E98}" type="presParOf" srcId="{22F4B624-362F-4874-854B-2869045AEBAB}" destId="{557AE195-2E86-4582-9E96-03215CEB4E7A}" srcOrd="0" destOrd="0" presId="urn:microsoft.com/office/officeart/2008/layout/PictureAccentList"/>
    <dgm:cxn modelId="{9122E6F1-B711-45D3-85CA-6A7D176F1D44}" type="presParOf" srcId="{EE897CA2-96D4-4C77-BE17-73F72A7F8BA0}" destId="{72AA3D3E-D187-40E8-8155-FBC1D0E445B4}" srcOrd="1" destOrd="0" presId="urn:microsoft.com/office/officeart/2008/layout/PictureAccentList"/>
    <dgm:cxn modelId="{B3284902-094B-438A-B835-4965B81FB237}" type="presParOf" srcId="{72AA3D3E-D187-40E8-8155-FBC1D0E445B4}" destId="{9133B541-8DB6-4A7A-9A98-EC5803D2D3F7}" srcOrd="0" destOrd="0" presId="urn:microsoft.com/office/officeart/2008/layout/PictureAccentList"/>
    <dgm:cxn modelId="{AE5B85FA-140D-4379-8914-FDA4A3C34938}" type="presParOf" srcId="{9133B541-8DB6-4A7A-9A98-EC5803D2D3F7}" destId="{D288904A-C87B-4BC9-8CC8-952DEA191289}" srcOrd="0" destOrd="0" presId="urn:microsoft.com/office/officeart/2008/layout/PictureAccentList"/>
    <dgm:cxn modelId="{3133910E-B832-4687-B799-AE3873DDF90A}" type="presParOf" srcId="{9133B541-8DB6-4A7A-9A98-EC5803D2D3F7}" destId="{38AED6A2-686B-4BB7-A992-BE16E18B564C}" srcOrd="1" destOrd="0" presId="urn:microsoft.com/office/officeart/2008/layout/PictureAccentList"/>
    <dgm:cxn modelId="{182AE5C7-8373-4132-A757-36DAB03FE957}" type="presParOf" srcId="{72AA3D3E-D187-40E8-8155-FBC1D0E445B4}" destId="{E7F11AD9-C7C1-45EC-9302-99E4B02D0E35}" srcOrd="1" destOrd="0" presId="urn:microsoft.com/office/officeart/2008/layout/PictureAccentList"/>
    <dgm:cxn modelId="{0E0E71E6-D598-41B2-8F56-5A2673F06969}" type="presParOf" srcId="{E7F11AD9-C7C1-45EC-9302-99E4B02D0E35}" destId="{DD280923-679A-4CA0-8A60-C9F01938550C}" srcOrd="0" destOrd="0" presId="urn:microsoft.com/office/officeart/2008/layout/PictureAccentList"/>
    <dgm:cxn modelId="{8AFD5885-4CB5-4389-A042-5CB5A5CB5715}" type="presParOf" srcId="{E7F11AD9-C7C1-45EC-9302-99E4B02D0E35}" destId="{8794AC57-AE23-4160-85D9-C050733814D2}" srcOrd="1" destOrd="0" presId="urn:microsoft.com/office/officeart/2008/layout/PictureAccentList"/>
    <dgm:cxn modelId="{57B1D53D-520C-4247-91ED-F6D2D7737A99}" type="presParOf" srcId="{72AA3D3E-D187-40E8-8155-FBC1D0E445B4}" destId="{6966026A-F746-498A-B4A9-C868C185A4B4}" srcOrd="2" destOrd="0" presId="urn:microsoft.com/office/officeart/2008/layout/PictureAccentList"/>
    <dgm:cxn modelId="{12EFC614-C05B-4220-9E42-CC71C0123FFC}" type="presParOf" srcId="{6966026A-F746-498A-B4A9-C868C185A4B4}" destId="{BAF2336E-E638-4C0A-BE1B-A055E17E399A}" srcOrd="0" destOrd="0" presId="urn:microsoft.com/office/officeart/2008/layout/PictureAccentList"/>
    <dgm:cxn modelId="{E7D26970-94A4-473E-8B3D-D157F7A50743}" type="presParOf" srcId="{6966026A-F746-498A-B4A9-C868C185A4B4}" destId="{6A17573F-683C-4485-BAC2-BEC145D0F73F}" srcOrd="1" destOrd="0" presId="urn:microsoft.com/office/officeart/2008/layout/PictureAccentList"/>
    <dgm:cxn modelId="{A9BE11AE-BBE9-46A9-8E23-F9A045FB7C07}" type="presParOf" srcId="{72AA3D3E-D187-40E8-8155-FBC1D0E445B4}" destId="{3AC51E43-8A55-4BD7-8E1D-46D21E50E0EB}" srcOrd="3" destOrd="0" presId="urn:microsoft.com/office/officeart/2008/layout/PictureAccentList"/>
    <dgm:cxn modelId="{75904420-C396-4727-814D-666893CE2103}" type="presParOf" srcId="{3AC51E43-8A55-4BD7-8E1D-46D21E50E0EB}" destId="{45087F9E-0802-48C4-9CED-6ECF87FD280A}" srcOrd="0" destOrd="0" presId="urn:microsoft.com/office/officeart/2008/layout/PictureAccentList"/>
    <dgm:cxn modelId="{8EBA9636-238E-4440-88CA-5B733293E082}" type="presParOf" srcId="{3AC51E43-8A55-4BD7-8E1D-46D21E50E0EB}" destId="{AA7A4779-6A7A-4130-889B-5363530D1C76}" srcOrd="1" destOrd="0" presId="urn:microsoft.com/office/officeart/2008/layout/PictureAccentList"/>
    <dgm:cxn modelId="{38252861-688E-456B-B95A-7D32AEB137F2}" type="presParOf" srcId="{72AA3D3E-D187-40E8-8155-FBC1D0E445B4}" destId="{38F1ABFA-7921-404C-8E1D-61BF6D880163}" srcOrd="4" destOrd="0" presId="urn:microsoft.com/office/officeart/2008/layout/PictureAccentList"/>
    <dgm:cxn modelId="{926BF5BA-8637-4D50-BB8F-754FD3E6FF56}" type="presParOf" srcId="{38F1ABFA-7921-404C-8E1D-61BF6D880163}" destId="{B1867317-E3F8-43F1-AC0D-F2F74C60EA91}" srcOrd="0" destOrd="0" presId="urn:microsoft.com/office/officeart/2008/layout/PictureAccentList"/>
    <dgm:cxn modelId="{F96625AE-5D78-492F-AF8C-615C31E36550}" type="presParOf" srcId="{38F1ABFA-7921-404C-8E1D-61BF6D880163}" destId="{B47CF154-4B1E-4CD5-B9A5-8E8ED59CFF07}"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6108A38-331E-4018-AD18-3315949206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35104A74-BFA4-49BC-81FF-1B2FE823D426}">
      <dgm:prSet phldrT="[Texto]" custT="1">
        <dgm:style>
          <a:lnRef idx="0">
            <a:schemeClr val="accent1"/>
          </a:lnRef>
          <a:fillRef idx="3">
            <a:schemeClr val="accent1"/>
          </a:fillRef>
          <a:effectRef idx="3">
            <a:schemeClr val="accent1"/>
          </a:effectRef>
          <a:fontRef idx="minor">
            <a:schemeClr val="lt1"/>
          </a:fontRef>
        </dgm:style>
      </dgm:prSet>
      <dgm:spPr>
        <a:solidFill>
          <a:schemeClr val="bg1">
            <a:lumMod val="50000"/>
          </a:schemeClr>
        </a:solidFill>
      </dgm:spPr>
      <dgm:t>
        <a:bodyPr/>
        <a:lstStyle/>
        <a:p>
          <a:r>
            <a:rPr lang="es-EC" sz="3200" dirty="0" smtClean="0"/>
            <a:t>COSO ERM </a:t>
          </a:r>
          <a:endParaRPr lang="es-EC" sz="3200" dirty="0"/>
        </a:p>
      </dgm:t>
    </dgm:pt>
    <dgm:pt modelId="{5F10B791-DEEE-49E4-A769-977E2041A002}" type="parTrans" cxnId="{C1C343D2-1E04-4E45-B620-D6F6DFD165DB}">
      <dgm:prSet/>
      <dgm:spPr/>
      <dgm:t>
        <a:bodyPr/>
        <a:lstStyle/>
        <a:p>
          <a:endParaRPr lang="es-EC"/>
        </a:p>
      </dgm:t>
    </dgm:pt>
    <dgm:pt modelId="{F2A8DA70-B331-4931-8F3B-DF6460118AC3}" type="sibTrans" cxnId="{C1C343D2-1E04-4E45-B620-D6F6DFD165DB}">
      <dgm:prSet/>
      <dgm:spPr/>
      <dgm:t>
        <a:bodyPr/>
        <a:lstStyle/>
        <a:p>
          <a:endParaRPr lang="es-EC"/>
        </a:p>
      </dgm:t>
    </dgm:pt>
    <dgm:pt modelId="{FC87010F-E7E1-466A-A02F-2C40DE942059}">
      <dgm:prSet phldrT="[Texto]" custT="1">
        <dgm:style>
          <a:lnRef idx="0">
            <a:schemeClr val="accent6"/>
          </a:lnRef>
          <a:fillRef idx="3">
            <a:schemeClr val="accent6"/>
          </a:fillRef>
          <a:effectRef idx="3">
            <a:schemeClr val="accent6"/>
          </a:effectRef>
          <a:fontRef idx="minor">
            <a:schemeClr val="lt1"/>
          </a:fontRef>
        </dgm:style>
      </dgm:prSet>
      <dgm:spPr/>
      <dgm:t>
        <a:bodyPr/>
        <a:lstStyle/>
        <a:p>
          <a:pPr algn="ctr"/>
          <a:r>
            <a:rPr lang="es-EC" sz="1600" dirty="0" smtClean="0"/>
            <a:t>Es un proceso que se efectúa por el consejo de la administración, la dirección y el personal de una organización, creado con el fin de proporcionar seguridad razonable en lo que se refiere a la persecución de los objetivos de la entidad</a:t>
          </a:r>
          <a:endParaRPr lang="es-EC" sz="1600" dirty="0"/>
        </a:p>
      </dgm:t>
    </dgm:pt>
    <dgm:pt modelId="{1B922011-FEEF-4D9E-A751-D6772363B166}" type="parTrans" cxnId="{11667F58-38DB-48E5-964E-AD2239DE854D}">
      <dgm:prSet/>
      <dgm:spPr/>
      <dgm:t>
        <a:bodyPr/>
        <a:lstStyle/>
        <a:p>
          <a:endParaRPr lang="es-EC"/>
        </a:p>
      </dgm:t>
    </dgm:pt>
    <dgm:pt modelId="{7303BB25-E1C6-4A6A-BEB2-873EA510239A}" type="sibTrans" cxnId="{11667F58-38DB-48E5-964E-AD2239DE854D}">
      <dgm:prSet/>
      <dgm:spPr/>
      <dgm:t>
        <a:bodyPr/>
        <a:lstStyle/>
        <a:p>
          <a:endParaRPr lang="es-EC"/>
        </a:p>
      </dgm:t>
    </dgm:pt>
    <dgm:pt modelId="{8E8A981D-71A1-4B08-B6BE-9ADE8839C2BD}" type="pres">
      <dgm:prSet presAssocID="{56108A38-331E-4018-AD18-33159492064A}" presName="Name0" presStyleCnt="0">
        <dgm:presLayoutVars>
          <dgm:dir/>
          <dgm:animLvl val="lvl"/>
          <dgm:resizeHandles val="exact"/>
        </dgm:presLayoutVars>
      </dgm:prSet>
      <dgm:spPr/>
      <dgm:t>
        <a:bodyPr/>
        <a:lstStyle/>
        <a:p>
          <a:endParaRPr lang="es-EC"/>
        </a:p>
      </dgm:t>
    </dgm:pt>
    <dgm:pt modelId="{ECC70AE2-1011-4FA8-8FB9-0F22E15A632F}" type="pres">
      <dgm:prSet presAssocID="{35104A74-BFA4-49BC-81FF-1B2FE823D426}" presName="linNode" presStyleCnt="0"/>
      <dgm:spPr/>
    </dgm:pt>
    <dgm:pt modelId="{41F1374C-02B0-464F-A0EF-45A41EAD2C57}" type="pres">
      <dgm:prSet presAssocID="{35104A74-BFA4-49BC-81FF-1B2FE823D426}" presName="parentText" presStyleLbl="node1" presStyleIdx="0" presStyleCnt="1" custScaleX="79342" custScaleY="35472" custLinFactNeighborX="71708" custLinFactNeighborY="28766">
        <dgm:presLayoutVars>
          <dgm:chMax val="1"/>
          <dgm:bulletEnabled val="1"/>
        </dgm:presLayoutVars>
      </dgm:prSet>
      <dgm:spPr/>
      <dgm:t>
        <a:bodyPr/>
        <a:lstStyle/>
        <a:p>
          <a:endParaRPr lang="es-EC"/>
        </a:p>
      </dgm:t>
    </dgm:pt>
    <dgm:pt modelId="{8E5939B0-4B58-43D2-8C0C-41D0897447B6}" type="pres">
      <dgm:prSet presAssocID="{35104A74-BFA4-49BC-81FF-1B2FE823D426}" presName="descendantText" presStyleLbl="alignAccFollowNode1" presStyleIdx="0" presStyleCnt="1" custScaleY="70943" custLinFactNeighborX="-1078" custLinFactNeighborY="-17250">
        <dgm:presLayoutVars>
          <dgm:bulletEnabled val="1"/>
        </dgm:presLayoutVars>
      </dgm:prSet>
      <dgm:spPr/>
      <dgm:t>
        <a:bodyPr/>
        <a:lstStyle/>
        <a:p>
          <a:endParaRPr lang="es-EC"/>
        </a:p>
      </dgm:t>
    </dgm:pt>
  </dgm:ptLst>
  <dgm:cxnLst>
    <dgm:cxn modelId="{C3353301-FC96-45F3-80DE-F5C2B7081AFE}" type="presOf" srcId="{56108A38-331E-4018-AD18-33159492064A}" destId="{8E8A981D-71A1-4B08-B6BE-9ADE8839C2BD}" srcOrd="0" destOrd="0" presId="urn:microsoft.com/office/officeart/2005/8/layout/vList5"/>
    <dgm:cxn modelId="{2ABA1160-C492-4C9E-BC7C-3CEB7465AC7C}" type="presOf" srcId="{FC87010F-E7E1-466A-A02F-2C40DE942059}" destId="{8E5939B0-4B58-43D2-8C0C-41D0897447B6}" srcOrd="0" destOrd="0" presId="urn:microsoft.com/office/officeart/2005/8/layout/vList5"/>
    <dgm:cxn modelId="{C1C343D2-1E04-4E45-B620-D6F6DFD165DB}" srcId="{56108A38-331E-4018-AD18-33159492064A}" destId="{35104A74-BFA4-49BC-81FF-1B2FE823D426}" srcOrd="0" destOrd="0" parTransId="{5F10B791-DEEE-49E4-A769-977E2041A002}" sibTransId="{F2A8DA70-B331-4931-8F3B-DF6460118AC3}"/>
    <dgm:cxn modelId="{11667F58-38DB-48E5-964E-AD2239DE854D}" srcId="{35104A74-BFA4-49BC-81FF-1B2FE823D426}" destId="{FC87010F-E7E1-466A-A02F-2C40DE942059}" srcOrd="0" destOrd="0" parTransId="{1B922011-FEEF-4D9E-A751-D6772363B166}" sibTransId="{7303BB25-E1C6-4A6A-BEB2-873EA510239A}"/>
    <dgm:cxn modelId="{CB55C75A-2B55-4563-9DB3-053A04609F91}" type="presOf" srcId="{35104A74-BFA4-49BC-81FF-1B2FE823D426}" destId="{41F1374C-02B0-464F-A0EF-45A41EAD2C57}" srcOrd="0" destOrd="0" presId="urn:microsoft.com/office/officeart/2005/8/layout/vList5"/>
    <dgm:cxn modelId="{AD918B86-9218-4947-800D-B8E1A9CEE151}" type="presParOf" srcId="{8E8A981D-71A1-4B08-B6BE-9ADE8839C2BD}" destId="{ECC70AE2-1011-4FA8-8FB9-0F22E15A632F}" srcOrd="0" destOrd="0" presId="urn:microsoft.com/office/officeart/2005/8/layout/vList5"/>
    <dgm:cxn modelId="{2C6F7AB8-BB28-46C2-83E1-5EC94228AA88}" type="presParOf" srcId="{ECC70AE2-1011-4FA8-8FB9-0F22E15A632F}" destId="{41F1374C-02B0-464F-A0EF-45A41EAD2C57}" srcOrd="0" destOrd="0" presId="urn:microsoft.com/office/officeart/2005/8/layout/vList5"/>
    <dgm:cxn modelId="{CBD8C6A2-9CA0-4940-804D-A0F289358353}" type="presParOf" srcId="{ECC70AE2-1011-4FA8-8FB9-0F22E15A632F}" destId="{8E5939B0-4B58-43D2-8C0C-41D0897447B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2504E6-A044-4469-9919-DD599EEC993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302C9989-D64B-483D-A554-7AE20D7F5E19}">
      <dgm:prSet phldrT="[Texto]" custT="1">
        <dgm:style>
          <a:lnRef idx="1">
            <a:schemeClr val="dk1"/>
          </a:lnRef>
          <a:fillRef idx="2">
            <a:schemeClr val="dk1"/>
          </a:fillRef>
          <a:effectRef idx="1">
            <a:schemeClr val="dk1"/>
          </a:effectRef>
          <a:fontRef idx="minor">
            <a:schemeClr val="dk1"/>
          </a:fontRef>
        </dgm:style>
      </dgm:prSet>
      <dgm:spPr/>
      <dgm:t>
        <a:bodyPr/>
        <a:lstStyle/>
        <a:p>
          <a:r>
            <a:rPr lang="es-EC" sz="1600" dirty="0" smtClean="0"/>
            <a:t>Ambiente interno</a:t>
          </a:r>
          <a:endParaRPr lang="es-EC" sz="1600" dirty="0"/>
        </a:p>
      </dgm:t>
    </dgm:pt>
    <dgm:pt modelId="{6F4CA47E-BD59-4D55-A64C-3A582D5ABDB8}" type="parTrans" cxnId="{81E3A669-EC18-4232-B4C8-A3EA73539614}">
      <dgm:prSet/>
      <dgm:spPr/>
      <dgm:t>
        <a:bodyPr/>
        <a:lstStyle/>
        <a:p>
          <a:endParaRPr lang="es-EC"/>
        </a:p>
      </dgm:t>
    </dgm:pt>
    <dgm:pt modelId="{CBE0FB0D-A5C3-4EB9-85A9-1F228F4FF777}" type="sibTrans" cxnId="{81E3A669-EC18-4232-B4C8-A3EA73539614}">
      <dgm:prSet/>
      <dgm:spPr/>
      <dgm:t>
        <a:bodyPr/>
        <a:lstStyle/>
        <a:p>
          <a:endParaRPr lang="es-EC"/>
        </a:p>
      </dgm:t>
    </dgm:pt>
    <dgm:pt modelId="{ADAB059B-00B3-43F4-B3AB-FD451362A3AC}">
      <dgm:prSet phldrT="[Texto]" custT="1">
        <dgm:style>
          <a:lnRef idx="1">
            <a:schemeClr val="dk1"/>
          </a:lnRef>
          <a:fillRef idx="2">
            <a:schemeClr val="dk1"/>
          </a:fillRef>
          <a:effectRef idx="1">
            <a:schemeClr val="dk1"/>
          </a:effectRef>
          <a:fontRef idx="minor">
            <a:schemeClr val="dk1"/>
          </a:fontRef>
        </dgm:style>
      </dgm:prSet>
      <dgm:spPr/>
      <dgm:t>
        <a:bodyPr/>
        <a:lstStyle/>
        <a:p>
          <a:r>
            <a:rPr lang="es-EC" sz="1600" dirty="0" smtClean="0"/>
            <a:t>Establecimiento de objetivos</a:t>
          </a:r>
          <a:endParaRPr lang="es-EC" sz="1600" dirty="0"/>
        </a:p>
      </dgm:t>
    </dgm:pt>
    <dgm:pt modelId="{2AC243C8-85BD-45D3-8A43-1C162EB1EFA7}" type="parTrans" cxnId="{E4DE3379-847E-4BE3-B4AA-FBE37FF69C41}">
      <dgm:prSet/>
      <dgm:spPr/>
      <dgm:t>
        <a:bodyPr/>
        <a:lstStyle/>
        <a:p>
          <a:endParaRPr lang="es-EC"/>
        </a:p>
      </dgm:t>
    </dgm:pt>
    <dgm:pt modelId="{33EAC1E9-904A-4568-B28E-55B6BEF674CF}" type="sibTrans" cxnId="{E4DE3379-847E-4BE3-B4AA-FBE37FF69C41}">
      <dgm:prSet/>
      <dgm:spPr/>
      <dgm:t>
        <a:bodyPr/>
        <a:lstStyle/>
        <a:p>
          <a:endParaRPr lang="es-EC"/>
        </a:p>
      </dgm:t>
    </dgm:pt>
    <dgm:pt modelId="{8B4D3991-6B11-4281-810C-CFCA462DD94A}">
      <dgm:prSet phldrT="[Texto]" custT="1">
        <dgm:style>
          <a:lnRef idx="1">
            <a:schemeClr val="dk1"/>
          </a:lnRef>
          <a:fillRef idx="2">
            <a:schemeClr val="dk1"/>
          </a:fillRef>
          <a:effectRef idx="1">
            <a:schemeClr val="dk1"/>
          </a:effectRef>
          <a:fontRef idx="minor">
            <a:schemeClr val="dk1"/>
          </a:fontRef>
        </dgm:style>
      </dgm:prSet>
      <dgm:spPr/>
      <dgm:t>
        <a:bodyPr/>
        <a:lstStyle/>
        <a:p>
          <a:r>
            <a:rPr lang="es-EC" sz="1600" dirty="0" smtClean="0"/>
            <a:t>Evaluación de riesgo</a:t>
          </a:r>
          <a:endParaRPr lang="es-EC" sz="1600" dirty="0"/>
        </a:p>
      </dgm:t>
    </dgm:pt>
    <dgm:pt modelId="{A85A522A-8617-4FE7-B015-8FEBBD9BAD37}" type="parTrans" cxnId="{5E682236-6C5B-47FA-A8DB-623151C40528}">
      <dgm:prSet/>
      <dgm:spPr/>
      <dgm:t>
        <a:bodyPr/>
        <a:lstStyle/>
        <a:p>
          <a:endParaRPr lang="es-EC"/>
        </a:p>
      </dgm:t>
    </dgm:pt>
    <dgm:pt modelId="{4018BB78-AACF-451E-9546-5FBB1C33418B}" type="sibTrans" cxnId="{5E682236-6C5B-47FA-A8DB-623151C40528}">
      <dgm:prSet/>
      <dgm:spPr/>
      <dgm:t>
        <a:bodyPr/>
        <a:lstStyle/>
        <a:p>
          <a:endParaRPr lang="es-EC"/>
        </a:p>
      </dgm:t>
    </dgm:pt>
    <dgm:pt modelId="{8C61A9F7-20C6-4612-A1BA-91DF3B0E61BE}">
      <dgm:prSet phldrT="[Texto]" custT="1">
        <dgm:style>
          <a:lnRef idx="1">
            <a:schemeClr val="dk1"/>
          </a:lnRef>
          <a:fillRef idx="2">
            <a:schemeClr val="dk1"/>
          </a:fillRef>
          <a:effectRef idx="1">
            <a:schemeClr val="dk1"/>
          </a:effectRef>
          <a:fontRef idx="minor">
            <a:schemeClr val="dk1"/>
          </a:fontRef>
        </dgm:style>
      </dgm:prSet>
      <dgm:spPr/>
      <dgm:t>
        <a:bodyPr/>
        <a:lstStyle/>
        <a:p>
          <a:r>
            <a:rPr lang="es-EC" sz="1600" dirty="0" smtClean="0"/>
            <a:t>Identificación de eventos</a:t>
          </a:r>
          <a:endParaRPr lang="es-EC" sz="1600" dirty="0"/>
        </a:p>
      </dgm:t>
    </dgm:pt>
    <dgm:pt modelId="{4CFC6629-5F0B-4884-B5CD-812531F9C6D9}" type="sibTrans" cxnId="{10321E9A-6906-4621-B2AF-0D631B544438}">
      <dgm:prSet/>
      <dgm:spPr/>
      <dgm:t>
        <a:bodyPr/>
        <a:lstStyle/>
        <a:p>
          <a:endParaRPr lang="es-EC"/>
        </a:p>
      </dgm:t>
    </dgm:pt>
    <dgm:pt modelId="{F5DDF7F0-FCED-493B-892F-0566B5531C0A}" type="parTrans" cxnId="{10321E9A-6906-4621-B2AF-0D631B544438}">
      <dgm:prSet/>
      <dgm:spPr/>
      <dgm:t>
        <a:bodyPr/>
        <a:lstStyle/>
        <a:p>
          <a:endParaRPr lang="es-EC"/>
        </a:p>
      </dgm:t>
    </dgm:pt>
    <dgm:pt modelId="{4944D213-7EEB-4A3C-A1F1-CC44757350EC}" type="pres">
      <dgm:prSet presAssocID="{002504E6-A044-4469-9919-DD599EEC9939}" presName="rootnode" presStyleCnt="0">
        <dgm:presLayoutVars>
          <dgm:chMax/>
          <dgm:chPref/>
          <dgm:dir/>
          <dgm:animLvl val="lvl"/>
        </dgm:presLayoutVars>
      </dgm:prSet>
      <dgm:spPr/>
      <dgm:t>
        <a:bodyPr/>
        <a:lstStyle/>
        <a:p>
          <a:endParaRPr lang="es-EC"/>
        </a:p>
      </dgm:t>
    </dgm:pt>
    <dgm:pt modelId="{ECEF3B38-25BE-41D1-B89C-C07916275601}" type="pres">
      <dgm:prSet presAssocID="{302C9989-D64B-483D-A554-7AE20D7F5E19}" presName="composite" presStyleCnt="0"/>
      <dgm:spPr/>
    </dgm:pt>
    <dgm:pt modelId="{75E18418-F6AC-4103-B2B2-5D19A51AEE18}" type="pres">
      <dgm:prSet presAssocID="{302C9989-D64B-483D-A554-7AE20D7F5E19}" presName="bentUpArrow1" presStyleLbl="alignImgPlace1" presStyleIdx="0" presStyleCnt="3" custScaleX="49572" custScaleY="36138" custLinFactNeighborX="-19400" custLinFactNeighborY="-54869"/>
      <dgm:spPr/>
    </dgm:pt>
    <dgm:pt modelId="{D3014DD2-1DF9-4420-A070-98A3E085B634}" type="pres">
      <dgm:prSet presAssocID="{302C9989-D64B-483D-A554-7AE20D7F5E19}" presName="ParentText" presStyleLbl="node1" presStyleIdx="0" presStyleCnt="4" custScaleY="45180" custLinFactX="-10197" custLinFactNeighborX="-100000" custLinFactNeighborY="4901">
        <dgm:presLayoutVars>
          <dgm:chMax val="1"/>
          <dgm:chPref val="1"/>
          <dgm:bulletEnabled val="1"/>
        </dgm:presLayoutVars>
      </dgm:prSet>
      <dgm:spPr/>
      <dgm:t>
        <a:bodyPr/>
        <a:lstStyle/>
        <a:p>
          <a:endParaRPr lang="es-EC"/>
        </a:p>
      </dgm:t>
    </dgm:pt>
    <dgm:pt modelId="{2F3B71C7-C3EC-4DD8-981A-B5FFF69F8E30}" type="pres">
      <dgm:prSet presAssocID="{302C9989-D64B-483D-A554-7AE20D7F5E19}" presName="ChildText" presStyleLbl="revTx" presStyleIdx="0" presStyleCnt="3" custLinFactNeighborX="-96210" custLinFactNeighborY="84547">
        <dgm:presLayoutVars>
          <dgm:chMax val="0"/>
          <dgm:chPref val="0"/>
          <dgm:bulletEnabled val="1"/>
        </dgm:presLayoutVars>
      </dgm:prSet>
      <dgm:spPr/>
      <dgm:t>
        <a:bodyPr/>
        <a:lstStyle/>
        <a:p>
          <a:endParaRPr lang="es-EC"/>
        </a:p>
      </dgm:t>
    </dgm:pt>
    <dgm:pt modelId="{27CD39FA-B237-400C-8A75-C9FECC0039D6}" type="pres">
      <dgm:prSet presAssocID="{CBE0FB0D-A5C3-4EB9-85A9-1F228F4FF777}" presName="sibTrans" presStyleCnt="0"/>
      <dgm:spPr/>
    </dgm:pt>
    <dgm:pt modelId="{EBC5CD4A-37A7-4B90-AF64-AA05EFD98BA2}" type="pres">
      <dgm:prSet presAssocID="{ADAB059B-00B3-43F4-B3AB-FD451362A3AC}" presName="composite" presStyleCnt="0"/>
      <dgm:spPr/>
    </dgm:pt>
    <dgm:pt modelId="{C2E1DD85-1BA1-4177-892E-277407C4A01E}" type="pres">
      <dgm:prSet presAssocID="{ADAB059B-00B3-43F4-B3AB-FD451362A3AC}" presName="bentUpArrow1" presStyleLbl="alignImgPlace1" presStyleIdx="1" presStyleCnt="3" custScaleX="56583" custScaleY="35496" custLinFactX="-33501" custLinFactNeighborX="-100000" custLinFactNeighborY="57956"/>
      <dgm:spPr/>
    </dgm:pt>
    <dgm:pt modelId="{2AD187B5-49CC-483B-B4A6-31D978F60B9A}" type="pres">
      <dgm:prSet presAssocID="{ADAB059B-00B3-43F4-B3AB-FD451362A3AC}" presName="ParentText" presStyleLbl="node1" presStyleIdx="1" presStyleCnt="4" custScaleY="53654" custLinFactX="-1452" custLinFactY="307" custLinFactNeighborX="-100000" custLinFactNeighborY="100000">
        <dgm:presLayoutVars>
          <dgm:chMax val="1"/>
          <dgm:chPref val="1"/>
          <dgm:bulletEnabled val="1"/>
        </dgm:presLayoutVars>
      </dgm:prSet>
      <dgm:spPr/>
      <dgm:t>
        <a:bodyPr/>
        <a:lstStyle/>
        <a:p>
          <a:endParaRPr lang="es-EC"/>
        </a:p>
      </dgm:t>
    </dgm:pt>
    <dgm:pt modelId="{E7FDFBB4-2D78-4C3E-B506-2C24DF68E70D}" type="pres">
      <dgm:prSet presAssocID="{ADAB059B-00B3-43F4-B3AB-FD451362A3AC}" presName="ChildText" presStyleLbl="revTx" presStyleIdx="1" presStyleCnt="3">
        <dgm:presLayoutVars>
          <dgm:chMax val="0"/>
          <dgm:chPref val="0"/>
          <dgm:bulletEnabled val="1"/>
        </dgm:presLayoutVars>
      </dgm:prSet>
      <dgm:spPr/>
      <dgm:t>
        <a:bodyPr/>
        <a:lstStyle/>
        <a:p>
          <a:endParaRPr lang="es-EC"/>
        </a:p>
      </dgm:t>
    </dgm:pt>
    <dgm:pt modelId="{DCD08FEF-EEF2-4F09-AC7D-0ECC9864ED47}" type="pres">
      <dgm:prSet presAssocID="{33EAC1E9-904A-4568-B28E-55B6BEF674CF}" presName="sibTrans" presStyleCnt="0"/>
      <dgm:spPr/>
    </dgm:pt>
    <dgm:pt modelId="{972683F1-F76A-4DCB-8D85-3071BD883D5C}" type="pres">
      <dgm:prSet presAssocID="{8B4D3991-6B11-4281-810C-CFCA462DD94A}" presName="composite" presStyleCnt="0"/>
      <dgm:spPr/>
    </dgm:pt>
    <dgm:pt modelId="{55B36DDF-04F2-44C4-80A4-DED15A08F251}" type="pres">
      <dgm:prSet presAssocID="{8B4D3991-6B11-4281-810C-CFCA462DD94A}" presName="bentUpArrow1" presStyleLbl="alignImgPlace1" presStyleIdx="2" presStyleCnt="3" custScaleX="51912" custScaleY="27601" custLinFactNeighborX="12882" custLinFactNeighborY="-33928"/>
      <dgm:spPr/>
    </dgm:pt>
    <dgm:pt modelId="{71C0F8B9-4414-43B5-96BF-B60975D009FD}" type="pres">
      <dgm:prSet presAssocID="{8B4D3991-6B11-4281-810C-CFCA462DD94A}" presName="ParentText" presStyleLbl="node1" presStyleIdx="2" presStyleCnt="4" custScaleY="51771" custLinFactNeighborX="7569" custLinFactNeighborY="23258">
        <dgm:presLayoutVars>
          <dgm:chMax val="1"/>
          <dgm:chPref val="1"/>
          <dgm:bulletEnabled val="1"/>
        </dgm:presLayoutVars>
      </dgm:prSet>
      <dgm:spPr/>
      <dgm:t>
        <a:bodyPr/>
        <a:lstStyle/>
        <a:p>
          <a:endParaRPr lang="es-EC"/>
        </a:p>
      </dgm:t>
    </dgm:pt>
    <dgm:pt modelId="{254EB6D8-4BBC-4A40-B852-3CFBFA0BAF0A}" type="pres">
      <dgm:prSet presAssocID="{8B4D3991-6B11-4281-810C-CFCA462DD94A}" presName="ChildText" presStyleLbl="revTx" presStyleIdx="2" presStyleCnt="3" custScaleX="174125" custLinFactNeighborX="18059" custLinFactNeighborY="-54563">
        <dgm:presLayoutVars>
          <dgm:chMax val="0"/>
          <dgm:chPref val="0"/>
          <dgm:bulletEnabled val="1"/>
        </dgm:presLayoutVars>
      </dgm:prSet>
      <dgm:spPr/>
    </dgm:pt>
    <dgm:pt modelId="{90AE8043-72C3-400C-801C-F4EFB3B29FA9}" type="pres">
      <dgm:prSet presAssocID="{4018BB78-AACF-451E-9546-5FBB1C33418B}" presName="sibTrans" presStyleCnt="0"/>
      <dgm:spPr/>
    </dgm:pt>
    <dgm:pt modelId="{648062BD-12DA-4F66-9FE7-241820A92B64}" type="pres">
      <dgm:prSet presAssocID="{8C61A9F7-20C6-4612-A1BA-91DF3B0E61BE}" presName="composite" presStyleCnt="0"/>
      <dgm:spPr/>
    </dgm:pt>
    <dgm:pt modelId="{51264A41-1BE2-4BF7-84FA-18CAE77882C5}" type="pres">
      <dgm:prSet presAssocID="{8C61A9F7-20C6-4612-A1BA-91DF3B0E61BE}" presName="ParentText" presStyleLbl="node1" presStyleIdx="3" presStyleCnt="4" custScaleY="54199" custLinFactY="-100000" custLinFactNeighborX="-78806" custLinFactNeighborY="-110034">
        <dgm:presLayoutVars>
          <dgm:chMax val="1"/>
          <dgm:chPref val="1"/>
          <dgm:bulletEnabled val="1"/>
        </dgm:presLayoutVars>
      </dgm:prSet>
      <dgm:spPr/>
      <dgm:t>
        <a:bodyPr/>
        <a:lstStyle/>
        <a:p>
          <a:endParaRPr lang="es-EC"/>
        </a:p>
      </dgm:t>
    </dgm:pt>
  </dgm:ptLst>
  <dgm:cxnLst>
    <dgm:cxn modelId="{EE5790DF-B026-4131-955C-6E89C47700B2}" type="presOf" srcId="{8B4D3991-6B11-4281-810C-CFCA462DD94A}" destId="{71C0F8B9-4414-43B5-96BF-B60975D009FD}" srcOrd="0" destOrd="0" presId="urn:microsoft.com/office/officeart/2005/8/layout/StepDownProcess"/>
    <dgm:cxn modelId="{E4DE3379-847E-4BE3-B4AA-FBE37FF69C41}" srcId="{002504E6-A044-4469-9919-DD599EEC9939}" destId="{ADAB059B-00B3-43F4-B3AB-FD451362A3AC}" srcOrd="1" destOrd="0" parTransId="{2AC243C8-85BD-45D3-8A43-1C162EB1EFA7}" sibTransId="{33EAC1E9-904A-4568-B28E-55B6BEF674CF}"/>
    <dgm:cxn modelId="{7AD5F032-4D51-46DA-BEF1-2E2CA0E4167E}" type="presOf" srcId="{ADAB059B-00B3-43F4-B3AB-FD451362A3AC}" destId="{2AD187B5-49CC-483B-B4A6-31D978F60B9A}" srcOrd="0" destOrd="0" presId="urn:microsoft.com/office/officeart/2005/8/layout/StepDownProcess"/>
    <dgm:cxn modelId="{10321E9A-6906-4621-B2AF-0D631B544438}" srcId="{002504E6-A044-4469-9919-DD599EEC9939}" destId="{8C61A9F7-20C6-4612-A1BA-91DF3B0E61BE}" srcOrd="3" destOrd="0" parTransId="{F5DDF7F0-FCED-493B-892F-0566B5531C0A}" sibTransId="{4CFC6629-5F0B-4884-B5CD-812531F9C6D9}"/>
    <dgm:cxn modelId="{5E682236-6C5B-47FA-A8DB-623151C40528}" srcId="{002504E6-A044-4469-9919-DD599EEC9939}" destId="{8B4D3991-6B11-4281-810C-CFCA462DD94A}" srcOrd="2" destOrd="0" parTransId="{A85A522A-8617-4FE7-B015-8FEBBD9BAD37}" sibTransId="{4018BB78-AACF-451E-9546-5FBB1C33418B}"/>
    <dgm:cxn modelId="{81E3A669-EC18-4232-B4C8-A3EA73539614}" srcId="{002504E6-A044-4469-9919-DD599EEC9939}" destId="{302C9989-D64B-483D-A554-7AE20D7F5E19}" srcOrd="0" destOrd="0" parTransId="{6F4CA47E-BD59-4D55-A64C-3A582D5ABDB8}" sibTransId="{CBE0FB0D-A5C3-4EB9-85A9-1F228F4FF777}"/>
    <dgm:cxn modelId="{618BD8F3-2768-4BAE-960D-7AAD4F01E659}" type="presOf" srcId="{8C61A9F7-20C6-4612-A1BA-91DF3B0E61BE}" destId="{51264A41-1BE2-4BF7-84FA-18CAE77882C5}" srcOrd="0" destOrd="0" presId="urn:microsoft.com/office/officeart/2005/8/layout/StepDownProcess"/>
    <dgm:cxn modelId="{21E3D971-A59C-4447-93AA-86A524988AF7}" type="presOf" srcId="{302C9989-D64B-483D-A554-7AE20D7F5E19}" destId="{D3014DD2-1DF9-4420-A070-98A3E085B634}" srcOrd="0" destOrd="0" presId="urn:microsoft.com/office/officeart/2005/8/layout/StepDownProcess"/>
    <dgm:cxn modelId="{C368B283-770D-4A42-ACE6-EED0FC3F17F8}" type="presOf" srcId="{002504E6-A044-4469-9919-DD599EEC9939}" destId="{4944D213-7EEB-4A3C-A1F1-CC44757350EC}" srcOrd="0" destOrd="0" presId="urn:microsoft.com/office/officeart/2005/8/layout/StepDownProcess"/>
    <dgm:cxn modelId="{05FAB7B5-4568-4147-9EA3-4A304697CE45}" type="presParOf" srcId="{4944D213-7EEB-4A3C-A1F1-CC44757350EC}" destId="{ECEF3B38-25BE-41D1-B89C-C07916275601}" srcOrd="0" destOrd="0" presId="urn:microsoft.com/office/officeart/2005/8/layout/StepDownProcess"/>
    <dgm:cxn modelId="{95C2D051-842E-469F-8DCB-D326F35F6E47}" type="presParOf" srcId="{ECEF3B38-25BE-41D1-B89C-C07916275601}" destId="{75E18418-F6AC-4103-B2B2-5D19A51AEE18}" srcOrd="0" destOrd="0" presId="urn:microsoft.com/office/officeart/2005/8/layout/StepDownProcess"/>
    <dgm:cxn modelId="{A41FE9FF-48D6-4A49-AF5C-D7AA2F56F12B}" type="presParOf" srcId="{ECEF3B38-25BE-41D1-B89C-C07916275601}" destId="{D3014DD2-1DF9-4420-A070-98A3E085B634}" srcOrd="1" destOrd="0" presId="urn:microsoft.com/office/officeart/2005/8/layout/StepDownProcess"/>
    <dgm:cxn modelId="{59DB254C-43C0-447D-B831-B04C937AF2D0}" type="presParOf" srcId="{ECEF3B38-25BE-41D1-B89C-C07916275601}" destId="{2F3B71C7-C3EC-4DD8-981A-B5FFF69F8E30}" srcOrd="2" destOrd="0" presId="urn:microsoft.com/office/officeart/2005/8/layout/StepDownProcess"/>
    <dgm:cxn modelId="{8F575175-8396-46B7-B341-314CC1B18839}" type="presParOf" srcId="{4944D213-7EEB-4A3C-A1F1-CC44757350EC}" destId="{27CD39FA-B237-400C-8A75-C9FECC0039D6}" srcOrd="1" destOrd="0" presId="urn:microsoft.com/office/officeart/2005/8/layout/StepDownProcess"/>
    <dgm:cxn modelId="{F7A33E36-EFB0-4859-B4C7-56F62C4B3F1F}" type="presParOf" srcId="{4944D213-7EEB-4A3C-A1F1-CC44757350EC}" destId="{EBC5CD4A-37A7-4B90-AF64-AA05EFD98BA2}" srcOrd="2" destOrd="0" presId="urn:microsoft.com/office/officeart/2005/8/layout/StepDownProcess"/>
    <dgm:cxn modelId="{C316987D-F608-4247-8769-B79C1C40AF08}" type="presParOf" srcId="{EBC5CD4A-37A7-4B90-AF64-AA05EFD98BA2}" destId="{C2E1DD85-1BA1-4177-892E-277407C4A01E}" srcOrd="0" destOrd="0" presId="urn:microsoft.com/office/officeart/2005/8/layout/StepDownProcess"/>
    <dgm:cxn modelId="{E637ED3E-2C3C-4C80-A085-D222D3D5B0D2}" type="presParOf" srcId="{EBC5CD4A-37A7-4B90-AF64-AA05EFD98BA2}" destId="{2AD187B5-49CC-483B-B4A6-31D978F60B9A}" srcOrd="1" destOrd="0" presId="urn:microsoft.com/office/officeart/2005/8/layout/StepDownProcess"/>
    <dgm:cxn modelId="{5343C842-2E47-4EC8-B039-91CA619B3C19}" type="presParOf" srcId="{EBC5CD4A-37A7-4B90-AF64-AA05EFD98BA2}" destId="{E7FDFBB4-2D78-4C3E-B506-2C24DF68E70D}" srcOrd="2" destOrd="0" presId="urn:microsoft.com/office/officeart/2005/8/layout/StepDownProcess"/>
    <dgm:cxn modelId="{27993C3C-FE9A-410C-B363-FA1D9AEDE9B3}" type="presParOf" srcId="{4944D213-7EEB-4A3C-A1F1-CC44757350EC}" destId="{DCD08FEF-EEF2-4F09-AC7D-0ECC9864ED47}" srcOrd="3" destOrd="0" presId="urn:microsoft.com/office/officeart/2005/8/layout/StepDownProcess"/>
    <dgm:cxn modelId="{DA2128F8-A96A-489F-BB53-F192999C52C8}" type="presParOf" srcId="{4944D213-7EEB-4A3C-A1F1-CC44757350EC}" destId="{972683F1-F76A-4DCB-8D85-3071BD883D5C}" srcOrd="4" destOrd="0" presId="urn:microsoft.com/office/officeart/2005/8/layout/StepDownProcess"/>
    <dgm:cxn modelId="{9DE6DF26-5636-4148-A562-56CA3ACA9434}" type="presParOf" srcId="{972683F1-F76A-4DCB-8D85-3071BD883D5C}" destId="{55B36DDF-04F2-44C4-80A4-DED15A08F251}" srcOrd="0" destOrd="0" presId="urn:microsoft.com/office/officeart/2005/8/layout/StepDownProcess"/>
    <dgm:cxn modelId="{5DD7EF11-26A1-4592-932C-BDC04C48544C}" type="presParOf" srcId="{972683F1-F76A-4DCB-8D85-3071BD883D5C}" destId="{71C0F8B9-4414-43B5-96BF-B60975D009FD}" srcOrd="1" destOrd="0" presId="urn:microsoft.com/office/officeart/2005/8/layout/StepDownProcess"/>
    <dgm:cxn modelId="{23818E54-87EE-46C7-93EE-BC532B64F5B9}" type="presParOf" srcId="{972683F1-F76A-4DCB-8D85-3071BD883D5C}" destId="{254EB6D8-4BBC-4A40-B852-3CFBFA0BAF0A}" srcOrd="2" destOrd="0" presId="urn:microsoft.com/office/officeart/2005/8/layout/StepDownProcess"/>
    <dgm:cxn modelId="{E5FC4271-C622-4732-9101-C6F3BF4EBE7D}" type="presParOf" srcId="{4944D213-7EEB-4A3C-A1F1-CC44757350EC}" destId="{90AE8043-72C3-400C-801C-F4EFB3B29FA9}" srcOrd="5" destOrd="0" presId="urn:microsoft.com/office/officeart/2005/8/layout/StepDownProcess"/>
    <dgm:cxn modelId="{89296BE1-4C09-4286-87B6-38970067C9EA}" type="presParOf" srcId="{4944D213-7EEB-4A3C-A1F1-CC44757350EC}" destId="{648062BD-12DA-4F66-9FE7-241820A92B64}" srcOrd="6" destOrd="0" presId="urn:microsoft.com/office/officeart/2005/8/layout/StepDownProcess"/>
    <dgm:cxn modelId="{EAD48EF8-476C-4AA1-AA0E-7A291D841301}" type="presParOf" srcId="{648062BD-12DA-4F66-9FE7-241820A92B64}" destId="{51264A41-1BE2-4BF7-84FA-18CAE77882C5}"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2504E6-A044-4469-9919-DD599EEC993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302C9989-D64B-483D-A554-7AE20D7F5E19}">
      <dgm:prSet phldrT="[Texto]" custT="1">
        <dgm:style>
          <a:lnRef idx="1">
            <a:schemeClr val="dk1"/>
          </a:lnRef>
          <a:fillRef idx="2">
            <a:schemeClr val="dk1"/>
          </a:fillRef>
          <a:effectRef idx="1">
            <a:schemeClr val="dk1"/>
          </a:effectRef>
          <a:fontRef idx="minor">
            <a:schemeClr val="dk1"/>
          </a:fontRef>
        </dgm:style>
      </dgm:prSet>
      <dgm:spPr/>
      <dgm:t>
        <a:bodyPr/>
        <a:lstStyle/>
        <a:p>
          <a:r>
            <a:rPr lang="es-EC" sz="1600" b="0" dirty="0" smtClean="0"/>
            <a:t>Respuesta al riesgo</a:t>
          </a:r>
          <a:endParaRPr lang="es-EC" sz="1600" b="0" dirty="0"/>
        </a:p>
      </dgm:t>
    </dgm:pt>
    <dgm:pt modelId="{6F4CA47E-BD59-4D55-A64C-3A582D5ABDB8}" type="parTrans" cxnId="{81E3A669-EC18-4232-B4C8-A3EA73539614}">
      <dgm:prSet/>
      <dgm:spPr/>
      <dgm:t>
        <a:bodyPr/>
        <a:lstStyle/>
        <a:p>
          <a:endParaRPr lang="es-EC"/>
        </a:p>
      </dgm:t>
    </dgm:pt>
    <dgm:pt modelId="{CBE0FB0D-A5C3-4EB9-85A9-1F228F4FF777}" type="sibTrans" cxnId="{81E3A669-EC18-4232-B4C8-A3EA73539614}">
      <dgm:prSet/>
      <dgm:spPr/>
      <dgm:t>
        <a:bodyPr/>
        <a:lstStyle/>
        <a:p>
          <a:endParaRPr lang="es-EC"/>
        </a:p>
      </dgm:t>
    </dgm:pt>
    <dgm:pt modelId="{ADAB059B-00B3-43F4-B3AB-FD451362A3AC}">
      <dgm:prSet phldrT="[Texto]" custT="1">
        <dgm:style>
          <a:lnRef idx="1">
            <a:schemeClr val="dk1"/>
          </a:lnRef>
          <a:fillRef idx="2">
            <a:schemeClr val="dk1"/>
          </a:fillRef>
          <a:effectRef idx="1">
            <a:schemeClr val="dk1"/>
          </a:effectRef>
          <a:fontRef idx="minor">
            <a:schemeClr val="dk1"/>
          </a:fontRef>
        </dgm:style>
      </dgm:prSet>
      <dgm:spPr/>
      <dgm:t>
        <a:bodyPr/>
        <a:lstStyle/>
        <a:p>
          <a:r>
            <a:rPr lang="es-EC" sz="1600" b="0" dirty="0" smtClean="0"/>
            <a:t>Actividades de control</a:t>
          </a:r>
          <a:endParaRPr lang="es-EC" sz="1600" b="0" dirty="0"/>
        </a:p>
      </dgm:t>
    </dgm:pt>
    <dgm:pt modelId="{2AC243C8-85BD-45D3-8A43-1C162EB1EFA7}" type="parTrans" cxnId="{E4DE3379-847E-4BE3-B4AA-FBE37FF69C41}">
      <dgm:prSet/>
      <dgm:spPr/>
      <dgm:t>
        <a:bodyPr/>
        <a:lstStyle/>
        <a:p>
          <a:endParaRPr lang="es-EC"/>
        </a:p>
      </dgm:t>
    </dgm:pt>
    <dgm:pt modelId="{33EAC1E9-904A-4568-B28E-55B6BEF674CF}" type="sibTrans" cxnId="{E4DE3379-847E-4BE3-B4AA-FBE37FF69C41}">
      <dgm:prSet/>
      <dgm:spPr/>
      <dgm:t>
        <a:bodyPr/>
        <a:lstStyle/>
        <a:p>
          <a:endParaRPr lang="es-EC"/>
        </a:p>
      </dgm:t>
    </dgm:pt>
    <dgm:pt modelId="{8B4D3991-6B11-4281-810C-CFCA462DD94A}">
      <dgm:prSet phldrT="[Texto]" custT="1">
        <dgm:style>
          <a:lnRef idx="1">
            <a:schemeClr val="dk1"/>
          </a:lnRef>
          <a:fillRef idx="2">
            <a:schemeClr val="dk1"/>
          </a:fillRef>
          <a:effectRef idx="1">
            <a:schemeClr val="dk1"/>
          </a:effectRef>
          <a:fontRef idx="minor">
            <a:schemeClr val="dk1"/>
          </a:fontRef>
        </dgm:style>
      </dgm:prSet>
      <dgm:spPr/>
      <dgm:t>
        <a:bodyPr/>
        <a:lstStyle/>
        <a:p>
          <a:r>
            <a:rPr lang="es-EC" sz="1600" b="0" dirty="0" smtClean="0"/>
            <a:t>Supervisión y monitoreo</a:t>
          </a:r>
          <a:endParaRPr lang="es-EC" sz="1600" b="0" dirty="0"/>
        </a:p>
      </dgm:t>
    </dgm:pt>
    <dgm:pt modelId="{A85A522A-8617-4FE7-B015-8FEBBD9BAD37}" type="parTrans" cxnId="{5E682236-6C5B-47FA-A8DB-623151C40528}">
      <dgm:prSet/>
      <dgm:spPr/>
      <dgm:t>
        <a:bodyPr/>
        <a:lstStyle/>
        <a:p>
          <a:endParaRPr lang="es-EC"/>
        </a:p>
      </dgm:t>
    </dgm:pt>
    <dgm:pt modelId="{4018BB78-AACF-451E-9546-5FBB1C33418B}" type="sibTrans" cxnId="{5E682236-6C5B-47FA-A8DB-623151C40528}">
      <dgm:prSet/>
      <dgm:spPr/>
      <dgm:t>
        <a:bodyPr/>
        <a:lstStyle/>
        <a:p>
          <a:endParaRPr lang="es-EC"/>
        </a:p>
      </dgm:t>
    </dgm:pt>
    <dgm:pt modelId="{8C61A9F7-20C6-4612-A1BA-91DF3B0E61BE}">
      <dgm:prSet phldrT="[Texto]" custT="1">
        <dgm:style>
          <a:lnRef idx="1">
            <a:schemeClr val="dk1"/>
          </a:lnRef>
          <a:fillRef idx="2">
            <a:schemeClr val="dk1"/>
          </a:fillRef>
          <a:effectRef idx="1">
            <a:schemeClr val="dk1"/>
          </a:effectRef>
          <a:fontRef idx="minor">
            <a:schemeClr val="dk1"/>
          </a:fontRef>
        </dgm:style>
      </dgm:prSet>
      <dgm:spPr/>
      <dgm:t>
        <a:bodyPr/>
        <a:lstStyle/>
        <a:p>
          <a:r>
            <a:rPr lang="es-EC" sz="1600" b="0" dirty="0" smtClean="0"/>
            <a:t>Información y comunicación  </a:t>
          </a:r>
          <a:endParaRPr lang="es-EC" sz="1600" b="0" dirty="0"/>
        </a:p>
      </dgm:t>
    </dgm:pt>
    <dgm:pt modelId="{4CFC6629-5F0B-4884-B5CD-812531F9C6D9}" type="sibTrans" cxnId="{10321E9A-6906-4621-B2AF-0D631B544438}">
      <dgm:prSet/>
      <dgm:spPr/>
      <dgm:t>
        <a:bodyPr/>
        <a:lstStyle/>
        <a:p>
          <a:endParaRPr lang="es-EC"/>
        </a:p>
      </dgm:t>
    </dgm:pt>
    <dgm:pt modelId="{F5DDF7F0-FCED-493B-892F-0566B5531C0A}" type="parTrans" cxnId="{10321E9A-6906-4621-B2AF-0D631B544438}">
      <dgm:prSet/>
      <dgm:spPr/>
      <dgm:t>
        <a:bodyPr/>
        <a:lstStyle/>
        <a:p>
          <a:endParaRPr lang="es-EC"/>
        </a:p>
      </dgm:t>
    </dgm:pt>
    <dgm:pt modelId="{4944D213-7EEB-4A3C-A1F1-CC44757350EC}" type="pres">
      <dgm:prSet presAssocID="{002504E6-A044-4469-9919-DD599EEC9939}" presName="rootnode" presStyleCnt="0">
        <dgm:presLayoutVars>
          <dgm:chMax/>
          <dgm:chPref/>
          <dgm:dir/>
          <dgm:animLvl val="lvl"/>
        </dgm:presLayoutVars>
      </dgm:prSet>
      <dgm:spPr/>
      <dgm:t>
        <a:bodyPr/>
        <a:lstStyle/>
        <a:p>
          <a:endParaRPr lang="es-EC"/>
        </a:p>
      </dgm:t>
    </dgm:pt>
    <dgm:pt modelId="{ECEF3B38-25BE-41D1-B89C-C07916275601}" type="pres">
      <dgm:prSet presAssocID="{302C9989-D64B-483D-A554-7AE20D7F5E19}" presName="composite" presStyleCnt="0"/>
      <dgm:spPr/>
    </dgm:pt>
    <dgm:pt modelId="{75E18418-F6AC-4103-B2B2-5D19A51AEE18}" type="pres">
      <dgm:prSet presAssocID="{302C9989-D64B-483D-A554-7AE20D7F5E19}" presName="bentUpArrow1" presStyleLbl="alignImgPlace1" presStyleIdx="0" presStyleCnt="3" custScaleX="49572" custScaleY="36138" custLinFactNeighborX="-19400" custLinFactNeighborY="-76411"/>
      <dgm:spPr/>
    </dgm:pt>
    <dgm:pt modelId="{D3014DD2-1DF9-4420-A070-98A3E085B634}" type="pres">
      <dgm:prSet presAssocID="{302C9989-D64B-483D-A554-7AE20D7F5E19}" presName="ParentText" presStyleLbl="node1" presStyleIdx="0" presStyleCnt="4" custScaleY="45180" custLinFactNeighborX="-270" custLinFactNeighborY="-14993">
        <dgm:presLayoutVars>
          <dgm:chMax val="1"/>
          <dgm:chPref val="1"/>
          <dgm:bulletEnabled val="1"/>
        </dgm:presLayoutVars>
      </dgm:prSet>
      <dgm:spPr/>
      <dgm:t>
        <a:bodyPr/>
        <a:lstStyle/>
        <a:p>
          <a:endParaRPr lang="es-EC"/>
        </a:p>
      </dgm:t>
    </dgm:pt>
    <dgm:pt modelId="{2F3B71C7-C3EC-4DD8-981A-B5FFF69F8E30}" type="pres">
      <dgm:prSet presAssocID="{302C9989-D64B-483D-A554-7AE20D7F5E19}" presName="ChildText" presStyleLbl="revTx" presStyleIdx="0" presStyleCnt="3" custLinFactNeighborX="-96210" custLinFactNeighborY="84547">
        <dgm:presLayoutVars>
          <dgm:chMax val="0"/>
          <dgm:chPref val="0"/>
          <dgm:bulletEnabled val="1"/>
        </dgm:presLayoutVars>
      </dgm:prSet>
      <dgm:spPr/>
      <dgm:t>
        <a:bodyPr/>
        <a:lstStyle/>
        <a:p>
          <a:endParaRPr lang="es-EC"/>
        </a:p>
      </dgm:t>
    </dgm:pt>
    <dgm:pt modelId="{27CD39FA-B237-400C-8A75-C9FECC0039D6}" type="pres">
      <dgm:prSet presAssocID="{CBE0FB0D-A5C3-4EB9-85A9-1F228F4FF777}" presName="sibTrans" presStyleCnt="0"/>
      <dgm:spPr/>
    </dgm:pt>
    <dgm:pt modelId="{EBC5CD4A-37A7-4B90-AF64-AA05EFD98BA2}" type="pres">
      <dgm:prSet presAssocID="{ADAB059B-00B3-43F4-B3AB-FD451362A3AC}" presName="composite" presStyleCnt="0"/>
      <dgm:spPr/>
    </dgm:pt>
    <dgm:pt modelId="{C2E1DD85-1BA1-4177-892E-277407C4A01E}" type="pres">
      <dgm:prSet presAssocID="{ADAB059B-00B3-43F4-B3AB-FD451362A3AC}" presName="bentUpArrow1" presStyleLbl="alignImgPlace1" presStyleIdx="1" presStyleCnt="3" custScaleX="56583" custScaleY="35496" custLinFactX="-33501" custLinFactNeighborX="-100000" custLinFactNeighborY="54545"/>
      <dgm:spPr/>
    </dgm:pt>
    <dgm:pt modelId="{2AD187B5-49CC-483B-B4A6-31D978F60B9A}" type="pres">
      <dgm:prSet presAssocID="{ADAB059B-00B3-43F4-B3AB-FD451362A3AC}" presName="ParentText" presStyleLbl="node1" presStyleIdx="1" presStyleCnt="4" custScaleY="53654" custLinFactNeighborX="-83180" custLinFactNeighborY="92315">
        <dgm:presLayoutVars>
          <dgm:chMax val="1"/>
          <dgm:chPref val="1"/>
          <dgm:bulletEnabled val="1"/>
        </dgm:presLayoutVars>
      </dgm:prSet>
      <dgm:spPr/>
      <dgm:t>
        <a:bodyPr/>
        <a:lstStyle/>
        <a:p>
          <a:endParaRPr lang="es-EC"/>
        </a:p>
      </dgm:t>
    </dgm:pt>
    <dgm:pt modelId="{E7FDFBB4-2D78-4C3E-B506-2C24DF68E70D}" type="pres">
      <dgm:prSet presAssocID="{ADAB059B-00B3-43F4-B3AB-FD451362A3AC}" presName="ChildText" presStyleLbl="revTx" presStyleIdx="1" presStyleCnt="3">
        <dgm:presLayoutVars>
          <dgm:chMax val="0"/>
          <dgm:chPref val="0"/>
          <dgm:bulletEnabled val="1"/>
        </dgm:presLayoutVars>
      </dgm:prSet>
      <dgm:spPr/>
      <dgm:t>
        <a:bodyPr/>
        <a:lstStyle/>
        <a:p>
          <a:endParaRPr lang="es-EC"/>
        </a:p>
      </dgm:t>
    </dgm:pt>
    <dgm:pt modelId="{DCD08FEF-EEF2-4F09-AC7D-0ECC9864ED47}" type="pres">
      <dgm:prSet presAssocID="{33EAC1E9-904A-4568-B28E-55B6BEF674CF}" presName="sibTrans" presStyleCnt="0"/>
      <dgm:spPr/>
    </dgm:pt>
    <dgm:pt modelId="{972683F1-F76A-4DCB-8D85-3071BD883D5C}" type="pres">
      <dgm:prSet presAssocID="{8B4D3991-6B11-4281-810C-CFCA462DD94A}" presName="composite" presStyleCnt="0"/>
      <dgm:spPr/>
    </dgm:pt>
    <dgm:pt modelId="{55B36DDF-04F2-44C4-80A4-DED15A08F251}" type="pres">
      <dgm:prSet presAssocID="{8B4D3991-6B11-4281-810C-CFCA462DD94A}" presName="bentUpArrow1" presStyleLbl="alignImgPlace1" presStyleIdx="2" presStyleCnt="3" custScaleX="51912" custScaleY="27601" custLinFactNeighborX="12882" custLinFactNeighborY="-33928"/>
      <dgm:spPr/>
    </dgm:pt>
    <dgm:pt modelId="{71C0F8B9-4414-43B5-96BF-B60975D009FD}" type="pres">
      <dgm:prSet presAssocID="{8B4D3991-6B11-4281-810C-CFCA462DD94A}" presName="ParentText" presStyleLbl="node1" presStyleIdx="2" presStyleCnt="4" custScaleY="51771" custLinFactNeighborX="7569" custLinFactNeighborY="23258">
        <dgm:presLayoutVars>
          <dgm:chMax val="1"/>
          <dgm:chPref val="1"/>
          <dgm:bulletEnabled val="1"/>
        </dgm:presLayoutVars>
      </dgm:prSet>
      <dgm:spPr/>
      <dgm:t>
        <a:bodyPr/>
        <a:lstStyle/>
        <a:p>
          <a:endParaRPr lang="es-EC"/>
        </a:p>
      </dgm:t>
    </dgm:pt>
    <dgm:pt modelId="{254EB6D8-4BBC-4A40-B852-3CFBFA0BAF0A}" type="pres">
      <dgm:prSet presAssocID="{8B4D3991-6B11-4281-810C-CFCA462DD94A}" presName="ChildText" presStyleLbl="revTx" presStyleIdx="2" presStyleCnt="3" custScaleX="174125" custLinFactNeighborX="18059" custLinFactNeighborY="-54563">
        <dgm:presLayoutVars>
          <dgm:chMax val="0"/>
          <dgm:chPref val="0"/>
          <dgm:bulletEnabled val="1"/>
        </dgm:presLayoutVars>
      </dgm:prSet>
      <dgm:spPr/>
    </dgm:pt>
    <dgm:pt modelId="{90AE8043-72C3-400C-801C-F4EFB3B29FA9}" type="pres">
      <dgm:prSet presAssocID="{4018BB78-AACF-451E-9546-5FBB1C33418B}" presName="sibTrans" presStyleCnt="0"/>
      <dgm:spPr/>
    </dgm:pt>
    <dgm:pt modelId="{648062BD-12DA-4F66-9FE7-241820A92B64}" type="pres">
      <dgm:prSet presAssocID="{8C61A9F7-20C6-4612-A1BA-91DF3B0E61BE}" presName="composite" presStyleCnt="0"/>
      <dgm:spPr/>
    </dgm:pt>
    <dgm:pt modelId="{51264A41-1BE2-4BF7-84FA-18CAE77882C5}" type="pres">
      <dgm:prSet presAssocID="{8C61A9F7-20C6-4612-A1BA-91DF3B0E61BE}" presName="ParentText" presStyleLbl="node1" presStyleIdx="3" presStyleCnt="4" custScaleY="54199" custLinFactY="-100000" custLinFactNeighborX="-78806" custLinFactNeighborY="-129256">
        <dgm:presLayoutVars>
          <dgm:chMax val="1"/>
          <dgm:chPref val="1"/>
          <dgm:bulletEnabled val="1"/>
        </dgm:presLayoutVars>
      </dgm:prSet>
      <dgm:spPr/>
      <dgm:t>
        <a:bodyPr/>
        <a:lstStyle/>
        <a:p>
          <a:endParaRPr lang="es-EC"/>
        </a:p>
      </dgm:t>
    </dgm:pt>
  </dgm:ptLst>
  <dgm:cxnLst>
    <dgm:cxn modelId="{7C34560D-68EE-4337-AB5A-2B59D7266B94}" type="presOf" srcId="{8C61A9F7-20C6-4612-A1BA-91DF3B0E61BE}" destId="{51264A41-1BE2-4BF7-84FA-18CAE77882C5}" srcOrd="0" destOrd="0" presId="urn:microsoft.com/office/officeart/2005/8/layout/StepDownProcess"/>
    <dgm:cxn modelId="{990C6CCA-E659-47CA-9CFD-E0B8E1A1EA19}" type="presOf" srcId="{ADAB059B-00B3-43F4-B3AB-FD451362A3AC}" destId="{2AD187B5-49CC-483B-B4A6-31D978F60B9A}" srcOrd="0" destOrd="0" presId="urn:microsoft.com/office/officeart/2005/8/layout/StepDownProcess"/>
    <dgm:cxn modelId="{9EB6D6AF-3B80-4078-8EC9-29814A0D7473}" type="presOf" srcId="{002504E6-A044-4469-9919-DD599EEC9939}" destId="{4944D213-7EEB-4A3C-A1F1-CC44757350EC}" srcOrd="0" destOrd="0" presId="urn:microsoft.com/office/officeart/2005/8/layout/StepDownProcess"/>
    <dgm:cxn modelId="{E4DE3379-847E-4BE3-B4AA-FBE37FF69C41}" srcId="{002504E6-A044-4469-9919-DD599EEC9939}" destId="{ADAB059B-00B3-43F4-B3AB-FD451362A3AC}" srcOrd="1" destOrd="0" parTransId="{2AC243C8-85BD-45D3-8A43-1C162EB1EFA7}" sibTransId="{33EAC1E9-904A-4568-B28E-55B6BEF674CF}"/>
    <dgm:cxn modelId="{F7F39F18-7729-4A66-B420-2AACF18F6AEA}" type="presOf" srcId="{302C9989-D64B-483D-A554-7AE20D7F5E19}" destId="{D3014DD2-1DF9-4420-A070-98A3E085B634}" srcOrd="0" destOrd="0" presId="urn:microsoft.com/office/officeart/2005/8/layout/StepDownProcess"/>
    <dgm:cxn modelId="{81E3A669-EC18-4232-B4C8-A3EA73539614}" srcId="{002504E6-A044-4469-9919-DD599EEC9939}" destId="{302C9989-D64B-483D-A554-7AE20D7F5E19}" srcOrd="0" destOrd="0" parTransId="{6F4CA47E-BD59-4D55-A64C-3A582D5ABDB8}" sibTransId="{CBE0FB0D-A5C3-4EB9-85A9-1F228F4FF777}"/>
    <dgm:cxn modelId="{10321E9A-6906-4621-B2AF-0D631B544438}" srcId="{002504E6-A044-4469-9919-DD599EEC9939}" destId="{8C61A9F7-20C6-4612-A1BA-91DF3B0E61BE}" srcOrd="3" destOrd="0" parTransId="{F5DDF7F0-FCED-493B-892F-0566B5531C0A}" sibTransId="{4CFC6629-5F0B-4884-B5CD-812531F9C6D9}"/>
    <dgm:cxn modelId="{E467ACF5-D74B-4D8D-9787-29E3330E86BA}" type="presOf" srcId="{8B4D3991-6B11-4281-810C-CFCA462DD94A}" destId="{71C0F8B9-4414-43B5-96BF-B60975D009FD}" srcOrd="0" destOrd="0" presId="urn:microsoft.com/office/officeart/2005/8/layout/StepDownProcess"/>
    <dgm:cxn modelId="{5E682236-6C5B-47FA-A8DB-623151C40528}" srcId="{002504E6-A044-4469-9919-DD599EEC9939}" destId="{8B4D3991-6B11-4281-810C-CFCA462DD94A}" srcOrd="2" destOrd="0" parTransId="{A85A522A-8617-4FE7-B015-8FEBBD9BAD37}" sibTransId="{4018BB78-AACF-451E-9546-5FBB1C33418B}"/>
    <dgm:cxn modelId="{2BD57188-12A1-4D8E-A175-201225AD4980}" type="presParOf" srcId="{4944D213-7EEB-4A3C-A1F1-CC44757350EC}" destId="{ECEF3B38-25BE-41D1-B89C-C07916275601}" srcOrd="0" destOrd="0" presId="urn:microsoft.com/office/officeart/2005/8/layout/StepDownProcess"/>
    <dgm:cxn modelId="{A52270AE-FC4A-4965-A6E4-8F77C6A47B87}" type="presParOf" srcId="{ECEF3B38-25BE-41D1-B89C-C07916275601}" destId="{75E18418-F6AC-4103-B2B2-5D19A51AEE18}" srcOrd="0" destOrd="0" presId="urn:microsoft.com/office/officeart/2005/8/layout/StepDownProcess"/>
    <dgm:cxn modelId="{141F09F2-2F45-4AE4-89BB-309F026F48CF}" type="presParOf" srcId="{ECEF3B38-25BE-41D1-B89C-C07916275601}" destId="{D3014DD2-1DF9-4420-A070-98A3E085B634}" srcOrd="1" destOrd="0" presId="urn:microsoft.com/office/officeart/2005/8/layout/StepDownProcess"/>
    <dgm:cxn modelId="{237F83E9-DAF3-468A-9FA4-EB673CEC8B2F}" type="presParOf" srcId="{ECEF3B38-25BE-41D1-B89C-C07916275601}" destId="{2F3B71C7-C3EC-4DD8-981A-B5FFF69F8E30}" srcOrd="2" destOrd="0" presId="urn:microsoft.com/office/officeart/2005/8/layout/StepDownProcess"/>
    <dgm:cxn modelId="{E632B3B0-71F6-47A7-A2E7-DC3FE99F0003}" type="presParOf" srcId="{4944D213-7EEB-4A3C-A1F1-CC44757350EC}" destId="{27CD39FA-B237-400C-8A75-C9FECC0039D6}" srcOrd="1" destOrd="0" presId="urn:microsoft.com/office/officeart/2005/8/layout/StepDownProcess"/>
    <dgm:cxn modelId="{688ADFDA-A8A4-43D7-9E54-A61E067EC0DC}" type="presParOf" srcId="{4944D213-7EEB-4A3C-A1F1-CC44757350EC}" destId="{EBC5CD4A-37A7-4B90-AF64-AA05EFD98BA2}" srcOrd="2" destOrd="0" presId="urn:microsoft.com/office/officeart/2005/8/layout/StepDownProcess"/>
    <dgm:cxn modelId="{0BBC983E-719A-480F-AFF5-696A8F17041D}" type="presParOf" srcId="{EBC5CD4A-37A7-4B90-AF64-AA05EFD98BA2}" destId="{C2E1DD85-1BA1-4177-892E-277407C4A01E}" srcOrd="0" destOrd="0" presId="urn:microsoft.com/office/officeart/2005/8/layout/StepDownProcess"/>
    <dgm:cxn modelId="{731EE02B-3C9C-41E6-A692-C1F71B92778A}" type="presParOf" srcId="{EBC5CD4A-37A7-4B90-AF64-AA05EFD98BA2}" destId="{2AD187B5-49CC-483B-B4A6-31D978F60B9A}" srcOrd="1" destOrd="0" presId="urn:microsoft.com/office/officeart/2005/8/layout/StepDownProcess"/>
    <dgm:cxn modelId="{66EFA1E8-583E-4AA3-BDB8-0AC71B1C5EC6}" type="presParOf" srcId="{EBC5CD4A-37A7-4B90-AF64-AA05EFD98BA2}" destId="{E7FDFBB4-2D78-4C3E-B506-2C24DF68E70D}" srcOrd="2" destOrd="0" presId="urn:microsoft.com/office/officeart/2005/8/layout/StepDownProcess"/>
    <dgm:cxn modelId="{1D12D758-18AF-49AA-9DCB-376252B8978E}" type="presParOf" srcId="{4944D213-7EEB-4A3C-A1F1-CC44757350EC}" destId="{DCD08FEF-EEF2-4F09-AC7D-0ECC9864ED47}" srcOrd="3" destOrd="0" presId="urn:microsoft.com/office/officeart/2005/8/layout/StepDownProcess"/>
    <dgm:cxn modelId="{ADBD9A1E-DFF1-46B1-B529-8944D47D3FF0}" type="presParOf" srcId="{4944D213-7EEB-4A3C-A1F1-CC44757350EC}" destId="{972683F1-F76A-4DCB-8D85-3071BD883D5C}" srcOrd="4" destOrd="0" presId="urn:microsoft.com/office/officeart/2005/8/layout/StepDownProcess"/>
    <dgm:cxn modelId="{28633E42-0087-4561-8CC9-C40F87D98878}" type="presParOf" srcId="{972683F1-F76A-4DCB-8D85-3071BD883D5C}" destId="{55B36DDF-04F2-44C4-80A4-DED15A08F251}" srcOrd="0" destOrd="0" presId="urn:microsoft.com/office/officeart/2005/8/layout/StepDownProcess"/>
    <dgm:cxn modelId="{1A2F1943-13BC-4401-BEC6-9E02750258F9}" type="presParOf" srcId="{972683F1-F76A-4DCB-8D85-3071BD883D5C}" destId="{71C0F8B9-4414-43B5-96BF-B60975D009FD}" srcOrd="1" destOrd="0" presId="urn:microsoft.com/office/officeart/2005/8/layout/StepDownProcess"/>
    <dgm:cxn modelId="{73BE5C0A-E5E0-421D-A8D0-FEEE8520A30E}" type="presParOf" srcId="{972683F1-F76A-4DCB-8D85-3071BD883D5C}" destId="{254EB6D8-4BBC-4A40-B852-3CFBFA0BAF0A}" srcOrd="2" destOrd="0" presId="urn:microsoft.com/office/officeart/2005/8/layout/StepDownProcess"/>
    <dgm:cxn modelId="{4637D58F-6AF4-4C69-802A-3D7FC8969A17}" type="presParOf" srcId="{4944D213-7EEB-4A3C-A1F1-CC44757350EC}" destId="{90AE8043-72C3-400C-801C-F4EFB3B29FA9}" srcOrd="5" destOrd="0" presId="urn:microsoft.com/office/officeart/2005/8/layout/StepDownProcess"/>
    <dgm:cxn modelId="{CFDC72C3-63FE-4A45-8E70-65E97BC7D072}" type="presParOf" srcId="{4944D213-7EEB-4A3C-A1F1-CC44757350EC}" destId="{648062BD-12DA-4F66-9FE7-241820A92B64}" srcOrd="6" destOrd="0" presId="urn:microsoft.com/office/officeart/2005/8/layout/StepDownProcess"/>
    <dgm:cxn modelId="{E928A498-13D7-4527-ACCF-8177CD250A35}" type="presParOf" srcId="{648062BD-12DA-4F66-9FE7-241820A92B64}" destId="{51264A41-1BE2-4BF7-84FA-18CAE77882C5}"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4D0562A-44E2-4469-B6C5-8298532CEC0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C"/>
        </a:p>
      </dgm:t>
    </dgm:pt>
    <dgm:pt modelId="{5ABF10E2-AA4F-4C43-837B-26DB4A33EDA5}">
      <dgm:prSet phldrT="[Texto]" custT="1">
        <dgm:style>
          <a:lnRef idx="0">
            <a:schemeClr val="accent2"/>
          </a:lnRef>
          <a:fillRef idx="3">
            <a:schemeClr val="accent2"/>
          </a:fillRef>
          <a:effectRef idx="3">
            <a:schemeClr val="accent2"/>
          </a:effectRef>
          <a:fontRef idx="minor">
            <a:schemeClr val="lt1"/>
          </a:fontRef>
        </dgm:style>
      </dgm:prSet>
      <dgm:spPr>
        <a:ln/>
      </dgm:spPr>
      <dgm:t>
        <a:bodyPr/>
        <a:lstStyle/>
        <a:p>
          <a:r>
            <a:rPr lang="es-EC" sz="3600" b="1" dirty="0" smtClean="0"/>
            <a:t>Técnicas de auditoría </a:t>
          </a:r>
          <a:endParaRPr lang="es-EC" sz="3600" dirty="0"/>
        </a:p>
      </dgm:t>
    </dgm:pt>
    <dgm:pt modelId="{A5EEE61B-C125-4650-8FE5-EA87C60B0025}" type="parTrans" cxnId="{D464256E-FD0D-4AB3-B109-B6AB306D4E63}">
      <dgm:prSet/>
      <dgm:spPr/>
      <dgm:t>
        <a:bodyPr/>
        <a:lstStyle/>
        <a:p>
          <a:endParaRPr lang="es-EC"/>
        </a:p>
      </dgm:t>
    </dgm:pt>
    <dgm:pt modelId="{AB758555-2E48-49DA-A6F2-3C94CF1FAE21}" type="sibTrans" cxnId="{D464256E-FD0D-4AB3-B109-B6AB306D4E63}">
      <dgm:prSet/>
      <dgm:spPr/>
      <dgm:t>
        <a:bodyPr/>
        <a:lstStyle/>
        <a:p>
          <a:endParaRPr lang="es-EC"/>
        </a:p>
      </dgm:t>
    </dgm:pt>
    <dgm:pt modelId="{1EC05016-F0AA-4C9F-BB58-5DB59D95D5A9}">
      <dgm:prSet phldrT="[Texto]" custT="1"/>
      <dgm:spPr>
        <a:solidFill>
          <a:schemeClr val="bg2">
            <a:lumMod val="50000"/>
          </a:schemeClr>
        </a:solidFill>
      </dgm:spPr>
      <dgm:t>
        <a:bodyPr/>
        <a:lstStyle/>
        <a:p>
          <a:pPr algn="ctr" rtl="0"/>
          <a:r>
            <a:rPr lang="es-EC" sz="1200" b="1" u="sng" dirty="0" smtClean="0"/>
            <a:t>Técnica de verificación ocular </a:t>
          </a:r>
          <a:endParaRPr lang="es-EC" sz="1200" b="1" u="sng" dirty="0" smtClean="0">
            <a:solidFill>
              <a:schemeClr val="bg1"/>
            </a:solidFill>
          </a:endParaRPr>
        </a:p>
        <a:p>
          <a:pPr algn="ctr" rtl="0"/>
          <a:r>
            <a:rPr lang="es-EC" sz="1100" dirty="0" smtClean="0">
              <a:solidFill>
                <a:schemeClr val="bg1"/>
              </a:solidFill>
            </a:rPr>
            <a:t>Verifica directamente la manera en la que los responsables desarrollan los actividades y procesos.</a:t>
          </a:r>
        </a:p>
        <a:p>
          <a:pPr algn="ctr" rtl="0"/>
          <a:r>
            <a:rPr lang="es-EC" sz="1100" dirty="0" smtClean="0">
              <a:solidFill>
                <a:schemeClr val="bg1"/>
              </a:solidFill>
            </a:rPr>
            <a:t>Tipos técnicas:</a:t>
          </a:r>
        </a:p>
        <a:p>
          <a:pPr algn="ctr" rtl="0"/>
          <a:r>
            <a:rPr lang="es-EC" sz="1100" dirty="0" smtClean="0">
              <a:solidFill>
                <a:schemeClr val="bg1"/>
              </a:solidFill>
            </a:rPr>
            <a:t>*</a:t>
          </a:r>
          <a:r>
            <a:rPr lang="es-EC" sz="1100" b="1" dirty="0" smtClean="0">
              <a:solidFill>
                <a:schemeClr val="bg1"/>
              </a:solidFill>
            </a:rPr>
            <a:t>Comparación</a:t>
          </a:r>
        </a:p>
        <a:p>
          <a:pPr algn="ctr" rtl="0"/>
          <a:r>
            <a:rPr lang="es-EC" sz="1100" b="1" dirty="0" smtClean="0">
              <a:solidFill>
                <a:schemeClr val="bg1"/>
              </a:solidFill>
            </a:rPr>
            <a:t>*Observación</a:t>
          </a:r>
          <a:endParaRPr lang="es-EC" sz="1100" dirty="0" smtClean="0">
            <a:solidFill>
              <a:schemeClr val="bg1"/>
            </a:solidFill>
          </a:endParaRPr>
        </a:p>
        <a:p>
          <a:pPr algn="ctr" rtl="0"/>
          <a:r>
            <a:rPr lang="es-EC" sz="1100" dirty="0" smtClean="0">
              <a:solidFill>
                <a:schemeClr val="bg1"/>
              </a:solidFill>
            </a:rPr>
            <a:t>*</a:t>
          </a:r>
          <a:r>
            <a:rPr lang="es-EC" sz="1100" b="1" dirty="0" smtClean="0">
              <a:solidFill>
                <a:schemeClr val="bg1"/>
              </a:solidFill>
            </a:rPr>
            <a:t>Revisión </a:t>
          </a:r>
        </a:p>
        <a:p>
          <a:pPr algn="ctr" rtl="0"/>
          <a:r>
            <a:rPr lang="es-EC" sz="1100" b="1" dirty="0" smtClean="0">
              <a:solidFill>
                <a:schemeClr val="bg1"/>
              </a:solidFill>
            </a:rPr>
            <a:t>*Selectiva</a:t>
          </a:r>
          <a:r>
            <a:rPr lang="es-EC" sz="1100" dirty="0" smtClean="0">
              <a:solidFill>
                <a:schemeClr val="bg1"/>
              </a:solidFill>
            </a:rPr>
            <a:t> </a:t>
          </a:r>
        </a:p>
        <a:p>
          <a:pPr algn="ctr" rtl="0"/>
          <a:r>
            <a:rPr lang="es-EC" sz="1100" dirty="0" smtClean="0">
              <a:solidFill>
                <a:schemeClr val="bg1"/>
              </a:solidFill>
            </a:rPr>
            <a:t>*</a:t>
          </a:r>
          <a:r>
            <a:rPr lang="es-EC" sz="1100" b="1" dirty="0" smtClean="0">
              <a:solidFill>
                <a:schemeClr val="bg1"/>
              </a:solidFill>
            </a:rPr>
            <a:t>Rastreo</a:t>
          </a:r>
          <a:r>
            <a:rPr lang="es-EC" sz="1100" dirty="0" smtClean="0">
              <a:solidFill>
                <a:schemeClr val="bg1"/>
              </a:solidFill>
            </a:rPr>
            <a:t> </a:t>
          </a:r>
          <a:endParaRPr lang="es-EC" sz="1100" dirty="0">
            <a:solidFill>
              <a:schemeClr val="bg1"/>
            </a:solidFill>
          </a:endParaRPr>
        </a:p>
      </dgm:t>
    </dgm:pt>
    <dgm:pt modelId="{5871EDB6-62B2-49F9-B301-A531091F8DE6}" type="parTrans" cxnId="{905314C2-1632-4CB5-BB20-E61CACC449E8}">
      <dgm:prSet/>
      <dgm:spPr/>
      <dgm:t>
        <a:bodyPr/>
        <a:lstStyle/>
        <a:p>
          <a:endParaRPr lang="es-EC"/>
        </a:p>
      </dgm:t>
    </dgm:pt>
    <dgm:pt modelId="{BF711D39-3DCD-476C-AC2C-D472B8D8F2E7}" type="sibTrans" cxnId="{905314C2-1632-4CB5-BB20-E61CACC449E8}">
      <dgm:prSet/>
      <dgm:spPr/>
      <dgm:t>
        <a:bodyPr/>
        <a:lstStyle/>
        <a:p>
          <a:endParaRPr lang="es-EC"/>
        </a:p>
      </dgm:t>
    </dgm:pt>
    <dgm:pt modelId="{0818ADAD-0209-4A9D-BDAB-6336B58026B1}">
      <dgm:prSet phldrT="[Texto]" custT="1"/>
      <dgm:spPr>
        <a:solidFill>
          <a:schemeClr val="tx2">
            <a:lumMod val="60000"/>
            <a:lumOff val="40000"/>
          </a:schemeClr>
        </a:solidFill>
      </dgm:spPr>
      <dgm:t>
        <a:bodyPr/>
        <a:lstStyle/>
        <a:p>
          <a:r>
            <a:rPr lang="es-EC" sz="1200" b="1" u="sng" dirty="0" smtClean="0"/>
            <a:t>Técnica de verificación verbal </a:t>
          </a:r>
        </a:p>
        <a:p>
          <a:r>
            <a:rPr lang="es-EC" sz="1100" dirty="0" smtClean="0">
              <a:solidFill>
                <a:schemeClr val="bg1"/>
              </a:solidFill>
            </a:rPr>
            <a:t>Se logra obtener información oral mediante indagaciones sobre los procesos</a:t>
          </a:r>
        </a:p>
        <a:p>
          <a:r>
            <a:rPr lang="es-EC" sz="1100" dirty="0" smtClean="0">
              <a:solidFill>
                <a:schemeClr val="bg1"/>
              </a:solidFill>
            </a:rPr>
            <a:t>* </a:t>
          </a:r>
          <a:r>
            <a:rPr lang="es-EC" sz="1100" b="1" dirty="0" smtClean="0"/>
            <a:t>Indagación</a:t>
          </a:r>
        </a:p>
        <a:p>
          <a:endParaRPr lang="es-EC" sz="1100" dirty="0">
            <a:solidFill>
              <a:schemeClr val="bg1"/>
            </a:solidFill>
          </a:endParaRPr>
        </a:p>
      </dgm:t>
    </dgm:pt>
    <dgm:pt modelId="{598954D2-6DF4-48FA-9D0E-F5767D19C107}" type="parTrans" cxnId="{C92EDF45-2DC9-4D40-A3CB-59FD7C5050FD}">
      <dgm:prSet/>
      <dgm:spPr/>
      <dgm:t>
        <a:bodyPr/>
        <a:lstStyle/>
        <a:p>
          <a:endParaRPr lang="es-EC"/>
        </a:p>
      </dgm:t>
    </dgm:pt>
    <dgm:pt modelId="{B3A136C9-015A-40DB-8EBD-465EF7D34423}" type="sibTrans" cxnId="{C92EDF45-2DC9-4D40-A3CB-59FD7C5050FD}">
      <dgm:prSet/>
      <dgm:spPr/>
      <dgm:t>
        <a:bodyPr/>
        <a:lstStyle/>
        <a:p>
          <a:endParaRPr lang="es-EC"/>
        </a:p>
      </dgm:t>
    </dgm:pt>
    <dgm:pt modelId="{DE9C1E61-2FF7-4418-8DF3-4F0256EC3B1F}">
      <dgm:prSet phldrT="[Texto]" custT="1"/>
      <dgm:spPr>
        <a:solidFill>
          <a:schemeClr val="accent1">
            <a:lumMod val="60000"/>
            <a:lumOff val="40000"/>
          </a:schemeClr>
        </a:solidFill>
      </dgm:spPr>
      <dgm:t>
        <a:bodyPr/>
        <a:lstStyle/>
        <a:p>
          <a:r>
            <a:rPr lang="es-EC" sz="1200" b="1" u="sng" dirty="0" smtClean="0"/>
            <a:t>Técnica de verificación física </a:t>
          </a:r>
        </a:p>
        <a:p>
          <a:r>
            <a:rPr lang="es-EC" sz="1100" dirty="0" smtClean="0">
              <a:solidFill>
                <a:schemeClr val="bg1"/>
              </a:solidFill>
            </a:rPr>
            <a:t>Reconoce los hechos o situaciones dadas en tiempo y espacio.</a:t>
          </a:r>
        </a:p>
        <a:p>
          <a:r>
            <a:rPr lang="es-EC" sz="1100" dirty="0" smtClean="0">
              <a:solidFill>
                <a:schemeClr val="bg1"/>
              </a:solidFill>
            </a:rPr>
            <a:t>*Inspección</a:t>
          </a:r>
          <a:endParaRPr lang="es-EC" sz="1100" dirty="0">
            <a:solidFill>
              <a:schemeClr val="bg1"/>
            </a:solidFill>
          </a:endParaRPr>
        </a:p>
      </dgm:t>
    </dgm:pt>
    <dgm:pt modelId="{03E5BDFA-548C-4A54-A37D-056A39CD2025}" type="parTrans" cxnId="{DBB3D7D7-4480-4968-9598-F217E486F49C}">
      <dgm:prSet/>
      <dgm:spPr/>
      <dgm:t>
        <a:bodyPr/>
        <a:lstStyle/>
        <a:p>
          <a:endParaRPr lang="es-EC"/>
        </a:p>
      </dgm:t>
    </dgm:pt>
    <dgm:pt modelId="{64B48A5F-7163-48FC-A0A3-422A624A164E}" type="sibTrans" cxnId="{DBB3D7D7-4480-4968-9598-F217E486F49C}">
      <dgm:prSet/>
      <dgm:spPr/>
      <dgm:t>
        <a:bodyPr/>
        <a:lstStyle/>
        <a:p>
          <a:endParaRPr lang="es-EC"/>
        </a:p>
      </dgm:t>
    </dgm:pt>
    <dgm:pt modelId="{36F0B058-583A-41E7-9F23-B235F714BEC3}">
      <dgm:prSet phldrT="[Texto]" custT="1"/>
      <dgm:spPr>
        <a:solidFill>
          <a:schemeClr val="accent4">
            <a:lumMod val="60000"/>
            <a:lumOff val="40000"/>
          </a:schemeClr>
        </a:solidFill>
      </dgm:spPr>
      <dgm:t>
        <a:bodyPr/>
        <a:lstStyle/>
        <a:p>
          <a:pPr rtl="0"/>
          <a:r>
            <a:rPr lang="es-EC" sz="1200" b="1" u="sng" dirty="0" smtClean="0"/>
            <a:t>Técnica de verificación escrita </a:t>
          </a:r>
        </a:p>
        <a:p>
          <a:pPr rtl="0"/>
          <a:r>
            <a:rPr lang="es-EC" sz="1100" dirty="0" smtClean="0">
              <a:solidFill>
                <a:schemeClr val="bg1"/>
              </a:solidFill>
            </a:rPr>
            <a:t>Reflejar información importante, para el auditor es decir tabulación, confirmación.</a:t>
          </a:r>
        </a:p>
        <a:p>
          <a:pPr rtl="0"/>
          <a:r>
            <a:rPr lang="es-EC" sz="1100" dirty="0" smtClean="0">
              <a:solidFill>
                <a:schemeClr val="bg1"/>
              </a:solidFill>
            </a:rPr>
            <a:t>Tipos técnicas:</a:t>
          </a:r>
        </a:p>
        <a:p>
          <a:pPr rtl="0"/>
          <a:r>
            <a:rPr lang="es-EC" sz="1100" dirty="0" smtClean="0">
              <a:solidFill>
                <a:schemeClr val="bg1"/>
              </a:solidFill>
            </a:rPr>
            <a:t>*</a:t>
          </a:r>
          <a:r>
            <a:rPr lang="es-EC" sz="1100" b="1" dirty="0" smtClean="0"/>
            <a:t>Análisis</a:t>
          </a:r>
        </a:p>
        <a:p>
          <a:pPr rtl="0"/>
          <a:r>
            <a:rPr lang="es-EC" sz="1100" b="1" dirty="0" smtClean="0">
              <a:solidFill>
                <a:schemeClr val="bg1"/>
              </a:solidFill>
            </a:rPr>
            <a:t>*</a:t>
          </a:r>
          <a:r>
            <a:rPr lang="es-EC" sz="1100" b="1" dirty="0" smtClean="0"/>
            <a:t>Conciliación</a:t>
          </a:r>
        </a:p>
        <a:p>
          <a:pPr rtl="0"/>
          <a:r>
            <a:rPr lang="es-EC" sz="1100" b="1" dirty="0" smtClean="0">
              <a:solidFill>
                <a:schemeClr val="bg1"/>
              </a:solidFill>
            </a:rPr>
            <a:t>*</a:t>
          </a:r>
          <a:r>
            <a:rPr lang="es-EC" sz="1100" b="1" dirty="0" smtClean="0"/>
            <a:t>Confirmación</a:t>
          </a:r>
        </a:p>
        <a:p>
          <a:pPr rtl="0"/>
          <a:endParaRPr lang="es-EC" sz="1100" dirty="0">
            <a:solidFill>
              <a:schemeClr val="bg1"/>
            </a:solidFill>
          </a:endParaRPr>
        </a:p>
      </dgm:t>
    </dgm:pt>
    <dgm:pt modelId="{37C20342-A20C-4CA7-983B-AA0AAF4F00D0}" type="parTrans" cxnId="{18437ADF-5B03-4F7B-A60F-CA1E4233ACBE}">
      <dgm:prSet/>
      <dgm:spPr/>
      <dgm:t>
        <a:bodyPr/>
        <a:lstStyle/>
        <a:p>
          <a:endParaRPr lang="es-EC"/>
        </a:p>
      </dgm:t>
    </dgm:pt>
    <dgm:pt modelId="{0CEF5B1B-051F-4A9C-990D-AB5D71D00E25}" type="sibTrans" cxnId="{18437ADF-5B03-4F7B-A60F-CA1E4233ACBE}">
      <dgm:prSet/>
      <dgm:spPr/>
      <dgm:t>
        <a:bodyPr/>
        <a:lstStyle/>
        <a:p>
          <a:endParaRPr lang="es-EC"/>
        </a:p>
      </dgm:t>
    </dgm:pt>
    <dgm:pt modelId="{EBBF2470-D48A-459F-84B2-C28F789DFD59}">
      <dgm:prSet phldrT="[Texto]" custT="1"/>
      <dgm:spPr>
        <a:solidFill>
          <a:schemeClr val="bg2">
            <a:lumMod val="75000"/>
          </a:schemeClr>
        </a:solidFill>
      </dgm:spPr>
      <dgm:t>
        <a:bodyPr/>
        <a:lstStyle/>
        <a:p>
          <a:r>
            <a:rPr lang="es-EC" sz="1200" b="1" u="sng" dirty="0" smtClean="0"/>
            <a:t>Técnica de verificación documental </a:t>
          </a:r>
        </a:p>
        <a:p>
          <a:r>
            <a:rPr lang="es-EC" sz="1100" dirty="0" smtClean="0">
              <a:solidFill>
                <a:schemeClr val="bg1"/>
              </a:solidFill>
            </a:rPr>
            <a:t>obtiene información escrita para constatar afirmaciones</a:t>
          </a:r>
          <a:r>
            <a:rPr lang="es-EC" sz="1800" dirty="0" smtClean="0">
              <a:solidFill>
                <a:schemeClr val="bg1"/>
              </a:solidFill>
            </a:rPr>
            <a:t>.</a:t>
          </a:r>
        </a:p>
        <a:p>
          <a:r>
            <a:rPr lang="es-EC" sz="1100" dirty="0" smtClean="0">
              <a:solidFill>
                <a:schemeClr val="bg1"/>
              </a:solidFill>
            </a:rPr>
            <a:t>Tipos técnicas:</a:t>
          </a:r>
        </a:p>
        <a:p>
          <a:r>
            <a:rPr lang="es-EC" sz="1100" dirty="0" smtClean="0">
              <a:solidFill>
                <a:schemeClr val="bg1"/>
              </a:solidFill>
            </a:rPr>
            <a:t>* Comprobación</a:t>
          </a:r>
        </a:p>
        <a:p>
          <a:r>
            <a:rPr lang="es-EC" sz="1100" dirty="0" smtClean="0">
              <a:solidFill>
                <a:schemeClr val="bg1"/>
              </a:solidFill>
            </a:rPr>
            <a:t>*Computación</a:t>
          </a:r>
        </a:p>
        <a:p>
          <a:r>
            <a:rPr lang="es-EC" sz="1100" dirty="0" smtClean="0">
              <a:solidFill>
                <a:schemeClr val="bg1"/>
              </a:solidFill>
            </a:rPr>
            <a:t>*Rastreo</a:t>
          </a:r>
        </a:p>
        <a:p>
          <a:r>
            <a:rPr lang="es-EC" sz="1100" dirty="0" smtClean="0">
              <a:solidFill>
                <a:schemeClr val="bg1"/>
              </a:solidFill>
            </a:rPr>
            <a:t>Revisión selectiva</a:t>
          </a:r>
          <a:endParaRPr lang="es-EC" sz="1100" dirty="0">
            <a:solidFill>
              <a:schemeClr val="bg1"/>
            </a:solidFill>
          </a:endParaRPr>
        </a:p>
      </dgm:t>
    </dgm:pt>
    <dgm:pt modelId="{058E5E17-8564-43DD-BCB2-FAD91FBF22FA}" type="parTrans" cxnId="{1C5580FE-52A5-40F6-8C29-B16CCF73A485}">
      <dgm:prSet/>
      <dgm:spPr/>
      <dgm:t>
        <a:bodyPr/>
        <a:lstStyle/>
        <a:p>
          <a:endParaRPr lang="es-EC"/>
        </a:p>
      </dgm:t>
    </dgm:pt>
    <dgm:pt modelId="{FF9AD064-607F-4399-A161-3C256589986E}" type="sibTrans" cxnId="{1C5580FE-52A5-40F6-8C29-B16CCF73A485}">
      <dgm:prSet/>
      <dgm:spPr/>
      <dgm:t>
        <a:bodyPr/>
        <a:lstStyle/>
        <a:p>
          <a:endParaRPr lang="es-EC"/>
        </a:p>
      </dgm:t>
    </dgm:pt>
    <dgm:pt modelId="{72FCF7E6-4BB1-4B17-9EB4-207BA2614DBA}" type="pres">
      <dgm:prSet presAssocID="{04D0562A-44E2-4469-B6C5-8298532CEC01}" presName="composite" presStyleCnt="0">
        <dgm:presLayoutVars>
          <dgm:chMax val="1"/>
          <dgm:dir/>
          <dgm:resizeHandles val="exact"/>
        </dgm:presLayoutVars>
      </dgm:prSet>
      <dgm:spPr/>
      <dgm:t>
        <a:bodyPr/>
        <a:lstStyle/>
        <a:p>
          <a:endParaRPr lang="es-EC"/>
        </a:p>
      </dgm:t>
    </dgm:pt>
    <dgm:pt modelId="{B85865D9-9213-402E-92E6-F9814EAAD5A7}" type="pres">
      <dgm:prSet presAssocID="{5ABF10E2-AA4F-4C43-837B-26DB4A33EDA5}" presName="roof" presStyleLbl="dkBgShp" presStyleIdx="0" presStyleCnt="2" custScaleY="63287"/>
      <dgm:spPr/>
      <dgm:t>
        <a:bodyPr/>
        <a:lstStyle/>
        <a:p>
          <a:endParaRPr lang="es-EC"/>
        </a:p>
      </dgm:t>
    </dgm:pt>
    <dgm:pt modelId="{FC6E4769-D7D9-44DB-B55B-73C988711E77}" type="pres">
      <dgm:prSet presAssocID="{5ABF10E2-AA4F-4C43-837B-26DB4A33EDA5}" presName="pillars" presStyleCnt="0"/>
      <dgm:spPr/>
    </dgm:pt>
    <dgm:pt modelId="{CEB81BCA-8F10-4AAD-9AC5-E77F31628CDD}" type="pres">
      <dgm:prSet presAssocID="{5ABF10E2-AA4F-4C43-837B-26DB4A33EDA5}" presName="pillar1" presStyleLbl="node1" presStyleIdx="0" presStyleCnt="5" custScaleY="95303" custLinFactNeighborY="-11144">
        <dgm:presLayoutVars>
          <dgm:bulletEnabled val="1"/>
        </dgm:presLayoutVars>
      </dgm:prSet>
      <dgm:spPr/>
      <dgm:t>
        <a:bodyPr/>
        <a:lstStyle/>
        <a:p>
          <a:endParaRPr lang="es-EC"/>
        </a:p>
      </dgm:t>
    </dgm:pt>
    <dgm:pt modelId="{2DEE56DD-CC16-45C6-AC55-4A44B80F62F9}" type="pres">
      <dgm:prSet presAssocID="{0818ADAD-0209-4A9D-BDAB-6336B58026B1}" presName="pillarX" presStyleLbl="node1" presStyleIdx="1" presStyleCnt="5" custScaleY="95304" custLinFactNeighborY="-11144">
        <dgm:presLayoutVars>
          <dgm:bulletEnabled val="1"/>
        </dgm:presLayoutVars>
      </dgm:prSet>
      <dgm:spPr/>
      <dgm:t>
        <a:bodyPr/>
        <a:lstStyle/>
        <a:p>
          <a:endParaRPr lang="es-EC"/>
        </a:p>
      </dgm:t>
    </dgm:pt>
    <dgm:pt modelId="{4912A2FE-8355-49EE-9F9E-3552D95E6D6F}" type="pres">
      <dgm:prSet presAssocID="{36F0B058-583A-41E7-9F23-B235F714BEC3}" presName="pillarX" presStyleLbl="node1" presStyleIdx="2" presStyleCnt="5" custScaleY="96371" custLinFactNeighborX="1911" custLinFactNeighborY="-11143">
        <dgm:presLayoutVars>
          <dgm:bulletEnabled val="1"/>
        </dgm:presLayoutVars>
      </dgm:prSet>
      <dgm:spPr/>
      <dgm:t>
        <a:bodyPr/>
        <a:lstStyle/>
        <a:p>
          <a:endParaRPr lang="es-EC"/>
        </a:p>
      </dgm:t>
    </dgm:pt>
    <dgm:pt modelId="{19657831-D1A6-4B28-BE65-FCF37C87CC72}" type="pres">
      <dgm:prSet presAssocID="{EBBF2470-D48A-459F-84B2-C28F789DFD59}" presName="pillarX" presStyleLbl="node1" presStyleIdx="3" presStyleCnt="5" custScaleY="95303" custLinFactNeighborY="-11677">
        <dgm:presLayoutVars>
          <dgm:bulletEnabled val="1"/>
        </dgm:presLayoutVars>
      </dgm:prSet>
      <dgm:spPr/>
      <dgm:t>
        <a:bodyPr/>
        <a:lstStyle/>
        <a:p>
          <a:endParaRPr lang="es-EC"/>
        </a:p>
      </dgm:t>
    </dgm:pt>
    <dgm:pt modelId="{44B2FCCB-F9B9-4922-A158-301B7DFA5EC4}" type="pres">
      <dgm:prSet presAssocID="{DE9C1E61-2FF7-4418-8DF3-4F0256EC3B1F}" presName="pillarX" presStyleLbl="node1" presStyleIdx="4" presStyleCnt="5" custScaleY="96370" custLinFactNeighborY="-11677">
        <dgm:presLayoutVars>
          <dgm:bulletEnabled val="1"/>
        </dgm:presLayoutVars>
      </dgm:prSet>
      <dgm:spPr/>
      <dgm:t>
        <a:bodyPr/>
        <a:lstStyle/>
        <a:p>
          <a:endParaRPr lang="es-EC"/>
        </a:p>
      </dgm:t>
    </dgm:pt>
    <dgm:pt modelId="{DA73F66A-96B1-4298-B8E1-384AA859CE16}" type="pres">
      <dgm:prSet presAssocID="{5ABF10E2-AA4F-4C43-837B-26DB4A33EDA5}" presName="base" presStyleLbl="dkBgShp" presStyleIdx="1" presStyleCnt="2" custLinFactY="-41488" custLinFactNeighborY="-100000"/>
      <dgm:spPr/>
    </dgm:pt>
  </dgm:ptLst>
  <dgm:cxnLst>
    <dgm:cxn modelId="{9908AA46-4530-4B65-8794-CC05DAA8C672}" type="presOf" srcId="{04D0562A-44E2-4469-B6C5-8298532CEC01}" destId="{72FCF7E6-4BB1-4B17-9EB4-207BA2614DBA}" srcOrd="0" destOrd="0" presId="urn:microsoft.com/office/officeart/2005/8/layout/hList3"/>
    <dgm:cxn modelId="{C92EDF45-2DC9-4D40-A3CB-59FD7C5050FD}" srcId="{5ABF10E2-AA4F-4C43-837B-26DB4A33EDA5}" destId="{0818ADAD-0209-4A9D-BDAB-6336B58026B1}" srcOrd="1" destOrd="0" parTransId="{598954D2-6DF4-48FA-9D0E-F5767D19C107}" sibTransId="{B3A136C9-015A-40DB-8EBD-465EF7D34423}"/>
    <dgm:cxn modelId="{08C9D3F6-0470-4CF8-BE58-87DFCE2F46F1}" type="presOf" srcId="{1EC05016-F0AA-4C9F-BB58-5DB59D95D5A9}" destId="{CEB81BCA-8F10-4AAD-9AC5-E77F31628CDD}" srcOrd="0" destOrd="0" presId="urn:microsoft.com/office/officeart/2005/8/layout/hList3"/>
    <dgm:cxn modelId="{DF5729C3-9E9C-43BE-8C94-14978313AEF7}" type="presOf" srcId="{EBBF2470-D48A-459F-84B2-C28F789DFD59}" destId="{19657831-D1A6-4B28-BE65-FCF37C87CC72}" srcOrd="0" destOrd="0" presId="urn:microsoft.com/office/officeart/2005/8/layout/hList3"/>
    <dgm:cxn modelId="{18437ADF-5B03-4F7B-A60F-CA1E4233ACBE}" srcId="{5ABF10E2-AA4F-4C43-837B-26DB4A33EDA5}" destId="{36F0B058-583A-41E7-9F23-B235F714BEC3}" srcOrd="2" destOrd="0" parTransId="{37C20342-A20C-4CA7-983B-AA0AAF4F00D0}" sibTransId="{0CEF5B1B-051F-4A9C-990D-AB5D71D00E25}"/>
    <dgm:cxn modelId="{DD69CE8B-C9B4-4E17-8836-1DF0674BCDA6}" type="presOf" srcId="{DE9C1E61-2FF7-4418-8DF3-4F0256EC3B1F}" destId="{44B2FCCB-F9B9-4922-A158-301B7DFA5EC4}" srcOrd="0" destOrd="0" presId="urn:microsoft.com/office/officeart/2005/8/layout/hList3"/>
    <dgm:cxn modelId="{905314C2-1632-4CB5-BB20-E61CACC449E8}" srcId="{5ABF10E2-AA4F-4C43-837B-26DB4A33EDA5}" destId="{1EC05016-F0AA-4C9F-BB58-5DB59D95D5A9}" srcOrd="0" destOrd="0" parTransId="{5871EDB6-62B2-49F9-B301-A531091F8DE6}" sibTransId="{BF711D39-3DCD-476C-AC2C-D472B8D8F2E7}"/>
    <dgm:cxn modelId="{1C5580FE-52A5-40F6-8C29-B16CCF73A485}" srcId="{5ABF10E2-AA4F-4C43-837B-26DB4A33EDA5}" destId="{EBBF2470-D48A-459F-84B2-C28F789DFD59}" srcOrd="3" destOrd="0" parTransId="{058E5E17-8564-43DD-BCB2-FAD91FBF22FA}" sibTransId="{FF9AD064-607F-4399-A161-3C256589986E}"/>
    <dgm:cxn modelId="{D464256E-FD0D-4AB3-B109-B6AB306D4E63}" srcId="{04D0562A-44E2-4469-B6C5-8298532CEC01}" destId="{5ABF10E2-AA4F-4C43-837B-26DB4A33EDA5}" srcOrd="0" destOrd="0" parTransId="{A5EEE61B-C125-4650-8FE5-EA87C60B0025}" sibTransId="{AB758555-2E48-49DA-A6F2-3C94CF1FAE21}"/>
    <dgm:cxn modelId="{B4611CEE-EBE0-48E9-A8CC-DFFAB46DA174}" type="presOf" srcId="{36F0B058-583A-41E7-9F23-B235F714BEC3}" destId="{4912A2FE-8355-49EE-9F9E-3552D95E6D6F}" srcOrd="0" destOrd="0" presId="urn:microsoft.com/office/officeart/2005/8/layout/hList3"/>
    <dgm:cxn modelId="{91567205-9644-4BDF-A8D3-28DE0C74F117}" type="presOf" srcId="{0818ADAD-0209-4A9D-BDAB-6336B58026B1}" destId="{2DEE56DD-CC16-45C6-AC55-4A44B80F62F9}" srcOrd="0" destOrd="0" presId="urn:microsoft.com/office/officeart/2005/8/layout/hList3"/>
    <dgm:cxn modelId="{DBB3D7D7-4480-4968-9598-F217E486F49C}" srcId="{5ABF10E2-AA4F-4C43-837B-26DB4A33EDA5}" destId="{DE9C1E61-2FF7-4418-8DF3-4F0256EC3B1F}" srcOrd="4" destOrd="0" parTransId="{03E5BDFA-548C-4A54-A37D-056A39CD2025}" sibTransId="{64B48A5F-7163-48FC-A0A3-422A624A164E}"/>
    <dgm:cxn modelId="{9C96B615-E364-4402-B8E7-1115476E597B}" type="presOf" srcId="{5ABF10E2-AA4F-4C43-837B-26DB4A33EDA5}" destId="{B85865D9-9213-402E-92E6-F9814EAAD5A7}" srcOrd="0" destOrd="0" presId="urn:microsoft.com/office/officeart/2005/8/layout/hList3"/>
    <dgm:cxn modelId="{B63EF897-0161-470C-BCF7-E3DD3BE34350}" type="presParOf" srcId="{72FCF7E6-4BB1-4B17-9EB4-207BA2614DBA}" destId="{B85865D9-9213-402E-92E6-F9814EAAD5A7}" srcOrd="0" destOrd="0" presId="urn:microsoft.com/office/officeart/2005/8/layout/hList3"/>
    <dgm:cxn modelId="{B9FBD243-F4CD-4A3B-AFC3-4F589875E6BE}" type="presParOf" srcId="{72FCF7E6-4BB1-4B17-9EB4-207BA2614DBA}" destId="{FC6E4769-D7D9-44DB-B55B-73C988711E77}" srcOrd="1" destOrd="0" presId="urn:microsoft.com/office/officeart/2005/8/layout/hList3"/>
    <dgm:cxn modelId="{F9BAA687-3371-42AE-BCED-F7642DB282A7}" type="presParOf" srcId="{FC6E4769-D7D9-44DB-B55B-73C988711E77}" destId="{CEB81BCA-8F10-4AAD-9AC5-E77F31628CDD}" srcOrd="0" destOrd="0" presId="urn:microsoft.com/office/officeart/2005/8/layout/hList3"/>
    <dgm:cxn modelId="{771E4E40-21D7-44D6-9C01-0957B7B068DC}" type="presParOf" srcId="{FC6E4769-D7D9-44DB-B55B-73C988711E77}" destId="{2DEE56DD-CC16-45C6-AC55-4A44B80F62F9}" srcOrd="1" destOrd="0" presId="urn:microsoft.com/office/officeart/2005/8/layout/hList3"/>
    <dgm:cxn modelId="{0CF31E81-52B3-436F-B06D-08224063B4C0}" type="presParOf" srcId="{FC6E4769-D7D9-44DB-B55B-73C988711E77}" destId="{4912A2FE-8355-49EE-9F9E-3552D95E6D6F}" srcOrd="2" destOrd="0" presId="urn:microsoft.com/office/officeart/2005/8/layout/hList3"/>
    <dgm:cxn modelId="{37FC905E-0075-4C5A-9D2C-88D64021327A}" type="presParOf" srcId="{FC6E4769-D7D9-44DB-B55B-73C988711E77}" destId="{19657831-D1A6-4B28-BE65-FCF37C87CC72}" srcOrd="3" destOrd="0" presId="urn:microsoft.com/office/officeart/2005/8/layout/hList3"/>
    <dgm:cxn modelId="{C68EE60B-AE31-4CAD-9926-0AC6BB7D6D5B}" type="presParOf" srcId="{FC6E4769-D7D9-44DB-B55B-73C988711E77}" destId="{44B2FCCB-F9B9-4922-A158-301B7DFA5EC4}" srcOrd="4" destOrd="0" presId="urn:microsoft.com/office/officeart/2005/8/layout/hList3"/>
    <dgm:cxn modelId="{02C02BC7-1694-406E-88C3-E322D69BB496}" type="presParOf" srcId="{72FCF7E6-4BB1-4B17-9EB4-207BA2614DBA}" destId="{DA73F66A-96B1-4298-B8E1-384AA859CE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7B770CB-F1CC-438A-A179-7F252A29AE71}" type="doc">
      <dgm:prSet loTypeId="urn:microsoft.com/office/officeart/2005/8/layout/bList2#1" loCatId="list" qsTypeId="urn:microsoft.com/office/officeart/2005/8/quickstyle/simple1" qsCatId="simple" csTypeId="urn:microsoft.com/office/officeart/2005/8/colors/accent1_2" csCatId="accent1" phldr="1"/>
      <dgm:spPr/>
    </dgm:pt>
    <dgm:pt modelId="{F512C23A-9BAD-4E7C-9CFC-315713472C4D}">
      <dgm:prSet phldrT="[Texto]"/>
      <dgm:spPr>
        <a:solidFill>
          <a:schemeClr val="bg2">
            <a:lumMod val="75000"/>
          </a:schemeClr>
        </a:solidFill>
      </dgm:spPr>
      <dgm:t>
        <a:bodyPr/>
        <a:lstStyle/>
        <a:p>
          <a:r>
            <a:rPr lang="es-EC" dirty="0" smtClean="0"/>
            <a:t>Riesgo inherente</a:t>
          </a:r>
          <a:endParaRPr lang="es-EC" dirty="0"/>
        </a:p>
      </dgm:t>
    </dgm:pt>
    <dgm:pt modelId="{50E2D39B-E332-46E0-B1BC-B4DA038EFA9A}" type="parTrans" cxnId="{CB265F61-99E9-421E-9757-BFB026FCF5E9}">
      <dgm:prSet/>
      <dgm:spPr/>
      <dgm:t>
        <a:bodyPr/>
        <a:lstStyle/>
        <a:p>
          <a:endParaRPr lang="es-EC"/>
        </a:p>
      </dgm:t>
    </dgm:pt>
    <dgm:pt modelId="{D484FCBC-3AC8-4F60-989D-DB7D5ADBFAA0}" type="sibTrans" cxnId="{CB265F61-99E9-421E-9757-BFB026FCF5E9}">
      <dgm:prSet/>
      <dgm:spPr/>
      <dgm:t>
        <a:bodyPr/>
        <a:lstStyle/>
        <a:p>
          <a:endParaRPr lang="es-EC"/>
        </a:p>
      </dgm:t>
    </dgm:pt>
    <dgm:pt modelId="{347B0D8B-C7E0-4467-A4AB-B2E846BD5F48}">
      <dgm:prSet phldrT="[Texto]"/>
      <dgm:spPr>
        <a:solidFill>
          <a:schemeClr val="accent1">
            <a:lumMod val="60000"/>
            <a:lumOff val="40000"/>
          </a:schemeClr>
        </a:solidFill>
      </dgm:spPr>
      <dgm:t>
        <a:bodyPr/>
        <a:lstStyle/>
        <a:p>
          <a:r>
            <a:rPr lang="es-EC" dirty="0" smtClean="0"/>
            <a:t>Riesgo de control</a:t>
          </a:r>
          <a:endParaRPr lang="es-EC" dirty="0"/>
        </a:p>
      </dgm:t>
    </dgm:pt>
    <dgm:pt modelId="{6D92F32F-0C94-403D-A256-339A003D0630}" type="parTrans" cxnId="{61F506B8-3710-4C80-BC4E-61834B89E494}">
      <dgm:prSet/>
      <dgm:spPr/>
      <dgm:t>
        <a:bodyPr/>
        <a:lstStyle/>
        <a:p>
          <a:endParaRPr lang="es-EC"/>
        </a:p>
      </dgm:t>
    </dgm:pt>
    <dgm:pt modelId="{E41B291C-0B98-490A-869D-E91D3A9254F5}" type="sibTrans" cxnId="{61F506B8-3710-4C80-BC4E-61834B89E494}">
      <dgm:prSet/>
      <dgm:spPr/>
      <dgm:t>
        <a:bodyPr/>
        <a:lstStyle/>
        <a:p>
          <a:endParaRPr lang="es-EC"/>
        </a:p>
      </dgm:t>
    </dgm:pt>
    <dgm:pt modelId="{6E65C600-2935-49BC-9487-99D987103C1A}">
      <dgm:prSet phldrT="[Texto]">
        <dgm:style>
          <a:lnRef idx="0">
            <a:schemeClr val="accent2"/>
          </a:lnRef>
          <a:fillRef idx="3">
            <a:schemeClr val="accent2"/>
          </a:fillRef>
          <a:effectRef idx="3">
            <a:schemeClr val="accent2"/>
          </a:effectRef>
          <a:fontRef idx="minor">
            <a:schemeClr val="lt1"/>
          </a:fontRef>
        </dgm:style>
      </dgm:prSet>
      <dgm:spPr/>
      <dgm:t>
        <a:bodyPr/>
        <a:lstStyle/>
        <a:p>
          <a:r>
            <a:rPr lang="es-EC" dirty="0" smtClean="0"/>
            <a:t>Riesgo de auditoría</a:t>
          </a:r>
          <a:endParaRPr lang="es-EC" dirty="0"/>
        </a:p>
      </dgm:t>
    </dgm:pt>
    <dgm:pt modelId="{2659ABDF-42A0-4C2E-8AE5-536672D921B6}" type="parTrans" cxnId="{31508541-2018-4188-A971-2034048D2D4D}">
      <dgm:prSet/>
      <dgm:spPr/>
      <dgm:t>
        <a:bodyPr/>
        <a:lstStyle/>
        <a:p>
          <a:endParaRPr lang="es-EC"/>
        </a:p>
      </dgm:t>
    </dgm:pt>
    <dgm:pt modelId="{0B4F622E-758F-414E-9582-5C918BB843AE}" type="sibTrans" cxnId="{31508541-2018-4188-A971-2034048D2D4D}">
      <dgm:prSet/>
      <dgm:spPr/>
      <dgm:t>
        <a:bodyPr/>
        <a:lstStyle/>
        <a:p>
          <a:endParaRPr lang="es-EC"/>
        </a:p>
      </dgm:t>
    </dgm:pt>
    <dgm:pt modelId="{6C4C6899-75B7-4B9B-B285-7E02838068D6}">
      <dgm:prSet phldrT="[Texto]"/>
      <dgm:spPr>
        <a:solidFill>
          <a:schemeClr val="accent4">
            <a:lumMod val="75000"/>
          </a:schemeClr>
        </a:solidFill>
      </dgm:spPr>
      <dgm:t>
        <a:bodyPr/>
        <a:lstStyle/>
        <a:p>
          <a:r>
            <a:rPr lang="es-EC" dirty="0" smtClean="0"/>
            <a:t>Riesgo de detección</a:t>
          </a:r>
          <a:endParaRPr lang="es-EC" dirty="0"/>
        </a:p>
      </dgm:t>
    </dgm:pt>
    <dgm:pt modelId="{30EED78C-27EE-4116-9637-2075C6B78EBA}" type="parTrans" cxnId="{ABD24C63-CE98-43EF-B630-406EB9589B64}">
      <dgm:prSet/>
      <dgm:spPr/>
      <dgm:t>
        <a:bodyPr/>
        <a:lstStyle/>
        <a:p>
          <a:endParaRPr lang="es-EC"/>
        </a:p>
      </dgm:t>
    </dgm:pt>
    <dgm:pt modelId="{F59C617F-D3FA-428C-83CC-871B9F40E84D}" type="sibTrans" cxnId="{ABD24C63-CE98-43EF-B630-406EB9589B64}">
      <dgm:prSet/>
      <dgm:spPr/>
      <dgm:t>
        <a:bodyPr/>
        <a:lstStyle/>
        <a:p>
          <a:endParaRPr lang="es-EC"/>
        </a:p>
      </dgm:t>
    </dgm:pt>
    <dgm:pt modelId="{6E5E8813-20DF-4F14-9359-213BDE022083}">
      <dgm:prSet custT="1"/>
      <dgm:spPr/>
      <dgm:t>
        <a:bodyPr/>
        <a:lstStyle/>
        <a:p>
          <a:pPr algn="ctr"/>
          <a:r>
            <a:rPr lang="es-EC" sz="1100" dirty="0" smtClean="0"/>
            <a:t>El riesgo tiene ver exclusivamente con la actividad económica  de la empresa, independientemente del sistema de control interno que se esté aplicando.</a:t>
          </a:r>
          <a:endParaRPr lang="es-EC" sz="1100" dirty="0"/>
        </a:p>
      </dgm:t>
    </dgm:pt>
    <dgm:pt modelId="{C7FC7586-B44B-417E-B817-DABD956BB541}" type="parTrans" cxnId="{316EE5F2-732D-4F6C-B31D-093671643AEA}">
      <dgm:prSet/>
      <dgm:spPr/>
      <dgm:t>
        <a:bodyPr/>
        <a:lstStyle/>
        <a:p>
          <a:endParaRPr lang="es-EC"/>
        </a:p>
      </dgm:t>
    </dgm:pt>
    <dgm:pt modelId="{C8DB9071-DDA9-4ED1-9A68-E3CDEE50C705}" type="sibTrans" cxnId="{316EE5F2-732D-4F6C-B31D-093671643AEA}">
      <dgm:prSet/>
      <dgm:spPr/>
      <dgm:t>
        <a:bodyPr/>
        <a:lstStyle/>
        <a:p>
          <a:endParaRPr lang="es-EC"/>
        </a:p>
      </dgm:t>
    </dgm:pt>
    <dgm:pt modelId="{B2E7606B-DF7D-47D7-8699-585962EEABA4}">
      <dgm:prSet custT="1"/>
      <dgm:spPr/>
      <dgm:t>
        <a:bodyPr/>
        <a:lstStyle/>
        <a:p>
          <a:pPr algn="ctr"/>
          <a:r>
            <a:rPr lang="es-EC" sz="1100" dirty="0" smtClean="0"/>
            <a:t>En el riesgo de control influyen los sistemas de control interno que estén implementados  en la empresa  y que llegan a ser insuficientes o inadecuados para la aplicación y  detección oportuna de errores</a:t>
          </a:r>
          <a:endParaRPr lang="es-EC" sz="1100" dirty="0"/>
        </a:p>
      </dgm:t>
    </dgm:pt>
    <dgm:pt modelId="{0C27A36B-4543-48F1-9FB5-5E1A12C0AFCD}" type="parTrans" cxnId="{156B4AE8-53A2-48EA-84F3-4A83B9A36883}">
      <dgm:prSet/>
      <dgm:spPr/>
      <dgm:t>
        <a:bodyPr/>
        <a:lstStyle/>
        <a:p>
          <a:endParaRPr lang="es-EC"/>
        </a:p>
      </dgm:t>
    </dgm:pt>
    <dgm:pt modelId="{3E53A624-FB90-49D4-9290-BB3731C75647}" type="sibTrans" cxnId="{156B4AE8-53A2-48EA-84F3-4A83B9A36883}">
      <dgm:prSet/>
      <dgm:spPr/>
      <dgm:t>
        <a:bodyPr/>
        <a:lstStyle/>
        <a:p>
          <a:endParaRPr lang="es-EC"/>
        </a:p>
      </dgm:t>
    </dgm:pt>
    <dgm:pt modelId="{4FD09181-F586-4C87-90F1-C17E82D64569}">
      <dgm:prSet custT="1"/>
      <dgm:spPr/>
      <dgm:t>
        <a:bodyPr/>
        <a:lstStyle/>
        <a:p>
          <a:pPr algn="ctr"/>
          <a:r>
            <a:rPr lang="es-EC" sz="1100" dirty="0" smtClean="0"/>
            <a:t>Este tipo de riesgo está directamente relacionado con los procedimientos de auditoría ,</a:t>
          </a:r>
          <a:r>
            <a:rPr lang="es-EC" sz="1200" dirty="0" smtClean="0"/>
            <a:t> es responsabilidad realizar la auditoria con procedimientos adecuados por parte del auditor</a:t>
          </a:r>
          <a:endParaRPr lang="es-EC" sz="1200" dirty="0"/>
        </a:p>
      </dgm:t>
    </dgm:pt>
    <dgm:pt modelId="{8A928DB7-DD30-4ADC-9487-AA259EFE8FDF}" type="parTrans" cxnId="{A00A432C-8283-4AE0-BD5E-37A2F1434B8B}">
      <dgm:prSet/>
      <dgm:spPr/>
      <dgm:t>
        <a:bodyPr/>
        <a:lstStyle/>
        <a:p>
          <a:endParaRPr lang="es-EC"/>
        </a:p>
      </dgm:t>
    </dgm:pt>
    <dgm:pt modelId="{22797A61-4597-478C-A550-8495E76A37AC}" type="sibTrans" cxnId="{A00A432C-8283-4AE0-BD5E-37A2F1434B8B}">
      <dgm:prSet/>
      <dgm:spPr/>
      <dgm:t>
        <a:bodyPr/>
        <a:lstStyle/>
        <a:p>
          <a:endParaRPr lang="es-EC"/>
        </a:p>
      </dgm:t>
    </dgm:pt>
    <dgm:pt modelId="{E1FA8AD1-3D90-4B6D-9403-7C7CC539084B}">
      <dgm:prSet custT="1"/>
      <dgm:spPr/>
      <dgm:t>
        <a:bodyPr/>
        <a:lstStyle/>
        <a:p>
          <a:r>
            <a:rPr lang="es-EC" sz="1100" dirty="0" smtClean="0"/>
            <a:t>Existe en todo momento por lo que puede generar la posibilidad de que un profesional de auditoria pueda emitir una información incorrecta precisamente por el hecho de no haber detectado errores importantes que podrían cambiar por completo la opinión que se ha presentado en un informe</a:t>
          </a:r>
          <a:endParaRPr lang="es-EC" sz="1100" dirty="0"/>
        </a:p>
      </dgm:t>
    </dgm:pt>
    <dgm:pt modelId="{D7D6ED29-2551-427B-BEAB-3D4F05D11C36}" type="parTrans" cxnId="{C9D3CF6C-F6ED-49C0-BB52-B9F85DA16F63}">
      <dgm:prSet/>
      <dgm:spPr/>
      <dgm:t>
        <a:bodyPr/>
        <a:lstStyle/>
        <a:p>
          <a:endParaRPr lang="es-EC"/>
        </a:p>
      </dgm:t>
    </dgm:pt>
    <dgm:pt modelId="{5A3BD9A3-3047-4E45-B17F-11D525DD3736}" type="sibTrans" cxnId="{C9D3CF6C-F6ED-49C0-BB52-B9F85DA16F63}">
      <dgm:prSet/>
      <dgm:spPr/>
      <dgm:t>
        <a:bodyPr/>
        <a:lstStyle/>
        <a:p>
          <a:endParaRPr lang="es-EC"/>
        </a:p>
      </dgm:t>
    </dgm:pt>
    <dgm:pt modelId="{715DAE96-4F2E-446E-99B1-1AC25FA3971B}" type="pres">
      <dgm:prSet presAssocID="{07B770CB-F1CC-438A-A179-7F252A29AE71}" presName="diagram" presStyleCnt="0">
        <dgm:presLayoutVars>
          <dgm:dir/>
          <dgm:animLvl val="lvl"/>
          <dgm:resizeHandles val="exact"/>
        </dgm:presLayoutVars>
      </dgm:prSet>
      <dgm:spPr/>
    </dgm:pt>
    <dgm:pt modelId="{FF6808D9-2114-4000-82C9-9D2F39A41266}" type="pres">
      <dgm:prSet presAssocID="{F512C23A-9BAD-4E7C-9CFC-315713472C4D}" presName="compNode" presStyleCnt="0"/>
      <dgm:spPr/>
    </dgm:pt>
    <dgm:pt modelId="{38E6C944-481E-49F7-ACF3-57D16CC59A01}" type="pres">
      <dgm:prSet presAssocID="{F512C23A-9BAD-4E7C-9CFC-315713472C4D}" presName="childRect" presStyleLbl="bgAcc1" presStyleIdx="0" presStyleCnt="4" custScaleY="133882">
        <dgm:presLayoutVars>
          <dgm:bulletEnabled val="1"/>
        </dgm:presLayoutVars>
      </dgm:prSet>
      <dgm:spPr/>
      <dgm:t>
        <a:bodyPr/>
        <a:lstStyle/>
        <a:p>
          <a:endParaRPr lang="es-EC"/>
        </a:p>
      </dgm:t>
    </dgm:pt>
    <dgm:pt modelId="{069E50A2-6369-4996-A148-B70C739CCB2B}" type="pres">
      <dgm:prSet presAssocID="{F512C23A-9BAD-4E7C-9CFC-315713472C4D}" presName="parentText" presStyleLbl="node1" presStyleIdx="0" presStyleCnt="0">
        <dgm:presLayoutVars>
          <dgm:chMax val="0"/>
          <dgm:bulletEnabled val="1"/>
        </dgm:presLayoutVars>
      </dgm:prSet>
      <dgm:spPr/>
      <dgm:t>
        <a:bodyPr/>
        <a:lstStyle/>
        <a:p>
          <a:endParaRPr lang="es-EC"/>
        </a:p>
      </dgm:t>
    </dgm:pt>
    <dgm:pt modelId="{6C8F896F-176F-4440-8C76-F0FBB55658D9}" type="pres">
      <dgm:prSet presAssocID="{F512C23A-9BAD-4E7C-9CFC-315713472C4D}" presName="parentRect" presStyleLbl="alignNode1" presStyleIdx="0" presStyleCnt="4" custLinFactNeighborX="-774" custLinFactNeighborY="-24482"/>
      <dgm:spPr/>
      <dgm:t>
        <a:bodyPr/>
        <a:lstStyle/>
        <a:p>
          <a:endParaRPr lang="es-EC"/>
        </a:p>
      </dgm:t>
    </dgm:pt>
    <dgm:pt modelId="{6BB4E83B-154A-4C5F-8007-0EE6DD6F6FCA}" type="pres">
      <dgm:prSet presAssocID="{F512C23A-9BAD-4E7C-9CFC-315713472C4D}" presName="adorn" presStyleLbl="fgAccFollowNode1" presStyleIdx="0" presStyleCnt="4"/>
      <dgm:spPr>
        <a:blipFill rotWithShape="1">
          <a:blip xmlns:r="http://schemas.openxmlformats.org/officeDocument/2006/relationships" r:embed="rId1"/>
          <a:stretch>
            <a:fillRect/>
          </a:stretch>
        </a:blipFill>
      </dgm:spPr>
      <dgm:t>
        <a:bodyPr/>
        <a:lstStyle/>
        <a:p>
          <a:endParaRPr lang="es-EC"/>
        </a:p>
      </dgm:t>
    </dgm:pt>
    <dgm:pt modelId="{7AEC7604-F2CC-41F0-94DB-F7B3F4C24392}" type="pres">
      <dgm:prSet presAssocID="{D484FCBC-3AC8-4F60-989D-DB7D5ADBFAA0}" presName="sibTrans" presStyleLbl="sibTrans2D1" presStyleIdx="0" presStyleCnt="0"/>
      <dgm:spPr/>
      <dgm:t>
        <a:bodyPr/>
        <a:lstStyle/>
        <a:p>
          <a:endParaRPr lang="es-EC"/>
        </a:p>
      </dgm:t>
    </dgm:pt>
    <dgm:pt modelId="{09B53FCD-AC42-48B4-8536-75E43252FD22}" type="pres">
      <dgm:prSet presAssocID="{347B0D8B-C7E0-4467-A4AB-B2E846BD5F48}" presName="compNode" presStyleCnt="0"/>
      <dgm:spPr/>
    </dgm:pt>
    <dgm:pt modelId="{26AD31BC-DB56-4E48-BB7A-A14814D5719F}" type="pres">
      <dgm:prSet presAssocID="{347B0D8B-C7E0-4467-A4AB-B2E846BD5F48}" presName="childRect" presStyleLbl="bgAcc1" presStyleIdx="1" presStyleCnt="4" custScaleY="134061" custLinFactNeighborX="3734" custLinFactNeighborY="1941">
        <dgm:presLayoutVars>
          <dgm:bulletEnabled val="1"/>
        </dgm:presLayoutVars>
      </dgm:prSet>
      <dgm:spPr/>
      <dgm:t>
        <a:bodyPr/>
        <a:lstStyle/>
        <a:p>
          <a:endParaRPr lang="es-EC"/>
        </a:p>
      </dgm:t>
    </dgm:pt>
    <dgm:pt modelId="{04293E22-5D86-41E4-9517-43C880A08796}" type="pres">
      <dgm:prSet presAssocID="{347B0D8B-C7E0-4467-A4AB-B2E846BD5F48}" presName="parentText" presStyleLbl="node1" presStyleIdx="0" presStyleCnt="0">
        <dgm:presLayoutVars>
          <dgm:chMax val="0"/>
          <dgm:bulletEnabled val="1"/>
        </dgm:presLayoutVars>
      </dgm:prSet>
      <dgm:spPr/>
      <dgm:t>
        <a:bodyPr/>
        <a:lstStyle/>
        <a:p>
          <a:endParaRPr lang="es-EC"/>
        </a:p>
      </dgm:t>
    </dgm:pt>
    <dgm:pt modelId="{51E4BF98-DAB5-44F9-9460-921AA8FBA2DE}" type="pres">
      <dgm:prSet presAssocID="{347B0D8B-C7E0-4467-A4AB-B2E846BD5F48}" presName="parentRect" presStyleLbl="alignNode1" presStyleIdx="1" presStyleCnt="4" custScaleX="103832" custLinFactNeighborX="2521" custLinFactNeighborY="26573"/>
      <dgm:spPr/>
      <dgm:t>
        <a:bodyPr/>
        <a:lstStyle/>
        <a:p>
          <a:endParaRPr lang="es-EC"/>
        </a:p>
      </dgm:t>
    </dgm:pt>
    <dgm:pt modelId="{29D14D9D-13B7-485A-BB4A-90F4CB8BB08E}" type="pres">
      <dgm:prSet presAssocID="{347B0D8B-C7E0-4467-A4AB-B2E846BD5F48}" presName="adorn" presStyleLbl="fgAccFollowNode1" presStyleIdx="1" presStyleCnt="4" custLinFactNeighborX="15903" custLinFactNeighborY="32199"/>
      <dgm:spPr>
        <a:blipFill rotWithShape="1">
          <a:blip xmlns:r="http://schemas.openxmlformats.org/officeDocument/2006/relationships" r:embed="rId2"/>
          <a:stretch>
            <a:fillRect/>
          </a:stretch>
        </a:blipFill>
      </dgm:spPr>
    </dgm:pt>
    <dgm:pt modelId="{CDD95CCF-9A4E-467A-BA10-0CF3E9940B9F}" type="pres">
      <dgm:prSet presAssocID="{E41B291C-0B98-490A-869D-E91D3A9254F5}" presName="sibTrans" presStyleLbl="sibTrans2D1" presStyleIdx="0" presStyleCnt="0"/>
      <dgm:spPr/>
      <dgm:t>
        <a:bodyPr/>
        <a:lstStyle/>
        <a:p>
          <a:endParaRPr lang="es-EC"/>
        </a:p>
      </dgm:t>
    </dgm:pt>
    <dgm:pt modelId="{DF3412A4-F65D-4B22-9314-BDCF74FB486C}" type="pres">
      <dgm:prSet presAssocID="{6C4C6899-75B7-4B9B-B285-7E02838068D6}" presName="compNode" presStyleCnt="0"/>
      <dgm:spPr/>
    </dgm:pt>
    <dgm:pt modelId="{A2166F3D-95A5-4BF3-BC27-7DCEBA1E9FEB}" type="pres">
      <dgm:prSet presAssocID="{6C4C6899-75B7-4B9B-B285-7E02838068D6}" presName="childRect" presStyleLbl="bgAcc1" presStyleIdx="2" presStyleCnt="4" custScaleY="149391" custLinFactNeighborX="13068" custLinFactNeighborY="7238">
        <dgm:presLayoutVars>
          <dgm:bulletEnabled val="1"/>
        </dgm:presLayoutVars>
      </dgm:prSet>
      <dgm:spPr/>
      <dgm:t>
        <a:bodyPr/>
        <a:lstStyle/>
        <a:p>
          <a:endParaRPr lang="es-EC"/>
        </a:p>
      </dgm:t>
    </dgm:pt>
    <dgm:pt modelId="{7C82FDDD-0DC4-4699-A525-A319EDA82997}" type="pres">
      <dgm:prSet presAssocID="{6C4C6899-75B7-4B9B-B285-7E02838068D6}" presName="parentText" presStyleLbl="node1" presStyleIdx="0" presStyleCnt="0">
        <dgm:presLayoutVars>
          <dgm:chMax val="0"/>
          <dgm:bulletEnabled val="1"/>
        </dgm:presLayoutVars>
      </dgm:prSet>
      <dgm:spPr/>
      <dgm:t>
        <a:bodyPr/>
        <a:lstStyle/>
        <a:p>
          <a:endParaRPr lang="es-EC"/>
        </a:p>
      </dgm:t>
    </dgm:pt>
    <dgm:pt modelId="{18CB394A-D503-47B7-87EC-B146B143E12A}" type="pres">
      <dgm:prSet presAssocID="{6C4C6899-75B7-4B9B-B285-7E02838068D6}" presName="parentRect" presStyleLbl="alignNode1" presStyleIdx="2" presStyleCnt="4" custLinFactNeighborX="13068" custLinFactNeighborY="42081"/>
      <dgm:spPr/>
      <dgm:t>
        <a:bodyPr/>
        <a:lstStyle/>
        <a:p>
          <a:endParaRPr lang="es-EC"/>
        </a:p>
      </dgm:t>
    </dgm:pt>
    <dgm:pt modelId="{9D15C5F2-07BF-41F6-A05B-62C5E1350D95}" type="pres">
      <dgm:prSet presAssocID="{6C4C6899-75B7-4B9B-B285-7E02838068D6}" presName="adorn" presStyleLbl="fgAccFollowNode1" presStyleIdx="2" presStyleCnt="4" custLinFactNeighborX="35991" custLinFactNeighborY="24025"/>
      <dgm:spPr>
        <a:blipFill rotWithShape="1">
          <a:blip xmlns:r="http://schemas.openxmlformats.org/officeDocument/2006/relationships" r:embed="rId3"/>
          <a:stretch>
            <a:fillRect/>
          </a:stretch>
        </a:blipFill>
      </dgm:spPr>
    </dgm:pt>
    <dgm:pt modelId="{A015035D-2A60-4A95-B114-334D8F85F135}" type="pres">
      <dgm:prSet presAssocID="{F59C617F-D3FA-428C-83CC-871B9F40E84D}" presName="sibTrans" presStyleLbl="sibTrans2D1" presStyleIdx="0" presStyleCnt="0"/>
      <dgm:spPr/>
      <dgm:t>
        <a:bodyPr/>
        <a:lstStyle/>
        <a:p>
          <a:endParaRPr lang="es-EC"/>
        </a:p>
      </dgm:t>
    </dgm:pt>
    <dgm:pt modelId="{7C4149E2-34DA-4DC1-9806-D5B2682801A8}" type="pres">
      <dgm:prSet presAssocID="{6E65C600-2935-49BC-9487-99D987103C1A}" presName="compNode" presStyleCnt="0"/>
      <dgm:spPr/>
    </dgm:pt>
    <dgm:pt modelId="{0038AD72-6CBE-4C47-85FC-70BF0B46C9F1}" type="pres">
      <dgm:prSet presAssocID="{6E65C600-2935-49BC-9487-99D987103C1A}" presName="childRect" presStyleLbl="bgAcc1" presStyleIdx="3" presStyleCnt="4" custScaleX="196326" custScaleY="117058" custLinFactNeighborX="-83785" custLinFactNeighborY="8260">
        <dgm:presLayoutVars>
          <dgm:bulletEnabled val="1"/>
        </dgm:presLayoutVars>
      </dgm:prSet>
      <dgm:spPr/>
      <dgm:t>
        <a:bodyPr/>
        <a:lstStyle/>
        <a:p>
          <a:endParaRPr lang="es-EC"/>
        </a:p>
      </dgm:t>
    </dgm:pt>
    <dgm:pt modelId="{A7073301-D159-4EC7-8FA5-A2E58B9C88D6}" type="pres">
      <dgm:prSet presAssocID="{6E65C600-2935-49BC-9487-99D987103C1A}" presName="parentText" presStyleLbl="node1" presStyleIdx="0" presStyleCnt="0">
        <dgm:presLayoutVars>
          <dgm:chMax val="0"/>
          <dgm:bulletEnabled val="1"/>
        </dgm:presLayoutVars>
      </dgm:prSet>
      <dgm:spPr/>
      <dgm:t>
        <a:bodyPr/>
        <a:lstStyle/>
        <a:p>
          <a:endParaRPr lang="es-EC"/>
        </a:p>
      </dgm:t>
    </dgm:pt>
    <dgm:pt modelId="{0D4A2CD5-D112-499F-ABAE-2EE545D7305F}" type="pres">
      <dgm:prSet presAssocID="{6E65C600-2935-49BC-9487-99D987103C1A}" presName="parentRect" presStyleLbl="alignNode1" presStyleIdx="3" presStyleCnt="4" custScaleX="195594" custLinFactNeighborX="-84152" custLinFactNeighborY="-23167"/>
      <dgm:spPr/>
      <dgm:t>
        <a:bodyPr/>
        <a:lstStyle/>
        <a:p>
          <a:endParaRPr lang="es-EC"/>
        </a:p>
      </dgm:t>
    </dgm:pt>
    <dgm:pt modelId="{81234273-C604-4692-A8E8-B92C3BF6BF28}" type="pres">
      <dgm:prSet presAssocID="{6E65C600-2935-49BC-9487-99D987103C1A}" presName="adorn" presStyleLbl="fgAccFollowNode1" presStyleIdx="3" presStyleCnt="4" custLinFactX="-1090" custLinFactNeighborX="-100000" custLinFactNeighborY="9687"/>
      <dgm:spPr>
        <a:blipFill rotWithShape="1">
          <a:blip xmlns:r="http://schemas.openxmlformats.org/officeDocument/2006/relationships" r:embed="rId4"/>
          <a:stretch>
            <a:fillRect/>
          </a:stretch>
        </a:blipFill>
      </dgm:spPr>
    </dgm:pt>
  </dgm:ptLst>
  <dgm:cxnLst>
    <dgm:cxn modelId="{C9D3CF6C-F6ED-49C0-BB52-B9F85DA16F63}" srcId="{6E65C600-2935-49BC-9487-99D987103C1A}" destId="{E1FA8AD1-3D90-4B6D-9403-7C7CC539084B}" srcOrd="0" destOrd="0" parTransId="{D7D6ED29-2551-427B-BEAB-3D4F05D11C36}" sibTransId="{5A3BD9A3-3047-4E45-B17F-11D525DD3736}"/>
    <dgm:cxn modelId="{B113394D-1440-4780-94A0-21B1E02B670A}" type="presOf" srcId="{F512C23A-9BAD-4E7C-9CFC-315713472C4D}" destId="{069E50A2-6369-4996-A148-B70C739CCB2B}" srcOrd="0" destOrd="0" presId="urn:microsoft.com/office/officeart/2005/8/layout/bList2#1"/>
    <dgm:cxn modelId="{23694B79-A8F6-4F40-92CB-7671975CFA37}" type="presOf" srcId="{6C4C6899-75B7-4B9B-B285-7E02838068D6}" destId="{18CB394A-D503-47B7-87EC-B146B143E12A}" srcOrd="1" destOrd="0" presId="urn:microsoft.com/office/officeart/2005/8/layout/bList2#1"/>
    <dgm:cxn modelId="{4249DA54-BC08-44A4-8081-60B3BAC0FD38}" type="presOf" srcId="{E41B291C-0B98-490A-869D-E91D3A9254F5}" destId="{CDD95CCF-9A4E-467A-BA10-0CF3E9940B9F}" srcOrd="0" destOrd="0" presId="urn:microsoft.com/office/officeart/2005/8/layout/bList2#1"/>
    <dgm:cxn modelId="{A00A432C-8283-4AE0-BD5E-37A2F1434B8B}" srcId="{6C4C6899-75B7-4B9B-B285-7E02838068D6}" destId="{4FD09181-F586-4C87-90F1-C17E82D64569}" srcOrd="0" destOrd="0" parTransId="{8A928DB7-DD30-4ADC-9487-AA259EFE8FDF}" sibTransId="{22797A61-4597-478C-A550-8495E76A37AC}"/>
    <dgm:cxn modelId="{CB265F61-99E9-421E-9757-BFB026FCF5E9}" srcId="{07B770CB-F1CC-438A-A179-7F252A29AE71}" destId="{F512C23A-9BAD-4E7C-9CFC-315713472C4D}" srcOrd="0" destOrd="0" parTransId="{50E2D39B-E332-46E0-B1BC-B4DA038EFA9A}" sibTransId="{D484FCBC-3AC8-4F60-989D-DB7D5ADBFAA0}"/>
    <dgm:cxn modelId="{929799E1-D484-4CA2-A7A4-831FA6758C37}" type="presOf" srcId="{F59C617F-D3FA-428C-83CC-871B9F40E84D}" destId="{A015035D-2A60-4A95-B114-334D8F85F135}" srcOrd="0" destOrd="0" presId="urn:microsoft.com/office/officeart/2005/8/layout/bList2#1"/>
    <dgm:cxn modelId="{A763AACF-6469-4108-8B15-AA454ED69E13}" type="presOf" srcId="{F512C23A-9BAD-4E7C-9CFC-315713472C4D}" destId="{6C8F896F-176F-4440-8C76-F0FBB55658D9}" srcOrd="1" destOrd="0" presId="urn:microsoft.com/office/officeart/2005/8/layout/bList2#1"/>
    <dgm:cxn modelId="{13733501-D010-4297-8D69-8E9134C46987}" type="presOf" srcId="{4FD09181-F586-4C87-90F1-C17E82D64569}" destId="{A2166F3D-95A5-4BF3-BC27-7DCEBA1E9FEB}" srcOrd="0" destOrd="0" presId="urn:microsoft.com/office/officeart/2005/8/layout/bList2#1"/>
    <dgm:cxn modelId="{7DAEF767-7C21-49F3-818A-49473D87574B}" type="presOf" srcId="{E1FA8AD1-3D90-4B6D-9403-7C7CC539084B}" destId="{0038AD72-6CBE-4C47-85FC-70BF0B46C9F1}" srcOrd="0" destOrd="0" presId="urn:microsoft.com/office/officeart/2005/8/layout/bList2#1"/>
    <dgm:cxn modelId="{693BB037-4CF2-47DA-AD5B-49A38FB26FBC}" type="presOf" srcId="{6E65C600-2935-49BC-9487-99D987103C1A}" destId="{0D4A2CD5-D112-499F-ABAE-2EE545D7305F}" srcOrd="1" destOrd="0" presId="urn:microsoft.com/office/officeart/2005/8/layout/bList2#1"/>
    <dgm:cxn modelId="{0971C78E-AEFF-4220-98FF-8231BB650411}" type="presOf" srcId="{6E5E8813-20DF-4F14-9359-213BDE022083}" destId="{38E6C944-481E-49F7-ACF3-57D16CC59A01}" srcOrd="0" destOrd="0" presId="urn:microsoft.com/office/officeart/2005/8/layout/bList2#1"/>
    <dgm:cxn modelId="{4E1C62B0-773D-4E96-8806-CB7A82324DB5}" type="presOf" srcId="{07B770CB-F1CC-438A-A179-7F252A29AE71}" destId="{715DAE96-4F2E-446E-99B1-1AC25FA3971B}" srcOrd="0" destOrd="0" presId="urn:microsoft.com/office/officeart/2005/8/layout/bList2#1"/>
    <dgm:cxn modelId="{156B4AE8-53A2-48EA-84F3-4A83B9A36883}" srcId="{347B0D8B-C7E0-4467-A4AB-B2E846BD5F48}" destId="{B2E7606B-DF7D-47D7-8699-585962EEABA4}" srcOrd="0" destOrd="0" parTransId="{0C27A36B-4543-48F1-9FB5-5E1A12C0AFCD}" sibTransId="{3E53A624-FB90-49D4-9290-BB3731C75647}"/>
    <dgm:cxn modelId="{316EE5F2-732D-4F6C-B31D-093671643AEA}" srcId="{F512C23A-9BAD-4E7C-9CFC-315713472C4D}" destId="{6E5E8813-20DF-4F14-9359-213BDE022083}" srcOrd="0" destOrd="0" parTransId="{C7FC7586-B44B-417E-B817-DABD956BB541}" sibTransId="{C8DB9071-DDA9-4ED1-9A68-E3CDEE50C705}"/>
    <dgm:cxn modelId="{61F506B8-3710-4C80-BC4E-61834B89E494}" srcId="{07B770CB-F1CC-438A-A179-7F252A29AE71}" destId="{347B0D8B-C7E0-4467-A4AB-B2E846BD5F48}" srcOrd="1" destOrd="0" parTransId="{6D92F32F-0C94-403D-A256-339A003D0630}" sibTransId="{E41B291C-0B98-490A-869D-E91D3A9254F5}"/>
    <dgm:cxn modelId="{F614CCB0-B947-4C99-9C6F-E74B4FC99038}" type="presOf" srcId="{347B0D8B-C7E0-4467-A4AB-B2E846BD5F48}" destId="{51E4BF98-DAB5-44F9-9460-921AA8FBA2DE}" srcOrd="1" destOrd="0" presId="urn:microsoft.com/office/officeart/2005/8/layout/bList2#1"/>
    <dgm:cxn modelId="{B9CD8FF5-5824-40F7-8114-82203B537C79}" type="presOf" srcId="{6E65C600-2935-49BC-9487-99D987103C1A}" destId="{A7073301-D159-4EC7-8FA5-A2E58B9C88D6}" srcOrd="0" destOrd="0" presId="urn:microsoft.com/office/officeart/2005/8/layout/bList2#1"/>
    <dgm:cxn modelId="{D8F93D43-170E-4619-8698-444CB3274E30}" type="presOf" srcId="{D484FCBC-3AC8-4F60-989D-DB7D5ADBFAA0}" destId="{7AEC7604-F2CC-41F0-94DB-F7B3F4C24392}" srcOrd="0" destOrd="0" presId="urn:microsoft.com/office/officeart/2005/8/layout/bList2#1"/>
    <dgm:cxn modelId="{31508541-2018-4188-A971-2034048D2D4D}" srcId="{07B770CB-F1CC-438A-A179-7F252A29AE71}" destId="{6E65C600-2935-49BC-9487-99D987103C1A}" srcOrd="3" destOrd="0" parTransId="{2659ABDF-42A0-4C2E-8AE5-536672D921B6}" sibTransId="{0B4F622E-758F-414E-9582-5C918BB843AE}"/>
    <dgm:cxn modelId="{1A7E84A8-FA9A-4D07-99E0-34F034E42FCF}" type="presOf" srcId="{B2E7606B-DF7D-47D7-8699-585962EEABA4}" destId="{26AD31BC-DB56-4E48-BB7A-A14814D5719F}" srcOrd="0" destOrd="0" presId="urn:microsoft.com/office/officeart/2005/8/layout/bList2#1"/>
    <dgm:cxn modelId="{6DFA2A84-E10D-46D6-9EE9-9D1BE02BF198}" type="presOf" srcId="{347B0D8B-C7E0-4467-A4AB-B2E846BD5F48}" destId="{04293E22-5D86-41E4-9517-43C880A08796}" srcOrd="0" destOrd="0" presId="urn:microsoft.com/office/officeart/2005/8/layout/bList2#1"/>
    <dgm:cxn modelId="{1F794CF9-E993-483C-B263-6DAF9981A9C5}" type="presOf" srcId="{6C4C6899-75B7-4B9B-B285-7E02838068D6}" destId="{7C82FDDD-0DC4-4699-A525-A319EDA82997}" srcOrd="0" destOrd="0" presId="urn:microsoft.com/office/officeart/2005/8/layout/bList2#1"/>
    <dgm:cxn modelId="{ABD24C63-CE98-43EF-B630-406EB9589B64}" srcId="{07B770CB-F1CC-438A-A179-7F252A29AE71}" destId="{6C4C6899-75B7-4B9B-B285-7E02838068D6}" srcOrd="2" destOrd="0" parTransId="{30EED78C-27EE-4116-9637-2075C6B78EBA}" sibTransId="{F59C617F-D3FA-428C-83CC-871B9F40E84D}"/>
    <dgm:cxn modelId="{1478B81A-1AA3-4F99-94AF-6E023FF433F6}" type="presParOf" srcId="{715DAE96-4F2E-446E-99B1-1AC25FA3971B}" destId="{FF6808D9-2114-4000-82C9-9D2F39A41266}" srcOrd="0" destOrd="0" presId="urn:microsoft.com/office/officeart/2005/8/layout/bList2#1"/>
    <dgm:cxn modelId="{F00A8E69-DE18-4A1D-92C8-9BB2B4ECD7FC}" type="presParOf" srcId="{FF6808D9-2114-4000-82C9-9D2F39A41266}" destId="{38E6C944-481E-49F7-ACF3-57D16CC59A01}" srcOrd="0" destOrd="0" presId="urn:microsoft.com/office/officeart/2005/8/layout/bList2#1"/>
    <dgm:cxn modelId="{F9074FFB-4970-43EA-91EB-A65B18FD20D3}" type="presParOf" srcId="{FF6808D9-2114-4000-82C9-9D2F39A41266}" destId="{069E50A2-6369-4996-A148-B70C739CCB2B}" srcOrd="1" destOrd="0" presId="urn:microsoft.com/office/officeart/2005/8/layout/bList2#1"/>
    <dgm:cxn modelId="{4F01754B-12AA-4901-BC96-58E4A003DD3E}" type="presParOf" srcId="{FF6808D9-2114-4000-82C9-9D2F39A41266}" destId="{6C8F896F-176F-4440-8C76-F0FBB55658D9}" srcOrd="2" destOrd="0" presId="urn:microsoft.com/office/officeart/2005/8/layout/bList2#1"/>
    <dgm:cxn modelId="{4AA740AD-147E-480C-8341-08AED071BD65}" type="presParOf" srcId="{FF6808D9-2114-4000-82C9-9D2F39A41266}" destId="{6BB4E83B-154A-4C5F-8007-0EE6DD6F6FCA}" srcOrd="3" destOrd="0" presId="urn:microsoft.com/office/officeart/2005/8/layout/bList2#1"/>
    <dgm:cxn modelId="{F96B0F8C-53B2-469D-AA71-47407AE6BDA4}" type="presParOf" srcId="{715DAE96-4F2E-446E-99B1-1AC25FA3971B}" destId="{7AEC7604-F2CC-41F0-94DB-F7B3F4C24392}" srcOrd="1" destOrd="0" presId="urn:microsoft.com/office/officeart/2005/8/layout/bList2#1"/>
    <dgm:cxn modelId="{F607C760-321F-4721-B8B9-876BA3594D4E}" type="presParOf" srcId="{715DAE96-4F2E-446E-99B1-1AC25FA3971B}" destId="{09B53FCD-AC42-48B4-8536-75E43252FD22}" srcOrd="2" destOrd="0" presId="urn:microsoft.com/office/officeart/2005/8/layout/bList2#1"/>
    <dgm:cxn modelId="{185AB953-7FFD-4CE5-A3E9-A2382E931DA3}" type="presParOf" srcId="{09B53FCD-AC42-48B4-8536-75E43252FD22}" destId="{26AD31BC-DB56-4E48-BB7A-A14814D5719F}" srcOrd="0" destOrd="0" presId="urn:microsoft.com/office/officeart/2005/8/layout/bList2#1"/>
    <dgm:cxn modelId="{3E761E91-BE4C-4F00-BF2D-79C6537FC6B2}" type="presParOf" srcId="{09B53FCD-AC42-48B4-8536-75E43252FD22}" destId="{04293E22-5D86-41E4-9517-43C880A08796}" srcOrd="1" destOrd="0" presId="urn:microsoft.com/office/officeart/2005/8/layout/bList2#1"/>
    <dgm:cxn modelId="{2DF177D7-33A3-47BE-B019-535BC7F7E391}" type="presParOf" srcId="{09B53FCD-AC42-48B4-8536-75E43252FD22}" destId="{51E4BF98-DAB5-44F9-9460-921AA8FBA2DE}" srcOrd="2" destOrd="0" presId="urn:microsoft.com/office/officeart/2005/8/layout/bList2#1"/>
    <dgm:cxn modelId="{3A914A42-D72A-4E6B-B0C6-641C3150D375}" type="presParOf" srcId="{09B53FCD-AC42-48B4-8536-75E43252FD22}" destId="{29D14D9D-13B7-485A-BB4A-90F4CB8BB08E}" srcOrd="3" destOrd="0" presId="urn:microsoft.com/office/officeart/2005/8/layout/bList2#1"/>
    <dgm:cxn modelId="{48AC0D07-9582-49B7-84B1-14804FAB0F5D}" type="presParOf" srcId="{715DAE96-4F2E-446E-99B1-1AC25FA3971B}" destId="{CDD95CCF-9A4E-467A-BA10-0CF3E9940B9F}" srcOrd="3" destOrd="0" presId="urn:microsoft.com/office/officeart/2005/8/layout/bList2#1"/>
    <dgm:cxn modelId="{1D382A15-2227-4522-9835-5E4307D8F0C7}" type="presParOf" srcId="{715DAE96-4F2E-446E-99B1-1AC25FA3971B}" destId="{DF3412A4-F65D-4B22-9314-BDCF74FB486C}" srcOrd="4" destOrd="0" presId="urn:microsoft.com/office/officeart/2005/8/layout/bList2#1"/>
    <dgm:cxn modelId="{2E443F2E-E2FB-47F8-9586-B6A2EEC3FD3C}" type="presParOf" srcId="{DF3412A4-F65D-4B22-9314-BDCF74FB486C}" destId="{A2166F3D-95A5-4BF3-BC27-7DCEBA1E9FEB}" srcOrd="0" destOrd="0" presId="urn:microsoft.com/office/officeart/2005/8/layout/bList2#1"/>
    <dgm:cxn modelId="{A28BE052-C77E-4402-912C-3FB4D7E42717}" type="presParOf" srcId="{DF3412A4-F65D-4B22-9314-BDCF74FB486C}" destId="{7C82FDDD-0DC4-4699-A525-A319EDA82997}" srcOrd="1" destOrd="0" presId="urn:microsoft.com/office/officeart/2005/8/layout/bList2#1"/>
    <dgm:cxn modelId="{1B0C5778-8001-4669-9B17-AB4A4F2948D8}" type="presParOf" srcId="{DF3412A4-F65D-4B22-9314-BDCF74FB486C}" destId="{18CB394A-D503-47B7-87EC-B146B143E12A}" srcOrd="2" destOrd="0" presId="urn:microsoft.com/office/officeart/2005/8/layout/bList2#1"/>
    <dgm:cxn modelId="{5F8B9576-212F-4644-AC20-6B08529697FC}" type="presParOf" srcId="{DF3412A4-F65D-4B22-9314-BDCF74FB486C}" destId="{9D15C5F2-07BF-41F6-A05B-62C5E1350D95}" srcOrd="3" destOrd="0" presId="urn:microsoft.com/office/officeart/2005/8/layout/bList2#1"/>
    <dgm:cxn modelId="{4E69A81C-1DD9-4682-B03D-AFB959008FC4}" type="presParOf" srcId="{715DAE96-4F2E-446E-99B1-1AC25FA3971B}" destId="{A015035D-2A60-4A95-B114-334D8F85F135}" srcOrd="5" destOrd="0" presId="urn:microsoft.com/office/officeart/2005/8/layout/bList2#1"/>
    <dgm:cxn modelId="{2C9FF07F-2CFE-4B90-A268-E9CEB8EBDBF9}" type="presParOf" srcId="{715DAE96-4F2E-446E-99B1-1AC25FA3971B}" destId="{7C4149E2-34DA-4DC1-9806-D5B2682801A8}" srcOrd="6" destOrd="0" presId="urn:microsoft.com/office/officeart/2005/8/layout/bList2#1"/>
    <dgm:cxn modelId="{0DDBF033-C009-4BFF-9267-A0C1784DB820}" type="presParOf" srcId="{7C4149E2-34DA-4DC1-9806-D5B2682801A8}" destId="{0038AD72-6CBE-4C47-85FC-70BF0B46C9F1}" srcOrd="0" destOrd="0" presId="urn:microsoft.com/office/officeart/2005/8/layout/bList2#1"/>
    <dgm:cxn modelId="{CF92700C-8BEE-4FF9-ACAE-336F814E75CB}" type="presParOf" srcId="{7C4149E2-34DA-4DC1-9806-D5B2682801A8}" destId="{A7073301-D159-4EC7-8FA5-A2E58B9C88D6}" srcOrd="1" destOrd="0" presId="urn:microsoft.com/office/officeart/2005/8/layout/bList2#1"/>
    <dgm:cxn modelId="{201B468B-926F-4992-B4BA-C0D6B4F22FDB}" type="presParOf" srcId="{7C4149E2-34DA-4DC1-9806-D5B2682801A8}" destId="{0D4A2CD5-D112-499F-ABAE-2EE545D7305F}" srcOrd="2" destOrd="0" presId="urn:microsoft.com/office/officeart/2005/8/layout/bList2#1"/>
    <dgm:cxn modelId="{BCE205BC-47D5-48EA-8576-72E9C5151263}" type="presParOf" srcId="{7C4149E2-34DA-4DC1-9806-D5B2682801A8}" destId="{81234273-C604-4692-A8E8-B92C3BF6BF28}" srcOrd="3" destOrd="0" presId="urn:microsoft.com/office/officeart/2005/8/layout/bList2#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70A69F5-B307-4968-9429-A0BD4E29E97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C"/>
        </a:p>
      </dgm:t>
    </dgm:pt>
    <dgm:pt modelId="{4642FF39-D496-4090-B2E4-FAB0ED542C8B}">
      <dgm:prSet phldrT="[Texto]" custT="1">
        <dgm:style>
          <a:lnRef idx="0">
            <a:schemeClr val="accent3"/>
          </a:lnRef>
          <a:fillRef idx="3">
            <a:schemeClr val="accent3"/>
          </a:fillRef>
          <a:effectRef idx="3">
            <a:schemeClr val="accent3"/>
          </a:effectRef>
          <a:fontRef idx="minor">
            <a:schemeClr val="lt1"/>
          </a:fontRef>
        </dgm:style>
      </dgm:prSet>
      <dgm:spPr/>
      <dgm:t>
        <a:bodyPr/>
        <a:lstStyle/>
        <a:p>
          <a:r>
            <a:rPr lang="es-EC" sz="1200" b="1" dirty="0" smtClean="0"/>
            <a:t>Pruebas de cumplimiento </a:t>
          </a:r>
          <a:endParaRPr lang="es-EC" sz="1200" b="1" dirty="0"/>
        </a:p>
      </dgm:t>
    </dgm:pt>
    <dgm:pt modelId="{461750C4-4FF1-430E-9199-A6B170F8A542}" type="parTrans" cxnId="{4D16DE2E-F521-4DDD-A21D-31F048FA5368}">
      <dgm:prSet/>
      <dgm:spPr/>
      <dgm:t>
        <a:bodyPr/>
        <a:lstStyle/>
        <a:p>
          <a:endParaRPr lang="es-EC"/>
        </a:p>
      </dgm:t>
    </dgm:pt>
    <dgm:pt modelId="{965B823B-5FED-4B31-8EA1-DB24B4DF4ACF}" type="sibTrans" cxnId="{4D16DE2E-F521-4DDD-A21D-31F048FA5368}">
      <dgm:prSet/>
      <dgm:spPr>
        <a:blipFill rotWithShape="0">
          <a:blip xmlns:r="http://schemas.openxmlformats.org/officeDocument/2006/relationships" r:embed="rId1"/>
          <a:stretch>
            <a:fillRect/>
          </a:stretch>
        </a:blipFill>
      </dgm:spPr>
      <dgm:t>
        <a:bodyPr/>
        <a:lstStyle/>
        <a:p>
          <a:endParaRPr lang="es-EC"/>
        </a:p>
      </dgm:t>
    </dgm:pt>
    <dgm:pt modelId="{595195E7-6FC3-4730-AF9F-EF84F48A4D9A}">
      <dgm:prSet phldrT="[Texto]" custT="1"/>
      <dgm:spPr/>
      <dgm:t>
        <a:bodyPr/>
        <a:lstStyle/>
        <a:p>
          <a:pPr algn="ctr"/>
          <a:r>
            <a:rPr lang="es-EC" sz="1050" dirty="0" smtClean="0"/>
            <a:t>Consisten en recopilar evidencia con la finalidad de comprobar el cumplimiento de una empresa con los procedimientos de control</a:t>
          </a:r>
          <a:endParaRPr lang="es-EC" sz="1050" dirty="0"/>
        </a:p>
      </dgm:t>
    </dgm:pt>
    <dgm:pt modelId="{DD19B5D8-1306-47FD-B2E0-4E33E163C727}" type="parTrans" cxnId="{EE05AB57-6C70-4C14-8C11-C6A75E6E8B9F}">
      <dgm:prSet/>
      <dgm:spPr/>
      <dgm:t>
        <a:bodyPr/>
        <a:lstStyle/>
        <a:p>
          <a:endParaRPr lang="es-EC"/>
        </a:p>
      </dgm:t>
    </dgm:pt>
    <dgm:pt modelId="{E853CBB7-8399-4F0A-A2FD-C6BCAACB06AE}" type="sibTrans" cxnId="{EE05AB57-6C70-4C14-8C11-C6A75E6E8B9F}">
      <dgm:prSet/>
      <dgm:spPr/>
      <dgm:t>
        <a:bodyPr/>
        <a:lstStyle/>
        <a:p>
          <a:endParaRPr lang="es-EC"/>
        </a:p>
      </dgm:t>
    </dgm:pt>
    <dgm:pt modelId="{D22A218C-C572-4E59-82F2-4EF8806946D1}">
      <dgm:prSet phldrT="[Texto]">
        <dgm:style>
          <a:lnRef idx="0">
            <a:schemeClr val="accent6"/>
          </a:lnRef>
          <a:fillRef idx="3">
            <a:schemeClr val="accent6"/>
          </a:fillRef>
          <a:effectRef idx="3">
            <a:schemeClr val="accent6"/>
          </a:effectRef>
          <a:fontRef idx="minor">
            <a:schemeClr val="lt1"/>
          </a:fontRef>
        </dgm:style>
      </dgm:prSet>
      <dgm:spPr/>
      <dgm:t>
        <a:bodyPr/>
        <a:lstStyle/>
        <a:p>
          <a:r>
            <a:rPr lang="es-EC" b="1" dirty="0" smtClean="0"/>
            <a:t>Pruebas sustantivas</a:t>
          </a:r>
          <a:endParaRPr lang="es-EC" dirty="0"/>
        </a:p>
      </dgm:t>
    </dgm:pt>
    <dgm:pt modelId="{E65F8A08-8745-4DA7-86E5-17780CCE308E}" type="parTrans" cxnId="{BB1A2DA2-A912-471B-8ACA-905D218D6A76}">
      <dgm:prSet/>
      <dgm:spPr/>
      <dgm:t>
        <a:bodyPr/>
        <a:lstStyle/>
        <a:p>
          <a:endParaRPr lang="es-EC"/>
        </a:p>
      </dgm:t>
    </dgm:pt>
    <dgm:pt modelId="{CF6250AB-CCC9-40B5-A980-1F8845F95FF5}" type="sibTrans" cxnId="{BB1A2DA2-A912-471B-8ACA-905D218D6A76}">
      <dgm:prSet/>
      <dgm:spPr>
        <a:blipFill rotWithShape="0">
          <a:blip xmlns:r="http://schemas.openxmlformats.org/officeDocument/2006/relationships" r:embed="rId2"/>
          <a:stretch>
            <a:fillRect/>
          </a:stretch>
        </a:blipFill>
      </dgm:spPr>
      <dgm:t>
        <a:bodyPr/>
        <a:lstStyle/>
        <a:p>
          <a:endParaRPr lang="es-EC"/>
        </a:p>
      </dgm:t>
    </dgm:pt>
    <dgm:pt modelId="{E83CCBEB-B89C-4684-BDF8-53759ABE655C}">
      <dgm:prSet phldrT="[Texto]" custT="1"/>
      <dgm:spPr/>
      <dgm:t>
        <a:bodyPr/>
        <a:lstStyle/>
        <a:p>
          <a:pPr algn="ctr"/>
          <a:r>
            <a:rPr lang="es-EC" sz="1050" dirty="0" smtClean="0"/>
            <a:t>Son las que se aplican a cada cuenta en particular en busca de evidencias comprobatorias, aquí la evidencia se recoge para evaluar la integridad de transacciones individuales, datos u otra información</a:t>
          </a:r>
          <a:endParaRPr lang="es-EC" sz="1050" dirty="0"/>
        </a:p>
      </dgm:t>
    </dgm:pt>
    <dgm:pt modelId="{F3A155DE-9C76-48C9-A301-4194068C8427}" type="parTrans" cxnId="{150E7350-81ED-4E11-9664-AD7F03DABFE1}">
      <dgm:prSet/>
      <dgm:spPr/>
      <dgm:t>
        <a:bodyPr/>
        <a:lstStyle/>
        <a:p>
          <a:endParaRPr lang="es-EC"/>
        </a:p>
      </dgm:t>
    </dgm:pt>
    <dgm:pt modelId="{7F5C01CA-5B5B-4D06-BEDB-BA802B3F7C9D}" type="sibTrans" cxnId="{150E7350-81ED-4E11-9664-AD7F03DABFE1}">
      <dgm:prSet/>
      <dgm:spPr/>
      <dgm:t>
        <a:bodyPr/>
        <a:lstStyle/>
        <a:p>
          <a:endParaRPr lang="es-EC"/>
        </a:p>
      </dgm:t>
    </dgm:pt>
    <dgm:pt modelId="{DCBA4C1C-595E-47F9-9EF6-3708F8FF47B6}">
      <dgm:prSet phldrT="[Texto]">
        <dgm:style>
          <a:lnRef idx="0">
            <a:schemeClr val="accent5"/>
          </a:lnRef>
          <a:fillRef idx="3">
            <a:schemeClr val="accent5"/>
          </a:fillRef>
          <a:effectRef idx="3">
            <a:schemeClr val="accent5"/>
          </a:effectRef>
          <a:fontRef idx="minor">
            <a:schemeClr val="lt1"/>
          </a:fontRef>
        </dgm:style>
      </dgm:prSet>
      <dgm:spPr/>
      <dgm:t>
        <a:bodyPr/>
        <a:lstStyle/>
        <a:p>
          <a:r>
            <a:rPr lang="es-EC" b="1" dirty="0" smtClean="0"/>
            <a:t>Pruebas de doble propósito</a:t>
          </a:r>
          <a:endParaRPr lang="es-EC" dirty="0"/>
        </a:p>
      </dgm:t>
    </dgm:pt>
    <dgm:pt modelId="{BCEB1EA5-D094-4002-998E-AB7F07892885}" type="parTrans" cxnId="{36C9752E-8EAA-40F6-A603-9CC2581557D7}">
      <dgm:prSet/>
      <dgm:spPr/>
      <dgm:t>
        <a:bodyPr/>
        <a:lstStyle/>
        <a:p>
          <a:endParaRPr lang="es-EC"/>
        </a:p>
      </dgm:t>
    </dgm:pt>
    <dgm:pt modelId="{981A999A-2408-44BD-A1B0-7FF070166032}" type="sibTrans" cxnId="{36C9752E-8EAA-40F6-A603-9CC2581557D7}">
      <dgm:prSet/>
      <dgm:spPr>
        <a:blipFill rotWithShape="0">
          <a:blip xmlns:r="http://schemas.openxmlformats.org/officeDocument/2006/relationships" r:embed="rId3"/>
          <a:stretch>
            <a:fillRect/>
          </a:stretch>
        </a:blipFill>
      </dgm:spPr>
      <dgm:t>
        <a:bodyPr/>
        <a:lstStyle/>
        <a:p>
          <a:endParaRPr lang="es-EC"/>
        </a:p>
      </dgm:t>
    </dgm:pt>
    <dgm:pt modelId="{D7892C86-6356-4BE6-A2C5-82B8DD9C089C}">
      <dgm:prSet phldrT="[Texto]" custT="1"/>
      <dgm:spPr/>
      <dgm:t>
        <a:bodyPr/>
        <a:lstStyle/>
        <a:p>
          <a:pPr algn="ctr"/>
          <a:r>
            <a:rPr lang="es-EC" sz="1050" dirty="0" smtClean="0"/>
            <a:t>son aquellas planeadas específicamente para obtener información directa sobre aspectos relevantes como de cumplimiento y sustantivas</a:t>
          </a:r>
          <a:endParaRPr lang="es-EC" sz="1050" dirty="0"/>
        </a:p>
      </dgm:t>
    </dgm:pt>
    <dgm:pt modelId="{64A7D664-C377-4079-AB38-3E512363D672}" type="parTrans" cxnId="{FF5A29D4-F914-46DB-8E2C-095DD2E5E48F}">
      <dgm:prSet/>
      <dgm:spPr/>
      <dgm:t>
        <a:bodyPr/>
        <a:lstStyle/>
        <a:p>
          <a:endParaRPr lang="es-EC"/>
        </a:p>
      </dgm:t>
    </dgm:pt>
    <dgm:pt modelId="{E1FE205D-F006-48E0-AF67-50BE89198143}" type="sibTrans" cxnId="{FF5A29D4-F914-46DB-8E2C-095DD2E5E48F}">
      <dgm:prSet/>
      <dgm:spPr/>
      <dgm:t>
        <a:bodyPr/>
        <a:lstStyle/>
        <a:p>
          <a:endParaRPr lang="es-EC"/>
        </a:p>
      </dgm:t>
    </dgm:pt>
    <dgm:pt modelId="{F3727915-CB4D-4A63-8EF8-569945A6E3C1}" type="pres">
      <dgm:prSet presAssocID="{C70A69F5-B307-4968-9429-A0BD4E29E971}" presName="Name0" presStyleCnt="0">
        <dgm:presLayoutVars>
          <dgm:chMax/>
          <dgm:chPref/>
          <dgm:dir/>
          <dgm:animLvl val="lvl"/>
        </dgm:presLayoutVars>
      </dgm:prSet>
      <dgm:spPr/>
      <dgm:t>
        <a:bodyPr/>
        <a:lstStyle/>
        <a:p>
          <a:endParaRPr lang="es-EC"/>
        </a:p>
      </dgm:t>
    </dgm:pt>
    <dgm:pt modelId="{991436B9-E2F3-4342-9D0D-B43EF8270E02}" type="pres">
      <dgm:prSet presAssocID="{4642FF39-D496-4090-B2E4-FAB0ED542C8B}" presName="composite" presStyleCnt="0"/>
      <dgm:spPr/>
    </dgm:pt>
    <dgm:pt modelId="{40BF4639-F214-4DFE-8B55-695A5D38160B}" type="pres">
      <dgm:prSet presAssocID="{4642FF39-D496-4090-B2E4-FAB0ED542C8B}" presName="Parent1" presStyleLbl="node1" presStyleIdx="0" presStyleCnt="6" custScaleX="141677" custScaleY="91795">
        <dgm:presLayoutVars>
          <dgm:chMax val="1"/>
          <dgm:chPref val="1"/>
          <dgm:bulletEnabled val="1"/>
        </dgm:presLayoutVars>
      </dgm:prSet>
      <dgm:spPr/>
      <dgm:t>
        <a:bodyPr/>
        <a:lstStyle/>
        <a:p>
          <a:endParaRPr lang="es-EC"/>
        </a:p>
      </dgm:t>
    </dgm:pt>
    <dgm:pt modelId="{770B899F-0212-4E41-BF8B-FDC03EC62037}" type="pres">
      <dgm:prSet presAssocID="{4642FF39-D496-4090-B2E4-FAB0ED542C8B}" presName="Childtext1" presStyleLbl="revTx" presStyleIdx="0" presStyleCnt="3" custLinFactNeighborX="28353" custLinFactNeighborY="-1203">
        <dgm:presLayoutVars>
          <dgm:chMax val="0"/>
          <dgm:chPref val="0"/>
          <dgm:bulletEnabled val="1"/>
        </dgm:presLayoutVars>
      </dgm:prSet>
      <dgm:spPr/>
      <dgm:t>
        <a:bodyPr/>
        <a:lstStyle/>
        <a:p>
          <a:endParaRPr lang="es-EC"/>
        </a:p>
      </dgm:t>
    </dgm:pt>
    <dgm:pt modelId="{53ECD6D7-FB9A-41C2-9B0D-C601F6B0C328}" type="pres">
      <dgm:prSet presAssocID="{4642FF39-D496-4090-B2E4-FAB0ED542C8B}" presName="BalanceSpacing" presStyleCnt="0"/>
      <dgm:spPr/>
    </dgm:pt>
    <dgm:pt modelId="{0543135E-9EBA-4A8B-BAFC-93BAADE84EDE}" type="pres">
      <dgm:prSet presAssocID="{4642FF39-D496-4090-B2E4-FAB0ED542C8B}" presName="BalanceSpacing1" presStyleCnt="0"/>
      <dgm:spPr/>
    </dgm:pt>
    <dgm:pt modelId="{A73963FA-BFB8-40AB-87F9-B3C8246AB081}" type="pres">
      <dgm:prSet presAssocID="{965B823B-5FED-4B31-8EA1-DB24B4DF4ACF}" presName="Accent1Text" presStyleLbl="node1" presStyleIdx="1" presStyleCnt="6" custLinFactNeighborX="-24942" custLinFactNeighborY="-1783"/>
      <dgm:spPr/>
      <dgm:t>
        <a:bodyPr/>
        <a:lstStyle/>
        <a:p>
          <a:endParaRPr lang="es-EC"/>
        </a:p>
      </dgm:t>
    </dgm:pt>
    <dgm:pt modelId="{1EA09FB3-A2C4-4052-A8BB-51429808C5CA}" type="pres">
      <dgm:prSet presAssocID="{965B823B-5FED-4B31-8EA1-DB24B4DF4ACF}" presName="spaceBetweenRectangles" presStyleCnt="0"/>
      <dgm:spPr/>
    </dgm:pt>
    <dgm:pt modelId="{7E771DAF-04FF-4E1B-AD74-B45B302F235A}" type="pres">
      <dgm:prSet presAssocID="{D22A218C-C572-4E59-82F2-4EF8806946D1}" presName="composite" presStyleCnt="0"/>
      <dgm:spPr/>
    </dgm:pt>
    <dgm:pt modelId="{3E35D095-20EB-4546-8CEA-28F8E9CA500D}" type="pres">
      <dgm:prSet presAssocID="{D22A218C-C572-4E59-82F2-4EF8806946D1}" presName="Parent1" presStyleLbl="node1" presStyleIdx="2" presStyleCnt="6" custScaleX="125997" custScaleY="108697">
        <dgm:presLayoutVars>
          <dgm:chMax val="1"/>
          <dgm:chPref val="1"/>
          <dgm:bulletEnabled val="1"/>
        </dgm:presLayoutVars>
      </dgm:prSet>
      <dgm:spPr/>
      <dgm:t>
        <a:bodyPr/>
        <a:lstStyle/>
        <a:p>
          <a:endParaRPr lang="es-EC"/>
        </a:p>
      </dgm:t>
    </dgm:pt>
    <dgm:pt modelId="{8ED91957-E9DB-492B-8345-2E43EE395440}" type="pres">
      <dgm:prSet presAssocID="{D22A218C-C572-4E59-82F2-4EF8806946D1}" presName="Childtext1" presStyleLbl="revTx" presStyleIdx="1" presStyleCnt="3" custScaleX="138567" custLinFactNeighborX="-38207" custLinFactNeighborY="1448">
        <dgm:presLayoutVars>
          <dgm:chMax val="0"/>
          <dgm:chPref val="0"/>
          <dgm:bulletEnabled val="1"/>
        </dgm:presLayoutVars>
      </dgm:prSet>
      <dgm:spPr/>
      <dgm:t>
        <a:bodyPr/>
        <a:lstStyle/>
        <a:p>
          <a:endParaRPr lang="es-EC"/>
        </a:p>
      </dgm:t>
    </dgm:pt>
    <dgm:pt modelId="{BA174AF1-7BC3-4E50-A944-87BC69330CE8}" type="pres">
      <dgm:prSet presAssocID="{D22A218C-C572-4E59-82F2-4EF8806946D1}" presName="BalanceSpacing" presStyleCnt="0"/>
      <dgm:spPr/>
    </dgm:pt>
    <dgm:pt modelId="{4618C2DD-1DE2-49DF-B473-E3EB2EE88260}" type="pres">
      <dgm:prSet presAssocID="{D22A218C-C572-4E59-82F2-4EF8806946D1}" presName="BalanceSpacing1" presStyleCnt="0"/>
      <dgm:spPr/>
    </dgm:pt>
    <dgm:pt modelId="{24293721-4828-4D46-BB5F-D068B6A41B97}" type="pres">
      <dgm:prSet presAssocID="{CF6250AB-CCC9-40B5-A980-1F8845F95FF5}" presName="Accent1Text" presStyleLbl="node1" presStyleIdx="3" presStyleCnt="6" custLinFactNeighborX="18311" custLinFactNeighborY="-2814"/>
      <dgm:spPr/>
      <dgm:t>
        <a:bodyPr/>
        <a:lstStyle/>
        <a:p>
          <a:endParaRPr lang="es-EC"/>
        </a:p>
      </dgm:t>
    </dgm:pt>
    <dgm:pt modelId="{F7FB7EFE-DFAB-4A05-8D50-51FF07D028AA}" type="pres">
      <dgm:prSet presAssocID="{CF6250AB-CCC9-40B5-A980-1F8845F95FF5}" presName="spaceBetweenRectangles" presStyleCnt="0"/>
      <dgm:spPr/>
    </dgm:pt>
    <dgm:pt modelId="{844BA10F-BC8F-4D8D-940D-9CFFC4AEE7AA}" type="pres">
      <dgm:prSet presAssocID="{DCBA4C1C-595E-47F9-9EF6-3708F8FF47B6}" presName="composite" presStyleCnt="0"/>
      <dgm:spPr/>
    </dgm:pt>
    <dgm:pt modelId="{985013B0-6714-4144-8C1E-9F3C845F1852}" type="pres">
      <dgm:prSet presAssocID="{DCBA4C1C-595E-47F9-9EF6-3708F8FF47B6}" presName="Parent1" presStyleLbl="node1" presStyleIdx="4" presStyleCnt="6" custScaleX="127805">
        <dgm:presLayoutVars>
          <dgm:chMax val="1"/>
          <dgm:chPref val="1"/>
          <dgm:bulletEnabled val="1"/>
        </dgm:presLayoutVars>
      </dgm:prSet>
      <dgm:spPr/>
      <dgm:t>
        <a:bodyPr/>
        <a:lstStyle/>
        <a:p>
          <a:endParaRPr lang="es-EC"/>
        </a:p>
      </dgm:t>
    </dgm:pt>
    <dgm:pt modelId="{2DB5F144-B419-4330-85B3-C6D7F9BF4DDB}" type="pres">
      <dgm:prSet presAssocID="{DCBA4C1C-595E-47F9-9EF6-3708F8FF47B6}" presName="Childtext1" presStyleLbl="revTx" presStyleIdx="2" presStyleCnt="3" custLinFactNeighborX="10791">
        <dgm:presLayoutVars>
          <dgm:chMax val="0"/>
          <dgm:chPref val="0"/>
          <dgm:bulletEnabled val="1"/>
        </dgm:presLayoutVars>
      </dgm:prSet>
      <dgm:spPr/>
      <dgm:t>
        <a:bodyPr/>
        <a:lstStyle/>
        <a:p>
          <a:endParaRPr lang="es-EC"/>
        </a:p>
      </dgm:t>
    </dgm:pt>
    <dgm:pt modelId="{3AB03E40-731A-4A62-92B9-4B28BB0EFCC1}" type="pres">
      <dgm:prSet presAssocID="{DCBA4C1C-595E-47F9-9EF6-3708F8FF47B6}" presName="BalanceSpacing" presStyleCnt="0"/>
      <dgm:spPr/>
    </dgm:pt>
    <dgm:pt modelId="{4D1F95BF-7F04-4880-BE6E-A41C05845687}" type="pres">
      <dgm:prSet presAssocID="{DCBA4C1C-595E-47F9-9EF6-3708F8FF47B6}" presName="BalanceSpacing1" presStyleCnt="0"/>
      <dgm:spPr/>
    </dgm:pt>
    <dgm:pt modelId="{B38CE672-2C4F-4E19-BC7D-C3D6A7DE2C9A}" type="pres">
      <dgm:prSet presAssocID="{981A999A-2408-44BD-A1B0-7FF070166032}" presName="Accent1Text" presStyleLbl="node1" presStyleIdx="5" presStyleCnt="6"/>
      <dgm:spPr/>
      <dgm:t>
        <a:bodyPr/>
        <a:lstStyle/>
        <a:p>
          <a:endParaRPr lang="es-EC"/>
        </a:p>
      </dgm:t>
    </dgm:pt>
  </dgm:ptLst>
  <dgm:cxnLst>
    <dgm:cxn modelId="{702AADD9-7255-48F7-83FA-F1191261E2AF}" type="presOf" srcId="{981A999A-2408-44BD-A1B0-7FF070166032}" destId="{B38CE672-2C4F-4E19-BC7D-C3D6A7DE2C9A}" srcOrd="0" destOrd="0" presId="urn:microsoft.com/office/officeart/2008/layout/AlternatingHexagons"/>
    <dgm:cxn modelId="{C2D42EC6-8905-4D5D-9258-D1A3E6D7D861}" type="presOf" srcId="{D7892C86-6356-4BE6-A2C5-82B8DD9C089C}" destId="{2DB5F144-B419-4330-85B3-C6D7F9BF4DDB}" srcOrd="0" destOrd="0" presId="urn:microsoft.com/office/officeart/2008/layout/AlternatingHexagons"/>
    <dgm:cxn modelId="{2E01220D-A69B-49C2-B731-99D5F0DF6C0C}" type="presOf" srcId="{965B823B-5FED-4B31-8EA1-DB24B4DF4ACF}" destId="{A73963FA-BFB8-40AB-87F9-B3C8246AB081}" srcOrd="0" destOrd="0" presId="urn:microsoft.com/office/officeart/2008/layout/AlternatingHexagons"/>
    <dgm:cxn modelId="{EE05AB57-6C70-4C14-8C11-C6A75E6E8B9F}" srcId="{4642FF39-D496-4090-B2E4-FAB0ED542C8B}" destId="{595195E7-6FC3-4730-AF9F-EF84F48A4D9A}" srcOrd="0" destOrd="0" parTransId="{DD19B5D8-1306-47FD-B2E0-4E33E163C727}" sibTransId="{E853CBB7-8399-4F0A-A2FD-C6BCAACB06AE}"/>
    <dgm:cxn modelId="{36C9752E-8EAA-40F6-A603-9CC2581557D7}" srcId="{C70A69F5-B307-4968-9429-A0BD4E29E971}" destId="{DCBA4C1C-595E-47F9-9EF6-3708F8FF47B6}" srcOrd="2" destOrd="0" parTransId="{BCEB1EA5-D094-4002-998E-AB7F07892885}" sibTransId="{981A999A-2408-44BD-A1B0-7FF070166032}"/>
    <dgm:cxn modelId="{BB1A2DA2-A912-471B-8ACA-905D218D6A76}" srcId="{C70A69F5-B307-4968-9429-A0BD4E29E971}" destId="{D22A218C-C572-4E59-82F2-4EF8806946D1}" srcOrd="1" destOrd="0" parTransId="{E65F8A08-8745-4DA7-86E5-17780CCE308E}" sibTransId="{CF6250AB-CCC9-40B5-A980-1F8845F95FF5}"/>
    <dgm:cxn modelId="{BBE2A098-A68B-4E8A-B6C9-F8BC45821C9B}" type="presOf" srcId="{E83CCBEB-B89C-4684-BDF8-53759ABE655C}" destId="{8ED91957-E9DB-492B-8345-2E43EE395440}" srcOrd="0" destOrd="0" presId="urn:microsoft.com/office/officeart/2008/layout/AlternatingHexagons"/>
    <dgm:cxn modelId="{2A40C088-203D-406B-9E0C-5C5336CF8F25}" type="presOf" srcId="{D22A218C-C572-4E59-82F2-4EF8806946D1}" destId="{3E35D095-20EB-4546-8CEA-28F8E9CA500D}" srcOrd="0" destOrd="0" presId="urn:microsoft.com/office/officeart/2008/layout/AlternatingHexagons"/>
    <dgm:cxn modelId="{4D16DE2E-F521-4DDD-A21D-31F048FA5368}" srcId="{C70A69F5-B307-4968-9429-A0BD4E29E971}" destId="{4642FF39-D496-4090-B2E4-FAB0ED542C8B}" srcOrd="0" destOrd="0" parTransId="{461750C4-4FF1-430E-9199-A6B170F8A542}" sibTransId="{965B823B-5FED-4B31-8EA1-DB24B4DF4ACF}"/>
    <dgm:cxn modelId="{EEC98C9B-0552-4CA9-ABEF-5995CE506F3C}" type="presOf" srcId="{CF6250AB-CCC9-40B5-A980-1F8845F95FF5}" destId="{24293721-4828-4D46-BB5F-D068B6A41B97}" srcOrd="0" destOrd="0" presId="urn:microsoft.com/office/officeart/2008/layout/AlternatingHexagons"/>
    <dgm:cxn modelId="{1ADED1BE-A60C-481B-BF04-1F78312C51FF}" type="presOf" srcId="{4642FF39-D496-4090-B2E4-FAB0ED542C8B}" destId="{40BF4639-F214-4DFE-8B55-695A5D38160B}" srcOrd="0" destOrd="0" presId="urn:microsoft.com/office/officeart/2008/layout/AlternatingHexagons"/>
    <dgm:cxn modelId="{5CA43D0A-5F43-427B-A8E2-260816B8B330}" type="presOf" srcId="{DCBA4C1C-595E-47F9-9EF6-3708F8FF47B6}" destId="{985013B0-6714-4144-8C1E-9F3C845F1852}" srcOrd="0" destOrd="0" presId="urn:microsoft.com/office/officeart/2008/layout/AlternatingHexagons"/>
    <dgm:cxn modelId="{873DFCAC-C1B4-4F56-A3F6-CC29FA52E8C2}" type="presOf" srcId="{595195E7-6FC3-4730-AF9F-EF84F48A4D9A}" destId="{770B899F-0212-4E41-BF8B-FDC03EC62037}" srcOrd="0" destOrd="0" presId="urn:microsoft.com/office/officeart/2008/layout/AlternatingHexagons"/>
    <dgm:cxn modelId="{EC4CDE59-7D42-4133-8E01-D5E8846A4FBC}" type="presOf" srcId="{C70A69F5-B307-4968-9429-A0BD4E29E971}" destId="{F3727915-CB4D-4A63-8EF8-569945A6E3C1}" srcOrd="0" destOrd="0" presId="urn:microsoft.com/office/officeart/2008/layout/AlternatingHexagons"/>
    <dgm:cxn modelId="{150E7350-81ED-4E11-9664-AD7F03DABFE1}" srcId="{D22A218C-C572-4E59-82F2-4EF8806946D1}" destId="{E83CCBEB-B89C-4684-BDF8-53759ABE655C}" srcOrd="0" destOrd="0" parTransId="{F3A155DE-9C76-48C9-A301-4194068C8427}" sibTransId="{7F5C01CA-5B5B-4D06-BEDB-BA802B3F7C9D}"/>
    <dgm:cxn modelId="{FF5A29D4-F914-46DB-8E2C-095DD2E5E48F}" srcId="{DCBA4C1C-595E-47F9-9EF6-3708F8FF47B6}" destId="{D7892C86-6356-4BE6-A2C5-82B8DD9C089C}" srcOrd="0" destOrd="0" parTransId="{64A7D664-C377-4079-AB38-3E512363D672}" sibTransId="{E1FE205D-F006-48E0-AF67-50BE89198143}"/>
    <dgm:cxn modelId="{63297187-40CF-40DF-AA29-9E245AB77432}" type="presParOf" srcId="{F3727915-CB4D-4A63-8EF8-569945A6E3C1}" destId="{991436B9-E2F3-4342-9D0D-B43EF8270E02}" srcOrd="0" destOrd="0" presId="urn:microsoft.com/office/officeart/2008/layout/AlternatingHexagons"/>
    <dgm:cxn modelId="{36386600-BF39-4958-8951-366B64155BA4}" type="presParOf" srcId="{991436B9-E2F3-4342-9D0D-B43EF8270E02}" destId="{40BF4639-F214-4DFE-8B55-695A5D38160B}" srcOrd="0" destOrd="0" presId="urn:microsoft.com/office/officeart/2008/layout/AlternatingHexagons"/>
    <dgm:cxn modelId="{40D93F65-1791-4B49-9E59-B4E70621BAF2}" type="presParOf" srcId="{991436B9-E2F3-4342-9D0D-B43EF8270E02}" destId="{770B899F-0212-4E41-BF8B-FDC03EC62037}" srcOrd="1" destOrd="0" presId="urn:microsoft.com/office/officeart/2008/layout/AlternatingHexagons"/>
    <dgm:cxn modelId="{CBB92A73-EF88-45B7-819D-377D4C16A215}" type="presParOf" srcId="{991436B9-E2F3-4342-9D0D-B43EF8270E02}" destId="{53ECD6D7-FB9A-41C2-9B0D-C601F6B0C328}" srcOrd="2" destOrd="0" presId="urn:microsoft.com/office/officeart/2008/layout/AlternatingHexagons"/>
    <dgm:cxn modelId="{ADA79BAC-D8E1-45BD-87C2-645C609DD97C}" type="presParOf" srcId="{991436B9-E2F3-4342-9D0D-B43EF8270E02}" destId="{0543135E-9EBA-4A8B-BAFC-93BAADE84EDE}" srcOrd="3" destOrd="0" presId="urn:microsoft.com/office/officeart/2008/layout/AlternatingHexagons"/>
    <dgm:cxn modelId="{C99F5C1B-EC30-48AF-B347-0DE066A5394D}" type="presParOf" srcId="{991436B9-E2F3-4342-9D0D-B43EF8270E02}" destId="{A73963FA-BFB8-40AB-87F9-B3C8246AB081}" srcOrd="4" destOrd="0" presId="urn:microsoft.com/office/officeart/2008/layout/AlternatingHexagons"/>
    <dgm:cxn modelId="{34043E62-1906-4E25-9F7C-F05C72E6E920}" type="presParOf" srcId="{F3727915-CB4D-4A63-8EF8-569945A6E3C1}" destId="{1EA09FB3-A2C4-4052-A8BB-51429808C5CA}" srcOrd="1" destOrd="0" presId="urn:microsoft.com/office/officeart/2008/layout/AlternatingHexagons"/>
    <dgm:cxn modelId="{B5144F04-87CC-4348-8FA8-3ABA5058EF14}" type="presParOf" srcId="{F3727915-CB4D-4A63-8EF8-569945A6E3C1}" destId="{7E771DAF-04FF-4E1B-AD74-B45B302F235A}" srcOrd="2" destOrd="0" presId="urn:microsoft.com/office/officeart/2008/layout/AlternatingHexagons"/>
    <dgm:cxn modelId="{1F359E59-99E9-4F93-A90D-6C65322A0905}" type="presParOf" srcId="{7E771DAF-04FF-4E1B-AD74-B45B302F235A}" destId="{3E35D095-20EB-4546-8CEA-28F8E9CA500D}" srcOrd="0" destOrd="0" presId="urn:microsoft.com/office/officeart/2008/layout/AlternatingHexagons"/>
    <dgm:cxn modelId="{797D64B1-8149-47E9-8357-FF77989F250D}" type="presParOf" srcId="{7E771DAF-04FF-4E1B-AD74-B45B302F235A}" destId="{8ED91957-E9DB-492B-8345-2E43EE395440}" srcOrd="1" destOrd="0" presId="urn:microsoft.com/office/officeart/2008/layout/AlternatingHexagons"/>
    <dgm:cxn modelId="{6184EB1D-3FE7-4E82-B6F6-2DE14812C14B}" type="presParOf" srcId="{7E771DAF-04FF-4E1B-AD74-B45B302F235A}" destId="{BA174AF1-7BC3-4E50-A944-87BC69330CE8}" srcOrd="2" destOrd="0" presId="urn:microsoft.com/office/officeart/2008/layout/AlternatingHexagons"/>
    <dgm:cxn modelId="{82835A07-5D5D-4F10-AAB9-DEBED25C4262}" type="presParOf" srcId="{7E771DAF-04FF-4E1B-AD74-B45B302F235A}" destId="{4618C2DD-1DE2-49DF-B473-E3EB2EE88260}" srcOrd="3" destOrd="0" presId="urn:microsoft.com/office/officeart/2008/layout/AlternatingHexagons"/>
    <dgm:cxn modelId="{94102843-BF2F-4D1C-BE0D-4C920711A4B9}" type="presParOf" srcId="{7E771DAF-04FF-4E1B-AD74-B45B302F235A}" destId="{24293721-4828-4D46-BB5F-D068B6A41B97}" srcOrd="4" destOrd="0" presId="urn:microsoft.com/office/officeart/2008/layout/AlternatingHexagons"/>
    <dgm:cxn modelId="{2E409874-8FAD-48F2-A5A8-46D6198EFB67}" type="presParOf" srcId="{F3727915-CB4D-4A63-8EF8-569945A6E3C1}" destId="{F7FB7EFE-DFAB-4A05-8D50-51FF07D028AA}" srcOrd="3" destOrd="0" presId="urn:microsoft.com/office/officeart/2008/layout/AlternatingHexagons"/>
    <dgm:cxn modelId="{533D1AEC-6499-43C8-B92C-1BFF9CC3F6D9}" type="presParOf" srcId="{F3727915-CB4D-4A63-8EF8-569945A6E3C1}" destId="{844BA10F-BC8F-4D8D-940D-9CFFC4AEE7AA}" srcOrd="4" destOrd="0" presId="urn:microsoft.com/office/officeart/2008/layout/AlternatingHexagons"/>
    <dgm:cxn modelId="{E364804A-E3DD-4047-A5AE-E882EE5169D7}" type="presParOf" srcId="{844BA10F-BC8F-4D8D-940D-9CFFC4AEE7AA}" destId="{985013B0-6714-4144-8C1E-9F3C845F1852}" srcOrd="0" destOrd="0" presId="urn:microsoft.com/office/officeart/2008/layout/AlternatingHexagons"/>
    <dgm:cxn modelId="{9A88BDAF-D327-48AD-A425-236F8A032A77}" type="presParOf" srcId="{844BA10F-BC8F-4D8D-940D-9CFFC4AEE7AA}" destId="{2DB5F144-B419-4330-85B3-C6D7F9BF4DDB}" srcOrd="1" destOrd="0" presId="urn:microsoft.com/office/officeart/2008/layout/AlternatingHexagons"/>
    <dgm:cxn modelId="{4FE837E9-AE98-4116-9364-FBC3709F63FB}" type="presParOf" srcId="{844BA10F-BC8F-4D8D-940D-9CFFC4AEE7AA}" destId="{3AB03E40-731A-4A62-92B9-4B28BB0EFCC1}" srcOrd="2" destOrd="0" presId="urn:microsoft.com/office/officeart/2008/layout/AlternatingHexagons"/>
    <dgm:cxn modelId="{1DFCEC8B-B748-4527-9C78-2EF84D222EBE}" type="presParOf" srcId="{844BA10F-BC8F-4D8D-940D-9CFFC4AEE7AA}" destId="{4D1F95BF-7F04-4880-BE6E-A41C05845687}" srcOrd="3" destOrd="0" presId="urn:microsoft.com/office/officeart/2008/layout/AlternatingHexagons"/>
    <dgm:cxn modelId="{5DE9CCF0-65A0-46D2-8A9D-8C7B40194B2A}" type="presParOf" srcId="{844BA10F-BC8F-4D8D-940D-9CFFC4AEE7AA}" destId="{B38CE672-2C4F-4E19-BC7D-C3D6A7DE2C9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3A78EDA-5DD2-4965-BEA3-2527B4FF96C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0770C263-638E-469B-AE65-8C00A83F007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2400" b="1" dirty="0" smtClean="0"/>
            <a:t>Papeles de trabajo</a:t>
          </a:r>
          <a:endParaRPr lang="es-EC" sz="2400" b="1" dirty="0"/>
        </a:p>
      </dgm:t>
    </dgm:pt>
    <dgm:pt modelId="{A98F6A24-BF6A-4A27-9E7B-528A30410DFE}" type="parTrans" cxnId="{49D9F519-5CB1-4EB0-9559-7C5B8B10FC51}">
      <dgm:prSet/>
      <dgm:spPr/>
      <dgm:t>
        <a:bodyPr/>
        <a:lstStyle/>
        <a:p>
          <a:endParaRPr lang="es-EC"/>
        </a:p>
      </dgm:t>
    </dgm:pt>
    <dgm:pt modelId="{552BB8C3-9964-4840-928A-DBD040EF13E2}" type="sibTrans" cxnId="{49D9F519-5CB1-4EB0-9559-7C5B8B10FC51}">
      <dgm:prSet/>
      <dgm:spPr/>
      <dgm:t>
        <a:bodyPr/>
        <a:lstStyle/>
        <a:p>
          <a:endParaRPr lang="es-EC"/>
        </a:p>
      </dgm:t>
    </dgm:pt>
    <dgm:pt modelId="{7738993A-D82B-472A-8CCC-F6FEC8CBD54A}">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1200" dirty="0" smtClean="0"/>
            <a:t>Es el conjunto de documentos, es decir todas aquellas cédulas, que contienen la información que ha obtenido el profesional de auditoria en la revisión del examen, los papeles de trabajo pueden ser el resultados obtenido de los procedimientos y de las pruebas de auditoría</a:t>
          </a:r>
          <a:endParaRPr lang="es-EC" sz="1200" dirty="0"/>
        </a:p>
      </dgm:t>
    </dgm:pt>
    <dgm:pt modelId="{FFA488EC-E1C7-4029-8BFF-DA686DC87AB8}" type="parTrans" cxnId="{74220385-8EF8-4DF0-9AF1-F822F5D2D59E}">
      <dgm:prSet/>
      <dgm:spPr/>
      <dgm:t>
        <a:bodyPr/>
        <a:lstStyle/>
        <a:p>
          <a:endParaRPr lang="es-EC"/>
        </a:p>
      </dgm:t>
    </dgm:pt>
    <dgm:pt modelId="{DCB382A5-4C80-457B-9B97-7794C34C4477}" type="sibTrans" cxnId="{74220385-8EF8-4DF0-9AF1-F822F5D2D59E}">
      <dgm:prSet/>
      <dgm:spPr/>
      <dgm:t>
        <a:bodyPr/>
        <a:lstStyle/>
        <a:p>
          <a:endParaRPr lang="es-EC"/>
        </a:p>
      </dgm:t>
    </dgm:pt>
    <dgm:pt modelId="{31953AD1-F498-485F-B8A1-C78A082FD6B9}" type="pres">
      <dgm:prSet presAssocID="{43A78EDA-5DD2-4965-BEA3-2527B4FF96C2}" presName="Name0" presStyleCnt="0">
        <dgm:presLayoutVars>
          <dgm:dir/>
          <dgm:animLvl val="lvl"/>
          <dgm:resizeHandles val="exact"/>
        </dgm:presLayoutVars>
      </dgm:prSet>
      <dgm:spPr/>
      <dgm:t>
        <a:bodyPr/>
        <a:lstStyle/>
        <a:p>
          <a:endParaRPr lang="es-EC"/>
        </a:p>
      </dgm:t>
    </dgm:pt>
    <dgm:pt modelId="{411D0326-6655-46F8-95E5-4A574C7AF98E}" type="pres">
      <dgm:prSet presAssocID="{7738993A-D82B-472A-8CCC-F6FEC8CBD54A}" presName="boxAndChildren" presStyleCnt="0"/>
      <dgm:spPr/>
    </dgm:pt>
    <dgm:pt modelId="{8AEB5A11-2322-4DB9-9DF4-06C93ECB0E95}" type="pres">
      <dgm:prSet presAssocID="{7738993A-D82B-472A-8CCC-F6FEC8CBD54A}" presName="parentTextBox" presStyleLbl="node1" presStyleIdx="0" presStyleCnt="2" custScaleY="60854"/>
      <dgm:spPr/>
      <dgm:t>
        <a:bodyPr/>
        <a:lstStyle/>
        <a:p>
          <a:endParaRPr lang="es-EC"/>
        </a:p>
      </dgm:t>
    </dgm:pt>
    <dgm:pt modelId="{D5F76A0C-EEEA-40A1-BA0F-2018D858FBBA}" type="pres">
      <dgm:prSet presAssocID="{552BB8C3-9964-4840-928A-DBD040EF13E2}" presName="sp" presStyleCnt="0"/>
      <dgm:spPr/>
    </dgm:pt>
    <dgm:pt modelId="{6A27E4B9-85FE-401A-BCE1-999D03ED5978}" type="pres">
      <dgm:prSet presAssocID="{0770C263-638E-469B-AE65-8C00A83F007F}" presName="arrowAndChildren" presStyleCnt="0"/>
      <dgm:spPr/>
    </dgm:pt>
    <dgm:pt modelId="{CFA11EE1-4CF0-47CB-B8EB-1A801CF43B44}" type="pres">
      <dgm:prSet presAssocID="{0770C263-638E-469B-AE65-8C00A83F007F}" presName="parentTextArrow" presStyleLbl="node1" presStyleIdx="1" presStyleCnt="2" custScaleY="33530"/>
      <dgm:spPr/>
      <dgm:t>
        <a:bodyPr/>
        <a:lstStyle/>
        <a:p>
          <a:endParaRPr lang="es-EC"/>
        </a:p>
      </dgm:t>
    </dgm:pt>
  </dgm:ptLst>
  <dgm:cxnLst>
    <dgm:cxn modelId="{74220385-8EF8-4DF0-9AF1-F822F5D2D59E}" srcId="{43A78EDA-5DD2-4965-BEA3-2527B4FF96C2}" destId="{7738993A-D82B-472A-8CCC-F6FEC8CBD54A}" srcOrd="1" destOrd="0" parTransId="{FFA488EC-E1C7-4029-8BFF-DA686DC87AB8}" sibTransId="{DCB382A5-4C80-457B-9B97-7794C34C4477}"/>
    <dgm:cxn modelId="{49D9F519-5CB1-4EB0-9559-7C5B8B10FC51}" srcId="{43A78EDA-5DD2-4965-BEA3-2527B4FF96C2}" destId="{0770C263-638E-469B-AE65-8C00A83F007F}" srcOrd="0" destOrd="0" parTransId="{A98F6A24-BF6A-4A27-9E7B-528A30410DFE}" sibTransId="{552BB8C3-9964-4840-928A-DBD040EF13E2}"/>
    <dgm:cxn modelId="{C9ED7252-9D8D-4650-880E-66B653F33E16}" type="presOf" srcId="{0770C263-638E-469B-AE65-8C00A83F007F}" destId="{CFA11EE1-4CF0-47CB-B8EB-1A801CF43B44}" srcOrd="0" destOrd="0" presId="urn:microsoft.com/office/officeart/2005/8/layout/process4"/>
    <dgm:cxn modelId="{36651554-69DE-474A-A98E-546CD32A01AE}" type="presOf" srcId="{7738993A-D82B-472A-8CCC-F6FEC8CBD54A}" destId="{8AEB5A11-2322-4DB9-9DF4-06C93ECB0E95}" srcOrd="0" destOrd="0" presId="urn:microsoft.com/office/officeart/2005/8/layout/process4"/>
    <dgm:cxn modelId="{26817137-68EF-4B28-B6FB-0F84103B5A02}" type="presOf" srcId="{43A78EDA-5DD2-4965-BEA3-2527B4FF96C2}" destId="{31953AD1-F498-485F-B8A1-C78A082FD6B9}" srcOrd="0" destOrd="0" presId="urn:microsoft.com/office/officeart/2005/8/layout/process4"/>
    <dgm:cxn modelId="{E25572C4-8729-4458-907F-3D9FFBE5E51A}" type="presParOf" srcId="{31953AD1-F498-485F-B8A1-C78A082FD6B9}" destId="{411D0326-6655-46F8-95E5-4A574C7AF98E}" srcOrd="0" destOrd="0" presId="urn:microsoft.com/office/officeart/2005/8/layout/process4"/>
    <dgm:cxn modelId="{172E419E-0830-486A-A4DE-639292E9829C}" type="presParOf" srcId="{411D0326-6655-46F8-95E5-4A574C7AF98E}" destId="{8AEB5A11-2322-4DB9-9DF4-06C93ECB0E95}" srcOrd="0" destOrd="0" presId="urn:microsoft.com/office/officeart/2005/8/layout/process4"/>
    <dgm:cxn modelId="{03129B63-8638-40A2-A027-733631A57BF0}" type="presParOf" srcId="{31953AD1-F498-485F-B8A1-C78A082FD6B9}" destId="{D5F76A0C-EEEA-40A1-BA0F-2018D858FBBA}" srcOrd="1" destOrd="0" presId="urn:microsoft.com/office/officeart/2005/8/layout/process4"/>
    <dgm:cxn modelId="{9B3EAB88-1E16-446C-8C4D-ABB2C3236D80}" type="presParOf" srcId="{31953AD1-F498-485F-B8A1-C78A082FD6B9}" destId="{6A27E4B9-85FE-401A-BCE1-999D03ED5978}" srcOrd="2" destOrd="0" presId="urn:microsoft.com/office/officeart/2005/8/layout/process4"/>
    <dgm:cxn modelId="{7E17A70A-DD9F-43D8-A9C4-2E3461D49274}" type="presParOf" srcId="{6A27E4B9-85FE-401A-BCE1-999D03ED5978}" destId="{CFA11EE1-4CF0-47CB-B8EB-1A801CF43B4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D1688A-DDE6-44E8-8C56-7336C18817E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C"/>
        </a:p>
      </dgm:t>
    </dgm:pt>
    <dgm:pt modelId="{75CEC9CC-0006-43A7-B1FA-1642A7079FE0}">
      <dgm:prSet phldrT="[Texto]" custT="1"/>
      <dgm:spPr>
        <a:solidFill>
          <a:schemeClr val="accent4">
            <a:lumMod val="75000"/>
          </a:schemeClr>
        </a:solidFill>
      </dgm:spPr>
      <dgm:t>
        <a:bodyPr/>
        <a:lstStyle/>
        <a:p>
          <a:r>
            <a:rPr lang="es-EC" sz="2400" b="1" dirty="0" smtClean="0"/>
            <a:t>Objetivo general</a:t>
          </a:r>
        </a:p>
        <a:p>
          <a:r>
            <a:rPr lang="es-EC" sz="1800" dirty="0" smtClean="0"/>
            <a:t>Producir servicios de calidad para satisfacer todas las necesidades financieras de sus clientes, la ética en los negocios y el trabajo eficiente .</a:t>
          </a:r>
          <a:endParaRPr lang="es-EC" sz="1800" dirty="0"/>
        </a:p>
      </dgm:t>
    </dgm:pt>
    <dgm:pt modelId="{4E343D7F-2E54-45B8-A12C-C784388E7AF6}" type="parTrans" cxnId="{85A359C0-E2C0-43B4-8A27-4525DD5832B1}">
      <dgm:prSet/>
      <dgm:spPr/>
      <dgm:t>
        <a:bodyPr/>
        <a:lstStyle/>
        <a:p>
          <a:endParaRPr lang="es-EC"/>
        </a:p>
      </dgm:t>
    </dgm:pt>
    <dgm:pt modelId="{3A19C8C7-EB9A-49B7-951B-1984462FD6FA}" type="sibTrans" cxnId="{85A359C0-E2C0-43B4-8A27-4525DD5832B1}">
      <dgm:prSet/>
      <dgm:spPr/>
      <dgm:t>
        <a:bodyPr/>
        <a:lstStyle/>
        <a:p>
          <a:endParaRPr lang="es-EC"/>
        </a:p>
      </dgm:t>
    </dgm:pt>
    <dgm:pt modelId="{294FAAD4-0014-490F-891D-931DC33B0FEF}">
      <dgm:prSet phldrT="[Texto]"/>
      <dgm:spPr>
        <a:solidFill>
          <a:schemeClr val="bg2">
            <a:lumMod val="50000"/>
          </a:schemeClr>
        </a:solidFill>
      </dgm:spPr>
      <dgm:t>
        <a:bodyPr/>
        <a:lstStyle/>
        <a:p>
          <a:r>
            <a:rPr lang="es-EC" dirty="0" smtClean="0"/>
            <a:t>Generar  rentabilidad atractiva para  accionistas, fuentes de trabajo para  colaboradores y apoyo a la comunidad</a:t>
          </a:r>
          <a:endParaRPr lang="es-EC" dirty="0"/>
        </a:p>
      </dgm:t>
    </dgm:pt>
    <dgm:pt modelId="{3A362201-238E-4684-83DB-09605586B1D6}" type="parTrans" cxnId="{58073CDC-E870-40C2-A7D5-8A124A0D8954}">
      <dgm:prSet/>
      <dgm:spPr/>
      <dgm:t>
        <a:bodyPr/>
        <a:lstStyle/>
        <a:p>
          <a:endParaRPr lang="es-EC"/>
        </a:p>
      </dgm:t>
    </dgm:pt>
    <dgm:pt modelId="{832BB8EF-F414-4317-8A99-1900C1291E44}" type="sibTrans" cxnId="{58073CDC-E870-40C2-A7D5-8A124A0D8954}">
      <dgm:prSet/>
      <dgm:spPr/>
      <dgm:t>
        <a:bodyPr/>
        <a:lstStyle/>
        <a:p>
          <a:endParaRPr lang="es-EC"/>
        </a:p>
      </dgm:t>
    </dgm:pt>
    <dgm:pt modelId="{36CDBEFA-00EA-45D1-B545-7318A03A48C7}">
      <dgm:prSet phldrT="[Texto]"/>
      <dgm:spPr>
        <a:solidFill>
          <a:schemeClr val="accent6">
            <a:lumMod val="75000"/>
          </a:schemeClr>
        </a:solidFill>
      </dgm:spPr>
      <dgm:t>
        <a:bodyPr/>
        <a:lstStyle/>
        <a:p>
          <a:r>
            <a:rPr lang="es-EC" dirty="0" smtClean="0"/>
            <a:t>Desarrollar la marca Produbanco como el mejor empleador</a:t>
          </a:r>
          <a:endParaRPr lang="es-EC" dirty="0"/>
        </a:p>
      </dgm:t>
    </dgm:pt>
    <dgm:pt modelId="{B6F06BA8-05F5-48AE-8F94-614CC27AE54D}" type="parTrans" cxnId="{81E053D3-306F-403A-A36A-02EABC658D81}">
      <dgm:prSet/>
      <dgm:spPr/>
      <dgm:t>
        <a:bodyPr/>
        <a:lstStyle/>
        <a:p>
          <a:endParaRPr lang="es-EC"/>
        </a:p>
      </dgm:t>
    </dgm:pt>
    <dgm:pt modelId="{85847613-6D4D-4F74-9FC0-B4BCC2A49CD6}" type="sibTrans" cxnId="{81E053D3-306F-403A-A36A-02EABC658D81}">
      <dgm:prSet/>
      <dgm:spPr/>
      <dgm:t>
        <a:bodyPr/>
        <a:lstStyle/>
        <a:p>
          <a:endParaRPr lang="es-EC"/>
        </a:p>
      </dgm:t>
    </dgm:pt>
    <dgm:pt modelId="{6415E9ED-1CAE-4196-AF91-1ECD15537DBD}">
      <dgm:prSet phldrT="[Texto]"/>
      <dgm:spPr>
        <a:solidFill>
          <a:schemeClr val="bg1">
            <a:lumMod val="65000"/>
          </a:schemeClr>
        </a:solidFill>
      </dgm:spPr>
      <dgm:t>
        <a:bodyPr/>
        <a:lstStyle/>
        <a:p>
          <a:r>
            <a:rPr lang="es-EC" dirty="0" smtClean="0"/>
            <a:t>Posicionar las fortalezas de la marca e imagen corporativa</a:t>
          </a:r>
          <a:endParaRPr lang="es-EC" dirty="0"/>
        </a:p>
      </dgm:t>
    </dgm:pt>
    <dgm:pt modelId="{87DDE8C2-2660-4EB6-A942-3FA2B4F35264}" type="parTrans" cxnId="{5D1A1E11-4CC0-4C1E-A8C6-69743E7F4ABE}">
      <dgm:prSet/>
      <dgm:spPr/>
      <dgm:t>
        <a:bodyPr/>
        <a:lstStyle/>
        <a:p>
          <a:endParaRPr lang="es-EC"/>
        </a:p>
      </dgm:t>
    </dgm:pt>
    <dgm:pt modelId="{D734E111-FE8D-4F96-812A-4CBA28151780}" type="sibTrans" cxnId="{5D1A1E11-4CC0-4C1E-A8C6-69743E7F4ABE}">
      <dgm:prSet/>
      <dgm:spPr/>
      <dgm:t>
        <a:bodyPr/>
        <a:lstStyle/>
        <a:p>
          <a:endParaRPr lang="es-EC"/>
        </a:p>
      </dgm:t>
    </dgm:pt>
    <dgm:pt modelId="{18D51D7E-15D3-436D-A87A-C8CB97EBD054}">
      <dgm:prSet phldrT="[Texto]"/>
      <dgm:spPr>
        <a:solidFill>
          <a:schemeClr val="accent2">
            <a:lumMod val="75000"/>
          </a:schemeClr>
        </a:solidFill>
      </dgm:spPr>
      <dgm:t>
        <a:bodyPr/>
        <a:lstStyle/>
        <a:p>
          <a:r>
            <a:rPr lang="es-EC" dirty="0" smtClean="0"/>
            <a:t>Desarrollar negocio en el mercado financiero bajo estrategias de mejora continua</a:t>
          </a:r>
          <a:endParaRPr lang="es-EC" dirty="0"/>
        </a:p>
      </dgm:t>
    </dgm:pt>
    <dgm:pt modelId="{0BDA8DA7-63DA-41C4-BE62-6B505EAA5507}" type="parTrans" cxnId="{43A79DEB-DBBA-4CB6-8274-1249303FB158}">
      <dgm:prSet/>
      <dgm:spPr/>
      <dgm:t>
        <a:bodyPr/>
        <a:lstStyle/>
        <a:p>
          <a:endParaRPr lang="es-EC"/>
        </a:p>
      </dgm:t>
    </dgm:pt>
    <dgm:pt modelId="{BBCE1F7E-8E08-4B26-8D5A-CE84E645D90F}" type="sibTrans" cxnId="{43A79DEB-DBBA-4CB6-8274-1249303FB158}">
      <dgm:prSet/>
      <dgm:spPr/>
      <dgm:t>
        <a:bodyPr/>
        <a:lstStyle/>
        <a:p>
          <a:endParaRPr lang="es-EC"/>
        </a:p>
      </dgm:t>
    </dgm:pt>
    <dgm:pt modelId="{F5BFE0A3-79B4-4404-AD59-4FF9F496C048}" type="pres">
      <dgm:prSet presAssocID="{55D1688A-DDE6-44E8-8C56-7336C18817EC}" presName="composite" presStyleCnt="0">
        <dgm:presLayoutVars>
          <dgm:chMax val="1"/>
          <dgm:dir/>
          <dgm:resizeHandles val="exact"/>
        </dgm:presLayoutVars>
      </dgm:prSet>
      <dgm:spPr/>
      <dgm:t>
        <a:bodyPr/>
        <a:lstStyle/>
        <a:p>
          <a:endParaRPr lang="es-EC"/>
        </a:p>
      </dgm:t>
    </dgm:pt>
    <dgm:pt modelId="{9453CB7E-2A56-49B9-9C44-12C59B261984}" type="pres">
      <dgm:prSet presAssocID="{75CEC9CC-0006-43A7-B1FA-1642A7079FE0}" presName="roof" presStyleLbl="dkBgShp" presStyleIdx="0" presStyleCnt="2" custScaleY="115210"/>
      <dgm:spPr/>
      <dgm:t>
        <a:bodyPr/>
        <a:lstStyle/>
        <a:p>
          <a:endParaRPr lang="es-EC"/>
        </a:p>
      </dgm:t>
    </dgm:pt>
    <dgm:pt modelId="{F259B584-BD80-4C63-9D84-E59EE2475A3C}" type="pres">
      <dgm:prSet presAssocID="{75CEC9CC-0006-43A7-B1FA-1642A7079FE0}" presName="pillars" presStyleCnt="0"/>
      <dgm:spPr/>
    </dgm:pt>
    <dgm:pt modelId="{78BA78D3-4903-4B7B-92CB-57CDA4134E4D}" type="pres">
      <dgm:prSet presAssocID="{75CEC9CC-0006-43A7-B1FA-1642A7079FE0}" presName="pillar1" presStyleLbl="node1" presStyleIdx="0" presStyleCnt="4" custScaleY="81657" custLinFactNeighborX="-16717" custLinFactNeighborY="22500">
        <dgm:presLayoutVars>
          <dgm:bulletEnabled val="1"/>
        </dgm:presLayoutVars>
      </dgm:prSet>
      <dgm:spPr/>
      <dgm:t>
        <a:bodyPr/>
        <a:lstStyle/>
        <a:p>
          <a:endParaRPr lang="es-EC"/>
        </a:p>
      </dgm:t>
    </dgm:pt>
    <dgm:pt modelId="{E7A5CF5E-1CFF-472F-9455-C1BD228EE49B}" type="pres">
      <dgm:prSet presAssocID="{36CDBEFA-00EA-45D1-B545-7318A03A48C7}" presName="pillarX" presStyleLbl="node1" presStyleIdx="1" presStyleCnt="4" custScaleY="81657" custLinFactNeighborX="-1775" custLinFactNeighborY="20783">
        <dgm:presLayoutVars>
          <dgm:bulletEnabled val="1"/>
        </dgm:presLayoutVars>
      </dgm:prSet>
      <dgm:spPr/>
      <dgm:t>
        <a:bodyPr/>
        <a:lstStyle/>
        <a:p>
          <a:endParaRPr lang="es-EC"/>
        </a:p>
      </dgm:t>
    </dgm:pt>
    <dgm:pt modelId="{E05800DF-1F44-47E0-83C7-0ED0A34AC9A5}" type="pres">
      <dgm:prSet presAssocID="{18D51D7E-15D3-436D-A87A-C8CB97EBD054}" presName="pillarX" presStyleLbl="node1" presStyleIdx="2" presStyleCnt="4" custScaleY="81657" custLinFactNeighborX="-1775" custLinFactNeighborY="20783">
        <dgm:presLayoutVars>
          <dgm:bulletEnabled val="1"/>
        </dgm:presLayoutVars>
      </dgm:prSet>
      <dgm:spPr/>
      <dgm:t>
        <a:bodyPr/>
        <a:lstStyle/>
        <a:p>
          <a:endParaRPr lang="es-EC"/>
        </a:p>
      </dgm:t>
    </dgm:pt>
    <dgm:pt modelId="{B8E632FB-1BE2-4605-B3AE-C3E576ADD386}" type="pres">
      <dgm:prSet presAssocID="{6415E9ED-1CAE-4196-AF91-1ECD15537DBD}" presName="pillarX" presStyleLbl="node1" presStyleIdx="3" presStyleCnt="4" custScaleY="82657" custLinFactNeighborX="3361" custLinFactNeighborY="23000">
        <dgm:presLayoutVars>
          <dgm:bulletEnabled val="1"/>
        </dgm:presLayoutVars>
      </dgm:prSet>
      <dgm:spPr/>
      <dgm:t>
        <a:bodyPr/>
        <a:lstStyle/>
        <a:p>
          <a:endParaRPr lang="es-EC"/>
        </a:p>
      </dgm:t>
    </dgm:pt>
    <dgm:pt modelId="{9514593C-E81F-4817-BA70-9D57E85289B4}" type="pres">
      <dgm:prSet presAssocID="{75CEC9CC-0006-43A7-B1FA-1642A7079FE0}" presName="base" presStyleLbl="dkBgShp" presStyleIdx="1" presStyleCnt="2" custScaleY="183217" custLinFactY="-368383" custLinFactNeighborY="-400000"/>
      <dgm:spPr/>
    </dgm:pt>
  </dgm:ptLst>
  <dgm:cxnLst>
    <dgm:cxn modelId="{388E5282-7A70-4733-9E8F-8F65438B0777}" type="presOf" srcId="{18D51D7E-15D3-436D-A87A-C8CB97EBD054}" destId="{E05800DF-1F44-47E0-83C7-0ED0A34AC9A5}" srcOrd="0" destOrd="0" presId="urn:microsoft.com/office/officeart/2005/8/layout/hList3"/>
    <dgm:cxn modelId="{5D1A1E11-4CC0-4C1E-A8C6-69743E7F4ABE}" srcId="{75CEC9CC-0006-43A7-B1FA-1642A7079FE0}" destId="{6415E9ED-1CAE-4196-AF91-1ECD15537DBD}" srcOrd="3" destOrd="0" parTransId="{87DDE8C2-2660-4EB6-A942-3FA2B4F35264}" sibTransId="{D734E111-FE8D-4F96-812A-4CBA28151780}"/>
    <dgm:cxn modelId="{43A79DEB-DBBA-4CB6-8274-1249303FB158}" srcId="{75CEC9CC-0006-43A7-B1FA-1642A7079FE0}" destId="{18D51D7E-15D3-436D-A87A-C8CB97EBD054}" srcOrd="2" destOrd="0" parTransId="{0BDA8DA7-63DA-41C4-BE62-6B505EAA5507}" sibTransId="{BBCE1F7E-8E08-4B26-8D5A-CE84E645D90F}"/>
    <dgm:cxn modelId="{3EBD150B-82D8-476E-AFA7-A5F80718E3C9}" type="presOf" srcId="{6415E9ED-1CAE-4196-AF91-1ECD15537DBD}" destId="{B8E632FB-1BE2-4605-B3AE-C3E576ADD386}" srcOrd="0" destOrd="0" presId="urn:microsoft.com/office/officeart/2005/8/layout/hList3"/>
    <dgm:cxn modelId="{DFF3512B-9A47-498D-9FF9-DE627A83BD6D}" type="presOf" srcId="{294FAAD4-0014-490F-891D-931DC33B0FEF}" destId="{78BA78D3-4903-4B7B-92CB-57CDA4134E4D}" srcOrd="0" destOrd="0" presId="urn:microsoft.com/office/officeart/2005/8/layout/hList3"/>
    <dgm:cxn modelId="{2CB12803-14D1-4BC1-A683-EA857DD1DB70}" type="presOf" srcId="{55D1688A-DDE6-44E8-8C56-7336C18817EC}" destId="{F5BFE0A3-79B4-4404-AD59-4FF9F496C048}" srcOrd="0" destOrd="0" presId="urn:microsoft.com/office/officeart/2005/8/layout/hList3"/>
    <dgm:cxn modelId="{58073CDC-E870-40C2-A7D5-8A124A0D8954}" srcId="{75CEC9CC-0006-43A7-B1FA-1642A7079FE0}" destId="{294FAAD4-0014-490F-891D-931DC33B0FEF}" srcOrd="0" destOrd="0" parTransId="{3A362201-238E-4684-83DB-09605586B1D6}" sibTransId="{832BB8EF-F414-4317-8A99-1900C1291E44}"/>
    <dgm:cxn modelId="{E4D98E6C-F56D-4A30-AE92-175988FD975A}" type="presOf" srcId="{75CEC9CC-0006-43A7-B1FA-1642A7079FE0}" destId="{9453CB7E-2A56-49B9-9C44-12C59B261984}" srcOrd="0" destOrd="0" presId="urn:microsoft.com/office/officeart/2005/8/layout/hList3"/>
    <dgm:cxn modelId="{85A359C0-E2C0-43B4-8A27-4525DD5832B1}" srcId="{55D1688A-DDE6-44E8-8C56-7336C18817EC}" destId="{75CEC9CC-0006-43A7-B1FA-1642A7079FE0}" srcOrd="0" destOrd="0" parTransId="{4E343D7F-2E54-45B8-A12C-C784388E7AF6}" sibTransId="{3A19C8C7-EB9A-49B7-951B-1984462FD6FA}"/>
    <dgm:cxn modelId="{81E053D3-306F-403A-A36A-02EABC658D81}" srcId="{75CEC9CC-0006-43A7-B1FA-1642A7079FE0}" destId="{36CDBEFA-00EA-45D1-B545-7318A03A48C7}" srcOrd="1" destOrd="0" parTransId="{B6F06BA8-05F5-48AE-8F94-614CC27AE54D}" sibTransId="{85847613-6D4D-4F74-9FC0-B4BCC2A49CD6}"/>
    <dgm:cxn modelId="{92DC3F44-0D30-43C6-8CA2-B5EA8362BF78}" type="presOf" srcId="{36CDBEFA-00EA-45D1-B545-7318A03A48C7}" destId="{E7A5CF5E-1CFF-472F-9455-C1BD228EE49B}" srcOrd="0" destOrd="0" presId="urn:microsoft.com/office/officeart/2005/8/layout/hList3"/>
    <dgm:cxn modelId="{AE9B3645-D667-4CDF-B831-7E98101CA664}" type="presParOf" srcId="{F5BFE0A3-79B4-4404-AD59-4FF9F496C048}" destId="{9453CB7E-2A56-49B9-9C44-12C59B261984}" srcOrd="0" destOrd="0" presId="urn:microsoft.com/office/officeart/2005/8/layout/hList3"/>
    <dgm:cxn modelId="{D7F6AA69-B2B9-4DFE-92B9-85A0FD3F1DFF}" type="presParOf" srcId="{F5BFE0A3-79B4-4404-AD59-4FF9F496C048}" destId="{F259B584-BD80-4C63-9D84-E59EE2475A3C}" srcOrd="1" destOrd="0" presId="urn:microsoft.com/office/officeart/2005/8/layout/hList3"/>
    <dgm:cxn modelId="{8117FB58-FE7C-4FF3-9E3C-56670C0BCE53}" type="presParOf" srcId="{F259B584-BD80-4C63-9D84-E59EE2475A3C}" destId="{78BA78D3-4903-4B7B-92CB-57CDA4134E4D}" srcOrd="0" destOrd="0" presId="urn:microsoft.com/office/officeart/2005/8/layout/hList3"/>
    <dgm:cxn modelId="{4C97AB3F-5F5B-492E-8812-5553D0154435}" type="presParOf" srcId="{F259B584-BD80-4C63-9D84-E59EE2475A3C}" destId="{E7A5CF5E-1CFF-472F-9455-C1BD228EE49B}" srcOrd="1" destOrd="0" presId="urn:microsoft.com/office/officeart/2005/8/layout/hList3"/>
    <dgm:cxn modelId="{F7851787-AB2F-4DA9-9D5B-963D3F5DA578}" type="presParOf" srcId="{F259B584-BD80-4C63-9D84-E59EE2475A3C}" destId="{E05800DF-1F44-47E0-83C7-0ED0A34AC9A5}" srcOrd="2" destOrd="0" presId="urn:microsoft.com/office/officeart/2005/8/layout/hList3"/>
    <dgm:cxn modelId="{FB2643FF-2252-447D-AF0C-5DCBB67E9B08}" type="presParOf" srcId="{F259B584-BD80-4C63-9D84-E59EE2475A3C}" destId="{B8E632FB-1BE2-4605-B3AE-C3E576ADD386}" srcOrd="3" destOrd="0" presId="urn:microsoft.com/office/officeart/2005/8/layout/hList3"/>
    <dgm:cxn modelId="{D141A2E2-DAA8-4B29-B7D4-B0857CCFDC95}" type="presParOf" srcId="{F5BFE0A3-79B4-4404-AD59-4FF9F496C048}" destId="{9514593C-E81F-4817-BA70-9D57E85289B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AB53293-A453-4307-9D76-98E364510D6F}"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EE54863C-7044-4CE4-B2F4-5D45A4F9372E}">
      <dgm:prSet phldrT="[Texto]" custT="1">
        <dgm:style>
          <a:lnRef idx="1">
            <a:schemeClr val="dk1"/>
          </a:lnRef>
          <a:fillRef idx="2">
            <a:schemeClr val="dk1"/>
          </a:fillRef>
          <a:effectRef idx="1">
            <a:schemeClr val="dk1"/>
          </a:effectRef>
          <a:fontRef idx="minor">
            <a:schemeClr val="dk1"/>
          </a:fontRef>
        </dgm:style>
      </dgm:prSet>
      <dgm:spPr/>
      <dgm:t>
        <a:bodyPr/>
        <a:lstStyle/>
        <a:p>
          <a:r>
            <a:rPr lang="es-EC" sz="1700" b="1" dirty="0" smtClean="0"/>
            <a:t>MARCAS DE AUDITORIA</a:t>
          </a:r>
        </a:p>
        <a:p>
          <a:r>
            <a:rPr lang="es-EC" sz="1400" dirty="0" smtClean="0"/>
            <a:t>Son los símbolos que documentan a los papeles de trabajo las cuales deben tener significado y estas dejan constancia de parte del trabajo que se ha realizado.</a:t>
          </a:r>
          <a:endParaRPr lang="es-EC" sz="1400" dirty="0"/>
        </a:p>
      </dgm:t>
    </dgm:pt>
    <dgm:pt modelId="{C7DB7BB8-58B6-416C-9C6D-DD6BF3DDA656}" type="parTrans" cxnId="{09E71544-CE49-45D5-B5A5-A8F0EBE8C115}">
      <dgm:prSet/>
      <dgm:spPr/>
      <dgm:t>
        <a:bodyPr/>
        <a:lstStyle/>
        <a:p>
          <a:endParaRPr lang="es-EC"/>
        </a:p>
      </dgm:t>
    </dgm:pt>
    <dgm:pt modelId="{0D834048-2604-44E6-8A48-BA1788A675C9}" type="sibTrans" cxnId="{09E71544-CE49-45D5-B5A5-A8F0EBE8C115}">
      <dgm:prSet/>
      <dgm:spPr/>
      <dgm:t>
        <a:bodyPr/>
        <a:lstStyle/>
        <a:p>
          <a:endParaRPr lang="es-EC"/>
        </a:p>
      </dgm:t>
    </dgm:pt>
    <dgm:pt modelId="{F825C521-1CE6-4820-A6DE-3DE273257BDC}">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C" sz="1700" b="1" dirty="0" smtClean="0"/>
            <a:t>REFERENCIA CRUZADA</a:t>
          </a:r>
        </a:p>
        <a:p>
          <a:r>
            <a:rPr lang="es-EC" sz="1400" dirty="0" smtClean="0"/>
            <a:t>Es la referencia que se da un elemento que se registre en otro lugar de un documento, es decir se puede registrar referencias cruzadas para los títulos, pies de página, marcadores y los párrafos numerados</a:t>
          </a:r>
          <a:endParaRPr lang="es-EC" sz="1400" dirty="0"/>
        </a:p>
      </dgm:t>
    </dgm:pt>
    <dgm:pt modelId="{F9D6EC9F-7709-4A55-924E-0BD287F6A927}" type="parTrans" cxnId="{D83A3660-8803-44CB-8746-F0789715A8A7}">
      <dgm:prSet/>
      <dgm:spPr/>
      <dgm:t>
        <a:bodyPr/>
        <a:lstStyle/>
        <a:p>
          <a:endParaRPr lang="es-EC"/>
        </a:p>
      </dgm:t>
    </dgm:pt>
    <dgm:pt modelId="{7BE25A7C-9985-459F-8470-74783C441C4A}" type="sibTrans" cxnId="{D83A3660-8803-44CB-8746-F0789715A8A7}">
      <dgm:prSet/>
      <dgm:spPr/>
      <dgm:t>
        <a:bodyPr/>
        <a:lstStyle/>
        <a:p>
          <a:endParaRPr lang="es-EC"/>
        </a:p>
      </dgm:t>
    </dgm:pt>
    <dgm:pt modelId="{0243AE0E-A974-41A4-95E5-DFFF5F7E04CF}" type="pres">
      <dgm:prSet presAssocID="{BAB53293-A453-4307-9D76-98E364510D6F}" presName="linearFlow" presStyleCnt="0">
        <dgm:presLayoutVars>
          <dgm:dir/>
          <dgm:resizeHandles val="exact"/>
        </dgm:presLayoutVars>
      </dgm:prSet>
      <dgm:spPr/>
    </dgm:pt>
    <dgm:pt modelId="{F6B1B145-CE6C-4754-AD03-FC8E21C8EE9D}" type="pres">
      <dgm:prSet presAssocID="{EE54863C-7044-4CE4-B2F4-5D45A4F9372E}" presName="comp" presStyleCnt="0"/>
      <dgm:spPr/>
    </dgm:pt>
    <dgm:pt modelId="{D5457910-B8FF-4A90-969F-648A1AC3592D}" type="pres">
      <dgm:prSet presAssocID="{EE54863C-7044-4CE4-B2F4-5D45A4F9372E}" presName="rect2" presStyleLbl="node1" presStyleIdx="0" presStyleCnt="2" custScaleY="71890" custLinFactNeighborX="2744">
        <dgm:presLayoutVars>
          <dgm:bulletEnabled val="1"/>
        </dgm:presLayoutVars>
      </dgm:prSet>
      <dgm:spPr/>
      <dgm:t>
        <a:bodyPr/>
        <a:lstStyle/>
        <a:p>
          <a:endParaRPr lang="es-EC"/>
        </a:p>
      </dgm:t>
    </dgm:pt>
    <dgm:pt modelId="{C2ADF8DB-58A0-484C-A200-600ABDA16B6F}" type="pres">
      <dgm:prSet presAssocID="{EE54863C-7044-4CE4-B2F4-5D45A4F9372E}" presName="rect1" presStyleLbl="lnNode1" presStyleIdx="0" presStyleCnt="2" custScaleX="150458" custScaleY="113353" custLinFactNeighborX="-9603" custLinFactNeighborY="4530"/>
      <dgm:spPr>
        <a:blipFill rotWithShape="1">
          <a:blip xmlns:r="http://schemas.openxmlformats.org/officeDocument/2006/relationships" r:embed="rId1"/>
          <a:stretch>
            <a:fillRect/>
          </a:stretch>
        </a:blipFill>
      </dgm:spPr>
    </dgm:pt>
    <dgm:pt modelId="{A32D3CE3-7833-4807-8052-1AB8A7BB84ED}" type="pres">
      <dgm:prSet presAssocID="{0D834048-2604-44E6-8A48-BA1788A675C9}" presName="sibTrans" presStyleCnt="0"/>
      <dgm:spPr/>
    </dgm:pt>
    <dgm:pt modelId="{9ECD0914-0E74-4233-B014-D41836EB7210}" type="pres">
      <dgm:prSet presAssocID="{F825C521-1CE6-4820-A6DE-3DE273257BDC}" presName="comp" presStyleCnt="0"/>
      <dgm:spPr/>
    </dgm:pt>
    <dgm:pt modelId="{044CD7AB-DBB7-479C-A0A7-3A49F264E92F}" type="pres">
      <dgm:prSet presAssocID="{F825C521-1CE6-4820-A6DE-3DE273257BDC}" presName="rect2" presStyleLbl="node1" presStyleIdx="1" presStyleCnt="2" custScaleX="110373" custScaleY="72790" custLinFactNeighborX="-9394">
        <dgm:presLayoutVars>
          <dgm:bulletEnabled val="1"/>
        </dgm:presLayoutVars>
      </dgm:prSet>
      <dgm:spPr/>
      <dgm:t>
        <a:bodyPr/>
        <a:lstStyle/>
        <a:p>
          <a:endParaRPr lang="es-EC"/>
        </a:p>
      </dgm:t>
    </dgm:pt>
    <dgm:pt modelId="{6AEF9016-B6F1-4B4A-B0D9-5390E620EA50}" type="pres">
      <dgm:prSet presAssocID="{F825C521-1CE6-4820-A6DE-3DE273257BDC}" presName="rect1" presStyleLbl="lnNode1" presStyleIdx="1" presStyleCnt="2" custScaleX="140863" custScaleY="124933"/>
      <dgm:spPr>
        <a:blipFill rotWithShape="1">
          <a:blip xmlns:r="http://schemas.openxmlformats.org/officeDocument/2006/relationships" r:embed="rId2"/>
          <a:stretch>
            <a:fillRect/>
          </a:stretch>
        </a:blipFill>
      </dgm:spPr>
    </dgm:pt>
  </dgm:ptLst>
  <dgm:cxnLst>
    <dgm:cxn modelId="{09E71544-CE49-45D5-B5A5-A8F0EBE8C115}" srcId="{BAB53293-A453-4307-9D76-98E364510D6F}" destId="{EE54863C-7044-4CE4-B2F4-5D45A4F9372E}" srcOrd="0" destOrd="0" parTransId="{C7DB7BB8-58B6-416C-9C6D-DD6BF3DDA656}" sibTransId="{0D834048-2604-44E6-8A48-BA1788A675C9}"/>
    <dgm:cxn modelId="{C77CC4E1-3EE3-4616-8B6E-D99546BC6257}" type="presOf" srcId="{BAB53293-A453-4307-9D76-98E364510D6F}" destId="{0243AE0E-A974-41A4-95E5-DFFF5F7E04CF}" srcOrd="0" destOrd="0" presId="urn:microsoft.com/office/officeart/2008/layout/AlternatingPictureBlocks"/>
    <dgm:cxn modelId="{F8304E25-0D0F-437D-BBBA-C420CD6D5F50}" type="presOf" srcId="{EE54863C-7044-4CE4-B2F4-5D45A4F9372E}" destId="{D5457910-B8FF-4A90-969F-648A1AC3592D}" srcOrd="0" destOrd="0" presId="urn:microsoft.com/office/officeart/2008/layout/AlternatingPictureBlocks"/>
    <dgm:cxn modelId="{35085072-41EC-4E89-A25A-F9A97A5F447E}" type="presOf" srcId="{F825C521-1CE6-4820-A6DE-3DE273257BDC}" destId="{044CD7AB-DBB7-479C-A0A7-3A49F264E92F}" srcOrd="0" destOrd="0" presId="urn:microsoft.com/office/officeart/2008/layout/AlternatingPictureBlocks"/>
    <dgm:cxn modelId="{D83A3660-8803-44CB-8746-F0789715A8A7}" srcId="{BAB53293-A453-4307-9D76-98E364510D6F}" destId="{F825C521-1CE6-4820-A6DE-3DE273257BDC}" srcOrd="1" destOrd="0" parTransId="{F9D6EC9F-7709-4A55-924E-0BD287F6A927}" sibTransId="{7BE25A7C-9985-459F-8470-74783C441C4A}"/>
    <dgm:cxn modelId="{51ACE265-2661-4A67-A121-CD6393C63A63}" type="presParOf" srcId="{0243AE0E-A974-41A4-95E5-DFFF5F7E04CF}" destId="{F6B1B145-CE6C-4754-AD03-FC8E21C8EE9D}" srcOrd="0" destOrd="0" presId="urn:microsoft.com/office/officeart/2008/layout/AlternatingPictureBlocks"/>
    <dgm:cxn modelId="{39744ED1-6065-4BF9-9A02-AB3A9BADA9FA}" type="presParOf" srcId="{F6B1B145-CE6C-4754-AD03-FC8E21C8EE9D}" destId="{D5457910-B8FF-4A90-969F-648A1AC3592D}" srcOrd="0" destOrd="0" presId="urn:microsoft.com/office/officeart/2008/layout/AlternatingPictureBlocks"/>
    <dgm:cxn modelId="{280D1100-804E-4D03-A3FF-396832F2EAD6}" type="presParOf" srcId="{F6B1B145-CE6C-4754-AD03-FC8E21C8EE9D}" destId="{C2ADF8DB-58A0-484C-A200-600ABDA16B6F}" srcOrd="1" destOrd="0" presId="urn:microsoft.com/office/officeart/2008/layout/AlternatingPictureBlocks"/>
    <dgm:cxn modelId="{D4ADDBEB-119F-435F-ABD6-38E4E207D4EA}" type="presParOf" srcId="{0243AE0E-A974-41A4-95E5-DFFF5F7E04CF}" destId="{A32D3CE3-7833-4807-8052-1AB8A7BB84ED}" srcOrd="1" destOrd="0" presId="urn:microsoft.com/office/officeart/2008/layout/AlternatingPictureBlocks"/>
    <dgm:cxn modelId="{2084B724-B6A8-44F1-8E71-C3C068BA1E0C}" type="presParOf" srcId="{0243AE0E-A974-41A4-95E5-DFFF5F7E04CF}" destId="{9ECD0914-0E74-4233-B014-D41836EB7210}" srcOrd="2" destOrd="0" presId="urn:microsoft.com/office/officeart/2008/layout/AlternatingPictureBlocks"/>
    <dgm:cxn modelId="{43A4948B-B798-4B4E-8CA0-CCABCCF28EA2}" type="presParOf" srcId="{9ECD0914-0E74-4233-B014-D41836EB7210}" destId="{044CD7AB-DBB7-479C-A0A7-3A49F264E92F}" srcOrd="0" destOrd="0" presId="urn:microsoft.com/office/officeart/2008/layout/AlternatingPictureBlocks"/>
    <dgm:cxn modelId="{AA97787F-0E09-4EDC-BAB9-EF5E14525AC5}" type="presParOf" srcId="{9ECD0914-0E74-4233-B014-D41836EB7210}" destId="{6AEF9016-B6F1-4B4A-B0D9-5390E620EA50}"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CD0CDC6-4331-4E94-B7A9-33FD02641E88}" type="doc">
      <dgm:prSet loTypeId="urn:microsoft.com/office/officeart/2005/8/layout/pyramid2" loCatId="list" qsTypeId="urn:microsoft.com/office/officeart/2005/8/quickstyle/simple1" qsCatId="simple" csTypeId="urn:microsoft.com/office/officeart/2005/8/colors/accent1_2" csCatId="accent1" phldr="1"/>
      <dgm:spPr/>
    </dgm:pt>
    <dgm:pt modelId="{2C0EFAA9-16BD-4655-B91D-F7B8BAA279EB}">
      <dgm:prSet phldrT="[Texto]" custT="1"/>
      <dgm:spPr/>
      <dgm:t>
        <a:bodyPr/>
        <a:lstStyle/>
        <a:p>
          <a:r>
            <a:rPr lang="es-EC" sz="1100" b="1" dirty="0" smtClean="0"/>
            <a:t>EVIDENCIA SUFICIENTE</a:t>
          </a:r>
        </a:p>
        <a:p>
          <a:r>
            <a:rPr lang="es-EC" sz="1100" dirty="0" smtClean="0"/>
            <a:t>Es evidencia suficiente por ser evidencia objetiva y convincente, ya que puede  permitir el sustentar los hallazgos, conclusiones y las recomendaciones que están expresadas en el informe de auditoría</a:t>
          </a:r>
          <a:endParaRPr lang="es-EC" sz="1100" dirty="0"/>
        </a:p>
      </dgm:t>
    </dgm:pt>
    <dgm:pt modelId="{C027B82E-CBB8-4291-A02D-E6AF87027086}" type="parTrans" cxnId="{F223174E-04FD-444E-AEF5-A0CDE7C036E4}">
      <dgm:prSet/>
      <dgm:spPr/>
      <dgm:t>
        <a:bodyPr/>
        <a:lstStyle/>
        <a:p>
          <a:endParaRPr lang="es-EC"/>
        </a:p>
      </dgm:t>
    </dgm:pt>
    <dgm:pt modelId="{A8735375-A002-4A7F-BA98-5B6CC20FB5FC}" type="sibTrans" cxnId="{F223174E-04FD-444E-AEF5-A0CDE7C036E4}">
      <dgm:prSet/>
      <dgm:spPr/>
      <dgm:t>
        <a:bodyPr/>
        <a:lstStyle/>
        <a:p>
          <a:endParaRPr lang="es-EC"/>
        </a:p>
      </dgm:t>
    </dgm:pt>
    <dgm:pt modelId="{72AC7BE3-8AD3-4CF5-8471-88DE2CA4FCD9}">
      <dgm:prSet phldrT="[Texto]" custT="1"/>
      <dgm:spPr/>
      <dgm:t>
        <a:bodyPr/>
        <a:lstStyle/>
        <a:p>
          <a:r>
            <a:rPr lang="es-EC" sz="1100" b="1" dirty="0" smtClean="0"/>
            <a:t>EVIDENCIA RELEVANTE</a:t>
          </a:r>
        </a:p>
        <a:p>
          <a:r>
            <a:rPr lang="es-EC" sz="1100" dirty="0" smtClean="0"/>
            <a:t>Ayuda al auditor a obtener una conclusión en base a los objetivos específicos de auditoría</a:t>
          </a:r>
          <a:endParaRPr lang="es-EC" sz="1100" dirty="0"/>
        </a:p>
      </dgm:t>
    </dgm:pt>
    <dgm:pt modelId="{569B4E9B-57D5-4738-848D-B5AA0A84BCCA}" type="parTrans" cxnId="{584944AB-41C8-4D7E-91EE-F424E74B665C}">
      <dgm:prSet/>
      <dgm:spPr/>
      <dgm:t>
        <a:bodyPr/>
        <a:lstStyle/>
        <a:p>
          <a:endParaRPr lang="es-EC"/>
        </a:p>
      </dgm:t>
    </dgm:pt>
    <dgm:pt modelId="{EE7FCA53-83B5-4C16-8C5D-4F610E8E7F92}" type="sibTrans" cxnId="{584944AB-41C8-4D7E-91EE-F424E74B665C}">
      <dgm:prSet/>
      <dgm:spPr/>
      <dgm:t>
        <a:bodyPr/>
        <a:lstStyle/>
        <a:p>
          <a:endParaRPr lang="es-EC"/>
        </a:p>
      </dgm:t>
    </dgm:pt>
    <dgm:pt modelId="{31BB9B52-FF4D-4C48-9C61-2317172E1C79}">
      <dgm:prSet phldrT="[Texto]" custT="1"/>
      <dgm:spPr/>
      <dgm:t>
        <a:bodyPr/>
        <a:lstStyle/>
        <a:p>
          <a:r>
            <a:rPr lang="es-EC" sz="1100" b="1" dirty="0" smtClean="0"/>
            <a:t>EVIDENCIA PERTINENTE  </a:t>
          </a:r>
        </a:p>
        <a:p>
          <a:r>
            <a:rPr lang="es-EC" sz="1100" dirty="0" smtClean="0"/>
            <a:t>Se refiere a su razonabilidad, consiste en la apreciación de la relación entre la evidencia y su uso</a:t>
          </a:r>
          <a:endParaRPr lang="es-EC" sz="1100" dirty="0"/>
        </a:p>
      </dgm:t>
    </dgm:pt>
    <dgm:pt modelId="{AFAABDE4-563B-44D8-98E5-E7020CAB04F0}" type="parTrans" cxnId="{B8AB3C51-AB2C-4251-964D-2058FD5EB430}">
      <dgm:prSet/>
      <dgm:spPr/>
      <dgm:t>
        <a:bodyPr/>
        <a:lstStyle/>
        <a:p>
          <a:endParaRPr lang="es-EC"/>
        </a:p>
      </dgm:t>
    </dgm:pt>
    <dgm:pt modelId="{8A97BAAC-C0E8-47BC-AA85-F5695DCE2B2A}" type="sibTrans" cxnId="{B8AB3C51-AB2C-4251-964D-2058FD5EB430}">
      <dgm:prSet/>
      <dgm:spPr/>
      <dgm:t>
        <a:bodyPr/>
        <a:lstStyle/>
        <a:p>
          <a:endParaRPr lang="es-EC"/>
        </a:p>
      </dgm:t>
    </dgm:pt>
    <dgm:pt modelId="{D147B741-DA54-4E68-B5AD-25FFB072F1A4}">
      <dgm:prSet phldrT="[Texto]" custT="1"/>
      <dgm:spPr/>
      <dgm:t>
        <a:bodyPr/>
        <a:lstStyle/>
        <a:p>
          <a:r>
            <a:rPr lang="es-EC" sz="1100" b="1" dirty="0" smtClean="0"/>
            <a:t>EVIDENCIA LEGAL</a:t>
          </a:r>
        </a:p>
        <a:p>
          <a:r>
            <a:rPr lang="es-EC" sz="1100" dirty="0" smtClean="0"/>
            <a:t>es cuando terceros o el solicitante de la auditoria requiere presentar los papeles de trabajo para ser examinados únicamente ante un tribunal, es considerado un derecho legal</a:t>
          </a:r>
          <a:endParaRPr lang="es-EC" sz="1100" dirty="0"/>
        </a:p>
      </dgm:t>
    </dgm:pt>
    <dgm:pt modelId="{FCE8E520-6490-4BB4-A28C-689EECBC29B8}" type="parTrans" cxnId="{2892EF6F-B2BB-4B3F-B91C-5DF1AF737683}">
      <dgm:prSet/>
      <dgm:spPr/>
      <dgm:t>
        <a:bodyPr/>
        <a:lstStyle/>
        <a:p>
          <a:endParaRPr lang="es-EC"/>
        </a:p>
      </dgm:t>
    </dgm:pt>
    <dgm:pt modelId="{57E0A3A8-9040-4B51-8072-8B347FCF9C24}" type="sibTrans" cxnId="{2892EF6F-B2BB-4B3F-B91C-5DF1AF737683}">
      <dgm:prSet/>
      <dgm:spPr/>
      <dgm:t>
        <a:bodyPr/>
        <a:lstStyle/>
        <a:p>
          <a:endParaRPr lang="es-EC"/>
        </a:p>
      </dgm:t>
    </dgm:pt>
    <dgm:pt modelId="{725AD83E-9B30-4C7C-A993-0812CD1AAFA4}">
      <dgm:prSet phldrT="[Texto]" custT="1"/>
      <dgm:spPr/>
      <dgm:t>
        <a:bodyPr/>
        <a:lstStyle/>
        <a:p>
          <a:r>
            <a:rPr lang="es-EC" sz="1100" b="1" dirty="0" smtClean="0"/>
            <a:t>EVIDENCIA COMPETENTE</a:t>
          </a:r>
        </a:p>
        <a:p>
          <a:r>
            <a:rPr lang="es-EC" sz="1100" dirty="0" smtClean="0"/>
            <a:t>Debe ser confiable y válida, con el firme propósito de evaluar la competencia de la evidencia, tiene que considerarse si existen razones para dudar de su integridad o validez</a:t>
          </a:r>
          <a:endParaRPr lang="es-EC" sz="1100" dirty="0"/>
        </a:p>
      </dgm:t>
    </dgm:pt>
    <dgm:pt modelId="{3BD06104-1242-4D77-86ED-7B9EDB6C4F98}" type="parTrans" cxnId="{360DFF10-802F-4B0B-BA94-CF8DD97D2A08}">
      <dgm:prSet/>
      <dgm:spPr/>
      <dgm:t>
        <a:bodyPr/>
        <a:lstStyle/>
        <a:p>
          <a:endParaRPr lang="es-EC"/>
        </a:p>
      </dgm:t>
    </dgm:pt>
    <dgm:pt modelId="{7B78DA9E-D07D-40F9-8F3B-A8EEA3F6FFDC}" type="sibTrans" cxnId="{360DFF10-802F-4B0B-BA94-CF8DD97D2A08}">
      <dgm:prSet/>
      <dgm:spPr/>
      <dgm:t>
        <a:bodyPr/>
        <a:lstStyle/>
        <a:p>
          <a:endParaRPr lang="es-EC"/>
        </a:p>
      </dgm:t>
    </dgm:pt>
    <dgm:pt modelId="{BC9A6553-024F-4B57-BA71-0649690E0CF0}" type="pres">
      <dgm:prSet presAssocID="{ECD0CDC6-4331-4E94-B7A9-33FD02641E88}" presName="compositeShape" presStyleCnt="0">
        <dgm:presLayoutVars>
          <dgm:dir/>
          <dgm:resizeHandles/>
        </dgm:presLayoutVars>
      </dgm:prSet>
      <dgm:spPr/>
    </dgm:pt>
    <dgm:pt modelId="{0A8ED9B2-3588-4528-8BB7-67B59A2D329C}" type="pres">
      <dgm:prSet presAssocID="{ECD0CDC6-4331-4E94-B7A9-33FD02641E88}" presName="pyramid" presStyleLbl="node1" presStyleIdx="0" presStyleCnt="1"/>
      <dgm:spPr/>
    </dgm:pt>
    <dgm:pt modelId="{F01ED285-31C7-43DB-AC19-B69F6202709C}" type="pres">
      <dgm:prSet presAssocID="{ECD0CDC6-4331-4E94-B7A9-33FD02641E88}" presName="theList" presStyleCnt="0"/>
      <dgm:spPr/>
    </dgm:pt>
    <dgm:pt modelId="{BFC356CC-616D-4C0C-A6B3-36848CE47874}" type="pres">
      <dgm:prSet presAssocID="{2C0EFAA9-16BD-4655-B91D-F7B8BAA279EB}" presName="aNode" presStyleLbl="fgAcc1" presStyleIdx="0" presStyleCnt="5" custScaleX="131426" custScaleY="408437" custLinFactNeighborX="12614">
        <dgm:presLayoutVars>
          <dgm:bulletEnabled val="1"/>
        </dgm:presLayoutVars>
      </dgm:prSet>
      <dgm:spPr/>
      <dgm:t>
        <a:bodyPr/>
        <a:lstStyle/>
        <a:p>
          <a:endParaRPr lang="es-EC"/>
        </a:p>
      </dgm:t>
    </dgm:pt>
    <dgm:pt modelId="{E24D3CE7-45E4-499E-8AB3-67BDAF8F13F4}" type="pres">
      <dgm:prSet presAssocID="{2C0EFAA9-16BD-4655-B91D-F7B8BAA279EB}" presName="aSpace" presStyleCnt="0"/>
      <dgm:spPr/>
    </dgm:pt>
    <dgm:pt modelId="{07BDE8B4-9F52-4A25-B8B2-4DB17DDF2FFE}" type="pres">
      <dgm:prSet presAssocID="{72AC7BE3-8AD3-4CF5-8471-88DE2CA4FCD9}" presName="aNode" presStyleLbl="fgAcc1" presStyleIdx="1" presStyleCnt="5" custScaleX="131203" custScaleY="254597" custLinFactNeighborX="14108" custLinFactNeighborY="72876">
        <dgm:presLayoutVars>
          <dgm:bulletEnabled val="1"/>
        </dgm:presLayoutVars>
      </dgm:prSet>
      <dgm:spPr/>
      <dgm:t>
        <a:bodyPr/>
        <a:lstStyle/>
        <a:p>
          <a:endParaRPr lang="es-EC"/>
        </a:p>
      </dgm:t>
    </dgm:pt>
    <dgm:pt modelId="{ECA3EC38-61B9-406D-BAD7-1958F2670ED7}" type="pres">
      <dgm:prSet presAssocID="{72AC7BE3-8AD3-4CF5-8471-88DE2CA4FCD9}" presName="aSpace" presStyleCnt="0"/>
      <dgm:spPr/>
    </dgm:pt>
    <dgm:pt modelId="{FF908C2A-DDF9-4AFF-A639-718DFD3977C4}" type="pres">
      <dgm:prSet presAssocID="{31BB9B52-FF4D-4C48-9C61-2317172E1C79}" presName="aNode" presStyleLbl="fgAcc1" presStyleIdx="2" presStyleCnt="5" custScaleX="130287" custScaleY="338483" custLinFactY="14364" custLinFactNeighborX="13650" custLinFactNeighborY="100000">
        <dgm:presLayoutVars>
          <dgm:bulletEnabled val="1"/>
        </dgm:presLayoutVars>
      </dgm:prSet>
      <dgm:spPr/>
      <dgm:t>
        <a:bodyPr/>
        <a:lstStyle/>
        <a:p>
          <a:endParaRPr lang="es-EC"/>
        </a:p>
      </dgm:t>
    </dgm:pt>
    <dgm:pt modelId="{CD053987-55C6-47C7-9F5B-6AC1E201A015}" type="pres">
      <dgm:prSet presAssocID="{31BB9B52-FF4D-4C48-9C61-2317172E1C79}" presName="aSpace" presStyleCnt="0"/>
      <dgm:spPr/>
    </dgm:pt>
    <dgm:pt modelId="{54D5E9D6-3CD4-45CA-ADD5-E76E20B44FE1}" type="pres">
      <dgm:prSet presAssocID="{D147B741-DA54-4E68-B5AD-25FFB072F1A4}" presName="aNode" presStyleLbl="fgAcc1" presStyleIdx="3" presStyleCnt="5" custScaleX="136205" custScaleY="348087" custLinFactY="40505" custLinFactNeighborX="16609" custLinFactNeighborY="100000">
        <dgm:presLayoutVars>
          <dgm:bulletEnabled val="1"/>
        </dgm:presLayoutVars>
      </dgm:prSet>
      <dgm:spPr/>
      <dgm:t>
        <a:bodyPr/>
        <a:lstStyle/>
        <a:p>
          <a:endParaRPr lang="es-EC"/>
        </a:p>
      </dgm:t>
    </dgm:pt>
    <dgm:pt modelId="{3AC7F993-D0CC-4D7F-8338-7AF86D785837}" type="pres">
      <dgm:prSet presAssocID="{D147B741-DA54-4E68-B5AD-25FFB072F1A4}" presName="aSpace" presStyleCnt="0"/>
      <dgm:spPr/>
    </dgm:pt>
    <dgm:pt modelId="{CF5FDDF3-97E5-4F6B-9BD8-3DE2EB23FF98}" type="pres">
      <dgm:prSet presAssocID="{725AD83E-9B30-4C7C-A993-0812CD1AAFA4}" presName="aNode" presStyleLbl="fgAcc1" presStyleIdx="4" presStyleCnt="5" custScaleX="139882" custScaleY="396561" custLinFactY="77168" custLinFactNeighborX="18447" custLinFactNeighborY="100000">
        <dgm:presLayoutVars>
          <dgm:bulletEnabled val="1"/>
        </dgm:presLayoutVars>
      </dgm:prSet>
      <dgm:spPr/>
      <dgm:t>
        <a:bodyPr/>
        <a:lstStyle/>
        <a:p>
          <a:endParaRPr lang="es-EC"/>
        </a:p>
      </dgm:t>
    </dgm:pt>
    <dgm:pt modelId="{14A458EF-1A8D-45C1-994D-930AA03DF1E9}" type="pres">
      <dgm:prSet presAssocID="{725AD83E-9B30-4C7C-A993-0812CD1AAFA4}" presName="aSpace" presStyleCnt="0"/>
      <dgm:spPr/>
    </dgm:pt>
  </dgm:ptLst>
  <dgm:cxnLst>
    <dgm:cxn modelId="{57D6A136-8C57-4997-9252-52044845A27B}" type="presOf" srcId="{725AD83E-9B30-4C7C-A993-0812CD1AAFA4}" destId="{CF5FDDF3-97E5-4F6B-9BD8-3DE2EB23FF98}" srcOrd="0" destOrd="0" presId="urn:microsoft.com/office/officeart/2005/8/layout/pyramid2"/>
    <dgm:cxn modelId="{360DFF10-802F-4B0B-BA94-CF8DD97D2A08}" srcId="{ECD0CDC6-4331-4E94-B7A9-33FD02641E88}" destId="{725AD83E-9B30-4C7C-A993-0812CD1AAFA4}" srcOrd="4" destOrd="0" parTransId="{3BD06104-1242-4D77-86ED-7B9EDB6C4F98}" sibTransId="{7B78DA9E-D07D-40F9-8F3B-A8EEA3F6FFDC}"/>
    <dgm:cxn modelId="{4B5CFE1C-C31A-474D-B3BC-D63F3E771AEB}" type="presOf" srcId="{2C0EFAA9-16BD-4655-B91D-F7B8BAA279EB}" destId="{BFC356CC-616D-4C0C-A6B3-36848CE47874}" srcOrd="0" destOrd="0" presId="urn:microsoft.com/office/officeart/2005/8/layout/pyramid2"/>
    <dgm:cxn modelId="{F223174E-04FD-444E-AEF5-A0CDE7C036E4}" srcId="{ECD0CDC6-4331-4E94-B7A9-33FD02641E88}" destId="{2C0EFAA9-16BD-4655-B91D-F7B8BAA279EB}" srcOrd="0" destOrd="0" parTransId="{C027B82E-CBB8-4291-A02D-E6AF87027086}" sibTransId="{A8735375-A002-4A7F-BA98-5B6CC20FB5FC}"/>
    <dgm:cxn modelId="{2892EF6F-B2BB-4B3F-B91C-5DF1AF737683}" srcId="{ECD0CDC6-4331-4E94-B7A9-33FD02641E88}" destId="{D147B741-DA54-4E68-B5AD-25FFB072F1A4}" srcOrd="3" destOrd="0" parTransId="{FCE8E520-6490-4BB4-A28C-689EECBC29B8}" sibTransId="{57E0A3A8-9040-4B51-8072-8B347FCF9C24}"/>
    <dgm:cxn modelId="{D51E0A03-F415-468C-9693-A6A7522D4380}" type="presOf" srcId="{ECD0CDC6-4331-4E94-B7A9-33FD02641E88}" destId="{BC9A6553-024F-4B57-BA71-0649690E0CF0}" srcOrd="0" destOrd="0" presId="urn:microsoft.com/office/officeart/2005/8/layout/pyramid2"/>
    <dgm:cxn modelId="{135FF234-67DB-44A4-B99E-DA3CF910AD5B}" type="presOf" srcId="{72AC7BE3-8AD3-4CF5-8471-88DE2CA4FCD9}" destId="{07BDE8B4-9F52-4A25-B8B2-4DB17DDF2FFE}" srcOrd="0" destOrd="0" presId="urn:microsoft.com/office/officeart/2005/8/layout/pyramid2"/>
    <dgm:cxn modelId="{B8AB3C51-AB2C-4251-964D-2058FD5EB430}" srcId="{ECD0CDC6-4331-4E94-B7A9-33FD02641E88}" destId="{31BB9B52-FF4D-4C48-9C61-2317172E1C79}" srcOrd="2" destOrd="0" parTransId="{AFAABDE4-563B-44D8-98E5-E7020CAB04F0}" sibTransId="{8A97BAAC-C0E8-47BC-AA85-F5695DCE2B2A}"/>
    <dgm:cxn modelId="{584944AB-41C8-4D7E-91EE-F424E74B665C}" srcId="{ECD0CDC6-4331-4E94-B7A9-33FD02641E88}" destId="{72AC7BE3-8AD3-4CF5-8471-88DE2CA4FCD9}" srcOrd="1" destOrd="0" parTransId="{569B4E9B-57D5-4738-848D-B5AA0A84BCCA}" sibTransId="{EE7FCA53-83B5-4C16-8C5D-4F610E8E7F92}"/>
    <dgm:cxn modelId="{0DFB1B8C-C232-4B06-8E95-3D2AE1BFC53C}" type="presOf" srcId="{31BB9B52-FF4D-4C48-9C61-2317172E1C79}" destId="{FF908C2A-DDF9-4AFF-A639-718DFD3977C4}" srcOrd="0" destOrd="0" presId="urn:microsoft.com/office/officeart/2005/8/layout/pyramid2"/>
    <dgm:cxn modelId="{C017D8EA-835A-4B95-B6F2-72859D286EA8}" type="presOf" srcId="{D147B741-DA54-4E68-B5AD-25FFB072F1A4}" destId="{54D5E9D6-3CD4-45CA-ADD5-E76E20B44FE1}" srcOrd="0" destOrd="0" presId="urn:microsoft.com/office/officeart/2005/8/layout/pyramid2"/>
    <dgm:cxn modelId="{7BC19B23-1C68-4E17-B4D5-A6AA4DEB0358}" type="presParOf" srcId="{BC9A6553-024F-4B57-BA71-0649690E0CF0}" destId="{0A8ED9B2-3588-4528-8BB7-67B59A2D329C}" srcOrd="0" destOrd="0" presId="urn:microsoft.com/office/officeart/2005/8/layout/pyramid2"/>
    <dgm:cxn modelId="{F6B99E37-B9A6-4562-AD8C-EF35D8B115AC}" type="presParOf" srcId="{BC9A6553-024F-4B57-BA71-0649690E0CF0}" destId="{F01ED285-31C7-43DB-AC19-B69F6202709C}" srcOrd="1" destOrd="0" presId="urn:microsoft.com/office/officeart/2005/8/layout/pyramid2"/>
    <dgm:cxn modelId="{F25F82FC-4DDA-4907-A29C-C9BF809801FC}" type="presParOf" srcId="{F01ED285-31C7-43DB-AC19-B69F6202709C}" destId="{BFC356CC-616D-4C0C-A6B3-36848CE47874}" srcOrd="0" destOrd="0" presId="urn:microsoft.com/office/officeart/2005/8/layout/pyramid2"/>
    <dgm:cxn modelId="{F0173E70-0F61-4259-9F4E-6EE0FD311431}" type="presParOf" srcId="{F01ED285-31C7-43DB-AC19-B69F6202709C}" destId="{E24D3CE7-45E4-499E-8AB3-67BDAF8F13F4}" srcOrd="1" destOrd="0" presId="urn:microsoft.com/office/officeart/2005/8/layout/pyramid2"/>
    <dgm:cxn modelId="{CFEB3E53-7515-4839-8222-E3DB0AFF211F}" type="presParOf" srcId="{F01ED285-31C7-43DB-AC19-B69F6202709C}" destId="{07BDE8B4-9F52-4A25-B8B2-4DB17DDF2FFE}" srcOrd="2" destOrd="0" presId="urn:microsoft.com/office/officeart/2005/8/layout/pyramid2"/>
    <dgm:cxn modelId="{277E5BBC-E846-4BB1-A764-A75678E38296}" type="presParOf" srcId="{F01ED285-31C7-43DB-AC19-B69F6202709C}" destId="{ECA3EC38-61B9-406D-BAD7-1958F2670ED7}" srcOrd="3" destOrd="0" presId="urn:microsoft.com/office/officeart/2005/8/layout/pyramid2"/>
    <dgm:cxn modelId="{3BB284C2-6033-4373-A3BA-4E72D5B358A9}" type="presParOf" srcId="{F01ED285-31C7-43DB-AC19-B69F6202709C}" destId="{FF908C2A-DDF9-4AFF-A639-718DFD3977C4}" srcOrd="4" destOrd="0" presId="urn:microsoft.com/office/officeart/2005/8/layout/pyramid2"/>
    <dgm:cxn modelId="{8E5A2340-610E-4D6B-BCAB-E95F7CCC2D25}" type="presParOf" srcId="{F01ED285-31C7-43DB-AC19-B69F6202709C}" destId="{CD053987-55C6-47C7-9F5B-6AC1E201A015}" srcOrd="5" destOrd="0" presId="urn:microsoft.com/office/officeart/2005/8/layout/pyramid2"/>
    <dgm:cxn modelId="{A06075B1-1070-4710-963A-348D42AD1764}" type="presParOf" srcId="{F01ED285-31C7-43DB-AC19-B69F6202709C}" destId="{54D5E9D6-3CD4-45CA-ADD5-E76E20B44FE1}" srcOrd="6" destOrd="0" presId="urn:microsoft.com/office/officeart/2005/8/layout/pyramid2"/>
    <dgm:cxn modelId="{E1742837-C22B-4205-95F1-5B161F87942D}" type="presParOf" srcId="{F01ED285-31C7-43DB-AC19-B69F6202709C}" destId="{3AC7F993-D0CC-4D7F-8338-7AF86D785837}" srcOrd="7" destOrd="0" presId="urn:microsoft.com/office/officeart/2005/8/layout/pyramid2"/>
    <dgm:cxn modelId="{20FE6DE0-6C39-4ADF-AA45-E07E5F81FE59}" type="presParOf" srcId="{F01ED285-31C7-43DB-AC19-B69F6202709C}" destId="{CF5FDDF3-97E5-4F6B-9BD8-3DE2EB23FF98}" srcOrd="8" destOrd="0" presId="urn:microsoft.com/office/officeart/2005/8/layout/pyramid2"/>
    <dgm:cxn modelId="{9F36CEF9-7E62-4476-9AD3-3C209911B248}" type="presParOf" srcId="{F01ED285-31C7-43DB-AC19-B69F6202709C}" destId="{14A458EF-1A8D-45C1-994D-930AA03DF1E9}"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2901A9E-0E8D-499E-A50B-10D2C1D5C15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C"/>
        </a:p>
      </dgm:t>
    </dgm:pt>
    <dgm:pt modelId="{8801C3C3-8024-4E1C-BA01-08C30603F294}">
      <dgm:prSet phldrT="[Texto]"/>
      <dgm:spPr/>
      <dgm:t>
        <a:bodyPr/>
        <a:lstStyle/>
        <a:p>
          <a:r>
            <a:rPr lang="es-EC" dirty="0" smtClean="0"/>
            <a:t>Condición </a:t>
          </a:r>
          <a:endParaRPr lang="es-EC" dirty="0"/>
        </a:p>
      </dgm:t>
    </dgm:pt>
    <dgm:pt modelId="{C33AF85D-0147-4092-9941-1DC9924D098D}" type="parTrans" cxnId="{48C33414-1A87-4CA0-A6F9-1DD02B2DC5EE}">
      <dgm:prSet/>
      <dgm:spPr/>
      <dgm:t>
        <a:bodyPr/>
        <a:lstStyle/>
        <a:p>
          <a:endParaRPr lang="es-EC"/>
        </a:p>
      </dgm:t>
    </dgm:pt>
    <dgm:pt modelId="{31771599-F311-4AD9-BA0B-DD46F50C0466}" type="sibTrans" cxnId="{48C33414-1A87-4CA0-A6F9-1DD02B2DC5EE}">
      <dgm:prSet/>
      <dgm:spPr/>
      <dgm:t>
        <a:bodyPr/>
        <a:lstStyle/>
        <a:p>
          <a:endParaRPr lang="es-EC"/>
        </a:p>
      </dgm:t>
    </dgm:pt>
    <dgm:pt modelId="{331C6D0F-4557-4FB4-86CD-E297B9E8033A}">
      <dgm:prSet phldrT="[Texto]"/>
      <dgm:spPr/>
      <dgm:t>
        <a:bodyPr/>
        <a:lstStyle/>
        <a:p>
          <a:r>
            <a:rPr lang="es-EC" dirty="0" smtClean="0"/>
            <a:t>Criterio</a:t>
          </a:r>
          <a:endParaRPr lang="es-EC" dirty="0"/>
        </a:p>
      </dgm:t>
    </dgm:pt>
    <dgm:pt modelId="{FE0C4D6C-BE61-42B6-B563-EC423B5E84B6}" type="parTrans" cxnId="{5C2FDB23-3884-4B13-BFA9-56274CCD9156}">
      <dgm:prSet/>
      <dgm:spPr/>
      <dgm:t>
        <a:bodyPr/>
        <a:lstStyle/>
        <a:p>
          <a:endParaRPr lang="es-EC"/>
        </a:p>
      </dgm:t>
    </dgm:pt>
    <dgm:pt modelId="{46FF73D4-B9B7-464E-9626-7FAFA2C677BB}" type="sibTrans" cxnId="{5C2FDB23-3884-4B13-BFA9-56274CCD9156}">
      <dgm:prSet/>
      <dgm:spPr/>
      <dgm:t>
        <a:bodyPr/>
        <a:lstStyle/>
        <a:p>
          <a:endParaRPr lang="es-EC"/>
        </a:p>
      </dgm:t>
    </dgm:pt>
    <dgm:pt modelId="{EF4B6AF8-ECB3-4BD7-B917-2A5C64B9DCAE}">
      <dgm:prSet phldrT="[Texto]"/>
      <dgm:spPr/>
      <dgm:t>
        <a:bodyPr/>
        <a:lstStyle/>
        <a:p>
          <a:r>
            <a:rPr lang="es-EC" dirty="0" smtClean="0"/>
            <a:t>Efecto</a:t>
          </a:r>
          <a:endParaRPr lang="es-EC" dirty="0"/>
        </a:p>
      </dgm:t>
    </dgm:pt>
    <dgm:pt modelId="{610E33D3-401C-4F2A-8C66-9B766158F2DC}" type="parTrans" cxnId="{BB63DF4A-E73F-4C2F-BFBD-12F7C9821A26}">
      <dgm:prSet/>
      <dgm:spPr/>
      <dgm:t>
        <a:bodyPr/>
        <a:lstStyle/>
        <a:p>
          <a:endParaRPr lang="es-EC"/>
        </a:p>
      </dgm:t>
    </dgm:pt>
    <dgm:pt modelId="{74A9C265-AC3C-439F-9DF3-0F7B3F15E250}" type="sibTrans" cxnId="{BB63DF4A-E73F-4C2F-BFBD-12F7C9821A26}">
      <dgm:prSet/>
      <dgm:spPr/>
      <dgm:t>
        <a:bodyPr/>
        <a:lstStyle/>
        <a:p>
          <a:endParaRPr lang="es-EC"/>
        </a:p>
      </dgm:t>
    </dgm:pt>
    <dgm:pt modelId="{93C815C4-CA4F-4BAC-906F-6F868791D072}">
      <dgm:prSet phldrT="[Texto]"/>
      <dgm:spPr/>
      <dgm:t>
        <a:bodyPr/>
        <a:lstStyle/>
        <a:p>
          <a:r>
            <a:rPr lang="es-EC" dirty="0" smtClean="0"/>
            <a:t>Causa</a:t>
          </a:r>
          <a:endParaRPr lang="es-EC" dirty="0"/>
        </a:p>
      </dgm:t>
    </dgm:pt>
    <dgm:pt modelId="{503C9176-3D1E-4905-B6BC-A8A74F65E9CD}" type="parTrans" cxnId="{064D0103-5633-47F4-B140-017A8ACDD6B7}">
      <dgm:prSet/>
      <dgm:spPr/>
      <dgm:t>
        <a:bodyPr/>
        <a:lstStyle/>
        <a:p>
          <a:endParaRPr lang="es-EC"/>
        </a:p>
      </dgm:t>
    </dgm:pt>
    <dgm:pt modelId="{2726A652-4B05-4EAC-BEF8-865C5562B31C}" type="sibTrans" cxnId="{064D0103-5633-47F4-B140-017A8ACDD6B7}">
      <dgm:prSet/>
      <dgm:spPr/>
      <dgm:t>
        <a:bodyPr/>
        <a:lstStyle/>
        <a:p>
          <a:endParaRPr lang="es-EC"/>
        </a:p>
      </dgm:t>
    </dgm:pt>
    <dgm:pt modelId="{44074507-9785-4395-A30C-F1A238835D99}" type="pres">
      <dgm:prSet presAssocID="{C2901A9E-0E8D-499E-A50B-10D2C1D5C152}" presName="Name0" presStyleCnt="0">
        <dgm:presLayoutVars>
          <dgm:chMax val="7"/>
          <dgm:chPref val="7"/>
          <dgm:dir/>
          <dgm:animLvl val="lvl"/>
        </dgm:presLayoutVars>
      </dgm:prSet>
      <dgm:spPr/>
      <dgm:t>
        <a:bodyPr/>
        <a:lstStyle/>
        <a:p>
          <a:endParaRPr lang="es-EC"/>
        </a:p>
      </dgm:t>
    </dgm:pt>
    <dgm:pt modelId="{43083CC9-BE70-44A8-9B1D-983FB952B16A}" type="pres">
      <dgm:prSet presAssocID="{8801C3C3-8024-4E1C-BA01-08C30603F294}" presName="Accent1" presStyleCnt="0"/>
      <dgm:spPr/>
    </dgm:pt>
    <dgm:pt modelId="{5D8B7811-0ED0-4113-8E01-C2F13B04DE9C}" type="pres">
      <dgm:prSet presAssocID="{8801C3C3-8024-4E1C-BA01-08C30603F294}" presName="Accent" presStyleLbl="node1" presStyleIdx="0" presStyleCnt="4"/>
      <dgm:spPr/>
    </dgm:pt>
    <dgm:pt modelId="{D2DDADAD-4E44-4DBA-909C-F6E4589EB9CB}" type="pres">
      <dgm:prSet presAssocID="{8801C3C3-8024-4E1C-BA01-08C30603F294}" presName="Parent1" presStyleLbl="revTx" presStyleIdx="0" presStyleCnt="4">
        <dgm:presLayoutVars>
          <dgm:chMax val="1"/>
          <dgm:chPref val="1"/>
          <dgm:bulletEnabled val="1"/>
        </dgm:presLayoutVars>
      </dgm:prSet>
      <dgm:spPr/>
      <dgm:t>
        <a:bodyPr/>
        <a:lstStyle/>
        <a:p>
          <a:endParaRPr lang="es-EC"/>
        </a:p>
      </dgm:t>
    </dgm:pt>
    <dgm:pt modelId="{A1367839-6BB3-488E-9348-EFF8F5810D5A}" type="pres">
      <dgm:prSet presAssocID="{331C6D0F-4557-4FB4-86CD-E297B9E8033A}" presName="Accent2" presStyleCnt="0"/>
      <dgm:spPr/>
    </dgm:pt>
    <dgm:pt modelId="{7C022B08-E6EB-4F75-A79D-524EF088DA94}" type="pres">
      <dgm:prSet presAssocID="{331C6D0F-4557-4FB4-86CD-E297B9E8033A}" presName="Accent" presStyleLbl="node1" presStyleIdx="1" presStyleCnt="4"/>
      <dgm:spPr/>
    </dgm:pt>
    <dgm:pt modelId="{9FA921C9-D6D0-4F5F-9B73-37C2EDDC4887}" type="pres">
      <dgm:prSet presAssocID="{331C6D0F-4557-4FB4-86CD-E297B9E8033A}" presName="Parent2" presStyleLbl="revTx" presStyleIdx="1" presStyleCnt="4">
        <dgm:presLayoutVars>
          <dgm:chMax val="1"/>
          <dgm:chPref val="1"/>
          <dgm:bulletEnabled val="1"/>
        </dgm:presLayoutVars>
      </dgm:prSet>
      <dgm:spPr/>
      <dgm:t>
        <a:bodyPr/>
        <a:lstStyle/>
        <a:p>
          <a:endParaRPr lang="es-EC"/>
        </a:p>
      </dgm:t>
    </dgm:pt>
    <dgm:pt modelId="{7F56DAFF-F717-409F-B9DA-0F1F90B645B5}" type="pres">
      <dgm:prSet presAssocID="{93C815C4-CA4F-4BAC-906F-6F868791D072}" presName="Accent3" presStyleCnt="0"/>
      <dgm:spPr/>
    </dgm:pt>
    <dgm:pt modelId="{04C88773-49E0-464C-8175-11E1A659CA46}" type="pres">
      <dgm:prSet presAssocID="{93C815C4-CA4F-4BAC-906F-6F868791D072}" presName="Accent" presStyleLbl="node1" presStyleIdx="2" presStyleCnt="4"/>
      <dgm:spPr/>
    </dgm:pt>
    <dgm:pt modelId="{F9D3B436-EAF5-43DC-B6E2-9CA78B1C3500}" type="pres">
      <dgm:prSet presAssocID="{93C815C4-CA4F-4BAC-906F-6F868791D072}" presName="Parent3" presStyleLbl="revTx" presStyleIdx="2" presStyleCnt="4">
        <dgm:presLayoutVars>
          <dgm:chMax val="1"/>
          <dgm:chPref val="1"/>
          <dgm:bulletEnabled val="1"/>
        </dgm:presLayoutVars>
      </dgm:prSet>
      <dgm:spPr/>
      <dgm:t>
        <a:bodyPr/>
        <a:lstStyle/>
        <a:p>
          <a:endParaRPr lang="es-EC"/>
        </a:p>
      </dgm:t>
    </dgm:pt>
    <dgm:pt modelId="{20FA3E40-EC4B-479E-A098-9296F2E75B8A}" type="pres">
      <dgm:prSet presAssocID="{EF4B6AF8-ECB3-4BD7-B917-2A5C64B9DCAE}" presName="Accent4" presStyleCnt="0"/>
      <dgm:spPr/>
    </dgm:pt>
    <dgm:pt modelId="{FD514AAC-704F-4823-8E2B-F2409D8ADB77}" type="pres">
      <dgm:prSet presAssocID="{EF4B6AF8-ECB3-4BD7-B917-2A5C64B9DCAE}" presName="Accent" presStyleLbl="node1" presStyleIdx="3" presStyleCnt="4"/>
      <dgm:spPr/>
    </dgm:pt>
    <dgm:pt modelId="{579C3176-4EE1-4885-A4D4-BC9205B8B73C}" type="pres">
      <dgm:prSet presAssocID="{EF4B6AF8-ECB3-4BD7-B917-2A5C64B9DCAE}" presName="Parent4" presStyleLbl="revTx" presStyleIdx="3" presStyleCnt="4">
        <dgm:presLayoutVars>
          <dgm:chMax val="1"/>
          <dgm:chPref val="1"/>
          <dgm:bulletEnabled val="1"/>
        </dgm:presLayoutVars>
      </dgm:prSet>
      <dgm:spPr/>
      <dgm:t>
        <a:bodyPr/>
        <a:lstStyle/>
        <a:p>
          <a:endParaRPr lang="es-EC"/>
        </a:p>
      </dgm:t>
    </dgm:pt>
  </dgm:ptLst>
  <dgm:cxnLst>
    <dgm:cxn modelId="{064D0103-5633-47F4-B140-017A8ACDD6B7}" srcId="{C2901A9E-0E8D-499E-A50B-10D2C1D5C152}" destId="{93C815C4-CA4F-4BAC-906F-6F868791D072}" srcOrd="2" destOrd="0" parTransId="{503C9176-3D1E-4905-B6BC-A8A74F65E9CD}" sibTransId="{2726A652-4B05-4EAC-BEF8-865C5562B31C}"/>
    <dgm:cxn modelId="{0AE9EDEE-41AC-493E-B36B-91C0568E33D4}" type="presOf" srcId="{C2901A9E-0E8D-499E-A50B-10D2C1D5C152}" destId="{44074507-9785-4395-A30C-F1A238835D99}" srcOrd="0" destOrd="0" presId="urn:microsoft.com/office/officeart/2009/layout/CircleArrowProcess"/>
    <dgm:cxn modelId="{17CDB42A-1B26-4B47-8AA5-496A202BD042}" type="presOf" srcId="{8801C3C3-8024-4E1C-BA01-08C30603F294}" destId="{D2DDADAD-4E44-4DBA-909C-F6E4589EB9CB}" srcOrd="0" destOrd="0" presId="urn:microsoft.com/office/officeart/2009/layout/CircleArrowProcess"/>
    <dgm:cxn modelId="{EB66707A-E288-445F-8001-F92DB3974F1A}" type="presOf" srcId="{EF4B6AF8-ECB3-4BD7-B917-2A5C64B9DCAE}" destId="{579C3176-4EE1-4885-A4D4-BC9205B8B73C}" srcOrd="0" destOrd="0" presId="urn:microsoft.com/office/officeart/2009/layout/CircleArrowProcess"/>
    <dgm:cxn modelId="{2E7BD5BF-4D5E-465E-B791-779290020C10}" type="presOf" srcId="{331C6D0F-4557-4FB4-86CD-E297B9E8033A}" destId="{9FA921C9-D6D0-4F5F-9B73-37C2EDDC4887}" srcOrd="0" destOrd="0" presId="urn:microsoft.com/office/officeart/2009/layout/CircleArrowProcess"/>
    <dgm:cxn modelId="{BB63DF4A-E73F-4C2F-BFBD-12F7C9821A26}" srcId="{C2901A9E-0E8D-499E-A50B-10D2C1D5C152}" destId="{EF4B6AF8-ECB3-4BD7-B917-2A5C64B9DCAE}" srcOrd="3" destOrd="0" parTransId="{610E33D3-401C-4F2A-8C66-9B766158F2DC}" sibTransId="{74A9C265-AC3C-439F-9DF3-0F7B3F15E250}"/>
    <dgm:cxn modelId="{48C33414-1A87-4CA0-A6F9-1DD02B2DC5EE}" srcId="{C2901A9E-0E8D-499E-A50B-10D2C1D5C152}" destId="{8801C3C3-8024-4E1C-BA01-08C30603F294}" srcOrd="0" destOrd="0" parTransId="{C33AF85D-0147-4092-9941-1DC9924D098D}" sibTransId="{31771599-F311-4AD9-BA0B-DD46F50C0466}"/>
    <dgm:cxn modelId="{5C2FDB23-3884-4B13-BFA9-56274CCD9156}" srcId="{C2901A9E-0E8D-499E-A50B-10D2C1D5C152}" destId="{331C6D0F-4557-4FB4-86CD-E297B9E8033A}" srcOrd="1" destOrd="0" parTransId="{FE0C4D6C-BE61-42B6-B563-EC423B5E84B6}" sibTransId="{46FF73D4-B9B7-464E-9626-7FAFA2C677BB}"/>
    <dgm:cxn modelId="{94189C3F-5832-4545-8BC4-F4DC683CA4F8}" type="presOf" srcId="{93C815C4-CA4F-4BAC-906F-6F868791D072}" destId="{F9D3B436-EAF5-43DC-B6E2-9CA78B1C3500}" srcOrd="0" destOrd="0" presId="urn:microsoft.com/office/officeart/2009/layout/CircleArrowProcess"/>
    <dgm:cxn modelId="{A4545E3B-5F41-4082-B2F3-68EACFB60E20}" type="presParOf" srcId="{44074507-9785-4395-A30C-F1A238835D99}" destId="{43083CC9-BE70-44A8-9B1D-983FB952B16A}" srcOrd="0" destOrd="0" presId="urn:microsoft.com/office/officeart/2009/layout/CircleArrowProcess"/>
    <dgm:cxn modelId="{47A42900-5188-4C88-9A09-202B2F3978AB}" type="presParOf" srcId="{43083CC9-BE70-44A8-9B1D-983FB952B16A}" destId="{5D8B7811-0ED0-4113-8E01-C2F13B04DE9C}" srcOrd="0" destOrd="0" presId="urn:microsoft.com/office/officeart/2009/layout/CircleArrowProcess"/>
    <dgm:cxn modelId="{63698A8C-A3FF-46E6-833F-154B3B07F139}" type="presParOf" srcId="{44074507-9785-4395-A30C-F1A238835D99}" destId="{D2DDADAD-4E44-4DBA-909C-F6E4589EB9CB}" srcOrd="1" destOrd="0" presId="urn:microsoft.com/office/officeart/2009/layout/CircleArrowProcess"/>
    <dgm:cxn modelId="{60328618-F032-4000-9164-76860EB2C79D}" type="presParOf" srcId="{44074507-9785-4395-A30C-F1A238835D99}" destId="{A1367839-6BB3-488E-9348-EFF8F5810D5A}" srcOrd="2" destOrd="0" presId="urn:microsoft.com/office/officeart/2009/layout/CircleArrowProcess"/>
    <dgm:cxn modelId="{955D9912-91D3-421F-83B7-56A799CC4F16}" type="presParOf" srcId="{A1367839-6BB3-488E-9348-EFF8F5810D5A}" destId="{7C022B08-E6EB-4F75-A79D-524EF088DA94}" srcOrd="0" destOrd="0" presId="urn:microsoft.com/office/officeart/2009/layout/CircleArrowProcess"/>
    <dgm:cxn modelId="{8DE3CC04-B19B-4E8A-91EF-5D3AB3E47BE1}" type="presParOf" srcId="{44074507-9785-4395-A30C-F1A238835D99}" destId="{9FA921C9-D6D0-4F5F-9B73-37C2EDDC4887}" srcOrd="3" destOrd="0" presId="urn:microsoft.com/office/officeart/2009/layout/CircleArrowProcess"/>
    <dgm:cxn modelId="{2247F7BB-748C-4E29-AA8D-DAABEFA2DE0C}" type="presParOf" srcId="{44074507-9785-4395-A30C-F1A238835D99}" destId="{7F56DAFF-F717-409F-B9DA-0F1F90B645B5}" srcOrd="4" destOrd="0" presId="urn:microsoft.com/office/officeart/2009/layout/CircleArrowProcess"/>
    <dgm:cxn modelId="{53E4D905-7926-4DD5-8A8E-DE0DB5747D36}" type="presParOf" srcId="{7F56DAFF-F717-409F-B9DA-0F1F90B645B5}" destId="{04C88773-49E0-464C-8175-11E1A659CA46}" srcOrd="0" destOrd="0" presId="urn:microsoft.com/office/officeart/2009/layout/CircleArrowProcess"/>
    <dgm:cxn modelId="{DD8554F8-B65D-47C8-833A-860FC0273A46}" type="presParOf" srcId="{44074507-9785-4395-A30C-F1A238835D99}" destId="{F9D3B436-EAF5-43DC-B6E2-9CA78B1C3500}" srcOrd="5" destOrd="0" presId="urn:microsoft.com/office/officeart/2009/layout/CircleArrowProcess"/>
    <dgm:cxn modelId="{F7D374A4-88FF-4D85-B47C-0658DD5EC397}" type="presParOf" srcId="{44074507-9785-4395-A30C-F1A238835D99}" destId="{20FA3E40-EC4B-479E-A098-9296F2E75B8A}" srcOrd="6" destOrd="0" presId="urn:microsoft.com/office/officeart/2009/layout/CircleArrowProcess"/>
    <dgm:cxn modelId="{4EAE18CA-DE14-447E-AE7D-AEB9FED45B24}" type="presParOf" srcId="{20FA3E40-EC4B-479E-A098-9296F2E75B8A}" destId="{FD514AAC-704F-4823-8E2B-F2409D8ADB77}" srcOrd="0" destOrd="0" presId="urn:microsoft.com/office/officeart/2009/layout/CircleArrowProcess"/>
    <dgm:cxn modelId="{3FF0D624-29D7-4307-98B2-518EB22DE187}" type="presParOf" srcId="{44074507-9785-4395-A30C-F1A238835D99}" destId="{579C3176-4EE1-4885-A4D4-BC9205B8B73C}"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84060CA-7425-4785-857E-F21027DD7294}"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EC"/>
        </a:p>
      </dgm:t>
    </dgm:pt>
    <dgm:pt modelId="{95313E4C-1E69-4EC6-BEFA-C6AE1ADA9BDC}">
      <dgm:prSet phldrT="[Texto]" custT="1"/>
      <dgm:spPr>
        <a:solidFill>
          <a:schemeClr val="bg2">
            <a:lumMod val="50000"/>
          </a:schemeClr>
        </a:solidFill>
      </dgm:spPr>
      <dgm:t>
        <a:bodyPr/>
        <a:lstStyle/>
        <a:p>
          <a:r>
            <a:rPr lang="es-EC" sz="1400" dirty="0" smtClean="0"/>
            <a:t>El indicador es la identificación de la realidad que se pretende transformar</a:t>
          </a:r>
          <a:endParaRPr lang="es-EC" sz="1400" dirty="0"/>
        </a:p>
      </dgm:t>
    </dgm:pt>
    <dgm:pt modelId="{9661227A-A9E6-48B6-A032-A3A7E35A0752}" type="parTrans" cxnId="{4398ACF0-810E-4D44-B4B6-FC62798E7741}">
      <dgm:prSet/>
      <dgm:spPr/>
      <dgm:t>
        <a:bodyPr/>
        <a:lstStyle/>
        <a:p>
          <a:endParaRPr lang="es-EC"/>
        </a:p>
      </dgm:t>
    </dgm:pt>
    <dgm:pt modelId="{7A7A3B74-1E90-47A5-8CE6-42159FF5632B}" type="sibTrans" cxnId="{4398ACF0-810E-4D44-B4B6-FC62798E7741}">
      <dgm:prSet/>
      <dgm:spPr/>
      <dgm:t>
        <a:bodyPr/>
        <a:lstStyle/>
        <a:p>
          <a:endParaRPr lang="es-EC"/>
        </a:p>
      </dgm:t>
    </dgm:pt>
    <dgm:pt modelId="{D050780B-4336-462A-8AE8-04374DEB2BBB}">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400" b="1" dirty="0" smtClean="0"/>
            <a:t>INDICADORES</a:t>
          </a:r>
          <a:endParaRPr lang="es-EC" sz="1400" b="1" dirty="0"/>
        </a:p>
      </dgm:t>
    </dgm:pt>
    <dgm:pt modelId="{43D8E954-8C3B-4711-91D3-F1549BEE95B4}" type="parTrans" cxnId="{E27E32B0-50E2-45B9-BDC9-474C036077C0}">
      <dgm:prSet/>
      <dgm:spPr/>
      <dgm:t>
        <a:bodyPr/>
        <a:lstStyle/>
        <a:p>
          <a:endParaRPr lang="es-EC"/>
        </a:p>
      </dgm:t>
    </dgm:pt>
    <dgm:pt modelId="{F5DD169A-2077-4596-BC46-CFEA4EA87723}" type="sibTrans" cxnId="{E27E32B0-50E2-45B9-BDC9-474C036077C0}">
      <dgm:prSet/>
      <dgm:spPr/>
      <dgm:t>
        <a:bodyPr/>
        <a:lstStyle/>
        <a:p>
          <a:endParaRPr lang="es-EC"/>
        </a:p>
      </dgm:t>
    </dgm:pt>
    <dgm:pt modelId="{D38A4914-AF22-4DBA-AAFC-AFB9978EF756}">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C" sz="1600" dirty="0" smtClean="0"/>
            <a:t>Construcción de indicadores</a:t>
          </a:r>
          <a:endParaRPr lang="es-EC" sz="1600" dirty="0"/>
        </a:p>
      </dgm:t>
    </dgm:pt>
    <dgm:pt modelId="{B4CE530A-16A9-4A77-8A1F-607F78CD02A8}" type="parTrans" cxnId="{445D58DB-19BE-4B5A-A0A1-CCC39E84D667}">
      <dgm:prSet/>
      <dgm:spPr/>
      <dgm:t>
        <a:bodyPr/>
        <a:lstStyle/>
        <a:p>
          <a:endParaRPr lang="es-EC"/>
        </a:p>
      </dgm:t>
    </dgm:pt>
    <dgm:pt modelId="{9111B7D7-2E3A-44EF-A55C-FA09D6BA3AE4}" type="sibTrans" cxnId="{445D58DB-19BE-4B5A-A0A1-CCC39E84D667}">
      <dgm:prSet/>
      <dgm:spPr/>
      <dgm:t>
        <a:bodyPr/>
        <a:lstStyle/>
        <a:p>
          <a:endParaRPr lang="es-EC"/>
        </a:p>
      </dgm:t>
    </dgm:pt>
    <dgm:pt modelId="{8D88C4FB-A1EE-46A8-B749-224D7CF368B1}">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C" sz="1600" dirty="0" smtClean="0"/>
            <a:t>Clasificación</a:t>
          </a:r>
          <a:endParaRPr lang="es-EC" sz="1600" dirty="0"/>
        </a:p>
      </dgm:t>
    </dgm:pt>
    <dgm:pt modelId="{49E9B804-15B0-4CE6-A5DC-7189957F4618}" type="parTrans" cxnId="{30E83A10-3F29-4560-A0CE-E6744AB14526}">
      <dgm:prSet/>
      <dgm:spPr/>
      <dgm:t>
        <a:bodyPr/>
        <a:lstStyle/>
        <a:p>
          <a:endParaRPr lang="es-EC"/>
        </a:p>
      </dgm:t>
    </dgm:pt>
    <dgm:pt modelId="{F811E125-D0C4-4B51-8AFB-365C9ECF03D9}" type="sibTrans" cxnId="{30E83A10-3F29-4560-A0CE-E6744AB14526}">
      <dgm:prSet/>
      <dgm:spPr/>
      <dgm:t>
        <a:bodyPr/>
        <a:lstStyle/>
        <a:p>
          <a:endParaRPr lang="es-EC"/>
        </a:p>
      </dgm:t>
    </dgm:pt>
    <dgm:pt modelId="{90EEF1A5-A97D-4239-B403-2471CE577FFD}" type="pres">
      <dgm:prSet presAssocID="{C84060CA-7425-4785-857E-F21027DD7294}" presName="Name0" presStyleCnt="0">
        <dgm:presLayoutVars>
          <dgm:chMax val="1"/>
          <dgm:chPref val="1"/>
          <dgm:dir/>
          <dgm:animOne val="branch"/>
          <dgm:animLvl val="lvl"/>
        </dgm:presLayoutVars>
      </dgm:prSet>
      <dgm:spPr/>
      <dgm:t>
        <a:bodyPr/>
        <a:lstStyle/>
        <a:p>
          <a:endParaRPr lang="es-EC"/>
        </a:p>
      </dgm:t>
    </dgm:pt>
    <dgm:pt modelId="{8A855C43-E14C-4D19-88F2-70BC04A27C39}" type="pres">
      <dgm:prSet presAssocID="{95313E4C-1E69-4EC6-BEFA-C6AE1ADA9BDC}" presName="singleCycle" presStyleCnt="0"/>
      <dgm:spPr/>
    </dgm:pt>
    <dgm:pt modelId="{9853BF98-4DF0-4288-8B93-5FCEE65025EC}" type="pres">
      <dgm:prSet presAssocID="{95313E4C-1E69-4EC6-BEFA-C6AE1ADA9BDC}" presName="singleCenter" presStyleLbl="node1" presStyleIdx="0" presStyleCnt="4" custScaleX="124431" custScaleY="100813" custLinFactNeighborX="395" custLinFactNeighborY="-23060">
        <dgm:presLayoutVars>
          <dgm:chMax val="7"/>
          <dgm:chPref val="7"/>
        </dgm:presLayoutVars>
      </dgm:prSet>
      <dgm:spPr/>
      <dgm:t>
        <a:bodyPr/>
        <a:lstStyle/>
        <a:p>
          <a:endParaRPr lang="es-EC"/>
        </a:p>
      </dgm:t>
    </dgm:pt>
    <dgm:pt modelId="{98731998-CDFF-4FFF-A721-164502C81659}" type="pres">
      <dgm:prSet presAssocID="{43D8E954-8C3B-4711-91D3-F1549BEE95B4}" presName="Name56" presStyleLbl="parChTrans1D2" presStyleIdx="0" presStyleCnt="3"/>
      <dgm:spPr/>
      <dgm:t>
        <a:bodyPr/>
        <a:lstStyle/>
        <a:p>
          <a:endParaRPr lang="es-EC"/>
        </a:p>
      </dgm:t>
    </dgm:pt>
    <dgm:pt modelId="{4EA8766C-94A4-4C4D-B83F-288C46E9C956}" type="pres">
      <dgm:prSet presAssocID="{D050780B-4336-462A-8AE8-04374DEB2BBB}" presName="text0" presStyleLbl="node1" presStyleIdx="1" presStyleCnt="4" custScaleX="186245" custScaleY="93296" custRadScaleRad="116246">
        <dgm:presLayoutVars>
          <dgm:bulletEnabled val="1"/>
        </dgm:presLayoutVars>
      </dgm:prSet>
      <dgm:spPr/>
      <dgm:t>
        <a:bodyPr/>
        <a:lstStyle/>
        <a:p>
          <a:endParaRPr lang="es-EC"/>
        </a:p>
      </dgm:t>
    </dgm:pt>
    <dgm:pt modelId="{815ED8FE-4260-4F60-B61B-7B24DCD359E4}" type="pres">
      <dgm:prSet presAssocID="{B4CE530A-16A9-4A77-8A1F-607F78CD02A8}" presName="Name56" presStyleLbl="parChTrans1D2" presStyleIdx="1" presStyleCnt="3"/>
      <dgm:spPr/>
      <dgm:t>
        <a:bodyPr/>
        <a:lstStyle/>
        <a:p>
          <a:endParaRPr lang="es-EC"/>
        </a:p>
      </dgm:t>
    </dgm:pt>
    <dgm:pt modelId="{D9116015-F70C-4F3E-9020-B6655827B85B}" type="pres">
      <dgm:prSet presAssocID="{D38A4914-AF22-4DBA-AAFC-AFB9978EF756}" presName="text0" presStyleLbl="node1" presStyleIdx="2" presStyleCnt="4" custScaleX="198958" custRadScaleRad="98392" custRadScaleInc="-26870">
        <dgm:presLayoutVars>
          <dgm:bulletEnabled val="1"/>
        </dgm:presLayoutVars>
      </dgm:prSet>
      <dgm:spPr/>
      <dgm:t>
        <a:bodyPr/>
        <a:lstStyle/>
        <a:p>
          <a:endParaRPr lang="es-EC"/>
        </a:p>
      </dgm:t>
    </dgm:pt>
    <dgm:pt modelId="{6CBF64AD-EA69-4678-9F03-BBEA7C63455B}" type="pres">
      <dgm:prSet presAssocID="{49E9B804-15B0-4CE6-A5DC-7189957F4618}" presName="Name56" presStyleLbl="parChTrans1D2" presStyleIdx="2" presStyleCnt="3"/>
      <dgm:spPr/>
      <dgm:t>
        <a:bodyPr/>
        <a:lstStyle/>
        <a:p>
          <a:endParaRPr lang="es-EC"/>
        </a:p>
      </dgm:t>
    </dgm:pt>
    <dgm:pt modelId="{2B8C0ACD-627F-44F4-8FF1-1BE52545F43D}" type="pres">
      <dgm:prSet presAssocID="{8D88C4FB-A1EE-46A8-B749-224D7CF368B1}" presName="text0" presStyleLbl="node1" presStyleIdx="3" presStyleCnt="4" custScaleX="167488" custRadScaleRad="90233" custRadScaleInc="24730">
        <dgm:presLayoutVars>
          <dgm:bulletEnabled val="1"/>
        </dgm:presLayoutVars>
      </dgm:prSet>
      <dgm:spPr/>
      <dgm:t>
        <a:bodyPr/>
        <a:lstStyle/>
        <a:p>
          <a:endParaRPr lang="es-EC"/>
        </a:p>
      </dgm:t>
    </dgm:pt>
  </dgm:ptLst>
  <dgm:cxnLst>
    <dgm:cxn modelId="{445D58DB-19BE-4B5A-A0A1-CCC39E84D667}" srcId="{95313E4C-1E69-4EC6-BEFA-C6AE1ADA9BDC}" destId="{D38A4914-AF22-4DBA-AAFC-AFB9978EF756}" srcOrd="1" destOrd="0" parTransId="{B4CE530A-16A9-4A77-8A1F-607F78CD02A8}" sibTransId="{9111B7D7-2E3A-44EF-A55C-FA09D6BA3AE4}"/>
    <dgm:cxn modelId="{D328DB23-A483-4FCB-AB63-FCD034E79946}" type="presOf" srcId="{C84060CA-7425-4785-857E-F21027DD7294}" destId="{90EEF1A5-A97D-4239-B403-2471CE577FFD}" srcOrd="0" destOrd="0" presId="urn:microsoft.com/office/officeart/2008/layout/RadialCluster"/>
    <dgm:cxn modelId="{4398ACF0-810E-4D44-B4B6-FC62798E7741}" srcId="{C84060CA-7425-4785-857E-F21027DD7294}" destId="{95313E4C-1E69-4EC6-BEFA-C6AE1ADA9BDC}" srcOrd="0" destOrd="0" parTransId="{9661227A-A9E6-48B6-A032-A3A7E35A0752}" sibTransId="{7A7A3B74-1E90-47A5-8CE6-42159FF5632B}"/>
    <dgm:cxn modelId="{D04BDE8F-4BFA-4706-9382-6CC758BA2717}" type="presOf" srcId="{D38A4914-AF22-4DBA-AAFC-AFB9978EF756}" destId="{D9116015-F70C-4F3E-9020-B6655827B85B}" srcOrd="0" destOrd="0" presId="urn:microsoft.com/office/officeart/2008/layout/RadialCluster"/>
    <dgm:cxn modelId="{30E83A10-3F29-4560-A0CE-E6744AB14526}" srcId="{95313E4C-1E69-4EC6-BEFA-C6AE1ADA9BDC}" destId="{8D88C4FB-A1EE-46A8-B749-224D7CF368B1}" srcOrd="2" destOrd="0" parTransId="{49E9B804-15B0-4CE6-A5DC-7189957F4618}" sibTransId="{F811E125-D0C4-4B51-8AFB-365C9ECF03D9}"/>
    <dgm:cxn modelId="{B2505453-87E6-47D2-B2AB-8B0AC23E8FBA}" type="presOf" srcId="{B4CE530A-16A9-4A77-8A1F-607F78CD02A8}" destId="{815ED8FE-4260-4F60-B61B-7B24DCD359E4}" srcOrd="0" destOrd="0" presId="urn:microsoft.com/office/officeart/2008/layout/RadialCluster"/>
    <dgm:cxn modelId="{E27E32B0-50E2-45B9-BDC9-474C036077C0}" srcId="{95313E4C-1E69-4EC6-BEFA-C6AE1ADA9BDC}" destId="{D050780B-4336-462A-8AE8-04374DEB2BBB}" srcOrd="0" destOrd="0" parTransId="{43D8E954-8C3B-4711-91D3-F1549BEE95B4}" sibTransId="{F5DD169A-2077-4596-BC46-CFEA4EA87723}"/>
    <dgm:cxn modelId="{6A9521D5-7CC6-4B21-B2C0-2432922B3300}" type="presOf" srcId="{D050780B-4336-462A-8AE8-04374DEB2BBB}" destId="{4EA8766C-94A4-4C4D-B83F-288C46E9C956}" srcOrd="0" destOrd="0" presId="urn:microsoft.com/office/officeart/2008/layout/RadialCluster"/>
    <dgm:cxn modelId="{EE9A8B04-7FDC-4A14-A742-1BC562118CFD}" type="presOf" srcId="{95313E4C-1E69-4EC6-BEFA-C6AE1ADA9BDC}" destId="{9853BF98-4DF0-4288-8B93-5FCEE65025EC}" srcOrd="0" destOrd="0" presId="urn:microsoft.com/office/officeart/2008/layout/RadialCluster"/>
    <dgm:cxn modelId="{26F73EF6-C871-408B-8AC1-DDBFF7EFC0C5}" type="presOf" srcId="{8D88C4FB-A1EE-46A8-B749-224D7CF368B1}" destId="{2B8C0ACD-627F-44F4-8FF1-1BE52545F43D}" srcOrd="0" destOrd="0" presId="urn:microsoft.com/office/officeart/2008/layout/RadialCluster"/>
    <dgm:cxn modelId="{A6CD1441-987F-4309-936B-836CA3D440E2}" type="presOf" srcId="{49E9B804-15B0-4CE6-A5DC-7189957F4618}" destId="{6CBF64AD-EA69-4678-9F03-BBEA7C63455B}" srcOrd="0" destOrd="0" presId="urn:microsoft.com/office/officeart/2008/layout/RadialCluster"/>
    <dgm:cxn modelId="{80AE449E-3778-49FA-A8A3-C79BD3387D81}" type="presOf" srcId="{43D8E954-8C3B-4711-91D3-F1549BEE95B4}" destId="{98731998-CDFF-4FFF-A721-164502C81659}" srcOrd="0" destOrd="0" presId="urn:microsoft.com/office/officeart/2008/layout/RadialCluster"/>
    <dgm:cxn modelId="{E096002B-9C20-43A9-AC4E-B33F5A7D1037}" type="presParOf" srcId="{90EEF1A5-A97D-4239-B403-2471CE577FFD}" destId="{8A855C43-E14C-4D19-88F2-70BC04A27C39}" srcOrd="0" destOrd="0" presId="urn:microsoft.com/office/officeart/2008/layout/RadialCluster"/>
    <dgm:cxn modelId="{47AD1B03-DCA0-4183-9E9B-44C7A30FBFEA}" type="presParOf" srcId="{8A855C43-E14C-4D19-88F2-70BC04A27C39}" destId="{9853BF98-4DF0-4288-8B93-5FCEE65025EC}" srcOrd="0" destOrd="0" presId="urn:microsoft.com/office/officeart/2008/layout/RadialCluster"/>
    <dgm:cxn modelId="{96B1AA1B-9CE2-4E64-8455-CC1B890B1E2A}" type="presParOf" srcId="{8A855C43-E14C-4D19-88F2-70BC04A27C39}" destId="{98731998-CDFF-4FFF-A721-164502C81659}" srcOrd="1" destOrd="0" presId="urn:microsoft.com/office/officeart/2008/layout/RadialCluster"/>
    <dgm:cxn modelId="{C0A05E01-1CEA-4A7F-8C9F-11A62CF1215F}" type="presParOf" srcId="{8A855C43-E14C-4D19-88F2-70BC04A27C39}" destId="{4EA8766C-94A4-4C4D-B83F-288C46E9C956}" srcOrd="2" destOrd="0" presId="urn:microsoft.com/office/officeart/2008/layout/RadialCluster"/>
    <dgm:cxn modelId="{4CEE180D-A265-4531-9EF3-660BAC43481E}" type="presParOf" srcId="{8A855C43-E14C-4D19-88F2-70BC04A27C39}" destId="{815ED8FE-4260-4F60-B61B-7B24DCD359E4}" srcOrd="3" destOrd="0" presId="urn:microsoft.com/office/officeart/2008/layout/RadialCluster"/>
    <dgm:cxn modelId="{92BD46A2-99DB-47C7-84A1-B6BD000497FD}" type="presParOf" srcId="{8A855C43-E14C-4D19-88F2-70BC04A27C39}" destId="{D9116015-F70C-4F3E-9020-B6655827B85B}" srcOrd="4" destOrd="0" presId="urn:microsoft.com/office/officeart/2008/layout/RadialCluster"/>
    <dgm:cxn modelId="{30F30FA5-DE6D-4CE3-9C06-3F6E059FDCFB}" type="presParOf" srcId="{8A855C43-E14C-4D19-88F2-70BC04A27C39}" destId="{6CBF64AD-EA69-4678-9F03-BBEA7C63455B}" srcOrd="5" destOrd="0" presId="urn:microsoft.com/office/officeart/2008/layout/RadialCluster"/>
    <dgm:cxn modelId="{54ED8155-13D6-4F95-A284-6B9AB31EE17B}" type="presParOf" srcId="{8A855C43-E14C-4D19-88F2-70BC04A27C39}" destId="{2B8C0ACD-627F-44F4-8FF1-1BE52545F43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4A3C91-3584-4FC4-83BA-7B9D6A1F5E2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31C568D9-5D6A-4B47-8B4E-CB404656319A}">
      <dgm:prSet phldrT="[Texto]" custT="1"/>
      <dgm:spPr>
        <a:solidFill>
          <a:schemeClr val="accent4">
            <a:lumMod val="75000"/>
          </a:schemeClr>
        </a:solidFill>
      </dgm:spPr>
      <dgm:t>
        <a:bodyPr/>
        <a:lstStyle/>
        <a:p>
          <a:r>
            <a:rPr lang="es-EC" sz="1400" dirty="0" smtClean="0"/>
            <a:t>Ofrecer servicios y productos financieros que respondan a las necesidades locales de nuestros clientes, de manera dinámica, accesible y cercana, a partir de una relación de confianza mutua</a:t>
          </a:r>
          <a:endParaRPr lang="es-EC" sz="1400" dirty="0"/>
        </a:p>
      </dgm:t>
    </dgm:pt>
    <dgm:pt modelId="{7DEBA3FD-6CFB-4E8C-B7A1-A65E64CEBA0E}" type="parTrans" cxnId="{9F288338-923A-4F07-A485-2C742A8CA53B}">
      <dgm:prSet/>
      <dgm:spPr/>
      <dgm:t>
        <a:bodyPr/>
        <a:lstStyle/>
        <a:p>
          <a:endParaRPr lang="es-EC"/>
        </a:p>
      </dgm:t>
    </dgm:pt>
    <dgm:pt modelId="{C560CFD7-E758-4D77-AB22-F4592F60A1E9}" type="sibTrans" cxnId="{9F288338-923A-4F07-A485-2C742A8CA53B}">
      <dgm:prSet/>
      <dgm:spPr/>
      <dgm:t>
        <a:bodyPr/>
        <a:lstStyle/>
        <a:p>
          <a:endParaRPr lang="es-EC"/>
        </a:p>
      </dgm:t>
    </dgm:pt>
    <dgm:pt modelId="{20B6BA7B-3811-4516-ADC1-71E55F601972}">
      <dgm:prSet phldrT="[Texto]"/>
      <dgm:spPr>
        <a:solidFill>
          <a:schemeClr val="bg2">
            <a:lumMod val="25000"/>
          </a:schemeClr>
        </a:solidFill>
      </dgm:spPr>
      <dgm:t>
        <a:bodyPr/>
        <a:lstStyle/>
        <a:p>
          <a:r>
            <a:rPr lang="es-EC" dirty="0" smtClean="0"/>
            <a:t>Un grupo financiero regional sólido con una oferta diversificada de servicios y productos que brinda soluciones locales, ágiles y confiables a sus clientes.</a:t>
          </a:r>
          <a:endParaRPr lang="es-EC" dirty="0"/>
        </a:p>
      </dgm:t>
    </dgm:pt>
    <dgm:pt modelId="{572F488D-D598-403F-83FB-005F9FE53A03}" type="parTrans" cxnId="{54176AA6-8CE0-41DA-A801-F53779B0A64E}">
      <dgm:prSet/>
      <dgm:spPr/>
      <dgm:t>
        <a:bodyPr/>
        <a:lstStyle/>
        <a:p>
          <a:endParaRPr lang="es-EC"/>
        </a:p>
      </dgm:t>
    </dgm:pt>
    <dgm:pt modelId="{887E0D66-7796-4DD0-BA5D-A936A36EAE1F}" type="sibTrans" cxnId="{54176AA6-8CE0-41DA-A801-F53779B0A64E}">
      <dgm:prSet/>
      <dgm:spPr/>
      <dgm:t>
        <a:bodyPr/>
        <a:lstStyle/>
        <a:p>
          <a:endParaRPr lang="es-EC"/>
        </a:p>
      </dgm:t>
    </dgm:pt>
    <dgm:pt modelId="{49B1E3A0-30FE-4BCB-98B5-54547458347C}" type="pres">
      <dgm:prSet presAssocID="{4B4A3C91-3584-4FC4-83BA-7B9D6A1F5E25}" presName="Name0" presStyleCnt="0">
        <dgm:presLayoutVars>
          <dgm:chMax val="7"/>
          <dgm:chPref val="7"/>
          <dgm:dir/>
        </dgm:presLayoutVars>
      </dgm:prSet>
      <dgm:spPr/>
      <dgm:t>
        <a:bodyPr/>
        <a:lstStyle/>
        <a:p>
          <a:endParaRPr lang="es-EC"/>
        </a:p>
      </dgm:t>
    </dgm:pt>
    <dgm:pt modelId="{B5F9C3F2-0925-43A3-847F-3A964DA0041D}" type="pres">
      <dgm:prSet presAssocID="{4B4A3C91-3584-4FC4-83BA-7B9D6A1F5E25}" presName="Name1" presStyleCnt="0"/>
      <dgm:spPr/>
    </dgm:pt>
    <dgm:pt modelId="{732D1F7B-10A8-4C58-96B9-CC83A273047B}" type="pres">
      <dgm:prSet presAssocID="{4B4A3C91-3584-4FC4-83BA-7B9D6A1F5E25}" presName="cycle" presStyleCnt="0"/>
      <dgm:spPr/>
    </dgm:pt>
    <dgm:pt modelId="{3576A7EF-5D7D-4E8F-8E89-FA5EB4E86D02}" type="pres">
      <dgm:prSet presAssocID="{4B4A3C91-3584-4FC4-83BA-7B9D6A1F5E25}" presName="srcNode" presStyleLbl="node1" presStyleIdx="0" presStyleCnt="2"/>
      <dgm:spPr/>
    </dgm:pt>
    <dgm:pt modelId="{0C8C77C0-F200-492C-9E70-98364DD1D28C}" type="pres">
      <dgm:prSet presAssocID="{4B4A3C91-3584-4FC4-83BA-7B9D6A1F5E25}" presName="conn" presStyleLbl="parChTrans1D2" presStyleIdx="0" presStyleCnt="1"/>
      <dgm:spPr/>
      <dgm:t>
        <a:bodyPr/>
        <a:lstStyle/>
        <a:p>
          <a:endParaRPr lang="es-EC"/>
        </a:p>
      </dgm:t>
    </dgm:pt>
    <dgm:pt modelId="{1FE9B744-15DA-45E1-B494-BC7845A26399}" type="pres">
      <dgm:prSet presAssocID="{4B4A3C91-3584-4FC4-83BA-7B9D6A1F5E25}" presName="extraNode" presStyleLbl="node1" presStyleIdx="0" presStyleCnt="2"/>
      <dgm:spPr/>
    </dgm:pt>
    <dgm:pt modelId="{4C67C0FF-9EA8-4A1E-9046-0C14007D03EA}" type="pres">
      <dgm:prSet presAssocID="{4B4A3C91-3584-4FC4-83BA-7B9D6A1F5E25}" presName="dstNode" presStyleLbl="node1" presStyleIdx="0" presStyleCnt="2"/>
      <dgm:spPr/>
    </dgm:pt>
    <dgm:pt modelId="{BD4925F1-D6D1-41B3-9A07-BD5B03BC460A}" type="pres">
      <dgm:prSet presAssocID="{31C568D9-5D6A-4B47-8B4E-CB404656319A}" presName="text_1" presStyleLbl="node1" presStyleIdx="0" presStyleCnt="2" custScaleY="122870">
        <dgm:presLayoutVars>
          <dgm:bulletEnabled val="1"/>
        </dgm:presLayoutVars>
      </dgm:prSet>
      <dgm:spPr/>
      <dgm:t>
        <a:bodyPr/>
        <a:lstStyle/>
        <a:p>
          <a:endParaRPr lang="es-EC"/>
        </a:p>
      </dgm:t>
    </dgm:pt>
    <dgm:pt modelId="{C2E8BAD6-EA25-49E6-BB27-00E2933B6F94}" type="pres">
      <dgm:prSet presAssocID="{31C568D9-5D6A-4B47-8B4E-CB404656319A}" presName="accent_1" presStyleCnt="0"/>
      <dgm:spPr/>
    </dgm:pt>
    <dgm:pt modelId="{ABF3B4FF-7542-45C1-B99C-85B82AE5F657}" type="pres">
      <dgm:prSet presAssocID="{31C568D9-5D6A-4B47-8B4E-CB404656319A}" presName="accentRepeatNode" presStyleLbl="solidFgAcc1" presStyleIdx="0" presStyleCnt="2"/>
      <dgm:spPr>
        <a:blipFill rotWithShape="0">
          <a:blip xmlns:r="http://schemas.openxmlformats.org/officeDocument/2006/relationships" r:embed="rId1"/>
          <a:stretch>
            <a:fillRect/>
          </a:stretch>
        </a:blipFill>
      </dgm:spPr>
    </dgm:pt>
    <dgm:pt modelId="{BAAD072D-64A3-482B-8817-E2F8F0BEE7DA}" type="pres">
      <dgm:prSet presAssocID="{20B6BA7B-3811-4516-ADC1-71E55F601972}" presName="text_2" presStyleLbl="node1" presStyleIdx="1" presStyleCnt="2" custScaleY="110465">
        <dgm:presLayoutVars>
          <dgm:bulletEnabled val="1"/>
        </dgm:presLayoutVars>
      </dgm:prSet>
      <dgm:spPr/>
      <dgm:t>
        <a:bodyPr/>
        <a:lstStyle/>
        <a:p>
          <a:endParaRPr lang="es-EC"/>
        </a:p>
      </dgm:t>
    </dgm:pt>
    <dgm:pt modelId="{48EC94C6-5D6D-4C2D-A945-E316DC001922}" type="pres">
      <dgm:prSet presAssocID="{20B6BA7B-3811-4516-ADC1-71E55F601972}" presName="accent_2" presStyleCnt="0"/>
      <dgm:spPr/>
    </dgm:pt>
    <dgm:pt modelId="{E101A029-6523-4809-ADFF-EA3E9000FBA0}" type="pres">
      <dgm:prSet presAssocID="{20B6BA7B-3811-4516-ADC1-71E55F601972}" presName="accentRepeatNode" presStyleLbl="solidFgAcc1" presStyleIdx="1" presStyleCnt="2"/>
      <dgm:spPr>
        <a:blipFill rotWithShape="0">
          <a:blip xmlns:r="http://schemas.openxmlformats.org/officeDocument/2006/relationships" r:embed="rId2"/>
          <a:stretch>
            <a:fillRect/>
          </a:stretch>
        </a:blipFill>
      </dgm:spPr>
    </dgm:pt>
  </dgm:ptLst>
  <dgm:cxnLst>
    <dgm:cxn modelId="{73ECABC1-5167-4D62-8343-9F7877B5A583}" type="presOf" srcId="{C560CFD7-E758-4D77-AB22-F4592F60A1E9}" destId="{0C8C77C0-F200-492C-9E70-98364DD1D28C}" srcOrd="0" destOrd="0" presId="urn:microsoft.com/office/officeart/2008/layout/VerticalCurvedList"/>
    <dgm:cxn modelId="{9F288338-923A-4F07-A485-2C742A8CA53B}" srcId="{4B4A3C91-3584-4FC4-83BA-7B9D6A1F5E25}" destId="{31C568D9-5D6A-4B47-8B4E-CB404656319A}" srcOrd="0" destOrd="0" parTransId="{7DEBA3FD-6CFB-4E8C-B7A1-A65E64CEBA0E}" sibTransId="{C560CFD7-E758-4D77-AB22-F4592F60A1E9}"/>
    <dgm:cxn modelId="{54176AA6-8CE0-41DA-A801-F53779B0A64E}" srcId="{4B4A3C91-3584-4FC4-83BA-7B9D6A1F5E25}" destId="{20B6BA7B-3811-4516-ADC1-71E55F601972}" srcOrd="1" destOrd="0" parTransId="{572F488D-D598-403F-83FB-005F9FE53A03}" sibTransId="{887E0D66-7796-4DD0-BA5D-A936A36EAE1F}"/>
    <dgm:cxn modelId="{F81FC277-6905-4E09-B7A8-41A2D8A16280}" type="presOf" srcId="{20B6BA7B-3811-4516-ADC1-71E55F601972}" destId="{BAAD072D-64A3-482B-8817-E2F8F0BEE7DA}" srcOrd="0" destOrd="0" presId="urn:microsoft.com/office/officeart/2008/layout/VerticalCurvedList"/>
    <dgm:cxn modelId="{A9935B1B-36DC-4E0E-AC88-10B4C7A9CE87}" type="presOf" srcId="{31C568D9-5D6A-4B47-8B4E-CB404656319A}" destId="{BD4925F1-D6D1-41B3-9A07-BD5B03BC460A}" srcOrd="0" destOrd="0" presId="urn:microsoft.com/office/officeart/2008/layout/VerticalCurvedList"/>
    <dgm:cxn modelId="{B13A1468-EC1C-43CE-9921-850ACE595A5B}" type="presOf" srcId="{4B4A3C91-3584-4FC4-83BA-7B9D6A1F5E25}" destId="{49B1E3A0-30FE-4BCB-98B5-54547458347C}" srcOrd="0" destOrd="0" presId="urn:microsoft.com/office/officeart/2008/layout/VerticalCurvedList"/>
    <dgm:cxn modelId="{AB618CED-7E08-4C3B-B019-CF779291F569}" type="presParOf" srcId="{49B1E3A0-30FE-4BCB-98B5-54547458347C}" destId="{B5F9C3F2-0925-43A3-847F-3A964DA0041D}" srcOrd="0" destOrd="0" presId="urn:microsoft.com/office/officeart/2008/layout/VerticalCurvedList"/>
    <dgm:cxn modelId="{28901E8D-7D2C-4FB3-9E37-982527176909}" type="presParOf" srcId="{B5F9C3F2-0925-43A3-847F-3A964DA0041D}" destId="{732D1F7B-10A8-4C58-96B9-CC83A273047B}" srcOrd="0" destOrd="0" presId="urn:microsoft.com/office/officeart/2008/layout/VerticalCurvedList"/>
    <dgm:cxn modelId="{3CB0A6E7-8B58-4FF0-B516-80739A70E9B7}" type="presParOf" srcId="{732D1F7B-10A8-4C58-96B9-CC83A273047B}" destId="{3576A7EF-5D7D-4E8F-8E89-FA5EB4E86D02}" srcOrd="0" destOrd="0" presId="urn:microsoft.com/office/officeart/2008/layout/VerticalCurvedList"/>
    <dgm:cxn modelId="{BE1F2EA6-A90B-4DE3-90A9-A7E89B3CA761}" type="presParOf" srcId="{732D1F7B-10A8-4C58-96B9-CC83A273047B}" destId="{0C8C77C0-F200-492C-9E70-98364DD1D28C}" srcOrd="1" destOrd="0" presId="urn:microsoft.com/office/officeart/2008/layout/VerticalCurvedList"/>
    <dgm:cxn modelId="{10822606-4DB3-4D3E-AAF7-3BAFD3BDE0C2}" type="presParOf" srcId="{732D1F7B-10A8-4C58-96B9-CC83A273047B}" destId="{1FE9B744-15DA-45E1-B494-BC7845A26399}" srcOrd="2" destOrd="0" presId="urn:microsoft.com/office/officeart/2008/layout/VerticalCurvedList"/>
    <dgm:cxn modelId="{6E6D51F5-5B7A-41A6-8A4D-8D5348FDDD72}" type="presParOf" srcId="{732D1F7B-10A8-4C58-96B9-CC83A273047B}" destId="{4C67C0FF-9EA8-4A1E-9046-0C14007D03EA}" srcOrd="3" destOrd="0" presId="urn:microsoft.com/office/officeart/2008/layout/VerticalCurvedList"/>
    <dgm:cxn modelId="{29C93EA1-02EE-46FC-BED5-BA714BB38C02}" type="presParOf" srcId="{B5F9C3F2-0925-43A3-847F-3A964DA0041D}" destId="{BD4925F1-D6D1-41B3-9A07-BD5B03BC460A}" srcOrd="1" destOrd="0" presId="urn:microsoft.com/office/officeart/2008/layout/VerticalCurvedList"/>
    <dgm:cxn modelId="{E4E398F3-F379-40C2-97E0-4052245F0CE8}" type="presParOf" srcId="{B5F9C3F2-0925-43A3-847F-3A964DA0041D}" destId="{C2E8BAD6-EA25-49E6-BB27-00E2933B6F94}" srcOrd="2" destOrd="0" presId="urn:microsoft.com/office/officeart/2008/layout/VerticalCurvedList"/>
    <dgm:cxn modelId="{8680F0A8-97E4-4151-86A7-6406B9930852}" type="presParOf" srcId="{C2E8BAD6-EA25-49E6-BB27-00E2933B6F94}" destId="{ABF3B4FF-7542-45C1-B99C-85B82AE5F657}" srcOrd="0" destOrd="0" presId="urn:microsoft.com/office/officeart/2008/layout/VerticalCurvedList"/>
    <dgm:cxn modelId="{C760CFAA-58BA-43AF-A16D-B27B3EAE974A}" type="presParOf" srcId="{B5F9C3F2-0925-43A3-847F-3A964DA0041D}" destId="{BAAD072D-64A3-482B-8817-E2F8F0BEE7DA}" srcOrd="3" destOrd="0" presId="urn:microsoft.com/office/officeart/2008/layout/VerticalCurvedList"/>
    <dgm:cxn modelId="{F795C9CD-A928-41B3-9E09-FEADEAF12D96}" type="presParOf" srcId="{B5F9C3F2-0925-43A3-847F-3A964DA0041D}" destId="{48EC94C6-5D6D-4C2D-A945-E316DC001922}" srcOrd="4" destOrd="0" presId="urn:microsoft.com/office/officeart/2008/layout/VerticalCurvedList"/>
    <dgm:cxn modelId="{C459C069-1351-499D-B16F-FD146002B07C}" type="presParOf" srcId="{48EC94C6-5D6D-4C2D-A945-E316DC001922}" destId="{E101A029-6523-4809-ADFF-EA3E9000FBA0}"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561E8E-9FB8-446A-86CD-9EA4EC7EF35E}" type="doc">
      <dgm:prSet loTypeId="urn:microsoft.com/office/officeart/2008/layout/PictureStrips" loCatId="list" qsTypeId="urn:microsoft.com/office/officeart/2005/8/quickstyle/simple1" qsCatId="simple" csTypeId="urn:microsoft.com/office/officeart/2005/8/colors/accent2_4" csCatId="accent2" phldr="1"/>
      <dgm:spPr/>
      <dgm:t>
        <a:bodyPr/>
        <a:lstStyle/>
        <a:p>
          <a:endParaRPr lang="es-EC"/>
        </a:p>
      </dgm:t>
    </dgm:pt>
    <dgm:pt modelId="{516F49ED-C08B-4454-A6A8-5981F498E4B9}">
      <dgm:prSet phldrT="[Texto]" custT="1"/>
      <dgm:spPr>
        <a:solidFill>
          <a:schemeClr val="accent1">
            <a:lumMod val="40000"/>
            <a:lumOff val="60000"/>
            <a:alpha val="55000"/>
          </a:schemeClr>
        </a:solidFill>
      </dgm:spPr>
      <dgm:t>
        <a:bodyPr/>
        <a:lstStyle/>
        <a:p>
          <a:r>
            <a:rPr lang="es-EC" sz="1100" dirty="0" smtClean="0"/>
            <a:t>POLITICAS:</a:t>
          </a:r>
        </a:p>
        <a:p>
          <a:r>
            <a:rPr lang="es-EC" sz="1200" dirty="0" smtClean="0"/>
            <a:t>*Política de Evaluación de Desempeño</a:t>
          </a:r>
        </a:p>
        <a:p>
          <a:r>
            <a:rPr lang="es-EC" sz="1200" dirty="0" smtClean="0"/>
            <a:t>*Política Gestión del Desempeño </a:t>
          </a:r>
        </a:p>
        <a:p>
          <a:r>
            <a:rPr lang="es-EC" sz="1200" dirty="0" smtClean="0"/>
            <a:t>*Política de Administración de la Estructura Organizacional</a:t>
          </a:r>
        </a:p>
        <a:p>
          <a:r>
            <a:rPr lang="es-EC" sz="1200" dirty="0" smtClean="0"/>
            <a:t>Política Bonificación al personal </a:t>
          </a:r>
          <a:endParaRPr lang="es-EC" sz="1200" dirty="0"/>
        </a:p>
      </dgm:t>
    </dgm:pt>
    <dgm:pt modelId="{81B74D9F-D1BD-404E-9024-339CDE50491F}" type="parTrans" cxnId="{B98AFDB4-1756-4686-B03B-A1018EA5FBFB}">
      <dgm:prSet/>
      <dgm:spPr/>
      <dgm:t>
        <a:bodyPr/>
        <a:lstStyle/>
        <a:p>
          <a:endParaRPr lang="es-EC"/>
        </a:p>
      </dgm:t>
    </dgm:pt>
    <dgm:pt modelId="{FEBB1BD5-8C6F-4349-B65B-2A4E859B4D35}" type="sibTrans" cxnId="{B98AFDB4-1756-4686-B03B-A1018EA5FBFB}">
      <dgm:prSet/>
      <dgm:spPr/>
      <dgm:t>
        <a:bodyPr/>
        <a:lstStyle/>
        <a:p>
          <a:endParaRPr lang="es-EC"/>
        </a:p>
      </dgm:t>
    </dgm:pt>
    <dgm:pt modelId="{1627F553-2331-4E15-9DD8-2B2E6ECAA19E}">
      <dgm:prSet phldrT="[Texto]" custT="1"/>
      <dgm:spPr>
        <a:solidFill>
          <a:schemeClr val="accent3">
            <a:lumMod val="40000"/>
            <a:lumOff val="60000"/>
            <a:alpha val="55000"/>
          </a:schemeClr>
        </a:solidFill>
      </dgm:spPr>
      <dgm:t>
        <a:bodyPr/>
        <a:lstStyle/>
        <a:p>
          <a:r>
            <a:rPr lang="es-EC" sz="1100" dirty="0" smtClean="0"/>
            <a:t>  VALORES Son principios éticos sobre los que se asienta la cultura de la empresa y permiten crear pautas de comportamiento. </a:t>
          </a:r>
        </a:p>
        <a:p>
          <a:r>
            <a:rPr lang="es-EC" sz="1200" dirty="0" smtClean="0"/>
            <a:t>   * Sólido</a:t>
          </a:r>
        </a:p>
        <a:p>
          <a:r>
            <a:rPr lang="es-EC" sz="1200" dirty="0" smtClean="0"/>
            <a:t>   * Dinámico</a:t>
          </a:r>
        </a:p>
        <a:p>
          <a:r>
            <a:rPr lang="es-EC" sz="1200" dirty="0" smtClean="0"/>
            <a:t>   * Cercano</a:t>
          </a:r>
        </a:p>
        <a:p>
          <a:endParaRPr lang="es-EC" sz="1000" dirty="0"/>
        </a:p>
      </dgm:t>
    </dgm:pt>
    <dgm:pt modelId="{8C28AB59-8663-4DD1-BE83-C0DAB122A9A2}" type="parTrans" cxnId="{A4470992-72CA-4B25-A5AE-19DB47DDAF9F}">
      <dgm:prSet/>
      <dgm:spPr/>
      <dgm:t>
        <a:bodyPr/>
        <a:lstStyle/>
        <a:p>
          <a:endParaRPr lang="es-EC"/>
        </a:p>
      </dgm:t>
    </dgm:pt>
    <dgm:pt modelId="{5CE2E069-FC45-464F-9791-D57CC963D41D}" type="sibTrans" cxnId="{A4470992-72CA-4B25-A5AE-19DB47DDAF9F}">
      <dgm:prSet/>
      <dgm:spPr/>
      <dgm:t>
        <a:bodyPr/>
        <a:lstStyle/>
        <a:p>
          <a:endParaRPr lang="es-EC"/>
        </a:p>
      </dgm:t>
    </dgm:pt>
    <dgm:pt modelId="{1C30BB64-0395-46AB-BF5B-FADFD27BF22F}">
      <dgm:prSet phldrT="[Texto]" custT="1"/>
      <dgm:spPr>
        <a:solidFill>
          <a:schemeClr val="bg2">
            <a:lumMod val="50000"/>
            <a:alpha val="55000"/>
          </a:schemeClr>
        </a:solidFill>
      </dgm:spPr>
      <dgm:t>
        <a:bodyPr/>
        <a:lstStyle/>
        <a:p>
          <a:pPr algn="just"/>
          <a:r>
            <a:rPr lang="es-EC" sz="1100" dirty="0" smtClean="0"/>
            <a:t>FILOSOFIA</a:t>
          </a:r>
        </a:p>
        <a:p>
          <a:pPr algn="just"/>
          <a:r>
            <a:rPr lang="es-EC" sz="1200" dirty="0" smtClean="0"/>
            <a:t>En PBO es atender todas las necesidades financieras de sus clientes buscando la excelencia en el servicio. PBO genera una rentabilidad atractiva para sus accionistas, fuentes de trabajo dignas a sus colaboradores y apoya a la comunidad.</a:t>
          </a:r>
          <a:endParaRPr lang="es-EC" sz="1200" dirty="0"/>
        </a:p>
      </dgm:t>
    </dgm:pt>
    <dgm:pt modelId="{7E2A4A7D-3E3E-4E84-A646-C0A3CA45F6ED}" type="parTrans" cxnId="{DD3B7875-9191-4881-9217-4FD28A2B2479}">
      <dgm:prSet/>
      <dgm:spPr/>
      <dgm:t>
        <a:bodyPr/>
        <a:lstStyle/>
        <a:p>
          <a:endParaRPr lang="es-EC"/>
        </a:p>
      </dgm:t>
    </dgm:pt>
    <dgm:pt modelId="{6959BDD0-86C3-4B01-BD7A-B1E6271541B9}" type="sibTrans" cxnId="{DD3B7875-9191-4881-9217-4FD28A2B2479}">
      <dgm:prSet/>
      <dgm:spPr/>
      <dgm:t>
        <a:bodyPr/>
        <a:lstStyle/>
        <a:p>
          <a:endParaRPr lang="es-EC"/>
        </a:p>
      </dgm:t>
    </dgm:pt>
    <dgm:pt modelId="{6A68E09E-51C9-4F57-B428-F0E8572983EC}">
      <dgm:prSet phldrT="[Texto]" custT="1"/>
      <dgm:spPr>
        <a:solidFill>
          <a:schemeClr val="accent4">
            <a:lumMod val="40000"/>
            <a:lumOff val="60000"/>
            <a:alpha val="55000"/>
          </a:schemeClr>
        </a:solidFill>
      </dgm:spPr>
      <dgm:t>
        <a:bodyPr/>
        <a:lstStyle/>
        <a:p>
          <a:endParaRPr lang="es-EC" sz="1100" dirty="0" smtClean="0"/>
        </a:p>
        <a:p>
          <a:r>
            <a:rPr lang="es-EC" sz="1100" dirty="0" smtClean="0"/>
            <a:t>PRINCIPIOS</a:t>
          </a:r>
        </a:p>
        <a:p>
          <a:r>
            <a:rPr lang="es-EC" sz="1200" dirty="0" smtClean="0"/>
            <a:t>*Honestidad                   *Eficiencia</a:t>
          </a:r>
        </a:p>
        <a:p>
          <a:r>
            <a:rPr lang="es-EC" sz="1200" dirty="0" smtClean="0"/>
            <a:t>*Probidad                       * Pertenencia</a:t>
          </a:r>
        </a:p>
        <a:p>
          <a:r>
            <a:rPr lang="es-EC" sz="1200" dirty="0" smtClean="0"/>
            <a:t>*Prudencia                     * Responsabilidad</a:t>
          </a:r>
        </a:p>
        <a:p>
          <a:r>
            <a:rPr lang="es-EC" sz="1200" dirty="0" smtClean="0"/>
            <a:t>*Confianza                     *Transparencia</a:t>
          </a:r>
        </a:p>
        <a:p>
          <a:endParaRPr lang="es-EC" sz="1100" b="1" dirty="0" smtClean="0"/>
        </a:p>
        <a:p>
          <a:endParaRPr lang="es-EC" sz="600" dirty="0"/>
        </a:p>
      </dgm:t>
    </dgm:pt>
    <dgm:pt modelId="{583ED3BB-6373-4D34-A24F-C766793B8578}" type="parTrans" cxnId="{F6090077-DF7F-4DDA-AB8C-7A534F6B102B}">
      <dgm:prSet/>
      <dgm:spPr/>
      <dgm:t>
        <a:bodyPr/>
        <a:lstStyle/>
        <a:p>
          <a:endParaRPr lang="es-EC"/>
        </a:p>
      </dgm:t>
    </dgm:pt>
    <dgm:pt modelId="{E913B340-1508-4F50-BE10-0F6FF1235CD7}" type="sibTrans" cxnId="{F6090077-DF7F-4DDA-AB8C-7A534F6B102B}">
      <dgm:prSet/>
      <dgm:spPr/>
      <dgm:t>
        <a:bodyPr/>
        <a:lstStyle/>
        <a:p>
          <a:endParaRPr lang="es-EC"/>
        </a:p>
      </dgm:t>
    </dgm:pt>
    <dgm:pt modelId="{573EDAF6-059F-4523-9874-971890FE504F}">
      <dgm:prSet phldrT="[Texto]" custT="1"/>
      <dgm:spPr>
        <a:solidFill>
          <a:schemeClr val="bg2">
            <a:lumMod val="75000"/>
            <a:alpha val="55000"/>
          </a:schemeClr>
        </a:solidFill>
      </dgm:spPr>
      <dgm:t>
        <a:bodyPr/>
        <a:lstStyle/>
        <a:p>
          <a:r>
            <a:rPr lang="es-EC" sz="1100" dirty="0" smtClean="0"/>
            <a:t>ESTRATEGIAS</a:t>
          </a:r>
        </a:p>
        <a:p>
          <a:r>
            <a:rPr lang="es-EC" sz="1200" dirty="0" smtClean="0"/>
            <a:t>*Administrar responsablemente los activos</a:t>
          </a:r>
        </a:p>
        <a:p>
          <a:r>
            <a:rPr lang="es-EC" sz="1200" dirty="0" smtClean="0"/>
            <a:t>*Crecer en Banca de personas, Medios de pago, Pymes y Empresarial</a:t>
          </a:r>
        </a:p>
        <a:p>
          <a:r>
            <a:rPr lang="es-EC" sz="1200" dirty="0" smtClean="0"/>
            <a:t>*Continuar con el liderazgo en Banca Corporativa </a:t>
          </a:r>
        </a:p>
        <a:p>
          <a:r>
            <a:rPr lang="es-EC" sz="1200" dirty="0" smtClean="0"/>
            <a:t>*Ser líderes en Omnicanalidad </a:t>
          </a:r>
          <a:endParaRPr lang="es-EC" sz="1200" dirty="0"/>
        </a:p>
      </dgm:t>
    </dgm:pt>
    <dgm:pt modelId="{8F3FEFEC-6D94-4E7C-BE5F-F277DFEB7B64}" type="parTrans" cxnId="{5CDF9DFA-1132-479D-BFC9-34D07723E847}">
      <dgm:prSet/>
      <dgm:spPr/>
      <dgm:t>
        <a:bodyPr/>
        <a:lstStyle/>
        <a:p>
          <a:endParaRPr lang="es-EC"/>
        </a:p>
      </dgm:t>
    </dgm:pt>
    <dgm:pt modelId="{CBC44B51-B9A4-496E-8185-F61489AACD89}" type="sibTrans" cxnId="{5CDF9DFA-1132-479D-BFC9-34D07723E847}">
      <dgm:prSet/>
      <dgm:spPr/>
      <dgm:t>
        <a:bodyPr/>
        <a:lstStyle/>
        <a:p>
          <a:endParaRPr lang="es-EC"/>
        </a:p>
      </dgm:t>
    </dgm:pt>
    <dgm:pt modelId="{D770F033-85C8-4061-A6DA-09A75721474E}" type="pres">
      <dgm:prSet presAssocID="{AD561E8E-9FB8-446A-86CD-9EA4EC7EF35E}" presName="Name0" presStyleCnt="0">
        <dgm:presLayoutVars>
          <dgm:dir/>
          <dgm:resizeHandles val="exact"/>
        </dgm:presLayoutVars>
      </dgm:prSet>
      <dgm:spPr/>
      <dgm:t>
        <a:bodyPr/>
        <a:lstStyle/>
        <a:p>
          <a:endParaRPr lang="es-EC"/>
        </a:p>
      </dgm:t>
    </dgm:pt>
    <dgm:pt modelId="{2806AC9D-98B5-4453-B41D-6271E881DFC4}" type="pres">
      <dgm:prSet presAssocID="{516F49ED-C08B-4454-A6A8-5981F498E4B9}" presName="composite" presStyleCnt="0"/>
      <dgm:spPr/>
    </dgm:pt>
    <dgm:pt modelId="{972CD206-8A19-49EA-BEA8-2717B6182128}" type="pres">
      <dgm:prSet presAssocID="{516F49ED-C08B-4454-A6A8-5981F498E4B9}" presName="rect1" presStyleLbl="trAlignAcc1" presStyleIdx="0" presStyleCnt="5" custScaleY="141505">
        <dgm:presLayoutVars>
          <dgm:bulletEnabled val="1"/>
        </dgm:presLayoutVars>
      </dgm:prSet>
      <dgm:spPr/>
      <dgm:t>
        <a:bodyPr/>
        <a:lstStyle/>
        <a:p>
          <a:endParaRPr lang="es-EC"/>
        </a:p>
      </dgm:t>
    </dgm:pt>
    <dgm:pt modelId="{A851376C-8DBD-489B-A2FE-E79F97CD047C}" type="pres">
      <dgm:prSet presAssocID="{516F49ED-C08B-4454-A6A8-5981F498E4B9}" presName="rect2" presStyleLbl="fgImgPlace1" presStyleIdx="0" presStyleCnt="5"/>
      <dgm:spPr>
        <a:blipFill rotWithShape="1">
          <a:blip xmlns:r="http://schemas.openxmlformats.org/officeDocument/2006/relationships" r:embed="rId1"/>
          <a:stretch>
            <a:fillRect/>
          </a:stretch>
        </a:blipFill>
      </dgm:spPr>
    </dgm:pt>
    <dgm:pt modelId="{E190A632-1C97-4E74-B5B0-09A9D2A2E773}" type="pres">
      <dgm:prSet presAssocID="{FEBB1BD5-8C6F-4349-B65B-2A4E859B4D35}" presName="sibTrans" presStyleCnt="0"/>
      <dgm:spPr/>
    </dgm:pt>
    <dgm:pt modelId="{384416AF-253F-4631-92DB-4485F6084422}" type="pres">
      <dgm:prSet presAssocID="{6A68E09E-51C9-4F57-B428-F0E8572983EC}" presName="composite" presStyleCnt="0"/>
      <dgm:spPr/>
    </dgm:pt>
    <dgm:pt modelId="{DCB7DF81-EF0D-48BE-B66C-F9DCF63161AF}" type="pres">
      <dgm:prSet presAssocID="{6A68E09E-51C9-4F57-B428-F0E8572983EC}" presName="rect1" presStyleLbl="trAlignAcc1" presStyleIdx="1" presStyleCnt="5" custScaleY="137932" custLinFactNeighborY="-767">
        <dgm:presLayoutVars>
          <dgm:bulletEnabled val="1"/>
        </dgm:presLayoutVars>
      </dgm:prSet>
      <dgm:spPr/>
      <dgm:t>
        <a:bodyPr/>
        <a:lstStyle/>
        <a:p>
          <a:endParaRPr lang="es-EC"/>
        </a:p>
      </dgm:t>
    </dgm:pt>
    <dgm:pt modelId="{A678A5CC-3213-4714-AB58-A22DEF3B56BD}" type="pres">
      <dgm:prSet presAssocID="{6A68E09E-51C9-4F57-B428-F0E8572983EC}" presName="rect2" presStyleLbl="fgImgPlace1" presStyleIdx="1" presStyleCnt="5"/>
      <dgm:spPr>
        <a:blipFill rotWithShape="1">
          <a:blip xmlns:r="http://schemas.openxmlformats.org/officeDocument/2006/relationships" r:embed="rId2"/>
          <a:stretch>
            <a:fillRect/>
          </a:stretch>
        </a:blipFill>
      </dgm:spPr>
    </dgm:pt>
    <dgm:pt modelId="{C0840409-A4A0-4088-A0E1-5A356C80DDFF}" type="pres">
      <dgm:prSet presAssocID="{E913B340-1508-4F50-BE10-0F6FF1235CD7}" presName="sibTrans" presStyleCnt="0"/>
      <dgm:spPr/>
    </dgm:pt>
    <dgm:pt modelId="{7CFCC5B0-1E1F-4383-97AD-842AD378B4FF}" type="pres">
      <dgm:prSet presAssocID="{573EDAF6-059F-4523-9874-971890FE504F}" presName="composite" presStyleCnt="0"/>
      <dgm:spPr/>
    </dgm:pt>
    <dgm:pt modelId="{1093DA93-5B29-4363-A4B2-00FEADDDB162}" type="pres">
      <dgm:prSet presAssocID="{573EDAF6-059F-4523-9874-971890FE504F}" presName="rect1" presStyleLbl="trAlignAcc1" presStyleIdx="2" presStyleCnt="5" custScaleY="155827">
        <dgm:presLayoutVars>
          <dgm:bulletEnabled val="1"/>
        </dgm:presLayoutVars>
      </dgm:prSet>
      <dgm:spPr/>
      <dgm:t>
        <a:bodyPr/>
        <a:lstStyle/>
        <a:p>
          <a:endParaRPr lang="es-EC"/>
        </a:p>
      </dgm:t>
    </dgm:pt>
    <dgm:pt modelId="{3CDA96C0-28C4-4536-AE2D-783F7B1887A6}" type="pres">
      <dgm:prSet presAssocID="{573EDAF6-059F-4523-9874-971890FE504F}" presName="rect2" presStyleLbl="fgImgPlace1" presStyleIdx="2" presStyleCnt="5"/>
      <dgm:spPr>
        <a:blipFill rotWithShape="1">
          <a:blip xmlns:r="http://schemas.openxmlformats.org/officeDocument/2006/relationships" r:embed="rId3"/>
          <a:stretch>
            <a:fillRect/>
          </a:stretch>
        </a:blipFill>
      </dgm:spPr>
    </dgm:pt>
    <dgm:pt modelId="{5EFE3993-61AC-45E6-A8AF-B4DDD2957E41}" type="pres">
      <dgm:prSet presAssocID="{CBC44B51-B9A4-496E-8185-F61489AACD89}" presName="sibTrans" presStyleCnt="0"/>
      <dgm:spPr/>
    </dgm:pt>
    <dgm:pt modelId="{83B2F4C8-F000-4615-BD06-D07F64FD16E1}" type="pres">
      <dgm:prSet presAssocID="{1627F553-2331-4E15-9DD8-2B2E6ECAA19E}" presName="composite" presStyleCnt="0"/>
      <dgm:spPr/>
    </dgm:pt>
    <dgm:pt modelId="{AD7606E7-16D1-48F0-A4D9-8BE7CC5D4E65}" type="pres">
      <dgm:prSet presAssocID="{1627F553-2331-4E15-9DD8-2B2E6ECAA19E}" presName="rect1" presStyleLbl="trAlignAcc1" presStyleIdx="3" presStyleCnt="5" custScaleY="155826">
        <dgm:presLayoutVars>
          <dgm:bulletEnabled val="1"/>
        </dgm:presLayoutVars>
      </dgm:prSet>
      <dgm:spPr/>
      <dgm:t>
        <a:bodyPr/>
        <a:lstStyle/>
        <a:p>
          <a:endParaRPr lang="es-EC"/>
        </a:p>
      </dgm:t>
    </dgm:pt>
    <dgm:pt modelId="{08049D49-3148-4A16-BA00-87CE48A11EBD}" type="pres">
      <dgm:prSet presAssocID="{1627F553-2331-4E15-9DD8-2B2E6ECAA19E}" presName="rect2" presStyleLbl="fgImgPlace1" presStyleIdx="3" presStyleCnt="5"/>
      <dgm:spPr>
        <a:blipFill rotWithShape="1">
          <a:blip xmlns:r="http://schemas.openxmlformats.org/officeDocument/2006/relationships" r:embed="rId4"/>
          <a:stretch>
            <a:fillRect/>
          </a:stretch>
        </a:blipFill>
      </dgm:spPr>
    </dgm:pt>
    <dgm:pt modelId="{01F88250-6BD0-4194-A3EF-F28EFD754A28}" type="pres">
      <dgm:prSet presAssocID="{5CE2E069-FC45-464F-9791-D57CC963D41D}" presName="sibTrans" presStyleCnt="0"/>
      <dgm:spPr/>
    </dgm:pt>
    <dgm:pt modelId="{AB34DCFE-4C0E-4B29-BF87-6C4B95B74F14}" type="pres">
      <dgm:prSet presAssocID="{1C30BB64-0395-46AB-BF5B-FADFD27BF22F}" presName="composite" presStyleCnt="0"/>
      <dgm:spPr/>
    </dgm:pt>
    <dgm:pt modelId="{82731ED5-2844-4BD2-9AA4-DA887DDC72F1}" type="pres">
      <dgm:prSet presAssocID="{1C30BB64-0395-46AB-BF5B-FADFD27BF22F}" presName="rect1" presStyleLbl="trAlignAcc1" presStyleIdx="4" presStyleCnt="5" custScaleX="137441" custScaleY="124393" custLinFactNeighborX="970" custLinFactNeighborY="17083">
        <dgm:presLayoutVars>
          <dgm:bulletEnabled val="1"/>
        </dgm:presLayoutVars>
      </dgm:prSet>
      <dgm:spPr/>
      <dgm:t>
        <a:bodyPr/>
        <a:lstStyle/>
        <a:p>
          <a:endParaRPr lang="es-EC"/>
        </a:p>
      </dgm:t>
    </dgm:pt>
    <dgm:pt modelId="{DDA48B53-BACD-484A-89F7-4FF5A8C1F14D}" type="pres">
      <dgm:prSet presAssocID="{1C30BB64-0395-46AB-BF5B-FADFD27BF22F}" presName="rect2" presStyleLbl="fgImgPlace1" presStyleIdx="4" presStyleCnt="5" custLinFactX="-16290" custLinFactNeighborX="-100000" custLinFactNeighborY="9454"/>
      <dgm:spPr>
        <a:blipFill rotWithShape="1">
          <a:blip xmlns:r="http://schemas.openxmlformats.org/officeDocument/2006/relationships" r:embed="rId5"/>
          <a:stretch>
            <a:fillRect/>
          </a:stretch>
        </a:blipFill>
      </dgm:spPr>
    </dgm:pt>
  </dgm:ptLst>
  <dgm:cxnLst>
    <dgm:cxn modelId="{A4470992-72CA-4B25-A5AE-19DB47DDAF9F}" srcId="{AD561E8E-9FB8-446A-86CD-9EA4EC7EF35E}" destId="{1627F553-2331-4E15-9DD8-2B2E6ECAA19E}" srcOrd="3" destOrd="0" parTransId="{8C28AB59-8663-4DD1-BE83-C0DAB122A9A2}" sibTransId="{5CE2E069-FC45-464F-9791-D57CC963D41D}"/>
    <dgm:cxn modelId="{5CDF9DFA-1132-479D-BFC9-34D07723E847}" srcId="{AD561E8E-9FB8-446A-86CD-9EA4EC7EF35E}" destId="{573EDAF6-059F-4523-9874-971890FE504F}" srcOrd="2" destOrd="0" parTransId="{8F3FEFEC-6D94-4E7C-BE5F-F277DFEB7B64}" sibTransId="{CBC44B51-B9A4-496E-8185-F61489AACD89}"/>
    <dgm:cxn modelId="{9005FF3A-64C7-44E6-BDD1-340C65BAF156}" type="presOf" srcId="{1627F553-2331-4E15-9DD8-2B2E6ECAA19E}" destId="{AD7606E7-16D1-48F0-A4D9-8BE7CC5D4E65}" srcOrd="0" destOrd="0" presId="urn:microsoft.com/office/officeart/2008/layout/PictureStrips"/>
    <dgm:cxn modelId="{9A740EA6-463A-44F5-88BF-90D2F7118A2B}" type="presOf" srcId="{6A68E09E-51C9-4F57-B428-F0E8572983EC}" destId="{DCB7DF81-EF0D-48BE-B66C-F9DCF63161AF}" srcOrd="0" destOrd="0" presId="urn:microsoft.com/office/officeart/2008/layout/PictureStrips"/>
    <dgm:cxn modelId="{DD3B7875-9191-4881-9217-4FD28A2B2479}" srcId="{AD561E8E-9FB8-446A-86CD-9EA4EC7EF35E}" destId="{1C30BB64-0395-46AB-BF5B-FADFD27BF22F}" srcOrd="4" destOrd="0" parTransId="{7E2A4A7D-3E3E-4E84-A646-C0A3CA45F6ED}" sibTransId="{6959BDD0-86C3-4B01-BD7A-B1E6271541B9}"/>
    <dgm:cxn modelId="{FA69586A-0E20-4A0A-803B-C550D7D6320C}" type="presOf" srcId="{573EDAF6-059F-4523-9874-971890FE504F}" destId="{1093DA93-5B29-4363-A4B2-00FEADDDB162}" srcOrd="0" destOrd="0" presId="urn:microsoft.com/office/officeart/2008/layout/PictureStrips"/>
    <dgm:cxn modelId="{7856F1B8-AB69-46A2-AC39-C256D30E1E98}" type="presOf" srcId="{AD561E8E-9FB8-446A-86CD-9EA4EC7EF35E}" destId="{D770F033-85C8-4061-A6DA-09A75721474E}" srcOrd="0" destOrd="0" presId="urn:microsoft.com/office/officeart/2008/layout/PictureStrips"/>
    <dgm:cxn modelId="{D740442C-0857-4320-97DB-F2E9C6A03C1F}" type="presOf" srcId="{1C30BB64-0395-46AB-BF5B-FADFD27BF22F}" destId="{82731ED5-2844-4BD2-9AA4-DA887DDC72F1}" srcOrd="0" destOrd="0" presId="urn:microsoft.com/office/officeart/2008/layout/PictureStrips"/>
    <dgm:cxn modelId="{B98AFDB4-1756-4686-B03B-A1018EA5FBFB}" srcId="{AD561E8E-9FB8-446A-86CD-9EA4EC7EF35E}" destId="{516F49ED-C08B-4454-A6A8-5981F498E4B9}" srcOrd="0" destOrd="0" parTransId="{81B74D9F-D1BD-404E-9024-339CDE50491F}" sibTransId="{FEBB1BD5-8C6F-4349-B65B-2A4E859B4D35}"/>
    <dgm:cxn modelId="{F6090077-DF7F-4DDA-AB8C-7A534F6B102B}" srcId="{AD561E8E-9FB8-446A-86CD-9EA4EC7EF35E}" destId="{6A68E09E-51C9-4F57-B428-F0E8572983EC}" srcOrd="1" destOrd="0" parTransId="{583ED3BB-6373-4D34-A24F-C766793B8578}" sibTransId="{E913B340-1508-4F50-BE10-0F6FF1235CD7}"/>
    <dgm:cxn modelId="{FBCB7C12-EA8A-497D-B0A0-1F14AF4767E2}" type="presOf" srcId="{516F49ED-C08B-4454-A6A8-5981F498E4B9}" destId="{972CD206-8A19-49EA-BEA8-2717B6182128}" srcOrd="0" destOrd="0" presId="urn:microsoft.com/office/officeart/2008/layout/PictureStrips"/>
    <dgm:cxn modelId="{4723F648-9ADC-4D29-89D9-AFF4007A4CE1}" type="presParOf" srcId="{D770F033-85C8-4061-A6DA-09A75721474E}" destId="{2806AC9D-98B5-4453-B41D-6271E881DFC4}" srcOrd="0" destOrd="0" presId="urn:microsoft.com/office/officeart/2008/layout/PictureStrips"/>
    <dgm:cxn modelId="{4897181C-2B64-4228-993B-DCB691F9B40A}" type="presParOf" srcId="{2806AC9D-98B5-4453-B41D-6271E881DFC4}" destId="{972CD206-8A19-49EA-BEA8-2717B6182128}" srcOrd="0" destOrd="0" presId="urn:microsoft.com/office/officeart/2008/layout/PictureStrips"/>
    <dgm:cxn modelId="{7C1D5F7A-BE53-4B25-A747-D88336C83A3C}" type="presParOf" srcId="{2806AC9D-98B5-4453-B41D-6271E881DFC4}" destId="{A851376C-8DBD-489B-A2FE-E79F97CD047C}" srcOrd="1" destOrd="0" presId="urn:microsoft.com/office/officeart/2008/layout/PictureStrips"/>
    <dgm:cxn modelId="{903E28FD-5D37-485D-BF4B-A4608A3C9255}" type="presParOf" srcId="{D770F033-85C8-4061-A6DA-09A75721474E}" destId="{E190A632-1C97-4E74-B5B0-09A9D2A2E773}" srcOrd="1" destOrd="0" presId="urn:microsoft.com/office/officeart/2008/layout/PictureStrips"/>
    <dgm:cxn modelId="{FDC1F34A-97F6-46D2-9882-FAF101D128D3}" type="presParOf" srcId="{D770F033-85C8-4061-A6DA-09A75721474E}" destId="{384416AF-253F-4631-92DB-4485F6084422}" srcOrd="2" destOrd="0" presId="urn:microsoft.com/office/officeart/2008/layout/PictureStrips"/>
    <dgm:cxn modelId="{E82B308C-71FE-4202-93C1-47926FEBB438}" type="presParOf" srcId="{384416AF-253F-4631-92DB-4485F6084422}" destId="{DCB7DF81-EF0D-48BE-B66C-F9DCF63161AF}" srcOrd="0" destOrd="0" presId="urn:microsoft.com/office/officeart/2008/layout/PictureStrips"/>
    <dgm:cxn modelId="{723FDDFD-2160-4354-8D80-FC07AA8104E4}" type="presParOf" srcId="{384416AF-253F-4631-92DB-4485F6084422}" destId="{A678A5CC-3213-4714-AB58-A22DEF3B56BD}" srcOrd="1" destOrd="0" presId="urn:microsoft.com/office/officeart/2008/layout/PictureStrips"/>
    <dgm:cxn modelId="{10F5F96E-56E3-4060-AFB2-412A6B1C3D25}" type="presParOf" srcId="{D770F033-85C8-4061-A6DA-09A75721474E}" destId="{C0840409-A4A0-4088-A0E1-5A356C80DDFF}" srcOrd="3" destOrd="0" presId="urn:microsoft.com/office/officeart/2008/layout/PictureStrips"/>
    <dgm:cxn modelId="{2A961928-2F59-4DFB-BF01-FB053575B94A}" type="presParOf" srcId="{D770F033-85C8-4061-A6DA-09A75721474E}" destId="{7CFCC5B0-1E1F-4383-97AD-842AD378B4FF}" srcOrd="4" destOrd="0" presId="urn:microsoft.com/office/officeart/2008/layout/PictureStrips"/>
    <dgm:cxn modelId="{C2460017-D31E-4B0A-BD7F-E64DDF0B5322}" type="presParOf" srcId="{7CFCC5B0-1E1F-4383-97AD-842AD378B4FF}" destId="{1093DA93-5B29-4363-A4B2-00FEADDDB162}" srcOrd="0" destOrd="0" presId="urn:microsoft.com/office/officeart/2008/layout/PictureStrips"/>
    <dgm:cxn modelId="{0BB97694-AB5A-4BC4-88A8-82311B46F344}" type="presParOf" srcId="{7CFCC5B0-1E1F-4383-97AD-842AD378B4FF}" destId="{3CDA96C0-28C4-4536-AE2D-783F7B1887A6}" srcOrd="1" destOrd="0" presId="urn:microsoft.com/office/officeart/2008/layout/PictureStrips"/>
    <dgm:cxn modelId="{C7E5A49A-122C-4FBA-B86F-90F8A91131E5}" type="presParOf" srcId="{D770F033-85C8-4061-A6DA-09A75721474E}" destId="{5EFE3993-61AC-45E6-A8AF-B4DDD2957E41}" srcOrd="5" destOrd="0" presId="urn:microsoft.com/office/officeart/2008/layout/PictureStrips"/>
    <dgm:cxn modelId="{14AB906A-1240-40A0-8093-15084216EA25}" type="presParOf" srcId="{D770F033-85C8-4061-A6DA-09A75721474E}" destId="{83B2F4C8-F000-4615-BD06-D07F64FD16E1}" srcOrd="6" destOrd="0" presId="urn:microsoft.com/office/officeart/2008/layout/PictureStrips"/>
    <dgm:cxn modelId="{4349A7F5-B484-4E4E-8BE7-AED85386AA31}" type="presParOf" srcId="{83B2F4C8-F000-4615-BD06-D07F64FD16E1}" destId="{AD7606E7-16D1-48F0-A4D9-8BE7CC5D4E65}" srcOrd="0" destOrd="0" presId="urn:microsoft.com/office/officeart/2008/layout/PictureStrips"/>
    <dgm:cxn modelId="{8F5EC3AC-B6E5-4D67-A2CC-CEAF2E2D5F4D}" type="presParOf" srcId="{83B2F4C8-F000-4615-BD06-D07F64FD16E1}" destId="{08049D49-3148-4A16-BA00-87CE48A11EBD}" srcOrd="1" destOrd="0" presId="urn:microsoft.com/office/officeart/2008/layout/PictureStrips"/>
    <dgm:cxn modelId="{1E293EB5-41A3-4553-80C4-04E0BDBA8C8F}" type="presParOf" srcId="{D770F033-85C8-4061-A6DA-09A75721474E}" destId="{01F88250-6BD0-4194-A3EF-F28EFD754A28}" srcOrd="7" destOrd="0" presId="urn:microsoft.com/office/officeart/2008/layout/PictureStrips"/>
    <dgm:cxn modelId="{AC3D37F1-D93C-447A-87A4-D2751006AEBC}" type="presParOf" srcId="{D770F033-85C8-4061-A6DA-09A75721474E}" destId="{AB34DCFE-4C0E-4B29-BF87-6C4B95B74F14}" srcOrd="8" destOrd="0" presId="urn:microsoft.com/office/officeart/2008/layout/PictureStrips"/>
    <dgm:cxn modelId="{0AF6AEE2-EB1E-4A31-8ED6-6FFEDC8E5FA2}" type="presParOf" srcId="{AB34DCFE-4C0E-4B29-BF87-6C4B95B74F14}" destId="{82731ED5-2844-4BD2-9AA4-DA887DDC72F1}" srcOrd="0" destOrd="0" presId="urn:microsoft.com/office/officeart/2008/layout/PictureStrips"/>
    <dgm:cxn modelId="{3FABC05A-3A3C-4266-AE34-D158FE7C2FA9}" type="presParOf" srcId="{AB34DCFE-4C0E-4B29-BF87-6C4B95B74F14}" destId="{DDA48B53-BACD-484A-89F7-4FF5A8C1F14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DE92F7-C2FC-4F53-A272-9975E3805E1D}" type="doc">
      <dgm:prSet loTypeId="urn:microsoft.com/office/officeart/2005/8/layout/hList7#1" loCatId="list" qsTypeId="urn:microsoft.com/office/officeart/2005/8/quickstyle/simple1" qsCatId="simple" csTypeId="urn:microsoft.com/office/officeart/2005/8/colors/accent1_2" csCatId="accent1" phldr="1"/>
      <dgm:spPr/>
    </dgm:pt>
    <dgm:pt modelId="{8CAC0F29-D27F-4722-A33E-B21CD22BD0D6}">
      <dgm:prSet phldrT="[Texto]" custT="1"/>
      <dgm:spPr>
        <a:solidFill>
          <a:schemeClr val="accent3">
            <a:lumMod val="75000"/>
          </a:schemeClr>
        </a:solidFill>
      </dgm:spPr>
      <dgm:t>
        <a:bodyPr/>
        <a:lstStyle/>
        <a:p>
          <a:endParaRPr lang="es-EC" sz="1300" b="1" dirty="0" smtClean="0"/>
        </a:p>
        <a:p>
          <a:endParaRPr lang="es-EC" sz="1300" b="1" dirty="0" smtClean="0"/>
        </a:p>
        <a:p>
          <a:endParaRPr lang="es-EC" sz="1300" b="1" dirty="0" smtClean="0"/>
        </a:p>
        <a:p>
          <a:r>
            <a:rPr lang="es-EC" sz="1300" b="1" dirty="0" smtClean="0"/>
            <a:t>Área de bienestar, estructura y compensación</a:t>
          </a:r>
        </a:p>
        <a:p>
          <a:endParaRPr lang="es-EC" sz="800" b="1" dirty="0" smtClean="0"/>
        </a:p>
        <a:p>
          <a:r>
            <a:rPr lang="es-EC" sz="1200" dirty="0" smtClean="0"/>
            <a:t>Diseñar y ejecuta los planes de servicios y beneficios del personal, buscando permanentemente su bienestar. Asegurar el pago oportuno y confiable de la nómina y administración salarial, y la prestación de servicios médicos y de trabajo social.</a:t>
          </a:r>
          <a:endParaRPr lang="es-EC" sz="1200" dirty="0"/>
        </a:p>
      </dgm:t>
    </dgm:pt>
    <dgm:pt modelId="{89B236F6-2B17-4E48-A67C-87F3C2DF02E6}" type="parTrans" cxnId="{296689F0-8F67-48D3-918A-B8113B705C9D}">
      <dgm:prSet/>
      <dgm:spPr/>
      <dgm:t>
        <a:bodyPr/>
        <a:lstStyle/>
        <a:p>
          <a:endParaRPr lang="es-EC"/>
        </a:p>
      </dgm:t>
    </dgm:pt>
    <dgm:pt modelId="{09DDA100-4E95-4627-9FC1-A9D147BAB1FC}" type="sibTrans" cxnId="{296689F0-8F67-48D3-918A-B8113B705C9D}">
      <dgm:prSet/>
      <dgm:spPr/>
      <dgm:t>
        <a:bodyPr/>
        <a:lstStyle/>
        <a:p>
          <a:endParaRPr lang="es-EC"/>
        </a:p>
      </dgm:t>
    </dgm:pt>
    <dgm:pt modelId="{5FEB01E3-EFC2-40F9-BED1-4621B07177CC}">
      <dgm:prSet phldrT="[Texto]" custT="1"/>
      <dgm:spPr>
        <a:solidFill>
          <a:schemeClr val="accent2">
            <a:lumMod val="75000"/>
          </a:schemeClr>
        </a:solidFill>
      </dgm:spPr>
      <dgm:t>
        <a:bodyPr/>
        <a:lstStyle/>
        <a:p>
          <a:endParaRPr lang="es-EC" sz="1300" b="1" dirty="0" smtClean="0"/>
        </a:p>
        <a:p>
          <a:endParaRPr lang="es-EC" sz="1300" b="1" dirty="0" smtClean="0"/>
        </a:p>
        <a:p>
          <a:r>
            <a:rPr lang="es-EC" sz="1300" b="1" dirty="0" smtClean="0"/>
            <a:t>Área de desarrollo organizacional </a:t>
          </a:r>
        </a:p>
        <a:p>
          <a:endParaRPr lang="es-EC" sz="1300" b="1" dirty="0" smtClean="0"/>
        </a:p>
        <a:p>
          <a:r>
            <a:rPr lang="es-EC" sz="1200" dirty="0" smtClean="0"/>
            <a:t>Lidera la gestión de Recursos Humanos en los procesos de desarrollo y mejoramiento personal y profesional de todos los colaboradores: entrenamiento y aprendizaje, planes de desarrollo, planes de acción de clima laboral y cultura organizacional, para contribuir a los resultados de la Institución con eficiencia administrativa y mejora continua garantizando un servicio de excelencia.</a:t>
          </a:r>
          <a:endParaRPr lang="es-EC" sz="1200" dirty="0"/>
        </a:p>
      </dgm:t>
    </dgm:pt>
    <dgm:pt modelId="{0C8545C7-5672-4E5E-9B25-FA6875C72CD1}" type="parTrans" cxnId="{15907902-A1E6-43C9-9DC1-A173B9EA07FA}">
      <dgm:prSet/>
      <dgm:spPr/>
      <dgm:t>
        <a:bodyPr/>
        <a:lstStyle/>
        <a:p>
          <a:endParaRPr lang="es-EC"/>
        </a:p>
      </dgm:t>
    </dgm:pt>
    <dgm:pt modelId="{59B9135D-E566-4D7F-A589-3ED0AAF7C9B6}" type="sibTrans" cxnId="{15907902-A1E6-43C9-9DC1-A173B9EA07FA}">
      <dgm:prSet/>
      <dgm:spPr/>
      <dgm:t>
        <a:bodyPr/>
        <a:lstStyle/>
        <a:p>
          <a:endParaRPr lang="es-EC"/>
        </a:p>
      </dgm:t>
    </dgm:pt>
    <dgm:pt modelId="{3353E493-33A7-47F9-BCFD-6E21C030693D}">
      <dgm:prSet phldrT="[Texto]" custT="1"/>
      <dgm:spPr/>
      <dgm:t>
        <a:bodyPr/>
        <a:lstStyle/>
        <a:p>
          <a:endParaRPr lang="es-EC" sz="1300" b="1" dirty="0" smtClean="0"/>
        </a:p>
        <a:p>
          <a:endParaRPr lang="es-EC" sz="1300" b="1" dirty="0" smtClean="0"/>
        </a:p>
        <a:p>
          <a:r>
            <a:rPr lang="es-EC" sz="1300" b="1" dirty="0" smtClean="0"/>
            <a:t>Área de selección</a:t>
          </a:r>
        </a:p>
        <a:p>
          <a:endParaRPr lang="es-EC" sz="1300" b="1" dirty="0" smtClean="0"/>
        </a:p>
        <a:p>
          <a:r>
            <a:rPr lang="es-EC" sz="1200" dirty="0" smtClean="0"/>
            <a:t>Administra el proceso de selección de acuerdo a los procedimientos y normas de la institución, a fin de asegurar la contratación de personal competente y calificado para las necesidades presentes y futuras de la organización.</a:t>
          </a:r>
          <a:endParaRPr lang="es-EC" sz="1200" dirty="0"/>
        </a:p>
      </dgm:t>
    </dgm:pt>
    <dgm:pt modelId="{286E2DFB-BDB6-4A87-BB56-A0AC6F9F4821}" type="parTrans" cxnId="{AD293702-1E6F-4B43-9BE5-8988F00BBBAC}">
      <dgm:prSet/>
      <dgm:spPr/>
      <dgm:t>
        <a:bodyPr/>
        <a:lstStyle/>
        <a:p>
          <a:endParaRPr lang="es-EC"/>
        </a:p>
      </dgm:t>
    </dgm:pt>
    <dgm:pt modelId="{9B0711DE-145A-45A2-81D7-92F8EF5BBA0A}" type="sibTrans" cxnId="{AD293702-1E6F-4B43-9BE5-8988F00BBBAC}">
      <dgm:prSet/>
      <dgm:spPr/>
      <dgm:t>
        <a:bodyPr/>
        <a:lstStyle/>
        <a:p>
          <a:endParaRPr lang="es-EC"/>
        </a:p>
      </dgm:t>
    </dgm:pt>
    <dgm:pt modelId="{8AE72965-6057-4F7E-BDF3-E2C3B2362E95}" type="pres">
      <dgm:prSet presAssocID="{B4DE92F7-C2FC-4F53-A272-9975E3805E1D}" presName="Name0" presStyleCnt="0">
        <dgm:presLayoutVars>
          <dgm:dir/>
          <dgm:resizeHandles val="exact"/>
        </dgm:presLayoutVars>
      </dgm:prSet>
      <dgm:spPr/>
    </dgm:pt>
    <dgm:pt modelId="{761F151D-8778-4356-BF85-601A24BBA97B}" type="pres">
      <dgm:prSet presAssocID="{B4DE92F7-C2FC-4F53-A272-9975E3805E1D}" presName="fgShape" presStyleLbl="fgShp" presStyleIdx="0" presStyleCnt="1" custScaleY="52458" custLinFactY="-257104" custLinFactNeighborX="-473" custLinFactNeighborY="-300000"/>
      <dgm:spPr/>
    </dgm:pt>
    <dgm:pt modelId="{B7965E3B-D664-4D25-9D91-060E2DA7C0EA}" type="pres">
      <dgm:prSet presAssocID="{B4DE92F7-C2FC-4F53-A272-9975E3805E1D}" presName="linComp" presStyleCnt="0"/>
      <dgm:spPr/>
    </dgm:pt>
    <dgm:pt modelId="{2C5AE94E-019F-4C3A-B5E6-982378999AF8}" type="pres">
      <dgm:prSet presAssocID="{8CAC0F29-D27F-4722-A33E-B21CD22BD0D6}" presName="compNode" presStyleCnt="0"/>
      <dgm:spPr/>
    </dgm:pt>
    <dgm:pt modelId="{63AD9AC7-4541-49BA-A4E4-A4E9A1215B49}" type="pres">
      <dgm:prSet presAssocID="{8CAC0F29-D27F-4722-A33E-B21CD22BD0D6}" presName="bkgdShape" presStyleLbl="node1" presStyleIdx="0" presStyleCnt="3"/>
      <dgm:spPr/>
      <dgm:t>
        <a:bodyPr/>
        <a:lstStyle/>
        <a:p>
          <a:endParaRPr lang="es-EC"/>
        </a:p>
      </dgm:t>
    </dgm:pt>
    <dgm:pt modelId="{7A26FDDF-F15B-423E-90CC-3B3967B106B7}" type="pres">
      <dgm:prSet presAssocID="{8CAC0F29-D27F-4722-A33E-B21CD22BD0D6}" presName="nodeTx" presStyleLbl="node1" presStyleIdx="0" presStyleCnt="3">
        <dgm:presLayoutVars>
          <dgm:bulletEnabled val="1"/>
        </dgm:presLayoutVars>
      </dgm:prSet>
      <dgm:spPr/>
      <dgm:t>
        <a:bodyPr/>
        <a:lstStyle/>
        <a:p>
          <a:endParaRPr lang="es-EC"/>
        </a:p>
      </dgm:t>
    </dgm:pt>
    <dgm:pt modelId="{B24498BB-4B5D-4411-BA01-F41AD70AE714}" type="pres">
      <dgm:prSet presAssocID="{8CAC0F29-D27F-4722-A33E-B21CD22BD0D6}" presName="invisiNode" presStyleLbl="node1" presStyleIdx="0" presStyleCnt="3"/>
      <dgm:spPr/>
    </dgm:pt>
    <dgm:pt modelId="{31F47988-B29F-45CD-A2F6-81381924CA9B}" type="pres">
      <dgm:prSet presAssocID="{8CAC0F29-D27F-4722-A33E-B21CD22BD0D6}" presName="imagNode" presStyleLbl="fgImgPlace1" presStyleIdx="0" presStyleCnt="3" custScaleX="67636" custScaleY="60570" custLinFactNeighborX="2581" custLinFactNeighborY="-6215"/>
      <dgm:spPr>
        <a:blipFill rotWithShape="1">
          <a:blip xmlns:r="http://schemas.openxmlformats.org/officeDocument/2006/relationships" r:embed="rId1"/>
          <a:stretch>
            <a:fillRect/>
          </a:stretch>
        </a:blipFill>
      </dgm:spPr>
    </dgm:pt>
    <dgm:pt modelId="{63733E30-1491-4FA7-AC80-CC2E95823E9C}" type="pres">
      <dgm:prSet presAssocID="{09DDA100-4E95-4627-9FC1-A9D147BAB1FC}" presName="sibTrans" presStyleLbl="sibTrans2D1" presStyleIdx="0" presStyleCnt="0"/>
      <dgm:spPr/>
      <dgm:t>
        <a:bodyPr/>
        <a:lstStyle/>
        <a:p>
          <a:endParaRPr lang="es-EC"/>
        </a:p>
      </dgm:t>
    </dgm:pt>
    <dgm:pt modelId="{4CDA287C-CD07-4388-8844-EE0C1822D952}" type="pres">
      <dgm:prSet presAssocID="{5FEB01E3-EFC2-40F9-BED1-4621B07177CC}" presName="compNode" presStyleCnt="0"/>
      <dgm:spPr/>
    </dgm:pt>
    <dgm:pt modelId="{64B4238B-8CF3-4635-B141-784E27E10A8A}" type="pres">
      <dgm:prSet presAssocID="{5FEB01E3-EFC2-40F9-BED1-4621B07177CC}" presName="bkgdShape" presStyleLbl="node1" presStyleIdx="1" presStyleCnt="3"/>
      <dgm:spPr/>
      <dgm:t>
        <a:bodyPr/>
        <a:lstStyle/>
        <a:p>
          <a:endParaRPr lang="es-EC"/>
        </a:p>
      </dgm:t>
    </dgm:pt>
    <dgm:pt modelId="{4B54189E-2721-4A04-8AC7-94737685AEA2}" type="pres">
      <dgm:prSet presAssocID="{5FEB01E3-EFC2-40F9-BED1-4621B07177CC}" presName="nodeTx" presStyleLbl="node1" presStyleIdx="1" presStyleCnt="3">
        <dgm:presLayoutVars>
          <dgm:bulletEnabled val="1"/>
        </dgm:presLayoutVars>
      </dgm:prSet>
      <dgm:spPr/>
      <dgm:t>
        <a:bodyPr/>
        <a:lstStyle/>
        <a:p>
          <a:endParaRPr lang="es-EC"/>
        </a:p>
      </dgm:t>
    </dgm:pt>
    <dgm:pt modelId="{96AD4FA8-61DB-462F-9343-061A036C8CDA}" type="pres">
      <dgm:prSet presAssocID="{5FEB01E3-EFC2-40F9-BED1-4621B07177CC}" presName="invisiNode" presStyleLbl="node1" presStyleIdx="1" presStyleCnt="3"/>
      <dgm:spPr/>
    </dgm:pt>
    <dgm:pt modelId="{36471707-0134-4400-A6F7-F1F1D0DFF5BC}" type="pres">
      <dgm:prSet presAssocID="{5FEB01E3-EFC2-40F9-BED1-4621B07177CC}" presName="imagNode" presStyleLbl="fgImgPlace1" presStyleIdx="1" presStyleCnt="3" custScaleX="63850" custScaleY="57847" custLinFactNeighborX="-4511" custLinFactNeighborY="-6215"/>
      <dgm:spPr>
        <a:blipFill rotWithShape="1">
          <a:blip xmlns:r="http://schemas.openxmlformats.org/officeDocument/2006/relationships" r:embed="rId2"/>
          <a:stretch>
            <a:fillRect/>
          </a:stretch>
        </a:blipFill>
      </dgm:spPr>
      <dgm:t>
        <a:bodyPr/>
        <a:lstStyle/>
        <a:p>
          <a:endParaRPr lang="es-EC"/>
        </a:p>
      </dgm:t>
    </dgm:pt>
    <dgm:pt modelId="{95EA8650-9297-4B32-B59E-AEBEB04A662E}" type="pres">
      <dgm:prSet presAssocID="{59B9135D-E566-4D7F-A589-3ED0AAF7C9B6}" presName="sibTrans" presStyleLbl="sibTrans2D1" presStyleIdx="0" presStyleCnt="0"/>
      <dgm:spPr/>
      <dgm:t>
        <a:bodyPr/>
        <a:lstStyle/>
        <a:p>
          <a:endParaRPr lang="es-EC"/>
        </a:p>
      </dgm:t>
    </dgm:pt>
    <dgm:pt modelId="{69E9C6FC-D4AF-41BC-B910-4ECA9DACAA42}" type="pres">
      <dgm:prSet presAssocID="{3353E493-33A7-47F9-BCFD-6E21C030693D}" presName="compNode" presStyleCnt="0"/>
      <dgm:spPr/>
    </dgm:pt>
    <dgm:pt modelId="{631F3D63-A0FE-46AC-B858-B0FB66678171}" type="pres">
      <dgm:prSet presAssocID="{3353E493-33A7-47F9-BCFD-6E21C030693D}" presName="bkgdShape" presStyleLbl="node1" presStyleIdx="2" presStyleCnt="3"/>
      <dgm:spPr/>
      <dgm:t>
        <a:bodyPr/>
        <a:lstStyle/>
        <a:p>
          <a:endParaRPr lang="es-EC"/>
        </a:p>
      </dgm:t>
    </dgm:pt>
    <dgm:pt modelId="{FB010E76-6E06-4C94-B11E-4F98E7812C16}" type="pres">
      <dgm:prSet presAssocID="{3353E493-33A7-47F9-BCFD-6E21C030693D}" presName="nodeTx" presStyleLbl="node1" presStyleIdx="2" presStyleCnt="3">
        <dgm:presLayoutVars>
          <dgm:bulletEnabled val="1"/>
        </dgm:presLayoutVars>
      </dgm:prSet>
      <dgm:spPr/>
      <dgm:t>
        <a:bodyPr/>
        <a:lstStyle/>
        <a:p>
          <a:endParaRPr lang="es-EC"/>
        </a:p>
      </dgm:t>
    </dgm:pt>
    <dgm:pt modelId="{66A579B7-F186-4D4F-9346-C173A7D611EC}" type="pres">
      <dgm:prSet presAssocID="{3353E493-33A7-47F9-BCFD-6E21C030693D}" presName="invisiNode" presStyleLbl="node1" presStyleIdx="2" presStyleCnt="3"/>
      <dgm:spPr/>
    </dgm:pt>
    <dgm:pt modelId="{0A44CBA0-1CDD-40B9-A9F8-0D48B4E951DF}" type="pres">
      <dgm:prSet presAssocID="{3353E493-33A7-47F9-BCFD-6E21C030693D}" presName="imagNode" presStyleLbl="fgImgPlace1" presStyleIdx="2" presStyleCnt="3" custScaleX="58702" custScaleY="57847" custLinFactNeighborX="2061" custLinFactNeighborY="-6215"/>
      <dgm:spPr>
        <a:blipFill rotWithShape="1">
          <a:blip xmlns:r="http://schemas.openxmlformats.org/officeDocument/2006/relationships" r:embed="rId3"/>
          <a:stretch>
            <a:fillRect/>
          </a:stretch>
        </a:blipFill>
      </dgm:spPr>
    </dgm:pt>
  </dgm:ptLst>
  <dgm:cxnLst>
    <dgm:cxn modelId="{296689F0-8F67-48D3-918A-B8113B705C9D}" srcId="{B4DE92F7-C2FC-4F53-A272-9975E3805E1D}" destId="{8CAC0F29-D27F-4722-A33E-B21CD22BD0D6}" srcOrd="0" destOrd="0" parTransId="{89B236F6-2B17-4E48-A67C-87F3C2DF02E6}" sibTransId="{09DDA100-4E95-4627-9FC1-A9D147BAB1FC}"/>
    <dgm:cxn modelId="{AD293702-1E6F-4B43-9BE5-8988F00BBBAC}" srcId="{B4DE92F7-C2FC-4F53-A272-9975E3805E1D}" destId="{3353E493-33A7-47F9-BCFD-6E21C030693D}" srcOrd="2" destOrd="0" parTransId="{286E2DFB-BDB6-4A87-BB56-A0AC6F9F4821}" sibTransId="{9B0711DE-145A-45A2-81D7-92F8EF5BBA0A}"/>
    <dgm:cxn modelId="{2A2A4A9A-CAEA-4B54-8BEC-7A3CC34B92B2}" type="presOf" srcId="{8CAC0F29-D27F-4722-A33E-B21CD22BD0D6}" destId="{63AD9AC7-4541-49BA-A4E4-A4E9A1215B49}" srcOrd="0" destOrd="0" presId="urn:microsoft.com/office/officeart/2005/8/layout/hList7#1"/>
    <dgm:cxn modelId="{85AA7775-EE71-4D99-BF0F-BD218FD1826B}" type="presOf" srcId="{3353E493-33A7-47F9-BCFD-6E21C030693D}" destId="{631F3D63-A0FE-46AC-B858-B0FB66678171}" srcOrd="0" destOrd="0" presId="urn:microsoft.com/office/officeart/2005/8/layout/hList7#1"/>
    <dgm:cxn modelId="{D2BE136F-CC70-4CF2-91D5-627B549070B5}" type="presOf" srcId="{8CAC0F29-D27F-4722-A33E-B21CD22BD0D6}" destId="{7A26FDDF-F15B-423E-90CC-3B3967B106B7}" srcOrd="1" destOrd="0" presId="urn:microsoft.com/office/officeart/2005/8/layout/hList7#1"/>
    <dgm:cxn modelId="{187F6097-065A-4B4B-B53A-AB5CEF7E22C5}" type="presOf" srcId="{09DDA100-4E95-4627-9FC1-A9D147BAB1FC}" destId="{63733E30-1491-4FA7-AC80-CC2E95823E9C}" srcOrd="0" destOrd="0" presId="urn:microsoft.com/office/officeart/2005/8/layout/hList7#1"/>
    <dgm:cxn modelId="{C742F9D4-3756-4E07-9737-0A19FA30D4BB}" type="presOf" srcId="{5FEB01E3-EFC2-40F9-BED1-4621B07177CC}" destId="{4B54189E-2721-4A04-8AC7-94737685AEA2}" srcOrd="1" destOrd="0" presId="urn:microsoft.com/office/officeart/2005/8/layout/hList7#1"/>
    <dgm:cxn modelId="{6BCE10D6-4124-45E3-AA36-0273C7AE0886}" type="presOf" srcId="{5FEB01E3-EFC2-40F9-BED1-4621B07177CC}" destId="{64B4238B-8CF3-4635-B141-784E27E10A8A}" srcOrd="0" destOrd="0" presId="urn:microsoft.com/office/officeart/2005/8/layout/hList7#1"/>
    <dgm:cxn modelId="{816EA6E1-B336-47C1-8782-A03EAFB935EB}" type="presOf" srcId="{B4DE92F7-C2FC-4F53-A272-9975E3805E1D}" destId="{8AE72965-6057-4F7E-BDF3-E2C3B2362E95}" srcOrd="0" destOrd="0" presId="urn:microsoft.com/office/officeart/2005/8/layout/hList7#1"/>
    <dgm:cxn modelId="{4BC71DF0-F0DB-4DE7-8ABD-97DBFE5788D3}" type="presOf" srcId="{59B9135D-E566-4D7F-A589-3ED0AAF7C9B6}" destId="{95EA8650-9297-4B32-B59E-AEBEB04A662E}" srcOrd="0" destOrd="0" presId="urn:microsoft.com/office/officeart/2005/8/layout/hList7#1"/>
    <dgm:cxn modelId="{AFA72193-381C-42BF-8E3B-294E9F3C32B5}" type="presOf" srcId="{3353E493-33A7-47F9-BCFD-6E21C030693D}" destId="{FB010E76-6E06-4C94-B11E-4F98E7812C16}" srcOrd="1" destOrd="0" presId="urn:microsoft.com/office/officeart/2005/8/layout/hList7#1"/>
    <dgm:cxn modelId="{15907902-A1E6-43C9-9DC1-A173B9EA07FA}" srcId="{B4DE92F7-C2FC-4F53-A272-9975E3805E1D}" destId="{5FEB01E3-EFC2-40F9-BED1-4621B07177CC}" srcOrd="1" destOrd="0" parTransId="{0C8545C7-5672-4E5E-9B25-FA6875C72CD1}" sibTransId="{59B9135D-E566-4D7F-A589-3ED0AAF7C9B6}"/>
    <dgm:cxn modelId="{92B97BBD-41BE-4ACE-906F-0632DA5B1594}" type="presParOf" srcId="{8AE72965-6057-4F7E-BDF3-E2C3B2362E95}" destId="{761F151D-8778-4356-BF85-601A24BBA97B}" srcOrd="0" destOrd="0" presId="urn:microsoft.com/office/officeart/2005/8/layout/hList7#1"/>
    <dgm:cxn modelId="{6259078D-B9E8-4F2A-8F24-3D87AF3AED52}" type="presParOf" srcId="{8AE72965-6057-4F7E-BDF3-E2C3B2362E95}" destId="{B7965E3B-D664-4D25-9D91-060E2DA7C0EA}" srcOrd="1" destOrd="0" presId="urn:microsoft.com/office/officeart/2005/8/layout/hList7#1"/>
    <dgm:cxn modelId="{E2617013-5B30-4949-95EB-A83D7441BE0A}" type="presParOf" srcId="{B7965E3B-D664-4D25-9D91-060E2DA7C0EA}" destId="{2C5AE94E-019F-4C3A-B5E6-982378999AF8}" srcOrd="0" destOrd="0" presId="urn:microsoft.com/office/officeart/2005/8/layout/hList7#1"/>
    <dgm:cxn modelId="{4A820F36-9ECC-46DE-8297-22927A9081C8}" type="presParOf" srcId="{2C5AE94E-019F-4C3A-B5E6-982378999AF8}" destId="{63AD9AC7-4541-49BA-A4E4-A4E9A1215B49}" srcOrd="0" destOrd="0" presId="urn:microsoft.com/office/officeart/2005/8/layout/hList7#1"/>
    <dgm:cxn modelId="{8766ECA6-AD08-41CA-82C4-8B864629DE30}" type="presParOf" srcId="{2C5AE94E-019F-4C3A-B5E6-982378999AF8}" destId="{7A26FDDF-F15B-423E-90CC-3B3967B106B7}" srcOrd="1" destOrd="0" presId="urn:microsoft.com/office/officeart/2005/8/layout/hList7#1"/>
    <dgm:cxn modelId="{08EBC7E7-B6D8-4B40-8BEC-B8E640D7CAA5}" type="presParOf" srcId="{2C5AE94E-019F-4C3A-B5E6-982378999AF8}" destId="{B24498BB-4B5D-4411-BA01-F41AD70AE714}" srcOrd="2" destOrd="0" presId="urn:microsoft.com/office/officeart/2005/8/layout/hList7#1"/>
    <dgm:cxn modelId="{11E90DCF-7902-430A-B5DE-2776EF8AB6F2}" type="presParOf" srcId="{2C5AE94E-019F-4C3A-B5E6-982378999AF8}" destId="{31F47988-B29F-45CD-A2F6-81381924CA9B}" srcOrd="3" destOrd="0" presId="urn:microsoft.com/office/officeart/2005/8/layout/hList7#1"/>
    <dgm:cxn modelId="{4849100B-E880-4816-8B82-43AA59BA5A8C}" type="presParOf" srcId="{B7965E3B-D664-4D25-9D91-060E2DA7C0EA}" destId="{63733E30-1491-4FA7-AC80-CC2E95823E9C}" srcOrd="1" destOrd="0" presId="urn:microsoft.com/office/officeart/2005/8/layout/hList7#1"/>
    <dgm:cxn modelId="{30D5D068-2300-4B49-9F50-F9833F55E14C}" type="presParOf" srcId="{B7965E3B-D664-4D25-9D91-060E2DA7C0EA}" destId="{4CDA287C-CD07-4388-8844-EE0C1822D952}" srcOrd="2" destOrd="0" presId="urn:microsoft.com/office/officeart/2005/8/layout/hList7#1"/>
    <dgm:cxn modelId="{BD7DC21E-3E1A-40E0-9B9F-94F5DE6D4D14}" type="presParOf" srcId="{4CDA287C-CD07-4388-8844-EE0C1822D952}" destId="{64B4238B-8CF3-4635-B141-784E27E10A8A}" srcOrd="0" destOrd="0" presId="urn:microsoft.com/office/officeart/2005/8/layout/hList7#1"/>
    <dgm:cxn modelId="{8E12D86F-3BAE-4F79-929B-46E172C87BBE}" type="presParOf" srcId="{4CDA287C-CD07-4388-8844-EE0C1822D952}" destId="{4B54189E-2721-4A04-8AC7-94737685AEA2}" srcOrd="1" destOrd="0" presId="urn:microsoft.com/office/officeart/2005/8/layout/hList7#1"/>
    <dgm:cxn modelId="{864B34BB-4DC5-4E7E-89C2-D15E7403DEDC}" type="presParOf" srcId="{4CDA287C-CD07-4388-8844-EE0C1822D952}" destId="{96AD4FA8-61DB-462F-9343-061A036C8CDA}" srcOrd="2" destOrd="0" presId="urn:microsoft.com/office/officeart/2005/8/layout/hList7#1"/>
    <dgm:cxn modelId="{EE7F8ADB-FC5E-4A5B-A38A-B33E72FF4187}" type="presParOf" srcId="{4CDA287C-CD07-4388-8844-EE0C1822D952}" destId="{36471707-0134-4400-A6F7-F1F1D0DFF5BC}" srcOrd="3" destOrd="0" presId="urn:microsoft.com/office/officeart/2005/8/layout/hList7#1"/>
    <dgm:cxn modelId="{7FA747F6-C9BA-47F5-9857-EDF9589370A5}" type="presParOf" srcId="{B7965E3B-D664-4D25-9D91-060E2DA7C0EA}" destId="{95EA8650-9297-4B32-B59E-AEBEB04A662E}" srcOrd="3" destOrd="0" presId="urn:microsoft.com/office/officeart/2005/8/layout/hList7#1"/>
    <dgm:cxn modelId="{64B28A30-C2D5-4A39-9510-2F73EED3C35E}" type="presParOf" srcId="{B7965E3B-D664-4D25-9D91-060E2DA7C0EA}" destId="{69E9C6FC-D4AF-41BC-B910-4ECA9DACAA42}" srcOrd="4" destOrd="0" presId="urn:microsoft.com/office/officeart/2005/8/layout/hList7#1"/>
    <dgm:cxn modelId="{194393B4-C07C-413A-AFEF-5F3D2A2DE120}" type="presParOf" srcId="{69E9C6FC-D4AF-41BC-B910-4ECA9DACAA42}" destId="{631F3D63-A0FE-46AC-B858-B0FB66678171}" srcOrd="0" destOrd="0" presId="urn:microsoft.com/office/officeart/2005/8/layout/hList7#1"/>
    <dgm:cxn modelId="{52E31BEE-66A0-4845-B8AF-33482BBFC354}" type="presParOf" srcId="{69E9C6FC-D4AF-41BC-B910-4ECA9DACAA42}" destId="{FB010E76-6E06-4C94-B11E-4F98E7812C16}" srcOrd="1" destOrd="0" presId="urn:microsoft.com/office/officeart/2005/8/layout/hList7#1"/>
    <dgm:cxn modelId="{F03EC93F-687D-4E46-A4C7-9C91CF641185}" type="presParOf" srcId="{69E9C6FC-D4AF-41BC-B910-4ECA9DACAA42}" destId="{66A579B7-F186-4D4F-9346-C173A7D611EC}" srcOrd="2" destOrd="0" presId="urn:microsoft.com/office/officeart/2005/8/layout/hList7#1"/>
    <dgm:cxn modelId="{3BEEC228-5A6B-4670-9E2F-4A7032759C38}" type="presParOf" srcId="{69E9C6FC-D4AF-41BC-B910-4ECA9DACAA42}" destId="{0A44CBA0-1CDD-40B9-A9F8-0D48B4E951DF}"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31D2CE-6CF2-4166-AC9F-044C9F23FA09}"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EC"/>
        </a:p>
      </dgm:t>
    </dgm:pt>
    <dgm:pt modelId="{6AD6E3AD-42C2-4436-8879-380E252EBE9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400" dirty="0" smtClean="0"/>
            <a:t>Clientes</a:t>
          </a:r>
          <a:endParaRPr lang="es-EC" sz="1400" dirty="0"/>
        </a:p>
      </dgm:t>
    </dgm:pt>
    <dgm:pt modelId="{6AA2EB1B-3215-4C9E-8EE7-C53E1471D558}" type="parTrans" cxnId="{714EDFAA-E900-4A3B-AE24-D057E7C119B6}">
      <dgm:prSet/>
      <dgm:spPr/>
      <dgm:t>
        <a:bodyPr/>
        <a:lstStyle/>
        <a:p>
          <a:endParaRPr lang="es-EC"/>
        </a:p>
      </dgm:t>
    </dgm:pt>
    <dgm:pt modelId="{9963CEDC-4CEE-4423-BD0F-402C0DFB2B50}" type="sibTrans" cxnId="{714EDFAA-E900-4A3B-AE24-D057E7C119B6}">
      <dgm:prSet/>
      <dgm:spPr/>
      <dgm:t>
        <a:bodyPr/>
        <a:lstStyle/>
        <a:p>
          <a:endParaRPr lang="es-EC"/>
        </a:p>
      </dgm:t>
    </dgm:pt>
    <dgm:pt modelId="{4D9E6335-DFA2-48B8-9C7A-01F69E7530B6}">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1400" dirty="0" smtClean="0"/>
            <a:t>Proveedores</a:t>
          </a:r>
          <a:endParaRPr lang="es-EC" sz="1400" dirty="0"/>
        </a:p>
      </dgm:t>
    </dgm:pt>
    <dgm:pt modelId="{88FD5B86-8768-4CB8-9FB5-E7C2EAC74108}" type="parTrans" cxnId="{94DAE0C7-DA39-4946-A4DB-0284036F764A}">
      <dgm:prSet/>
      <dgm:spPr/>
      <dgm:t>
        <a:bodyPr/>
        <a:lstStyle/>
        <a:p>
          <a:endParaRPr lang="es-EC"/>
        </a:p>
      </dgm:t>
    </dgm:pt>
    <dgm:pt modelId="{3DBCB894-C87C-49AC-B79D-C8646B7685B6}" type="sibTrans" cxnId="{94DAE0C7-DA39-4946-A4DB-0284036F764A}">
      <dgm:prSet/>
      <dgm:spPr/>
      <dgm:t>
        <a:bodyPr/>
        <a:lstStyle/>
        <a:p>
          <a:endParaRPr lang="es-EC"/>
        </a:p>
      </dgm:t>
    </dgm:pt>
    <dgm:pt modelId="{9C68F10A-E5DB-46E0-BC0F-2F5BF248CC13}">
      <dgm:prSet phldrT="[Texto]" custT="1">
        <dgm:style>
          <a:lnRef idx="0">
            <a:schemeClr val="accent3"/>
          </a:lnRef>
          <a:fillRef idx="3">
            <a:schemeClr val="accent3"/>
          </a:fillRef>
          <a:effectRef idx="3">
            <a:schemeClr val="accent3"/>
          </a:effectRef>
          <a:fontRef idx="minor">
            <a:schemeClr val="lt1"/>
          </a:fontRef>
        </dgm:style>
      </dgm:prSet>
      <dgm:spPr/>
      <dgm:t>
        <a:bodyPr/>
        <a:lstStyle/>
        <a:p>
          <a:r>
            <a:rPr lang="es-EC" sz="1200" dirty="0" smtClean="0"/>
            <a:t>Competencia</a:t>
          </a:r>
          <a:endParaRPr lang="es-EC" sz="800" dirty="0"/>
        </a:p>
      </dgm:t>
    </dgm:pt>
    <dgm:pt modelId="{0A1A60C6-0147-4A96-BBB9-3A3C48E29D9D}" type="parTrans" cxnId="{38DA7A69-3BF4-4E53-95AD-33D4F7EECE8E}">
      <dgm:prSet/>
      <dgm:spPr/>
      <dgm:t>
        <a:bodyPr/>
        <a:lstStyle/>
        <a:p>
          <a:endParaRPr lang="es-EC"/>
        </a:p>
      </dgm:t>
    </dgm:pt>
    <dgm:pt modelId="{92F1ADE0-F827-4A55-BABD-0BADB9B3509C}" type="sibTrans" cxnId="{38DA7A69-3BF4-4E53-95AD-33D4F7EECE8E}">
      <dgm:prSet/>
      <dgm:spPr/>
      <dgm:t>
        <a:bodyPr/>
        <a:lstStyle/>
        <a:p>
          <a:endParaRPr lang="es-EC"/>
        </a:p>
      </dgm:t>
    </dgm:pt>
    <dgm:pt modelId="{ECEEE7DA-CC6B-4CB8-8E70-F57B3B95E8AF}">
      <dgm:prSet phldrT="[Texto]" custT="1"/>
      <dgm:spPr/>
      <dgm:t>
        <a:bodyPr/>
        <a:lstStyle/>
        <a:p>
          <a:r>
            <a:rPr lang="es-EC" sz="1800" b="1" i="0" dirty="0" smtClean="0"/>
            <a:t>Factores microeconómicos</a:t>
          </a:r>
          <a:endParaRPr lang="es-EC" sz="1800" b="1" i="0" dirty="0"/>
        </a:p>
      </dgm:t>
    </dgm:pt>
    <dgm:pt modelId="{3CE57DD0-25E5-4E6C-B6C6-0021A6A5BEF0}" type="parTrans" cxnId="{6205BAC6-D1BE-4E4F-AC06-A471E7139318}">
      <dgm:prSet/>
      <dgm:spPr/>
      <dgm:t>
        <a:bodyPr/>
        <a:lstStyle/>
        <a:p>
          <a:endParaRPr lang="es-EC"/>
        </a:p>
      </dgm:t>
    </dgm:pt>
    <dgm:pt modelId="{AF00BFD4-592F-47CB-B6C2-7F9A63B89E23}" type="sibTrans" cxnId="{6205BAC6-D1BE-4E4F-AC06-A471E7139318}">
      <dgm:prSet/>
      <dgm:spPr/>
      <dgm:t>
        <a:bodyPr/>
        <a:lstStyle/>
        <a:p>
          <a:endParaRPr lang="es-EC"/>
        </a:p>
      </dgm:t>
    </dgm:pt>
    <dgm:pt modelId="{A93E4903-7638-46EE-A538-F3824A2D8D7C}" type="pres">
      <dgm:prSet presAssocID="{F431D2CE-6CF2-4166-AC9F-044C9F23FA09}" presName="Name0" presStyleCnt="0">
        <dgm:presLayoutVars>
          <dgm:chMax val="4"/>
          <dgm:resizeHandles val="exact"/>
        </dgm:presLayoutVars>
      </dgm:prSet>
      <dgm:spPr/>
      <dgm:t>
        <a:bodyPr/>
        <a:lstStyle/>
        <a:p>
          <a:endParaRPr lang="es-EC"/>
        </a:p>
      </dgm:t>
    </dgm:pt>
    <dgm:pt modelId="{FB50AF80-1781-4E54-8C66-90B46317975C}" type="pres">
      <dgm:prSet presAssocID="{F431D2CE-6CF2-4166-AC9F-044C9F23FA09}" presName="ellipse" presStyleLbl="trBgShp" presStyleIdx="0" presStyleCnt="1"/>
      <dgm:spPr/>
    </dgm:pt>
    <dgm:pt modelId="{B0D367BE-01D1-4602-8BCF-FC40593D8860}" type="pres">
      <dgm:prSet presAssocID="{F431D2CE-6CF2-4166-AC9F-044C9F23FA09}" presName="arrow1" presStyleLbl="fgShp" presStyleIdx="0" presStyleCnt="1"/>
      <dgm:spPr/>
    </dgm:pt>
    <dgm:pt modelId="{12C4F3D1-C4FF-486E-A93D-48283B6236F6}" type="pres">
      <dgm:prSet presAssocID="{F431D2CE-6CF2-4166-AC9F-044C9F23FA09}" presName="rectangle" presStyleLbl="revTx" presStyleIdx="0" presStyleCnt="1" custLinFactNeighborX="3412" custLinFactNeighborY="11315">
        <dgm:presLayoutVars>
          <dgm:bulletEnabled val="1"/>
        </dgm:presLayoutVars>
      </dgm:prSet>
      <dgm:spPr/>
      <dgm:t>
        <a:bodyPr/>
        <a:lstStyle/>
        <a:p>
          <a:endParaRPr lang="es-EC"/>
        </a:p>
      </dgm:t>
    </dgm:pt>
    <dgm:pt modelId="{78CF17D1-FF0E-4981-91F2-BC6AB929A805}" type="pres">
      <dgm:prSet presAssocID="{4D9E6335-DFA2-48B8-9C7A-01F69E7530B6}" presName="item1" presStyleLbl="node1" presStyleIdx="0" presStyleCnt="3" custScaleX="136592" custScaleY="121097">
        <dgm:presLayoutVars>
          <dgm:bulletEnabled val="1"/>
        </dgm:presLayoutVars>
      </dgm:prSet>
      <dgm:spPr/>
      <dgm:t>
        <a:bodyPr/>
        <a:lstStyle/>
        <a:p>
          <a:endParaRPr lang="es-EC"/>
        </a:p>
      </dgm:t>
    </dgm:pt>
    <dgm:pt modelId="{5C0C4A09-4965-4995-AB00-C5D50B8BAA48}" type="pres">
      <dgm:prSet presAssocID="{9C68F10A-E5DB-46E0-BC0F-2F5BF248CC13}" presName="item2" presStyleLbl="node1" presStyleIdx="1" presStyleCnt="3" custScaleX="140245" custScaleY="123972" custLinFactNeighborY="-17404">
        <dgm:presLayoutVars>
          <dgm:bulletEnabled val="1"/>
        </dgm:presLayoutVars>
      </dgm:prSet>
      <dgm:spPr/>
      <dgm:t>
        <a:bodyPr/>
        <a:lstStyle/>
        <a:p>
          <a:endParaRPr lang="es-EC"/>
        </a:p>
      </dgm:t>
    </dgm:pt>
    <dgm:pt modelId="{D6D7FDFD-3B8C-430A-96DC-0F9737301E09}" type="pres">
      <dgm:prSet presAssocID="{ECEEE7DA-CC6B-4CB8-8E70-F57B3B95E8AF}" presName="item3" presStyleLbl="node1" presStyleIdx="2" presStyleCnt="3" custScaleX="117253" custScaleY="109523" custLinFactNeighborX="26264" custLinFactNeighborY="6999">
        <dgm:presLayoutVars>
          <dgm:bulletEnabled val="1"/>
        </dgm:presLayoutVars>
      </dgm:prSet>
      <dgm:spPr/>
      <dgm:t>
        <a:bodyPr/>
        <a:lstStyle/>
        <a:p>
          <a:endParaRPr lang="es-EC"/>
        </a:p>
      </dgm:t>
    </dgm:pt>
    <dgm:pt modelId="{0481B2EC-D268-4161-B3C5-09523784A3FB}" type="pres">
      <dgm:prSet presAssocID="{F431D2CE-6CF2-4166-AC9F-044C9F23FA09}" presName="funnel" presStyleLbl="trAlignAcc1" presStyleIdx="0" presStyleCnt="1" custLinFactNeighborX="845" custLinFactNeighborY="-615"/>
      <dgm:spPr/>
    </dgm:pt>
  </dgm:ptLst>
  <dgm:cxnLst>
    <dgm:cxn modelId="{2B2B93A6-678B-41B5-AA45-3D3794B86921}" type="presOf" srcId="{F431D2CE-6CF2-4166-AC9F-044C9F23FA09}" destId="{A93E4903-7638-46EE-A538-F3824A2D8D7C}" srcOrd="0" destOrd="0" presId="urn:microsoft.com/office/officeart/2005/8/layout/funnel1"/>
    <dgm:cxn modelId="{6334E891-8597-4729-BE89-621365715EEB}" type="presOf" srcId="{9C68F10A-E5DB-46E0-BC0F-2F5BF248CC13}" destId="{78CF17D1-FF0E-4981-91F2-BC6AB929A805}" srcOrd="0" destOrd="0" presId="urn:microsoft.com/office/officeart/2005/8/layout/funnel1"/>
    <dgm:cxn modelId="{38DA7A69-3BF4-4E53-95AD-33D4F7EECE8E}" srcId="{F431D2CE-6CF2-4166-AC9F-044C9F23FA09}" destId="{9C68F10A-E5DB-46E0-BC0F-2F5BF248CC13}" srcOrd="2" destOrd="0" parTransId="{0A1A60C6-0147-4A96-BBB9-3A3C48E29D9D}" sibTransId="{92F1ADE0-F827-4A55-BABD-0BADB9B3509C}"/>
    <dgm:cxn modelId="{94DAE0C7-DA39-4946-A4DB-0284036F764A}" srcId="{F431D2CE-6CF2-4166-AC9F-044C9F23FA09}" destId="{4D9E6335-DFA2-48B8-9C7A-01F69E7530B6}" srcOrd="1" destOrd="0" parTransId="{88FD5B86-8768-4CB8-9FB5-E7C2EAC74108}" sibTransId="{3DBCB894-C87C-49AC-B79D-C8646B7685B6}"/>
    <dgm:cxn modelId="{D002E5DD-859A-4B59-8EB8-B884759913F2}" type="presOf" srcId="{6AD6E3AD-42C2-4436-8879-380E252EBE9F}" destId="{D6D7FDFD-3B8C-430A-96DC-0F9737301E09}" srcOrd="0" destOrd="0" presId="urn:microsoft.com/office/officeart/2005/8/layout/funnel1"/>
    <dgm:cxn modelId="{BF3B06C6-2FE1-457C-B7C6-996287CAB1D6}" type="presOf" srcId="{ECEEE7DA-CC6B-4CB8-8E70-F57B3B95E8AF}" destId="{12C4F3D1-C4FF-486E-A93D-48283B6236F6}" srcOrd="0" destOrd="0" presId="urn:microsoft.com/office/officeart/2005/8/layout/funnel1"/>
    <dgm:cxn modelId="{714EDFAA-E900-4A3B-AE24-D057E7C119B6}" srcId="{F431D2CE-6CF2-4166-AC9F-044C9F23FA09}" destId="{6AD6E3AD-42C2-4436-8879-380E252EBE9F}" srcOrd="0" destOrd="0" parTransId="{6AA2EB1B-3215-4C9E-8EE7-C53E1471D558}" sibTransId="{9963CEDC-4CEE-4423-BD0F-402C0DFB2B50}"/>
    <dgm:cxn modelId="{6205BAC6-D1BE-4E4F-AC06-A471E7139318}" srcId="{F431D2CE-6CF2-4166-AC9F-044C9F23FA09}" destId="{ECEEE7DA-CC6B-4CB8-8E70-F57B3B95E8AF}" srcOrd="3" destOrd="0" parTransId="{3CE57DD0-25E5-4E6C-B6C6-0021A6A5BEF0}" sibTransId="{AF00BFD4-592F-47CB-B6C2-7F9A63B89E23}"/>
    <dgm:cxn modelId="{A0644A57-AA2C-47A5-9511-42DB4BC5C4C5}" type="presOf" srcId="{4D9E6335-DFA2-48B8-9C7A-01F69E7530B6}" destId="{5C0C4A09-4965-4995-AB00-C5D50B8BAA48}" srcOrd="0" destOrd="0" presId="urn:microsoft.com/office/officeart/2005/8/layout/funnel1"/>
    <dgm:cxn modelId="{B14DE1CC-264A-46A7-82C9-802E1A11303E}" type="presParOf" srcId="{A93E4903-7638-46EE-A538-F3824A2D8D7C}" destId="{FB50AF80-1781-4E54-8C66-90B46317975C}" srcOrd="0" destOrd="0" presId="urn:microsoft.com/office/officeart/2005/8/layout/funnel1"/>
    <dgm:cxn modelId="{EBB72D20-CC2C-49A8-A6DA-4136A02042EC}" type="presParOf" srcId="{A93E4903-7638-46EE-A538-F3824A2D8D7C}" destId="{B0D367BE-01D1-4602-8BCF-FC40593D8860}" srcOrd="1" destOrd="0" presId="urn:microsoft.com/office/officeart/2005/8/layout/funnel1"/>
    <dgm:cxn modelId="{99682556-9CE2-48B4-B350-6110E6C3E5EC}" type="presParOf" srcId="{A93E4903-7638-46EE-A538-F3824A2D8D7C}" destId="{12C4F3D1-C4FF-486E-A93D-48283B6236F6}" srcOrd="2" destOrd="0" presId="urn:microsoft.com/office/officeart/2005/8/layout/funnel1"/>
    <dgm:cxn modelId="{8DAAF173-918D-4851-8FFA-21F83F06668C}" type="presParOf" srcId="{A93E4903-7638-46EE-A538-F3824A2D8D7C}" destId="{78CF17D1-FF0E-4981-91F2-BC6AB929A805}" srcOrd="3" destOrd="0" presId="urn:microsoft.com/office/officeart/2005/8/layout/funnel1"/>
    <dgm:cxn modelId="{62DD6B71-FE0C-46AE-A7CE-EB9ECB6FB148}" type="presParOf" srcId="{A93E4903-7638-46EE-A538-F3824A2D8D7C}" destId="{5C0C4A09-4965-4995-AB00-C5D50B8BAA48}" srcOrd="4" destOrd="0" presId="urn:microsoft.com/office/officeart/2005/8/layout/funnel1"/>
    <dgm:cxn modelId="{51B38F14-1175-4700-84D7-0C9BB1C9D62C}" type="presParOf" srcId="{A93E4903-7638-46EE-A538-F3824A2D8D7C}" destId="{D6D7FDFD-3B8C-430A-96DC-0F9737301E09}" srcOrd="5" destOrd="0" presId="urn:microsoft.com/office/officeart/2005/8/layout/funnel1"/>
    <dgm:cxn modelId="{868D26EE-F1D1-4B69-AF86-ECCBAA0B1741}" type="presParOf" srcId="{A93E4903-7638-46EE-A538-F3824A2D8D7C}" destId="{0481B2EC-D268-4161-B3C5-09523784A3FB}"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7517CA-8171-417A-BDC0-D21C5F8A235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C"/>
        </a:p>
      </dgm:t>
    </dgm:pt>
    <dgm:pt modelId="{CA656556-D8C2-4245-9DB8-8B7CE726523F}">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C" sz="1400" dirty="0" smtClean="0"/>
            <a:t>Político</a:t>
          </a:r>
          <a:endParaRPr lang="es-EC" sz="1400" dirty="0"/>
        </a:p>
      </dgm:t>
    </dgm:pt>
    <dgm:pt modelId="{327EE4E5-E01A-47B8-8F12-03F1BC63F9E8}" type="parTrans" cxnId="{15340CB2-88F7-4B0B-82A0-A8B5EF97F133}">
      <dgm:prSet/>
      <dgm:spPr/>
      <dgm:t>
        <a:bodyPr/>
        <a:lstStyle/>
        <a:p>
          <a:endParaRPr lang="es-EC"/>
        </a:p>
      </dgm:t>
    </dgm:pt>
    <dgm:pt modelId="{FBE8866D-F807-4DB7-A4F2-DA8BDE737077}" type="sibTrans" cxnId="{15340CB2-88F7-4B0B-82A0-A8B5EF97F133}">
      <dgm:prSet/>
      <dgm:spPr/>
      <dgm:t>
        <a:bodyPr/>
        <a:lstStyle/>
        <a:p>
          <a:endParaRPr lang="es-EC"/>
        </a:p>
      </dgm:t>
    </dgm:pt>
    <dgm:pt modelId="{E67225CC-CB45-46A4-8C74-CF372133CFB6}">
      <dgm:prSet phldrT="[Texto]" custT="1">
        <dgm:style>
          <a:lnRef idx="0">
            <a:schemeClr val="accent4"/>
          </a:lnRef>
          <a:fillRef idx="3">
            <a:schemeClr val="accent4"/>
          </a:fillRef>
          <a:effectRef idx="3">
            <a:schemeClr val="accent4"/>
          </a:effectRef>
          <a:fontRef idx="minor">
            <a:schemeClr val="lt1"/>
          </a:fontRef>
        </dgm:style>
      </dgm:prSet>
      <dgm:spPr/>
      <dgm:t>
        <a:bodyPr/>
        <a:lstStyle/>
        <a:p>
          <a:r>
            <a:rPr lang="es-EC" sz="1400" dirty="0" smtClean="0"/>
            <a:t>Económico</a:t>
          </a:r>
          <a:endParaRPr lang="es-EC" sz="1400" dirty="0"/>
        </a:p>
      </dgm:t>
    </dgm:pt>
    <dgm:pt modelId="{7F60E66E-F97C-45BA-9315-08E5CEE31C88}" type="parTrans" cxnId="{C47C392C-16FE-4EBA-8D4F-DED36CC3B593}">
      <dgm:prSet/>
      <dgm:spPr/>
      <dgm:t>
        <a:bodyPr/>
        <a:lstStyle/>
        <a:p>
          <a:endParaRPr lang="es-EC"/>
        </a:p>
      </dgm:t>
    </dgm:pt>
    <dgm:pt modelId="{C414F808-0C11-4FE1-BE5A-3BD5200DE793}" type="sibTrans" cxnId="{C47C392C-16FE-4EBA-8D4F-DED36CC3B593}">
      <dgm:prSet/>
      <dgm:spPr/>
      <dgm:t>
        <a:bodyPr/>
        <a:lstStyle/>
        <a:p>
          <a:endParaRPr lang="es-EC"/>
        </a:p>
      </dgm:t>
    </dgm:pt>
    <dgm:pt modelId="{B680B01E-1443-4130-AAD5-80BE42CA34A6}">
      <dgm:prSet phldrT="[Texto]" custT="1"/>
      <dgm:spPr/>
      <dgm:t>
        <a:bodyPr/>
        <a:lstStyle/>
        <a:p>
          <a:r>
            <a:rPr lang="es-EC" sz="1400" dirty="0" smtClean="0"/>
            <a:t>Legal</a:t>
          </a:r>
          <a:endParaRPr lang="es-EC" sz="1400" dirty="0"/>
        </a:p>
      </dgm:t>
    </dgm:pt>
    <dgm:pt modelId="{3A5B2952-55D3-43D6-A948-BF8B148E1A40}" type="parTrans" cxnId="{2E0BFC3F-D573-4304-AE1B-7B2722135A71}">
      <dgm:prSet/>
      <dgm:spPr/>
      <dgm:t>
        <a:bodyPr/>
        <a:lstStyle/>
        <a:p>
          <a:endParaRPr lang="es-EC"/>
        </a:p>
      </dgm:t>
    </dgm:pt>
    <dgm:pt modelId="{DC51AB06-C133-4B16-BB17-136BD0470DD6}" type="sibTrans" cxnId="{2E0BFC3F-D573-4304-AE1B-7B2722135A71}">
      <dgm:prSet/>
      <dgm:spPr/>
      <dgm:t>
        <a:bodyPr/>
        <a:lstStyle/>
        <a:p>
          <a:endParaRPr lang="es-EC"/>
        </a:p>
      </dgm:t>
    </dgm:pt>
    <dgm:pt modelId="{F4EF1867-4713-4E3B-ABFA-CF061FA11754}">
      <dgm:prSet phldrT="[Texto]" custT="1"/>
      <dgm:spPr>
        <a:solidFill>
          <a:schemeClr val="accent1">
            <a:lumMod val="60000"/>
            <a:lumOff val="40000"/>
          </a:schemeClr>
        </a:solidFill>
      </dgm:spPr>
      <dgm:t>
        <a:bodyPr/>
        <a:lstStyle/>
        <a:p>
          <a:r>
            <a:rPr lang="es-EC" sz="1400" dirty="0" smtClean="0"/>
            <a:t>Social</a:t>
          </a:r>
          <a:endParaRPr lang="es-EC" sz="1400" dirty="0"/>
        </a:p>
      </dgm:t>
    </dgm:pt>
    <dgm:pt modelId="{926E94EC-2443-48AB-9915-035D364C744E}" type="parTrans" cxnId="{6C8CBFC9-853D-4365-9DD4-0BE4DA061A2C}">
      <dgm:prSet/>
      <dgm:spPr/>
      <dgm:t>
        <a:bodyPr/>
        <a:lstStyle/>
        <a:p>
          <a:endParaRPr lang="es-EC"/>
        </a:p>
      </dgm:t>
    </dgm:pt>
    <dgm:pt modelId="{5DF0341B-4C7D-43E8-8A4E-FADB1DB6FD52}" type="sibTrans" cxnId="{6C8CBFC9-853D-4365-9DD4-0BE4DA061A2C}">
      <dgm:prSet/>
      <dgm:spPr/>
      <dgm:t>
        <a:bodyPr/>
        <a:lstStyle/>
        <a:p>
          <a:endParaRPr lang="es-EC"/>
        </a:p>
      </dgm:t>
    </dgm:pt>
    <dgm:pt modelId="{3AB662A4-CC6C-449B-B376-D8880A94E03B}">
      <dgm:prSet phldrT="[Texto]" custT="1"/>
      <dgm:spPr>
        <a:solidFill>
          <a:schemeClr val="tx2">
            <a:lumMod val="60000"/>
            <a:lumOff val="40000"/>
          </a:schemeClr>
        </a:solidFill>
      </dgm:spPr>
      <dgm:t>
        <a:bodyPr/>
        <a:lstStyle/>
        <a:p>
          <a:r>
            <a:rPr lang="es-EC" sz="1400" dirty="0" smtClean="0"/>
            <a:t>Tecnológico</a:t>
          </a:r>
          <a:endParaRPr lang="es-EC" sz="1400" dirty="0"/>
        </a:p>
      </dgm:t>
    </dgm:pt>
    <dgm:pt modelId="{8124D483-C638-4F02-BD54-20224EDFCBC6}" type="parTrans" cxnId="{D49CEF99-EACA-4F4C-B09C-9E8F7D60394E}">
      <dgm:prSet/>
      <dgm:spPr/>
      <dgm:t>
        <a:bodyPr/>
        <a:lstStyle/>
        <a:p>
          <a:endParaRPr lang="es-EC"/>
        </a:p>
      </dgm:t>
    </dgm:pt>
    <dgm:pt modelId="{D3A7016C-4728-4350-BA1A-77482BB9685D}" type="sibTrans" cxnId="{D49CEF99-EACA-4F4C-B09C-9E8F7D60394E}">
      <dgm:prSet/>
      <dgm:spPr/>
      <dgm:t>
        <a:bodyPr/>
        <a:lstStyle/>
        <a:p>
          <a:endParaRPr lang="es-EC"/>
        </a:p>
      </dgm:t>
    </dgm:pt>
    <dgm:pt modelId="{C31C0A59-8FA4-4C65-B61E-82EFC855B826}" type="pres">
      <dgm:prSet presAssocID="{7F7517CA-8171-417A-BDC0-D21C5F8A235E}" presName="cycle" presStyleCnt="0">
        <dgm:presLayoutVars>
          <dgm:dir/>
          <dgm:resizeHandles val="exact"/>
        </dgm:presLayoutVars>
      </dgm:prSet>
      <dgm:spPr/>
      <dgm:t>
        <a:bodyPr/>
        <a:lstStyle/>
        <a:p>
          <a:endParaRPr lang="es-EC"/>
        </a:p>
      </dgm:t>
    </dgm:pt>
    <dgm:pt modelId="{7B68DFF4-1F77-4D61-B870-6A322E926B86}" type="pres">
      <dgm:prSet presAssocID="{CA656556-D8C2-4245-9DB8-8B7CE726523F}" presName="node" presStyleLbl="node1" presStyleIdx="0" presStyleCnt="5">
        <dgm:presLayoutVars>
          <dgm:bulletEnabled val="1"/>
        </dgm:presLayoutVars>
      </dgm:prSet>
      <dgm:spPr/>
      <dgm:t>
        <a:bodyPr/>
        <a:lstStyle/>
        <a:p>
          <a:endParaRPr lang="es-EC"/>
        </a:p>
      </dgm:t>
    </dgm:pt>
    <dgm:pt modelId="{389EC78C-936B-443E-8DF8-C0F7B67BE053}" type="pres">
      <dgm:prSet presAssocID="{FBE8866D-F807-4DB7-A4F2-DA8BDE737077}" presName="sibTrans" presStyleLbl="sibTrans2D1" presStyleIdx="0" presStyleCnt="5"/>
      <dgm:spPr/>
      <dgm:t>
        <a:bodyPr/>
        <a:lstStyle/>
        <a:p>
          <a:endParaRPr lang="es-EC"/>
        </a:p>
      </dgm:t>
    </dgm:pt>
    <dgm:pt modelId="{DF0E20C6-480A-4676-A0B3-00520579CE80}" type="pres">
      <dgm:prSet presAssocID="{FBE8866D-F807-4DB7-A4F2-DA8BDE737077}" presName="connectorText" presStyleLbl="sibTrans2D1" presStyleIdx="0" presStyleCnt="5"/>
      <dgm:spPr/>
      <dgm:t>
        <a:bodyPr/>
        <a:lstStyle/>
        <a:p>
          <a:endParaRPr lang="es-EC"/>
        </a:p>
      </dgm:t>
    </dgm:pt>
    <dgm:pt modelId="{98122D72-266D-4CBA-86D9-0E4AD2BABCDE}" type="pres">
      <dgm:prSet presAssocID="{E67225CC-CB45-46A4-8C74-CF372133CFB6}" presName="node" presStyleLbl="node1" presStyleIdx="1" presStyleCnt="5" custScaleX="123403" custScaleY="113697">
        <dgm:presLayoutVars>
          <dgm:bulletEnabled val="1"/>
        </dgm:presLayoutVars>
      </dgm:prSet>
      <dgm:spPr/>
      <dgm:t>
        <a:bodyPr/>
        <a:lstStyle/>
        <a:p>
          <a:endParaRPr lang="es-EC"/>
        </a:p>
      </dgm:t>
    </dgm:pt>
    <dgm:pt modelId="{F1A4C7CD-77FD-4176-89D5-7B52AFE15CC8}" type="pres">
      <dgm:prSet presAssocID="{C414F808-0C11-4FE1-BE5A-3BD5200DE793}" presName="sibTrans" presStyleLbl="sibTrans2D1" presStyleIdx="1" presStyleCnt="5"/>
      <dgm:spPr/>
      <dgm:t>
        <a:bodyPr/>
        <a:lstStyle/>
        <a:p>
          <a:endParaRPr lang="es-EC"/>
        </a:p>
      </dgm:t>
    </dgm:pt>
    <dgm:pt modelId="{6D7BC982-BF57-4473-AC71-B05CCE91D44E}" type="pres">
      <dgm:prSet presAssocID="{C414F808-0C11-4FE1-BE5A-3BD5200DE793}" presName="connectorText" presStyleLbl="sibTrans2D1" presStyleIdx="1" presStyleCnt="5"/>
      <dgm:spPr/>
      <dgm:t>
        <a:bodyPr/>
        <a:lstStyle/>
        <a:p>
          <a:endParaRPr lang="es-EC"/>
        </a:p>
      </dgm:t>
    </dgm:pt>
    <dgm:pt modelId="{9BE284F9-F674-4318-8C60-4BA42B89932E}" type="pres">
      <dgm:prSet presAssocID="{B680B01E-1443-4130-AAD5-80BE42CA34A6}" presName="node" presStyleLbl="node1" presStyleIdx="2" presStyleCnt="5">
        <dgm:presLayoutVars>
          <dgm:bulletEnabled val="1"/>
        </dgm:presLayoutVars>
      </dgm:prSet>
      <dgm:spPr/>
      <dgm:t>
        <a:bodyPr/>
        <a:lstStyle/>
        <a:p>
          <a:endParaRPr lang="es-EC"/>
        </a:p>
      </dgm:t>
    </dgm:pt>
    <dgm:pt modelId="{7CC6DDCF-43AB-47CA-9F38-C88CAB0095C4}" type="pres">
      <dgm:prSet presAssocID="{DC51AB06-C133-4B16-BB17-136BD0470DD6}" presName="sibTrans" presStyleLbl="sibTrans2D1" presStyleIdx="2" presStyleCnt="5"/>
      <dgm:spPr/>
      <dgm:t>
        <a:bodyPr/>
        <a:lstStyle/>
        <a:p>
          <a:endParaRPr lang="es-EC"/>
        </a:p>
      </dgm:t>
    </dgm:pt>
    <dgm:pt modelId="{34E82716-27BF-42CF-9283-9B40691B2E5F}" type="pres">
      <dgm:prSet presAssocID="{DC51AB06-C133-4B16-BB17-136BD0470DD6}" presName="connectorText" presStyleLbl="sibTrans2D1" presStyleIdx="2" presStyleCnt="5"/>
      <dgm:spPr/>
      <dgm:t>
        <a:bodyPr/>
        <a:lstStyle/>
        <a:p>
          <a:endParaRPr lang="es-EC"/>
        </a:p>
      </dgm:t>
    </dgm:pt>
    <dgm:pt modelId="{CC850C07-7F3E-403C-9C49-AB28671F7B85}" type="pres">
      <dgm:prSet presAssocID="{F4EF1867-4713-4E3B-ABFA-CF061FA11754}" presName="node" presStyleLbl="node1" presStyleIdx="3" presStyleCnt="5" custRadScaleRad="98730" custRadScaleInc="2304">
        <dgm:presLayoutVars>
          <dgm:bulletEnabled val="1"/>
        </dgm:presLayoutVars>
      </dgm:prSet>
      <dgm:spPr/>
      <dgm:t>
        <a:bodyPr/>
        <a:lstStyle/>
        <a:p>
          <a:endParaRPr lang="es-EC"/>
        </a:p>
      </dgm:t>
    </dgm:pt>
    <dgm:pt modelId="{9952B76E-78A1-476E-8856-6206550BA534}" type="pres">
      <dgm:prSet presAssocID="{5DF0341B-4C7D-43E8-8A4E-FADB1DB6FD52}" presName="sibTrans" presStyleLbl="sibTrans2D1" presStyleIdx="3" presStyleCnt="5"/>
      <dgm:spPr/>
      <dgm:t>
        <a:bodyPr/>
        <a:lstStyle/>
        <a:p>
          <a:endParaRPr lang="es-EC"/>
        </a:p>
      </dgm:t>
    </dgm:pt>
    <dgm:pt modelId="{461216ED-E787-49D3-9A44-1C40D8DF0C6C}" type="pres">
      <dgm:prSet presAssocID="{5DF0341B-4C7D-43E8-8A4E-FADB1DB6FD52}" presName="connectorText" presStyleLbl="sibTrans2D1" presStyleIdx="3" presStyleCnt="5"/>
      <dgm:spPr/>
      <dgm:t>
        <a:bodyPr/>
        <a:lstStyle/>
        <a:p>
          <a:endParaRPr lang="es-EC"/>
        </a:p>
      </dgm:t>
    </dgm:pt>
    <dgm:pt modelId="{0F022EC1-F17D-425D-A1A4-DCB8473EC40A}" type="pres">
      <dgm:prSet presAssocID="{3AB662A4-CC6C-449B-B376-D8880A94E03B}" presName="node" presStyleLbl="node1" presStyleIdx="4" presStyleCnt="5" custScaleX="129951" custScaleY="113697">
        <dgm:presLayoutVars>
          <dgm:bulletEnabled val="1"/>
        </dgm:presLayoutVars>
      </dgm:prSet>
      <dgm:spPr/>
      <dgm:t>
        <a:bodyPr/>
        <a:lstStyle/>
        <a:p>
          <a:endParaRPr lang="es-EC"/>
        </a:p>
      </dgm:t>
    </dgm:pt>
    <dgm:pt modelId="{DF133AB1-CA90-4CE2-9CF7-DE5F409BAB0B}" type="pres">
      <dgm:prSet presAssocID="{D3A7016C-4728-4350-BA1A-77482BB9685D}" presName="sibTrans" presStyleLbl="sibTrans2D1" presStyleIdx="4" presStyleCnt="5"/>
      <dgm:spPr/>
      <dgm:t>
        <a:bodyPr/>
        <a:lstStyle/>
        <a:p>
          <a:endParaRPr lang="es-EC"/>
        </a:p>
      </dgm:t>
    </dgm:pt>
    <dgm:pt modelId="{B923401E-9CCB-46A8-BA97-7FC91AEA0CBF}" type="pres">
      <dgm:prSet presAssocID="{D3A7016C-4728-4350-BA1A-77482BB9685D}" presName="connectorText" presStyleLbl="sibTrans2D1" presStyleIdx="4" presStyleCnt="5"/>
      <dgm:spPr/>
      <dgm:t>
        <a:bodyPr/>
        <a:lstStyle/>
        <a:p>
          <a:endParaRPr lang="es-EC"/>
        </a:p>
      </dgm:t>
    </dgm:pt>
  </dgm:ptLst>
  <dgm:cxnLst>
    <dgm:cxn modelId="{98C26557-EDD4-4D83-9EA9-FD613C9B5B3E}" type="presOf" srcId="{F4EF1867-4713-4E3B-ABFA-CF061FA11754}" destId="{CC850C07-7F3E-403C-9C49-AB28671F7B85}" srcOrd="0" destOrd="0" presId="urn:microsoft.com/office/officeart/2005/8/layout/cycle2"/>
    <dgm:cxn modelId="{D6F1B4A7-6C3E-4524-B5B2-D7578754AA69}" type="presOf" srcId="{E67225CC-CB45-46A4-8C74-CF372133CFB6}" destId="{98122D72-266D-4CBA-86D9-0E4AD2BABCDE}" srcOrd="0" destOrd="0" presId="urn:microsoft.com/office/officeart/2005/8/layout/cycle2"/>
    <dgm:cxn modelId="{A7C0084C-F16B-4409-9D3A-2AE0EBD8708B}" type="presOf" srcId="{5DF0341B-4C7D-43E8-8A4E-FADB1DB6FD52}" destId="{461216ED-E787-49D3-9A44-1C40D8DF0C6C}" srcOrd="1" destOrd="0" presId="urn:microsoft.com/office/officeart/2005/8/layout/cycle2"/>
    <dgm:cxn modelId="{672CFD58-AA60-4F50-A007-7117169F85CC}" type="presOf" srcId="{B680B01E-1443-4130-AAD5-80BE42CA34A6}" destId="{9BE284F9-F674-4318-8C60-4BA42B89932E}" srcOrd="0" destOrd="0" presId="urn:microsoft.com/office/officeart/2005/8/layout/cycle2"/>
    <dgm:cxn modelId="{2E0BFC3F-D573-4304-AE1B-7B2722135A71}" srcId="{7F7517CA-8171-417A-BDC0-D21C5F8A235E}" destId="{B680B01E-1443-4130-AAD5-80BE42CA34A6}" srcOrd="2" destOrd="0" parTransId="{3A5B2952-55D3-43D6-A948-BF8B148E1A40}" sibTransId="{DC51AB06-C133-4B16-BB17-136BD0470DD6}"/>
    <dgm:cxn modelId="{1D5C4BEE-B0F8-438A-856B-C54DE7D6F739}" type="presOf" srcId="{5DF0341B-4C7D-43E8-8A4E-FADB1DB6FD52}" destId="{9952B76E-78A1-476E-8856-6206550BA534}" srcOrd="0" destOrd="0" presId="urn:microsoft.com/office/officeart/2005/8/layout/cycle2"/>
    <dgm:cxn modelId="{EDC8E260-07CF-45A4-A697-EF819D18CC50}" type="presOf" srcId="{FBE8866D-F807-4DB7-A4F2-DA8BDE737077}" destId="{389EC78C-936B-443E-8DF8-C0F7B67BE053}" srcOrd="0" destOrd="0" presId="urn:microsoft.com/office/officeart/2005/8/layout/cycle2"/>
    <dgm:cxn modelId="{A961FEC7-AB98-4958-AB73-31ABC438D230}" type="presOf" srcId="{3AB662A4-CC6C-449B-B376-D8880A94E03B}" destId="{0F022EC1-F17D-425D-A1A4-DCB8473EC40A}" srcOrd="0" destOrd="0" presId="urn:microsoft.com/office/officeart/2005/8/layout/cycle2"/>
    <dgm:cxn modelId="{C47C392C-16FE-4EBA-8D4F-DED36CC3B593}" srcId="{7F7517CA-8171-417A-BDC0-D21C5F8A235E}" destId="{E67225CC-CB45-46A4-8C74-CF372133CFB6}" srcOrd="1" destOrd="0" parTransId="{7F60E66E-F97C-45BA-9315-08E5CEE31C88}" sibTransId="{C414F808-0C11-4FE1-BE5A-3BD5200DE793}"/>
    <dgm:cxn modelId="{ABEE9F41-111C-40F2-BEFA-12F13E58AC6C}" type="presOf" srcId="{7F7517CA-8171-417A-BDC0-D21C5F8A235E}" destId="{C31C0A59-8FA4-4C65-B61E-82EFC855B826}" srcOrd="0" destOrd="0" presId="urn:microsoft.com/office/officeart/2005/8/layout/cycle2"/>
    <dgm:cxn modelId="{1C830C03-CCC3-4676-AAA5-41D5070A51B0}" type="presOf" srcId="{DC51AB06-C133-4B16-BB17-136BD0470DD6}" destId="{7CC6DDCF-43AB-47CA-9F38-C88CAB0095C4}" srcOrd="0" destOrd="0" presId="urn:microsoft.com/office/officeart/2005/8/layout/cycle2"/>
    <dgm:cxn modelId="{15340CB2-88F7-4B0B-82A0-A8B5EF97F133}" srcId="{7F7517CA-8171-417A-BDC0-D21C5F8A235E}" destId="{CA656556-D8C2-4245-9DB8-8B7CE726523F}" srcOrd="0" destOrd="0" parTransId="{327EE4E5-E01A-47B8-8F12-03F1BC63F9E8}" sibTransId="{FBE8866D-F807-4DB7-A4F2-DA8BDE737077}"/>
    <dgm:cxn modelId="{D49CEF99-EACA-4F4C-B09C-9E8F7D60394E}" srcId="{7F7517CA-8171-417A-BDC0-D21C5F8A235E}" destId="{3AB662A4-CC6C-449B-B376-D8880A94E03B}" srcOrd="4" destOrd="0" parTransId="{8124D483-C638-4F02-BD54-20224EDFCBC6}" sibTransId="{D3A7016C-4728-4350-BA1A-77482BB9685D}"/>
    <dgm:cxn modelId="{6A96D6E2-3DAE-486A-8796-0F68FD7AA3B5}" type="presOf" srcId="{CA656556-D8C2-4245-9DB8-8B7CE726523F}" destId="{7B68DFF4-1F77-4D61-B870-6A322E926B86}" srcOrd="0" destOrd="0" presId="urn:microsoft.com/office/officeart/2005/8/layout/cycle2"/>
    <dgm:cxn modelId="{9AC90AD5-F624-4CF5-AABD-F1CD9BD42D73}" type="presOf" srcId="{D3A7016C-4728-4350-BA1A-77482BB9685D}" destId="{DF133AB1-CA90-4CE2-9CF7-DE5F409BAB0B}" srcOrd="0" destOrd="0" presId="urn:microsoft.com/office/officeart/2005/8/layout/cycle2"/>
    <dgm:cxn modelId="{C38A63F1-8A27-433E-A751-F82A706581E4}" type="presOf" srcId="{D3A7016C-4728-4350-BA1A-77482BB9685D}" destId="{B923401E-9CCB-46A8-BA97-7FC91AEA0CBF}" srcOrd="1" destOrd="0" presId="urn:microsoft.com/office/officeart/2005/8/layout/cycle2"/>
    <dgm:cxn modelId="{4FBCE1E3-1DD0-48F6-A966-023B2BAFDAE2}" type="presOf" srcId="{DC51AB06-C133-4B16-BB17-136BD0470DD6}" destId="{34E82716-27BF-42CF-9283-9B40691B2E5F}" srcOrd="1" destOrd="0" presId="urn:microsoft.com/office/officeart/2005/8/layout/cycle2"/>
    <dgm:cxn modelId="{C3DFB6F2-963B-45A7-A8BD-9DF09F370491}" type="presOf" srcId="{C414F808-0C11-4FE1-BE5A-3BD5200DE793}" destId="{6D7BC982-BF57-4473-AC71-B05CCE91D44E}" srcOrd="1" destOrd="0" presId="urn:microsoft.com/office/officeart/2005/8/layout/cycle2"/>
    <dgm:cxn modelId="{E38065CB-74C2-4A27-9DB4-C0A39B6C4341}" type="presOf" srcId="{C414F808-0C11-4FE1-BE5A-3BD5200DE793}" destId="{F1A4C7CD-77FD-4176-89D5-7B52AFE15CC8}" srcOrd="0" destOrd="0" presId="urn:microsoft.com/office/officeart/2005/8/layout/cycle2"/>
    <dgm:cxn modelId="{6C8CBFC9-853D-4365-9DD4-0BE4DA061A2C}" srcId="{7F7517CA-8171-417A-BDC0-D21C5F8A235E}" destId="{F4EF1867-4713-4E3B-ABFA-CF061FA11754}" srcOrd="3" destOrd="0" parTransId="{926E94EC-2443-48AB-9915-035D364C744E}" sibTransId="{5DF0341B-4C7D-43E8-8A4E-FADB1DB6FD52}"/>
    <dgm:cxn modelId="{82F36E94-E186-4C4B-8538-391980F912FD}" type="presOf" srcId="{FBE8866D-F807-4DB7-A4F2-DA8BDE737077}" destId="{DF0E20C6-480A-4676-A0B3-00520579CE80}" srcOrd="1" destOrd="0" presId="urn:microsoft.com/office/officeart/2005/8/layout/cycle2"/>
    <dgm:cxn modelId="{6D90BC2E-E309-4CD8-89AA-7CBFF6397D30}" type="presParOf" srcId="{C31C0A59-8FA4-4C65-B61E-82EFC855B826}" destId="{7B68DFF4-1F77-4D61-B870-6A322E926B86}" srcOrd="0" destOrd="0" presId="urn:microsoft.com/office/officeart/2005/8/layout/cycle2"/>
    <dgm:cxn modelId="{F584F8B1-A82F-42AF-8C33-9AD19B93EF28}" type="presParOf" srcId="{C31C0A59-8FA4-4C65-B61E-82EFC855B826}" destId="{389EC78C-936B-443E-8DF8-C0F7B67BE053}" srcOrd="1" destOrd="0" presId="urn:microsoft.com/office/officeart/2005/8/layout/cycle2"/>
    <dgm:cxn modelId="{5A619774-6D1A-46BE-A55B-15A607207CD5}" type="presParOf" srcId="{389EC78C-936B-443E-8DF8-C0F7B67BE053}" destId="{DF0E20C6-480A-4676-A0B3-00520579CE80}" srcOrd="0" destOrd="0" presId="urn:microsoft.com/office/officeart/2005/8/layout/cycle2"/>
    <dgm:cxn modelId="{93146187-975F-40C9-83C3-FC23A947C911}" type="presParOf" srcId="{C31C0A59-8FA4-4C65-B61E-82EFC855B826}" destId="{98122D72-266D-4CBA-86D9-0E4AD2BABCDE}" srcOrd="2" destOrd="0" presId="urn:microsoft.com/office/officeart/2005/8/layout/cycle2"/>
    <dgm:cxn modelId="{F8B3B8EC-DD36-4B1F-AFE0-E6C8C3F0ACC4}" type="presParOf" srcId="{C31C0A59-8FA4-4C65-B61E-82EFC855B826}" destId="{F1A4C7CD-77FD-4176-89D5-7B52AFE15CC8}" srcOrd="3" destOrd="0" presId="urn:microsoft.com/office/officeart/2005/8/layout/cycle2"/>
    <dgm:cxn modelId="{552A5F95-9C44-42A8-86BD-1BC72DF242C3}" type="presParOf" srcId="{F1A4C7CD-77FD-4176-89D5-7B52AFE15CC8}" destId="{6D7BC982-BF57-4473-AC71-B05CCE91D44E}" srcOrd="0" destOrd="0" presId="urn:microsoft.com/office/officeart/2005/8/layout/cycle2"/>
    <dgm:cxn modelId="{6010CD37-789B-4B5D-883D-E1B647E1405F}" type="presParOf" srcId="{C31C0A59-8FA4-4C65-B61E-82EFC855B826}" destId="{9BE284F9-F674-4318-8C60-4BA42B89932E}" srcOrd="4" destOrd="0" presId="urn:microsoft.com/office/officeart/2005/8/layout/cycle2"/>
    <dgm:cxn modelId="{7EFBC0DB-179B-4157-9D3E-536FAD8DE6DC}" type="presParOf" srcId="{C31C0A59-8FA4-4C65-B61E-82EFC855B826}" destId="{7CC6DDCF-43AB-47CA-9F38-C88CAB0095C4}" srcOrd="5" destOrd="0" presId="urn:microsoft.com/office/officeart/2005/8/layout/cycle2"/>
    <dgm:cxn modelId="{47E56A90-20E9-4C1C-AD61-0CC8B0F5C437}" type="presParOf" srcId="{7CC6DDCF-43AB-47CA-9F38-C88CAB0095C4}" destId="{34E82716-27BF-42CF-9283-9B40691B2E5F}" srcOrd="0" destOrd="0" presId="urn:microsoft.com/office/officeart/2005/8/layout/cycle2"/>
    <dgm:cxn modelId="{BC3C66CE-2DFE-4F57-BA62-55E1BE7DA23C}" type="presParOf" srcId="{C31C0A59-8FA4-4C65-B61E-82EFC855B826}" destId="{CC850C07-7F3E-403C-9C49-AB28671F7B85}" srcOrd="6" destOrd="0" presId="urn:microsoft.com/office/officeart/2005/8/layout/cycle2"/>
    <dgm:cxn modelId="{5C222A0A-CE0E-4250-9A0F-EDA9F1D72B5A}" type="presParOf" srcId="{C31C0A59-8FA4-4C65-B61E-82EFC855B826}" destId="{9952B76E-78A1-476E-8856-6206550BA534}" srcOrd="7" destOrd="0" presId="urn:microsoft.com/office/officeart/2005/8/layout/cycle2"/>
    <dgm:cxn modelId="{A5E7FFB0-D92B-472C-BE90-EA85EEC81C28}" type="presParOf" srcId="{9952B76E-78A1-476E-8856-6206550BA534}" destId="{461216ED-E787-49D3-9A44-1C40D8DF0C6C}" srcOrd="0" destOrd="0" presId="urn:microsoft.com/office/officeart/2005/8/layout/cycle2"/>
    <dgm:cxn modelId="{BC5A7617-E712-48AF-9490-2F9616347FB9}" type="presParOf" srcId="{C31C0A59-8FA4-4C65-B61E-82EFC855B826}" destId="{0F022EC1-F17D-425D-A1A4-DCB8473EC40A}" srcOrd="8" destOrd="0" presId="urn:microsoft.com/office/officeart/2005/8/layout/cycle2"/>
    <dgm:cxn modelId="{4928BD91-44BF-44F8-8B8D-926546B01750}" type="presParOf" srcId="{C31C0A59-8FA4-4C65-B61E-82EFC855B826}" destId="{DF133AB1-CA90-4CE2-9CF7-DE5F409BAB0B}" srcOrd="9" destOrd="0" presId="urn:microsoft.com/office/officeart/2005/8/layout/cycle2"/>
    <dgm:cxn modelId="{606FB509-55B0-443A-9E5E-D7B07B350C6F}" type="presParOf" srcId="{DF133AB1-CA90-4CE2-9CF7-DE5F409BAB0B}" destId="{B923401E-9CCB-46A8-BA97-7FC91AEA0CBF}"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7538FF-2B02-4385-8722-0C5E2391786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C"/>
        </a:p>
      </dgm:t>
    </dgm:pt>
    <dgm:pt modelId="{ABCE3A65-3875-4296-8C5B-C3A070DC2804}">
      <dgm:prSet phldrT="[Texto]" custT="1">
        <dgm:style>
          <a:lnRef idx="1">
            <a:schemeClr val="accent2"/>
          </a:lnRef>
          <a:fillRef idx="3">
            <a:schemeClr val="accent2"/>
          </a:fillRef>
          <a:effectRef idx="2">
            <a:schemeClr val="accent2"/>
          </a:effectRef>
          <a:fontRef idx="minor">
            <a:schemeClr val="lt1"/>
          </a:fontRef>
        </dgm:style>
      </dgm:prSet>
      <dgm:spPr/>
      <dgm:t>
        <a:bodyPr/>
        <a:lstStyle/>
        <a:p>
          <a:r>
            <a:rPr lang="es-EC" sz="2800" dirty="0" smtClean="0"/>
            <a:t>Auditoria de Gestión </a:t>
          </a:r>
          <a:endParaRPr lang="es-EC" sz="2800" dirty="0"/>
        </a:p>
      </dgm:t>
    </dgm:pt>
    <dgm:pt modelId="{3240B695-3928-458C-BBED-56716D1DCBB3}" type="parTrans" cxnId="{9118EA04-CCCE-4C4C-A97F-B86BE37C288B}">
      <dgm:prSet/>
      <dgm:spPr/>
      <dgm:t>
        <a:bodyPr/>
        <a:lstStyle/>
        <a:p>
          <a:endParaRPr lang="es-EC"/>
        </a:p>
      </dgm:t>
    </dgm:pt>
    <dgm:pt modelId="{B46989F1-0DB1-4CE9-8E0A-705D5EC97D9B}" type="sibTrans" cxnId="{9118EA04-CCCE-4C4C-A97F-B86BE37C288B}">
      <dgm:prSet/>
      <dgm:spPr/>
      <dgm:t>
        <a:bodyPr/>
        <a:lstStyle/>
        <a:p>
          <a:endParaRPr lang="es-EC"/>
        </a:p>
      </dgm:t>
    </dgm:pt>
    <dgm:pt modelId="{B8CCE10F-DA21-45EF-A656-350427BFE81C}">
      <dgm:prSet phldrT="[Texto]" custT="1"/>
      <dgm:spPr>
        <a:solidFill>
          <a:schemeClr val="bg1">
            <a:lumMod val="65000"/>
          </a:schemeClr>
        </a:solidFill>
      </dgm:spPr>
      <dgm:t>
        <a:bodyPr/>
        <a:lstStyle/>
        <a:p>
          <a:r>
            <a:rPr lang="es-EC" sz="1600" dirty="0" smtClean="0"/>
            <a:t>Definición</a:t>
          </a:r>
        </a:p>
        <a:p>
          <a:r>
            <a:rPr lang="es-EC" sz="1400" dirty="0" smtClean="0"/>
            <a:t>La auditoría de gestión es la revisión sistemática de las actividades de una organización o de un segmento de ella en relación con objetivos específicos</a:t>
          </a:r>
          <a:r>
            <a:rPr lang="es-EC" sz="1600" dirty="0" smtClean="0"/>
            <a:t>. </a:t>
          </a:r>
          <a:endParaRPr lang="es-EC" sz="1400" dirty="0"/>
        </a:p>
      </dgm:t>
    </dgm:pt>
    <dgm:pt modelId="{4F97E440-7AA6-49FB-A88A-52BBC6CFF7E8}" type="parTrans" cxnId="{711C1B2C-EE86-44AB-9109-008ED7B85EAF}">
      <dgm:prSet/>
      <dgm:spPr/>
      <dgm:t>
        <a:bodyPr/>
        <a:lstStyle/>
        <a:p>
          <a:endParaRPr lang="es-EC"/>
        </a:p>
      </dgm:t>
    </dgm:pt>
    <dgm:pt modelId="{45E38A1B-902A-421F-90CC-A5F7A17CC7C9}" type="sibTrans" cxnId="{711C1B2C-EE86-44AB-9109-008ED7B85EAF}">
      <dgm:prSet/>
      <dgm:spPr/>
      <dgm:t>
        <a:bodyPr/>
        <a:lstStyle/>
        <a:p>
          <a:endParaRPr lang="es-EC"/>
        </a:p>
      </dgm:t>
    </dgm:pt>
    <dgm:pt modelId="{E4BB0D21-2D3B-43EE-ABBB-934E4DC948B1}">
      <dgm:prSet phldrT="[Texto]" custT="1"/>
      <dgm:spPr>
        <a:solidFill>
          <a:schemeClr val="bg2">
            <a:lumMod val="75000"/>
          </a:schemeClr>
        </a:solidFill>
      </dgm:spPr>
      <dgm:t>
        <a:bodyPr/>
        <a:lstStyle/>
        <a:p>
          <a:r>
            <a:rPr lang="es-EC" sz="1800" dirty="0" smtClean="0"/>
            <a:t>Objetivo General</a:t>
          </a:r>
        </a:p>
        <a:p>
          <a:r>
            <a:rPr lang="es-EC" sz="1400" dirty="0" smtClean="0"/>
            <a:t>Evaluar el Control Interno de la organización para determinar la eficiencia, eficacia, economía, ética y ecología en el manejo de recursos, a través de la aplicación de indicadores de gestión. </a:t>
          </a:r>
          <a:endParaRPr lang="es-EC" sz="1400" dirty="0"/>
        </a:p>
      </dgm:t>
    </dgm:pt>
    <dgm:pt modelId="{FC901AFC-DF3F-459B-9320-ED60E138C8E0}" type="parTrans" cxnId="{5A19BC81-D725-43BA-8888-594F37C11AB9}">
      <dgm:prSet/>
      <dgm:spPr/>
      <dgm:t>
        <a:bodyPr/>
        <a:lstStyle/>
        <a:p>
          <a:endParaRPr lang="es-EC"/>
        </a:p>
      </dgm:t>
    </dgm:pt>
    <dgm:pt modelId="{002A761E-1259-4A6A-B75A-90FE6DF8653C}" type="sibTrans" cxnId="{5A19BC81-D725-43BA-8888-594F37C11AB9}">
      <dgm:prSet/>
      <dgm:spPr/>
      <dgm:t>
        <a:bodyPr/>
        <a:lstStyle/>
        <a:p>
          <a:endParaRPr lang="es-EC"/>
        </a:p>
      </dgm:t>
    </dgm:pt>
    <dgm:pt modelId="{0761640A-CB75-431A-9080-98380FDFBFB4}" type="pres">
      <dgm:prSet presAssocID="{157538FF-2B02-4385-8722-0C5E23917861}" presName="composite" presStyleCnt="0">
        <dgm:presLayoutVars>
          <dgm:chMax val="1"/>
          <dgm:dir/>
          <dgm:resizeHandles val="exact"/>
        </dgm:presLayoutVars>
      </dgm:prSet>
      <dgm:spPr/>
      <dgm:t>
        <a:bodyPr/>
        <a:lstStyle/>
        <a:p>
          <a:endParaRPr lang="es-EC"/>
        </a:p>
      </dgm:t>
    </dgm:pt>
    <dgm:pt modelId="{C4FDF13C-B601-4248-B668-18FC12A16EFB}" type="pres">
      <dgm:prSet presAssocID="{ABCE3A65-3875-4296-8C5B-C3A070DC2804}" presName="roof" presStyleLbl="dkBgShp" presStyleIdx="0" presStyleCnt="2" custScaleY="100865"/>
      <dgm:spPr/>
      <dgm:t>
        <a:bodyPr/>
        <a:lstStyle/>
        <a:p>
          <a:endParaRPr lang="es-EC"/>
        </a:p>
      </dgm:t>
    </dgm:pt>
    <dgm:pt modelId="{FC5F1AE9-5A11-49DB-B08A-8148128D5F5B}" type="pres">
      <dgm:prSet presAssocID="{ABCE3A65-3875-4296-8C5B-C3A070DC2804}" presName="pillars" presStyleCnt="0"/>
      <dgm:spPr/>
    </dgm:pt>
    <dgm:pt modelId="{DC4C97BB-CB18-4B75-9106-36621ACD5EB9}" type="pres">
      <dgm:prSet presAssocID="{ABCE3A65-3875-4296-8C5B-C3A070DC2804}" presName="pillar1" presStyleLbl="node1" presStyleIdx="0" presStyleCnt="2" custScaleY="97749" custLinFactNeighborY="-1564">
        <dgm:presLayoutVars>
          <dgm:bulletEnabled val="1"/>
        </dgm:presLayoutVars>
      </dgm:prSet>
      <dgm:spPr/>
      <dgm:t>
        <a:bodyPr/>
        <a:lstStyle/>
        <a:p>
          <a:endParaRPr lang="es-EC"/>
        </a:p>
      </dgm:t>
    </dgm:pt>
    <dgm:pt modelId="{428DADBC-F500-46BD-BB30-0350FEEF958D}" type="pres">
      <dgm:prSet presAssocID="{E4BB0D21-2D3B-43EE-ABBB-934E4DC948B1}" presName="pillarX" presStyleLbl="node1" presStyleIdx="1" presStyleCnt="2" custScaleY="99158" custLinFactNeighborY="-859">
        <dgm:presLayoutVars>
          <dgm:bulletEnabled val="1"/>
        </dgm:presLayoutVars>
      </dgm:prSet>
      <dgm:spPr/>
      <dgm:t>
        <a:bodyPr/>
        <a:lstStyle/>
        <a:p>
          <a:endParaRPr lang="es-EC"/>
        </a:p>
      </dgm:t>
    </dgm:pt>
    <dgm:pt modelId="{5AB7F76B-9E9E-4D1A-8EEC-8C734FF66333}" type="pres">
      <dgm:prSet presAssocID="{ABCE3A65-3875-4296-8C5B-C3A070DC2804}" presName="base" presStyleLbl="dkBgShp" presStyleIdx="1" presStyleCnt="2" custScaleY="160697" custLinFactY="34498" custLinFactNeighborX="-332" custLinFactNeighborY="100000"/>
      <dgm:spPr/>
    </dgm:pt>
  </dgm:ptLst>
  <dgm:cxnLst>
    <dgm:cxn modelId="{E0C9A438-C981-41AE-A824-7932958B405A}" type="presOf" srcId="{157538FF-2B02-4385-8722-0C5E23917861}" destId="{0761640A-CB75-431A-9080-98380FDFBFB4}" srcOrd="0" destOrd="0" presId="urn:microsoft.com/office/officeart/2005/8/layout/hList3"/>
    <dgm:cxn modelId="{9118EA04-CCCE-4C4C-A97F-B86BE37C288B}" srcId="{157538FF-2B02-4385-8722-0C5E23917861}" destId="{ABCE3A65-3875-4296-8C5B-C3A070DC2804}" srcOrd="0" destOrd="0" parTransId="{3240B695-3928-458C-BBED-56716D1DCBB3}" sibTransId="{B46989F1-0DB1-4CE9-8E0A-705D5EC97D9B}"/>
    <dgm:cxn modelId="{5A19BC81-D725-43BA-8888-594F37C11AB9}" srcId="{ABCE3A65-3875-4296-8C5B-C3A070DC2804}" destId="{E4BB0D21-2D3B-43EE-ABBB-934E4DC948B1}" srcOrd="1" destOrd="0" parTransId="{FC901AFC-DF3F-459B-9320-ED60E138C8E0}" sibTransId="{002A761E-1259-4A6A-B75A-90FE6DF8653C}"/>
    <dgm:cxn modelId="{888C4E13-F0FA-46F7-A1B9-248EBE57261D}" type="presOf" srcId="{E4BB0D21-2D3B-43EE-ABBB-934E4DC948B1}" destId="{428DADBC-F500-46BD-BB30-0350FEEF958D}" srcOrd="0" destOrd="0" presId="urn:microsoft.com/office/officeart/2005/8/layout/hList3"/>
    <dgm:cxn modelId="{0C792CC5-D30F-4323-A885-D6B2BDCE7657}" type="presOf" srcId="{ABCE3A65-3875-4296-8C5B-C3A070DC2804}" destId="{C4FDF13C-B601-4248-B668-18FC12A16EFB}" srcOrd="0" destOrd="0" presId="urn:microsoft.com/office/officeart/2005/8/layout/hList3"/>
    <dgm:cxn modelId="{87196170-E0FF-49A3-82D0-5CFF81336C98}" type="presOf" srcId="{B8CCE10F-DA21-45EF-A656-350427BFE81C}" destId="{DC4C97BB-CB18-4B75-9106-36621ACD5EB9}" srcOrd="0" destOrd="0" presId="urn:microsoft.com/office/officeart/2005/8/layout/hList3"/>
    <dgm:cxn modelId="{711C1B2C-EE86-44AB-9109-008ED7B85EAF}" srcId="{ABCE3A65-3875-4296-8C5B-C3A070DC2804}" destId="{B8CCE10F-DA21-45EF-A656-350427BFE81C}" srcOrd="0" destOrd="0" parTransId="{4F97E440-7AA6-49FB-A88A-52BBC6CFF7E8}" sibTransId="{45E38A1B-902A-421F-90CC-A5F7A17CC7C9}"/>
    <dgm:cxn modelId="{3E591B59-E518-491C-B84C-1738F80DA4F7}" type="presParOf" srcId="{0761640A-CB75-431A-9080-98380FDFBFB4}" destId="{C4FDF13C-B601-4248-B668-18FC12A16EFB}" srcOrd="0" destOrd="0" presId="urn:microsoft.com/office/officeart/2005/8/layout/hList3"/>
    <dgm:cxn modelId="{51CC6973-28B8-46F7-A21E-C14ACA6F0F9B}" type="presParOf" srcId="{0761640A-CB75-431A-9080-98380FDFBFB4}" destId="{FC5F1AE9-5A11-49DB-B08A-8148128D5F5B}" srcOrd="1" destOrd="0" presId="urn:microsoft.com/office/officeart/2005/8/layout/hList3"/>
    <dgm:cxn modelId="{42B470EE-EF24-4C53-9B7F-174DC8F01E00}" type="presParOf" srcId="{FC5F1AE9-5A11-49DB-B08A-8148128D5F5B}" destId="{DC4C97BB-CB18-4B75-9106-36621ACD5EB9}" srcOrd="0" destOrd="0" presId="urn:microsoft.com/office/officeart/2005/8/layout/hList3"/>
    <dgm:cxn modelId="{ACB53A4C-CC6D-4729-A1B8-01075019A785}" type="presParOf" srcId="{FC5F1AE9-5A11-49DB-B08A-8148128D5F5B}" destId="{428DADBC-F500-46BD-BB30-0350FEEF958D}" srcOrd="1" destOrd="0" presId="urn:microsoft.com/office/officeart/2005/8/layout/hList3"/>
    <dgm:cxn modelId="{5C8AE8B0-6C12-4CBA-81E7-52E47D64C3A1}" type="presParOf" srcId="{0761640A-CB75-431A-9080-98380FDFBFB4}" destId="{5AB7F76B-9E9E-4D1A-8EEC-8C734FF6633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45EB5B-0A11-4A27-917D-37444BA138D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56B4849B-00FC-43E4-BC99-6B6C7274EB48}">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C" sz="1400" b="1" dirty="0" smtClean="0"/>
            <a:t>CODIGO DE ETICA</a:t>
          </a:r>
          <a:endParaRPr lang="es-EC" sz="1400" b="1" dirty="0"/>
        </a:p>
      </dgm:t>
    </dgm:pt>
    <dgm:pt modelId="{5C5E54A0-554A-4F97-8C67-7F83964A389E}" type="parTrans" cxnId="{51EABB05-AED2-4D47-9782-F816CA99CDA0}">
      <dgm:prSet/>
      <dgm:spPr/>
      <dgm:t>
        <a:bodyPr/>
        <a:lstStyle/>
        <a:p>
          <a:endParaRPr lang="es-EC"/>
        </a:p>
      </dgm:t>
    </dgm:pt>
    <dgm:pt modelId="{DACF719E-FA66-479D-85C0-5B1D6182A2ED}" type="sibTrans" cxnId="{51EABB05-AED2-4D47-9782-F816CA99CDA0}">
      <dgm:prSet/>
      <dgm:spPr/>
      <dgm:t>
        <a:bodyPr/>
        <a:lstStyle/>
        <a:p>
          <a:endParaRPr lang="es-EC"/>
        </a:p>
      </dgm:t>
    </dgm:pt>
    <dgm:pt modelId="{6F4129B5-81F2-40F3-AFC0-2E45F7A5CED6}">
      <dgm:prSet phldrT="[Texto]"/>
      <dgm:spPr/>
      <dgm:t>
        <a:bodyPr/>
        <a:lstStyle/>
        <a:p>
          <a:pPr algn="just"/>
          <a:r>
            <a:rPr lang="es-EC" dirty="0" smtClean="0"/>
            <a:t>Constituye una compilación de valores y principios que guían la labor cotidiana de los auditores, la ética del auditor es un caso especial de la ética general, como profesional de auditoria ya que debe considerar relevantes puntos en base a conductas específicas, la ética del auditor se basa en los principios fundamentales generalmente aceptados.</a:t>
          </a:r>
          <a:endParaRPr lang="es-EC" dirty="0"/>
        </a:p>
      </dgm:t>
    </dgm:pt>
    <dgm:pt modelId="{06D6BE0F-FF48-466C-BC6D-62C0E02C8EA3}" type="parTrans" cxnId="{A5FF1477-EE47-43DF-B504-7C3FC336EB95}">
      <dgm:prSet/>
      <dgm:spPr/>
      <dgm:t>
        <a:bodyPr/>
        <a:lstStyle/>
        <a:p>
          <a:endParaRPr lang="es-EC"/>
        </a:p>
      </dgm:t>
    </dgm:pt>
    <dgm:pt modelId="{7629F9F5-24E6-4E27-86D2-A97411B4164C}" type="sibTrans" cxnId="{A5FF1477-EE47-43DF-B504-7C3FC336EB95}">
      <dgm:prSet/>
      <dgm:spPr/>
      <dgm:t>
        <a:bodyPr/>
        <a:lstStyle/>
        <a:p>
          <a:endParaRPr lang="es-EC"/>
        </a:p>
      </dgm:t>
    </dgm:pt>
    <dgm:pt modelId="{F5072560-8377-40B5-9FF3-4F15F6FC2FEA}">
      <dgm:prSet phldrT="[Texto]">
        <dgm:style>
          <a:lnRef idx="1">
            <a:schemeClr val="accent6"/>
          </a:lnRef>
          <a:fillRef idx="2">
            <a:schemeClr val="accent6"/>
          </a:fillRef>
          <a:effectRef idx="1">
            <a:schemeClr val="accent6"/>
          </a:effectRef>
          <a:fontRef idx="minor">
            <a:schemeClr val="dk1"/>
          </a:fontRef>
        </dgm:style>
      </dgm:prSet>
      <dgm:spPr/>
      <dgm:t>
        <a:bodyPr/>
        <a:lstStyle/>
        <a:p>
          <a:r>
            <a:rPr lang="es-EC" dirty="0" smtClean="0"/>
            <a:t>NIAA´S</a:t>
          </a:r>
          <a:endParaRPr lang="es-EC" dirty="0"/>
        </a:p>
      </dgm:t>
    </dgm:pt>
    <dgm:pt modelId="{FBFA4C7B-DE16-4BE8-832E-5F57B9A87532}" type="parTrans" cxnId="{AB6AF467-2DF9-4C7C-9204-8FA3B041C74E}">
      <dgm:prSet/>
      <dgm:spPr/>
      <dgm:t>
        <a:bodyPr/>
        <a:lstStyle/>
        <a:p>
          <a:endParaRPr lang="es-EC"/>
        </a:p>
      </dgm:t>
    </dgm:pt>
    <dgm:pt modelId="{533570A6-CDA8-4412-A6AB-E028B3419302}" type="sibTrans" cxnId="{AB6AF467-2DF9-4C7C-9204-8FA3B041C74E}">
      <dgm:prSet/>
      <dgm:spPr/>
      <dgm:t>
        <a:bodyPr/>
        <a:lstStyle/>
        <a:p>
          <a:endParaRPr lang="es-EC"/>
        </a:p>
      </dgm:t>
    </dgm:pt>
    <dgm:pt modelId="{C6B6388D-2D9A-492C-AFCF-C84EB2944ADF}">
      <dgm:prSet phldrT="[Texto]"/>
      <dgm:spPr/>
      <dgm:t>
        <a:bodyPr/>
        <a:lstStyle/>
        <a:p>
          <a:pPr algn="just"/>
          <a:r>
            <a:rPr lang="es-EC" dirty="0" smtClean="0"/>
            <a:t>Las normas internacionales de auditoría y aseguramiento son un conjunto de reglas, principios y procedimientos que considera el profesional auditor para poder evaluar con mayor confiabilidad a la entidad</a:t>
          </a:r>
          <a:endParaRPr lang="es-EC" dirty="0"/>
        </a:p>
      </dgm:t>
    </dgm:pt>
    <dgm:pt modelId="{689DD40F-6396-4598-802A-4A7CFB375B1A}" type="parTrans" cxnId="{D97F325B-C890-4553-BED2-9F3AAEF039BD}">
      <dgm:prSet/>
      <dgm:spPr/>
      <dgm:t>
        <a:bodyPr/>
        <a:lstStyle/>
        <a:p>
          <a:endParaRPr lang="es-EC"/>
        </a:p>
      </dgm:t>
    </dgm:pt>
    <dgm:pt modelId="{06ECAE27-4CEC-49D3-BF60-96A5F5C3F42B}" type="sibTrans" cxnId="{D97F325B-C890-4553-BED2-9F3AAEF039BD}">
      <dgm:prSet/>
      <dgm:spPr/>
      <dgm:t>
        <a:bodyPr/>
        <a:lstStyle/>
        <a:p>
          <a:endParaRPr lang="es-EC"/>
        </a:p>
      </dgm:t>
    </dgm:pt>
    <dgm:pt modelId="{8D4BDBF0-D8D7-400F-9BB2-8467C986BB1A}">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t>NAGA´S</a:t>
          </a:r>
          <a:endParaRPr lang="es-EC" dirty="0"/>
        </a:p>
      </dgm:t>
    </dgm:pt>
    <dgm:pt modelId="{93FCA40A-FECD-4F8C-87F2-7DE2C18C2314}" type="parTrans" cxnId="{281878A0-B92B-4194-BFF6-1A3D9248AA60}">
      <dgm:prSet/>
      <dgm:spPr/>
      <dgm:t>
        <a:bodyPr/>
        <a:lstStyle/>
        <a:p>
          <a:endParaRPr lang="es-EC"/>
        </a:p>
      </dgm:t>
    </dgm:pt>
    <dgm:pt modelId="{79EF142F-D2E2-4207-AA95-69D782D85C11}" type="sibTrans" cxnId="{281878A0-B92B-4194-BFF6-1A3D9248AA60}">
      <dgm:prSet/>
      <dgm:spPr/>
      <dgm:t>
        <a:bodyPr/>
        <a:lstStyle/>
        <a:p>
          <a:endParaRPr lang="es-EC"/>
        </a:p>
      </dgm:t>
    </dgm:pt>
    <dgm:pt modelId="{816A8C85-5383-4F22-AF60-2E7F0BCBD77C}">
      <dgm:prSet phldrT="[Texto]"/>
      <dgm:spPr/>
      <dgm:t>
        <a:bodyPr/>
        <a:lstStyle/>
        <a:p>
          <a:pPr algn="just"/>
          <a:r>
            <a:rPr lang="es-EC" dirty="0" smtClean="0"/>
            <a:t>Las Normas de Auditoria Generalmente Aceptadas son principios de auditoria con los cuales los auditores desempeñan su ejercicio durante el proceso de la auditoria, y es primordial el cumplimiento de estas normas para garantizar la efectividad del desempaño del auditor. </a:t>
          </a:r>
          <a:endParaRPr lang="es-EC" dirty="0"/>
        </a:p>
      </dgm:t>
    </dgm:pt>
    <dgm:pt modelId="{8CD52A1D-FA2A-42DD-8DF5-479471DA1641}" type="parTrans" cxnId="{B836FAD2-51F7-4B5B-B4FC-DDCA4142970B}">
      <dgm:prSet/>
      <dgm:spPr/>
      <dgm:t>
        <a:bodyPr/>
        <a:lstStyle/>
        <a:p>
          <a:endParaRPr lang="es-EC"/>
        </a:p>
      </dgm:t>
    </dgm:pt>
    <dgm:pt modelId="{2E5A8D87-EF8E-48E5-8114-F528D0E82F05}" type="sibTrans" cxnId="{B836FAD2-51F7-4B5B-B4FC-DDCA4142970B}">
      <dgm:prSet/>
      <dgm:spPr/>
      <dgm:t>
        <a:bodyPr/>
        <a:lstStyle/>
        <a:p>
          <a:endParaRPr lang="es-EC"/>
        </a:p>
      </dgm:t>
    </dgm:pt>
    <dgm:pt modelId="{8A0DCF35-D931-4879-A747-B848F0501F01}" type="pres">
      <dgm:prSet presAssocID="{B745EB5B-0A11-4A27-917D-37444BA138D5}" presName="linearFlow" presStyleCnt="0">
        <dgm:presLayoutVars>
          <dgm:dir/>
          <dgm:animLvl val="lvl"/>
          <dgm:resizeHandles val="exact"/>
        </dgm:presLayoutVars>
      </dgm:prSet>
      <dgm:spPr/>
      <dgm:t>
        <a:bodyPr/>
        <a:lstStyle/>
        <a:p>
          <a:endParaRPr lang="es-EC"/>
        </a:p>
      </dgm:t>
    </dgm:pt>
    <dgm:pt modelId="{D65F5C3D-9174-4DFA-82AB-C7E9B4C47EFD}" type="pres">
      <dgm:prSet presAssocID="{56B4849B-00FC-43E4-BC99-6B6C7274EB48}" presName="composite" presStyleCnt="0"/>
      <dgm:spPr/>
    </dgm:pt>
    <dgm:pt modelId="{16E68514-7EBD-49F4-A7DE-CE83AFDBB772}" type="pres">
      <dgm:prSet presAssocID="{56B4849B-00FC-43E4-BC99-6B6C7274EB48}" presName="parentText" presStyleLbl="alignNode1" presStyleIdx="0" presStyleCnt="3">
        <dgm:presLayoutVars>
          <dgm:chMax val="1"/>
          <dgm:bulletEnabled val="1"/>
        </dgm:presLayoutVars>
      </dgm:prSet>
      <dgm:spPr/>
      <dgm:t>
        <a:bodyPr/>
        <a:lstStyle/>
        <a:p>
          <a:endParaRPr lang="es-EC"/>
        </a:p>
      </dgm:t>
    </dgm:pt>
    <dgm:pt modelId="{74F9601D-63E7-48FE-8CA8-45359C0100B0}" type="pres">
      <dgm:prSet presAssocID="{56B4849B-00FC-43E4-BC99-6B6C7274EB48}" presName="descendantText" presStyleLbl="alignAcc1" presStyleIdx="0" presStyleCnt="3">
        <dgm:presLayoutVars>
          <dgm:bulletEnabled val="1"/>
        </dgm:presLayoutVars>
      </dgm:prSet>
      <dgm:spPr/>
      <dgm:t>
        <a:bodyPr/>
        <a:lstStyle/>
        <a:p>
          <a:endParaRPr lang="es-EC"/>
        </a:p>
      </dgm:t>
    </dgm:pt>
    <dgm:pt modelId="{B5CC73EB-40B8-4B0F-9667-49DD4C753310}" type="pres">
      <dgm:prSet presAssocID="{DACF719E-FA66-479D-85C0-5B1D6182A2ED}" presName="sp" presStyleCnt="0"/>
      <dgm:spPr/>
    </dgm:pt>
    <dgm:pt modelId="{9F19B3FF-3C17-40AD-8367-93688029A300}" type="pres">
      <dgm:prSet presAssocID="{F5072560-8377-40B5-9FF3-4F15F6FC2FEA}" presName="composite" presStyleCnt="0"/>
      <dgm:spPr/>
    </dgm:pt>
    <dgm:pt modelId="{D48A09D7-A028-419C-B8A2-DE485FC84155}" type="pres">
      <dgm:prSet presAssocID="{F5072560-8377-40B5-9FF3-4F15F6FC2FEA}" presName="parentText" presStyleLbl="alignNode1" presStyleIdx="1" presStyleCnt="3">
        <dgm:presLayoutVars>
          <dgm:chMax val="1"/>
          <dgm:bulletEnabled val="1"/>
        </dgm:presLayoutVars>
      </dgm:prSet>
      <dgm:spPr/>
      <dgm:t>
        <a:bodyPr/>
        <a:lstStyle/>
        <a:p>
          <a:endParaRPr lang="es-EC"/>
        </a:p>
      </dgm:t>
    </dgm:pt>
    <dgm:pt modelId="{C5BED30E-B58C-4D56-8508-97C15C0D3AA2}" type="pres">
      <dgm:prSet presAssocID="{F5072560-8377-40B5-9FF3-4F15F6FC2FEA}" presName="descendantText" presStyleLbl="alignAcc1" presStyleIdx="1" presStyleCnt="3">
        <dgm:presLayoutVars>
          <dgm:bulletEnabled val="1"/>
        </dgm:presLayoutVars>
      </dgm:prSet>
      <dgm:spPr/>
      <dgm:t>
        <a:bodyPr/>
        <a:lstStyle/>
        <a:p>
          <a:endParaRPr lang="es-EC"/>
        </a:p>
      </dgm:t>
    </dgm:pt>
    <dgm:pt modelId="{62D80C0B-119F-4D10-82B7-44CA7426BF69}" type="pres">
      <dgm:prSet presAssocID="{533570A6-CDA8-4412-A6AB-E028B3419302}" presName="sp" presStyleCnt="0"/>
      <dgm:spPr/>
    </dgm:pt>
    <dgm:pt modelId="{40D82A3C-B263-481E-8DD3-F665D860D6CA}" type="pres">
      <dgm:prSet presAssocID="{8D4BDBF0-D8D7-400F-9BB2-8467C986BB1A}" presName="composite" presStyleCnt="0"/>
      <dgm:spPr/>
    </dgm:pt>
    <dgm:pt modelId="{CD0A55B9-2C35-4635-B4B3-2A504E6F6C60}" type="pres">
      <dgm:prSet presAssocID="{8D4BDBF0-D8D7-400F-9BB2-8467C986BB1A}" presName="parentText" presStyleLbl="alignNode1" presStyleIdx="2" presStyleCnt="3">
        <dgm:presLayoutVars>
          <dgm:chMax val="1"/>
          <dgm:bulletEnabled val="1"/>
        </dgm:presLayoutVars>
      </dgm:prSet>
      <dgm:spPr/>
      <dgm:t>
        <a:bodyPr/>
        <a:lstStyle/>
        <a:p>
          <a:endParaRPr lang="es-EC"/>
        </a:p>
      </dgm:t>
    </dgm:pt>
    <dgm:pt modelId="{830B1096-0313-4219-A860-6ADBC839C0E5}" type="pres">
      <dgm:prSet presAssocID="{8D4BDBF0-D8D7-400F-9BB2-8467C986BB1A}" presName="descendantText" presStyleLbl="alignAcc1" presStyleIdx="2" presStyleCnt="3">
        <dgm:presLayoutVars>
          <dgm:bulletEnabled val="1"/>
        </dgm:presLayoutVars>
      </dgm:prSet>
      <dgm:spPr/>
      <dgm:t>
        <a:bodyPr/>
        <a:lstStyle/>
        <a:p>
          <a:endParaRPr lang="es-EC"/>
        </a:p>
      </dgm:t>
    </dgm:pt>
  </dgm:ptLst>
  <dgm:cxnLst>
    <dgm:cxn modelId="{778A16E7-BA9F-4134-BF48-E39C2507CDE9}" type="presOf" srcId="{56B4849B-00FC-43E4-BC99-6B6C7274EB48}" destId="{16E68514-7EBD-49F4-A7DE-CE83AFDBB772}" srcOrd="0" destOrd="0" presId="urn:microsoft.com/office/officeart/2005/8/layout/chevron2"/>
    <dgm:cxn modelId="{B836FAD2-51F7-4B5B-B4FC-DDCA4142970B}" srcId="{8D4BDBF0-D8D7-400F-9BB2-8467C986BB1A}" destId="{816A8C85-5383-4F22-AF60-2E7F0BCBD77C}" srcOrd="0" destOrd="0" parTransId="{8CD52A1D-FA2A-42DD-8DF5-479471DA1641}" sibTransId="{2E5A8D87-EF8E-48E5-8114-F528D0E82F05}"/>
    <dgm:cxn modelId="{9CC03850-6F1D-4E47-8BEE-D7B5821E7508}" type="presOf" srcId="{8D4BDBF0-D8D7-400F-9BB2-8467C986BB1A}" destId="{CD0A55B9-2C35-4635-B4B3-2A504E6F6C60}" srcOrd="0" destOrd="0" presId="urn:microsoft.com/office/officeart/2005/8/layout/chevron2"/>
    <dgm:cxn modelId="{AB6AF467-2DF9-4C7C-9204-8FA3B041C74E}" srcId="{B745EB5B-0A11-4A27-917D-37444BA138D5}" destId="{F5072560-8377-40B5-9FF3-4F15F6FC2FEA}" srcOrd="1" destOrd="0" parTransId="{FBFA4C7B-DE16-4BE8-832E-5F57B9A87532}" sibTransId="{533570A6-CDA8-4412-A6AB-E028B3419302}"/>
    <dgm:cxn modelId="{51EABB05-AED2-4D47-9782-F816CA99CDA0}" srcId="{B745EB5B-0A11-4A27-917D-37444BA138D5}" destId="{56B4849B-00FC-43E4-BC99-6B6C7274EB48}" srcOrd="0" destOrd="0" parTransId="{5C5E54A0-554A-4F97-8C67-7F83964A389E}" sibTransId="{DACF719E-FA66-479D-85C0-5B1D6182A2ED}"/>
    <dgm:cxn modelId="{DB20600F-B52C-4A24-93A4-B3B2D8FFC737}" type="presOf" srcId="{6F4129B5-81F2-40F3-AFC0-2E45F7A5CED6}" destId="{74F9601D-63E7-48FE-8CA8-45359C0100B0}" srcOrd="0" destOrd="0" presId="urn:microsoft.com/office/officeart/2005/8/layout/chevron2"/>
    <dgm:cxn modelId="{23E75101-5C6E-41E8-A73C-7AACC4E4D11C}" type="presOf" srcId="{F5072560-8377-40B5-9FF3-4F15F6FC2FEA}" destId="{D48A09D7-A028-419C-B8A2-DE485FC84155}" srcOrd="0" destOrd="0" presId="urn:microsoft.com/office/officeart/2005/8/layout/chevron2"/>
    <dgm:cxn modelId="{D97F325B-C890-4553-BED2-9F3AAEF039BD}" srcId="{F5072560-8377-40B5-9FF3-4F15F6FC2FEA}" destId="{C6B6388D-2D9A-492C-AFCF-C84EB2944ADF}" srcOrd="0" destOrd="0" parTransId="{689DD40F-6396-4598-802A-4A7CFB375B1A}" sibTransId="{06ECAE27-4CEC-49D3-BF60-96A5F5C3F42B}"/>
    <dgm:cxn modelId="{E6271494-A0D7-42BB-99F4-21DA6E34BF62}" type="presOf" srcId="{816A8C85-5383-4F22-AF60-2E7F0BCBD77C}" destId="{830B1096-0313-4219-A860-6ADBC839C0E5}" srcOrd="0" destOrd="0" presId="urn:microsoft.com/office/officeart/2005/8/layout/chevron2"/>
    <dgm:cxn modelId="{7CA9ED24-E8E5-4FBC-B9D7-9463E55403CD}" type="presOf" srcId="{B745EB5B-0A11-4A27-917D-37444BA138D5}" destId="{8A0DCF35-D931-4879-A747-B848F0501F01}" srcOrd="0" destOrd="0" presId="urn:microsoft.com/office/officeart/2005/8/layout/chevron2"/>
    <dgm:cxn modelId="{BB27A2B6-C549-4C0F-9B7A-AEC96B4E90B1}" type="presOf" srcId="{C6B6388D-2D9A-492C-AFCF-C84EB2944ADF}" destId="{C5BED30E-B58C-4D56-8508-97C15C0D3AA2}" srcOrd="0" destOrd="0" presId="urn:microsoft.com/office/officeart/2005/8/layout/chevron2"/>
    <dgm:cxn modelId="{A5FF1477-EE47-43DF-B504-7C3FC336EB95}" srcId="{56B4849B-00FC-43E4-BC99-6B6C7274EB48}" destId="{6F4129B5-81F2-40F3-AFC0-2E45F7A5CED6}" srcOrd="0" destOrd="0" parTransId="{06D6BE0F-FF48-466C-BC6D-62C0E02C8EA3}" sibTransId="{7629F9F5-24E6-4E27-86D2-A97411B4164C}"/>
    <dgm:cxn modelId="{281878A0-B92B-4194-BFF6-1A3D9248AA60}" srcId="{B745EB5B-0A11-4A27-917D-37444BA138D5}" destId="{8D4BDBF0-D8D7-400F-9BB2-8467C986BB1A}" srcOrd="2" destOrd="0" parTransId="{93FCA40A-FECD-4F8C-87F2-7DE2C18C2314}" sibTransId="{79EF142F-D2E2-4207-AA95-69D782D85C11}"/>
    <dgm:cxn modelId="{E0F5EBDA-8B4B-49EC-8F39-C46EF519EEA0}" type="presParOf" srcId="{8A0DCF35-D931-4879-A747-B848F0501F01}" destId="{D65F5C3D-9174-4DFA-82AB-C7E9B4C47EFD}" srcOrd="0" destOrd="0" presId="urn:microsoft.com/office/officeart/2005/8/layout/chevron2"/>
    <dgm:cxn modelId="{BF4F84B5-11AE-4815-9E2F-8F157CF973EB}" type="presParOf" srcId="{D65F5C3D-9174-4DFA-82AB-C7E9B4C47EFD}" destId="{16E68514-7EBD-49F4-A7DE-CE83AFDBB772}" srcOrd="0" destOrd="0" presId="urn:microsoft.com/office/officeart/2005/8/layout/chevron2"/>
    <dgm:cxn modelId="{47AA2D3D-72E3-4734-87D7-DF3BB81D40E9}" type="presParOf" srcId="{D65F5C3D-9174-4DFA-82AB-C7E9B4C47EFD}" destId="{74F9601D-63E7-48FE-8CA8-45359C0100B0}" srcOrd="1" destOrd="0" presId="urn:microsoft.com/office/officeart/2005/8/layout/chevron2"/>
    <dgm:cxn modelId="{BFE9F1C8-AF96-4C0C-9CB8-818ED843A092}" type="presParOf" srcId="{8A0DCF35-D931-4879-A747-B848F0501F01}" destId="{B5CC73EB-40B8-4B0F-9667-49DD4C753310}" srcOrd="1" destOrd="0" presId="urn:microsoft.com/office/officeart/2005/8/layout/chevron2"/>
    <dgm:cxn modelId="{20CEC341-A32C-4362-ABCB-248F047D036B}" type="presParOf" srcId="{8A0DCF35-D931-4879-A747-B848F0501F01}" destId="{9F19B3FF-3C17-40AD-8367-93688029A300}" srcOrd="2" destOrd="0" presId="urn:microsoft.com/office/officeart/2005/8/layout/chevron2"/>
    <dgm:cxn modelId="{D33D5147-70C1-415D-84C5-0BC3F65F808E}" type="presParOf" srcId="{9F19B3FF-3C17-40AD-8367-93688029A300}" destId="{D48A09D7-A028-419C-B8A2-DE485FC84155}" srcOrd="0" destOrd="0" presId="urn:microsoft.com/office/officeart/2005/8/layout/chevron2"/>
    <dgm:cxn modelId="{9BE23CDC-75E2-42E8-93A9-5C53BE523418}" type="presParOf" srcId="{9F19B3FF-3C17-40AD-8367-93688029A300}" destId="{C5BED30E-B58C-4D56-8508-97C15C0D3AA2}" srcOrd="1" destOrd="0" presId="urn:microsoft.com/office/officeart/2005/8/layout/chevron2"/>
    <dgm:cxn modelId="{F1DF7A8D-9C62-49D3-9376-B68C9DED76E3}" type="presParOf" srcId="{8A0DCF35-D931-4879-A747-B848F0501F01}" destId="{62D80C0B-119F-4D10-82B7-44CA7426BF69}" srcOrd="3" destOrd="0" presId="urn:microsoft.com/office/officeart/2005/8/layout/chevron2"/>
    <dgm:cxn modelId="{44952861-EFE0-4F8D-B915-81AF7794D616}" type="presParOf" srcId="{8A0DCF35-D931-4879-A747-B848F0501F01}" destId="{40D82A3C-B263-481E-8DD3-F665D860D6CA}" srcOrd="4" destOrd="0" presId="urn:microsoft.com/office/officeart/2005/8/layout/chevron2"/>
    <dgm:cxn modelId="{B6C33500-EA1F-444E-AF8B-D8C3F4FE5E03}" type="presParOf" srcId="{40D82A3C-B263-481E-8DD3-F665D860D6CA}" destId="{CD0A55B9-2C35-4635-B4B3-2A504E6F6C60}" srcOrd="0" destOrd="0" presId="urn:microsoft.com/office/officeart/2005/8/layout/chevron2"/>
    <dgm:cxn modelId="{9023E02E-3830-4A4A-9A66-5195184A253C}" type="presParOf" srcId="{40D82A3C-B263-481E-8DD3-F665D860D6CA}" destId="{830B1096-0313-4219-A860-6ADBC839C0E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77C05-F4E8-4AEB-9728-AB328EA0745D}">
      <dsp:nvSpPr>
        <dsp:cNvPr id="0" name=""/>
        <dsp:cNvSpPr/>
      </dsp:nvSpPr>
      <dsp:spPr>
        <a:xfrm rot="5400000">
          <a:off x="509205" y="1264548"/>
          <a:ext cx="1520582" cy="2530215"/>
        </a:xfrm>
        <a:prstGeom prst="corner">
          <a:avLst>
            <a:gd name="adj1" fmla="val 16120"/>
            <a:gd name="adj2" fmla="val 16110"/>
          </a:avLst>
        </a:prstGeom>
        <a:blipFill rotWithShape="0">
          <a:blip xmlns:r="http://schemas.openxmlformats.org/officeDocument/2006/relationships" r:embed="rId1"/>
          <a:stretch>
            <a:fillRect/>
          </a:stretch>
        </a:blip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CA6F6C-CBAE-4A43-99E5-4AF5EFCA36CE}">
      <dsp:nvSpPr>
        <dsp:cNvPr id="0" name=""/>
        <dsp:cNvSpPr/>
      </dsp:nvSpPr>
      <dsp:spPr>
        <a:xfrm>
          <a:off x="255382" y="2020537"/>
          <a:ext cx="2284292" cy="2002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Inicios 1978, propósito  servicios bancarios pequeño y gran empresario </a:t>
          </a:r>
          <a:endParaRPr lang="es-EC" sz="1800" kern="1200" dirty="0"/>
        </a:p>
      </dsp:txBody>
      <dsp:txXfrm>
        <a:off x="255382" y="2020537"/>
        <a:ext cx="2284292" cy="2002316"/>
      </dsp:txXfrm>
    </dsp:sp>
    <dsp:sp modelId="{2E97BE89-D8FB-4C0F-AB4F-DE35A0BB2A3D}">
      <dsp:nvSpPr>
        <dsp:cNvPr id="0" name=""/>
        <dsp:cNvSpPr/>
      </dsp:nvSpPr>
      <dsp:spPr>
        <a:xfrm>
          <a:off x="2108676" y="1078270"/>
          <a:ext cx="430998" cy="430998"/>
        </a:xfrm>
        <a:prstGeom prst="triangle">
          <a:avLst>
            <a:gd name="adj" fmla="val 100000"/>
          </a:avLst>
        </a:prstGeom>
        <a:blipFill rotWithShape="0">
          <a:blip xmlns:r="http://schemas.openxmlformats.org/officeDocument/2006/relationships" r:embed="rId2"/>
          <a:stretch>
            <a:fillRect/>
          </a:stretch>
        </a:blip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DE5C0E-5FE7-4C38-A0BD-8958B1E4B95C}">
      <dsp:nvSpPr>
        <dsp:cNvPr id="0" name=""/>
        <dsp:cNvSpPr/>
      </dsp:nvSpPr>
      <dsp:spPr>
        <a:xfrm rot="5400000">
          <a:off x="3305625" y="572571"/>
          <a:ext cx="1520582" cy="2530215"/>
        </a:xfrm>
        <a:prstGeom prst="corner">
          <a:avLst>
            <a:gd name="adj1" fmla="val 16120"/>
            <a:gd name="adj2" fmla="val 1611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D5699-3729-4F2A-9386-9F64B75AF818}">
      <dsp:nvSpPr>
        <dsp:cNvPr id="0" name=""/>
        <dsp:cNvSpPr/>
      </dsp:nvSpPr>
      <dsp:spPr>
        <a:xfrm>
          <a:off x="3051802" y="1328560"/>
          <a:ext cx="2284292" cy="2002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36 años trayectoria baja calificación en riesgo y fortaleza financiera</a:t>
          </a:r>
          <a:endParaRPr lang="es-EC" sz="1800" kern="1200" dirty="0"/>
        </a:p>
      </dsp:txBody>
      <dsp:txXfrm>
        <a:off x="3051802" y="1328560"/>
        <a:ext cx="2284292" cy="2002316"/>
      </dsp:txXfrm>
    </dsp:sp>
    <dsp:sp modelId="{28960B57-A937-4B27-BB2F-1C9ECC6C5DFB}">
      <dsp:nvSpPr>
        <dsp:cNvPr id="0" name=""/>
        <dsp:cNvSpPr/>
      </dsp:nvSpPr>
      <dsp:spPr>
        <a:xfrm>
          <a:off x="4905096" y="386293"/>
          <a:ext cx="430998" cy="430998"/>
        </a:xfrm>
        <a:prstGeom prst="triangle">
          <a:avLst>
            <a:gd name="adj" fmla="val 10000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3A4C87-440F-4221-ACAF-5F337420E6A7}">
      <dsp:nvSpPr>
        <dsp:cNvPr id="0" name=""/>
        <dsp:cNvSpPr/>
      </dsp:nvSpPr>
      <dsp:spPr>
        <a:xfrm rot="5400000">
          <a:off x="6102045" y="-119405"/>
          <a:ext cx="1520582" cy="2530215"/>
        </a:xfrm>
        <a:prstGeom prst="corner">
          <a:avLst>
            <a:gd name="adj1" fmla="val 16120"/>
            <a:gd name="adj2" fmla="val 1611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F08C92-022B-40A0-AC05-3019B47AB9CE}">
      <dsp:nvSpPr>
        <dsp:cNvPr id="0" name=""/>
        <dsp:cNvSpPr/>
      </dsp:nvSpPr>
      <dsp:spPr>
        <a:xfrm>
          <a:off x="5848222" y="636583"/>
          <a:ext cx="2284292" cy="2002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Merecedor de diversos reconocimientos, Produbanco uno de los bancos mas prestigiosos de Ecuador </a:t>
          </a:r>
          <a:endParaRPr lang="es-EC" sz="1800" kern="1200" dirty="0"/>
        </a:p>
      </dsp:txBody>
      <dsp:txXfrm>
        <a:off x="5848222" y="636583"/>
        <a:ext cx="2284292" cy="20023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3CB7E-2A56-49B9-9C44-12C59B261984}">
      <dsp:nvSpPr>
        <dsp:cNvPr id="0" name=""/>
        <dsp:cNvSpPr/>
      </dsp:nvSpPr>
      <dsp:spPr>
        <a:xfrm>
          <a:off x="0" y="-113024"/>
          <a:ext cx="8352928" cy="1504192"/>
        </a:xfrm>
        <a:prstGeom prst="rect">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t>Objetivo general</a:t>
          </a:r>
        </a:p>
        <a:p>
          <a:pPr lvl="0" algn="ctr" defTabSz="1066800">
            <a:lnSpc>
              <a:spcPct val="90000"/>
            </a:lnSpc>
            <a:spcBef>
              <a:spcPct val="0"/>
            </a:spcBef>
            <a:spcAft>
              <a:spcPct val="35000"/>
            </a:spcAft>
          </a:pPr>
          <a:r>
            <a:rPr lang="es-EC" sz="1800" kern="1200" dirty="0" smtClean="0"/>
            <a:t>Producir servicios de calidad para satisfacer todas las necesidades financieras de sus clientes, la ética en los negocios y el trabajo eficiente .</a:t>
          </a:r>
          <a:endParaRPr lang="es-EC" sz="1800" kern="1200" dirty="0"/>
        </a:p>
      </dsp:txBody>
      <dsp:txXfrm>
        <a:off x="0" y="-113024"/>
        <a:ext cx="8352928" cy="1504192"/>
      </dsp:txXfrm>
    </dsp:sp>
    <dsp:sp modelId="{78BA78D3-4903-4B7B-92CB-57CDA4134E4D}">
      <dsp:nvSpPr>
        <dsp:cNvPr id="0" name=""/>
        <dsp:cNvSpPr/>
      </dsp:nvSpPr>
      <dsp:spPr>
        <a:xfrm>
          <a:off x="0" y="2113176"/>
          <a:ext cx="2088232" cy="2238855"/>
        </a:xfrm>
        <a:prstGeom prst="rect">
          <a:avLst/>
        </a:prstGeom>
        <a:solidFill>
          <a:schemeClr val="bg2">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Generar  rentabilidad atractiva para  accionistas, fuentes de trabajo para  colaboradores y apoyo a la comunidad</a:t>
          </a:r>
          <a:endParaRPr lang="es-EC" sz="1700" kern="1200" dirty="0"/>
        </a:p>
      </dsp:txBody>
      <dsp:txXfrm>
        <a:off x="0" y="2113176"/>
        <a:ext cx="2088232" cy="2238855"/>
      </dsp:txXfrm>
    </dsp:sp>
    <dsp:sp modelId="{E7A5CF5E-1CFF-472F-9455-C1BD228EE49B}">
      <dsp:nvSpPr>
        <dsp:cNvPr id="0" name=""/>
        <dsp:cNvSpPr/>
      </dsp:nvSpPr>
      <dsp:spPr>
        <a:xfrm>
          <a:off x="2051165" y="2113163"/>
          <a:ext cx="2088232" cy="2238855"/>
        </a:xfrm>
        <a:prstGeom prst="rect">
          <a:avLst/>
        </a:prstGeom>
        <a:solidFill>
          <a:schemeClr val="accent6">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Desarrollar la marca Produbanco como el mejor empleador</a:t>
          </a:r>
          <a:endParaRPr lang="es-EC" sz="1700" kern="1200" dirty="0"/>
        </a:p>
      </dsp:txBody>
      <dsp:txXfrm>
        <a:off x="2051165" y="2113163"/>
        <a:ext cx="2088232" cy="2238855"/>
      </dsp:txXfrm>
    </dsp:sp>
    <dsp:sp modelId="{E05800DF-1F44-47E0-83C7-0ED0A34AC9A5}">
      <dsp:nvSpPr>
        <dsp:cNvPr id="0" name=""/>
        <dsp:cNvSpPr/>
      </dsp:nvSpPr>
      <dsp:spPr>
        <a:xfrm>
          <a:off x="4139397" y="2113163"/>
          <a:ext cx="2088232" cy="2238855"/>
        </a:xfrm>
        <a:prstGeom prst="rect">
          <a:avLst/>
        </a:prstGeom>
        <a:solidFill>
          <a:schemeClr val="accent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Desarrollar negocio en el mercado financiero bajo estrategias de mejora continua</a:t>
          </a:r>
          <a:endParaRPr lang="es-EC" sz="1700" kern="1200" dirty="0"/>
        </a:p>
      </dsp:txBody>
      <dsp:txXfrm>
        <a:off x="4139397" y="2113163"/>
        <a:ext cx="2088232" cy="2238855"/>
      </dsp:txXfrm>
    </dsp:sp>
    <dsp:sp modelId="{B8E632FB-1BE2-4605-B3AE-C3E576ADD386}">
      <dsp:nvSpPr>
        <dsp:cNvPr id="0" name=""/>
        <dsp:cNvSpPr/>
      </dsp:nvSpPr>
      <dsp:spPr>
        <a:xfrm>
          <a:off x="6264696" y="2085758"/>
          <a:ext cx="2088232" cy="2266273"/>
        </a:xfrm>
        <a:prstGeom prst="rect">
          <a:avLst/>
        </a:prstGeom>
        <a:solidFill>
          <a:schemeClr val="bg1">
            <a:lumMod val="6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Posicionar las fortalezas de la marca e imagen corporativa</a:t>
          </a:r>
          <a:endParaRPr lang="es-EC" sz="1700" kern="1200" dirty="0"/>
        </a:p>
      </dsp:txBody>
      <dsp:txXfrm>
        <a:off x="6264696" y="2085758"/>
        <a:ext cx="2088232" cy="2266273"/>
      </dsp:txXfrm>
    </dsp:sp>
    <dsp:sp modelId="{9514593C-E81F-4817-BA70-9D57E85289B4}">
      <dsp:nvSpPr>
        <dsp:cNvPr id="0" name=""/>
        <dsp:cNvSpPr/>
      </dsp:nvSpPr>
      <dsp:spPr>
        <a:xfrm>
          <a:off x="0" y="1566080"/>
          <a:ext cx="8352928" cy="55815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C77C0-F200-492C-9E70-98364DD1D28C}">
      <dsp:nvSpPr>
        <dsp:cNvPr id="0" name=""/>
        <dsp:cNvSpPr/>
      </dsp:nvSpPr>
      <dsp:spPr>
        <a:xfrm>
          <a:off x="-4560586" y="-704407"/>
          <a:ext cx="5472816" cy="5472816"/>
        </a:xfrm>
        <a:prstGeom prst="blockArc">
          <a:avLst>
            <a:gd name="adj1" fmla="val 18900000"/>
            <a:gd name="adj2" fmla="val 2700000"/>
            <a:gd name="adj3" fmla="val 395"/>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925F1-D6D1-41B3-9A07-BD5B03BC460A}">
      <dsp:nvSpPr>
        <dsp:cNvPr id="0" name=""/>
        <dsp:cNvSpPr/>
      </dsp:nvSpPr>
      <dsp:spPr>
        <a:xfrm>
          <a:off x="747064" y="447822"/>
          <a:ext cx="3984025" cy="1426525"/>
        </a:xfrm>
        <a:prstGeom prst="rect">
          <a:avLst/>
        </a:prstGeom>
        <a:solidFill>
          <a:schemeClr val="accent4">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Ofrecer servicios y productos financieros que respondan a las necesidades locales de nuestros clientes, de manera dinámica, accesible y cercana, a partir de una relación de confianza mutua</a:t>
          </a:r>
          <a:endParaRPr lang="es-EC" sz="1400" kern="1200" dirty="0"/>
        </a:p>
      </dsp:txBody>
      <dsp:txXfrm>
        <a:off x="747064" y="447822"/>
        <a:ext cx="3984025" cy="1426525"/>
      </dsp:txXfrm>
    </dsp:sp>
    <dsp:sp modelId="{ABF3B4FF-7542-45C1-B99C-85B82AE5F657}">
      <dsp:nvSpPr>
        <dsp:cNvPr id="0" name=""/>
        <dsp:cNvSpPr/>
      </dsp:nvSpPr>
      <dsp:spPr>
        <a:xfrm>
          <a:off x="21437" y="435457"/>
          <a:ext cx="1451254" cy="1451254"/>
        </a:xfrm>
        <a:prstGeom prst="ellipse">
          <a:avLst/>
        </a:prstGeom>
        <a:blipFill rotWithShape="0">
          <a:blip xmlns:r="http://schemas.openxmlformats.org/officeDocument/2006/relationships" r:embed="rId1"/>
          <a:stretch>
            <a:fillRect/>
          </a:stretch>
        </a:blip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AD072D-64A3-482B-8817-E2F8F0BEE7DA}">
      <dsp:nvSpPr>
        <dsp:cNvPr id="0" name=""/>
        <dsp:cNvSpPr/>
      </dsp:nvSpPr>
      <dsp:spPr>
        <a:xfrm>
          <a:off x="747064" y="2261663"/>
          <a:ext cx="3984025" cy="1282502"/>
        </a:xfrm>
        <a:prstGeom prst="rect">
          <a:avLst/>
        </a:prstGeom>
        <a:solidFill>
          <a:schemeClr val="bg2">
            <a:lumMod val="2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t>Un grupo financiero regional sólido con una oferta diversificada de servicios y productos que brinda soluciones locales, ágiles y confiables a sus clientes.</a:t>
          </a:r>
          <a:endParaRPr lang="es-EC" sz="1500" kern="1200" dirty="0"/>
        </a:p>
      </dsp:txBody>
      <dsp:txXfrm>
        <a:off x="747064" y="2261663"/>
        <a:ext cx="3984025" cy="1282502"/>
      </dsp:txXfrm>
    </dsp:sp>
    <dsp:sp modelId="{E101A029-6523-4809-ADFF-EA3E9000FBA0}">
      <dsp:nvSpPr>
        <dsp:cNvPr id="0" name=""/>
        <dsp:cNvSpPr/>
      </dsp:nvSpPr>
      <dsp:spPr>
        <a:xfrm>
          <a:off x="21437" y="2177288"/>
          <a:ext cx="1451254" cy="1451254"/>
        </a:xfrm>
        <a:prstGeom prst="ellipse">
          <a:avLst/>
        </a:prstGeom>
        <a:blipFill rotWithShape="0">
          <a:blip xmlns:r="http://schemas.openxmlformats.org/officeDocument/2006/relationships" r:embed="rId2"/>
          <a:stretch>
            <a:fillRect/>
          </a:stretch>
        </a:blip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CE67BB-D00C-4E8B-A9F3-801574974994}" type="datetimeFigureOut">
              <a:rPr lang="es-EC" smtClean="0"/>
              <a:pPr/>
              <a:t>25/04/2016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649A64-48CD-4147-83F2-5238D9519B09}" type="slidenum">
              <a:rPr lang="es-EC" smtClean="0"/>
              <a:pPr/>
              <a:t>‹Nº›</a:t>
            </a:fld>
            <a:endParaRPr lang="es-EC"/>
          </a:p>
        </p:txBody>
      </p:sp>
    </p:spTree>
    <p:extLst>
      <p:ext uri="{BB962C8B-B14F-4D97-AF65-F5344CB8AC3E}">
        <p14:creationId xmlns:p14="http://schemas.microsoft.com/office/powerpoint/2010/main" val="410358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F0649A64-48CD-4147-83F2-5238D9519B09}" type="slidenum">
              <a:rPr lang="es-EC" smtClean="0"/>
              <a:pPr/>
              <a:t>2</a:t>
            </a:fld>
            <a:endParaRPr lang="es-EC"/>
          </a:p>
        </p:txBody>
      </p:sp>
    </p:spTree>
    <p:extLst>
      <p:ext uri="{BB962C8B-B14F-4D97-AF65-F5344CB8AC3E}">
        <p14:creationId xmlns:p14="http://schemas.microsoft.com/office/powerpoint/2010/main" val="327290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80AA8A57-4FF0-4022-9C7A-4434065E563E}" type="datetimeFigureOut">
              <a:rPr lang="es-EC" smtClean="0"/>
              <a:pPr/>
              <a:t>25/04/2016</a:t>
            </a:fld>
            <a:endParaRPr lang="es-EC" dirty="0"/>
          </a:p>
        </p:txBody>
      </p:sp>
      <p:sp>
        <p:nvSpPr>
          <p:cNvPr id="8" name="Slide Number Placeholder 7"/>
          <p:cNvSpPr>
            <a:spLocks noGrp="1"/>
          </p:cNvSpPr>
          <p:nvPr>
            <p:ph type="sldNum" sz="quarter" idx="11"/>
          </p:nvPr>
        </p:nvSpPr>
        <p:spPr/>
        <p:txBody>
          <a:bodyPr/>
          <a:lstStyle/>
          <a:p>
            <a:fld id="{D720112E-982E-4B3E-9E33-3839F511B123}" type="slidenum">
              <a:rPr lang="es-EC" smtClean="0"/>
              <a:pPr/>
              <a:t>‹Nº›</a:t>
            </a:fld>
            <a:endParaRPr lang="es-EC" dirty="0"/>
          </a:p>
        </p:txBody>
      </p:sp>
      <p:sp>
        <p:nvSpPr>
          <p:cNvPr id="9" name="Footer Placeholder 8"/>
          <p:cNvSpPr>
            <a:spLocks noGrp="1"/>
          </p:cNvSpPr>
          <p:nvPr>
            <p:ph type="ftr" sz="quarter" idx="12"/>
          </p:nvPr>
        </p:nvSpPr>
        <p:spPr/>
        <p:txBody>
          <a:bodyPr/>
          <a:lstStyle/>
          <a:p>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0AA8A57-4FF0-4022-9C7A-4434065E563E}" type="datetimeFigureOut">
              <a:rPr lang="es-EC" smtClean="0"/>
              <a:pPr/>
              <a:t>25/04/2016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720112E-982E-4B3E-9E33-3839F511B123}"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0AA8A57-4FF0-4022-9C7A-4434065E563E}" type="datetimeFigureOut">
              <a:rPr lang="es-EC" smtClean="0"/>
              <a:pPr/>
              <a:t>25/04/2016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720112E-982E-4B3E-9E33-3839F511B123}"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80AA8A57-4FF0-4022-9C7A-4434065E563E}" type="datetimeFigureOut">
              <a:rPr lang="es-EC" smtClean="0"/>
              <a:pPr/>
              <a:t>25/04/2016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720112E-982E-4B3E-9E33-3839F511B123}"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0AA8A57-4FF0-4022-9C7A-4434065E563E}" type="datetimeFigureOut">
              <a:rPr lang="es-EC" smtClean="0"/>
              <a:pPr/>
              <a:t>25/04/2016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720112E-982E-4B3E-9E33-3839F511B123}" type="slidenum">
              <a:rPr lang="es-EC" smtClean="0"/>
              <a:pPr/>
              <a:t>‹Nº›</a:t>
            </a:fld>
            <a:endParaRPr lang="es-EC"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80AA8A57-4FF0-4022-9C7A-4434065E563E}" type="datetimeFigureOut">
              <a:rPr lang="es-EC" smtClean="0"/>
              <a:pPr/>
              <a:t>25/04/2016</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720112E-982E-4B3E-9E33-3839F511B123}" type="slidenum">
              <a:rPr lang="es-EC" smtClean="0"/>
              <a:pPr/>
              <a:t>‹Nº›</a:t>
            </a:fld>
            <a:endParaRPr lang="es-EC" dirty="0"/>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80AA8A57-4FF0-4022-9C7A-4434065E563E}" type="datetimeFigureOut">
              <a:rPr lang="es-EC" smtClean="0"/>
              <a:pPr/>
              <a:t>25/04/2016</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D720112E-982E-4B3E-9E33-3839F511B123}" type="slidenum">
              <a:rPr lang="es-EC" smtClean="0"/>
              <a:pPr/>
              <a:t>‹Nº›</a:t>
            </a:fld>
            <a:endParaRPr lang="es-EC" dirty="0"/>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0AA8A57-4FF0-4022-9C7A-4434065E563E}" type="datetimeFigureOut">
              <a:rPr lang="es-EC" smtClean="0"/>
              <a:pPr/>
              <a:t>25/04/2016</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D720112E-982E-4B3E-9E33-3839F511B123}"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A8A57-4FF0-4022-9C7A-4434065E563E}" type="datetimeFigureOut">
              <a:rPr lang="es-EC" smtClean="0"/>
              <a:pPr/>
              <a:t>25/04/2016</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D720112E-982E-4B3E-9E33-3839F511B123}"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0AA8A57-4FF0-4022-9C7A-4434065E563E}" type="datetimeFigureOut">
              <a:rPr lang="es-EC" smtClean="0"/>
              <a:pPr/>
              <a:t>25/04/2016</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720112E-982E-4B3E-9E33-3839F511B123}"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0AA8A57-4FF0-4022-9C7A-4434065E563E}" type="datetimeFigureOut">
              <a:rPr lang="es-EC" smtClean="0"/>
              <a:pPr/>
              <a:t>25/04/2016</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720112E-982E-4B3E-9E33-3839F511B123}" type="slidenum">
              <a:rPr lang="es-EC" smtClean="0"/>
              <a:pPr/>
              <a:t>‹Nº›</a:t>
            </a:fld>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0AA8A57-4FF0-4022-9C7A-4434065E563E}" type="datetimeFigureOut">
              <a:rPr lang="es-EC" smtClean="0"/>
              <a:pPr/>
              <a:t>25/04/2016</a:t>
            </a:fld>
            <a:endParaRPr lang="es-EC"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720112E-982E-4B3E-9E33-3839F511B123}" type="slidenum">
              <a:rPr lang="es-EC" smtClean="0"/>
              <a:pPr/>
              <a:t>‹Nº›</a:t>
            </a:fld>
            <a:endParaRPr lang="es-EC"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openxmlformats.org/officeDocument/2006/relationships/image" Target="../media/image33.jpeg"/><Relationship Id="rId2" Type="http://schemas.openxmlformats.org/officeDocument/2006/relationships/image" Target="../media/image4.png"/><Relationship Id="rId16"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image" Target="../media/image31.jpeg"/><Relationship Id="rId10" Type="http://schemas.openxmlformats.org/officeDocument/2006/relationships/diagramQuickStyle" Target="../diagrams/quickStyle7.xml"/><Relationship Id="rId19" Type="http://schemas.openxmlformats.org/officeDocument/2006/relationships/slide" Target="slide2.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slide" Target="slide17.xml"/><Relationship Id="rId18" Type="http://schemas.openxmlformats.org/officeDocument/2006/relationships/slide" Target="slide31.xml"/><Relationship Id="rId3" Type="http://schemas.openxmlformats.org/officeDocument/2006/relationships/diagramData" Target="../diagrams/data10.xml"/><Relationship Id="rId21" Type="http://schemas.openxmlformats.org/officeDocument/2006/relationships/slide" Target="slide34.xml"/><Relationship Id="rId7" Type="http://schemas.microsoft.com/office/2007/relationships/diagramDrawing" Target="../diagrams/drawing10.xml"/><Relationship Id="rId12" Type="http://schemas.microsoft.com/office/2007/relationships/diagramDrawing" Target="../diagrams/drawing11.xml"/><Relationship Id="rId17" Type="http://schemas.openxmlformats.org/officeDocument/2006/relationships/slide" Target="slide30.xml"/><Relationship Id="rId2" Type="http://schemas.openxmlformats.org/officeDocument/2006/relationships/image" Target="../media/image4.png"/><Relationship Id="rId16" Type="http://schemas.openxmlformats.org/officeDocument/2006/relationships/slide" Target="slide28.xml"/><Relationship Id="rId20"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slide" Target="slide27.xml"/><Relationship Id="rId23" Type="http://schemas.openxmlformats.org/officeDocument/2006/relationships/slide" Target="slide2.xml"/><Relationship Id="rId10" Type="http://schemas.openxmlformats.org/officeDocument/2006/relationships/diagramQuickStyle" Target="../diagrams/quickStyle11.xml"/><Relationship Id="rId19" Type="http://schemas.openxmlformats.org/officeDocument/2006/relationships/slide" Target="slide32.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slide" Target="slide24.xml"/><Relationship Id="rId22" Type="http://schemas.openxmlformats.org/officeDocument/2006/relationships/slide" Target="slide35.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16.xml"/><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slide" Target="slide2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slide" Target="slide22.xml"/><Relationship Id="rId5" Type="http://schemas.openxmlformats.org/officeDocument/2006/relationships/diagramQuickStyle" Target="../diagrams/quickStyle12.xml"/><Relationship Id="rId10" Type="http://schemas.openxmlformats.org/officeDocument/2006/relationships/slide" Target="slide21.xml"/><Relationship Id="rId4" Type="http://schemas.openxmlformats.org/officeDocument/2006/relationships/diagramLayout" Target="../diagrams/layout12.xml"/><Relationship Id="rId9"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4.png"/><Relationship Id="rId7"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6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62.jpeg"/></Relationships>
</file>

<file path=ppt/slides/_rels/slide2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slide" Target="slide16.xml"/></Relationships>
</file>

<file path=ppt/slides/_rels/slide2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64.png"/><Relationship Id="rId7" Type="http://schemas.openxmlformats.org/officeDocument/2006/relationships/diagramQuickStyle" Target="../diagrams/quickStyle1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10" Type="http://schemas.openxmlformats.org/officeDocument/2006/relationships/slide" Target="slide16.xml"/><Relationship Id="rId4" Type="http://schemas.openxmlformats.org/officeDocument/2006/relationships/image" Target="../media/image65.png"/><Relationship Id="rId9" Type="http://schemas.microsoft.com/office/2007/relationships/diagramDrawing" Target="../diagrams/drawing1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4.pn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image" Target="../media/image73.png"/><Relationship Id="rId4" Type="http://schemas.openxmlformats.org/officeDocument/2006/relationships/diagramLayout" Target="../diagrams/layout19.xml"/><Relationship Id="rId9" Type="http://schemas.openxmlformats.org/officeDocument/2006/relationships/slide" Target="slide16.xml"/></Relationships>
</file>

<file path=ppt/slides/_rels/slide3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diagramLayout" Target="../diagrams/layout22.xml"/><Relationship Id="rId7" Type="http://schemas.openxmlformats.org/officeDocument/2006/relationships/image" Target="../media/image76.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6.png"/><Relationship Id="rId4" Type="http://schemas.openxmlformats.org/officeDocument/2006/relationships/diagramQuickStyle" Target="../diagrams/quickStyle1.xml"/><Relationship Id="rId9" Type="http://schemas.openxmlformats.org/officeDocument/2006/relationships/image" Target="../media/image15.jpeg"/></Relationships>
</file>

<file path=ppt/slides/_rels/slide4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organigrama%20Gente.docx" TargetMode="Externa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8.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RP-UFA-ESPE"/>
          <p:cNvPicPr/>
          <p:nvPr/>
        </p:nvPicPr>
        <p:blipFill>
          <a:blip r:embed="rId2" cstate="print">
            <a:extLst>
              <a:ext uri="{28A0092B-C50C-407E-A947-70E740481C1C}">
                <a14:useLocalDpi xmlns:a14="http://schemas.microsoft.com/office/drawing/2010/main" val="0"/>
              </a:ext>
            </a:extLst>
          </a:blip>
          <a:srcRect b="21277"/>
          <a:stretch>
            <a:fillRect/>
          </a:stretch>
        </p:blipFill>
        <p:spPr bwMode="auto">
          <a:xfrm>
            <a:off x="1475655" y="284446"/>
            <a:ext cx="5976665" cy="864096"/>
          </a:xfrm>
          <a:prstGeom prst="rect">
            <a:avLst/>
          </a:prstGeom>
          <a:noFill/>
          <a:ln>
            <a:noFill/>
          </a:ln>
        </p:spPr>
      </p:pic>
      <p:sp>
        <p:nvSpPr>
          <p:cNvPr id="5" name="4 Rectángulo"/>
          <p:cNvSpPr/>
          <p:nvPr/>
        </p:nvSpPr>
        <p:spPr>
          <a:xfrm>
            <a:off x="935596" y="2906654"/>
            <a:ext cx="7200799" cy="1815882"/>
          </a:xfrm>
          <a:prstGeom prst="rect">
            <a:avLst/>
          </a:prstGeom>
        </p:spPr>
        <p:txBody>
          <a:bodyPr wrap="square">
            <a:spAutoFit/>
          </a:bodyPr>
          <a:lstStyle/>
          <a:p>
            <a:pPr algn="ctr"/>
            <a:endParaRPr lang="es-EC" b="1" dirty="0" smtClean="0">
              <a:solidFill>
                <a:schemeClr val="tx2">
                  <a:lumMod val="50000"/>
                </a:schemeClr>
              </a:solidFill>
            </a:endParaRPr>
          </a:p>
          <a:p>
            <a:pPr algn="ctr"/>
            <a:endParaRPr lang="es-EC" b="1" dirty="0">
              <a:solidFill>
                <a:schemeClr val="tx2">
                  <a:lumMod val="50000"/>
                </a:schemeClr>
              </a:solidFill>
            </a:endParaRPr>
          </a:p>
          <a:p>
            <a:pPr algn="ctr"/>
            <a:endParaRPr lang="es-EC" b="1" dirty="0" smtClean="0">
              <a:solidFill>
                <a:schemeClr val="tx2">
                  <a:lumMod val="50000"/>
                </a:schemeClr>
              </a:solidFill>
            </a:endParaRPr>
          </a:p>
          <a:p>
            <a:pPr algn="ctr"/>
            <a:r>
              <a:rPr lang="es-EC" sz="2000" b="1" dirty="0" smtClean="0">
                <a:solidFill>
                  <a:schemeClr val="tx2">
                    <a:lumMod val="50000"/>
                  </a:schemeClr>
                </a:solidFill>
              </a:rPr>
              <a:t>Tesis de Grado Previa a la Obtención del Título de: </a:t>
            </a:r>
            <a:endParaRPr lang="es-EC" sz="2000" dirty="0" smtClean="0">
              <a:solidFill>
                <a:schemeClr val="tx2">
                  <a:lumMod val="50000"/>
                </a:schemeClr>
              </a:solidFill>
            </a:endParaRPr>
          </a:p>
          <a:p>
            <a:pPr algn="ctr"/>
            <a:r>
              <a:rPr lang="es-EC" b="1" dirty="0"/>
              <a:t>INGENIERA EN FINANZAS, CONTADORA PÚBLICA-AUDITORA</a:t>
            </a:r>
            <a:r>
              <a:rPr lang="es-EC" sz="2000" b="1" dirty="0" smtClean="0">
                <a:solidFill>
                  <a:schemeClr val="tx2">
                    <a:lumMod val="50000"/>
                  </a:schemeClr>
                </a:solidFill>
              </a:rPr>
              <a:t> </a:t>
            </a:r>
            <a:endParaRPr lang="es-EC" sz="2000" dirty="0">
              <a:solidFill>
                <a:schemeClr val="tx2">
                  <a:lumMod val="50000"/>
                </a:schemeClr>
              </a:solidFill>
            </a:endParaRPr>
          </a:p>
        </p:txBody>
      </p:sp>
      <p:sp>
        <p:nvSpPr>
          <p:cNvPr id="7" name="6 Rectángulo"/>
          <p:cNvSpPr/>
          <p:nvPr/>
        </p:nvSpPr>
        <p:spPr>
          <a:xfrm>
            <a:off x="1082765" y="1336994"/>
            <a:ext cx="7017627" cy="2308324"/>
          </a:xfrm>
          <a:prstGeom prst="rect">
            <a:avLst/>
          </a:prstGeom>
        </p:spPr>
        <p:txBody>
          <a:bodyPr wrap="square">
            <a:spAutoFit/>
          </a:bodyPr>
          <a:lstStyle/>
          <a:p>
            <a:pPr algn="ctr"/>
            <a:endParaRPr lang="es-ES" b="1" dirty="0" smtClean="0"/>
          </a:p>
          <a:p>
            <a:pPr algn="ctr"/>
            <a:endParaRPr lang="es-ES" b="1" dirty="0"/>
          </a:p>
          <a:p>
            <a:pPr algn="ctr"/>
            <a:endParaRPr lang="es-ES" b="1" dirty="0" smtClean="0"/>
          </a:p>
          <a:p>
            <a:pPr algn="ctr"/>
            <a:r>
              <a:rPr lang="es-ES" b="1" dirty="0" smtClean="0"/>
              <a:t>“AUDITORÍA DE GESTIÓN DEL DEPARTAMENTO GENTE PRODUBANCO-GRUPO PROMERICA UBICADO EN EL DISTRITO METROPOLITANO DE QUITO, PROVINCIA DE PICHINCHA POR EL PER</a:t>
            </a:r>
            <a:r>
              <a:rPr lang="es-EC" b="1" dirty="0" smtClean="0"/>
              <a:t>Í</a:t>
            </a:r>
            <a:r>
              <a:rPr lang="es-ES" b="1" dirty="0" smtClean="0"/>
              <a:t>ODO COMPRENDIDO DEL 01 DE ENERO AL 31 DE DICIEMBRE DEL 2014”</a:t>
            </a:r>
            <a:endParaRPr lang="es-EC" dirty="0"/>
          </a:p>
        </p:txBody>
      </p:sp>
      <p:sp>
        <p:nvSpPr>
          <p:cNvPr id="8" name="7 Rectángulo"/>
          <p:cNvSpPr/>
          <p:nvPr/>
        </p:nvSpPr>
        <p:spPr>
          <a:xfrm>
            <a:off x="1475656" y="4941168"/>
            <a:ext cx="6120680" cy="830997"/>
          </a:xfrm>
          <a:prstGeom prst="rect">
            <a:avLst/>
          </a:prstGeom>
        </p:spPr>
        <p:txBody>
          <a:bodyPr wrap="square">
            <a:spAutoFit/>
          </a:bodyPr>
          <a:lstStyle/>
          <a:p>
            <a:pPr algn="ctr"/>
            <a:r>
              <a:rPr lang="es-EC" sz="1600" b="1" dirty="0"/>
              <a:t>AUTORA: HIGUERA </a:t>
            </a:r>
            <a:r>
              <a:rPr lang="es-EC" sz="1600" b="1" dirty="0" smtClean="0"/>
              <a:t>LÓPEZ </a:t>
            </a:r>
            <a:r>
              <a:rPr lang="es-EC" sz="1600" b="1" dirty="0"/>
              <a:t>MARÍA JOSE</a:t>
            </a:r>
            <a:endParaRPr lang="es-EC" sz="1600" dirty="0"/>
          </a:p>
          <a:p>
            <a:pPr algn="ctr"/>
            <a:r>
              <a:rPr lang="es-EC" sz="1600" b="1" dirty="0"/>
              <a:t> </a:t>
            </a:r>
            <a:endParaRPr lang="es-EC" sz="1600" dirty="0"/>
          </a:p>
          <a:p>
            <a:pPr algn="ctr"/>
            <a:r>
              <a:rPr lang="es-EC" sz="1600" b="1" dirty="0"/>
              <a:t>DIRECTOR: DR. </a:t>
            </a:r>
            <a:r>
              <a:rPr lang="es-EC" sz="1600" b="1" dirty="0" smtClean="0"/>
              <a:t>BERRONES PAGUAY AMARO</a:t>
            </a:r>
            <a:endParaRPr lang="es-EC" sz="1600" b="1" dirty="0" smtClean="0"/>
          </a:p>
        </p:txBody>
      </p:sp>
      <p:sp>
        <p:nvSpPr>
          <p:cNvPr id="9" name="8 Rectángulo"/>
          <p:cNvSpPr/>
          <p:nvPr/>
        </p:nvSpPr>
        <p:spPr>
          <a:xfrm>
            <a:off x="827584" y="1340768"/>
            <a:ext cx="7272808" cy="923330"/>
          </a:xfrm>
          <a:prstGeom prst="rect">
            <a:avLst/>
          </a:prstGeom>
        </p:spPr>
        <p:txBody>
          <a:bodyPr wrap="square">
            <a:spAutoFit/>
          </a:bodyPr>
          <a:lstStyle/>
          <a:p>
            <a:pPr algn="ctr">
              <a:tabLst>
                <a:tab pos="1962150" algn="l"/>
                <a:tab pos="2879725" algn="ctr"/>
              </a:tabLst>
            </a:pPr>
            <a:r>
              <a:rPr lang="es-ES" b="1" dirty="0" smtClean="0">
                <a:ea typeface="Times New Roman" pitchFamily="18" charset="0"/>
                <a:cs typeface="Arial" charset="0"/>
              </a:rPr>
              <a:t>DEPARTAMENTO DE CIENCIAS ECONÓMICAS, ADMINISTRATIVAS Y DE COMERCIO</a:t>
            </a:r>
          </a:p>
          <a:p>
            <a:pPr algn="ctr">
              <a:tabLst>
                <a:tab pos="1962150" algn="l"/>
                <a:tab pos="2879725" algn="ctr"/>
              </a:tabLst>
            </a:pPr>
            <a:endParaRPr lang="es-ES" b="1" dirty="0">
              <a:ea typeface="Times New Roman" pitchFamily="18" charset="0"/>
              <a:cs typeface="Arial" charset="0"/>
            </a:endParaRPr>
          </a:p>
        </p:txBody>
      </p:sp>
      <p:pic>
        <p:nvPicPr>
          <p:cNvPr id="11" name="Imagen 1"/>
          <p:cNvPicPr>
            <a:picLocks noChangeAspect="1"/>
          </p:cNvPicPr>
          <p:nvPr/>
        </p:nvPicPr>
        <p:blipFill>
          <a:blip r:embed="rId3"/>
          <a:stretch>
            <a:fillRect/>
          </a:stretch>
        </p:blipFill>
        <p:spPr>
          <a:xfrm>
            <a:off x="0" y="0"/>
            <a:ext cx="1082765" cy="6858000"/>
          </a:xfrm>
          <a:prstGeom prst="rect">
            <a:avLst/>
          </a:prstGeom>
        </p:spPr>
      </p:pic>
    </p:spTree>
    <p:extLst>
      <p:ext uri="{BB962C8B-B14F-4D97-AF65-F5344CB8AC3E}">
        <p14:creationId xmlns:p14="http://schemas.microsoft.com/office/powerpoint/2010/main" val="931358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3794805020"/>
              </p:ext>
            </p:extLst>
          </p:nvPr>
        </p:nvGraphicFramePr>
        <p:xfrm>
          <a:off x="1159737" y="1556792"/>
          <a:ext cx="7488832" cy="4747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redondeado"/>
          <p:cNvSpPr/>
          <p:nvPr/>
        </p:nvSpPr>
        <p:spPr>
          <a:xfrm>
            <a:off x="3347864" y="188640"/>
            <a:ext cx="2664296" cy="4320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ANALISIS INTERNO</a:t>
            </a:r>
            <a:endParaRPr lang="es-EC" dirty="0"/>
          </a:p>
        </p:txBody>
      </p:sp>
      <p:sp>
        <p:nvSpPr>
          <p:cNvPr id="7" name="6 Rectángulo redondeado"/>
          <p:cNvSpPr/>
          <p:nvPr/>
        </p:nvSpPr>
        <p:spPr>
          <a:xfrm>
            <a:off x="3419872" y="836712"/>
            <a:ext cx="2664296" cy="5760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Descripción de áreas departamento GENTE</a:t>
            </a:r>
            <a:endParaRPr lang="es-EC" dirty="0"/>
          </a:p>
        </p:txBody>
      </p:sp>
      <p:sp>
        <p:nvSpPr>
          <p:cNvPr id="8" name="7 Rectángulo"/>
          <p:cNvSpPr/>
          <p:nvPr/>
        </p:nvSpPr>
        <p:spPr>
          <a:xfrm>
            <a:off x="-6761" y="-4613"/>
            <a:ext cx="1482417" cy="426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Capitulo III</a:t>
            </a:r>
            <a:endParaRPr lang="es-EC" dirty="0"/>
          </a:p>
        </p:txBody>
      </p:sp>
    </p:spTree>
    <p:extLst>
      <p:ext uri="{BB962C8B-B14F-4D97-AF65-F5344CB8AC3E}">
        <p14:creationId xmlns:p14="http://schemas.microsoft.com/office/powerpoint/2010/main" val="3207362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redondeado"/>
          <p:cNvSpPr/>
          <p:nvPr/>
        </p:nvSpPr>
        <p:spPr>
          <a:xfrm>
            <a:off x="3347864" y="318948"/>
            <a:ext cx="2664296" cy="4320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ANALISIS EXTERNO</a:t>
            </a:r>
            <a:endParaRPr lang="es-EC" dirty="0"/>
          </a:p>
        </p:txBody>
      </p:sp>
      <p:graphicFrame>
        <p:nvGraphicFramePr>
          <p:cNvPr id="2" name="1 Diagrama"/>
          <p:cNvGraphicFramePr/>
          <p:nvPr>
            <p:extLst>
              <p:ext uri="{D42A27DB-BD31-4B8C-83A1-F6EECF244321}">
                <p14:modId xmlns:p14="http://schemas.microsoft.com/office/powerpoint/2010/main" val="982614539"/>
              </p:ext>
            </p:extLst>
          </p:nvPr>
        </p:nvGraphicFramePr>
        <p:xfrm>
          <a:off x="-252536" y="1385461"/>
          <a:ext cx="457250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extLst>
              <p:ext uri="{D42A27DB-BD31-4B8C-83A1-F6EECF244321}">
                <p14:modId xmlns:p14="http://schemas.microsoft.com/office/powerpoint/2010/main" val="318670858"/>
              </p:ext>
            </p:extLst>
          </p:nvPr>
        </p:nvGraphicFramePr>
        <p:xfrm>
          <a:off x="3707904" y="1124744"/>
          <a:ext cx="5712296" cy="3544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 name="5 Grupo"/>
          <p:cNvGrpSpPr/>
          <p:nvPr/>
        </p:nvGrpSpPr>
        <p:grpSpPr>
          <a:xfrm>
            <a:off x="3200248" y="3086062"/>
            <a:ext cx="4828136" cy="2503178"/>
            <a:chOff x="914501" y="3152264"/>
            <a:chExt cx="4828136" cy="2503178"/>
          </a:xfrm>
        </p:grpSpPr>
        <p:sp>
          <p:nvSpPr>
            <p:cNvPr id="7" name="6 Rectángulo"/>
            <p:cNvSpPr/>
            <p:nvPr/>
          </p:nvSpPr>
          <p:spPr>
            <a:xfrm>
              <a:off x="914501" y="3152264"/>
              <a:ext cx="2743504" cy="6858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7 Rectángulo"/>
            <p:cNvSpPr/>
            <p:nvPr/>
          </p:nvSpPr>
          <p:spPr>
            <a:xfrm>
              <a:off x="2999133" y="4969566"/>
              <a:ext cx="2743504" cy="6858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b="1" kern="1200" dirty="0" smtClean="0"/>
                <a:t>Factores macroeconómicos</a:t>
              </a:r>
              <a:endParaRPr lang="es-EC" b="1" kern="1200" dirty="0"/>
            </a:p>
          </p:txBody>
        </p:sp>
      </p:grpSp>
      <p:pic>
        <p:nvPicPr>
          <p:cNvPr id="1026" name="Picture 2" descr="Resultado de imagen para politic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69270" y="1196752"/>
            <a:ext cx="1174482" cy="6253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tecnologi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0297" y="782266"/>
            <a:ext cx="1092745" cy="727173"/>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Resultado de imagen para pi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8" descr="Resultado de imagen para pi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0" descr="Resultado de imagen para pi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6" name="Picture 12" descr="Resultado de imagen para pib"/>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68344" y="1196752"/>
            <a:ext cx="1208602" cy="548045"/>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4" descr="Resultado de imagen para proveedor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AutoShape 16" descr="Resultado de imagen para proveedor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42" name="Picture 18" descr="Resultado de imagen para proveedore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129" y="4005064"/>
            <a:ext cx="1625331" cy="60007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sultado de imagen para cliente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05929" y="884065"/>
            <a:ext cx="1083870" cy="72126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sultado de imagen para legal"/>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033644" y="3604784"/>
            <a:ext cx="975534" cy="551389"/>
          </a:xfrm>
          <a:prstGeom prst="rect">
            <a:avLst/>
          </a:prstGeom>
          <a:noFill/>
          <a:extLst>
            <a:ext uri="{909E8E84-426E-40DD-AFC4-6F175D3DCCD1}">
              <a14:hiddenFill xmlns:a14="http://schemas.microsoft.com/office/drawing/2010/main">
                <a:solidFill>
                  <a:srgbClr val="FFFFFF"/>
                </a:solidFill>
              </a14:hiddenFill>
            </a:ext>
          </a:extLst>
        </p:spPr>
      </p:pic>
      <p:sp>
        <p:nvSpPr>
          <p:cNvPr id="14" name="13 Botón de acción: Volver">
            <a:hlinkClick r:id="rId19" action="ppaction://hlinksldjump" highlightClick="1"/>
          </p:cNvPr>
          <p:cNvSpPr/>
          <p:nvPr/>
        </p:nvSpPr>
        <p:spPr>
          <a:xfrm>
            <a:off x="4105823" y="5949280"/>
            <a:ext cx="250153" cy="216024"/>
          </a:xfrm>
          <a:prstGeom prst="actionButtonRetur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7031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redondeado"/>
          <p:cNvSpPr/>
          <p:nvPr/>
        </p:nvSpPr>
        <p:spPr>
          <a:xfrm>
            <a:off x="467544" y="1268760"/>
            <a:ext cx="2160240" cy="21838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t>AUDITORIA</a:t>
            </a:r>
            <a:endParaRPr lang="es-EC" dirty="0"/>
          </a:p>
        </p:txBody>
      </p:sp>
      <p:sp>
        <p:nvSpPr>
          <p:cNvPr id="8" name="7 Elipse"/>
          <p:cNvSpPr/>
          <p:nvPr/>
        </p:nvSpPr>
        <p:spPr>
          <a:xfrm>
            <a:off x="3129372" y="1988840"/>
            <a:ext cx="1730660" cy="86409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Evolución </a:t>
            </a:r>
            <a:endParaRPr lang="es-EC" dirty="0"/>
          </a:p>
        </p:txBody>
      </p:sp>
      <p:sp>
        <p:nvSpPr>
          <p:cNvPr id="10" name="9 Elipse"/>
          <p:cNvSpPr/>
          <p:nvPr/>
        </p:nvSpPr>
        <p:spPr>
          <a:xfrm>
            <a:off x="628032" y="3933056"/>
            <a:ext cx="2271311" cy="86409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Clasificación</a:t>
            </a:r>
            <a:endParaRPr lang="es-EC" dirty="0"/>
          </a:p>
        </p:txBody>
      </p:sp>
      <p:cxnSp>
        <p:nvCxnSpPr>
          <p:cNvPr id="11" name="10 Conector angular"/>
          <p:cNvCxnSpPr/>
          <p:nvPr/>
        </p:nvCxnSpPr>
        <p:spPr>
          <a:xfrm rot="5400000">
            <a:off x="965386" y="3530797"/>
            <a:ext cx="552489" cy="39604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Rectángulo redondeado"/>
          <p:cNvSpPr/>
          <p:nvPr/>
        </p:nvSpPr>
        <p:spPr>
          <a:xfrm>
            <a:off x="1763688" y="332656"/>
            <a:ext cx="5544616" cy="7200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AUDITORIA DE GESTION</a:t>
            </a:r>
            <a:endParaRPr lang="es-EC" dirty="0"/>
          </a:p>
        </p:txBody>
      </p:sp>
      <p:cxnSp>
        <p:nvCxnSpPr>
          <p:cNvPr id="18" name="17 Conector recto de flecha"/>
          <p:cNvCxnSpPr/>
          <p:nvPr/>
        </p:nvCxnSpPr>
        <p:spPr>
          <a:xfrm flipV="1">
            <a:off x="2627784" y="2420888"/>
            <a:ext cx="50158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V="1">
            <a:off x="4860032" y="2420888"/>
            <a:ext cx="50158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21 Rectángulo redondeado"/>
          <p:cNvSpPr/>
          <p:nvPr/>
        </p:nvSpPr>
        <p:spPr>
          <a:xfrm>
            <a:off x="5361620" y="1243259"/>
            <a:ext cx="3602868" cy="340987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dirty="0" smtClean="0"/>
          </a:p>
          <a:p>
            <a:pPr algn="ctr"/>
            <a:r>
              <a:rPr lang="es-EC" sz="1400" dirty="0" smtClean="0"/>
              <a:t>En </a:t>
            </a:r>
            <a:r>
              <a:rPr lang="es-EC" sz="1400" dirty="0"/>
              <a:t>un inicio la auditoria se orientaba hacia las necesidades internas de las empresas de asegurar el manejo del dinero con seguridad y el registro exacto de las transacciones</a:t>
            </a:r>
            <a:r>
              <a:rPr lang="es-EC" sz="1400" dirty="0" smtClean="0"/>
              <a:t>, Actualmente, se debe </a:t>
            </a:r>
            <a:r>
              <a:rPr lang="es-EC" sz="1400" dirty="0"/>
              <a:t>hablar de auditoría integral, con el pasar del tiempo y en época más actual surgió la auditoria de gestión y auditorias más específicas e importantes. Ante el fenómeno cada vez mayor de la internacionalización de las actividades económicas empresariales, es necesario alcanzar altos niveles comparativos, a nivel mundial</a:t>
            </a:r>
          </a:p>
          <a:p>
            <a:pPr algn="ctr"/>
            <a:endParaRPr lang="es-EC" sz="1200" dirty="0"/>
          </a:p>
        </p:txBody>
      </p:sp>
      <p:cxnSp>
        <p:nvCxnSpPr>
          <p:cNvPr id="16" name="15 Conector recto"/>
          <p:cNvCxnSpPr/>
          <p:nvPr/>
        </p:nvCxnSpPr>
        <p:spPr>
          <a:xfrm>
            <a:off x="4302689" y="5013176"/>
            <a:ext cx="9715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313052" y="5013176"/>
            <a:ext cx="0"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4302689" y="5229200"/>
            <a:ext cx="323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6480727" y="5506199"/>
            <a:ext cx="323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6480727" y="5722223"/>
            <a:ext cx="323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4302689" y="5445224"/>
            <a:ext cx="323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4338178" y="5661248"/>
            <a:ext cx="2786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4567275" y="5096217"/>
            <a:ext cx="1853949" cy="276999"/>
          </a:xfrm>
          <a:prstGeom prst="rect">
            <a:avLst/>
          </a:prstGeom>
          <a:noFill/>
        </p:spPr>
        <p:txBody>
          <a:bodyPr wrap="square" rtlCol="0">
            <a:spAutoFit/>
          </a:bodyPr>
          <a:lstStyle/>
          <a:p>
            <a:r>
              <a:rPr lang="es-EC" sz="1200" dirty="0"/>
              <a:t>Auditoria interna</a:t>
            </a:r>
          </a:p>
        </p:txBody>
      </p:sp>
      <p:sp>
        <p:nvSpPr>
          <p:cNvPr id="27" name="26 CuadroTexto"/>
          <p:cNvSpPr txBox="1"/>
          <p:nvPr/>
        </p:nvSpPr>
        <p:spPr>
          <a:xfrm>
            <a:off x="4572000" y="6191726"/>
            <a:ext cx="1835690" cy="261610"/>
          </a:xfrm>
          <a:prstGeom prst="rect">
            <a:avLst/>
          </a:prstGeom>
          <a:noFill/>
        </p:spPr>
        <p:txBody>
          <a:bodyPr wrap="square" rtlCol="0">
            <a:spAutoFit/>
          </a:bodyPr>
          <a:lstStyle/>
          <a:p>
            <a:r>
              <a:rPr lang="es-EC" sz="1100" dirty="0" smtClean="0"/>
              <a:t>Auditoria forense</a:t>
            </a:r>
            <a:endParaRPr lang="es-EC" sz="1100" dirty="0"/>
          </a:p>
        </p:txBody>
      </p:sp>
      <p:sp>
        <p:nvSpPr>
          <p:cNvPr id="28" name="27 CuadroTexto"/>
          <p:cNvSpPr txBox="1"/>
          <p:nvPr/>
        </p:nvSpPr>
        <p:spPr>
          <a:xfrm>
            <a:off x="4554769" y="6381328"/>
            <a:ext cx="1673415" cy="276999"/>
          </a:xfrm>
          <a:prstGeom prst="rect">
            <a:avLst/>
          </a:prstGeom>
          <a:noFill/>
        </p:spPr>
        <p:txBody>
          <a:bodyPr wrap="square" rtlCol="0">
            <a:spAutoFit/>
          </a:bodyPr>
          <a:lstStyle/>
          <a:p>
            <a:r>
              <a:rPr lang="es-EC" sz="1200" dirty="0" smtClean="0"/>
              <a:t>Auditoria operativa</a:t>
            </a:r>
            <a:endParaRPr lang="es-EC" sz="1200" dirty="0"/>
          </a:p>
        </p:txBody>
      </p:sp>
      <p:cxnSp>
        <p:nvCxnSpPr>
          <p:cNvPr id="29" name="28 Conector recto de flecha"/>
          <p:cNvCxnSpPr/>
          <p:nvPr/>
        </p:nvCxnSpPr>
        <p:spPr>
          <a:xfrm>
            <a:off x="4293328" y="5877273"/>
            <a:ext cx="21508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4313052" y="6093296"/>
            <a:ext cx="323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4320948" y="6309320"/>
            <a:ext cx="28654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6480727" y="6226279"/>
            <a:ext cx="323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6480727" y="6010255"/>
            <a:ext cx="323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6732240" y="5362183"/>
            <a:ext cx="1491441" cy="276999"/>
          </a:xfrm>
          <a:prstGeom prst="rect">
            <a:avLst/>
          </a:prstGeom>
          <a:noFill/>
        </p:spPr>
        <p:txBody>
          <a:bodyPr wrap="square" rtlCol="0">
            <a:spAutoFit/>
          </a:bodyPr>
          <a:lstStyle/>
          <a:p>
            <a:r>
              <a:rPr lang="es-EC" sz="1200" dirty="0" smtClean="0"/>
              <a:t>Auditoria integral</a:t>
            </a:r>
            <a:endParaRPr lang="es-EC" sz="1200" dirty="0"/>
          </a:p>
        </p:txBody>
      </p:sp>
      <p:sp>
        <p:nvSpPr>
          <p:cNvPr id="36" name="35 CuadroTexto"/>
          <p:cNvSpPr txBox="1"/>
          <p:nvPr/>
        </p:nvSpPr>
        <p:spPr>
          <a:xfrm>
            <a:off x="6732240" y="5578207"/>
            <a:ext cx="1709933" cy="276999"/>
          </a:xfrm>
          <a:prstGeom prst="rect">
            <a:avLst/>
          </a:prstGeom>
          <a:noFill/>
        </p:spPr>
        <p:txBody>
          <a:bodyPr wrap="square" rtlCol="0">
            <a:spAutoFit/>
          </a:bodyPr>
          <a:lstStyle/>
          <a:p>
            <a:r>
              <a:rPr lang="es-EC" sz="1200" dirty="0" smtClean="0"/>
              <a:t>Auditoria sistemas</a:t>
            </a:r>
            <a:endParaRPr lang="es-EC" sz="1200" dirty="0"/>
          </a:p>
        </p:txBody>
      </p:sp>
      <p:sp>
        <p:nvSpPr>
          <p:cNvPr id="37" name="36 CuadroTexto"/>
          <p:cNvSpPr txBox="1"/>
          <p:nvPr/>
        </p:nvSpPr>
        <p:spPr>
          <a:xfrm>
            <a:off x="6732240" y="5866239"/>
            <a:ext cx="1349893" cy="276999"/>
          </a:xfrm>
          <a:prstGeom prst="rect">
            <a:avLst/>
          </a:prstGeom>
          <a:noFill/>
        </p:spPr>
        <p:txBody>
          <a:bodyPr wrap="square" rtlCol="0">
            <a:spAutoFit/>
          </a:bodyPr>
          <a:lstStyle/>
          <a:p>
            <a:r>
              <a:rPr lang="es-EC" sz="1200" dirty="0" smtClean="0"/>
              <a:t>Auditoria fiscal </a:t>
            </a:r>
            <a:endParaRPr lang="es-EC" sz="1200" dirty="0"/>
          </a:p>
        </p:txBody>
      </p:sp>
      <p:cxnSp>
        <p:nvCxnSpPr>
          <p:cNvPr id="38" name="37 Conector recto de flecha"/>
          <p:cNvCxnSpPr/>
          <p:nvPr/>
        </p:nvCxnSpPr>
        <p:spPr>
          <a:xfrm>
            <a:off x="4338178" y="6525344"/>
            <a:ext cx="28654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6480728" y="5295692"/>
            <a:ext cx="2250" cy="1179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a:off x="6480727" y="5291021"/>
            <a:ext cx="323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42 CuadroTexto"/>
          <p:cNvSpPr txBox="1"/>
          <p:nvPr/>
        </p:nvSpPr>
        <p:spPr>
          <a:xfrm>
            <a:off x="4572000" y="5312241"/>
            <a:ext cx="2571561" cy="276999"/>
          </a:xfrm>
          <a:prstGeom prst="rect">
            <a:avLst/>
          </a:prstGeom>
          <a:noFill/>
        </p:spPr>
        <p:txBody>
          <a:bodyPr wrap="square" rtlCol="0">
            <a:spAutoFit/>
          </a:bodyPr>
          <a:lstStyle/>
          <a:p>
            <a:r>
              <a:rPr lang="es-EC" sz="1200" dirty="0" smtClean="0"/>
              <a:t>Auditoria externa</a:t>
            </a:r>
            <a:endParaRPr lang="es-EC" sz="1200" dirty="0"/>
          </a:p>
        </p:txBody>
      </p:sp>
      <p:sp>
        <p:nvSpPr>
          <p:cNvPr id="44" name="43 CuadroTexto"/>
          <p:cNvSpPr txBox="1"/>
          <p:nvPr/>
        </p:nvSpPr>
        <p:spPr>
          <a:xfrm>
            <a:off x="4572000" y="5528265"/>
            <a:ext cx="1997965" cy="276999"/>
          </a:xfrm>
          <a:prstGeom prst="rect">
            <a:avLst/>
          </a:prstGeom>
          <a:noFill/>
        </p:spPr>
        <p:txBody>
          <a:bodyPr wrap="square" rtlCol="0">
            <a:spAutoFit/>
          </a:bodyPr>
          <a:lstStyle/>
          <a:p>
            <a:r>
              <a:rPr lang="es-EC" sz="1200" dirty="0"/>
              <a:t>Auditoria financiera</a:t>
            </a:r>
          </a:p>
        </p:txBody>
      </p:sp>
      <p:sp>
        <p:nvSpPr>
          <p:cNvPr id="45" name="44 CuadroTexto"/>
          <p:cNvSpPr txBox="1"/>
          <p:nvPr/>
        </p:nvSpPr>
        <p:spPr>
          <a:xfrm>
            <a:off x="4572000" y="5949280"/>
            <a:ext cx="2141981" cy="276999"/>
          </a:xfrm>
          <a:prstGeom prst="rect">
            <a:avLst/>
          </a:prstGeom>
          <a:noFill/>
        </p:spPr>
        <p:txBody>
          <a:bodyPr wrap="square" rtlCol="0">
            <a:spAutoFit/>
          </a:bodyPr>
          <a:lstStyle/>
          <a:p>
            <a:r>
              <a:rPr lang="es-EC" sz="1200" dirty="0" smtClean="0"/>
              <a:t>Auditoria administrativa</a:t>
            </a:r>
            <a:endParaRPr lang="es-EC" sz="1200" dirty="0"/>
          </a:p>
        </p:txBody>
      </p:sp>
      <p:cxnSp>
        <p:nvCxnSpPr>
          <p:cNvPr id="49" name="48 Conector recto"/>
          <p:cNvCxnSpPr/>
          <p:nvPr/>
        </p:nvCxnSpPr>
        <p:spPr>
          <a:xfrm>
            <a:off x="4338178" y="6741368"/>
            <a:ext cx="971593"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51 CuadroTexto"/>
          <p:cNvSpPr txBox="1"/>
          <p:nvPr/>
        </p:nvSpPr>
        <p:spPr>
          <a:xfrm>
            <a:off x="6750499" y="5157192"/>
            <a:ext cx="1421901" cy="276999"/>
          </a:xfrm>
          <a:prstGeom prst="rect">
            <a:avLst/>
          </a:prstGeom>
          <a:noFill/>
        </p:spPr>
        <p:txBody>
          <a:bodyPr wrap="square" rtlCol="0">
            <a:spAutoFit/>
          </a:bodyPr>
          <a:lstStyle/>
          <a:p>
            <a:r>
              <a:rPr lang="es-EC" sz="1200" dirty="0" smtClean="0"/>
              <a:t>Auditoria publica</a:t>
            </a:r>
            <a:endParaRPr lang="es-EC" sz="1200" dirty="0"/>
          </a:p>
        </p:txBody>
      </p:sp>
      <p:sp>
        <p:nvSpPr>
          <p:cNvPr id="53" name="52 CuadroTexto"/>
          <p:cNvSpPr txBox="1"/>
          <p:nvPr/>
        </p:nvSpPr>
        <p:spPr>
          <a:xfrm>
            <a:off x="6732240" y="6032321"/>
            <a:ext cx="1979707" cy="276999"/>
          </a:xfrm>
          <a:prstGeom prst="rect">
            <a:avLst/>
          </a:prstGeom>
          <a:noFill/>
        </p:spPr>
        <p:txBody>
          <a:bodyPr wrap="square" rtlCol="0">
            <a:spAutoFit/>
          </a:bodyPr>
          <a:lstStyle/>
          <a:p>
            <a:r>
              <a:rPr lang="es-EC" sz="1200" dirty="0" smtClean="0"/>
              <a:t>Auditoria ambiental</a:t>
            </a:r>
            <a:endParaRPr lang="es-EC" sz="1200" dirty="0"/>
          </a:p>
        </p:txBody>
      </p:sp>
      <p:sp>
        <p:nvSpPr>
          <p:cNvPr id="57" name="56 CuadroTexto"/>
          <p:cNvSpPr txBox="1"/>
          <p:nvPr/>
        </p:nvSpPr>
        <p:spPr>
          <a:xfrm>
            <a:off x="6750499" y="6237312"/>
            <a:ext cx="2285997" cy="276999"/>
          </a:xfrm>
          <a:prstGeom prst="rect">
            <a:avLst/>
          </a:prstGeom>
          <a:noFill/>
        </p:spPr>
        <p:txBody>
          <a:bodyPr wrap="square" rtlCol="0">
            <a:spAutoFit/>
          </a:bodyPr>
          <a:lstStyle/>
          <a:p>
            <a:r>
              <a:rPr lang="es-EC" sz="1200" dirty="0" smtClean="0"/>
              <a:t>Auditoria medica</a:t>
            </a:r>
            <a:endParaRPr lang="es-EC" sz="1200" dirty="0"/>
          </a:p>
        </p:txBody>
      </p:sp>
      <p:cxnSp>
        <p:nvCxnSpPr>
          <p:cNvPr id="58" name="57 Conector recto de flecha"/>
          <p:cNvCxnSpPr/>
          <p:nvPr/>
        </p:nvCxnSpPr>
        <p:spPr>
          <a:xfrm>
            <a:off x="6482978" y="6475321"/>
            <a:ext cx="323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a:stCxn id="10" idx="4"/>
          </p:cNvCxnSpPr>
          <p:nvPr/>
        </p:nvCxnSpPr>
        <p:spPr>
          <a:xfrm flipH="1">
            <a:off x="1763687" y="4797152"/>
            <a:ext cx="1" cy="299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p:nvPr/>
        </p:nvCxnSpPr>
        <p:spPr>
          <a:xfrm flipV="1">
            <a:off x="1763688" y="5096218"/>
            <a:ext cx="64807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70 Rectángulo redondeado"/>
          <p:cNvSpPr/>
          <p:nvPr/>
        </p:nvSpPr>
        <p:spPr>
          <a:xfrm>
            <a:off x="1403648" y="5301208"/>
            <a:ext cx="2340259" cy="135711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1100" dirty="0"/>
              <a:t>La evolución de la auditoría ha generado en la actividad de revisar, diversas especializaciones en la auditoría según el objeto, destino, técnicas, método</a:t>
            </a:r>
            <a:r>
              <a:rPr lang="es-EC" sz="1400" dirty="0"/>
              <a:t>. </a:t>
            </a:r>
          </a:p>
        </p:txBody>
      </p:sp>
      <p:cxnSp>
        <p:nvCxnSpPr>
          <p:cNvPr id="72" name="71 Conector recto de flecha"/>
          <p:cNvCxnSpPr/>
          <p:nvPr/>
        </p:nvCxnSpPr>
        <p:spPr>
          <a:xfrm flipH="1">
            <a:off x="2411759" y="5085184"/>
            <a:ext cx="2" cy="2270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75 Conector recto de flecha"/>
          <p:cNvCxnSpPr>
            <a:stCxn id="71" idx="3"/>
          </p:cNvCxnSpPr>
          <p:nvPr/>
        </p:nvCxnSpPr>
        <p:spPr>
          <a:xfrm>
            <a:off x="3743907" y="5979768"/>
            <a:ext cx="56914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audito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845" y="3190039"/>
            <a:ext cx="1486034" cy="1486034"/>
          </a:xfrm>
          <a:prstGeom prst="rect">
            <a:avLst/>
          </a:prstGeom>
          <a:noFill/>
          <a:extLst>
            <a:ext uri="{909E8E84-426E-40DD-AFC4-6F175D3DCCD1}">
              <a14:hiddenFill xmlns:a14="http://schemas.microsoft.com/office/drawing/2010/main">
                <a:solidFill>
                  <a:srgbClr val="FFFFFF"/>
                </a:solidFill>
              </a14:hiddenFill>
            </a:ext>
          </a:extLst>
        </p:spPr>
      </p:pic>
      <p:sp>
        <p:nvSpPr>
          <p:cNvPr id="46" name="45 Rectángulo"/>
          <p:cNvSpPr/>
          <p:nvPr/>
        </p:nvSpPr>
        <p:spPr>
          <a:xfrm>
            <a:off x="-6761" y="-27384"/>
            <a:ext cx="1482417" cy="426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Capitulo IV</a:t>
            </a:r>
            <a:endParaRPr lang="es-EC" dirty="0"/>
          </a:p>
        </p:txBody>
      </p:sp>
    </p:spTree>
    <p:extLst>
      <p:ext uri="{BB962C8B-B14F-4D97-AF65-F5344CB8AC3E}">
        <p14:creationId xmlns:p14="http://schemas.microsoft.com/office/powerpoint/2010/main" val="1144863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3742705473"/>
              </p:ext>
            </p:extLst>
          </p:nvPr>
        </p:nvGraphicFramePr>
        <p:xfrm>
          <a:off x="1451992" y="321683"/>
          <a:ext cx="6096000" cy="317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6 Conector recto de flecha"/>
          <p:cNvCxnSpPr/>
          <p:nvPr/>
        </p:nvCxnSpPr>
        <p:spPr>
          <a:xfrm flipH="1">
            <a:off x="2843808" y="3501008"/>
            <a:ext cx="257" cy="241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1908219" y="4072014"/>
            <a:ext cx="187169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1979712" y="3742377"/>
            <a:ext cx="1800200"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propósitos</a:t>
            </a:r>
            <a:endParaRPr lang="es-EC" b="1" dirty="0">
              <a:solidFill>
                <a:schemeClr val="tx1"/>
              </a:solidFill>
            </a:endParaRPr>
          </a:p>
        </p:txBody>
      </p:sp>
      <p:cxnSp>
        <p:nvCxnSpPr>
          <p:cNvPr id="12" name="11 Conector recto de flecha"/>
          <p:cNvCxnSpPr/>
          <p:nvPr/>
        </p:nvCxnSpPr>
        <p:spPr>
          <a:xfrm>
            <a:off x="2843808" y="4000006"/>
            <a:ext cx="0" cy="14705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H="1">
            <a:off x="1908219" y="4072014"/>
            <a:ext cx="1" cy="18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3779912" y="4072014"/>
            <a:ext cx="0" cy="18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1120822" y="4288038"/>
            <a:ext cx="1574794" cy="72008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estimar el funcionamiento</a:t>
            </a:r>
          </a:p>
        </p:txBody>
      </p:sp>
      <p:sp>
        <p:nvSpPr>
          <p:cNvPr id="19" name="18 Rectángulo"/>
          <p:cNvSpPr/>
          <p:nvPr/>
        </p:nvSpPr>
        <p:spPr>
          <a:xfrm>
            <a:off x="2051720" y="5517233"/>
            <a:ext cx="1584176" cy="72007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identificar oportunidades de </a:t>
            </a:r>
            <a:r>
              <a:rPr lang="es-EC" sz="1200" dirty="0" smtClean="0">
                <a:solidFill>
                  <a:schemeClr val="tx1"/>
                </a:solidFill>
              </a:rPr>
              <a:t>perfeccionamien</a:t>
            </a:r>
            <a:r>
              <a:rPr lang="es-EC" dirty="0" smtClean="0">
                <a:solidFill>
                  <a:schemeClr val="tx1"/>
                </a:solidFill>
              </a:rPr>
              <a:t>t</a:t>
            </a:r>
            <a:r>
              <a:rPr lang="es-EC" sz="1200" dirty="0">
                <a:solidFill>
                  <a:schemeClr val="tx1"/>
                </a:solidFill>
              </a:rPr>
              <a:t>o</a:t>
            </a:r>
            <a:endParaRPr lang="es-EC" dirty="0">
              <a:solidFill>
                <a:schemeClr val="tx1"/>
              </a:solidFill>
            </a:endParaRPr>
          </a:p>
        </p:txBody>
      </p:sp>
      <p:sp>
        <p:nvSpPr>
          <p:cNvPr id="20" name="19 Rectángulo"/>
          <p:cNvSpPr/>
          <p:nvPr/>
        </p:nvSpPr>
        <p:spPr>
          <a:xfrm>
            <a:off x="2962525" y="4302664"/>
            <a:ext cx="1537467" cy="92147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solidFill>
                  <a:schemeClr val="tx1"/>
                </a:solidFill>
              </a:rPr>
              <a:t>desarrollar recomendaciones de mejoras o fomentar acciones</a:t>
            </a:r>
          </a:p>
        </p:txBody>
      </p:sp>
      <p:cxnSp>
        <p:nvCxnSpPr>
          <p:cNvPr id="43" name="42 Conector recto de flecha"/>
          <p:cNvCxnSpPr/>
          <p:nvPr/>
        </p:nvCxnSpPr>
        <p:spPr>
          <a:xfrm>
            <a:off x="6372200" y="3501009"/>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39 Rectángulo"/>
          <p:cNvSpPr/>
          <p:nvPr/>
        </p:nvSpPr>
        <p:spPr>
          <a:xfrm>
            <a:off x="5508104" y="3754129"/>
            <a:ext cx="1800200" cy="45118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tx1"/>
                </a:solidFill>
              </a:rPr>
              <a:t>Objetivos específicos</a:t>
            </a:r>
            <a:endParaRPr lang="es-EC" sz="1600" b="1" dirty="0">
              <a:solidFill>
                <a:schemeClr val="tx1"/>
              </a:solidFill>
            </a:endParaRPr>
          </a:p>
        </p:txBody>
      </p:sp>
      <p:cxnSp>
        <p:nvCxnSpPr>
          <p:cNvPr id="41" name="40 Conector recto de flecha"/>
          <p:cNvCxnSpPr/>
          <p:nvPr/>
        </p:nvCxnSpPr>
        <p:spPr>
          <a:xfrm>
            <a:off x="6444208" y="422108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a:off x="5508104" y="4437112"/>
            <a:ext cx="201967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4" name="43 Grupo"/>
          <p:cNvGrpSpPr/>
          <p:nvPr/>
        </p:nvGrpSpPr>
        <p:grpSpPr>
          <a:xfrm>
            <a:off x="4716016" y="4731406"/>
            <a:ext cx="1591084" cy="785826"/>
            <a:chOff x="3639" y="178634"/>
            <a:chExt cx="1591084" cy="954650"/>
          </a:xfrm>
          <a:solidFill>
            <a:schemeClr val="bg2">
              <a:lumMod val="75000"/>
            </a:schemeClr>
          </a:solidFill>
          <a:scene3d>
            <a:camera prst="orthographicFront"/>
            <a:lightRig rig="flat" dir="t"/>
          </a:scene3d>
        </p:grpSpPr>
        <p:sp>
          <p:nvSpPr>
            <p:cNvPr id="45" name="44 Rectángulo redondeado"/>
            <p:cNvSpPr/>
            <p:nvPr/>
          </p:nvSpPr>
          <p:spPr>
            <a:xfrm>
              <a:off x="3639" y="178634"/>
              <a:ext cx="1591084" cy="954650"/>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6" name="45 Rectángulo"/>
            <p:cNvSpPr/>
            <p:nvPr/>
          </p:nvSpPr>
          <p:spPr>
            <a:xfrm>
              <a:off x="31600" y="206595"/>
              <a:ext cx="1535162" cy="89872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100" kern="1200" dirty="0" smtClean="0"/>
                <a:t>Evaluar los objetivos y planes organizacionales</a:t>
              </a:r>
              <a:endParaRPr lang="es-EC" sz="1400" kern="1200" dirty="0"/>
            </a:p>
          </p:txBody>
        </p:sp>
      </p:grpSp>
      <p:grpSp>
        <p:nvGrpSpPr>
          <p:cNvPr id="47" name="46 Grupo"/>
          <p:cNvGrpSpPr/>
          <p:nvPr/>
        </p:nvGrpSpPr>
        <p:grpSpPr>
          <a:xfrm>
            <a:off x="6732240" y="4666050"/>
            <a:ext cx="1591084" cy="707167"/>
            <a:chOff x="4458676" y="178634"/>
            <a:chExt cx="1591084" cy="954650"/>
          </a:xfrm>
          <a:solidFill>
            <a:schemeClr val="bg2">
              <a:lumMod val="75000"/>
            </a:schemeClr>
          </a:solidFill>
          <a:scene3d>
            <a:camera prst="orthographicFront"/>
            <a:lightRig rig="flat" dir="t"/>
          </a:scene3d>
        </p:grpSpPr>
        <p:sp>
          <p:nvSpPr>
            <p:cNvPr id="48" name="47 Rectángulo redondeado"/>
            <p:cNvSpPr/>
            <p:nvPr/>
          </p:nvSpPr>
          <p:spPr>
            <a:xfrm>
              <a:off x="4458676" y="178634"/>
              <a:ext cx="1591084" cy="954650"/>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9" name="48 Rectángulo"/>
            <p:cNvSpPr/>
            <p:nvPr/>
          </p:nvSpPr>
          <p:spPr>
            <a:xfrm>
              <a:off x="4486637" y="206595"/>
              <a:ext cx="1535162" cy="89872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100" kern="1200" dirty="0" smtClean="0"/>
                <a:t>Vigilar la existencia de políticas adecuadas</a:t>
              </a:r>
              <a:endParaRPr lang="es-EC" sz="1100" kern="1200" dirty="0"/>
            </a:p>
          </p:txBody>
        </p:sp>
      </p:grpSp>
      <p:grpSp>
        <p:nvGrpSpPr>
          <p:cNvPr id="50" name="49 Grupo"/>
          <p:cNvGrpSpPr/>
          <p:nvPr/>
        </p:nvGrpSpPr>
        <p:grpSpPr>
          <a:xfrm>
            <a:off x="5717220" y="5733257"/>
            <a:ext cx="1591084" cy="781856"/>
            <a:chOff x="2231158" y="178634"/>
            <a:chExt cx="1591084" cy="954650"/>
          </a:xfrm>
          <a:solidFill>
            <a:schemeClr val="bg2">
              <a:lumMod val="75000"/>
            </a:schemeClr>
          </a:solidFill>
          <a:scene3d>
            <a:camera prst="orthographicFront"/>
            <a:lightRig rig="flat" dir="t"/>
          </a:scene3d>
        </p:grpSpPr>
        <p:sp>
          <p:nvSpPr>
            <p:cNvPr id="52" name="51 Rectángulo redondeado"/>
            <p:cNvSpPr/>
            <p:nvPr/>
          </p:nvSpPr>
          <p:spPr>
            <a:xfrm>
              <a:off x="2231158" y="178634"/>
              <a:ext cx="1591084" cy="954650"/>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54" name="53 Rectángulo"/>
            <p:cNvSpPr/>
            <p:nvPr/>
          </p:nvSpPr>
          <p:spPr>
            <a:xfrm>
              <a:off x="2259119" y="206595"/>
              <a:ext cx="1535162" cy="89872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100" kern="1200" dirty="0" smtClean="0"/>
                <a:t>Comprobar la confiabilidad de la información</a:t>
              </a:r>
              <a:endParaRPr lang="es-EC" sz="1100" kern="1200" dirty="0"/>
            </a:p>
          </p:txBody>
        </p:sp>
      </p:grpSp>
      <p:cxnSp>
        <p:nvCxnSpPr>
          <p:cNvPr id="55" name="54 Conector recto de flecha"/>
          <p:cNvCxnSpPr/>
          <p:nvPr/>
        </p:nvCxnSpPr>
        <p:spPr>
          <a:xfrm flipH="1">
            <a:off x="5508104" y="4437112"/>
            <a:ext cx="345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p:nvPr/>
        </p:nvCxnSpPr>
        <p:spPr>
          <a:xfrm flipH="1">
            <a:off x="7520874" y="4437112"/>
            <a:ext cx="345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p:nvPr/>
        </p:nvCxnSpPr>
        <p:spPr>
          <a:xfrm flipH="1">
            <a:off x="6450473" y="4391507"/>
            <a:ext cx="1" cy="13417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863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redondeado"/>
          <p:cNvSpPr/>
          <p:nvPr/>
        </p:nvSpPr>
        <p:spPr>
          <a:xfrm>
            <a:off x="1763688" y="404664"/>
            <a:ext cx="5544616" cy="7200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AUDITORIA DE GESTION</a:t>
            </a:r>
            <a:endParaRPr lang="es-EC" dirty="0"/>
          </a:p>
        </p:txBody>
      </p:sp>
      <p:graphicFrame>
        <p:nvGraphicFramePr>
          <p:cNvPr id="5" name="4 Diagrama"/>
          <p:cNvGraphicFramePr/>
          <p:nvPr>
            <p:extLst>
              <p:ext uri="{D42A27DB-BD31-4B8C-83A1-F6EECF244321}">
                <p14:modId xmlns:p14="http://schemas.microsoft.com/office/powerpoint/2010/main" val="1246797565"/>
              </p:ext>
            </p:extLst>
          </p:nvPr>
        </p:nvGraphicFramePr>
        <p:xfrm>
          <a:off x="755576" y="1700808"/>
          <a:ext cx="720080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Resultado de imagen para auditoria"/>
          <p:cNvPicPr>
            <a:picLocks noChangeAspect="1" noChangeArrowheads="1"/>
          </p:cNvPicPr>
          <p:nvPr/>
        </p:nvPicPr>
        <p:blipFill rotWithShape="1">
          <a:blip r:embed="rId8">
            <a:extLst>
              <a:ext uri="{28A0092B-C50C-407E-A947-70E740481C1C}">
                <a14:useLocalDpi xmlns:a14="http://schemas.microsoft.com/office/drawing/2010/main" val="0"/>
              </a:ext>
            </a:extLst>
          </a:blip>
          <a:srcRect l="6701" t="11959" r="9735" b="23017"/>
          <a:stretch/>
        </p:blipFill>
        <p:spPr bwMode="auto">
          <a:xfrm>
            <a:off x="5076056" y="5555231"/>
            <a:ext cx="2807320" cy="118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863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956376"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redondeado"/>
          <p:cNvSpPr/>
          <p:nvPr/>
        </p:nvSpPr>
        <p:spPr>
          <a:xfrm>
            <a:off x="1763688" y="980728"/>
            <a:ext cx="518457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METODOLOGIA </a:t>
            </a:r>
            <a:endParaRPr lang="es-EC" dirty="0"/>
          </a:p>
        </p:txBody>
      </p:sp>
      <p:sp>
        <p:nvSpPr>
          <p:cNvPr id="6" name="5 Elipse"/>
          <p:cNvSpPr/>
          <p:nvPr/>
        </p:nvSpPr>
        <p:spPr>
          <a:xfrm>
            <a:off x="167092" y="1916832"/>
            <a:ext cx="1812620" cy="143028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1400" b="1" dirty="0" smtClean="0"/>
              <a:t>Planificación</a:t>
            </a:r>
          </a:p>
          <a:p>
            <a:pPr algn="ctr"/>
            <a:r>
              <a:rPr lang="es-EC" sz="1400" dirty="0" smtClean="0"/>
              <a:t>NIA 300</a:t>
            </a:r>
          </a:p>
          <a:p>
            <a:pPr algn="ctr"/>
            <a:r>
              <a:rPr lang="es-EC" sz="1400" dirty="0" smtClean="0"/>
              <a:t>NIA 315</a:t>
            </a:r>
          </a:p>
          <a:p>
            <a:pPr algn="ctr"/>
            <a:r>
              <a:rPr lang="es-EC" sz="1400" dirty="0" smtClean="0"/>
              <a:t>NIA 400</a:t>
            </a:r>
          </a:p>
          <a:p>
            <a:pPr algn="ctr"/>
            <a:r>
              <a:rPr lang="es-EC" sz="1400" dirty="0" smtClean="0"/>
              <a:t>NIA 200</a:t>
            </a:r>
            <a:endParaRPr lang="es-EC" sz="1400" dirty="0"/>
          </a:p>
        </p:txBody>
      </p:sp>
      <p:sp>
        <p:nvSpPr>
          <p:cNvPr id="7" name="6 Elipse"/>
          <p:cNvSpPr/>
          <p:nvPr/>
        </p:nvSpPr>
        <p:spPr>
          <a:xfrm>
            <a:off x="251520" y="3969060"/>
            <a:ext cx="1728192" cy="79208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Ejecución</a:t>
            </a:r>
          </a:p>
          <a:p>
            <a:pPr algn="ctr"/>
            <a:r>
              <a:rPr lang="es-EC" dirty="0" smtClean="0"/>
              <a:t>NIA 500</a:t>
            </a:r>
            <a:endParaRPr lang="es-EC" dirty="0"/>
          </a:p>
        </p:txBody>
      </p:sp>
      <p:sp>
        <p:nvSpPr>
          <p:cNvPr id="8" name="7 Elipse"/>
          <p:cNvSpPr/>
          <p:nvPr/>
        </p:nvSpPr>
        <p:spPr>
          <a:xfrm>
            <a:off x="167092" y="5085184"/>
            <a:ext cx="1944217" cy="79208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400" dirty="0" smtClean="0"/>
              <a:t>Comunicación de resultados</a:t>
            </a:r>
          </a:p>
          <a:p>
            <a:pPr algn="ctr"/>
            <a:r>
              <a:rPr lang="es-EC" sz="1400" dirty="0" smtClean="0"/>
              <a:t>NIA 700</a:t>
            </a:r>
            <a:endParaRPr lang="es-EC" sz="1400" dirty="0"/>
          </a:p>
        </p:txBody>
      </p:sp>
      <p:sp>
        <p:nvSpPr>
          <p:cNvPr id="9" name="8 Elipse"/>
          <p:cNvSpPr/>
          <p:nvPr/>
        </p:nvSpPr>
        <p:spPr>
          <a:xfrm>
            <a:off x="217690" y="6021288"/>
            <a:ext cx="1868693" cy="79208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600" dirty="0" smtClean="0"/>
              <a:t>Seguimiento y monitoreo</a:t>
            </a:r>
            <a:endParaRPr lang="es-EC" sz="1600" dirty="0"/>
          </a:p>
        </p:txBody>
      </p:sp>
      <p:sp>
        <p:nvSpPr>
          <p:cNvPr id="11" name="10 Flecha derecha"/>
          <p:cNvSpPr/>
          <p:nvPr/>
        </p:nvSpPr>
        <p:spPr>
          <a:xfrm>
            <a:off x="2146575" y="4293096"/>
            <a:ext cx="409201"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Flecha derecha"/>
          <p:cNvSpPr/>
          <p:nvPr/>
        </p:nvSpPr>
        <p:spPr>
          <a:xfrm>
            <a:off x="2252475" y="5373216"/>
            <a:ext cx="409787"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Flecha arriba y abajo"/>
          <p:cNvSpPr/>
          <p:nvPr/>
        </p:nvSpPr>
        <p:spPr>
          <a:xfrm>
            <a:off x="2457369" y="2070720"/>
            <a:ext cx="170415" cy="9361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lecha derecha"/>
          <p:cNvSpPr/>
          <p:nvPr/>
        </p:nvSpPr>
        <p:spPr>
          <a:xfrm>
            <a:off x="2059627" y="2564904"/>
            <a:ext cx="3784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CuadroTexto"/>
          <p:cNvSpPr txBox="1"/>
          <p:nvPr/>
        </p:nvSpPr>
        <p:spPr>
          <a:xfrm>
            <a:off x="2677531" y="1897087"/>
            <a:ext cx="1318405" cy="307777"/>
          </a:xfrm>
          <a:prstGeom prst="rect">
            <a:avLst/>
          </a:prstGeom>
          <a:noFill/>
        </p:spPr>
        <p:txBody>
          <a:bodyPr wrap="square" rtlCol="0">
            <a:spAutoFit/>
          </a:bodyPr>
          <a:lstStyle/>
          <a:p>
            <a:r>
              <a:rPr lang="es-EC" sz="1400" b="1" dirty="0" smtClean="0"/>
              <a:t>Preliminar</a:t>
            </a:r>
            <a:endParaRPr lang="es-EC" sz="1400" b="1" dirty="0"/>
          </a:p>
        </p:txBody>
      </p:sp>
      <p:sp>
        <p:nvSpPr>
          <p:cNvPr id="19" name="18 CuadroTexto"/>
          <p:cNvSpPr txBox="1"/>
          <p:nvPr/>
        </p:nvSpPr>
        <p:spPr>
          <a:xfrm>
            <a:off x="2719169" y="2852936"/>
            <a:ext cx="1060743" cy="307777"/>
          </a:xfrm>
          <a:prstGeom prst="rect">
            <a:avLst/>
          </a:prstGeom>
          <a:noFill/>
        </p:spPr>
        <p:txBody>
          <a:bodyPr wrap="square" rtlCol="0">
            <a:spAutoFit/>
          </a:bodyPr>
          <a:lstStyle/>
          <a:p>
            <a:r>
              <a:rPr lang="es-EC" sz="1400" b="1" dirty="0" smtClean="0"/>
              <a:t>Especifica</a:t>
            </a:r>
            <a:endParaRPr lang="es-EC" sz="1400" b="1" dirty="0"/>
          </a:p>
        </p:txBody>
      </p:sp>
      <p:cxnSp>
        <p:nvCxnSpPr>
          <p:cNvPr id="10" name="9 Conector recto de flecha"/>
          <p:cNvCxnSpPr/>
          <p:nvPr/>
        </p:nvCxnSpPr>
        <p:spPr>
          <a:xfrm flipV="1">
            <a:off x="3779912" y="2060848"/>
            <a:ext cx="576064" cy="98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V="1">
            <a:off x="3779912" y="2982370"/>
            <a:ext cx="576064" cy="98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21 Rectángulo"/>
          <p:cNvSpPr/>
          <p:nvPr/>
        </p:nvSpPr>
        <p:spPr>
          <a:xfrm>
            <a:off x="4427984" y="1628800"/>
            <a:ext cx="3816424" cy="7920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dirty="0" smtClean="0">
                <a:solidFill>
                  <a:schemeClr val="bg1"/>
                </a:solidFill>
              </a:rPr>
              <a:t>* Conocimiento </a:t>
            </a:r>
            <a:r>
              <a:rPr lang="es-EC" sz="1200" dirty="0">
                <a:solidFill>
                  <a:schemeClr val="bg1"/>
                </a:solidFill>
              </a:rPr>
              <a:t>de empresa</a:t>
            </a:r>
          </a:p>
          <a:p>
            <a:pPr marL="171450" indent="-171450">
              <a:buFont typeface="Arial" charset="0"/>
              <a:buChar char="•"/>
            </a:pPr>
            <a:r>
              <a:rPr lang="es-EC" sz="1200" dirty="0" smtClean="0">
                <a:solidFill>
                  <a:schemeClr val="bg1"/>
                </a:solidFill>
              </a:rPr>
              <a:t>Riesgo inherente</a:t>
            </a:r>
          </a:p>
          <a:p>
            <a:pPr marL="171450" indent="-171450">
              <a:buFont typeface="Arial" charset="0"/>
              <a:buChar char="•"/>
            </a:pPr>
            <a:r>
              <a:rPr lang="es-EC" sz="1200" dirty="0" smtClean="0">
                <a:solidFill>
                  <a:schemeClr val="bg1"/>
                </a:solidFill>
              </a:rPr>
              <a:t>Archivo </a:t>
            </a:r>
            <a:r>
              <a:rPr lang="es-EC" sz="1200" dirty="0">
                <a:solidFill>
                  <a:schemeClr val="bg1"/>
                </a:solidFill>
              </a:rPr>
              <a:t>permanente</a:t>
            </a:r>
          </a:p>
        </p:txBody>
      </p:sp>
      <p:sp>
        <p:nvSpPr>
          <p:cNvPr id="23" name="22 Rectángulo"/>
          <p:cNvSpPr/>
          <p:nvPr/>
        </p:nvSpPr>
        <p:spPr>
          <a:xfrm>
            <a:off x="2771800" y="3617935"/>
            <a:ext cx="3816424" cy="132323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endParaRPr lang="es-EC" sz="1200" dirty="0" smtClean="0">
              <a:solidFill>
                <a:schemeClr val="bg1"/>
              </a:solidFill>
            </a:endParaRPr>
          </a:p>
          <a:p>
            <a:pPr marL="285750" indent="-285750">
              <a:buFont typeface="Arial" charset="0"/>
              <a:buChar char="•"/>
            </a:pPr>
            <a:endParaRPr lang="es-EC" sz="1200" dirty="0">
              <a:solidFill>
                <a:schemeClr val="bg1"/>
              </a:solidFill>
            </a:endParaRPr>
          </a:p>
          <a:p>
            <a:pPr marL="285750" indent="-285750">
              <a:buFont typeface="Arial" charset="0"/>
              <a:buChar char="•"/>
            </a:pPr>
            <a:r>
              <a:rPr lang="es-EC" sz="1200" dirty="0" smtClean="0">
                <a:solidFill>
                  <a:schemeClr val="bg1"/>
                </a:solidFill>
              </a:rPr>
              <a:t>Papeles </a:t>
            </a:r>
            <a:r>
              <a:rPr lang="es-EC" sz="1200" dirty="0">
                <a:solidFill>
                  <a:schemeClr val="bg1"/>
                </a:solidFill>
              </a:rPr>
              <a:t>de trabajo</a:t>
            </a:r>
          </a:p>
          <a:p>
            <a:pPr marL="285750" indent="-285750">
              <a:buFont typeface="Arial" charset="0"/>
              <a:buChar char="•"/>
            </a:pPr>
            <a:r>
              <a:rPr lang="es-EC" sz="1200" dirty="0">
                <a:solidFill>
                  <a:schemeClr val="bg1"/>
                </a:solidFill>
              </a:rPr>
              <a:t>Evidencia </a:t>
            </a:r>
          </a:p>
          <a:p>
            <a:pPr marL="285750" indent="-285750">
              <a:buFont typeface="Arial" charset="0"/>
              <a:buChar char="•"/>
            </a:pPr>
            <a:r>
              <a:rPr lang="es-EC" sz="1200" dirty="0" smtClean="0">
                <a:solidFill>
                  <a:schemeClr val="bg1"/>
                </a:solidFill>
              </a:rPr>
              <a:t>Hallazgos</a:t>
            </a:r>
          </a:p>
          <a:p>
            <a:pPr marL="285750" indent="-285750">
              <a:buFont typeface="Arial" charset="0"/>
              <a:buChar char="•"/>
            </a:pPr>
            <a:r>
              <a:rPr lang="es-EC" sz="1200" dirty="0" smtClean="0">
                <a:solidFill>
                  <a:schemeClr val="bg1"/>
                </a:solidFill>
              </a:rPr>
              <a:t>Técnicas de auditoria</a:t>
            </a:r>
          </a:p>
          <a:p>
            <a:pPr marL="285750" indent="-285750">
              <a:buFont typeface="Arial" charset="0"/>
              <a:buChar char="•"/>
            </a:pPr>
            <a:r>
              <a:rPr lang="es-EC" sz="1200" dirty="0" smtClean="0">
                <a:solidFill>
                  <a:schemeClr val="bg1"/>
                </a:solidFill>
              </a:rPr>
              <a:t>Programas de auditoria</a:t>
            </a:r>
          </a:p>
          <a:p>
            <a:pPr marL="285750" indent="-285750">
              <a:buFont typeface="Arial" charset="0"/>
              <a:buChar char="•"/>
            </a:pPr>
            <a:r>
              <a:rPr lang="es-EC" sz="1200" dirty="0" smtClean="0">
                <a:solidFill>
                  <a:schemeClr val="bg1"/>
                </a:solidFill>
              </a:rPr>
              <a:t>Archivo corriente</a:t>
            </a:r>
          </a:p>
          <a:p>
            <a:r>
              <a:rPr lang="es-EC" sz="1200" dirty="0" smtClean="0">
                <a:solidFill>
                  <a:schemeClr val="bg1"/>
                </a:solidFill>
              </a:rPr>
              <a:t> </a:t>
            </a:r>
          </a:p>
          <a:p>
            <a:pPr marL="285750" indent="-285750">
              <a:buFont typeface="Arial" charset="0"/>
              <a:buChar char="•"/>
            </a:pPr>
            <a:endParaRPr lang="es-EC" sz="1200" dirty="0">
              <a:solidFill>
                <a:schemeClr val="bg1"/>
              </a:solidFill>
            </a:endParaRPr>
          </a:p>
        </p:txBody>
      </p:sp>
      <p:sp>
        <p:nvSpPr>
          <p:cNvPr id="25" name="24 Rectángulo"/>
          <p:cNvSpPr/>
          <p:nvPr/>
        </p:nvSpPr>
        <p:spPr>
          <a:xfrm>
            <a:off x="4411081" y="2610036"/>
            <a:ext cx="3816424" cy="890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s-EC" sz="1200" dirty="0">
                <a:solidFill>
                  <a:schemeClr val="bg1"/>
                </a:solidFill>
              </a:rPr>
              <a:t>Evaluación control interno</a:t>
            </a:r>
          </a:p>
          <a:p>
            <a:pPr marL="285750" indent="-285750">
              <a:buFont typeface="Arial" charset="0"/>
              <a:buChar char="•"/>
            </a:pPr>
            <a:r>
              <a:rPr lang="es-EC" sz="1200" dirty="0">
                <a:solidFill>
                  <a:schemeClr val="bg1"/>
                </a:solidFill>
              </a:rPr>
              <a:t>Riesgo de </a:t>
            </a:r>
            <a:r>
              <a:rPr lang="es-EC" sz="1200" dirty="0" smtClean="0">
                <a:solidFill>
                  <a:schemeClr val="bg1"/>
                </a:solidFill>
              </a:rPr>
              <a:t>control</a:t>
            </a:r>
          </a:p>
          <a:p>
            <a:pPr marL="285750" indent="-285750">
              <a:buFont typeface="Arial" charset="0"/>
              <a:buChar char="•"/>
            </a:pPr>
            <a:r>
              <a:rPr lang="es-EC" sz="1200" dirty="0">
                <a:solidFill>
                  <a:schemeClr val="bg1"/>
                </a:solidFill>
              </a:rPr>
              <a:t>Riesgo de detección </a:t>
            </a:r>
          </a:p>
          <a:p>
            <a:pPr marL="285750" indent="-285750">
              <a:buFont typeface="Arial" charset="0"/>
              <a:buChar char="•"/>
            </a:pPr>
            <a:r>
              <a:rPr lang="es-EC" sz="1200" dirty="0">
                <a:solidFill>
                  <a:schemeClr val="bg1"/>
                </a:solidFill>
              </a:rPr>
              <a:t>Riesgo de Auditoria</a:t>
            </a:r>
          </a:p>
        </p:txBody>
      </p:sp>
      <p:sp>
        <p:nvSpPr>
          <p:cNvPr id="26" name="25 Rectángulo"/>
          <p:cNvSpPr/>
          <p:nvPr/>
        </p:nvSpPr>
        <p:spPr>
          <a:xfrm>
            <a:off x="2766729" y="5143647"/>
            <a:ext cx="3816424" cy="66161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endParaRPr lang="es-EC" sz="1200" dirty="0" smtClean="0">
              <a:solidFill>
                <a:schemeClr val="bg1"/>
              </a:solidFill>
            </a:endParaRPr>
          </a:p>
          <a:p>
            <a:pPr marL="285750" indent="-285750">
              <a:buFont typeface="Arial" charset="0"/>
              <a:buChar char="•"/>
            </a:pPr>
            <a:endParaRPr lang="es-EC" sz="1200" dirty="0">
              <a:solidFill>
                <a:schemeClr val="bg1"/>
              </a:solidFill>
            </a:endParaRPr>
          </a:p>
          <a:p>
            <a:pPr marL="285750" indent="-285750">
              <a:buFont typeface="Arial" charset="0"/>
              <a:buChar char="•"/>
            </a:pPr>
            <a:r>
              <a:rPr lang="es-EC" sz="1200" dirty="0" smtClean="0">
                <a:solidFill>
                  <a:schemeClr val="bg1"/>
                </a:solidFill>
              </a:rPr>
              <a:t>Informe de auditoria</a:t>
            </a:r>
            <a:endParaRPr lang="es-EC" sz="1200" dirty="0">
              <a:solidFill>
                <a:schemeClr val="bg1"/>
              </a:solidFill>
            </a:endParaRPr>
          </a:p>
          <a:p>
            <a:r>
              <a:rPr lang="es-EC" sz="1200" dirty="0" smtClean="0">
                <a:solidFill>
                  <a:schemeClr val="bg1"/>
                </a:solidFill>
              </a:rPr>
              <a:t> </a:t>
            </a:r>
          </a:p>
          <a:p>
            <a:pPr marL="285750" indent="-285750">
              <a:buFont typeface="Arial" charset="0"/>
              <a:buChar char="•"/>
            </a:pPr>
            <a:endParaRPr lang="es-EC" sz="1200" dirty="0">
              <a:solidFill>
                <a:schemeClr val="bg1"/>
              </a:solidFill>
            </a:endParaRPr>
          </a:p>
        </p:txBody>
      </p:sp>
      <p:pic>
        <p:nvPicPr>
          <p:cNvPr id="1026" name="Picture 2" descr="Resultado de imagen para audito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632435"/>
            <a:ext cx="2028825" cy="2257426"/>
          </a:xfrm>
          <a:prstGeom prst="rect">
            <a:avLst/>
          </a:prstGeom>
          <a:noFill/>
          <a:extLst>
            <a:ext uri="{909E8E84-426E-40DD-AFC4-6F175D3DCCD1}">
              <a14:hiddenFill xmlns:a14="http://schemas.microsoft.com/office/drawing/2010/main">
                <a:solidFill>
                  <a:srgbClr val="FFFFFF"/>
                </a:solidFill>
              </a14:hiddenFill>
            </a:ext>
          </a:extLst>
        </p:spPr>
      </p:pic>
      <p:sp>
        <p:nvSpPr>
          <p:cNvPr id="28" name="27 Rectángulo redondeado"/>
          <p:cNvSpPr/>
          <p:nvPr/>
        </p:nvSpPr>
        <p:spPr>
          <a:xfrm>
            <a:off x="1638773" y="228757"/>
            <a:ext cx="5544616" cy="60795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AUDITORIA DE GESTION</a:t>
            </a:r>
            <a:endParaRPr lang="es-EC" dirty="0"/>
          </a:p>
        </p:txBody>
      </p:sp>
    </p:spTree>
    <p:extLst>
      <p:ext uri="{BB962C8B-B14F-4D97-AF65-F5344CB8AC3E}">
        <p14:creationId xmlns:p14="http://schemas.microsoft.com/office/powerpoint/2010/main" val="1144863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093296"/>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redondeado"/>
          <p:cNvSpPr/>
          <p:nvPr/>
        </p:nvSpPr>
        <p:spPr>
          <a:xfrm>
            <a:off x="1638773" y="228757"/>
            <a:ext cx="5544616" cy="60795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AUDITORIA DE GESTION</a:t>
            </a:r>
            <a:endParaRPr lang="es-EC" dirty="0"/>
          </a:p>
        </p:txBody>
      </p:sp>
      <p:graphicFrame>
        <p:nvGraphicFramePr>
          <p:cNvPr id="4" name="3 Diagrama"/>
          <p:cNvGraphicFramePr/>
          <p:nvPr>
            <p:extLst>
              <p:ext uri="{D42A27DB-BD31-4B8C-83A1-F6EECF244321}">
                <p14:modId xmlns:p14="http://schemas.microsoft.com/office/powerpoint/2010/main" val="1607356241"/>
              </p:ext>
            </p:extLst>
          </p:nvPr>
        </p:nvGraphicFramePr>
        <p:xfrm>
          <a:off x="-756592" y="19572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extLst>
              <p:ext uri="{D42A27DB-BD31-4B8C-83A1-F6EECF244321}">
                <p14:modId xmlns:p14="http://schemas.microsoft.com/office/powerpoint/2010/main" val="1334423992"/>
              </p:ext>
            </p:extLst>
          </p:nvPr>
        </p:nvGraphicFramePr>
        <p:xfrm>
          <a:off x="3779912" y="198884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5 Rectángulo redondeado"/>
          <p:cNvSpPr/>
          <p:nvPr/>
        </p:nvSpPr>
        <p:spPr>
          <a:xfrm>
            <a:off x="2195736" y="980728"/>
            <a:ext cx="468052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HERRAMIENTAS DE EVALUACION DE AUDITORIA DE GESTION</a:t>
            </a:r>
            <a:endParaRPr lang="es-EC" dirty="0"/>
          </a:p>
        </p:txBody>
      </p:sp>
      <p:sp>
        <p:nvSpPr>
          <p:cNvPr id="8" name="7 Botón de acción: Personalizar">
            <a:hlinkClick r:id="rId13" action="ppaction://hlinksldjump" highlightClick="1"/>
          </p:cNvPr>
          <p:cNvSpPr/>
          <p:nvPr/>
        </p:nvSpPr>
        <p:spPr>
          <a:xfrm>
            <a:off x="4139952" y="2420888"/>
            <a:ext cx="271129" cy="144016"/>
          </a:xfrm>
          <a:prstGeom prst="actionButtonBlank">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Botón de acción: Personalizar">
            <a:hlinkClick r:id="rId14" action="ppaction://hlinksldjump" highlightClick="1"/>
          </p:cNvPr>
          <p:cNvSpPr/>
          <p:nvPr/>
        </p:nvSpPr>
        <p:spPr>
          <a:xfrm>
            <a:off x="4139952" y="3284984"/>
            <a:ext cx="271129" cy="144016"/>
          </a:xfrm>
          <a:prstGeom prst="actionButtonBlank">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Botón de acción: Personalizar">
            <a:hlinkClick r:id="rId15" action="ppaction://hlinksldjump" highlightClick="1"/>
          </p:cNvPr>
          <p:cNvSpPr/>
          <p:nvPr/>
        </p:nvSpPr>
        <p:spPr>
          <a:xfrm>
            <a:off x="4139952" y="4077072"/>
            <a:ext cx="271129" cy="144016"/>
          </a:xfrm>
          <a:prstGeom prst="actionButtonBlank">
            <a:avLst/>
          </a:prstGeom>
          <a:solidFill>
            <a:schemeClr val="accent4">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Botón de acción: Personalizar">
            <a:hlinkClick r:id="rId16" action="ppaction://hlinksldjump" highlightClick="1"/>
          </p:cNvPr>
          <p:cNvSpPr/>
          <p:nvPr/>
        </p:nvSpPr>
        <p:spPr>
          <a:xfrm>
            <a:off x="4076684" y="4941168"/>
            <a:ext cx="279292" cy="180020"/>
          </a:xfrm>
          <a:prstGeom prst="actionButtonBlank">
            <a:avLst/>
          </a:prstGeom>
          <a:solidFill>
            <a:schemeClr val="bg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Botón de acción: Personalizar">
            <a:hlinkClick r:id="rId17" action="ppaction://hlinksldjump" highlightClick="1"/>
          </p:cNvPr>
          <p:cNvSpPr/>
          <p:nvPr/>
        </p:nvSpPr>
        <p:spPr>
          <a:xfrm>
            <a:off x="4076685" y="5733256"/>
            <a:ext cx="279292" cy="216024"/>
          </a:xfrm>
          <a:prstGeom prst="actionButtonBlank">
            <a:avLst/>
          </a:prstGeom>
          <a:solidFill>
            <a:schemeClr val="accent5">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Botón de acción: Personalizar">
            <a:hlinkClick r:id="rId18" action="ppaction://hlinksldjump" highlightClick="1"/>
          </p:cNvPr>
          <p:cNvSpPr/>
          <p:nvPr/>
        </p:nvSpPr>
        <p:spPr>
          <a:xfrm>
            <a:off x="8604448" y="2348880"/>
            <a:ext cx="216024" cy="144016"/>
          </a:xfrm>
          <a:prstGeom prst="actionButtonBlank">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Botón de acción: Personalizar">
            <a:hlinkClick r:id="rId19" action="ppaction://hlinksldjump" highlightClick="1"/>
          </p:cNvPr>
          <p:cNvSpPr/>
          <p:nvPr/>
        </p:nvSpPr>
        <p:spPr>
          <a:xfrm>
            <a:off x="8604448" y="2924944"/>
            <a:ext cx="216024" cy="144016"/>
          </a:xfrm>
          <a:prstGeom prst="actionButtonBlank">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Botón de acción: Personalizar">
            <a:hlinkClick r:id="rId19" action="ppaction://hlinksldjump" highlightClick="1"/>
          </p:cNvPr>
          <p:cNvSpPr/>
          <p:nvPr/>
        </p:nvSpPr>
        <p:spPr>
          <a:xfrm>
            <a:off x="8604448" y="3717032"/>
            <a:ext cx="216024" cy="144016"/>
          </a:xfrm>
          <a:prstGeom prst="actionButtonBlank">
            <a:avLst/>
          </a:prstGeom>
          <a:solidFill>
            <a:schemeClr val="bg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Botón de acción: Personalizar">
            <a:hlinkClick r:id="rId20" action="ppaction://hlinksldjump" highlightClick="1"/>
          </p:cNvPr>
          <p:cNvSpPr/>
          <p:nvPr/>
        </p:nvSpPr>
        <p:spPr>
          <a:xfrm>
            <a:off x="8604448" y="4437112"/>
            <a:ext cx="216024" cy="144016"/>
          </a:xfrm>
          <a:prstGeom prst="actionButtonBlank">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Botón de acción: Personalizar">
            <a:hlinkClick r:id="rId21" action="ppaction://hlinksldjump" highlightClick="1"/>
          </p:cNvPr>
          <p:cNvSpPr/>
          <p:nvPr/>
        </p:nvSpPr>
        <p:spPr>
          <a:xfrm>
            <a:off x="8604448" y="5031178"/>
            <a:ext cx="216024" cy="198022"/>
          </a:xfrm>
          <a:prstGeom prst="actionButtonBlank">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Botón de acción: Personalizar">
            <a:hlinkClick r:id="rId22" action="ppaction://hlinksldjump" highlightClick="1"/>
          </p:cNvPr>
          <p:cNvSpPr/>
          <p:nvPr/>
        </p:nvSpPr>
        <p:spPr>
          <a:xfrm>
            <a:off x="8604448" y="5841268"/>
            <a:ext cx="216024" cy="108012"/>
          </a:xfrm>
          <a:prstGeom prst="actionButtonBlank">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Botón de acción: Volver">
            <a:hlinkClick r:id="rId23" action="ppaction://hlinksldjump" highlightClick="1"/>
          </p:cNvPr>
          <p:cNvSpPr/>
          <p:nvPr/>
        </p:nvSpPr>
        <p:spPr>
          <a:xfrm>
            <a:off x="4535996" y="6485125"/>
            <a:ext cx="360040" cy="277801"/>
          </a:xfrm>
          <a:prstGeom prst="actionButtonRetur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44863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Elipse"/>
          <p:cNvSpPr/>
          <p:nvPr/>
        </p:nvSpPr>
        <p:spPr>
          <a:xfrm>
            <a:off x="3275856" y="836712"/>
            <a:ext cx="2448272" cy="792088"/>
          </a:xfrm>
          <a:prstGeom prst="ellipse">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b="1" dirty="0" smtClean="0"/>
              <a:t>CONTROL INTERNO</a:t>
            </a:r>
            <a:endParaRPr lang="es-EC" b="1" dirty="0"/>
          </a:p>
        </p:txBody>
      </p:sp>
      <p:sp>
        <p:nvSpPr>
          <p:cNvPr id="4" name="3 Elipse"/>
          <p:cNvSpPr/>
          <p:nvPr/>
        </p:nvSpPr>
        <p:spPr>
          <a:xfrm>
            <a:off x="1835696" y="1880828"/>
            <a:ext cx="5400600" cy="1836204"/>
          </a:xfrm>
          <a:prstGeom prst="ellipse">
            <a:avLst/>
          </a:prstGeom>
          <a:solidFill>
            <a:schemeClr val="tx2">
              <a:lumMod val="60000"/>
              <a:lumOff val="4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sz="1400" dirty="0" smtClean="0"/>
          </a:p>
          <a:p>
            <a:pPr algn="ctr"/>
            <a:r>
              <a:rPr lang="es-EC" sz="1400" dirty="0" smtClean="0"/>
              <a:t>Es un </a:t>
            </a:r>
            <a:r>
              <a:rPr lang="es-EC" sz="1400" dirty="0"/>
              <a:t>proceso efectuado por la dirección y el resto del personal de la organización, el control interno está puntualmente diseñado con el objetivo de proporcionar razonabilidad y credibilidad en lo que concierne a la consecución de los objetivos propios de la </a:t>
            </a:r>
            <a:r>
              <a:rPr lang="es-EC" sz="1400" dirty="0" smtClean="0"/>
              <a:t>entidad.</a:t>
            </a:r>
            <a:endParaRPr lang="es-EC" sz="1400" dirty="0"/>
          </a:p>
        </p:txBody>
      </p:sp>
      <p:cxnSp>
        <p:nvCxnSpPr>
          <p:cNvPr id="6" name="5 Conector recto de flecha"/>
          <p:cNvCxnSpPr>
            <a:stCxn id="4" idx="4"/>
            <a:endCxn id="7" idx="0"/>
          </p:cNvCxnSpPr>
          <p:nvPr/>
        </p:nvCxnSpPr>
        <p:spPr>
          <a:xfrm>
            <a:off x="4535996" y="3717032"/>
            <a:ext cx="0" cy="2896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Rectángulo redondeado"/>
          <p:cNvSpPr/>
          <p:nvPr/>
        </p:nvSpPr>
        <p:spPr>
          <a:xfrm>
            <a:off x="3203848" y="4006653"/>
            <a:ext cx="2664296" cy="64648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dirty="0" smtClean="0"/>
              <a:t>Herramienta para evaluar CI</a:t>
            </a:r>
            <a:endParaRPr lang="es-EC" dirty="0"/>
          </a:p>
        </p:txBody>
      </p:sp>
      <p:cxnSp>
        <p:nvCxnSpPr>
          <p:cNvPr id="10" name="9 Conector recto de flecha"/>
          <p:cNvCxnSpPr>
            <a:endCxn id="20" idx="0"/>
          </p:cNvCxnSpPr>
          <p:nvPr/>
        </p:nvCxnSpPr>
        <p:spPr>
          <a:xfrm flipH="1">
            <a:off x="2202779" y="4344641"/>
            <a:ext cx="1057573"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7" idx="2"/>
            <a:endCxn id="21" idx="0"/>
          </p:cNvCxnSpPr>
          <p:nvPr/>
        </p:nvCxnSpPr>
        <p:spPr>
          <a:xfrm>
            <a:off x="4535996" y="4653136"/>
            <a:ext cx="29874" cy="4400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endCxn id="22" idx="0"/>
          </p:cNvCxnSpPr>
          <p:nvPr/>
        </p:nvCxnSpPr>
        <p:spPr>
          <a:xfrm>
            <a:off x="5807512" y="4324579"/>
            <a:ext cx="1086746" cy="766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4492735" y="1628800"/>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9 Rectángulo redondeado"/>
          <p:cNvSpPr/>
          <p:nvPr/>
        </p:nvSpPr>
        <p:spPr>
          <a:xfrm>
            <a:off x="1273718" y="5136729"/>
            <a:ext cx="1858122" cy="504056"/>
          </a:xfrm>
          <a:prstGeom prst="roundRect">
            <a:avLst/>
          </a:prstGeom>
          <a:solidFill>
            <a:schemeClr val="accent4">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dirty="0" smtClean="0"/>
              <a:t>Flujograma</a:t>
            </a:r>
            <a:endParaRPr lang="es-EC" sz="1400" dirty="0"/>
          </a:p>
        </p:txBody>
      </p:sp>
      <p:sp>
        <p:nvSpPr>
          <p:cNvPr id="21" name="20 Rectángulo redondeado"/>
          <p:cNvSpPr/>
          <p:nvPr/>
        </p:nvSpPr>
        <p:spPr>
          <a:xfrm>
            <a:off x="3551627" y="5093225"/>
            <a:ext cx="2028485" cy="504056"/>
          </a:xfrm>
          <a:prstGeom prst="roundRect">
            <a:avLst/>
          </a:prstGeom>
          <a:solidFill>
            <a:schemeClr val="accent4">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dirty="0" smtClean="0"/>
              <a:t>Cuestionario</a:t>
            </a:r>
            <a:endParaRPr lang="es-EC" sz="1400" dirty="0"/>
          </a:p>
        </p:txBody>
      </p:sp>
      <p:sp>
        <p:nvSpPr>
          <p:cNvPr id="22" name="21 Rectángulo redondeado"/>
          <p:cNvSpPr/>
          <p:nvPr/>
        </p:nvSpPr>
        <p:spPr>
          <a:xfrm>
            <a:off x="5940152" y="5091098"/>
            <a:ext cx="1908212" cy="504056"/>
          </a:xfrm>
          <a:prstGeom prst="roundRect">
            <a:avLst/>
          </a:prstGeom>
          <a:solidFill>
            <a:schemeClr val="accent4">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dirty="0" smtClean="0"/>
              <a:t>Matriz de riesgo</a:t>
            </a:r>
            <a:endParaRPr lang="es-EC" sz="1400" dirty="0"/>
          </a:p>
        </p:txBody>
      </p:sp>
      <p:sp>
        <p:nvSpPr>
          <p:cNvPr id="43" name="42 Rectángulo redondeado"/>
          <p:cNvSpPr/>
          <p:nvPr/>
        </p:nvSpPr>
        <p:spPr>
          <a:xfrm>
            <a:off x="258563" y="4005857"/>
            <a:ext cx="1858122" cy="504056"/>
          </a:xfrm>
          <a:prstGeom prst="roundRect">
            <a:avLst/>
          </a:prstGeom>
          <a:solidFill>
            <a:schemeClr val="accent4">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dirty="0" smtClean="0"/>
              <a:t>Cedula Narrativa</a:t>
            </a:r>
            <a:endParaRPr lang="es-EC" sz="1400" dirty="0"/>
          </a:p>
        </p:txBody>
      </p:sp>
      <p:sp>
        <p:nvSpPr>
          <p:cNvPr id="44" name="43 Rectángulo redondeado"/>
          <p:cNvSpPr/>
          <p:nvPr/>
        </p:nvSpPr>
        <p:spPr>
          <a:xfrm>
            <a:off x="6876256" y="4005064"/>
            <a:ext cx="1858122" cy="504056"/>
          </a:xfrm>
          <a:prstGeom prst="roundRect">
            <a:avLst/>
          </a:prstGeom>
          <a:solidFill>
            <a:schemeClr val="accent4">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dirty="0" smtClean="0"/>
              <a:t>Lista de verificación</a:t>
            </a:r>
            <a:endParaRPr lang="es-EC" sz="1400" dirty="0"/>
          </a:p>
        </p:txBody>
      </p:sp>
      <p:cxnSp>
        <p:nvCxnSpPr>
          <p:cNvPr id="51" name="50 Conector recto de flecha"/>
          <p:cNvCxnSpPr/>
          <p:nvPr/>
        </p:nvCxnSpPr>
        <p:spPr>
          <a:xfrm flipV="1">
            <a:off x="5796136" y="4221088"/>
            <a:ext cx="108674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a:endCxn id="43" idx="3"/>
          </p:cNvCxnSpPr>
          <p:nvPr/>
        </p:nvCxnSpPr>
        <p:spPr>
          <a:xfrm flipH="1">
            <a:off x="2116685" y="4257885"/>
            <a:ext cx="10871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8" name="Picture 2" descr="Resultado de imagen para control inter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63" y="476672"/>
            <a:ext cx="1680121" cy="10037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316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3632225017"/>
              </p:ext>
            </p:extLst>
          </p:nvPr>
        </p:nvGraphicFramePr>
        <p:xfrm>
          <a:off x="1259632" y="260648"/>
          <a:ext cx="7488832" cy="5884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Botón de acción: Personalizar">
            <a:hlinkClick r:id="rId8" action="ppaction://hlinksldjump" highlightClick="1"/>
          </p:cNvPr>
          <p:cNvSpPr/>
          <p:nvPr/>
        </p:nvSpPr>
        <p:spPr>
          <a:xfrm>
            <a:off x="8388424" y="1556792"/>
            <a:ext cx="144016" cy="144016"/>
          </a:xfrm>
          <a:prstGeom prst="actionButtonBlank">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Botón de acción: Personalizar">
            <a:hlinkClick r:id="rId9" action="ppaction://hlinksldjump" highlightClick="1"/>
          </p:cNvPr>
          <p:cNvSpPr/>
          <p:nvPr/>
        </p:nvSpPr>
        <p:spPr>
          <a:xfrm>
            <a:off x="8388424" y="2852936"/>
            <a:ext cx="144016" cy="1440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Botón de acción: Personalizar">
            <a:hlinkClick r:id="rId10" action="ppaction://hlinksldjump" highlightClick="1"/>
          </p:cNvPr>
          <p:cNvSpPr/>
          <p:nvPr/>
        </p:nvSpPr>
        <p:spPr>
          <a:xfrm>
            <a:off x="8532440" y="3861048"/>
            <a:ext cx="144016" cy="1440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Botón de acción: Personalizar">
            <a:hlinkClick r:id="rId11" action="ppaction://hlinksldjump" highlightClick="1"/>
          </p:cNvPr>
          <p:cNvSpPr/>
          <p:nvPr/>
        </p:nvSpPr>
        <p:spPr>
          <a:xfrm>
            <a:off x="8532440" y="4941168"/>
            <a:ext cx="144016" cy="1440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Botón de acción: Personalizar">
            <a:hlinkClick r:id="rId12" action="ppaction://hlinksldjump" highlightClick="1"/>
          </p:cNvPr>
          <p:cNvSpPr/>
          <p:nvPr/>
        </p:nvSpPr>
        <p:spPr>
          <a:xfrm>
            <a:off x="8388424" y="5949280"/>
            <a:ext cx="144016" cy="7200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Botón de acción: Volver">
            <a:hlinkClick r:id="rId13" action="ppaction://hlinksldjump" highlightClick="1"/>
          </p:cNvPr>
          <p:cNvSpPr/>
          <p:nvPr/>
        </p:nvSpPr>
        <p:spPr>
          <a:xfrm>
            <a:off x="5292080" y="6228714"/>
            <a:ext cx="432048" cy="305228"/>
          </a:xfrm>
          <a:prstGeom prst="actionButtonRetur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47316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7016" t="23317" r="25851" b="9175"/>
          <a:stretch/>
        </p:blipFill>
        <p:spPr bwMode="auto">
          <a:xfrm>
            <a:off x="1494971" y="1196752"/>
            <a:ext cx="6023430" cy="531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971600" y="404664"/>
            <a:ext cx="2520280" cy="646331"/>
          </a:xfrm>
          <a:prstGeom prst="rect">
            <a:avLst/>
          </a:prstGeom>
          <a:noFill/>
        </p:spPr>
        <p:txBody>
          <a:bodyPr wrap="square" rtlCol="0">
            <a:spAutoFit/>
          </a:bodyPr>
          <a:lstStyle/>
          <a:p>
            <a:pPr algn="ctr"/>
            <a:r>
              <a:rPr lang="es-EC" b="1" dirty="0" smtClean="0"/>
              <a:t>Ejemplo Cédula narrativa</a:t>
            </a:r>
            <a:endParaRPr lang="es-EC" b="1" dirty="0"/>
          </a:p>
        </p:txBody>
      </p:sp>
      <p:sp>
        <p:nvSpPr>
          <p:cNvPr id="7" name="6 Botón de acción: Hacia atrás o Anterior">
            <a:hlinkClick r:id="rId4" action="ppaction://hlinksldjump" highlightClick="1"/>
          </p:cNvPr>
          <p:cNvSpPr/>
          <p:nvPr/>
        </p:nvSpPr>
        <p:spPr>
          <a:xfrm>
            <a:off x="8388424" y="6515112"/>
            <a:ext cx="216024" cy="154248"/>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47316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squina doblada"/>
          <p:cNvSpPr/>
          <p:nvPr/>
        </p:nvSpPr>
        <p:spPr>
          <a:xfrm>
            <a:off x="212582" y="548680"/>
            <a:ext cx="5295522" cy="864096"/>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r>
              <a:rPr lang="es-EC" b="1" dirty="0" smtClean="0"/>
              <a:t>       CAPITULO I .- ASPECTOS </a:t>
            </a:r>
            <a:r>
              <a:rPr lang="es-EC" b="1" dirty="0"/>
              <a:t>GENERALES</a:t>
            </a:r>
          </a:p>
        </p:txBody>
      </p:sp>
      <p:sp>
        <p:nvSpPr>
          <p:cNvPr id="7" name="6 Esquina doblada"/>
          <p:cNvSpPr/>
          <p:nvPr/>
        </p:nvSpPr>
        <p:spPr>
          <a:xfrm>
            <a:off x="2483768" y="4404918"/>
            <a:ext cx="5760640" cy="794655"/>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b="1" dirty="0" smtClean="0"/>
              <a:t>CAPITULO V .-  CASO </a:t>
            </a:r>
            <a:r>
              <a:rPr lang="es-EC" b="1" dirty="0"/>
              <a:t>PRACTICO </a:t>
            </a:r>
          </a:p>
        </p:txBody>
      </p:sp>
      <p:sp>
        <p:nvSpPr>
          <p:cNvPr id="8" name="7 Esquina doblada"/>
          <p:cNvSpPr/>
          <p:nvPr/>
        </p:nvSpPr>
        <p:spPr>
          <a:xfrm>
            <a:off x="671693" y="1484784"/>
            <a:ext cx="5556491" cy="936104"/>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r>
              <a:rPr lang="es-EC" b="1" dirty="0" smtClean="0"/>
              <a:t>        CAPITULO II .- DIRECCIONAMIENTO</a:t>
            </a:r>
          </a:p>
          <a:p>
            <a:r>
              <a:rPr lang="es-EC" b="1" dirty="0"/>
              <a:t> </a:t>
            </a:r>
            <a:r>
              <a:rPr lang="es-EC" b="1" dirty="0" smtClean="0"/>
              <a:t>                                      ESTRATÉGICO</a:t>
            </a:r>
            <a:endParaRPr lang="es-EC" b="1" dirty="0"/>
          </a:p>
        </p:txBody>
      </p:sp>
      <p:sp>
        <p:nvSpPr>
          <p:cNvPr id="9" name="8 Esquina doblada"/>
          <p:cNvSpPr/>
          <p:nvPr/>
        </p:nvSpPr>
        <p:spPr>
          <a:xfrm>
            <a:off x="1835696" y="3429000"/>
            <a:ext cx="6061617" cy="885913"/>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lvl="0"/>
            <a:r>
              <a:rPr lang="es-EC" b="1" dirty="0" smtClean="0"/>
              <a:t>      CAPITULO IV .- LA </a:t>
            </a:r>
            <a:r>
              <a:rPr lang="es-EC" b="1" dirty="0"/>
              <a:t>AUDITORÍA DE GESTIÓN</a:t>
            </a:r>
          </a:p>
        </p:txBody>
      </p:sp>
      <p:sp>
        <p:nvSpPr>
          <p:cNvPr id="10" name="9 Esquina doblada"/>
          <p:cNvSpPr/>
          <p:nvPr/>
        </p:nvSpPr>
        <p:spPr>
          <a:xfrm>
            <a:off x="1187625" y="2492896"/>
            <a:ext cx="5760640" cy="864096"/>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b="1" dirty="0" smtClean="0"/>
              <a:t>CAPITULO III .- ANÁLISIS </a:t>
            </a:r>
            <a:r>
              <a:rPr lang="es-EC" b="1" dirty="0"/>
              <a:t>SITUACIONAL</a:t>
            </a:r>
          </a:p>
        </p:txBody>
      </p:sp>
      <p:sp>
        <p:nvSpPr>
          <p:cNvPr id="11" name="10 Esquina doblada"/>
          <p:cNvSpPr/>
          <p:nvPr/>
        </p:nvSpPr>
        <p:spPr>
          <a:xfrm>
            <a:off x="3131840" y="5301208"/>
            <a:ext cx="5760640" cy="936104"/>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lvl="0"/>
            <a:r>
              <a:rPr lang="es-EC" b="1" dirty="0" smtClean="0"/>
              <a:t>CAPITULO VI .-  CONCLUSIONES Y</a:t>
            </a:r>
          </a:p>
          <a:p>
            <a:pPr lvl="0"/>
            <a:r>
              <a:rPr lang="es-EC" b="1" dirty="0"/>
              <a:t> </a:t>
            </a:r>
            <a:r>
              <a:rPr lang="es-EC" b="1" dirty="0" smtClean="0"/>
              <a:t>                                RECOMENDACIONES</a:t>
            </a:r>
            <a:endParaRPr lang="es-EC" b="1" dirty="0"/>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6117457"/>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Botón de acción: Personalizar">
            <a:hlinkClick r:id="rId4" action="ppaction://hlinksldjump" highlightClick="1"/>
          </p:cNvPr>
          <p:cNvSpPr/>
          <p:nvPr/>
        </p:nvSpPr>
        <p:spPr>
          <a:xfrm>
            <a:off x="5076056" y="1124744"/>
            <a:ext cx="288032" cy="144016"/>
          </a:xfrm>
          <a:prstGeom prst="actionButtonBlank">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Botón de acción: Personalizar">
            <a:hlinkClick r:id="rId5" action="ppaction://hlinksldjump" highlightClick="1"/>
          </p:cNvPr>
          <p:cNvSpPr/>
          <p:nvPr/>
        </p:nvSpPr>
        <p:spPr>
          <a:xfrm>
            <a:off x="5724128" y="2129188"/>
            <a:ext cx="288032" cy="180020"/>
          </a:xfrm>
          <a:prstGeom prst="actionButtonBlank">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Botón de acción: Personalizar">
            <a:hlinkClick r:id="rId6" action="ppaction://hlinksldjump" highlightClick="1"/>
          </p:cNvPr>
          <p:cNvSpPr/>
          <p:nvPr/>
        </p:nvSpPr>
        <p:spPr>
          <a:xfrm>
            <a:off x="7236296" y="4005064"/>
            <a:ext cx="288032" cy="144016"/>
          </a:xfrm>
          <a:prstGeom prst="actionButtonBlank">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Botón de acción: Personalizar">
            <a:hlinkClick r:id="rId7" action="ppaction://hlinksldjump" highlightClick="1"/>
          </p:cNvPr>
          <p:cNvSpPr/>
          <p:nvPr/>
        </p:nvSpPr>
        <p:spPr>
          <a:xfrm>
            <a:off x="6588224" y="3068960"/>
            <a:ext cx="288032" cy="144016"/>
          </a:xfrm>
          <a:prstGeom prst="actionButtonBlank">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Botón de acción: Personalizar">
            <a:hlinkClick r:id="rId8" action="ppaction://hlinksldjump" highlightClick="1"/>
          </p:cNvPr>
          <p:cNvSpPr/>
          <p:nvPr/>
        </p:nvSpPr>
        <p:spPr>
          <a:xfrm>
            <a:off x="7524329" y="4941168"/>
            <a:ext cx="288031" cy="144016"/>
          </a:xfrm>
          <a:prstGeom prst="actionButtonBlank">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Botón de acción: Personalizar">
            <a:hlinkClick r:id="rId9" action="ppaction://hlinksldjump" highlightClick="1"/>
          </p:cNvPr>
          <p:cNvSpPr/>
          <p:nvPr/>
        </p:nvSpPr>
        <p:spPr>
          <a:xfrm>
            <a:off x="8244408" y="5949280"/>
            <a:ext cx="216024" cy="168177"/>
          </a:xfrm>
          <a:prstGeom prst="actionButtonBlank">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64468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971600" y="404664"/>
            <a:ext cx="2520280" cy="369332"/>
          </a:xfrm>
          <a:prstGeom prst="rect">
            <a:avLst/>
          </a:prstGeom>
          <a:noFill/>
        </p:spPr>
        <p:txBody>
          <a:bodyPr wrap="square" rtlCol="0">
            <a:spAutoFit/>
          </a:bodyPr>
          <a:lstStyle/>
          <a:p>
            <a:pPr algn="ctr"/>
            <a:r>
              <a:rPr lang="es-EC" b="1" dirty="0" smtClean="0"/>
              <a:t>Ejemplo Flujograma</a:t>
            </a:r>
            <a:endParaRPr lang="es-EC" b="1" dirty="0"/>
          </a:p>
        </p:txBody>
      </p:sp>
      <p:pic>
        <p:nvPicPr>
          <p:cNvPr id="10265" name="Picture 25"/>
          <p:cNvPicPr>
            <a:picLocks noChangeAspect="1" noChangeArrowheads="1"/>
          </p:cNvPicPr>
          <p:nvPr/>
        </p:nvPicPr>
        <p:blipFill rotWithShape="1">
          <a:blip r:embed="rId3">
            <a:extLst>
              <a:ext uri="{28A0092B-C50C-407E-A947-70E740481C1C}">
                <a14:useLocalDpi xmlns:a14="http://schemas.microsoft.com/office/drawing/2010/main" val="0"/>
              </a:ext>
            </a:extLst>
          </a:blip>
          <a:srcRect l="43452" t="23524" r="27233" b="19079"/>
          <a:stretch/>
        </p:blipFill>
        <p:spPr bwMode="auto">
          <a:xfrm>
            <a:off x="1979712" y="3645024"/>
            <a:ext cx="4536504" cy="307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6"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368" y="908720"/>
            <a:ext cx="6576000" cy="227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0 Botón de acción: Hacia atrás o Anterior">
            <a:hlinkClick r:id="rId5" action="ppaction://hlinksldjump" highlightClick="1"/>
          </p:cNvPr>
          <p:cNvSpPr/>
          <p:nvPr/>
        </p:nvSpPr>
        <p:spPr>
          <a:xfrm>
            <a:off x="8388424" y="6515111"/>
            <a:ext cx="216024" cy="205793"/>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86093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18" t="27841" r="10119" b="12984"/>
          <a:stretch/>
        </p:blipFill>
        <p:spPr bwMode="auto">
          <a:xfrm>
            <a:off x="827584" y="1412776"/>
            <a:ext cx="7579005"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971600" y="404664"/>
            <a:ext cx="2520280" cy="646331"/>
          </a:xfrm>
          <a:prstGeom prst="rect">
            <a:avLst/>
          </a:prstGeom>
          <a:noFill/>
        </p:spPr>
        <p:txBody>
          <a:bodyPr wrap="square" rtlCol="0">
            <a:spAutoFit/>
          </a:bodyPr>
          <a:lstStyle/>
          <a:p>
            <a:pPr algn="ctr"/>
            <a:r>
              <a:rPr lang="es-EC" b="1" dirty="0" smtClean="0"/>
              <a:t>Ejemplo </a:t>
            </a:r>
          </a:p>
          <a:p>
            <a:pPr algn="ctr"/>
            <a:r>
              <a:rPr lang="es-EC" b="1" dirty="0" smtClean="0"/>
              <a:t>Cuestionario</a:t>
            </a:r>
            <a:endParaRPr lang="es-EC" b="1" dirty="0"/>
          </a:p>
        </p:txBody>
      </p:sp>
      <p:sp>
        <p:nvSpPr>
          <p:cNvPr id="3" name="2 Botón de acción: Hacia atrás o Anterior">
            <a:hlinkClick r:id="rId4" action="ppaction://hlinksldjump" highlightClick="1"/>
          </p:cNvPr>
          <p:cNvSpPr/>
          <p:nvPr/>
        </p:nvSpPr>
        <p:spPr>
          <a:xfrm>
            <a:off x="8406589" y="6515112"/>
            <a:ext cx="197859" cy="154248"/>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86093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p:cNvPicPr/>
          <p:nvPr/>
        </p:nvPicPr>
        <p:blipFill rotWithShape="1">
          <a:blip r:embed="rId3"/>
          <a:srcRect t="19711" r="21188" b="25217"/>
          <a:stretch/>
        </p:blipFill>
        <p:spPr bwMode="auto">
          <a:xfrm>
            <a:off x="1187624" y="1628800"/>
            <a:ext cx="6912768" cy="3710335"/>
          </a:xfrm>
          <a:prstGeom prst="rect">
            <a:avLst/>
          </a:prstGeom>
          <a:ln>
            <a:noFill/>
          </a:ln>
          <a:extLst>
            <a:ext uri="{53640926-AAD7-44D8-BBD7-CCE9431645EC}">
              <a14:shadowObscured xmlns:a14="http://schemas.microsoft.com/office/drawing/2010/main"/>
            </a:ext>
          </a:extLst>
        </p:spPr>
      </p:pic>
      <p:sp>
        <p:nvSpPr>
          <p:cNvPr id="4" name="3 CuadroTexto"/>
          <p:cNvSpPr txBox="1"/>
          <p:nvPr/>
        </p:nvSpPr>
        <p:spPr>
          <a:xfrm>
            <a:off x="971600" y="550421"/>
            <a:ext cx="2520280" cy="646331"/>
          </a:xfrm>
          <a:prstGeom prst="rect">
            <a:avLst/>
          </a:prstGeom>
          <a:noFill/>
        </p:spPr>
        <p:txBody>
          <a:bodyPr wrap="square" rtlCol="0">
            <a:spAutoFit/>
          </a:bodyPr>
          <a:lstStyle/>
          <a:p>
            <a:pPr algn="ctr"/>
            <a:r>
              <a:rPr lang="es-EC" b="1" dirty="0" smtClean="0"/>
              <a:t>Ejemplo </a:t>
            </a:r>
          </a:p>
          <a:p>
            <a:pPr algn="ctr"/>
            <a:r>
              <a:rPr lang="es-EC" b="1" dirty="0" smtClean="0"/>
              <a:t>Matriz de riesgo</a:t>
            </a:r>
            <a:endParaRPr lang="es-EC" b="1" dirty="0"/>
          </a:p>
        </p:txBody>
      </p:sp>
      <p:sp>
        <p:nvSpPr>
          <p:cNvPr id="5" name="4 Botón de acción: Hacia atrás o Anterior">
            <a:hlinkClick r:id="rId4" action="ppaction://hlinksldjump" highlightClick="1"/>
          </p:cNvPr>
          <p:cNvSpPr/>
          <p:nvPr/>
        </p:nvSpPr>
        <p:spPr>
          <a:xfrm>
            <a:off x="8388424" y="6515112"/>
            <a:ext cx="216024" cy="154248"/>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86093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Imagen 348"/>
          <p:cNvPicPr>
            <a:picLocks noChangeAspect="1" noChangeArrowheads="1"/>
          </p:cNvPicPr>
          <p:nvPr/>
        </p:nvPicPr>
        <p:blipFill>
          <a:blip r:embed="rId3">
            <a:extLst>
              <a:ext uri="{28A0092B-C50C-407E-A947-70E740481C1C}">
                <a14:useLocalDpi xmlns:a14="http://schemas.microsoft.com/office/drawing/2010/main" val="0"/>
              </a:ext>
            </a:extLst>
          </a:blip>
          <a:srcRect l="20721" t="30725" r="20000" b="11884"/>
          <a:stretch>
            <a:fillRect/>
          </a:stretch>
        </p:blipFill>
        <p:spPr bwMode="auto">
          <a:xfrm>
            <a:off x="2152068" y="1157503"/>
            <a:ext cx="4384649" cy="2487521"/>
          </a:xfrm>
          <a:prstGeom prst="rect">
            <a:avLst/>
          </a:prstGeom>
          <a:noFill/>
          <a:extLst>
            <a:ext uri="{909E8E84-426E-40DD-AFC4-6F175D3DCCD1}">
              <a14:hiddenFill xmlns:a14="http://schemas.microsoft.com/office/drawing/2010/main">
                <a:solidFill>
                  <a:srgbClr val="FFFFFF"/>
                </a:solidFill>
              </a14:hiddenFill>
            </a:ext>
          </a:extLst>
        </p:spPr>
      </p:pic>
      <p:pic>
        <p:nvPicPr>
          <p:cNvPr id="17409" name="Imagen 349"/>
          <p:cNvPicPr>
            <a:picLocks noChangeAspect="1" noChangeArrowheads="1"/>
          </p:cNvPicPr>
          <p:nvPr/>
        </p:nvPicPr>
        <p:blipFill>
          <a:blip r:embed="rId4">
            <a:extLst>
              <a:ext uri="{28A0092B-C50C-407E-A947-70E740481C1C}">
                <a14:useLocalDpi xmlns:a14="http://schemas.microsoft.com/office/drawing/2010/main" val="0"/>
              </a:ext>
            </a:extLst>
          </a:blip>
          <a:srcRect l="20721" t="30435" r="20000" b="22899"/>
          <a:stretch>
            <a:fillRect/>
          </a:stretch>
        </p:blipFill>
        <p:spPr bwMode="auto">
          <a:xfrm>
            <a:off x="2152068" y="3647202"/>
            <a:ext cx="4384649" cy="20860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4"/>
          <p:cNvSpPr>
            <a:spLocks noChangeArrowheads="1"/>
          </p:cNvSpPr>
          <p:nvPr/>
        </p:nvSpPr>
        <p:spPr bwMode="auto">
          <a:xfrm>
            <a:off x="457200" y="3467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8 CuadroTexto"/>
          <p:cNvSpPr txBox="1"/>
          <p:nvPr/>
        </p:nvSpPr>
        <p:spPr>
          <a:xfrm>
            <a:off x="971600" y="228600"/>
            <a:ext cx="2520280" cy="646331"/>
          </a:xfrm>
          <a:prstGeom prst="rect">
            <a:avLst/>
          </a:prstGeom>
          <a:noFill/>
        </p:spPr>
        <p:txBody>
          <a:bodyPr wrap="square" rtlCol="0">
            <a:spAutoFit/>
          </a:bodyPr>
          <a:lstStyle/>
          <a:p>
            <a:pPr algn="ctr"/>
            <a:r>
              <a:rPr lang="es-EC" b="1" dirty="0" smtClean="0"/>
              <a:t>Ejemplo </a:t>
            </a:r>
          </a:p>
          <a:p>
            <a:pPr algn="ctr"/>
            <a:r>
              <a:rPr lang="es-EC" b="1" dirty="0" smtClean="0"/>
              <a:t>Lista de </a:t>
            </a:r>
            <a:r>
              <a:rPr lang="es-EC" b="1" dirty="0" err="1" smtClean="0"/>
              <a:t>verificacion</a:t>
            </a:r>
            <a:endParaRPr lang="es-EC" b="1" dirty="0"/>
          </a:p>
        </p:txBody>
      </p:sp>
      <p:sp>
        <p:nvSpPr>
          <p:cNvPr id="7" name="6 Botón de acción: Hacia atrás o Anterior">
            <a:hlinkClick r:id="rId5" action="ppaction://hlinksldjump" highlightClick="1"/>
          </p:cNvPr>
          <p:cNvSpPr/>
          <p:nvPr/>
        </p:nvSpPr>
        <p:spPr>
          <a:xfrm>
            <a:off x="8388424" y="6515112"/>
            <a:ext cx="216024" cy="154248"/>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11275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val="3669442417"/>
              </p:ext>
            </p:extLst>
          </p:nvPr>
        </p:nvGraphicFramePr>
        <p:xfrm>
          <a:off x="2076400" y="138122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7" name="Picture 1"/>
          <p:cNvPicPr>
            <a:picLocks noChangeAspect="1" noChangeArrowheads="1"/>
          </p:cNvPicPr>
          <p:nvPr/>
        </p:nvPicPr>
        <p:blipFill rotWithShape="1">
          <a:blip r:embed="rId8">
            <a:extLst>
              <a:ext uri="{28A0092B-C50C-407E-A947-70E740481C1C}">
                <a14:useLocalDpi xmlns:a14="http://schemas.microsoft.com/office/drawing/2010/main" val="0"/>
              </a:ext>
            </a:extLst>
          </a:blip>
          <a:srcRect l="17045" t="44091" r="55824" b="11818"/>
          <a:stretch/>
        </p:blipFill>
        <p:spPr bwMode="auto">
          <a:xfrm>
            <a:off x="917670" y="2781412"/>
            <a:ext cx="2646218" cy="251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descr="Resultado de imagen para COSO ER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608" y="697635"/>
            <a:ext cx="2410721" cy="14352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466797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5 Diagrama"/>
          <p:cNvGraphicFramePr/>
          <p:nvPr>
            <p:extLst>
              <p:ext uri="{D42A27DB-BD31-4B8C-83A1-F6EECF244321}">
                <p14:modId xmlns:p14="http://schemas.microsoft.com/office/powerpoint/2010/main" val="1097900205"/>
              </p:ext>
            </p:extLst>
          </p:nvPr>
        </p:nvGraphicFramePr>
        <p:xfrm>
          <a:off x="626992" y="319874"/>
          <a:ext cx="8424936"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Flecha doblada hacia arriba"/>
          <p:cNvSpPr/>
          <p:nvPr/>
        </p:nvSpPr>
        <p:spPr>
          <a:xfrm rot="5400000">
            <a:off x="5286479" y="1490386"/>
            <a:ext cx="607174" cy="884002"/>
          </a:xfrm>
          <a:prstGeom prst="bentUpArrow">
            <a:avLst>
              <a:gd name="adj1" fmla="val 32840"/>
              <a:gd name="adj2" fmla="val 25000"/>
              <a:gd name="adj3" fmla="val 35780"/>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8 Rectángulo redondeado"/>
          <p:cNvSpPr/>
          <p:nvPr/>
        </p:nvSpPr>
        <p:spPr>
          <a:xfrm>
            <a:off x="1763688" y="1700808"/>
            <a:ext cx="2451122" cy="1728192"/>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1100" dirty="0" smtClean="0"/>
          </a:p>
          <a:p>
            <a:pPr algn="ctr"/>
            <a:endParaRPr lang="es-EC" sz="1100" dirty="0" smtClean="0"/>
          </a:p>
          <a:p>
            <a:pPr algn="ctr"/>
            <a:r>
              <a:rPr lang="es-EC" sz="1100" dirty="0" smtClean="0"/>
              <a:t>Es el fundamento de todos los otros componentes de Coso ERM, creando disciplina y organizando adecuadamente la estructura empresarial, determinando las estrategias y los objetivos, como también estructurando las actividades del negocio e identificando, valorando y actuando sobre los riesgos.</a:t>
            </a:r>
            <a:endParaRPr lang="es-ES" sz="1100" dirty="0" smtClean="0"/>
          </a:p>
          <a:p>
            <a:pPr algn="ctr"/>
            <a:endParaRPr lang="es-EC" dirty="0" smtClean="0"/>
          </a:p>
        </p:txBody>
      </p:sp>
      <p:sp>
        <p:nvSpPr>
          <p:cNvPr id="10" name="9 Rectángulo redondeado"/>
          <p:cNvSpPr/>
          <p:nvPr/>
        </p:nvSpPr>
        <p:spPr>
          <a:xfrm>
            <a:off x="1979712" y="4509121"/>
            <a:ext cx="2160240" cy="1269000"/>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1100" dirty="0" smtClean="0"/>
          </a:p>
          <a:p>
            <a:pPr lvl="0" algn="ctr"/>
            <a:endParaRPr lang="es-EC" sz="1100" dirty="0" smtClean="0"/>
          </a:p>
          <a:p>
            <a:pPr lvl="0" algn="ctr"/>
            <a:r>
              <a:rPr lang="es-EC" sz="1100" dirty="0" smtClean="0"/>
              <a:t>Los </a:t>
            </a:r>
            <a:r>
              <a:rPr lang="es-EC" sz="1100" dirty="0"/>
              <a:t>objetivos deben existir antes de que la dirección pueda identificar potenciales eventos que afecten a su consecución. </a:t>
            </a:r>
            <a:endParaRPr lang="es-EC" sz="1100" dirty="0">
              <a:solidFill>
                <a:schemeClr val="tx1"/>
              </a:solidFill>
            </a:endParaRPr>
          </a:p>
          <a:p>
            <a:pPr algn="ctr"/>
            <a:endParaRPr lang="es-EC" dirty="0" smtClean="0"/>
          </a:p>
        </p:txBody>
      </p:sp>
      <p:sp>
        <p:nvSpPr>
          <p:cNvPr id="11" name="10 Rectángulo redondeado"/>
          <p:cNvSpPr/>
          <p:nvPr/>
        </p:nvSpPr>
        <p:spPr>
          <a:xfrm>
            <a:off x="6032066" y="1659911"/>
            <a:ext cx="2254709" cy="1769089"/>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1100" dirty="0" smtClean="0"/>
          </a:p>
          <a:p>
            <a:pPr lvl="0" algn="ctr"/>
            <a:r>
              <a:rPr lang="es-EC" sz="1100" dirty="0" smtClean="0"/>
              <a:t>La alta gerencia reconoce normalmente que existen incertidumbres que no se puede conocer con certeza cuando, donde y como ocurriría un evento, o si ocurriría su resultado, existiendo factores internos y externos que afectan la ocurrencia de un evento.</a:t>
            </a:r>
            <a:endParaRPr lang="es-EC" dirty="0" smtClean="0"/>
          </a:p>
        </p:txBody>
      </p:sp>
      <p:sp>
        <p:nvSpPr>
          <p:cNvPr id="12" name="11 Rectángulo redondeado"/>
          <p:cNvSpPr/>
          <p:nvPr/>
        </p:nvSpPr>
        <p:spPr>
          <a:xfrm>
            <a:off x="6121749" y="4481977"/>
            <a:ext cx="2160240" cy="1296144"/>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1100" dirty="0" smtClean="0"/>
          </a:p>
          <a:p>
            <a:pPr lvl="0" algn="ctr"/>
            <a:r>
              <a:rPr lang="es-EC" sz="1100" dirty="0"/>
              <a:t>Permite a la organización considerar el grado de nivel en el cual los eventos potenciales pueden realmente impactar en el logro de objetivos</a:t>
            </a:r>
            <a:endParaRPr lang="es-EC" dirty="0" smtClean="0"/>
          </a:p>
        </p:txBody>
      </p:sp>
    </p:spTree>
    <p:extLst>
      <p:ext uri="{BB962C8B-B14F-4D97-AF65-F5344CB8AC3E}">
        <p14:creationId xmlns:p14="http://schemas.microsoft.com/office/powerpoint/2010/main" val="4073200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5 Diagrama"/>
          <p:cNvGraphicFramePr/>
          <p:nvPr>
            <p:extLst>
              <p:ext uri="{D42A27DB-BD31-4B8C-83A1-F6EECF244321}">
                <p14:modId xmlns:p14="http://schemas.microsoft.com/office/powerpoint/2010/main" val="303426985"/>
              </p:ext>
            </p:extLst>
          </p:nvPr>
        </p:nvGraphicFramePr>
        <p:xfrm>
          <a:off x="626992" y="319874"/>
          <a:ext cx="8424936"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redondeado"/>
          <p:cNvSpPr/>
          <p:nvPr/>
        </p:nvSpPr>
        <p:spPr>
          <a:xfrm>
            <a:off x="1763688" y="1412776"/>
            <a:ext cx="2592288" cy="1800200"/>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100" dirty="0" smtClean="0"/>
              <a:t>La </a:t>
            </a:r>
            <a:r>
              <a:rPr lang="es-EC" sz="1100" dirty="0"/>
              <a:t>gerencia identifica y evalúa posibles respuestas al riesgo en relación al apetito de riesgo de la </a:t>
            </a:r>
            <a:r>
              <a:rPr lang="es-EC" sz="1100" dirty="0" smtClean="0"/>
              <a:t>empresa y se </a:t>
            </a:r>
            <a:r>
              <a:rPr lang="es-EC" sz="1100" dirty="0"/>
              <a:t>pueden evaluar posibles respuestas </a:t>
            </a:r>
            <a:r>
              <a:rPr lang="es-EC" sz="1100" dirty="0" smtClean="0"/>
              <a:t>las mismas que </a:t>
            </a:r>
            <a:r>
              <a:rPr lang="es-EC" sz="1100" dirty="0"/>
              <a:t>son evaluadas con el objetivo de poder obtener un riesgo residual y este esté alineado con el nivel de tolerancia definido</a:t>
            </a:r>
            <a:endParaRPr lang="es-EC" dirty="0" smtClean="0"/>
          </a:p>
        </p:txBody>
      </p:sp>
      <p:sp>
        <p:nvSpPr>
          <p:cNvPr id="8" name="7 Rectángulo redondeado"/>
          <p:cNvSpPr/>
          <p:nvPr/>
        </p:nvSpPr>
        <p:spPr>
          <a:xfrm>
            <a:off x="6084168" y="1412776"/>
            <a:ext cx="2845550" cy="1873348"/>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t>La información y comunicación se requiere y es necesaria en todos los niveles de la organización con el fin de identificar en todos los niveles de la empresa lo que es necesario identificar, evaluar y dar una respuesta al riesgo, se debe correctamente identificar, capturar y comunicar la información pertinente </a:t>
            </a:r>
          </a:p>
        </p:txBody>
      </p:sp>
      <p:sp>
        <p:nvSpPr>
          <p:cNvPr id="9" name="8 Flecha doblada hacia arriba"/>
          <p:cNvSpPr/>
          <p:nvPr/>
        </p:nvSpPr>
        <p:spPr>
          <a:xfrm rot="5400000">
            <a:off x="5286479" y="1171243"/>
            <a:ext cx="607174" cy="884002"/>
          </a:xfrm>
          <a:prstGeom prst="bentUpArrow">
            <a:avLst>
              <a:gd name="adj1" fmla="val 32840"/>
              <a:gd name="adj2" fmla="val 25000"/>
              <a:gd name="adj3" fmla="val 35780"/>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9 Rectángulo redondeado"/>
          <p:cNvSpPr/>
          <p:nvPr/>
        </p:nvSpPr>
        <p:spPr>
          <a:xfrm>
            <a:off x="1979712" y="4437112"/>
            <a:ext cx="2160240" cy="1800200"/>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1100" dirty="0" smtClean="0"/>
          </a:p>
          <a:p>
            <a:pPr lvl="0" algn="ctr"/>
            <a:r>
              <a:rPr lang="es-EC" sz="1100" dirty="0"/>
              <a:t>Son las políticas y los procedimientos que ayudan a asegurar que se están ejecutando de manera apropiada las respuestas al riesgo, hacen parte del proceso mediante el cual una empresa intenta lograr sus objetivos</a:t>
            </a:r>
            <a:r>
              <a:rPr lang="es-EC" sz="1100" dirty="0" smtClean="0"/>
              <a:t>.</a:t>
            </a:r>
            <a:endParaRPr lang="es-EC" sz="1100" dirty="0">
              <a:solidFill>
                <a:schemeClr val="tx1"/>
              </a:solidFill>
            </a:endParaRPr>
          </a:p>
          <a:p>
            <a:pPr algn="ctr"/>
            <a:endParaRPr lang="es-EC" dirty="0" smtClean="0"/>
          </a:p>
        </p:txBody>
      </p:sp>
      <p:sp>
        <p:nvSpPr>
          <p:cNvPr id="11" name="10 Rectángulo redondeado"/>
          <p:cNvSpPr/>
          <p:nvPr/>
        </p:nvSpPr>
        <p:spPr>
          <a:xfrm>
            <a:off x="6156176" y="4485863"/>
            <a:ext cx="2160240" cy="1535425"/>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100" dirty="0" smtClean="0"/>
              <a:t>Este componente implica el monitorear que el proceso de administración de riesgos mantenga su efectividad siempre y que todos los componentes del marco ERM funcionen adecuadamente</a:t>
            </a:r>
            <a:endParaRPr lang="es-EC" dirty="0" smtClean="0"/>
          </a:p>
        </p:txBody>
      </p:sp>
      <p:sp>
        <p:nvSpPr>
          <p:cNvPr id="12" name="11 Botón de acción: Volver">
            <a:hlinkClick r:id="rId9" action="ppaction://hlinksldjump" highlightClick="1"/>
          </p:cNvPr>
          <p:cNvSpPr/>
          <p:nvPr/>
        </p:nvSpPr>
        <p:spPr>
          <a:xfrm>
            <a:off x="5246753" y="6343668"/>
            <a:ext cx="297986" cy="342888"/>
          </a:xfrm>
          <a:prstGeom prst="actionButtonRetur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48687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val="1823893726"/>
              </p:ext>
            </p:extLst>
          </p:nvPr>
        </p:nvGraphicFramePr>
        <p:xfrm>
          <a:off x="827584" y="1036960"/>
          <a:ext cx="7488832"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Botón de acción: Volver">
            <a:hlinkClick r:id="rId8" action="ppaction://hlinksldjump" highlightClick="1"/>
          </p:cNvPr>
          <p:cNvSpPr/>
          <p:nvPr/>
        </p:nvSpPr>
        <p:spPr>
          <a:xfrm>
            <a:off x="4572000" y="6309320"/>
            <a:ext cx="360040" cy="288032"/>
          </a:xfrm>
          <a:prstGeom prst="actionButtonRetur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66797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992888" y="6117457"/>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4 Rectángulo redondeado"/>
          <p:cNvSpPr/>
          <p:nvPr/>
        </p:nvSpPr>
        <p:spPr>
          <a:xfrm>
            <a:off x="1043608" y="332656"/>
            <a:ext cx="151216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548680"/>
            <a:ext cx="1224136" cy="47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2902674" y="404664"/>
            <a:ext cx="4405630" cy="766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mc:AlternateContent xmlns:mc="http://schemas.openxmlformats.org/markup-compatibility/2006" xmlns:a14="http://schemas.microsoft.com/office/drawing/2010/main">
        <mc:Choice Requires="a14">
          <p:sp>
            <p:nvSpPr>
              <p:cNvPr id="8" name="7 CuadroTexto"/>
              <p:cNvSpPr txBox="1"/>
              <p:nvPr/>
            </p:nvSpPr>
            <p:spPr>
              <a:xfrm>
                <a:off x="3275856" y="476672"/>
                <a:ext cx="4144148" cy="574966"/>
              </a:xfrm>
              <a:prstGeom prst="rect">
                <a:avLst/>
              </a:prstGeom>
              <a:noFill/>
            </p:spPr>
            <p:txBody>
              <a:bodyPr wrap="none" rtlCol="0">
                <a:spAutoFit/>
              </a:bodyPr>
              <a:lstStyle/>
              <a:p>
                <a:r>
                  <a:rPr lang="es-EC" dirty="0" smtClean="0">
                    <a:solidFill>
                      <a:schemeClr val="bg1"/>
                    </a:solidFill>
                  </a:rPr>
                  <a:t>Nivel de Confianza</a:t>
                </a:r>
                <a14:m>
                  <m:oMath xmlns:m="http://schemas.openxmlformats.org/officeDocument/2006/math">
                    <m:r>
                      <a:rPr lang="es-EC" sz="2000" b="0" i="0" smtClean="0">
                        <a:solidFill>
                          <a:schemeClr val="bg1"/>
                        </a:solidFill>
                        <a:latin typeface="Cambria Math"/>
                      </a:rPr>
                      <m:t>=</m:t>
                    </m:r>
                    <m:f>
                      <m:fPr>
                        <m:ctrlPr>
                          <a:rPr lang="es-EC" sz="2000" i="1" smtClean="0">
                            <a:solidFill>
                              <a:schemeClr val="bg1"/>
                            </a:solidFill>
                            <a:latin typeface="Cambria Math"/>
                          </a:rPr>
                        </m:ctrlPr>
                      </m:fPr>
                      <m:num>
                        <m:r>
                          <a:rPr lang="es-EC" sz="2000" b="0" i="1" smtClean="0">
                            <a:solidFill>
                              <a:schemeClr val="bg1"/>
                            </a:solidFill>
                            <a:latin typeface="Cambria Math"/>
                          </a:rPr>
                          <m:t>𝑝𝑢𝑛𝑡𝑎𝑗𝑒</m:t>
                        </m:r>
                        <m:r>
                          <a:rPr lang="es-EC" sz="2000" b="0" i="1" smtClean="0">
                            <a:solidFill>
                              <a:schemeClr val="bg1"/>
                            </a:solidFill>
                            <a:latin typeface="Cambria Math"/>
                          </a:rPr>
                          <m:t> </m:t>
                        </m:r>
                        <m:r>
                          <a:rPr lang="es-EC" sz="2000" b="0" i="1" smtClean="0">
                            <a:solidFill>
                              <a:schemeClr val="bg1"/>
                            </a:solidFill>
                            <a:latin typeface="Cambria Math"/>
                          </a:rPr>
                          <m:t>𝑜𝑏𝑡𝑒𝑛𝑖𝑑𝑜</m:t>
                        </m:r>
                      </m:num>
                      <m:den>
                        <m:r>
                          <a:rPr lang="es-EC" sz="2000" b="0" i="1" smtClean="0">
                            <a:solidFill>
                              <a:schemeClr val="bg1"/>
                            </a:solidFill>
                            <a:latin typeface="Cambria Math"/>
                          </a:rPr>
                          <m:t>𝑝𝑢𝑛𝑡𝑎𝑗𝑒</m:t>
                        </m:r>
                        <m:r>
                          <a:rPr lang="es-EC" sz="2000" b="0" i="1" smtClean="0">
                            <a:solidFill>
                              <a:schemeClr val="bg1"/>
                            </a:solidFill>
                            <a:latin typeface="Cambria Math"/>
                          </a:rPr>
                          <m:t> </m:t>
                        </m:r>
                        <m:r>
                          <a:rPr lang="es-EC" sz="2000" b="0" i="1" smtClean="0">
                            <a:solidFill>
                              <a:schemeClr val="bg1"/>
                            </a:solidFill>
                            <a:latin typeface="Cambria Math"/>
                          </a:rPr>
                          <m:t>𝑡𝑜𝑡𝑎𝑙</m:t>
                        </m:r>
                      </m:den>
                    </m:f>
                  </m:oMath>
                </a14:m>
                <a:endParaRPr lang="es-EC" dirty="0"/>
              </a:p>
            </p:txBody>
          </p:sp>
        </mc:Choice>
        <mc:Fallback xmlns="">
          <p:sp>
            <p:nvSpPr>
              <p:cNvPr id="8" name="7 CuadroTexto"/>
              <p:cNvSpPr txBox="1">
                <a:spLocks noRot="1" noChangeAspect="1" noMove="1" noResize="1" noEditPoints="1" noAdjustHandles="1" noChangeArrowheads="1" noChangeShapeType="1" noTextEdit="1"/>
              </p:cNvSpPr>
              <p:nvPr/>
            </p:nvSpPr>
            <p:spPr>
              <a:xfrm>
                <a:off x="3275856" y="476672"/>
                <a:ext cx="4144148" cy="574966"/>
              </a:xfrm>
              <a:prstGeom prst="rect">
                <a:avLst/>
              </a:prstGeom>
              <a:blipFill rotWithShape="1">
                <a:blip r:embed="rId4"/>
                <a:stretch>
                  <a:fillRect l="-1176"/>
                </a:stretch>
              </a:blipFill>
            </p:spPr>
            <p:txBody>
              <a:bodyPr/>
              <a:lstStyle/>
              <a:p>
                <a:r>
                  <a:rPr lang="es-EC">
                    <a:noFill/>
                  </a:rPr>
                  <a:t> </a:t>
                </a:r>
              </a:p>
            </p:txBody>
          </p:sp>
        </mc:Fallback>
      </mc:AlternateContent>
      <p:graphicFrame>
        <p:nvGraphicFramePr>
          <p:cNvPr id="10" name="9 Diagrama"/>
          <p:cNvGraphicFramePr/>
          <p:nvPr>
            <p:extLst>
              <p:ext uri="{D42A27DB-BD31-4B8C-83A1-F6EECF244321}">
                <p14:modId xmlns:p14="http://schemas.microsoft.com/office/powerpoint/2010/main" val="103844504"/>
              </p:ext>
            </p:extLst>
          </p:nvPr>
        </p:nvGraphicFramePr>
        <p:xfrm>
          <a:off x="395536" y="1671852"/>
          <a:ext cx="6480720" cy="48432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10 Rectángulo"/>
          <p:cNvSpPr/>
          <p:nvPr/>
        </p:nvSpPr>
        <p:spPr>
          <a:xfrm>
            <a:off x="7308304" y="404664"/>
            <a:ext cx="608380" cy="766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12" name="11 CuadroTexto"/>
          <p:cNvSpPr txBox="1"/>
          <p:nvPr/>
        </p:nvSpPr>
        <p:spPr>
          <a:xfrm>
            <a:off x="7236296" y="665484"/>
            <a:ext cx="680388" cy="338554"/>
          </a:xfrm>
          <a:prstGeom prst="rect">
            <a:avLst/>
          </a:prstGeom>
          <a:noFill/>
        </p:spPr>
        <p:txBody>
          <a:bodyPr wrap="square" rtlCol="0">
            <a:spAutoFit/>
          </a:bodyPr>
          <a:lstStyle/>
          <a:p>
            <a:r>
              <a:rPr lang="es-EC" sz="1600" dirty="0" smtClean="0">
                <a:solidFill>
                  <a:schemeClr val="bg1"/>
                </a:solidFill>
              </a:rPr>
              <a:t>* 100</a:t>
            </a:r>
            <a:endParaRPr lang="es-EC" sz="1600" dirty="0">
              <a:solidFill>
                <a:schemeClr val="bg1"/>
              </a:solidFill>
            </a:endParaRPr>
          </a:p>
        </p:txBody>
      </p:sp>
      <p:grpSp>
        <p:nvGrpSpPr>
          <p:cNvPr id="14" name="Grupo 2"/>
          <p:cNvGrpSpPr/>
          <p:nvPr/>
        </p:nvGrpSpPr>
        <p:grpSpPr>
          <a:xfrm>
            <a:off x="4067944" y="4827025"/>
            <a:ext cx="4824536" cy="691709"/>
            <a:chOff x="395534" y="5555432"/>
            <a:chExt cx="8073573" cy="691709"/>
          </a:xfrm>
        </p:grpSpPr>
        <p:sp>
          <p:nvSpPr>
            <p:cNvPr id="15" name="44 Documento"/>
            <p:cNvSpPr/>
            <p:nvPr/>
          </p:nvSpPr>
          <p:spPr>
            <a:xfrm>
              <a:off x="395534" y="5555432"/>
              <a:ext cx="1796772" cy="691709"/>
            </a:xfrm>
            <a:prstGeom prst="flowChartDocument">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C" sz="1000" b="1" dirty="0" smtClean="0">
                  <a:solidFill>
                    <a:schemeClr val="tx1"/>
                  </a:solidFill>
                </a:rPr>
                <a:t>RIESGO DE  AUDITORÍA </a:t>
              </a:r>
              <a:endParaRPr lang="es-EC" sz="1000" b="1" dirty="0">
                <a:solidFill>
                  <a:schemeClr val="tx1"/>
                </a:solidFill>
              </a:endParaRPr>
            </a:p>
          </p:txBody>
        </p:sp>
        <p:sp>
          <p:nvSpPr>
            <p:cNvPr id="16" name="44 Documento"/>
            <p:cNvSpPr/>
            <p:nvPr/>
          </p:nvSpPr>
          <p:spPr>
            <a:xfrm>
              <a:off x="2582906" y="5590613"/>
              <a:ext cx="1878554" cy="621346"/>
            </a:xfrm>
            <a:prstGeom prst="flowChartDocument">
              <a:avLst/>
            </a:prstGeom>
            <a:solidFill>
              <a:schemeClr val="bg2">
                <a:lumMod val="7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sz="1000" b="1" dirty="0">
                  <a:solidFill>
                    <a:schemeClr val="tx1"/>
                  </a:solidFill>
                </a:rPr>
                <a:t>RIESGO  INHERENTE</a:t>
              </a:r>
            </a:p>
          </p:txBody>
        </p:sp>
        <p:sp>
          <p:nvSpPr>
            <p:cNvPr id="17" name="44 Documento"/>
            <p:cNvSpPr/>
            <p:nvPr/>
          </p:nvSpPr>
          <p:spPr>
            <a:xfrm>
              <a:off x="4813956" y="5561674"/>
              <a:ext cx="1584176" cy="609872"/>
            </a:xfrm>
            <a:prstGeom prst="flowChartDocumen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C" sz="1000" b="1" dirty="0">
                  <a:solidFill>
                    <a:schemeClr val="tx1"/>
                  </a:solidFill>
                </a:rPr>
                <a:t>RIESGO  DE CONTROL</a:t>
              </a:r>
            </a:p>
          </p:txBody>
        </p:sp>
        <p:sp>
          <p:nvSpPr>
            <p:cNvPr id="18" name="44 Documento"/>
            <p:cNvSpPr/>
            <p:nvPr/>
          </p:nvSpPr>
          <p:spPr>
            <a:xfrm>
              <a:off x="6742880" y="5555432"/>
              <a:ext cx="1726227" cy="616114"/>
            </a:xfrm>
            <a:prstGeom prst="flowChartDocument">
              <a:avLst/>
            </a:prstGeom>
            <a:solidFill>
              <a:schemeClr val="accent4">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C" sz="1000" b="1" dirty="0">
                  <a:solidFill>
                    <a:schemeClr val="tx1"/>
                  </a:solidFill>
                </a:rPr>
                <a:t>RIESGO  DE DETECCIÓN</a:t>
              </a:r>
            </a:p>
          </p:txBody>
        </p:sp>
        <p:sp>
          <p:nvSpPr>
            <p:cNvPr id="19" name="CuadroTexto 1"/>
            <p:cNvSpPr txBox="1"/>
            <p:nvPr/>
          </p:nvSpPr>
          <p:spPr>
            <a:xfrm>
              <a:off x="2261049" y="5670453"/>
              <a:ext cx="360040" cy="461665"/>
            </a:xfrm>
            <a:prstGeom prst="rect">
              <a:avLst/>
            </a:prstGeom>
            <a:noFill/>
          </p:spPr>
          <p:txBody>
            <a:bodyPr wrap="square" rtlCol="0">
              <a:spAutoFit/>
            </a:bodyPr>
            <a:lstStyle/>
            <a:p>
              <a:pPr algn="ctr"/>
              <a:r>
                <a:rPr lang="es-ES" sz="2400" dirty="0" smtClean="0"/>
                <a:t>=</a:t>
              </a:r>
              <a:endParaRPr lang="es-ES" sz="2400" dirty="0"/>
            </a:p>
          </p:txBody>
        </p:sp>
        <p:sp>
          <p:nvSpPr>
            <p:cNvPr id="20" name="CuadroTexto 22"/>
            <p:cNvSpPr txBox="1"/>
            <p:nvPr/>
          </p:nvSpPr>
          <p:spPr>
            <a:xfrm>
              <a:off x="4461460" y="5635777"/>
              <a:ext cx="360040" cy="461665"/>
            </a:xfrm>
            <a:prstGeom prst="rect">
              <a:avLst/>
            </a:prstGeom>
            <a:noFill/>
          </p:spPr>
          <p:txBody>
            <a:bodyPr wrap="square" rtlCol="0">
              <a:spAutoFit/>
            </a:bodyPr>
            <a:lstStyle/>
            <a:p>
              <a:pPr algn="ctr"/>
              <a:r>
                <a:rPr lang="es-ES" sz="2400" dirty="0" smtClean="0"/>
                <a:t>x</a:t>
              </a:r>
              <a:endParaRPr lang="es-ES" sz="2400" dirty="0"/>
            </a:p>
          </p:txBody>
        </p:sp>
        <p:sp>
          <p:nvSpPr>
            <p:cNvPr id="21" name="CuadroTexto 23"/>
            <p:cNvSpPr txBox="1"/>
            <p:nvPr/>
          </p:nvSpPr>
          <p:spPr>
            <a:xfrm>
              <a:off x="6426400" y="5599031"/>
              <a:ext cx="360040" cy="461665"/>
            </a:xfrm>
            <a:prstGeom prst="rect">
              <a:avLst/>
            </a:prstGeom>
            <a:noFill/>
          </p:spPr>
          <p:txBody>
            <a:bodyPr wrap="square" rtlCol="0">
              <a:spAutoFit/>
            </a:bodyPr>
            <a:lstStyle/>
            <a:p>
              <a:pPr algn="ctr"/>
              <a:r>
                <a:rPr lang="es-ES" sz="2400" dirty="0" smtClean="0"/>
                <a:t>x</a:t>
              </a:r>
              <a:endParaRPr lang="es-ES" sz="2400" dirty="0"/>
            </a:p>
          </p:txBody>
        </p:sp>
      </p:grpSp>
      <p:sp>
        <p:nvSpPr>
          <p:cNvPr id="22" name="21 CuadroTexto"/>
          <p:cNvSpPr txBox="1"/>
          <p:nvPr/>
        </p:nvSpPr>
        <p:spPr>
          <a:xfrm>
            <a:off x="7524328" y="2116013"/>
            <a:ext cx="1328460" cy="1569660"/>
          </a:xfrm>
          <a:prstGeom prst="rect">
            <a:avLst/>
          </a:prstGeom>
          <a:noFill/>
        </p:spPr>
        <p:txBody>
          <a:bodyPr wrap="square" rtlCol="0">
            <a:spAutoFit/>
          </a:bodyPr>
          <a:lstStyle/>
          <a:p>
            <a:pPr algn="ctr"/>
            <a:r>
              <a:rPr lang="es-EC" sz="3200" b="1" dirty="0" smtClean="0"/>
              <a:t>Tipos de riesgo</a:t>
            </a:r>
            <a:endParaRPr lang="es-EC" sz="3200" b="1" dirty="0"/>
          </a:p>
        </p:txBody>
      </p:sp>
      <p:sp>
        <p:nvSpPr>
          <p:cNvPr id="23" name="22 Botón de acción: Volver">
            <a:hlinkClick r:id="rId10" action="ppaction://hlinksldjump" highlightClick="1"/>
          </p:cNvPr>
          <p:cNvSpPr/>
          <p:nvPr/>
        </p:nvSpPr>
        <p:spPr>
          <a:xfrm>
            <a:off x="5652120" y="6487728"/>
            <a:ext cx="432048" cy="253640"/>
          </a:xfrm>
          <a:prstGeom prst="actionButtonRetur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Botón de acción: Información">
            <a:hlinkClick r:id="" action="ppaction://hlinkshowjump?jump=nextslide" highlightClick="1"/>
          </p:cNvPr>
          <p:cNvSpPr/>
          <p:nvPr/>
        </p:nvSpPr>
        <p:spPr>
          <a:xfrm>
            <a:off x="4323183" y="5310488"/>
            <a:ext cx="248817" cy="186446"/>
          </a:xfrm>
          <a:prstGeom prst="actionButtonInform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23655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2555776" y="1484784"/>
            <a:ext cx="4032448" cy="15841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Riesgo inherente:</a:t>
            </a:r>
          </a:p>
          <a:p>
            <a:pPr algn="ctr"/>
            <a:r>
              <a:rPr lang="es-EC" dirty="0" smtClean="0"/>
              <a:t>De puntuación obtenida en % de la matriz de evaluación de Riesgo Inherente -&gt; </a:t>
            </a:r>
            <a:r>
              <a:rPr lang="es-EC" dirty="0" smtClean="0">
                <a:solidFill>
                  <a:schemeClr val="accent4">
                    <a:lumMod val="75000"/>
                  </a:schemeClr>
                </a:solidFill>
              </a:rPr>
              <a:t>RI= 100% - NC</a:t>
            </a:r>
            <a:endParaRPr lang="es-EC" dirty="0">
              <a:solidFill>
                <a:schemeClr val="accent4">
                  <a:lumMod val="75000"/>
                </a:schemeClr>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52400" y="62972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2555776" y="3240596"/>
            <a:ext cx="4032448" cy="121575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Riesgo  de Control :</a:t>
            </a:r>
          </a:p>
          <a:p>
            <a:pPr algn="ctr"/>
            <a:r>
              <a:rPr lang="es-EC" dirty="0" smtClean="0">
                <a:solidFill>
                  <a:schemeClr val="accent4">
                    <a:lumMod val="75000"/>
                  </a:schemeClr>
                </a:solidFill>
              </a:rPr>
              <a:t>RC= 100% - NC</a:t>
            </a:r>
            <a:endParaRPr lang="es-EC" dirty="0">
              <a:solidFill>
                <a:schemeClr val="accent4">
                  <a:lumMod val="75000"/>
                </a:schemeClr>
              </a:solidFill>
            </a:endParaRPr>
          </a:p>
        </p:txBody>
      </p:sp>
      <p:sp>
        <p:nvSpPr>
          <p:cNvPr id="8" name="7 Rectángulo"/>
          <p:cNvSpPr/>
          <p:nvPr/>
        </p:nvSpPr>
        <p:spPr>
          <a:xfrm>
            <a:off x="2555776" y="4579493"/>
            <a:ext cx="4032448" cy="129483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Riesgo  de Control :</a:t>
            </a:r>
          </a:p>
          <a:p>
            <a:pPr algn="ctr"/>
            <a:r>
              <a:rPr lang="es-EC" dirty="0" smtClean="0">
                <a:solidFill>
                  <a:schemeClr val="accent4">
                    <a:lumMod val="75000"/>
                  </a:schemeClr>
                </a:solidFill>
              </a:rPr>
              <a:t>Porcentaje determinado de acuerdo a la experiencia del auditor en la ejecución del examen : ejemplo 15¨%</a:t>
            </a:r>
            <a:endParaRPr lang="es-EC" dirty="0">
              <a:solidFill>
                <a:schemeClr val="accent4">
                  <a:lumMod val="75000"/>
                </a:schemeClr>
              </a:solidFill>
            </a:endParaRPr>
          </a:p>
        </p:txBody>
      </p:sp>
      <p:sp>
        <p:nvSpPr>
          <p:cNvPr id="10" name="9 CuadroTexto"/>
          <p:cNvSpPr txBox="1"/>
          <p:nvPr/>
        </p:nvSpPr>
        <p:spPr>
          <a:xfrm>
            <a:off x="3275856" y="701779"/>
            <a:ext cx="2736304" cy="400110"/>
          </a:xfrm>
          <a:prstGeom prst="rect">
            <a:avLst/>
          </a:prstGeom>
          <a:noFill/>
        </p:spPr>
        <p:txBody>
          <a:bodyPr wrap="square" rtlCol="0">
            <a:spAutoFit/>
          </a:bodyPr>
          <a:lstStyle/>
          <a:p>
            <a:r>
              <a:rPr lang="es-EC" sz="2000" b="1" dirty="0" smtClean="0"/>
              <a:t>Fórmulas de riesgos </a:t>
            </a:r>
            <a:endParaRPr lang="es-EC" sz="2000" b="1" dirty="0"/>
          </a:p>
        </p:txBody>
      </p:sp>
      <p:sp>
        <p:nvSpPr>
          <p:cNvPr id="11" name="10 Botón de acción: Hacia atrás o Anterior">
            <a:hlinkClick r:id="" action="ppaction://hlinkshowjump?jump=previousslide" highlightClick="1"/>
          </p:cNvPr>
          <p:cNvSpPr/>
          <p:nvPr/>
        </p:nvSpPr>
        <p:spPr>
          <a:xfrm>
            <a:off x="8460432" y="6515112"/>
            <a:ext cx="216024" cy="1524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16885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n 1"/>
          <p:cNvPicPr>
            <a:picLocks noChangeAspect="1" noChangeArrowheads="1"/>
          </p:cNvPicPr>
          <p:nvPr/>
        </p:nvPicPr>
        <p:blipFill>
          <a:blip r:embed="rId2">
            <a:extLst>
              <a:ext uri="{28A0092B-C50C-407E-A947-70E740481C1C}">
                <a14:useLocalDpi xmlns:a14="http://schemas.microsoft.com/office/drawing/2010/main" val="0"/>
              </a:ext>
            </a:extLst>
          </a:blip>
          <a:srcRect t="28693" r="58214" b="45148"/>
          <a:stretch>
            <a:fillRect/>
          </a:stretch>
        </p:blipFill>
        <p:spPr bwMode="auto">
          <a:xfrm>
            <a:off x="1619672" y="4029434"/>
            <a:ext cx="5832648" cy="1362075"/>
          </a:xfrm>
          <a:prstGeom prst="rect">
            <a:avLst/>
          </a:prstGeom>
          <a:noFill/>
          <a:extLst>
            <a:ext uri="{909E8E84-426E-40DD-AFC4-6F175D3DCCD1}">
              <a14:hiddenFill xmlns:a14="http://schemas.microsoft.com/office/drawing/2010/main">
                <a:solidFill>
                  <a:srgbClr val="FFFFFF"/>
                </a:solidFill>
              </a14:hiddenFill>
            </a:ext>
          </a:extLst>
        </p:spPr>
      </p:pic>
      <p:pic>
        <p:nvPicPr>
          <p:cNvPr id="6145" name="Imagen 2"/>
          <p:cNvPicPr>
            <a:picLocks noChangeAspect="1" noChangeArrowheads="1"/>
          </p:cNvPicPr>
          <p:nvPr/>
        </p:nvPicPr>
        <p:blipFill>
          <a:blip r:embed="rId3">
            <a:extLst>
              <a:ext uri="{28A0092B-C50C-407E-A947-70E740481C1C}">
                <a14:useLocalDpi xmlns:a14="http://schemas.microsoft.com/office/drawing/2010/main" val="0"/>
              </a:ext>
            </a:extLst>
          </a:blip>
          <a:srcRect l="3214" t="27003" r="70329" b="45992"/>
          <a:stretch>
            <a:fillRect/>
          </a:stretch>
        </p:blipFill>
        <p:spPr bwMode="auto">
          <a:xfrm>
            <a:off x="2325644" y="1340768"/>
            <a:ext cx="4492711" cy="25812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4" name="Rectangle 4"/>
          <p:cNvSpPr>
            <a:spLocks noChangeArrowheads="1"/>
          </p:cNvSpPr>
          <p:nvPr/>
        </p:nvSpPr>
        <p:spPr bwMode="auto">
          <a:xfrm>
            <a:off x="0" y="1819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Resultado de imagen para produbanco"/>
          <p:cNvPicPr>
            <a:picLocks noChangeAspect="1" noChangeArrowheads="1"/>
          </p:cNvPicPr>
          <p:nvPr/>
        </p:nvPicPr>
        <p:blipFill rotWithShape="1">
          <a:blip r:embed="rId5">
            <a:extLst>
              <a:ext uri="{28A0092B-C50C-407E-A947-70E740481C1C}">
                <a14:useLocalDpi xmlns:a14="http://schemas.microsoft.com/office/drawing/2010/main" val="0"/>
              </a:ext>
            </a:extLst>
          </a:blip>
          <a:srcRect b="13244"/>
          <a:stretch/>
        </p:blipFill>
        <p:spPr bwMode="auto">
          <a:xfrm>
            <a:off x="400472" y="904874"/>
            <a:ext cx="1219200" cy="7932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produban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319" y="2193254"/>
            <a:ext cx="1132353" cy="7316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produbanco"/>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487319" y="3284984"/>
            <a:ext cx="1132353" cy="91440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sultado de imagen para produbanc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7735" y="1080921"/>
            <a:ext cx="1022697" cy="76390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Resultado de imagen para produbanc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3885" y="2244289"/>
            <a:ext cx="1068555" cy="752663"/>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Resultado de imagen para produbanc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9743" y="3377593"/>
            <a:ext cx="1022697" cy="699479"/>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761" y="-27384"/>
            <a:ext cx="1482417" cy="426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Capitulo I</a:t>
            </a:r>
            <a:endParaRPr lang="es-EC" dirty="0"/>
          </a:p>
        </p:txBody>
      </p:sp>
    </p:spTree>
    <p:extLst>
      <p:ext uri="{BB962C8B-B14F-4D97-AF65-F5344CB8AC3E}">
        <p14:creationId xmlns:p14="http://schemas.microsoft.com/office/powerpoint/2010/main" val="1144863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val="187229055"/>
              </p:ext>
            </p:extLst>
          </p:nvPr>
        </p:nvGraphicFramePr>
        <p:xfrm>
          <a:off x="1187624" y="1453232"/>
          <a:ext cx="6624736" cy="4136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Elipse"/>
          <p:cNvSpPr/>
          <p:nvPr/>
        </p:nvSpPr>
        <p:spPr>
          <a:xfrm>
            <a:off x="2771800" y="332447"/>
            <a:ext cx="3744416" cy="8640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Pruebas de auditoría</a:t>
            </a:r>
            <a:endParaRPr lang="es-EC" dirty="0"/>
          </a:p>
        </p:txBody>
      </p:sp>
      <p:sp>
        <p:nvSpPr>
          <p:cNvPr id="5" name="4 Botón de acción: Volver">
            <a:hlinkClick r:id="rId8" action="ppaction://hlinksldjump" highlightClick="1"/>
          </p:cNvPr>
          <p:cNvSpPr/>
          <p:nvPr/>
        </p:nvSpPr>
        <p:spPr>
          <a:xfrm>
            <a:off x="5364088" y="6381328"/>
            <a:ext cx="360040" cy="288032"/>
          </a:xfrm>
          <a:prstGeom prst="actionButtonRetur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23655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val="1071635168"/>
              </p:ext>
            </p:extLst>
          </p:nvPr>
        </p:nvGraphicFramePr>
        <p:xfrm>
          <a:off x="1475656" y="188640"/>
          <a:ext cx="6096000"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p:cNvPicPr/>
          <p:nvPr/>
        </p:nvPicPr>
        <p:blipFill rotWithShape="1">
          <a:blip r:embed="rId8"/>
          <a:srcRect l="45350" t="29855" r="31550" b="61739"/>
          <a:stretch/>
        </p:blipFill>
        <p:spPr bwMode="auto">
          <a:xfrm>
            <a:off x="1130424" y="5736310"/>
            <a:ext cx="3657600" cy="284978"/>
          </a:xfrm>
          <a:prstGeom prst="rect">
            <a:avLst/>
          </a:prstGeom>
          <a:ln>
            <a:noFill/>
          </a:ln>
          <a:extLst>
            <a:ext uri="{53640926-AAD7-44D8-BBD7-CCE9431645EC}">
              <a14:shadowObscured xmlns:a14="http://schemas.microsoft.com/office/drawing/2010/main"/>
            </a:ext>
          </a:extLst>
        </p:spPr>
      </p:pic>
      <p:sp>
        <p:nvSpPr>
          <p:cNvPr id="7" name="353 Rectángulo"/>
          <p:cNvSpPr/>
          <p:nvPr/>
        </p:nvSpPr>
        <p:spPr>
          <a:xfrm>
            <a:off x="6444208" y="2830274"/>
            <a:ext cx="1028700" cy="3143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a:effectLst/>
                <a:ea typeface="Calibri"/>
                <a:cs typeface="Times New Roman"/>
              </a:rPr>
              <a:t>Encabezado</a:t>
            </a:r>
          </a:p>
        </p:txBody>
      </p:sp>
      <p:sp>
        <p:nvSpPr>
          <p:cNvPr id="8" name="354 Rectángulo"/>
          <p:cNvSpPr/>
          <p:nvPr/>
        </p:nvSpPr>
        <p:spPr>
          <a:xfrm>
            <a:off x="6634708" y="4581128"/>
            <a:ext cx="838200" cy="3524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a:effectLst/>
                <a:ea typeface="Calibri"/>
                <a:cs typeface="Times New Roman"/>
              </a:rPr>
              <a:t>Cuerpo</a:t>
            </a:r>
          </a:p>
        </p:txBody>
      </p:sp>
      <p:sp>
        <p:nvSpPr>
          <p:cNvPr id="9" name="358 Rectángulo"/>
          <p:cNvSpPr/>
          <p:nvPr/>
        </p:nvSpPr>
        <p:spPr>
          <a:xfrm>
            <a:off x="6634708" y="5805264"/>
            <a:ext cx="838200" cy="3524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a:effectLst/>
                <a:ea typeface="Calibri"/>
                <a:cs typeface="Times New Roman"/>
              </a:rPr>
              <a:t>Pie</a:t>
            </a:r>
          </a:p>
        </p:txBody>
      </p:sp>
      <p:cxnSp>
        <p:nvCxnSpPr>
          <p:cNvPr id="10" name="355 Conector recto de flecha"/>
          <p:cNvCxnSpPr/>
          <p:nvPr/>
        </p:nvCxnSpPr>
        <p:spPr>
          <a:xfrm>
            <a:off x="5076056" y="2987436"/>
            <a:ext cx="864096" cy="4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355 Conector recto de flecha"/>
          <p:cNvCxnSpPr/>
          <p:nvPr/>
        </p:nvCxnSpPr>
        <p:spPr>
          <a:xfrm>
            <a:off x="5097760" y="4754959"/>
            <a:ext cx="864096" cy="4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355 Conector recto de flecha"/>
          <p:cNvCxnSpPr/>
          <p:nvPr/>
        </p:nvCxnSpPr>
        <p:spPr>
          <a:xfrm>
            <a:off x="5148064" y="5949280"/>
            <a:ext cx="864096" cy="4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1619672" y="2132856"/>
            <a:ext cx="3168352" cy="338554"/>
          </a:xfrm>
          <a:prstGeom prst="rect">
            <a:avLst/>
          </a:prstGeom>
          <a:noFill/>
        </p:spPr>
        <p:txBody>
          <a:bodyPr wrap="square" rtlCol="0">
            <a:spAutoFit/>
          </a:bodyPr>
          <a:lstStyle/>
          <a:p>
            <a:r>
              <a:rPr lang="es-EC" sz="1600" b="1" dirty="0" smtClean="0"/>
              <a:t>Partes del papel de trabajo</a:t>
            </a:r>
            <a:endParaRPr lang="es-EC" sz="1600" b="1" dirty="0"/>
          </a:p>
        </p:txBody>
      </p:sp>
      <p:sp>
        <p:nvSpPr>
          <p:cNvPr id="17" name="16 Botón de acción: Volver">
            <a:hlinkClick r:id="rId9" action="ppaction://hlinksldjump" highlightClick="1"/>
          </p:cNvPr>
          <p:cNvSpPr/>
          <p:nvPr/>
        </p:nvSpPr>
        <p:spPr>
          <a:xfrm>
            <a:off x="5292080" y="6515112"/>
            <a:ext cx="360040" cy="226256"/>
          </a:xfrm>
          <a:prstGeom prst="actionButtonRetur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40767" t="36982" r="21733" b="12303"/>
          <a:stretch/>
        </p:blipFill>
        <p:spPr bwMode="auto">
          <a:xfrm>
            <a:off x="1130424" y="2730503"/>
            <a:ext cx="3657600" cy="289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655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1452465385"/>
              </p:ext>
            </p:extLst>
          </p:nvPr>
        </p:nvGraphicFramePr>
        <p:xfrm>
          <a:off x="827584" y="908720"/>
          <a:ext cx="763284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Botón de acción: Volver">
            <a:hlinkClick r:id="rId8" action="ppaction://hlinksldjump" highlightClick="1"/>
          </p:cNvPr>
          <p:cNvSpPr/>
          <p:nvPr/>
        </p:nvSpPr>
        <p:spPr>
          <a:xfrm>
            <a:off x="4499992" y="6144841"/>
            <a:ext cx="288032" cy="236487"/>
          </a:xfrm>
          <a:prstGeom prst="actionButtonRetur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23655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1338942879"/>
              </p:ext>
            </p:extLst>
          </p:nvPr>
        </p:nvGraphicFramePr>
        <p:xfrm>
          <a:off x="60176" y="188640"/>
          <a:ext cx="609600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redondeado"/>
          <p:cNvSpPr/>
          <p:nvPr/>
        </p:nvSpPr>
        <p:spPr>
          <a:xfrm>
            <a:off x="6370418" y="1484784"/>
            <a:ext cx="2376264" cy="28083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300" dirty="0" smtClean="0"/>
              <a:t>Es </a:t>
            </a:r>
            <a:r>
              <a:rPr lang="es-EC" sz="1300" dirty="0"/>
              <a:t>la información que obtiene el auditor para obtener las conclusiones en la cual basa su opinión, la evidencia de auditoría abarca los documentos </a:t>
            </a:r>
            <a:r>
              <a:rPr lang="es-EC" sz="1300" dirty="0" smtClean="0"/>
              <a:t>fuente.</a:t>
            </a:r>
          </a:p>
          <a:p>
            <a:pPr marL="285750" indent="-285750" algn="ctr">
              <a:buFont typeface="Arial" pitchFamily="34" charset="0"/>
              <a:buChar char="•"/>
            </a:pPr>
            <a:r>
              <a:rPr lang="es-EC" sz="1300" dirty="0" smtClean="0"/>
              <a:t>Evidencia física</a:t>
            </a:r>
          </a:p>
          <a:p>
            <a:pPr marL="285750" indent="-285750" algn="ctr">
              <a:buFont typeface="Arial" pitchFamily="34" charset="0"/>
              <a:buChar char="•"/>
            </a:pPr>
            <a:r>
              <a:rPr lang="es-EC" sz="1300" dirty="0" smtClean="0"/>
              <a:t>Evidencia documental</a:t>
            </a:r>
          </a:p>
          <a:p>
            <a:pPr marL="285750" indent="-285750" algn="ctr">
              <a:buFont typeface="Arial" pitchFamily="34" charset="0"/>
              <a:buChar char="•"/>
            </a:pPr>
            <a:r>
              <a:rPr lang="es-EC" sz="1300" dirty="0" smtClean="0"/>
              <a:t>Evidencia testimonial</a:t>
            </a:r>
          </a:p>
          <a:p>
            <a:pPr marL="285750" indent="-285750" algn="ctr">
              <a:buFont typeface="Arial" pitchFamily="34" charset="0"/>
              <a:buChar char="•"/>
            </a:pPr>
            <a:r>
              <a:rPr lang="es-EC" sz="1300" dirty="0" smtClean="0"/>
              <a:t>Evidencia Analítica</a:t>
            </a:r>
          </a:p>
          <a:p>
            <a:pPr marL="285750" indent="-285750" algn="ctr">
              <a:buFont typeface="Arial" pitchFamily="34" charset="0"/>
              <a:buChar char="•"/>
            </a:pPr>
            <a:r>
              <a:rPr lang="es-EC" sz="1300" dirty="0" smtClean="0"/>
              <a:t>Evidencia informática</a:t>
            </a:r>
            <a:endParaRPr lang="es-EC" sz="1300" dirty="0"/>
          </a:p>
        </p:txBody>
      </p:sp>
      <p:sp>
        <p:nvSpPr>
          <p:cNvPr id="6" name="5 Rectángulo"/>
          <p:cNvSpPr/>
          <p:nvPr/>
        </p:nvSpPr>
        <p:spPr>
          <a:xfrm>
            <a:off x="6370418" y="476672"/>
            <a:ext cx="2234030" cy="7920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000" b="1" dirty="0" smtClean="0"/>
              <a:t>EVIDENCIA</a:t>
            </a:r>
            <a:endParaRPr lang="es-EC" sz="2000" b="1" dirty="0"/>
          </a:p>
        </p:txBody>
      </p:sp>
      <p:sp>
        <p:nvSpPr>
          <p:cNvPr id="7" name="6 Elipse"/>
          <p:cNvSpPr/>
          <p:nvPr/>
        </p:nvSpPr>
        <p:spPr>
          <a:xfrm>
            <a:off x="876222" y="5517232"/>
            <a:ext cx="1895578" cy="46805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Características</a:t>
            </a:r>
            <a:endParaRPr lang="es-EC" sz="1400" dirty="0"/>
          </a:p>
        </p:txBody>
      </p:sp>
      <p:sp>
        <p:nvSpPr>
          <p:cNvPr id="2" name="1 Botón de acción: Volver">
            <a:hlinkClick r:id="rId8" action="ppaction://hlinksldjump" highlightClick="1"/>
          </p:cNvPr>
          <p:cNvSpPr/>
          <p:nvPr/>
        </p:nvSpPr>
        <p:spPr>
          <a:xfrm>
            <a:off x="8316416" y="6371097"/>
            <a:ext cx="288032" cy="226255"/>
          </a:xfrm>
          <a:prstGeom prst="actionButtonRetur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23655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331640" y="548680"/>
            <a:ext cx="3240360" cy="8726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2000" b="1" dirty="0" smtClean="0"/>
              <a:t>HALLAZGOS</a:t>
            </a:r>
            <a:endParaRPr lang="es-EC" sz="2000" b="1" dirty="0"/>
          </a:p>
        </p:txBody>
      </p:sp>
      <p:graphicFrame>
        <p:nvGraphicFramePr>
          <p:cNvPr id="10" name="9 Diagrama"/>
          <p:cNvGraphicFramePr/>
          <p:nvPr>
            <p:extLst>
              <p:ext uri="{D42A27DB-BD31-4B8C-83A1-F6EECF244321}">
                <p14:modId xmlns:p14="http://schemas.microsoft.com/office/powerpoint/2010/main" val="3777665078"/>
              </p:ext>
            </p:extLst>
          </p:nvPr>
        </p:nvGraphicFramePr>
        <p:xfrm>
          <a:off x="5175067" y="25531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Rectángulo"/>
          <p:cNvSpPr/>
          <p:nvPr/>
        </p:nvSpPr>
        <p:spPr>
          <a:xfrm>
            <a:off x="1187624" y="1565385"/>
            <a:ext cx="3816424" cy="136815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Es el resultado que se ha obtenido de la comparación que se realizó entre un criterio y la situación actual de la empresa, el cual es importante que haya sido adecuadamente encontrada durante el proceso de auditoría </a:t>
            </a:r>
          </a:p>
        </p:txBody>
      </p:sp>
      <p:cxnSp>
        <p:nvCxnSpPr>
          <p:cNvPr id="15" name="14 Conector recto de flecha"/>
          <p:cNvCxnSpPr/>
          <p:nvPr/>
        </p:nvCxnSpPr>
        <p:spPr>
          <a:xfrm>
            <a:off x="3113140" y="2933537"/>
            <a:ext cx="0" cy="16727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17 Rectángulo redondeado"/>
          <p:cNvSpPr/>
          <p:nvPr/>
        </p:nvSpPr>
        <p:spPr>
          <a:xfrm>
            <a:off x="4141187" y="4138511"/>
            <a:ext cx="140724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Atributos</a:t>
            </a:r>
            <a:endParaRPr lang="es-EC" dirty="0"/>
          </a:p>
        </p:txBody>
      </p:sp>
      <p:cxnSp>
        <p:nvCxnSpPr>
          <p:cNvPr id="21" name="20 Conector recto de flecha"/>
          <p:cNvCxnSpPr>
            <a:endCxn id="18" idx="1"/>
          </p:cNvCxnSpPr>
          <p:nvPr/>
        </p:nvCxnSpPr>
        <p:spPr>
          <a:xfrm>
            <a:off x="3113140" y="4595711"/>
            <a:ext cx="102804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5562110" y="4585142"/>
            <a:ext cx="66607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6216932" y="3356992"/>
            <a:ext cx="8033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6228184" y="4152737"/>
            <a:ext cx="76171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a:off x="6259341" y="5067137"/>
            <a:ext cx="76093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a:off x="6258562" y="6021288"/>
            <a:ext cx="73055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6216932" y="3356992"/>
            <a:ext cx="41630" cy="2664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54 Rectángulo redondeado"/>
          <p:cNvSpPr/>
          <p:nvPr/>
        </p:nvSpPr>
        <p:spPr>
          <a:xfrm>
            <a:off x="251520" y="5312648"/>
            <a:ext cx="3240360" cy="7806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t>CONCLUSION</a:t>
            </a:r>
          </a:p>
          <a:p>
            <a:pPr algn="ctr"/>
            <a:r>
              <a:rPr lang="es-EC" sz="1200" dirty="0" smtClean="0"/>
              <a:t>Son </a:t>
            </a:r>
            <a:r>
              <a:rPr lang="es-EC" sz="1200" dirty="0"/>
              <a:t>juicios </a:t>
            </a:r>
            <a:r>
              <a:rPr lang="es-EC" sz="1200" dirty="0" smtClean="0"/>
              <a:t> realiza el </a:t>
            </a:r>
            <a:r>
              <a:rPr lang="es-EC" sz="1200" dirty="0"/>
              <a:t>auditor basados en los hallazgos luego de evaluar sus atributos</a:t>
            </a:r>
          </a:p>
        </p:txBody>
      </p:sp>
      <p:sp>
        <p:nvSpPr>
          <p:cNvPr id="56" name="55 Rectángulo redondeado"/>
          <p:cNvSpPr/>
          <p:nvPr/>
        </p:nvSpPr>
        <p:spPr>
          <a:xfrm>
            <a:off x="258594" y="6101533"/>
            <a:ext cx="3240360" cy="7806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t>RECOMENDACION</a:t>
            </a:r>
          </a:p>
          <a:p>
            <a:pPr algn="ctr"/>
            <a:r>
              <a:rPr lang="es-EC" sz="1200" dirty="0"/>
              <a:t>S</a:t>
            </a:r>
            <a:r>
              <a:rPr lang="es-EC" sz="1200" dirty="0" smtClean="0"/>
              <a:t>on </a:t>
            </a:r>
            <a:r>
              <a:rPr lang="es-EC" sz="1200"/>
              <a:t>sugerencias </a:t>
            </a:r>
            <a:r>
              <a:rPr lang="es-EC" sz="1200" smtClean="0"/>
              <a:t>aceptables ara </a:t>
            </a:r>
            <a:r>
              <a:rPr lang="es-EC" sz="1200" dirty="0"/>
              <a:t>dar soluciones prácticas a los problemas o deficiencias encontradas</a:t>
            </a:r>
          </a:p>
        </p:txBody>
      </p:sp>
      <p:pic>
        <p:nvPicPr>
          <p:cNvPr id="19458" name="Picture 2" descr="Resultado de imagen para pruebas de auditor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9099" y="782706"/>
            <a:ext cx="1961294" cy="12781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7" name="56 CuadroTexto"/>
          <p:cNvSpPr txBox="1"/>
          <p:nvPr/>
        </p:nvSpPr>
        <p:spPr>
          <a:xfrm>
            <a:off x="250032" y="5028243"/>
            <a:ext cx="3168352" cy="553998"/>
          </a:xfrm>
          <a:prstGeom prst="rect">
            <a:avLst/>
          </a:prstGeom>
          <a:noFill/>
        </p:spPr>
        <p:txBody>
          <a:bodyPr wrap="square" rtlCol="0">
            <a:spAutoFit/>
          </a:bodyPr>
          <a:lstStyle/>
          <a:p>
            <a:pPr marL="0" lvl="2"/>
            <a:r>
              <a:rPr lang="es-EC" sz="1200" b="1" dirty="0"/>
              <a:t>Complemento de los atributos de hallazgo</a:t>
            </a:r>
            <a:endParaRPr lang="es-EC" sz="1400" b="1" dirty="0"/>
          </a:p>
          <a:p>
            <a:endParaRPr lang="es-EC" dirty="0"/>
          </a:p>
        </p:txBody>
      </p:sp>
      <p:sp>
        <p:nvSpPr>
          <p:cNvPr id="3" name="2 Botón de acción: Volver">
            <a:hlinkClick r:id="rId8" action="ppaction://hlinksldjump" highlightClick="1"/>
          </p:cNvPr>
          <p:cNvSpPr/>
          <p:nvPr/>
        </p:nvSpPr>
        <p:spPr>
          <a:xfrm>
            <a:off x="5724128" y="6381328"/>
            <a:ext cx="288032" cy="216023"/>
          </a:xfrm>
          <a:prstGeom prst="actionButtonRetur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23655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1614059826"/>
              </p:ext>
            </p:extLst>
          </p:nvPr>
        </p:nvGraphicFramePr>
        <p:xfrm>
          <a:off x="1331640" y="5486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5 Conector recto de flecha"/>
          <p:cNvCxnSpPr/>
          <p:nvPr/>
        </p:nvCxnSpPr>
        <p:spPr>
          <a:xfrm flipH="1">
            <a:off x="1763688" y="3933056"/>
            <a:ext cx="936104" cy="598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2699792" y="3933056"/>
            <a:ext cx="936104" cy="598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Rectángulo redondeado"/>
          <p:cNvSpPr/>
          <p:nvPr/>
        </p:nvSpPr>
        <p:spPr>
          <a:xfrm>
            <a:off x="827584" y="4531923"/>
            <a:ext cx="1728192" cy="161291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t>Cuantitativos.-  Son mediciones de datos concretos es decir valores y cifras establecidas</a:t>
            </a:r>
            <a:endParaRPr lang="es-ES" sz="1400" b="1" dirty="0"/>
          </a:p>
        </p:txBody>
      </p:sp>
      <p:sp>
        <p:nvSpPr>
          <p:cNvPr id="13" name="12 Rectángulo redondeado"/>
          <p:cNvSpPr/>
          <p:nvPr/>
        </p:nvSpPr>
        <p:spPr>
          <a:xfrm>
            <a:off x="2843808" y="4531923"/>
            <a:ext cx="1800200" cy="198318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400" b="1" dirty="0"/>
              <a:t>Cualitativos.-  </a:t>
            </a:r>
            <a:r>
              <a:rPr lang="es-EC" sz="1400" b="1" dirty="0" smtClean="0"/>
              <a:t>P</a:t>
            </a:r>
            <a:r>
              <a:rPr lang="es-EC" sz="1400" dirty="0" smtClean="0"/>
              <a:t>ercepción de las personas para medir el impacto de un proyecto evaluando sus efectos </a:t>
            </a:r>
            <a:r>
              <a:rPr lang="es-EC" sz="1400" dirty="0"/>
              <a:t>a corto y largo plazo</a:t>
            </a:r>
            <a:endParaRPr lang="es-ES" sz="1400" dirty="0"/>
          </a:p>
        </p:txBody>
      </p:sp>
      <p:cxnSp>
        <p:nvCxnSpPr>
          <p:cNvPr id="16" name="15 Conector recto de flecha"/>
          <p:cNvCxnSpPr/>
          <p:nvPr/>
        </p:nvCxnSpPr>
        <p:spPr>
          <a:xfrm>
            <a:off x="6156176" y="3926054"/>
            <a:ext cx="11119" cy="21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5148064" y="4581128"/>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5148064" y="5229200"/>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5148064" y="5877272"/>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5148064" y="6521843"/>
            <a:ext cx="504056" cy="3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5148064" y="4145579"/>
            <a:ext cx="0" cy="2379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5148064" y="4149080"/>
            <a:ext cx="1008112"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35 Rectángulo redondeado"/>
          <p:cNvSpPr/>
          <p:nvPr/>
        </p:nvSpPr>
        <p:spPr>
          <a:xfrm>
            <a:off x="5652120" y="4293097"/>
            <a:ext cx="1800200" cy="43204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dirty="0" smtClean="0"/>
              <a:t>Relevancia</a:t>
            </a:r>
            <a:endParaRPr lang="es-ES" sz="1400" dirty="0"/>
          </a:p>
        </p:txBody>
      </p:sp>
      <p:sp>
        <p:nvSpPr>
          <p:cNvPr id="40" name="39 Rectángulo redondeado"/>
          <p:cNvSpPr/>
          <p:nvPr/>
        </p:nvSpPr>
        <p:spPr>
          <a:xfrm>
            <a:off x="5676203" y="4947454"/>
            <a:ext cx="1800200" cy="39092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dirty="0" smtClean="0"/>
              <a:t>Verificable</a:t>
            </a:r>
            <a:endParaRPr lang="es-ES" sz="1400" dirty="0"/>
          </a:p>
        </p:txBody>
      </p:sp>
      <p:sp>
        <p:nvSpPr>
          <p:cNvPr id="41" name="40 Rectángulo redondeado"/>
          <p:cNvSpPr/>
          <p:nvPr/>
        </p:nvSpPr>
        <p:spPr>
          <a:xfrm>
            <a:off x="5676203" y="5657749"/>
            <a:ext cx="1800200" cy="435547"/>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dirty="0" smtClean="0"/>
              <a:t>Cuantificable</a:t>
            </a:r>
            <a:endParaRPr lang="es-ES" sz="1400" dirty="0"/>
          </a:p>
        </p:txBody>
      </p:sp>
      <p:sp>
        <p:nvSpPr>
          <p:cNvPr id="42" name="41 Rectángulo redondeado"/>
          <p:cNvSpPr/>
          <p:nvPr/>
        </p:nvSpPr>
        <p:spPr>
          <a:xfrm>
            <a:off x="5652120" y="6297338"/>
            <a:ext cx="1800200" cy="435547"/>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dirty="0" smtClean="0"/>
              <a:t>Eficacia</a:t>
            </a:r>
            <a:endParaRPr lang="es-ES" sz="1400" dirty="0"/>
          </a:p>
        </p:txBody>
      </p:sp>
      <p:sp>
        <p:nvSpPr>
          <p:cNvPr id="44" name="43 Botón de acción: Volver">
            <a:hlinkClick r:id="rId8" action="ppaction://hlinksldjump" highlightClick="1"/>
          </p:cNvPr>
          <p:cNvSpPr/>
          <p:nvPr/>
        </p:nvSpPr>
        <p:spPr>
          <a:xfrm>
            <a:off x="8388424" y="6416457"/>
            <a:ext cx="288032" cy="217774"/>
          </a:xfrm>
          <a:prstGeom prst="actionButtonRetur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256600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CASO PRACTICO</a:t>
            </a:r>
            <a:endParaRPr lang="es-EC" b="1" dirty="0"/>
          </a:p>
        </p:txBody>
      </p:sp>
      <p:pic>
        <p:nvPicPr>
          <p:cNvPr id="2050" name="Picture 2" descr="Resultado de imagen para audi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060848"/>
            <a:ext cx="3528392" cy="2228458"/>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267743" y="4636293"/>
            <a:ext cx="4816687" cy="1384995"/>
          </a:xfrm>
          <a:prstGeom prst="rect">
            <a:avLst/>
          </a:prstGeom>
        </p:spPr>
        <p:txBody>
          <a:bodyPr wrap="square">
            <a:spAutoFit/>
          </a:bodyPr>
          <a:lstStyle/>
          <a:p>
            <a:pPr algn="ctr"/>
            <a:r>
              <a:rPr lang="es-ES" sz="1400" b="1" dirty="0" smtClean="0"/>
              <a:t>“AUDITORÍA </a:t>
            </a:r>
            <a:r>
              <a:rPr lang="es-ES" sz="1400" b="1" dirty="0"/>
              <a:t>DE GESTIÓN DEL DEPARTAMENTO GENTE PRODUBANCO-GRUPO PROMERICA UBICADO EN EL DISTRITO METROPOLITANO DE QUITO, PROVINCIA DE PICHINCHA POR EL PER</a:t>
            </a:r>
            <a:r>
              <a:rPr lang="es-EC" sz="1400" b="1" dirty="0"/>
              <a:t>Í</a:t>
            </a:r>
            <a:r>
              <a:rPr lang="es-ES" sz="1400" b="1" dirty="0"/>
              <a:t>ODO COMPRENDIDO DEL 01 DE ENERO AL 31 DE DICIEMBRE DEL </a:t>
            </a:r>
            <a:r>
              <a:rPr lang="es-ES" sz="1400" b="1" dirty="0" smtClean="0"/>
              <a:t>2014”</a:t>
            </a:r>
            <a:endParaRPr lang="es-EC" sz="1400" dirty="0"/>
          </a:p>
        </p:txBody>
      </p:sp>
      <p:sp>
        <p:nvSpPr>
          <p:cNvPr id="7" name="6 Rectángulo"/>
          <p:cNvSpPr/>
          <p:nvPr/>
        </p:nvSpPr>
        <p:spPr>
          <a:xfrm>
            <a:off x="-6761" y="0"/>
            <a:ext cx="1482417" cy="426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Capitulo V</a:t>
            </a:r>
            <a:endParaRPr lang="es-EC" dirty="0"/>
          </a:p>
        </p:txBody>
      </p:sp>
      <p:sp>
        <p:nvSpPr>
          <p:cNvPr id="4" name="3 Botón de acción: Volver">
            <a:hlinkClick r:id="rId3" action="ppaction://hlinksldjump" highlightClick="1"/>
          </p:cNvPr>
          <p:cNvSpPr/>
          <p:nvPr/>
        </p:nvSpPr>
        <p:spPr>
          <a:xfrm>
            <a:off x="8172400" y="6237312"/>
            <a:ext cx="288032" cy="216024"/>
          </a:xfrm>
          <a:prstGeom prst="actionButtonRetur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73498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3431" t="25599" r="24809" b="16462"/>
          <a:stretch/>
        </p:blipFill>
        <p:spPr bwMode="auto">
          <a:xfrm>
            <a:off x="539552" y="404664"/>
            <a:ext cx="7920880"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2957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863" t="25394" r="24716" b="21030"/>
          <a:stretch/>
        </p:blipFill>
        <p:spPr bwMode="auto">
          <a:xfrm>
            <a:off x="683568" y="404664"/>
            <a:ext cx="8020584"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1659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1733" t="27576" r="40199" b="14243"/>
          <a:stretch/>
        </p:blipFill>
        <p:spPr bwMode="auto">
          <a:xfrm>
            <a:off x="683568" y="548680"/>
            <a:ext cx="7992888"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165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703061911"/>
              </p:ext>
            </p:extLst>
          </p:nvPr>
        </p:nvGraphicFramePr>
        <p:xfrm>
          <a:off x="251520" y="1397000"/>
          <a:ext cx="8136904"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Proceso alternativo"/>
          <p:cNvSpPr/>
          <p:nvPr/>
        </p:nvSpPr>
        <p:spPr>
          <a:xfrm>
            <a:off x="2267744" y="476672"/>
            <a:ext cx="4536504" cy="72008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dirty="0" smtClean="0"/>
              <a:t>RESEÑAHISTÓRICA</a:t>
            </a:r>
            <a:endParaRPr lang="es-EC" dirty="0"/>
          </a:p>
        </p:txBody>
      </p:sp>
      <p:pic>
        <p:nvPicPr>
          <p:cNvPr id="6" name="Imagen 1"/>
          <p:cNvPicPr>
            <a:picLocks noChangeAspect="1" noChangeArrowheads="1"/>
          </p:cNvPicPr>
          <p:nvPr/>
        </p:nvPicPr>
        <p:blipFill>
          <a:blip r:embed="rId7">
            <a:extLst>
              <a:ext uri="{28A0092B-C50C-407E-A947-70E740481C1C}">
                <a14:useLocalDpi xmlns:a14="http://schemas.microsoft.com/office/drawing/2010/main" val="0"/>
              </a:ext>
            </a:extLst>
          </a:blip>
          <a:srcRect t="28693" r="58214" b="45148"/>
          <a:stretch>
            <a:fillRect/>
          </a:stretch>
        </p:blipFill>
        <p:spPr bwMode="auto">
          <a:xfrm>
            <a:off x="6335688" y="6176962"/>
            <a:ext cx="2808312" cy="6810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Resultado de imagen para produbanc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6308" y="4653136"/>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994" t="22762" r="31917" b="18318"/>
          <a:stretch/>
        </p:blipFill>
        <p:spPr bwMode="auto">
          <a:xfrm>
            <a:off x="6368795" y="4341826"/>
            <a:ext cx="1803605" cy="1196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48632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1591" t="43818" r="40199" b="21272"/>
          <a:stretch/>
        </p:blipFill>
        <p:spPr bwMode="auto">
          <a:xfrm>
            <a:off x="1187624" y="1052737"/>
            <a:ext cx="7200799" cy="401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1659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69" t="28546" r="21449" b="10848"/>
          <a:stretch/>
        </p:blipFill>
        <p:spPr bwMode="auto">
          <a:xfrm>
            <a:off x="755576" y="836712"/>
            <a:ext cx="7704856" cy="5293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1610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27" t="31212" r="21875" b="16424"/>
          <a:stretch/>
        </p:blipFill>
        <p:spPr bwMode="auto">
          <a:xfrm>
            <a:off x="323528" y="620688"/>
            <a:ext cx="8496944"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161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11" t="27576" r="21875" b="13757"/>
          <a:stretch/>
        </p:blipFill>
        <p:spPr bwMode="auto">
          <a:xfrm>
            <a:off x="467545" y="692696"/>
            <a:ext cx="8136904"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023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43" t="30243" r="21875" b="13515"/>
          <a:stretch/>
        </p:blipFill>
        <p:spPr bwMode="auto">
          <a:xfrm>
            <a:off x="683568" y="548680"/>
            <a:ext cx="7920880"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023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199" t="24182" r="15341" b="16424"/>
          <a:stretch/>
        </p:blipFill>
        <p:spPr bwMode="auto">
          <a:xfrm>
            <a:off x="899592" y="548680"/>
            <a:ext cx="763284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056" t="50000" r="16108" b="15416"/>
          <a:stretch/>
        </p:blipFill>
        <p:spPr bwMode="auto">
          <a:xfrm>
            <a:off x="877710" y="3861048"/>
            <a:ext cx="754585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1097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57" t="23939" r="6250" b="12545"/>
          <a:stretch/>
        </p:blipFill>
        <p:spPr bwMode="auto">
          <a:xfrm>
            <a:off x="467543" y="620688"/>
            <a:ext cx="8452969"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04017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631" t="23455" r="17898" b="10849"/>
          <a:stretch/>
        </p:blipFill>
        <p:spPr bwMode="auto">
          <a:xfrm>
            <a:off x="899592" y="908720"/>
            <a:ext cx="741682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9837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39" t="26850" r="21591" b="13514"/>
          <a:stretch/>
        </p:blipFill>
        <p:spPr bwMode="auto">
          <a:xfrm>
            <a:off x="683568" y="620688"/>
            <a:ext cx="7776864"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9837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81" t="27334" r="21591" b="15940"/>
          <a:stretch/>
        </p:blipFill>
        <p:spPr bwMode="auto">
          <a:xfrm>
            <a:off x="683568" y="548680"/>
            <a:ext cx="7848872"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983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
          <p:cNvPicPr>
            <a:picLocks noChangeAspect="1" noChangeArrowheads="1"/>
          </p:cNvPicPr>
          <p:nvPr/>
        </p:nvPicPr>
        <p:blipFill>
          <a:blip r:embed="rId2">
            <a:extLst>
              <a:ext uri="{28A0092B-C50C-407E-A947-70E740481C1C}">
                <a14:useLocalDpi xmlns:a14="http://schemas.microsoft.com/office/drawing/2010/main" val="0"/>
              </a:ext>
            </a:extLst>
          </a:blip>
          <a:srcRect t="28693" r="58214" b="45148"/>
          <a:stretch>
            <a:fillRect/>
          </a:stretch>
        </p:blipFill>
        <p:spPr bwMode="auto">
          <a:xfrm>
            <a:off x="2267744" y="332656"/>
            <a:ext cx="4782651" cy="9361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1337149367"/>
              </p:ext>
            </p:extLst>
          </p:nvPr>
        </p:nvGraphicFramePr>
        <p:xfrm>
          <a:off x="323528" y="1484784"/>
          <a:ext cx="8352928"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1979712" y="3116807"/>
            <a:ext cx="504056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Objetivos específicos</a:t>
            </a:r>
            <a:endParaRPr lang="es-EC" sz="2400" b="1" dirty="0"/>
          </a:p>
        </p:txBody>
      </p:sp>
      <p:pic>
        <p:nvPicPr>
          <p:cNvPr id="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48632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12" t="36545" r="21733" b="17879"/>
          <a:stretch/>
        </p:blipFill>
        <p:spPr bwMode="auto">
          <a:xfrm>
            <a:off x="539552" y="764704"/>
            <a:ext cx="7992888"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9837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40" t="30243" r="31250" b="25636"/>
          <a:stretch/>
        </p:blipFill>
        <p:spPr bwMode="auto">
          <a:xfrm>
            <a:off x="1547664" y="764703"/>
            <a:ext cx="5472608" cy="3020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98" t="35560" r="31392" b="17878"/>
          <a:stretch/>
        </p:blipFill>
        <p:spPr bwMode="auto">
          <a:xfrm>
            <a:off x="1547664" y="3859089"/>
            <a:ext cx="5472608" cy="2660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9837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39" t="27333" r="31534" b="32910"/>
          <a:stretch/>
        </p:blipFill>
        <p:spPr bwMode="auto">
          <a:xfrm>
            <a:off x="1619672" y="332656"/>
            <a:ext cx="5112568"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2815" t="25879" r="20738" b="14242"/>
          <a:stretch/>
        </p:blipFill>
        <p:spPr bwMode="auto">
          <a:xfrm>
            <a:off x="1643322" y="2780928"/>
            <a:ext cx="5088918" cy="342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9837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472" t="25152" r="20881" b="14000"/>
          <a:stretch/>
        </p:blipFill>
        <p:spPr bwMode="auto">
          <a:xfrm>
            <a:off x="1547664" y="620688"/>
            <a:ext cx="5256584"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0791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755" t="23456" r="20881" b="12302"/>
          <a:stretch/>
        </p:blipFill>
        <p:spPr bwMode="auto">
          <a:xfrm>
            <a:off x="1835696" y="692696"/>
            <a:ext cx="489654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8653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isel"/>
          <p:cNvSpPr/>
          <p:nvPr/>
        </p:nvSpPr>
        <p:spPr>
          <a:xfrm>
            <a:off x="2771800" y="3140968"/>
            <a:ext cx="3528392"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HALLAZGOS</a:t>
            </a:r>
            <a:endParaRPr lang="es-EC" dirty="0"/>
          </a:p>
        </p:txBody>
      </p:sp>
    </p:spTree>
    <p:extLst>
      <p:ext uri="{BB962C8B-B14F-4D97-AF65-F5344CB8AC3E}">
        <p14:creationId xmlns:p14="http://schemas.microsoft.com/office/powerpoint/2010/main" val="589283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780" t="28061" r="32271" b="16909"/>
          <a:stretch/>
        </p:blipFill>
        <p:spPr bwMode="auto">
          <a:xfrm>
            <a:off x="971600" y="332656"/>
            <a:ext cx="6468291"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27" t="48462" r="33083" b="25769"/>
          <a:stretch/>
        </p:blipFill>
        <p:spPr bwMode="auto">
          <a:xfrm>
            <a:off x="960124" y="4509120"/>
            <a:ext cx="6336704" cy="147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9490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96" t="28788" r="22017" b="14243"/>
          <a:stretch/>
        </p:blipFill>
        <p:spPr bwMode="auto">
          <a:xfrm>
            <a:off x="467544" y="588818"/>
            <a:ext cx="7992888" cy="557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9490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625" t="26363" r="16761" b="24909"/>
          <a:stretch/>
        </p:blipFill>
        <p:spPr bwMode="auto">
          <a:xfrm>
            <a:off x="611560" y="548680"/>
            <a:ext cx="700844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483" t="37758" r="16193" b="31121"/>
          <a:stretch/>
        </p:blipFill>
        <p:spPr bwMode="auto">
          <a:xfrm>
            <a:off x="582425" y="3814936"/>
            <a:ext cx="7123143"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9490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56" t="28788" r="31250" b="14485"/>
          <a:stretch/>
        </p:blipFill>
        <p:spPr bwMode="auto">
          <a:xfrm>
            <a:off x="1187624" y="836712"/>
            <a:ext cx="655272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114" t="40182" r="31250" b="28060"/>
          <a:stretch/>
        </p:blipFill>
        <p:spPr bwMode="auto">
          <a:xfrm>
            <a:off x="1209506" y="4800275"/>
            <a:ext cx="6530846" cy="1814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983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419872" y="908720"/>
            <a:ext cx="1619250" cy="5524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b="1" dirty="0">
                <a:effectLst/>
                <a:ea typeface="Calibri"/>
                <a:cs typeface="Times New Roman"/>
              </a:rPr>
              <a:t>Presidente  </a:t>
            </a:r>
            <a:endParaRPr lang="es-EC" sz="1100" dirty="0">
              <a:effectLst/>
              <a:ea typeface="Calibri"/>
              <a:cs typeface="Times New Roman"/>
            </a:endParaRPr>
          </a:p>
        </p:txBody>
      </p:sp>
      <p:cxnSp>
        <p:nvCxnSpPr>
          <p:cNvPr id="4" name="3 Conector recto de flecha"/>
          <p:cNvCxnSpPr/>
          <p:nvPr/>
        </p:nvCxnSpPr>
        <p:spPr>
          <a:xfrm>
            <a:off x="4211960" y="1461170"/>
            <a:ext cx="0" cy="1319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4 Rectángulo">
            <a:hlinkClick r:id="rId2" action="ppaction://hlinkfile"/>
          </p:cNvPr>
          <p:cNvSpPr/>
          <p:nvPr/>
        </p:nvSpPr>
        <p:spPr>
          <a:xfrm>
            <a:off x="2400300" y="1617143"/>
            <a:ext cx="1447800" cy="381000"/>
          </a:xfrm>
          <a:prstGeom prst="rect">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solidFill>
                  <a:schemeClr val="bg1"/>
                </a:solidFill>
                <a:effectLst/>
                <a:ea typeface="Calibri"/>
                <a:cs typeface="Times New Roman"/>
                <a:hlinkClick r:id="" action="ppaction://hlinkshowjump?jump=nextslide"/>
              </a:rPr>
              <a:t>Gente</a:t>
            </a:r>
            <a:endParaRPr lang="es-EC" sz="1100" dirty="0">
              <a:solidFill>
                <a:schemeClr val="bg1"/>
              </a:solidFill>
              <a:effectLst/>
              <a:ea typeface="Calibri"/>
              <a:cs typeface="Times New Roman"/>
            </a:endParaRPr>
          </a:p>
        </p:txBody>
      </p:sp>
      <p:sp>
        <p:nvSpPr>
          <p:cNvPr id="6" name="5 Rectángulo"/>
          <p:cNvSpPr/>
          <p:nvPr/>
        </p:nvSpPr>
        <p:spPr>
          <a:xfrm>
            <a:off x="2400300" y="2122205"/>
            <a:ext cx="1447800" cy="390525"/>
          </a:xfrm>
          <a:prstGeom prst="rect">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effectLst/>
                <a:ea typeface="Calibri"/>
                <a:cs typeface="Times New Roman"/>
              </a:rPr>
              <a:t>Marketing</a:t>
            </a:r>
          </a:p>
        </p:txBody>
      </p:sp>
      <p:sp>
        <p:nvSpPr>
          <p:cNvPr id="8" name="7 Rectángulo"/>
          <p:cNvSpPr/>
          <p:nvPr/>
        </p:nvSpPr>
        <p:spPr>
          <a:xfrm>
            <a:off x="4572000" y="1617143"/>
            <a:ext cx="1447800" cy="428625"/>
          </a:xfrm>
          <a:prstGeom prst="rect">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effectLst/>
                <a:ea typeface="Calibri"/>
                <a:cs typeface="Times New Roman"/>
              </a:rPr>
              <a:t>Auditoria</a:t>
            </a:r>
          </a:p>
        </p:txBody>
      </p:sp>
      <p:sp>
        <p:nvSpPr>
          <p:cNvPr id="9" name="8 Rectángulo"/>
          <p:cNvSpPr/>
          <p:nvPr/>
        </p:nvSpPr>
        <p:spPr>
          <a:xfrm>
            <a:off x="4572000" y="2185725"/>
            <a:ext cx="1447800" cy="428625"/>
          </a:xfrm>
          <a:prstGeom prst="rect">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effectLst/>
                <a:ea typeface="Calibri"/>
                <a:cs typeface="Times New Roman"/>
              </a:rPr>
              <a:t>Legal</a:t>
            </a:r>
          </a:p>
        </p:txBody>
      </p:sp>
      <p:cxnSp>
        <p:nvCxnSpPr>
          <p:cNvPr id="10" name="9 Conector recto de flecha"/>
          <p:cNvCxnSpPr/>
          <p:nvPr/>
        </p:nvCxnSpPr>
        <p:spPr>
          <a:xfrm flipH="1">
            <a:off x="3819922" y="1832136"/>
            <a:ext cx="4095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H="1">
            <a:off x="3819922" y="2317467"/>
            <a:ext cx="4095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4162425" y="1832136"/>
            <a:ext cx="4095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4110037" y="2317467"/>
            <a:ext cx="4095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1475656" y="2780928"/>
            <a:ext cx="684458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1475656" y="2803849"/>
            <a:ext cx="0" cy="161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3923928" y="2773438"/>
            <a:ext cx="0" cy="161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6156176" y="2780928"/>
            <a:ext cx="0" cy="161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8316416" y="2803849"/>
            <a:ext cx="0" cy="161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683568" y="3007049"/>
            <a:ext cx="1447800" cy="476250"/>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effectLst/>
                <a:ea typeface="Calibri"/>
                <a:cs typeface="Times New Roman"/>
              </a:rPr>
              <a:t>Vicepresidencia Ejecutiva de Negocio</a:t>
            </a:r>
          </a:p>
        </p:txBody>
      </p:sp>
      <p:cxnSp>
        <p:nvCxnSpPr>
          <p:cNvPr id="22" name="21 Conector recto"/>
          <p:cNvCxnSpPr/>
          <p:nvPr/>
        </p:nvCxnSpPr>
        <p:spPr>
          <a:xfrm>
            <a:off x="1331640" y="3501346"/>
            <a:ext cx="0" cy="1223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764902" y="3789040"/>
            <a:ext cx="12774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H="1">
            <a:off x="700946" y="4725144"/>
            <a:ext cx="13507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755576" y="3789040"/>
            <a:ext cx="0" cy="133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2051720" y="3789040"/>
            <a:ext cx="0" cy="133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107504" y="3950024"/>
            <a:ext cx="1133475" cy="5810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solidFill>
                  <a:schemeClr val="tx1"/>
                </a:solidFill>
                <a:effectLst/>
                <a:ea typeface="Calibri"/>
                <a:cs typeface="Times New Roman"/>
              </a:rPr>
              <a:t>Gerencia Banca Privada</a:t>
            </a:r>
          </a:p>
        </p:txBody>
      </p:sp>
      <p:sp>
        <p:nvSpPr>
          <p:cNvPr id="30" name="29 Rectángulo"/>
          <p:cNvSpPr/>
          <p:nvPr/>
        </p:nvSpPr>
        <p:spPr>
          <a:xfrm>
            <a:off x="1475656" y="3947145"/>
            <a:ext cx="1133475" cy="5619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solidFill>
                  <a:schemeClr val="tx1"/>
                </a:solidFill>
                <a:effectLst/>
                <a:ea typeface="Calibri"/>
                <a:cs typeface="Times New Roman"/>
              </a:rPr>
              <a:t>Gerencia  Medios de pago</a:t>
            </a:r>
          </a:p>
        </p:txBody>
      </p:sp>
      <p:cxnSp>
        <p:nvCxnSpPr>
          <p:cNvPr id="35" name="34 Conector recto de flecha"/>
          <p:cNvCxnSpPr/>
          <p:nvPr/>
        </p:nvCxnSpPr>
        <p:spPr>
          <a:xfrm>
            <a:off x="683568" y="4725144"/>
            <a:ext cx="0" cy="133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2051720" y="4725144"/>
            <a:ext cx="0" cy="133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36 Rectángulo"/>
          <p:cNvSpPr/>
          <p:nvPr/>
        </p:nvSpPr>
        <p:spPr>
          <a:xfrm>
            <a:off x="107504" y="4858494"/>
            <a:ext cx="1133475" cy="47625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solidFill>
                  <a:schemeClr val="tx1"/>
                </a:solidFill>
                <a:effectLst/>
                <a:ea typeface="Calibri"/>
                <a:cs typeface="Times New Roman"/>
              </a:rPr>
              <a:t>Gerencia Tesorería</a:t>
            </a:r>
          </a:p>
        </p:txBody>
      </p:sp>
      <p:sp>
        <p:nvSpPr>
          <p:cNvPr id="38" name="37 Rectángulo"/>
          <p:cNvSpPr/>
          <p:nvPr/>
        </p:nvSpPr>
        <p:spPr>
          <a:xfrm>
            <a:off x="1475656" y="4858494"/>
            <a:ext cx="1133475" cy="47625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solidFill>
                  <a:schemeClr val="tx1"/>
                </a:solidFill>
                <a:effectLst/>
                <a:ea typeface="Calibri"/>
                <a:cs typeface="Times New Roman"/>
              </a:rPr>
              <a:t>Gerencia Riesgos</a:t>
            </a:r>
          </a:p>
        </p:txBody>
      </p:sp>
      <p:sp>
        <p:nvSpPr>
          <p:cNvPr id="41" name="40 Rectángulo"/>
          <p:cNvSpPr/>
          <p:nvPr/>
        </p:nvSpPr>
        <p:spPr>
          <a:xfrm>
            <a:off x="3131840" y="2953981"/>
            <a:ext cx="1447800" cy="495300"/>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effectLst/>
                <a:ea typeface="Calibri"/>
                <a:cs typeface="Times New Roman"/>
              </a:rPr>
              <a:t>Banca Corporativa y Empresarial</a:t>
            </a:r>
          </a:p>
        </p:txBody>
      </p:sp>
      <p:cxnSp>
        <p:nvCxnSpPr>
          <p:cNvPr id="42" name="41 Conector recto"/>
          <p:cNvCxnSpPr/>
          <p:nvPr/>
        </p:nvCxnSpPr>
        <p:spPr>
          <a:xfrm>
            <a:off x="3851920" y="3433440"/>
            <a:ext cx="0" cy="1358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3275856" y="3789040"/>
            <a:ext cx="12437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3275856" y="3789040"/>
            <a:ext cx="0" cy="133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4499992" y="3789040"/>
            <a:ext cx="0" cy="133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46 Rectángulo"/>
          <p:cNvSpPr/>
          <p:nvPr/>
        </p:nvSpPr>
        <p:spPr>
          <a:xfrm>
            <a:off x="2771800" y="3953653"/>
            <a:ext cx="952500" cy="6762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solidFill>
                  <a:schemeClr val="tx1"/>
                </a:solidFill>
                <a:effectLst/>
                <a:ea typeface="Calibri"/>
                <a:cs typeface="Times New Roman"/>
              </a:rPr>
              <a:t>Gerencia Banca Empresarial</a:t>
            </a:r>
          </a:p>
        </p:txBody>
      </p:sp>
      <p:sp>
        <p:nvSpPr>
          <p:cNvPr id="49" name="48 Rectángulo"/>
          <p:cNvSpPr/>
          <p:nvPr/>
        </p:nvSpPr>
        <p:spPr>
          <a:xfrm>
            <a:off x="3995936" y="3967336"/>
            <a:ext cx="990600" cy="685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solidFill>
                  <a:schemeClr val="tx1"/>
                </a:solidFill>
                <a:effectLst/>
                <a:ea typeface="Calibri"/>
                <a:cs typeface="Times New Roman"/>
              </a:rPr>
              <a:t>Subgerente Control Interno</a:t>
            </a:r>
          </a:p>
        </p:txBody>
      </p:sp>
      <p:sp>
        <p:nvSpPr>
          <p:cNvPr id="51" name="50 Rectángulo"/>
          <p:cNvSpPr/>
          <p:nvPr/>
        </p:nvSpPr>
        <p:spPr>
          <a:xfrm>
            <a:off x="3347864" y="4837954"/>
            <a:ext cx="1009650" cy="6762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solidFill>
                  <a:schemeClr val="tx1"/>
                </a:solidFill>
                <a:effectLst/>
                <a:ea typeface="Calibri"/>
                <a:cs typeface="Times New Roman"/>
              </a:rPr>
              <a:t>Gerencia Cash Management</a:t>
            </a:r>
          </a:p>
        </p:txBody>
      </p:sp>
      <p:sp>
        <p:nvSpPr>
          <p:cNvPr id="52" name="51 Rectángulo"/>
          <p:cNvSpPr/>
          <p:nvPr/>
        </p:nvSpPr>
        <p:spPr>
          <a:xfrm>
            <a:off x="5364088" y="2983607"/>
            <a:ext cx="1447800" cy="495300"/>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effectLst/>
                <a:ea typeface="Calibri"/>
                <a:cs typeface="Times New Roman"/>
              </a:rPr>
              <a:t>Banca Minorista</a:t>
            </a:r>
          </a:p>
        </p:txBody>
      </p:sp>
      <p:cxnSp>
        <p:nvCxnSpPr>
          <p:cNvPr id="53" name="52 Conector recto de flecha"/>
          <p:cNvCxnSpPr/>
          <p:nvPr/>
        </p:nvCxnSpPr>
        <p:spPr>
          <a:xfrm>
            <a:off x="6084168" y="3483299"/>
            <a:ext cx="0" cy="238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flipH="1">
            <a:off x="5076056" y="3702994"/>
            <a:ext cx="1008112" cy="14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076056" y="3721424"/>
            <a:ext cx="0" cy="2321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a:off x="5076056" y="4112629"/>
            <a:ext cx="1783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a:off x="5076056" y="4725144"/>
            <a:ext cx="219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p:nvPr/>
        </p:nvCxnSpPr>
        <p:spPr>
          <a:xfrm>
            <a:off x="5076056" y="5514229"/>
            <a:ext cx="1783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p:nvPr/>
        </p:nvCxnSpPr>
        <p:spPr>
          <a:xfrm>
            <a:off x="5076056" y="6043353"/>
            <a:ext cx="219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59 Rectángulo"/>
          <p:cNvSpPr/>
          <p:nvPr/>
        </p:nvSpPr>
        <p:spPr>
          <a:xfrm>
            <a:off x="5292080" y="3941119"/>
            <a:ext cx="1038225" cy="4095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solidFill>
                  <a:schemeClr val="tx1"/>
                </a:solidFill>
                <a:effectLst/>
                <a:ea typeface="Calibri"/>
                <a:cs typeface="Times New Roman"/>
              </a:rPr>
              <a:t>Banca Virtual</a:t>
            </a:r>
          </a:p>
        </p:txBody>
      </p:sp>
      <p:sp>
        <p:nvSpPr>
          <p:cNvPr id="61" name="60 Rectángulo"/>
          <p:cNvSpPr/>
          <p:nvPr/>
        </p:nvSpPr>
        <p:spPr>
          <a:xfrm>
            <a:off x="5292080" y="4497394"/>
            <a:ext cx="1038225" cy="53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solidFill>
                  <a:schemeClr val="tx1"/>
                </a:solidFill>
                <a:effectLst/>
                <a:ea typeface="Calibri"/>
                <a:cs typeface="Times New Roman"/>
              </a:rPr>
              <a:t>Célula Originacion</a:t>
            </a:r>
          </a:p>
        </p:txBody>
      </p:sp>
      <p:sp>
        <p:nvSpPr>
          <p:cNvPr id="62" name="61 Rectángulo"/>
          <p:cNvSpPr/>
          <p:nvPr/>
        </p:nvSpPr>
        <p:spPr>
          <a:xfrm>
            <a:off x="5292080" y="5157192"/>
            <a:ext cx="1038225" cy="5429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solidFill>
                  <a:schemeClr val="tx1"/>
                </a:solidFill>
                <a:effectLst/>
                <a:ea typeface="Calibri"/>
                <a:cs typeface="Times New Roman"/>
              </a:rPr>
              <a:t>Productos y segmentos</a:t>
            </a:r>
          </a:p>
        </p:txBody>
      </p:sp>
      <p:sp>
        <p:nvSpPr>
          <p:cNvPr id="63" name="62 Rectángulo"/>
          <p:cNvSpPr/>
          <p:nvPr/>
        </p:nvSpPr>
        <p:spPr>
          <a:xfrm>
            <a:off x="5292080" y="5810626"/>
            <a:ext cx="1038225" cy="46545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solidFill>
                  <a:schemeClr val="tx1"/>
                </a:solidFill>
                <a:effectLst/>
                <a:ea typeface="Calibri"/>
                <a:cs typeface="Times New Roman"/>
              </a:rPr>
              <a:t>Banca Pymes</a:t>
            </a:r>
          </a:p>
        </p:txBody>
      </p:sp>
      <p:cxnSp>
        <p:nvCxnSpPr>
          <p:cNvPr id="67" name="66 Conector recto de flecha"/>
          <p:cNvCxnSpPr/>
          <p:nvPr/>
        </p:nvCxnSpPr>
        <p:spPr>
          <a:xfrm>
            <a:off x="6732240" y="3464869"/>
            <a:ext cx="0" cy="238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67 Rectángulo"/>
          <p:cNvSpPr/>
          <p:nvPr/>
        </p:nvSpPr>
        <p:spPr>
          <a:xfrm>
            <a:off x="6444208" y="3702994"/>
            <a:ext cx="1038225" cy="47625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solidFill>
                  <a:schemeClr val="tx1"/>
                </a:solidFill>
                <a:effectLst/>
                <a:ea typeface="Calibri"/>
                <a:cs typeface="Times New Roman"/>
              </a:rPr>
              <a:t>Coordinación y servicio</a:t>
            </a:r>
          </a:p>
        </p:txBody>
      </p:sp>
      <p:sp>
        <p:nvSpPr>
          <p:cNvPr id="74" name="73 Rectángulo"/>
          <p:cNvSpPr/>
          <p:nvPr/>
        </p:nvSpPr>
        <p:spPr>
          <a:xfrm>
            <a:off x="7596336" y="3006595"/>
            <a:ext cx="1447800" cy="914400"/>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effectLst/>
                <a:ea typeface="Calibri"/>
                <a:cs typeface="Times New Roman"/>
              </a:rPr>
              <a:t>Vicepresidencia Ejecutiva Administración y Operación</a:t>
            </a:r>
          </a:p>
        </p:txBody>
      </p:sp>
      <p:cxnSp>
        <p:nvCxnSpPr>
          <p:cNvPr id="83" name="82 Conector recto de flecha"/>
          <p:cNvCxnSpPr/>
          <p:nvPr/>
        </p:nvCxnSpPr>
        <p:spPr>
          <a:xfrm>
            <a:off x="8331565" y="3933056"/>
            <a:ext cx="0"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flipH="1">
            <a:off x="7596336" y="4221088"/>
            <a:ext cx="7179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90 Conector recto"/>
          <p:cNvCxnSpPr/>
          <p:nvPr/>
        </p:nvCxnSpPr>
        <p:spPr>
          <a:xfrm>
            <a:off x="7596336" y="4221088"/>
            <a:ext cx="11034" cy="1822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91 Conector recto de flecha"/>
          <p:cNvCxnSpPr/>
          <p:nvPr/>
        </p:nvCxnSpPr>
        <p:spPr>
          <a:xfrm>
            <a:off x="7607370" y="4740001"/>
            <a:ext cx="2000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92 Conector recto de flecha"/>
          <p:cNvCxnSpPr/>
          <p:nvPr/>
        </p:nvCxnSpPr>
        <p:spPr>
          <a:xfrm>
            <a:off x="7607370" y="5359707"/>
            <a:ext cx="2000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93 Conector recto de flecha"/>
          <p:cNvCxnSpPr/>
          <p:nvPr/>
        </p:nvCxnSpPr>
        <p:spPr>
          <a:xfrm>
            <a:off x="7600409" y="6021288"/>
            <a:ext cx="2000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7" name="96 Rectángulo"/>
          <p:cNvSpPr/>
          <p:nvPr/>
        </p:nvSpPr>
        <p:spPr>
          <a:xfrm>
            <a:off x="7815531" y="4397101"/>
            <a:ext cx="1162050" cy="685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solidFill>
                  <a:schemeClr val="tx1"/>
                </a:solidFill>
                <a:effectLst/>
                <a:ea typeface="Calibri"/>
                <a:cs typeface="Times New Roman"/>
              </a:rPr>
              <a:t>Gerencia Administración y operaciones</a:t>
            </a:r>
          </a:p>
        </p:txBody>
      </p:sp>
      <p:sp>
        <p:nvSpPr>
          <p:cNvPr id="99" name="98 Rectángulo"/>
          <p:cNvSpPr/>
          <p:nvPr/>
        </p:nvSpPr>
        <p:spPr>
          <a:xfrm>
            <a:off x="7807395" y="5176091"/>
            <a:ext cx="1162050" cy="53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solidFill>
                  <a:schemeClr val="tx1"/>
                </a:solidFill>
                <a:effectLst/>
                <a:ea typeface="Calibri"/>
                <a:cs typeface="Times New Roman"/>
              </a:rPr>
              <a:t>Gerencia Tecnología</a:t>
            </a:r>
          </a:p>
        </p:txBody>
      </p:sp>
      <p:sp>
        <p:nvSpPr>
          <p:cNvPr id="100" name="99 Rectángulo"/>
          <p:cNvSpPr/>
          <p:nvPr/>
        </p:nvSpPr>
        <p:spPr>
          <a:xfrm>
            <a:off x="7815531" y="5810626"/>
            <a:ext cx="1162050" cy="53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dirty="0">
                <a:solidFill>
                  <a:schemeClr val="tx1"/>
                </a:solidFill>
                <a:effectLst/>
                <a:ea typeface="Calibri"/>
                <a:cs typeface="Times New Roman"/>
              </a:rPr>
              <a:t>Gerencia Finanzas</a:t>
            </a:r>
          </a:p>
        </p:txBody>
      </p:sp>
      <p:pic>
        <p:nvPicPr>
          <p:cNvPr id="102" name="Imagen 1"/>
          <p:cNvPicPr>
            <a:picLocks noChangeAspect="1" noChangeArrowheads="1"/>
          </p:cNvPicPr>
          <p:nvPr/>
        </p:nvPicPr>
        <p:blipFill>
          <a:blip r:embed="rId3">
            <a:extLst>
              <a:ext uri="{28A0092B-C50C-407E-A947-70E740481C1C}">
                <a14:useLocalDpi xmlns:a14="http://schemas.microsoft.com/office/drawing/2010/main" val="0"/>
              </a:ext>
            </a:extLst>
          </a:blip>
          <a:srcRect t="28693" r="58214" b="45148"/>
          <a:stretch>
            <a:fillRect/>
          </a:stretch>
        </p:blipFill>
        <p:spPr bwMode="auto">
          <a:xfrm>
            <a:off x="6335688" y="0"/>
            <a:ext cx="2808312" cy="548680"/>
          </a:xfrm>
          <a:prstGeom prst="rect">
            <a:avLst/>
          </a:prstGeom>
          <a:noFill/>
          <a:extLst>
            <a:ext uri="{909E8E84-426E-40DD-AFC4-6F175D3DCCD1}">
              <a14:hiddenFill xmlns:a14="http://schemas.microsoft.com/office/drawing/2010/main">
                <a:solidFill>
                  <a:srgbClr val="FFFFFF"/>
                </a:solidFill>
              </a14:hiddenFill>
            </a:ext>
          </a:extLst>
        </p:spPr>
      </p:pic>
      <p:sp>
        <p:nvSpPr>
          <p:cNvPr id="103" name="102 Rectángulo redondeado"/>
          <p:cNvSpPr/>
          <p:nvPr/>
        </p:nvSpPr>
        <p:spPr>
          <a:xfrm>
            <a:off x="2483768" y="274340"/>
            <a:ext cx="3475037" cy="4903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b="1" dirty="0" smtClean="0"/>
              <a:t>ESTRUCTURA ORGANIZACIONAL</a:t>
            </a:r>
            <a:endParaRPr lang="es-EC" sz="1400" b="1" dirty="0"/>
          </a:p>
        </p:txBody>
      </p:sp>
      <p:pic>
        <p:nvPicPr>
          <p:cNvPr id="10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Botón de acción: Volver">
            <a:hlinkClick r:id="rId5" action="ppaction://hlinksldjump" highlightClick="1"/>
          </p:cNvPr>
          <p:cNvSpPr/>
          <p:nvPr/>
        </p:nvSpPr>
        <p:spPr>
          <a:xfrm>
            <a:off x="7955302" y="6515112"/>
            <a:ext cx="358966" cy="226256"/>
          </a:xfrm>
          <a:prstGeom prst="actionButtonRetur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448632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398" t="28545" r="29972" b="14000"/>
          <a:stretch/>
        </p:blipFill>
        <p:spPr bwMode="auto">
          <a:xfrm>
            <a:off x="827584" y="519544"/>
            <a:ext cx="6557245" cy="355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98" t="39212" r="29829" b="26121"/>
          <a:stretch/>
        </p:blipFill>
        <p:spPr bwMode="auto">
          <a:xfrm>
            <a:off x="848753" y="4149080"/>
            <a:ext cx="653607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9837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341" t="28302" r="16477" b="14000"/>
          <a:stretch/>
        </p:blipFill>
        <p:spPr bwMode="auto">
          <a:xfrm>
            <a:off x="827584" y="620688"/>
            <a:ext cx="741682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483" t="34848" r="16477" b="25879"/>
          <a:stretch/>
        </p:blipFill>
        <p:spPr bwMode="auto">
          <a:xfrm>
            <a:off x="827584" y="4149080"/>
            <a:ext cx="7416824" cy="224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023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193" t="27333" r="15200" b="19576"/>
          <a:stretch/>
        </p:blipFill>
        <p:spPr bwMode="auto">
          <a:xfrm>
            <a:off x="1475656" y="396280"/>
            <a:ext cx="5688632" cy="303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051" t="39939" r="15199" b="13515"/>
          <a:stretch/>
        </p:blipFill>
        <p:spPr bwMode="auto">
          <a:xfrm>
            <a:off x="1475656" y="3430425"/>
            <a:ext cx="5688632" cy="2660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Botón de acción: Hacia atrás o Anterior">
            <a:hlinkClick r:id="rId4" action="ppaction://hlinksldjump" highlightClick="1"/>
          </p:cNvPr>
          <p:cNvSpPr/>
          <p:nvPr/>
        </p:nvSpPr>
        <p:spPr>
          <a:xfrm>
            <a:off x="8388424" y="6453336"/>
            <a:ext cx="288032" cy="216024"/>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05023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761" y="0"/>
            <a:ext cx="1482417" cy="426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Capitulo VI</a:t>
            </a:r>
            <a:endParaRPr lang="es-EC" dirty="0"/>
          </a:p>
        </p:txBody>
      </p:sp>
      <p:sp>
        <p:nvSpPr>
          <p:cNvPr id="6" name="5 Rectángulo"/>
          <p:cNvSpPr/>
          <p:nvPr/>
        </p:nvSpPr>
        <p:spPr>
          <a:xfrm>
            <a:off x="2555776" y="426160"/>
            <a:ext cx="4032448" cy="69858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dirty="0" smtClean="0"/>
              <a:t>CONCLUSIONES Y RECOMENDACIONES</a:t>
            </a:r>
            <a:endParaRPr lang="es-EC" dirty="0"/>
          </a:p>
        </p:txBody>
      </p:sp>
      <p:sp>
        <p:nvSpPr>
          <p:cNvPr id="7" name="6 Rectángulo redondeado"/>
          <p:cNvSpPr/>
          <p:nvPr/>
        </p:nvSpPr>
        <p:spPr>
          <a:xfrm>
            <a:off x="899592" y="2060848"/>
            <a:ext cx="7632848" cy="108012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lvl="0" algn="ctr"/>
            <a:r>
              <a:rPr lang="es-EC" dirty="0"/>
              <a:t>El banco tiene desarrollada una adecuada estructura orgánica determinando niveles jerárquicos </a:t>
            </a:r>
          </a:p>
        </p:txBody>
      </p:sp>
      <p:sp>
        <p:nvSpPr>
          <p:cNvPr id="8" name="7 Rectángulo redondeado"/>
          <p:cNvSpPr/>
          <p:nvPr/>
        </p:nvSpPr>
        <p:spPr>
          <a:xfrm>
            <a:off x="899592" y="3449782"/>
            <a:ext cx="7632848" cy="108012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lvl="0" algn="ctr"/>
            <a:r>
              <a:rPr lang="es-EC" dirty="0"/>
              <a:t>La evaluación del control interno permitió detectar falencias en los procesos que  afectan al eficiente desempeño del banco.</a:t>
            </a:r>
          </a:p>
        </p:txBody>
      </p:sp>
      <p:sp>
        <p:nvSpPr>
          <p:cNvPr id="9" name="8 Rectángulo redondeado"/>
          <p:cNvSpPr/>
          <p:nvPr/>
        </p:nvSpPr>
        <p:spPr>
          <a:xfrm>
            <a:off x="899592" y="4869160"/>
            <a:ext cx="7632848" cy="108012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s-EC" dirty="0"/>
              <a:t>Fallas en los procesos de evaluación de desempeño afecta a la estimación y percepción de los empleados del proceso. </a:t>
            </a:r>
          </a:p>
        </p:txBody>
      </p:sp>
      <p:sp>
        <p:nvSpPr>
          <p:cNvPr id="10" name="9 Rectángulo redondeado"/>
          <p:cNvSpPr/>
          <p:nvPr/>
        </p:nvSpPr>
        <p:spPr>
          <a:xfrm>
            <a:off x="3140447" y="1340380"/>
            <a:ext cx="3090606"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s-EC" b="1" dirty="0" smtClean="0"/>
              <a:t>CONCLUSIONES</a:t>
            </a:r>
            <a:endParaRPr lang="es-EC" b="1" dirty="0"/>
          </a:p>
        </p:txBody>
      </p:sp>
    </p:spTree>
    <p:extLst>
      <p:ext uri="{BB962C8B-B14F-4D97-AF65-F5344CB8AC3E}">
        <p14:creationId xmlns:p14="http://schemas.microsoft.com/office/powerpoint/2010/main" val="11448632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2987824" y="1124744"/>
            <a:ext cx="31683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RECOMENDACIONES</a:t>
            </a:r>
            <a:endParaRPr lang="es-EC" dirty="0"/>
          </a:p>
        </p:txBody>
      </p:sp>
      <p:sp>
        <p:nvSpPr>
          <p:cNvPr id="4" name="3 Rectángulo redondeado"/>
          <p:cNvSpPr/>
          <p:nvPr/>
        </p:nvSpPr>
        <p:spPr>
          <a:xfrm>
            <a:off x="899592" y="1916832"/>
            <a:ext cx="7560840" cy="13681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es-EC" dirty="0"/>
              <a:t>Se recomienda que al banco ponga en práctica las recomendaciones emitidas en el informe de auditoría  para un mejor desenvolvimiento de los procesos mejorar en forma sustancial los niveles de eficiencia y eficacia</a:t>
            </a:r>
          </a:p>
        </p:txBody>
      </p:sp>
      <p:sp>
        <p:nvSpPr>
          <p:cNvPr id="5" name="4 Rectángulo redondeado"/>
          <p:cNvSpPr/>
          <p:nvPr/>
        </p:nvSpPr>
        <p:spPr>
          <a:xfrm>
            <a:off x="899592" y="3429000"/>
            <a:ext cx="7560840" cy="11521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s-EC" dirty="0" smtClean="0"/>
              <a:t>Actualizar los manuales </a:t>
            </a:r>
            <a:r>
              <a:rPr lang="es-EC" dirty="0"/>
              <a:t>de </a:t>
            </a:r>
            <a:r>
              <a:rPr lang="es-EC" dirty="0" smtClean="0"/>
              <a:t>funciones y procesos, </a:t>
            </a:r>
            <a:r>
              <a:rPr lang="es-EC" dirty="0"/>
              <a:t>en el que se plasmes la realidad del banco, haciendo de este documento una herramienta de trabajo. </a:t>
            </a:r>
          </a:p>
        </p:txBody>
      </p:sp>
      <p:sp>
        <p:nvSpPr>
          <p:cNvPr id="6" name="5 Rectángulo redondeado"/>
          <p:cNvSpPr/>
          <p:nvPr/>
        </p:nvSpPr>
        <p:spPr>
          <a:xfrm>
            <a:off x="971600" y="4797152"/>
            <a:ext cx="7488832"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s-EC" dirty="0"/>
              <a:t>Implementar una metodología documentada de la evaluación de desempeño de los empleados a fin de garantizar el mejor resultado. </a:t>
            </a:r>
          </a:p>
        </p:txBody>
      </p:sp>
    </p:spTree>
    <p:extLst>
      <p:ext uri="{BB962C8B-B14F-4D97-AF65-F5344CB8AC3E}">
        <p14:creationId xmlns:p14="http://schemas.microsoft.com/office/powerpoint/2010/main" val="39763756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www.iesvirgendelasnieves.com/portalweb/wp-content/uploads/2014/10/Muchas-Graci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994" y="2060848"/>
            <a:ext cx="531495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375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06" t="22774" r="18895" b="10348"/>
          <a:stretch/>
        </p:blipFill>
        <p:spPr bwMode="auto">
          <a:xfrm>
            <a:off x="0" y="476673"/>
            <a:ext cx="9144000" cy="54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Botón de acción: Personalizar">
            <a:hlinkClick r:id="" action="ppaction://hlinkshowjump?jump=previousslide" highlightClick="1"/>
          </p:cNvPr>
          <p:cNvSpPr/>
          <p:nvPr/>
        </p:nvSpPr>
        <p:spPr>
          <a:xfrm>
            <a:off x="7668344" y="5661248"/>
            <a:ext cx="216024" cy="216024"/>
          </a:xfrm>
          <a:prstGeom prst="actionButtonBlank">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32027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1"/>
          <p:cNvPicPr>
            <a:picLocks noChangeAspect="1" noChangeArrowheads="1"/>
          </p:cNvPicPr>
          <p:nvPr/>
        </p:nvPicPr>
        <p:blipFill>
          <a:blip r:embed="rId3">
            <a:extLst>
              <a:ext uri="{28A0092B-C50C-407E-A947-70E740481C1C}">
                <a14:useLocalDpi xmlns:a14="http://schemas.microsoft.com/office/drawing/2010/main" val="0"/>
              </a:ext>
            </a:extLst>
          </a:blip>
          <a:srcRect t="28693" r="58214" b="45148"/>
          <a:stretch>
            <a:fillRect/>
          </a:stretch>
        </p:blipFill>
        <p:spPr bwMode="auto">
          <a:xfrm>
            <a:off x="6347115" y="6309320"/>
            <a:ext cx="2808312" cy="5486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412776"/>
            <a:ext cx="3163813"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5 Diagrama"/>
          <p:cNvGraphicFramePr/>
          <p:nvPr>
            <p:extLst>
              <p:ext uri="{D42A27DB-BD31-4B8C-83A1-F6EECF244321}">
                <p14:modId xmlns:p14="http://schemas.microsoft.com/office/powerpoint/2010/main" val="909821469"/>
              </p:ext>
            </p:extLst>
          </p:nvPr>
        </p:nvGraphicFramePr>
        <p:xfrm>
          <a:off x="467544" y="1252984"/>
          <a:ext cx="475252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6 Rectángulo redondeado"/>
          <p:cNvSpPr/>
          <p:nvPr/>
        </p:nvSpPr>
        <p:spPr>
          <a:xfrm>
            <a:off x="1979712" y="548680"/>
            <a:ext cx="4680520" cy="57606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a:t>DIRECCIONAMIENTO ESTRATÉGICO</a:t>
            </a:r>
          </a:p>
        </p:txBody>
      </p:sp>
      <p:sp>
        <p:nvSpPr>
          <p:cNvPr id="9" name="8 Rectángulo"/>
          <p:cNvSpPr/>
          <p:nvPr/>
        </p:nvSpPr>
        <p:spPr>
          <a:xfrm>
            <a:off x="-6761" y="-27384"/>
            <a:ext cx="1482417" cy="426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Capitulo II</a:t>
            </a:r>
            <a:endParaRPr lang="es-EC" dirty="0"/>
          </a:p>
        </p:txBody>
      </p:sp>
    </p:spTree>
    <p:extLst>
      <p:ext uri="{BB962C8B-B14F-4D97-AF65-F5344CB8AC3E}">
        <p14:creationId xmlns:p14="http://schemas.microsoft.com/office/powerpoint/2010/main" val="1144863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6144841"/>
            <a:ext cx="1187624" cy="7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6 Diagrama"/>
          <p:cNvGraphicFramePr/>
          <p:nvPr>
            <p:extLst>
              <p:ext uri="{D42A27DB-BD31-4B8C-83A1-F6EECF244321}">
                <p14:modId xmlns:p14="http://schemas.microsoft.com/office/powerpoint/2010/main" val="2538756204"/>
              </p:ext>
            </p:extLst>
          </p:nvPr>
        </p:nvGraphicFramePr>
        <p:xfrm>
          <a:off x="395536" y="404664"/>
          <a:ext cx="8208912" cy="55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1"/>
          <p:cNvPicPr>
            <a:picLocks noChangeAspect="1" noChangeArrowheads="1"/>
          </p:cNvPicPr>
          <p:nvPr/>
        </p:nvPicPr>
        <p:blipFill>
          <a:blip r:embed="rId8">
            <a:extLst>
              <a:ext uri="{28A0092B-C50C-407E-A947-70E740481C1C}">
                <a14:useLocalDpi xmlns:a14="http://schemas.microsoft.com/office/drawing/2010/main" val="0"/>
              </a:ext>
            </a:extLst>
          </a:blip>
          <a:srcRect t="28693" r="58214" b="45148"/>
          <a:stretch>
            <a:fillRect/>
          </a:stretch>
        </p:blipFill>
        <p:spPr bwMode="auto">
          <a:xfrm>
            <a:off x="6732240" y="6237312"/>
            <a:ext cx="2351179" cy="620688"/>
          </a:xfrm>
          <a:prstGeom prst="rect">
            <a:avLst/>
          </a:prstGeom>
          <a:noFill/>
          <a:extLst>
            <a:ext uri="{909E8E84-426E-40DD-AFC4-6F175D3DCCD1}">
              <a14:hiddenFill xmlns:a14="http://schemas.microsoft.com/office/drawing/2010/main">
                <a:solidFill>
                  <a:srgbClr val="FFFFFF"/>
                </a:solidFill>
              </a14:hiddenFill>
            </a:ext>
          </a:extLst>
        </p:spPr>
      </p:pic>
      <p:sp>
        <p:nvSpPr>
          <p:cNvPr id="2" name="1 Botón de acción: Volver">
            <a:hlinkClick r:id="rId9" action="ppaction://hlinksldjump" highlightClick="1"/>
          </p:cNvPr>
          <p:cNvSpPr/>
          <p:nvPr/>
        </p:nvSpPr>
        <p:spPr>
          <a:xfrm>
            <a:off x="5940152" y="6515112"/>
            <a:ext cx="216024" cy="226256"/>
          </a:xfrm>
          <a:prstGeom prst="actionButtonRetur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448632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4464</TotalTime>
  <Words>2718</Words>
  <Application>Microsoft Office PowerPoint</Application>
  <PresentationFormat>Presentación en pantalla (4:3)</PresentationFormat>
  <Paragraphs>375</Paragraphs>
  <Slides>65</Slides>
  <Notes>1</Notes>
  <HiddenSlides>0</HiddenSlides>
  <MMClips>0</MMClips>
  <ScaleCrop>false</ScaleCrop>
  <HeadingPairs>
    <vt:vector size="4" baseType="variant">
      <vt:variant>
        <vt:lpstr>Tema</vt:lpstr>
      </vt:variant>
      <vt:variant>
        <vt:i4>1</vt:i4>
      </vt:variant>
      <vt:variant>
        <vt:lpstr>Títulos de diapositiva</vt:lpstr>
      </vt:variant>
      <vt:variant>
        <vt:i4>65</vt:i4>
      </vt:variant>
    </vt:vector>
  </HeadingPairs>
  <TitlesOfParts>
    <vt:vector size="66" baseType="lpstr">
      <vt:lpstr>Ejecutivo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CASO PRACTICO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175</cp:revision>
  <dcterms:created xsi:type="dcterms:W3CDTF">2016-04-02T21:49:31Z</dcterms:created>
  <dcterms:modified xsi:type="dcterms:W3CDTF">2016-04-25T15:20:18Z</dcterms:modified>
</cp:coreProperties>
</file>