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2.xml" ContentType="application/vnd.openxmlformats-officedocument.drawingml.chart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2" r:id="rId22"/>
    <p:sldId id="281" r:id="rId23"/>
    <p:sldId id="287" r:id="rId24"/>
    <p:sldId id="283" r:id="rId25"/>
    <p:sldId id="284" r:id="rId26"/>
    <p:sldId id="291" r:id="rId27"/>
    <p:sldId id="288" r:id="rId28"/>
    <p:sldId id="289" r:id="rId29"/>
    <p:sldId id="296" r:id="rId30"/>
    <p:sldId id="297" r:id="rId31"/>
    <p:sldId id="293" r:id="rId32"/>
    <p:sldId id="294" r:id="rId33"/>
    <p:sldId id="295" r:id="rId34"/>
    <p:sldId id="299" r:id="rId35"/>
    <p:sldId id="290" r:id="rId36"/>
    <p:sldId id="292" r:id="rId37"/>
    <p:sldId id="298" r:id="rId38"/>
    <p:sldId id="300" r:id="rId39"/>
    <p:sldId id="301" r:id="rId40"/>
  </p:sldIdLst>
  <p:sldSz cx="9144000" cy="6858000" type="screen4x3"/>
  <p:notesSz cx="6858000" cy="9144000"/>
  <p:defaultTextStyle>
    <a:defPPr>
      <a:defRPr lang="es-EC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LEBER%20CAICEDO\Desktop\TESIS%20CAROL\Fromatos\Gaficos%20econ&#243;m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s-EC" noProof="0"/>
            </a:pPr>
            <a:r>
              <a:rPr lang="es-EC" sz="1400" noProof="0" dirty="0"/>
              <a:t>Porcentaje por constitución de Negocios Fiduciarios por tipo de persona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Hoja1!$C$2</c:f>
              <c:strCache>
                <c:ptCount val="1"/>
                <c:pt idx="0">
                  <c:v>PORCENTAJE CLIENTES FIDUCIARIA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Hoja1!$B$3:$B$5</c:f>
              <c:strCache>
                <c:ptCount val="3"/>
                <c:pt idx="0">
                  <c:v>Personas Naturales </c:v>
                </c:pt>
                <c:pt idx="1">
                  <c:v>Organizaciones Gubernamentales</c:v>
                </c:pt>
                <c:pt idx="2">
                  <c:v>Personas Jurídicas</c:v>
                </c:pt>
              </c:strCache>
            </c:strRef>
          </c:cat>
          <c:val>
            <c:numRef>
              <c:f>Hoja1!$C$3:$C$5</c:f>
              <c:numCache>
                <c:formatCode>0%</c:formatCode>
                <c:ptCount val="3"/>
                <c:pt idx="0">
                  <c:v>0.1</c:v>
                </c:pt>
                <c:pt idx="1">
                  <c:v>0.3</c:v>
                </c:pt>
                <c:pt idx="2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Recursos asiganados para la innovación y desarrollo por tipo de empresa</a:t>
            </a:r>
          </a:p>
          <a:p>
            <a:pPr>
              <a:defRPr sz="1400"/>
            </a:pPr>
            <a:endParaRPr lang="en-US" sz="1400"/>
          </a:p>
        </c:rich>
      </c:tx>
      <c:layout>
        <c:manualLayout>
          <c:xMode val="edge"/>
          <c:yMode val="edge"/>
          <c:x val="0.17491577189214982"/>
          <c:y val="1.1332129583092893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Hoja5!$B$1</c:f>
              <c:strCache>
                <c:ptCount val="1"/>
                <c:pt idx="0">
                  <c:v>Recursos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/>
              </a:solidFill>
            </c:spPr>
          </c:dPt>
          <c:cat>
            <c:strRef>
              <c:f>Hoja5!$A$2:$A$5</c:f>
              <c:strCache>
                <c:ptCount val="4"/>
                <c:pt idx="0">
                  <c:v>Minas y Canteras</c:v>
                </c:pt>
                <c:pt idx="1">
                  <c:v>Manofactura</c:v>
                </c:pt>
                <c:pt idx="2">
                  <c:v>Servicios</c:v>
                </c:pt>
                <c:pt idx="3">
                  <c:v>Comercio</c:v>
                </c:pt>
              </c:strCache>
            </c:strRef>
          </c:cat>
          <c:val>
            <c:numRef>
              <c:f>Hoja5!$B$2:$B$5</c:f>
              <c:numCache>
                <c:formatCode>"$"\ #,##0.00</c:formatCode>
                <c:ptCount val="4"/>
                <c:pt idx="0">
                  <c:v>7.76</c:v>
                </c:pt>
                <c:pt idx="1">
                  <c:v>61.67</c:v>
                </c:pt>
                <c:pt idx="2">
                  <c:v>83.16</c:v>
                </c:pt>
                <c:pt idx="3">
                  <c:v>3.73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064512"/>
        <c:axId val="94525632"/>
      </c:barChart>
      <c:catAx>
        <c:axId val="112064512"/>
        <c:scaling>
          <c:orientation val="minMax"/>
        </c:scaling>
        <c:delete val="0"/>
        <c:axPos val="b"/>
        <c:majorTickMark val="none"/>
        <c:minorTickMark val="none"/>
        <c:tickLblPos val="nextTo"/>
        <c:crossAx val="94525632"/>
        <c:crosses val="autoZero"/>
        <c:auto val="1"/>
        <c:lblAlgn val="ctr"/>
        <c:lblOffset val="100"/>
        <c:noMultiLvlLbl val="0"/>
      </c:catAx>
      <c:valAx>
        <c:axId val="9452563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Millonbes de dólares</a:t>
                </a:r>
              </a:p>
            </c:rich>
          </c:tx>
          <c:overlay val="0"/>
        </c:title>
        <c:numFmt formatCode="&quot;$&quot;\ #,##0.00" sourceLinked="1"/>
        <c:majorTickMark val="none"/>
        <c:minorTickMark val="none"/>
        <c:tickLblPos val="nextTo"/>
        <c:crossAx val="1120645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microsoft.com/office/2007/relationships/hdphoto" Target="../media/hdphoto1.wdp"/><Relationship Id="rId1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2C2015-50E8-412F-8045-0CFC4E78DCD4}" type="doc">
      <dgm:prSet loTypeId="urn:microsoft.com/office/officeart/2005/8/layout/arrow4" loCatId="relationship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46D65B7-2910-4E44-AA49-88BBE7EBA737}">
      <dgm:prSet phldrT="[Texto]" custT="1"/>
      <dgm:spPr/>
      <dgm:t>
        <a:bodyPr/>
        <a:lstStyle/>
        <a:p>
          <a:r>
            <a:rPr lang="es-EC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Estructuración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3E14B5-BE55-422D-87EF-537771559650}" type="parTrans" cxnId="{204E6B74-FB32-4317-BE50-CC87FB292550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26381E-D6CB-4E67-BF58-22A0A293EBE9}" type="sibTrans" cxnId="{204E6B74-FB32-4317-BE50-CC87FB292550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087764-87AC-4D76-A906-F1A258B35EFD}">
      <dgm:prSet phldrT="[Texto]" custT="1"/>
      <dgm:spPr/>
      <dgm:t>
        <a:bodyPr/>
        <a:lstStyle/>
        <a:p>
          <a:endParaRPr lang="es-EC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ABED48-2296-43D9-AD23-DB7D19CF333A}" type="parTrans" cxnId="{59C469DE-C811-4179-88C6-75DDB054616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B121B6-A1CC-4E22-A3D6-973CD396ACAB}" type="sibTrans" cxnId="{59C469DE-C811-4179-88C6-75DDB054616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8D0FD-38E3-4AF1-A129-5DBC4E7EF7C3}">
      <dgm:prSet phldrT="[Texto]" custT="1"/>
      <dgm:spPr/>
      <dgm:t>
        <a:bodyPr/>
        <a:lstStyle/>
        <a:p>
          <a:r>
            <a:rPr lang="es-EC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 Administración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9F481E-265B-4D0F-8714-E8C61096FEB0}" type="parTrans" cxnId="{D7BC9E0B-BF80-4560-BC4B-16D98FEBABE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53171-30FB-411F-999A-BDC187CF6E38}" type="sibTrans" cxnId="{D7BC9E0B-BF80-4560-BC4B-16D98FEBABEC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03C2C8-A887-4C7C-B1CE-6D7CAAE861A2}">
      <dgm:prSet phldrT="[Texto]" custT="1"/>
      <dgm:spPr/>
      <dgm:t>
        <a:bodyPr/>
        <a:lstStyle/>
        <a:p>
          <a:r>
            <a:rPr lang="es-EC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Liquidación</a:t>
          </a:r>
          <a:endParaRPr lang="es-EC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E1D18-D5DD-4824-8847-3B21BDD9BBBE}" type="parTrans" cxnId="{1FFE8965-F211-4A1B-A0A7-49A65FBF7416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5A3B3-A00D-4B90-83B0-0683CD6BA26D}" type="sibTrans" cxnId="{1FFE8965-F211-4A1B-A0A7-49A65FBF7416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2E3F61-3CD7-442E-94D0-73889ADC796F}">
      <dgm:prSet phldrT="[Texto]" custT="1"/>
      <dgm:spPr/>
      <dgm:t>
        <a:bodyPr/>
        <a:lstStyle/>
        <a:p>
          <a:r>
            <a:rPr lang="es-EC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Gerencia Fiduciaria</a:t>
          </a:r>
          <a:endParaRPr lang="es-EC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F6EB66-1182-461A-8950-65D2E37BB2A3}" type="parTrans" cxnId="{FE72D5CA-E190-4D68-AF90-3F2E5BD1473F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BE8D56-9C10-4A8A-899A-DF1AAF38B0D8}" type="sibTrans" cxnId="{FE72D5CA-E190-4D68-AF90-3F2E5BD1473F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DD153-0156-41A1-B439-0A182D766F7D}">
      <dgm:prSet phldrT="[Texto]" custT="1"/>
      <dgm:spPr/>
      <dgm:t>
        <a:bodyPr/>
        <a:lstStyle/>
        <a:p>
          <a:r>
            <a:rPr lang="es-EC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Administración Contable</a:t>
          </a:r>
          <a:endParaRPr lang="es-EC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3B531-F282-4EDF-95CA-7888274C495C}" type="parTrans" cxnId="{CB1F31E2-6CBB-4049-8D3F-427BD26FD126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8F3FD5-7D23-441F-9C07-6374EB46D4E3}" type="sibTrans" cxnId="{CB1F31E2-6CBB-4049-8D3F-427BD26FD126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093F3-5C28-4D91-AB39-A76CCCB8D42C}">
      <dgm:prSet phldrT="[Texto]" custT="1"/>
      <dgm:spPr/>
      <dgm:t>
        <a:bodyPr/>
        <a:lstStyle/>
        <a:p>
          <a:endParaRPr lang="es-EC" sz="20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E73D09-DE24-4FC9-A471-38528D71A7DC}" type="sibTrans" cxnId="{71000C62-EFE8-413F-8807-5C7452F2AB14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1412E0-09AF-48F3-8C62-AAA05042D60A}" type="parTrans" cxnId="{71000C62-EFE8-413F-8807-5C7452F2AB14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B87AD-16F7-40D0-9B54-F237714DD0F8}" type="pres">
      <dgm:prSet presAssocID="{802C2015-50E8-412F-8045-0CFC4E78DCD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5B36E03-179B-4A5C-A199-184B3C8C8BB3}" type="pres">
      <dgm:prSet presAssocID="{493093F3-5C28-4D91-AB39-A76CCCB8D42C}" presName="upArrow" presStyleLbl="node1" presStyleIdx="0" presStyleCnt="2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38AEEE5F-3434-4D13-88B5-C6ED5ACF7AA8}" type="pres">
      <dgm:prSet presAssocID="{493093F3-5C28-4D91-AB39-A76CCCB8D42C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67FF2C-85C0-4218-B6B6-6AF603CF0E39}" type="pres">
      <dgm:prSet presAssocID="{59087764-87AC-4D76-A906-F1A258B35EFD}" presName="downArrow" presStyleLbl="node1" presStyleIdx="1" presStyleCnt="2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</dgm:pt>
    <dgm:pt modelId="{0012C5B1-2552-48CE-9BC2-3C666C6FA8D5}" type="pres">
      <dgm:prSet presAssocID="{59087764-87AC-4D76-A906-F1A258B35EFD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5AC7FFB-C606-4BBD-A7D8-AEF02555058E}" type="presOf" srcId="{59087764-87AC-4D76-A906-F1A258B35EFD}" destId="{0012C5B1-2552-48CE-9BC2-3C666C6FA8D5}" srcOrd="0" destOrd="0" presId="urn:microsoft.com/office/officeart/2005/8/layout/arrow4"/>
    <dgm:cxn modelId="{204E6B74-FB32-4317-BE50-CC87FB292550}" srcId="{59087764-87AC-4D76-A906-F1A258B35EFD}" destId="{F46D65B7-2910-4E44-AA49-88BBE7EBA737}" srcOrd="0" destOrd="0" parTransId="{723E14B5-BE55-422D-87EF-537771559650}" sibTransId="{0A26381E-D6CB-4E67-BF58-22A0A293EBE9}"/>
    <dgm:cxn modelId="{CB1F31E2-6CBB-4049-8D3F-427BD26FD126}" srcId="{493093F3-5C28-4D91-AB39-A76CCCB8D42C}" destId="{6AADD153-0156-41A1-B439-0A182D766F7D}" srcOrd="1" destOrd="0" parTransId="{35D3B531-F282-4EDF-95CA-7888274C495C}" sibTransId="{158F3FD5-7D23-441F-9C07-6374EB46D4E3}"/>
    <dgm:cxn modelId="{FE72D5CA-E190-4D68-AF90-3F2E5BD1473F}" srcId="{493093F3-5C28-4D91-AB39-A76CCCB8D42C}" destId="{012E3F61-3CD7-442E-94D0-73889ADC796F}" srcOrd="0" destOrd="0" parTransId="{0FF6EB66-1182-461A-8950-65D2E37BB2A3}" sibTransId="{C5BE8D56-9C10-4A8A-899A-DF1AAF38B0D8}"/>
    <dgm:cxn modelId="{8DF7CC7E-3D9A-4684-8927-35AA36765C86}" type="presOf" srcId="{493093F3-5C28-4D91-AB39-A76CCCB8D42C}" destId="{38AEEE5F-3434-4D13-88B5-C6ED5ACF7AA8}" srcOrd="0" destOrd="0" presId="urn:microsoft.com/office/officeart/2005/8/layout/arrow4"/>
    <dgm:cxn modelId="{6787D21D-2CE3-43DF-8156-0603C8A2FDC3}" type="presOf" srcId="{6AADD153-0156-41A1-B439-0A182D766F7D}" destId="{38AEEE5F-3434-4D13-88B5-C6ED5ACF7AA8}" srcOrd="0" destOrd="2" presId="urn:microsoft.com/office/officeart/2005/8/layout/arrow4"/>
    <dgm:cxn modelId="{D7BC9E0B-BF80-4560-BC4B-16D98FEBABEC}" srcId="{59087764-87AC-4D76-A906-F1A258B35EFD}" destId="{D718D0FD-38E3-4AF1-A129-5DBC4E7EF7C3}" srcOrd="1" destOrd="0" parTransId="{6F9F481E-265B-4D0F-8714-E8C61096FEB0}" sibTransId="{5F153171-30FB-411F-999A-BDC187CF6E38}"/>
    <dgm:cxn modelId="{B7740EED-44B6-42B5-8B0F-7B29DD3F0DDA}" type="presOf" srcId="{D718D0FD-38E3-4AF1-A129-5DBC4E7EF7C3}" destId="{0012C5B1-2552-48CE-9BC2-3C666C6FA8D5}" srcOrd="0" destOrd="2" presId="urn:microsoft.com/office/officeart/2005/8/layout/arrow4"/>
    <dgm:cxn modelId="{F41F0D20-E1E3-4948-A530-3F90604DDF68}" type="presOf" srcId="{F46D65B7-2910-4E44-AA49-88BBE7EBA737}" destId="{0012C5B1-2552-48CE-9BC2-3C666C6FA8D5}" srcOrd="0" destOrd="1" presId="urn:microsoft.com/office/officeart/2005/8/layout/arrow4"/>
    <dgm:cxn modelId="{9FEF8407-038C-4626-A8D1-9805B701CDC0}" type="presOf" srcId="{012E3F61-3CD7-442E-94D0-73889ADC796F}" destId="{38AEEE5F-3434-4D13-88B5-C6ED5ACF7AA8}" srcOrd="0" destOrd="1" presId="urn:microsoft.com/office/officeart/2005/8/layout/arrow4"/>
    <dgm:cxn modelId="{71000C62-EFE8-413F-8807-5C7452F2AB14}" srcId="{802C2015-50E8-412F-8045-0CFC4E78DCD4}" destId="{493093F3-5C28-4D91-AB39-A76CCCB8D42C}" srcOrd="0" destOrd="0" parTransId="{7B1412E0-09AF-48F3-8C62-AAA05042D60A}" sibTransId="{30E73D09-DE24-4FC9-A471-38528D71A7DC}"/>
    <dgm:cxn modelId="{B12A82CE-D110-42CC-B268-CF6E87C4B739}" type="presOf" srcId="{802C2015-50E8-412F-8045-0CFC4E78DCD4}" destId="{6A3B87AD-16F7-40D0-9B54-F237714DD0F8}" srcOrd="0" destOrd="0" presId="urn:microsoft.com/office/officeart/2005/8/layout/arrow4"/>
    <dgm:cxn modelId="{1FFE8965-F211-4A1B-A0A7-49A65FBF7416}" srcId="{59087764-87AC-4D76-A906-F1A258B35EFD}" destId="{2403C2C8-A887-4C7C-B1CE-6D7CAAE861A2}" srcOrd="2" destOrd="0" parTransId="{B51E1D18-D5DD-4824-8847-3B21BDD9BBBE}" sibTransId="{C1B5A3B3-A00D-4B90-83B0-0683CD6BA26D}"/>
    <dgm:cxn modelId="{637D676D-59F0-4108-994E-28623705DEFE}" type="presOf" srcId="{2403C2C8-A887-4C7C-B1CE-6D7CAAE861A2}" destId="{0012C5B1-2552-48CE-9BC2-3C666C6FA8D5}" srcOrd="0" destOrd="3" presId="urn:microsoft.com/office/officeart/2005/8/layout/arrow4"/>
    <dgm:cxn modelId="{59C469DE-C811-4179-88C6-75DDB054616C}" srcId="{802C2015-50E8-412F-8045-0CFC4E78DCD4}" destId="{59087764-87AC-4D76-A906-F1A258B35EFD}" srcOrd="1" destOrd="0" parTransId="{A9ABED48-2296-43D9-AD23-DB7D19CF333A}" sibTransId="{C6B121B6-A1CC-4E22-A3D6-973CD396ACAB}"/>
    <dgm:cxn modelId="{54B53F9D-5001-40AF-B1B0-AA53CF73FCC1}" type="presParOf" srcId="{6A3B87AD-16F7-40D0-9B54-F237714DD0F8}" destId="{D5B36E03-179B-4A5C-A199-184B3C8C8BB3}" srcOrd="0" destOrd="0" presId="urn:microsoft.com/office/officeart/2005/8/layout/arrow4"/>
    <dgm:cxn modelId="{4BB09C23-AB1B-4E80-B64F-D33EAA385533}" type="presParOf" srcId="{6A3B87AD-16F7-40D0-9B54-F237714DD0F8}" destId="{38AEEE5F-3434-4D13-88B5-C6ED5ACF7AA8}" srcOrd="1" destOrd="0" presId="urn:microsoft.com/office/officeart/2005/8/layout/arrow4"/>
    <dgm:cxn modelId="{4848EE20-5D7F-4705-A4D2-0B8FEB7D5039}" type="presParOf" srcId="{6A3B87AD-16F7-40D0-9B54-F237714DD0F8}" destId="{0467FF2C-85C0-4218-B6B6-6AF603CF0E39}" srcOrd="2" destOrd="0" presId="urn:microsoft.com/office/officeart/2005/8/layout/arrow4"/>
    <dgm:cxn modelId="{2704D61D-1723-4CE1-8220-8008FEDAB88F}" type="presParOf" srcId="{6A3B87AD-16F7-40D0-9B54-F237714DD0F8}" destId="{0012C5B1-2552-48CE-9BC2-3C666C6FA8D5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86A907-EA8D-49D4-B638-CD13FEC53E22}" type="doc">
      <dgm:prSet loTypeId="urn:microsoft.com/office/officeart/2005/8/layout/vList2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1FE4490B-3BE0-452C-9BCC-A916D7EAE457}">
      <dgm:prSet phldrT="[Texto]"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MISIÓN</a:t>
          </a:r>
        </a:p>
        <a:p>
          <a:endParaRPr lang="es-EC" sz="1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 líderes en el negocio fiduciario con un crecimiento sólido y rentable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4D934C-37D0-46D3-BEBE-E8DDED5A8124}" type="parTrans" cxnId="{37B64B63-69FA-4A98-A64D-EB7155C4FED3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3D1E56-2A3F-4B45-A87A-8598901D65FB}" type="sibTrans" cxnId="{37B64B63-69FA-4A98-A64D-EB7155C4FED3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1AF40-426C-4C1C-9C09-A960145D4C7C}">
      <dgm:prSet phldrT="[Texto]"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VISIÓN</a:t>
          </a:r>
        </a:p>
        <a:p>
          <a:endParaRPr lang="es-EC" sz="12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C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Entregar soluciones efectivas para satisfacer las necesidades de los clientes y partes interesadas, a través de negocios fiduciarios innovadores, seguros y confiables, con estándares internacionales de calidad.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F5BE92-1646-47B3-A496-5BD1CCC5AE8B}" type="parTrans" cxnId="{DDF0AA37-C12B-428F-BE1B-00E47AC21A9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B998C8-280B-4A93-9127-824C5830A80E}" type="sibTrans" cxnId="{DDF0AA37-C12B-428F-BE1B-00E47AC21A9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8D31C-74B8-4AA5-8A39-6C61B356358E}">
      <dgm:prSet phldrT="[Texto]"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POLÍTICA DE LA CALIDAD </a:t>
          </a:r>
        </a:p>
        <a:p>
          <a:r>
            <a:rPr lang="es-EC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Nuestro compromiso es prestar servicios fiduciarios que contribuyan al desarrollo social, bienestar y confianza de nuestros clientes; cumpliendo la legislación con eficiencia y mejoramiento continuo de los procesos, productos y servicios fiduciarios; bajo estándares internacionales de calidad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FB1E07-9942-428D-B708-497C6A626222}" type="parTrans" cxnId="{35A65AF7-F4BC-4D46-A772-4AFDF80F2A7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38F35D-2EBB-4F23-9294-0E6FB0483F0D}" type="sibTrans" cxnId="{35A65AF7-F4BC-4D46-A772-4AFDF80F2A7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223C6A-6BDA-41D7-9F42-1B3D545EE94D}">
      <dgm:prSet phldrT="[Texto]"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DE CALIDAD </a:t>
          </a:r>
          <a:r>
            <a:rPr lang="es-EC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Mejoramiento de los procesos, productos y servicios fiduciarios; de las competencias del personal; y, el del sistema de Gestión de Calidad, cuya evaluación se realiza a través de los indicadores de calidad.</a:t>
          </a:r>
          <a:endParaRPr lang="es-EC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4A116-4337-4B93-B710-BD56D402247D}" type="parTrans" cxnId="{EEB73CDE-5809-429B-A5F3-99FEBCBB35A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52AC2-D1F7-4B1E-9490-A1BDD2B6905E}" type="sibTrans" cxnId="{EEB73CDE-5809-429B-A5F3-99FEBCBB35A8}">
      <dgm:prSet/>
      <dgm:spPr/>
      <dgm:t>
        <a:bodyPr/>
        <a:lstStyle/>
        <a:p>
          <a:endParaRPr lang="es-EC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55C613-4CC7-40E6-999B-D0BA7FAAE621}" type="pres">
      <dgm:prSet presAssocID="{C586A907-EA8D-49D4-B638-CD13FEC53E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742D9D7-0FDD-4316-9367-88D71799255A}" type="pres">
      <dgm:prSet presAssocID="{1FE4490B-3BE0-452C-9BCC-A916D7EAE45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9B9865-CADA-4633-8A2E-4B6EE34C55BA}" type="pres">
      <dgm:prSet presAssocID="{703D1E56-2A3F-4B45-A87A-8598901D65FB}" presName="spacer" presStyleCnt="0"/>
      <dgm:spPr/>
    </dgm:pt>
    <dgm:pt modelId="{BC3A75ED-65F8-439C-A445-15847AD4BDDA}" type="pres">
      <dgm:prSet presAssocID="{52E1AF40-426C-4C1C-9C09-A960145D4C7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47A6B8-8F88-4C23-BC99-A76C4ABCED01}" type="pres">
      <dgm:prSet presAssocID="{88B998C8-280B-4A93-9127-824C5830A80E}" presName="spacer" presStyleCnt="0"/>
      <dgm:spPr/>
    </dgm:pt>
    <dgm:pt modelId="{E9270F1C-EB8E-4785-80A5-4449DFF1BBAB}" type="pres">
      <dgm:prSet presAssocID="{1D78D31C-74B8-4AA5-8A39-6C61B356358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5A309F-2F07-4C84-9F15-4F74674FF858}" type="pres">
      <dgm:prSet presAssocID="{1838F35D-2EBB-4F23-9294-0E6FB0483F0D}" presName="spacer" presStyleCnt="0"/>
      <dgm:spPr/>
    </dgm:pt>
    <dgm:pt modelId="{6B9570B2-571F-45A9-BAD2-F453F2888A49}" type="pres">
      <dgm:prSet presAssocID="{56223C6A-6BDA-41D7-9F42-1B3D545EE94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EB73CDE-5809-429B-A5F3-99FEBCBB35A8}" srcId="{C586A907-EA8D-49D4-B638-CD13FEC53E22}" destId="{56223C6A-6BDA-41D7-9F42-1B3D545EE94D}" srcOrd="3" destOrd="0" parTransId="{42E4A116-4337-4B93-B710-BD56D402247D}" sibTransId="{6C252AC2-D1F7-4B1E-9490-A1BDD2B6905E}"/>
    <dgm:cxn modelId="{37B64B63-69FA-4A98-A64D-EB7155C4FED3}" srcId="{C586A907-EA8D-49D4-B638-CD13FEC53E22}" destId="{1FE4490B-3BE0-452C-9BCC-A916D7EAE457}" srcOrd="0" destOrd="0" parTransId="{634D934C-37D0-46D3-BEBE-E8DDED5A8124}" sibTransId="{703D1E56-2A3F-4B45-A87A-8598901D65FB}"/>
    <dgm:cxn modelId="{6D033F6A-1FAB-4344-9720-0FD7BBDF2431}" type="presOf" srcId="{56223C6A-6BDA-41D7-9F42-1B3D545EE94D}" destId="{6B9570B2-571F-45A9-BAD2-F453F2888A49}" srcOrd="0" destOrd="0" presId="urn:microsoft.com/office/officeart/2005/8/layout/vList2"/>
    <dgm:cxn modelId="{2CFC2131-CC7E-4E9C-8EC1-19F448F87133}" type="presOf" srcId="{1FE4490B-3BE0-452C-9BCC-A916D7EAE457}" destId="{3742D9D7-0FDD-4316-9367-88D71799255A}" srcOrd="0" destOrd="0" presId="urn:microsoft.com/office/officeart/2005/8/layout/vList2"/>
    <dgm:cxn modelId="{35A65AF7-F4BC-4D46-A772-4AFDF80F2A78}" srcId="{C586A907-EA8D-49D4-B638-CD13FEC53E22}" destId="{1D78D31C-74B8-4AA5-8A39-6C61B356358E}" srcOrd="2" destOrd="0" parTransId="{B9FB1E07-9942-428D-B708-497C6A626222}" sibTransId="{1838F35D-2EBB-4F23-9294-0E6FB0483F0D}"/>
    <dgm:cxn modelId="{FB919958-C0AE-4C1C-ACC0-69575DCB8B03}" type="presOf" srcId="{C586A907-EA8D-49D4-B638-CD13FEC53E22}" destId="{A855C613-4CC7-40E6-999B-D0BA7FAAE621}" srcOrd="0" destOrd="0" presId="urn:microsoft.com/office/officeart/2005/8/layout/vList2"/>
    <dgm:cxn modelId="{B42F95FF-575E-4193-A794-2A08AC202F2A}" type="presOf" srcId="{52E1AF40-426C-4C1C-9C09-A960145D4C7C}" destId="{BC3A75ED-65F8-439C-A445-15847AD4BDDA}" srcOrd="0" destOrd="0" presId="urn:microsoft.com/office/officeart/2005/8/layout/vList2"/>
    <dgm:cxn modelId="{DDF0AA37-C12B-428F-BE1B-00E47AC21A98}" srcId="{C586A907-EA8D-49D4-B638-CD13FEC53E22}" destId="{52E1AF40-426C-4C1C-9C09-A960145D4C7C}" srcOrd="1" destOrd="0" parTransId="{A7F5BE92-1646-47B3-A496-5BD1CCC5AE8B}" sibTransId="{88B998C8-280B-4A93-9127-824C5830A80E}"/>
    <dgm:cxn modelId="{A3927BA9-0235-4523-91FC-91E316FCA43B}" type="presOf" srcId="{1D78D31C-74B8-4AA5-8A39-6C61B356358E}" destId="{E9270F1C-EB8E-4785-80A5-4449DFF1BBAB}" srcOrd="0" destOrd="0" presId="urn:microsoft.com/office/officeart/2005/8/layout/vList2"/>
    <dgm:cxn modelId="{A6D339DA-8550-4724-A39A-0A34F38C4735}" type="presParOf" srcId="{A855C613-4CC7-40E6-999B-D0BA7FAAE621}" destId="{3742D9D7-0FDD-4316-9367-88D71799255A}" srcOrd="0" destOrd="0" presId="urn:microsoft.com/office/officeart/2005/8/layout/vList2"/>
    <dgm:cxn modelId="{53959855-EA22-4B07-8775-EE4E09419016}" type="presParOf" srcId="{A855C613-4CC7-40E6-999B-D0BA7FAAE621}" destId="{CE9B9865-CADA-4633-8A2E-4B6EE34C55BA}" srcOrd="1" destOrd="0" presId="urn:microsoft.com/office/officeart/2005/8/layout/vList2"/>
    <dgm:cxn modelId="{C44C47C3-E5B4-4C03-93CF-F821BF737087}" type="presParOf" srcId="{A855C613-4CC7-40E6-999B-D0BA7FAAE621}" destId="{BC3A75ED-65F8-439C-A445-15847AD4BDDA}" srcOrd="2" destOrd="0" presId="urn:microsoft.com/office/officeart/2005/8/layout/vList2"/>
    <dgm:cxn modelId="{E4CBA1C1-722E-425D-A423-B15190E62E92}" type="presParOf" srcId="{A855C613-4CC7-40E6-999B-D0BA7FAAE621}" destId="{8247A6B8-8F88-4C23-BC99-A76C4ABCED01}" srcOrd="3" destOrd="0" presId="urn:microsoft.com/office/officeart/2005/8/layout/vList2"/>
    <dgm:cxn modelId="{E450613E-B100-4591-880A-98DC6D196C73}" type="presParOf" srcId="{A855C613-4CC7-40E6-999B-D0BA7FAAE621}" destId="{E9270F1C-EB8E-4785-80A5-4449DFF1BBAB}" srcOrd="4" destOrd="0" presId="urn:microsoft.com/office/officeart/2005/8/layout/vList2"/>
    <dgm:cxn modelId="{C543537B-21F8-48F8-A269-46D7226F8EAC}" type="presParOf" srcId="{A855C613-4CC7-40E6-999B-D0BA7FAAE621}" destId="{645A309F-2F07-4C84-9F15-4F74674FF858}" srcOrd="5" destOrd="0" presId="urn:microsoft.com/office/officeart/2005/8/layout/vList2"/>
    <dgm:cxn modelId="{752A2F09-FE4A-4015-9886-2521006080B5}" type="presParOf" srcId="{A855C613-4CC7-40E6-999B-D0BA7FAAE621}" destId="{6B9570B2-571F-45A9-BAD2-F453F2888A49}" srcOrd="6" destOrd="0" presId="urn:microsoft.com/office/officeart/2005/8/layout/vList2"/>
  </dgm:cxnLst>
  <dgm:bg>
    <a:effectLst>
      <a:glow rad="1397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2A010F-810D-4511-8748-1C2742148BE6}" type="doc">
      <dgm:prSet loTypeId="urn:microsoft.com/office/officeart/2005/8/layout/venn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E10D6ED-4ED8-4879-83F0-85F004CD62D1}">
      <dgm:prSet phldrT="[Texto]"/>
      <dgm:spPr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b="1" dirty="0" smtClean="0"/>
            <a:t>INTEGRIDAD</a:t>
          </a:r>
        </a:p>
      </dgm:t>
    </dgm:pt>
    <dgm:pt modelId="{CBFE5EE1-3F90-4BAA-890A-D133E1C15F4F}" type="parTrans" cxnId="{088E8DE1-29B9-476D-9023-FF883F0CB432}">
      <dgm:prSet/>
      <dgm:spPr/>
      <dgm:t>
        <a:bodyPr/>
        <a:lstStyle/>
        <a:p>
          <a:endParaRPr lang="es-EC"/>
        </a:p>
      </dgm:t>
    </dgm:pt>
    <dgm:pt modelId="{75B617DD-A36C-4A53-A691-2ED01F90DA49}" type="sibTrans" cxnId="{088E8DE1-29B9-476D-9023-FF883F0CB432}">
      <dgm:prSet/>
      <dgm:spPr/>
      <dgm:t>
        <a:bodyPr/>
        <a:lstStyle/>
        <a:p>
          <a:endParaRPr lang="es-EC"/>
        </a:p>
      </dgm:t>
    </dgm:pt>
    <dgm:pt modelId="{9868127D-143B-4A92-B887-490524C17156}">
      <dgm:prSet phldrT="[Texto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b="1" dirty="0" smtClean="0"/>
            <a:t>COMPROMISO</a:t>
          </a:r>
        </a:p>
      </dgm:t>
    </dgm:pt>
    <dgm:pt modelId="{D79C8E98-5312-4B23-A325-23FA16C8D00E}" type="parTrans" cxnId="{81BDC35C-53C2-455D-B2E8-27408C0A48CE}">
      <dgm:prSet/>
      <dgm:spPr/>
      <dgm:t>
        <a:bodyPr/>
        <a:lstStyle/>
        <a:p>
          <a:endParaRPr lang="es-EC"/>
        </a:p>
      </dgm:t>
    </dgm:pt>
    <dgm:pt modelId="{5C478688-D627-40B3-BA0E-127D5B27C9A7}" type="sibTrans" cxnId="{81BDC35C-53C2-455D-B2E8-27408C0A48CE}">
      <dgm:prSet/>
      <dgm:spPr/>
      <dgm:t>
        <a:bodyPr/>
        <a:lstStyle/>
        <a:p>
          <a:endParaRPr lang="es-EC"/>
        </a:p>
      </dgm:t>
    </dgm:pt>
    <dgm:pt modelId="{1D7D377F-9113-4350-B726-1413E89553AA}">
      <dgm:prSet phldrT="[Texto]"/>
      <dgm:spPr>
        <a:effectLst>
          <a:glow rad="228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b="1" dirty="0" smtClean="0"/>
            <a:t>TRANSPARENCIA</a:t>
          </a:r>
        </a:p>
      </dgm:t>
    </dgm:pt>
    <dgm:pt modelId="{CFF4B88F-D7F4-4D5C-B4A1-8A329FC5617C}" type="parTrans" cxnId="{E56C4416-84D1-4C97-8251-06B241762226}">
      <dgm:prSet/>
      <dgm:spPr/>
      <dgm:t>
        <a:bodyPr/>
        <a:lstStyle/>
        <a:p>
          <a:endParaRPr lang="es-EC"/>
        </a:p>
      </dgm:t>
    </dgm:pt>
    <dgm:pt modelId="{D0F3D7F4-3AFE-4D26-A7FB-73017CFE5B73}" type="sibTrans" cxnId="{E56C4416-84D1-4C97-8251-06B241762226}">
      <dgm:prSet/>
      <dgm:spPr/>
      <dgm:t>
        <a:bodyPr/>
        <a:lstStyle/>
        <a:p>
          <a:endParaRPr lang="es-EC"/>
        </a:p>
      </dgm:t>
    </dgm:pt>
    <dgm:pt modelId="{E2C639A3-8650-473A-A1EC-7DDA3B8CDB2A}">
      <dgm:prSet phldrT="[Texto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b="1" dirty="0" smtClean="0"/>
            <a:t>LEALTAD</a:t>
          </a:r>
        </a:p>
      </dgm:t>
    </dgm:pt>
    <dgm:pt modelId="{BAF80DA2-8A46-4BD2-9300-A50549BB4668}" type="parTrans" cxnId="{2315AF2D-29A1-4F00-B010-1C1A14D5F59A}">
      <dgm:prSet/>
      <dgm:spPr/>
      <dgm:t>
        <a:bodyPr/>
        <a:lstStyle/>
        <a:p>
          <a:endParaRPr lang="es-EC"/>
        </a:p>
      </dgm:t>
    </dgm:pt>
    <dgm:pt modelId="{73402654-D149-4520-BB92-9DB59F57AACA}" type="sibTrans" cxnId="{2315AF2D-29A1-4F00-B010-1C1A14D5F59A}">
      <dgm:prSet/>
      <dgm:spPr/>
      <dgm:t>
        <a:bodyPr/>
        <a:lstStyle/>
        <a:p>
          <a:endParaRPr lang="es-EC"/>
        </a:p>
      </dgm:t>
    </dgm:pt>
    <dgm:pt modelId="{539309AF-4271-442C-9C6C-DF9002F7038E}" type="pres">
      <dgm:prSet presAssocID="{BD2A010F-810D-4511-8748-1C2742148B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4C5CC14-D967-40BB-B1D4-04C942739A08}" type="pres">
      <dgm:prSet presAssocID="{EE10D6ED-4ED8-4879-83F0-85F004CD62D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9DF524-DEF4-4209-AD58-24474A11C81D}" type="pres">
      <dgm:prSet presAssocID="{75B617DD-A36C-4A53-A691-2ED01F90DA49}" presName="space" presStyleCnt="0"/>
      <dgm:spPr/>
    </dgm:pt>
    <dgm:pt modelId="{034D7D28-652A-4A82-8AED-FEB15D87DF14}" type="pres">
      <dgm:prSet presAssocID="{9868127D-143B-4A92-B887-490524C17156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C05C43-A838-478C-92FA-8AD03614E2FD}" type="pres">
      <dgm:prSet presAssocID="{5C478688-D627-40B3-BA0E-127D5B27C9A7}" presName="space" presStyleCnt="0"/>
      <dgm:spPr/>
    </dgm:pt>
    <dgm:pt modelId="{63FE8CDE-C504-47A8-B08D-F2E795B890B7}" type="pres">
      <dgm:prSet presAssocID="{1D7D377F-9113-4350-B726-1413E89553A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2AE12C-CAF5-43F9-8AB7-D85CDBBEEC3A}" type="pres">
      <dgm:prSet presAssocID="{D0F3D7F4-3AFE-4D26-A7FB-73017CFE5B73}" presName="space" presStyleCnt="0"/>
      <dgm:spPr/>
    </dgm:pt>
    <dgm:pt modelId="{724C06E6-0D89-41B0-9047-A38DE0E1BF58}" type="pres">
      <dgm:prSet presAssocID="{E2C639A3-8650-473A-A1EC-7DDA3B8CDB2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4103ADE-102F-4040-97E2-2E9C33777E1E}" type="presOf" srcId="{BD2A010F-810D-4511-8748-1C2742148BE6}" destId="{539309AF-4271-442C-9C6C-DF9002F7038E}" srcOrd="0" destOrd="0" presId="urn:microsoft.com/office/officeart/2005/8/layout/venn3"/>
    <dgm:cxn modelId="{2315AF2D-29A1-4F00-B010-1C1A14D5F59A}" srcId="{BD2A010F-810D-4511-8748-1C2742148BE6}" destId="{E2C639A3-8650-473A-A1EC-7DDA3B8CDB2A}" srcOrd="3" destOrd="0" parTransId="{BAF80DA2-8A46-4BD2-9300-A50549BB4668}" sibTransId="{73402654-D149-4520-BB92-9DB59F57AACA}"/>
    <dgm:cxn modelId="{088E8DE1-29B9-476D-9023-FF883F0CB432}" srcId="{BD2A010F-810D-4511-8748-1C2742148BE6}" destId="{EE10D6ED-4ED8-4879-83F0-85F004CD62D1}" srcOrd="0" destOrd="0" parTransId="{CBFE5EE1-3F90-4BAA-890A-D133E1C15F4F}" sibTransId="{75B617DD-A36C-4A53-A691-2ED01F90DA49}"/>
    <dgm:cxn modelId="{1899C3A7-EBF6-43C3-8172-F7A37A9AD839}" type="presOf" srcId="{E2C639A3-8650-473A-A1EC-7DDA3B8CDB2A}" destId="{724C06E6-0D89-41B0-9047-A38DE0E1BF58}" srcOrd="0" destOrd="0" presId="urn:microsoft.com/office/officeart/2005/8/layout/venn3"/>
    <dgm:cxn modelId="{295FF21C-36C9-45FE-B571-3EA90F1D9A3A}" type="presOf" srcId="{EE10D6ED-4ED8-4879-83F0-85F004CD62D1}" destId="{04C5CC14-D967-40BB-B1D4-04C942739A08}" srcOrd="0" destOrd="0" presId="urn:microsoft.com/office/officeart/2005/8/layout/venn3"/>
    <dgm:cxn modelId="{81BDC35C-53C2-455D-B2E8-27408C0A48CE}" srcId="{BD2A010F-810D-4511-8748-1C2742148BE6}" destId="{9868127D-143B-4A92-B887-490524C17156}" srcOrd="1" destOrd="0" parTransId="{D79C8E98-5312-4B23-A325-23FA16C8D00E}" sibTransId="{5C478688-D627-40B3-BA0E-127D5B27C9A7}"/>
    <dgm:cxn modelId="{E56C4416-84D1-4C97-8251-06B241762226}" srcId="{BD2A010F-810D-4511-8748-1C2742148BE6}" destId="{1D7D377F-9113-4350-B726-1413E89553AA}" srcOrd="2" destOrd="0" parTransId="{CFF4B88F-D7F4-4D5C-B4A1-8A329FC5617C}" sibTransId="{D0F3D7F4-3AFE-4D26-A7FB-73017CFE5B73}"/>
    <dgm:cxn modelId="{0ACE6B3F-9FA9-43B8-94AD-DC4D1E098259}" type="presOf" srcId="{1D7D377F-9113-4350-B726-1413E89553AA}" destId="{63FE8CDE-C504-47A8-B08D-F2E795B890B7}" srcOrd="0" destOrd="0" presId="urn:microsoft.com/office/officeart/2005/8/layout/venn3"/>
    <dgm:cxn modelId="{B2E85007-832C-4982-A820-5EEBCB57A65A}" type="presOf" srcId="{9868127D-143B-4A92-B887-490524C17156}" destId="{034D7D28-652A-4A82-8AED-FEB15D87DF14}" srcOrd="0" destOrd="0" presId="urn:microsoft.com/office/officeart/2005/8/layout/venn3"/>
    <dgm:cxn modelId="{CCD01A0C-9B1F-42B5-833F-F6048F8BAF60}" type="presParOf" srcId="{539309AF-4271-442C-9C6C-DF9002F7038E}" destId="{04C5CC14-D967-40BB-B1D4-04C942739A08}" srcOrd="0" destOrd="0" presId="urn:microsoft.com/office/officeart/2005/8/layout/venn3"/>
    <dgm:cxn modelId="{7E2F2155-3A8D-4789-AD95-C94C88A7F33A}" type="presParOf" srcId="{539309AF-4271-442C-9C6C-DF9002F7038E}" destId="{B99DF524-DEF4-4209-AD58-24474A11C81D}" srcOrd="1" destOrd="0" presId="urn:microsoft.com/office/officeart/2005/8/layout/venn3"/>
    <dgm:cxn modelId="{0AFA6151-B0D4-445B-BD0C-7B3D528BC943}" type="presParOf" srcId="{539309AF-4271-442C-9C6C-DF9002F7038E}" destId="{034D7D28-652A-4A82-8AED-FEB15D87DF14}" srcOrd="2" destOrd="0" presId="urn:microsoft.com/office/officeart/2005/8/layout/venn3"/>
    <dgm:cxn modelId="{6FC75CFA-B7DC-4BC9-923B-600576F428F3}" type="presParOf" srcId="{539309AF-4271-442C-9C6C-DF9002F7038E}" destId="{C2C05C43-A838-478C-92FA-8AD03614E2FD}" srcOrd="3" destOrd="0" presId="urn:microsoft.com/office/officeart/2005/8/layout/venn3"/>
    <dgm:cxn modelId="{00A592A1-F96F-41AE-83BD-7C6318CA8433}" type="presParOf" srcId="{539309AF-4271-442C-9C6C-DF9002F7038E}" destId="{63FE8CDE-C504-47A8-B08D-F2E795B890B7}" srcOrd="4" destOrd="0" presId="urn:microsoft.com/office/officeart/2005/8/layout/venn3"/>
    <dgm:cxn modelId="{2E77E582-C906-4777-A339-3CD8C50923A2}" type="presParOf" srcId="{539309AF-4271-442C-9C6C-DF9002F7038E}" destId="{EF2AE12C-CAF5-43F9-8AB7-D85CDBBEEC3A}" srcOrd="5" destOrd="0" presId="urn:microsoft.com/office/officeart/2005/8/layout/venn3"/>
    <dgm:cxn modelId="{68EE40FD-CCD5-47E3-9206-942F93DAEB41}" type="presParOf" srcId="{539309AF-4271-442C-9C6C-DF9002F7038E}" destId="{724C06E6-0D89-41B0-9047-A38DE0E1BF58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09D3B3F-F02D-4382-AA12-2C41E9F1957B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D9C6C04-1BC3-4B1B-B56C-E73E03AF4F02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Georgia" panose="02040502050405020303" pitchFamily="18" charset="0"/>
            </a:rPr>
            <a:t>Interacción entre actividades de los procesos</a:t>
          </a:r>
          <a:endParaRPr lang="es-EC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2F951EA2-875A-46E9-94BA-D8DA61E44059}" type="parTrans" cxnId="{A0A0B840-D84C-4AB2-9C8D-791665B0C12C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F72BDB4-387A-40BF-B607-D4970C84F0BB}" type="sibTrans" cxnId="{A0A0B840-D84C-4AB2-9C8D-791665B0C12C}">
      <dgm:prSet custT="1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44B9382-8B9E-4DCF-8C18-75C3B9C0F1FF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Georgia" panose="02040502050405020303" pitchFamily="18" charset="0"/>
            </a:rPr>
            <a:t>Incluye:</a:t>
          </a:r>
          <a:endParaRPr lang="es-EC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335E8CE-22DF-45B8-9F78-499ED3EC3BB8}" type="parTrans" cxnId="{318811F5-0FE4-48C6-BA6B-4BFDE802D5F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0650C1F-4573-42DB-AC24-1C10729DFEF2}" type="sibTrans" cxnId="{318811F5-0FE4-48C6-BA6B-4BFDE802D5FA}">
      <dgm:prSet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26F2802D-7BF6-4763-8DA9-1004FA1D4E36}">
      <dgm:prSet phldrT="[Texto]"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Georgia" panose="02040502050405020303" pitchFamily="18" charset="0"/>
            </a:rPr>
            <a:t>Nombre (Cod) y obj.</a:t>
          </a:r>
          <a:endParaRPr lang="es-EC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95E1F5B4-6E22-4AF1-AD7D-F4745DCF93A1}" type="parTrans" cxnId="{815DF7B1-2329-4E37-9DA6-7F46587530C0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90A1DD40-2821-4BB1-8210-C56CC21847A4}" type="sibTrans" cxnId="{815DF7B1-2329-4E37-9DA6-7F46587530C0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ACB4662-C56B-443C-8001-24A0E3CF0697}">
      <dgm:prSet phldrT="[Texto]" custT="1"/>
      <dgm:spPr/>
      <dgm:t>
        <a:bodyPr/>
        <a:lstStyle/>
        <a:p>
          <a:endParaRPr lang="es-EC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4ECCC97-A4E3-4DEA-81E4-CDAAF69B0196}" type="parTrans" cxnId="{F3C0F472-BA06-49EF-9580-E94E980D6E56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42B49CF-F856-4810-8A51-0F0754E2ABD6}" type="sibTrans" cxnId="{F3C0F472-BA06-49EF-9580-E94E980D6E56}">
      <dgm:prSet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72DB07F-42FE-4A5C-BCAA-086F67D7230D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Georgia" panose="02040502050405020303" pitchFamily="18" charset="0"/>
            </a:rPr>
            <a:t>P-H-V-A</a:t>
          </a:r>
          <a:endParaRPr lang="es-EC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4B65599-603D-40A4-9DF5-F66B4BF2DDCD}" type="parTrans" cxnId="{7137A53B-2917-40D1-9D9D-9651CC550D57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61B5F75-B81A-4FBB-916E-DBA79D1EB7A6}" type="sibTrans" cxnId="{7137A53B-2917-40D1-9D9D-9651CC550D57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6163310-5205-4015-A363-8E1833DB9BC4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Georgia" panose="02040502050405020303" pitchFamily="18" charset="0"/>
            </a:rPr>
            <a:t>Alcance, responsable, normatividad</a:t>
          </a:r>
          <a:endParaRPr lang="es-EC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4DE267A-7D00-4564-A926-E1458EC0761D}" type="parTrans" cxnId="{8E4FCC55-38E7-4C4F-A39A-2B8CAB1DC7A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97210E99-E4E9-43B4-B46B-0887DEE64858}" type="sibTrans" cxnId="{8E4FCC55-38E7-4C4F-A39A-2B8CAB1DC7A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6C96746-56CD-454B-9B56-77FE10BB0AD6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Georgia" panose="02040502050405020303" pitchFamily="18" charset="0"/>
            </a:rPr>
            <a:t>Actividades en cada fase del ciclo Deming</a:t>
          </a:r>
          <a:endParaRPr lang="es-EC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D5853FD-822E-431A-A92E-33CFB96A916A}" type="parTrans" cxnId="{C28C2A08-85D6-46FD-B144-F626418F0D6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D80439A-F806-4E24-824C-38E72EA55177}" type="sibTrans" cxnId="{C28C2A08-85D6-46FD-B144-F626418F0D6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15321A8-6C4B-4559-AB8C-86104577ACFE}">
      <dgm:prSet custT="1"/>
      <dgm:spPr/>
      <dgm:t>
        <a:bodyPr/>
        <a:lstStyle/>
        <a:p>
          <a:r>
            <a:rPr lang="es-EC" sz="1200" smtClean="0">
              <a:solidFill>
                <a:schemeClr val="tx1"/>
              </a:solidFill>
              <a:latin typeface="Georgia" panose="02040502050405020303" pitchFamily="18" charset="0"/>
            </a:rPr>
            <a:t>Indicadores de desempeño</a:t>
          </a:r>
          <a:endParaRPr lang="es-EC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2972D014-2A90-44F9-9E0D-99AA05A71BFF}" type="parTrans" cxnId="{9AB99082-34F8-4A58-A2AF-EBE9540A4B34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E2A1853-04BC-4C4C-93DA-56C4C864FA4F}" type="sibTrans" cxnId="{9AB99082-34F8-4A58-A2AF-EBE9540A4B34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87BDE82-4BB0-43DD-88B8-BCE83198DFF6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Georgia" panose="02040502050405020303" pitchFamily="18" charset="0"/>
            </a:rPr>
            <a:t>Entradas, salidas y recursos</a:t>
          </a:r>
          <a:endParaRPr lang="es-EC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93EC9A3A-DDF9-4F6C-A09B-2E87695F93BF}" type="parTrans" cxnId="{7EE55A1B-F509-42F6-B094-38A344061615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E454C17-6F4F-40B9-A7F2-75518041F37A}" type="sibTrans" cxnId="{7EE55A1B-F509-42F6-B094-38A344061615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B8FBCAC-4FCC-48DB-BD84-D494F51B7E3E}">
      <dgm:prSet custT="1"/>
      <dgm:spPr/>
      <dgm:t>
        <a:bodyPr/>
        <a:lstStyle/>
        <a:p>
          <a:r>
            <a:rPr lang="es-EC" sz="1200" dirty="0" smtClean="0">
              <a:solidFill>
                <a:schemeClr val="tx1"/>
              </a:solidFill>
              <a:latin typeface="Georgia" panose="02040502050405020303" pitchFamily="18" charset="0"/>
            </a:rPr>
            <a:t>Control de documentos y registros generados</a:t>
          </a:r>
          <a:endParaRPr lang="es-EC" sz="1200" dirty="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ACF9E5F-7676-4E86-BF1B-1110324D1FD4}" type="parTrans" cxnId="{EA9F5B76-C487-47A8-A649-C1C0228B8E76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0CB4DD5-7253-4C84-B6B1-E448D8D968EB}" type="sibTrans" cxnId="{EA9F5B76-C487-47A8-A649-C1C0228B8E76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A7743EF-A2F1-47E0-A67A-E0B44D5DD9CA}" type="pres">
      <dgm:prSet presAssocID="{A09D3B3F-F02D-4382-AA12-2C41E9F1957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0BA3833-D6E0-49FB-8DE1-51C1DBA00163}" type="pres">
      <dgm:prSet presAssocID="{0D9C6C04-1BC3-4B1B-B56C-E73E03AF4F02}" presName="composite" presStyleCnt="0"/>
      <dgm:spPr/>
      <dgm:t>
        <a:bodyPr/>
        <a:lstStyle/>
        <a:p>
          <a:endParaRPr lang="es-EC"/>
        </a:p>
      </dgm:t>
    </dgm:pt>
    <dgm:pt modelId="{FAF21686-78A4-4918-ABE1-F82FB401B526}" type="pres">
      <dgm:prSet presAssocID="{0D9C6C04-1BC3-4B1B-B56C-E73E03AF4F02}" presName="Parent1" presStyleLbl="node1" presStyleIdx="0" presStyleCnt="6" custLinFactNeighborX="-775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32ABBC-62F9-46F4-A003-D07DD364A3FB}" type="pres">
      <dgm:prSet presAssocID="{0D9C6C04-1BC3-4B1B-B56C-E73E03AF4F02}" presName="Childtext1" presStyleLbl="revTx" presStyleIdx="0" presStyleCnt="3" custLinFactNeighborX="-604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49E881-6751-4060-B4DF-1401470CA339}" type="pres">
      <dgm:prSet presAssocID="{0D9C6C04-1BC3-4B1B-B56C-E73E03AF4F02}" presName="BalanceSpacing" presStyleCnt="0"/>
      <dgm:spPr/>
      <dgm:t>
        <a:bodyPr/>
        <a:lstStyle/>
        <a:p>
          <a:endParaRPr lang="es-EC"/>
        </a:p>
      </dgm:t>
    </dgm:pt>
    <dgm:pt modelId="{47366C4A-03D7-423D-B566-EB2BDD90DD3C}" type="pres">
      <dgm:prSet presAssocID="{0D9C6C04-1BC3-4B1B-B56C-E73E03AF4F02}" presName="BalanceSpacing1" presStyleCnt="0"/>
      <dgm:spPr/>
      <dgm:t>
        <a:bodyPr/>
        <a:lstStyle/>
        <a:p>
          <a:endParaRPr lang="es-EC"/>
        </a:p>
      </dgm:t>
    </dgm:pt>
    <dgm:pt modelId="{6027882B-3482-43B4-92C7-BB7EEEBEF708}" type="pres">
      <dgm:prSet presAssocID="{5F72BDB4-387A-40BF-B607-D4970C84F0BB}" presName="Accent1Text" presStyleLbl="node1" presStyleIdx="1" presStyleCnt="6" custLinFactNeighborX="-77524"/>
      <dgm:spPr/>
      <dgm:t>
        <a:bodyPr/>
        <a:lstStyle/>
        <a:p>
          <a:endParaRPr lang="es-EC"/>
        </a:p>
      </dgm:t>
    </dgm:pt>
    <dgm:pt modelId="{D20F63CF-06F9-45E9-BCCF-0D0875DA7ACD}" type="pres">
      <dgm:prSet presAssocID="{5F72BDB4-387A-40BF-B607-D4970C84F0BB}" presName="spaceBetweenRectangles" presStyleCnt="0"/>
      <dgm:spPr/>
      <dgm:t>
        <a:bodyPr/>
        <a:lstStyle/>
        <a:p>
          <a:endParaRPr lang="es-EC"/>
        </a:p>
      </dgm:t>
    </dgm:pt>
    <dgm:pt modelId="{9BAAF35D-ECFA-4E30-A580-23CA5F77D511}" type="pres">
      <dgm:prSet presAssocID="{AACB4662-C56B-443C-8001-24A0E3CF0697}" presName="composite" presStyleCnt="0"/>
      <dgm:spPr/>
      <dgm:t>
        <a:bodyPr/>
        <a:lstStyle/>
        <a:p>
          <a:endParaRPr lang="es-EC"/>
        </a:p>
      </dgm:t>
    </dgm:pt>
    <dgm:pt modelId="{298DF042-DCDB-4A28-A14F-B8A828213D22}" type="pres">
      <dgm:prSet presAssocID="{AACB4662-C56B-443C-8001-24A0E3CF0697}" presName="Parent1" presStyleLbl="node1" presStyleIdx="2" presStyleCnt="6" custLinFactNeighborX="-788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E7BE582-8E7A-47D7-BD2B-2B6E6BED894A}" type="pres">
      <dgm:prSet presAssocID="{AACB4662-C56B-443C-8001-24A0E3CF0697}" presName="Childtext1" presStyleLbl="revTx" presStyleIdx="1" presStyleCnt="3" custScaleX="43789" custLinFactNeighborX="24837" custLinFactNeighborY="5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7870B4-0E82-4537-8845-D9E4D32A457D}" type="pres">
      <dgm:prSet presAssocID="{AACB4662-C56B-443C-8001-24A0E3CF0697}" presName="BalanceSpacing" presStyleCnt="0"/>
      <dgm:spPr/>
      <dgm:t>
        <a:bodyPr/>
        <a:lstStyle/>
        <a:p>
          <a:endParaRPr lang="es-EC"/>
        </a:p>
      </dgm:t>
    </dgm:pt>
    <dgm:pt modelId="{9C0DBE17-4D19-4D6D-90F6-EC00C3DA5BB4}" type="pres">
      <dgm:prSet presAssocID="{AACB4662-C56B-443C-8001-24A0E3CF0697}" presName="BalanceSpacing1" presStyleCnt="0"/>
      <dgm:spPr/>
      <dgm:t>
        <a:bodyPr/>
        <a:lstStyle/>
        <a:p>
          <a:endParaRPr lang="es-EC"/>
        </a:p>
      </dgm:t>
    </dgm:pt>
    <dgm:pt modelId="{5B94E1A8-5B7A-4054-BD7F-94DCB0673ABF}" type="pres">
      <dgm:prSet presAssocID="{E42B49CF-F856-4810-8A51-0F0754E2ABD6}" presName="Accent1Text" presStyleLbl="node1" presStyleIdx="3" presStyleCnt="6" custLinFactNeighborX="-77524"/>
      <dgm:spPr/>
      <dgm:t>
        <a:bodyPr/>
        <a:lstStyle/>
        <a:p>
          <a:endParaRPr lang="es-EC"/>
        </a:p>
      </dgm:t>
    </dgm:pt>
    <dgm:pt modelId="{DD24C775-E977-4BBD-BD71-FF71CA4D6CC9}" type="pres">
      <dgm:prSet presAssocID="{E42B49CF-F856-4810-8A51-0F0754E2ABD6}" presName="spaceBetweenRectangles" presStyleCnt="0"/>
      <dgm:spPr/>
      <dgm:t>
        <a:bodyPr/>
        <a:lstStyle/>
        <a:p>
          <a:endParaRPr lang="es-EC"/>
        </a:p>
      </dgm:t>
    </dgm:pt>
    <dgm:pt modelId="{CBB98DEC-75FB-4A7B-B4BF-592709086833}" type="pres">
      <dgm:prSet presAssocID="{544B9382-8B9E-4DCF-8C18-75C3B9C0F1FF}" presName="composite" presStyleCnt="0"/>
      <dgm:spPr/>
      <dgm:t>
        <a:bodyPr/>
        <a:lstStyle/>
        <a:p>
          <a:endParaRPr lang="es-EC"/>
        </a:p>
      </dgm:t>
    </dgm:pt>
    <dgm:pt modelId="{4A90A5A0-D58B-41BB-92D3-4B12C7100C8F}" type="pres">
      <dgm:prSet presAssocID="{544B9382-8B9E-4DCF-8C18-75C3B9C0F1FF}" presName="Parent1" presStyleLbl="node1" presStyleIdx="4" presStyleCnt="6" custScaleX="101421" custScaleY="90517" custLinFactNeighborX="-55153" custLinFactNeighborY="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337CD0-41FA-49A6-B965-99EC39918620}" type="pres">
      <dgm:prSet presAssocID="{544B9382-8B9E-4DCF-8C18-75C3B9C0F1FF}" presName="Childtext1" presStyleLbl="revTx" presStyleIdx="2" presStyleCnt="3" custScaleX="143798" custScaleY="125790" custLinFactNeighborX="-18949" custLinFactNeighborY="128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D985F6-4FE0-4C9D-B96A-62AEA52939AA}" type="pres">
      <dgm:prSet presAssocID="{544B9382-8B9E-4DCF-8C18-75C3B9C0F1FF}" presName="BalanceSpacing" presStyleCnt="0"/>
      <dgm:spPr/>
      <dgm:t>
        <a:bodyPr/>
        <a:lstStyle/>
        <a:p>
          <a:endParaRPr lang="es-EC"/>
        </a:p>
      </dgm:t>
    </dgm:pt>
    <dgm:pt modelId="{A81DCF9F-868F-4624-9B20-3115AFFBA824}" type="pres">
      <dgm:prSet presAssocID="{544B9382-8B9E-4DCF-8C18-75C3B9C0F1FF}" presName="BalanceSpacing1" presStyleCnt="0"/>
      <dgm:spPr/>
      <dgm:t>
        <a:bodyPr/>
        <a:lstStyle/>
        <a:p>
          <a:endParaRPr lang="es-EC"/>
        </a:p>
      </dgm:t>
    </dgm:pt>
    <dgm:pt modelId="{0F6772BF-E43C-48D2-934E-1E8371EC4978}" type="pres">
      <dgm:prSet presAssocID="{30650C1F-4573-42DB-AC24-1C10729DFEF2}" presName="Accent1Text" presStyleLbl="node1" presStyleIdx="5" presStyleCnt="6" custLinFactNeighborX="-55531"/>
      <dgm:spPr/>
      <dgm:t>
        <a:bodyPr/>
        <a:lstStyle/>
        <a:p>
          <a:endParaRPr lang="es-EC"/>
        </a:p>
      </dgm:t>
    </dgm:pt>
  </dgm:ptLst>
  <dgm:cxnLst>
    <dgm:cxn modelId="{A0A0B840-D84C-4AB2-9C8D-791665B0C12C}" srcId="{A09D3B3F-F02D-4382-AA12-2C41E9F1957B}" destId="{0D9C6C04-1BC3-4B1B-B56C-E73E03AF4F02}" srcOrd="0" destOrd="0" parTransId="{2F951EA2-875A-46E9-94BA-D8DA61E44059}" sibTransId="{5F72BDB4-387A-40BF-B607-D4970C84F0BB}"/>
    <dgm:cxn modelId="{C28C2A08-85D6-46FD-B144-F626418F0D6B}" srcId="{544B9382-8B9E-4DCF-8C18-75C3B9C0F1FF}" destId="{C6C96746-56CD-454B-9B56-77FE10BB0AD6}" srcOrd="2" destOrd="0" parTransId="{BD5853FD-822E-431A-A92E-33CFB96A916A}" sibTransId="{FD80439A-F806-4E24-824C-38E72EA55177}"/>
    <dgm:cxn modelId="{0C01F6CD-7A97-4795-A489-D5DB71CE8630}" type="presOf" srcId="{56163310-5205-4015-A363-8E1833DB9BC4}" destId="{DC337CD0-41FA-49A6-B965-99EC39918620}" srcOrd="0" destOrd="1" presId="urn:microsoft.com/office/officeart/2008/layout/AlternatingHexagons"/>
    <dgm:cxn modelId="{E656353F-9702-47F4-BCB8-3C0EFAA487D7}" type="presOf" srcId="{CB8FBCAC-4FCC-48DB-BD84-D494F51B7E3E}" destId="{DC337CD0-41FA-49A6-B965-99EC39918620}" srcOrd="0" destOrd="5" presId="urn:microsoft.com/office/officeart/2008/layout/AlternatingHexagons"/>
    <dgm:cxn modelId="{815DF7B1-2329-4E37-9DA6-7F46587530C0}" srcId="{544B9382-8B9E-4DCF-8C18-75C3B9C0F1FF}" destId="{26F2802D-7BF6-4763-8DA9-1004FA1D4E36}" srcOrd="0" destOrd="0" parTransId="{95E1F5B4-6E22-4AF1-AD7D-F4745DCF93A1}" sibTransId="{90A1DD40-2821-4BB1-8210-C56CC21847A4}"/>
    <dgm:cxn modelId="{E48A3EA2-04F6-496B-8218-DE6A7BCC827D}" type="presOf" srcId="{C15321A8-6C4B-4559-AB8C-86104577ACFE}" destId="{DC337CD0-41FA-49A6-B965-99EC39918620}" srcOrd="0" destOrd="4" presId="urn:microsoft.com/office/officeart/2008/layout/AlternatingHexagons"/>
    <dgm:cxn modelId="{7EE55A1B-F509-42F6-B094-38A344061615}" srcId="{544B9382-8B9E-4DCF-8C18-75C3B9C0F1FF}" destId="{387BDE82-4BB0-43DD-88B8-BCE83198DFF6}" srcOrd="3" destOrd="0" parTransId="{93EC9A3A-DDF9-4F6C-A09B-2E87695F93BF}" sibTransId="{EE454C17-6F4F-40B9-A7F2-75518041F37A}"/>
    <dgm:cxn modelId="{9EE5041A-2CC6-40AC-9680-045337000390}" type="presOf" srcId="{30650C1F-4573-42DB-AC24-1C10729DFEF2}" destId="{0F6772BF-E43C-48D2-934E-1E8371EC4978}" srcOrd="0" destOrd="0" presId="urn:microsoft.com/office/officeart/2008/layout/AlternatingHexagons"/>
    <dgm:cxn modelId="{8E4FCC55-38E7-4C4F-A39A-2B8CAB1DC7AB}" srcId="{544B9382-8B9E-4DCF-8C18-75C3B9C0F1FF}" destId="{56163310-5205-4015-A363-8E1833DB9BC4}" srcOrd="1" destOrd="0" parTransId="{C4DE267A-7D00-4564-A926-E1458EC0761D}" sibTransId="{97210E99-E4E9-43B4-B46B-0887DEE64858}"/>
    <dgm:cxn modelId="{318811F5-0FE4-48C6-BA6B-4BFDE802D5FA}" srcId="{A09D3B3F-F02D-4382-AA12-2C41E9F1957B}" destId="{544B9382-8B9E-4DCF-8C18-75C3B9C0F1FF}" srcOrd="2" destOrd="0" parTransId="{4335E8CE-22DF-45B8-9F78-499ED3EC3BB8}" sibTransId="{30650C1F-4573-42DB-AC24-1C10729DFEF2}"/>
    <dgm:cxn modelId="{34957F08-2605-4CCA-9E1A-C3A7830E2004}" type="presOf" srcId="{A72DB07F-42FE-4A5C-BCAA-086F67D7230D}" destId="{BE7BE582-8E7A-47D7-BD2B-2B6E6BED894A}" srcOrd="0" destOrd="0" presId="urn:microsoft.com/office/officeart/2008/layout/AlternatingHexagons"/>
    <dgm:cxn modelId="{C1643D54-9105-4785-949D-E27128E462C1}" type="presOf" srcId="{0D9C6C04-1BC3-4B1B-B56C-E73E03AF4F02}" destId="{FAF21686-78A4-4918-ABE1-F82FB401B526}" srcOrd="0" destOrd="0" presId="urn:microsoft.com/office/officeart/2008/layout/AlternatingHexagons"/>
    <dgm:cxn modelId="{67620072-8575-4136-8203-70A313908083}" type="presOf" srcId="{A09D3B3F-F02D-4382-AA12-2C41E9F1957B}" destId="{4A7743EF-A2F1-47E0-A67A-E0B44D5DD9CA}" srcOrd="0" destOrd="0" presId="urn:microsoft.com/office/officeart/2008/layout/AlternatingHexagons"/>
    <dgm:cxn modelId="{4EFA4585-AB26-4D61-ACE8-E28CFF8BE39C}" type="presOf" srcId="{AACB4662-C56B-443C-8001-24A0E3CF0697}" destId="{298DF042-DCDB-4A28-A14F-B8A828213D22}" srcOrd="0" destOrd="0" presId="urn:microsoft.com/office/officeart/2008/layout/AlternatingHexagons"/>
    <dgm:cxn modelId="{ABBC91A1-B2A5-4E3D-AEC8-AB50C1E1418C}" type="presOf" srcId="{26F2802D-7BF6-4763-8DA9-1004FA1D4E36}" destId="{DC337CD0-41FA-49A6-B965-99EC39918620}" srcOrd="0" destOrd="0" presId="urn:microsoft.com/office/officeart/2008/layout/AlternatingHexagons"/>
    <dgm:cxn modelId="{FA26C0C5-38A9-42F6-AE4D-759114EDC4C3}" type="presOf" srcId="{C6C96746-56CD-454B-9B56-77FE10BB0AD6}" destId="{DC337CD0-41FA-49A6-B965-99EC39918620}" srcOrd="0" destOrd="2" presId="urn:microsoft.com/office/officeart/2008/layout/AlternatingHexagons"/>
    <dgm:cxn modelId="{EA9F5B76-C487-47A8-A649-C1C0228B8E76}" srcId="{544B9382-8B9E-4DCF-8C18-75C3B9C0F1FF}" destId="{CB8FBCAC-4FCC-48DB-BD84-D494F51B7E3E}" srcOrd="5" destOrd="0" parTransId="{1ACF9E5F-7676-4E86-BF1B-1110324D1FD4}" sibTransId="{50CB4DD5-7253-4C84-B6B1-E448D8D968EB}"/>
    <dgm:cxn modelId="{7137A53B-2917-40D1-9D9D-9651CC550D57}" srcId="{AACB4662-C56B-443C-8001-24A0E3CF0697}" destId="{A72DB07F-42FE-4A5C-BCAA-086F67D7230D}" srcOrd="0" destOrd="0" parTransId="{E4B65599-603D-40A4-9DF5-F66B4BF2DDCD}" sibTransId="{161B5F75-B81A-4FBB-916E-DBA79D1EB7A6}"/>
    <dgm:cxn modelId="{D31F9356-FB3E-409E-92BE-38C6B22842C9}" type="presOf" srcId="{E42B49CF-F856-4810-8A51-0F0754E2ABD6}" destId="{5B94E1A8-5B7A-4054-BD7F-94DCB0673ABF}" srcOrd="0" destOrd="0" presId="urn:microsoft.com/office/officeart/2008/layout/AlternatingHexagons"/>
    <dgm:cxn modelId="{FF6584AC-FA79-41FE-8EC2-EF01F6BA0F19}" type="presOf" srcId="{5F72BDB4-387A-40BF-B607-D4970C84F0BB}" destId="{6027882B-3482-43B4-92C7-BB7EEEBEF708}" srcOrd="0" destOrd="0" presId="urn:microsoft.com/office/officeart/2008/layout/AlternatingHexagons"/>
    <dgm:cxn modelId="{99EF79F5-A0BD-49FA-B525-BAE2B8A5FEE6}" type="presOf" srcId="{544B9382-8B9E-4DCF-8C18-75C3B9C0F1FF}" destId="{4A90A5A0-D58B-41BB-92D3-4B12C7100C8F}" srcOrd="0" destOrd="0" presId="urn:microsoft.com/office/officeart/2008/layout/AlternatingHexagons"/>
    <dgm:cxn modelId="{9AB99082-34F8-4A58-A2AF-EBE9540A4B34}" srcId="{544B9382-8B9E-4DCF-8C18-75C3B9C0F1FF}" destId="{C15321A8-6C4B-4559-AB8C-86104577ACFE}" srcOrd="4" destOrd="0" parTransId="{2972D014-2A90-44F9-9E0D-99AA05A71BFF}" sibTransId="{8E2A1853-04BC-4C4C-93DA-56C4C864FA4F}"/>
    <dgm:cxn modelId="{F3C0F472-BA06-49EF-9580-E94E980D6E56}" srcId="{A09D3B3F-F02D-4382-AA12-2C41E9F1957B}" destId="{AACB4662-C56B-443C-8001-24A0E3CF0697}" srcOrd="1" destOrd="0" parTransId="{A4ECCC97-A4E3-4DEA-81E4-CDAAF69B0196}" sibTransId="{E42B49CF-F856-4810-8A51-0F0754E2ABD6}"/>
    <dgm:cxn modelId="{560E819E-BF79-4C64-8138-763E00C032E2}" type="presOf" srcId="{387BDE82-4BB0-43DD-88B8-BCE83198DFF6}" destId="{DC337CD0-41FA-49A6-B965-99EC39918620}" srcOrd="0" destOrd="3" presId="urn:microsoft.com/office/officeart/2008/layout/AlternatingHexagons"/>
    <dgm:cxn modelId="{E2F3A989-BCE1-4925-A5B8-91BC50CEDF15}" type="presParOf" srcId="{4A7743EF-A2F1-47E0-A67A-E0B44D5DD9CA}" destId="{10BA3833-D6E0-49FB-8DE1-51C1DBA00163}" srcOrd="0" destOrd="0" presId="urn:microsoft.com/office/officeart/2008/layout/AlternatingHexagons"/>
    <dgm:cxn modelId="{9D5B67ED-DCB1-4D3B-9FF4-101BF0673EEA}" type="presParOf" srcId="{10BA3833-D6E0-49FB-8DE1-51C1DBA00163}" destId="{FAF21686-78A4-4918-ABE1-F82FB401B526}" srcOrd="0" destOrd="0" presId="urn:microsoft.com/office/officeart/2008/layout/AlternatingHexagons"/>
    <dgm:cxn modelId="{D826D1CF-7687-489A-AD2C-D44367A1186C}" type="presParOf" srcId="{10BA3833-D6E0-49FB-8DE1-51C1DBA00163}" destId="{DE32ABBC-62F9-46F4-A003-D07DD364A3FB}" srcOrd="1" destOrd="0" presId="urn:microsoft.com/office/officeart/2008/layout/AlternatingHexagons"/>
    <dgm:cxn modelId="{66302A44-2C5A-4FC9-BCC5-EE2761B890F7}" type="presParOf" srcId="{10BA3833-D6E0-49FB-8DE1-51C1DBA00163}" destId="{D649E881-6751-4060-B4DF-1401470CA339}" srcOrd="2" destOrd="0" presId="urn:microsoft.com/office/officeart/2008/layout/AlternatingHexagons"/>
    <dgm:cxn modelId="{36FD701D-8325-4ABC-B058-B56D97C8D5B7}" type="presParOf" srcId="{10BA3833-D6E0-49FB-8DE1-51C1DBA00163}" destId="{47366C4A-03D7-423D-B566-EB2BDD90DD3C}" srcOrd="3" destOrd="0" presId="urn:microsoft.com/office/officeart/2008/layout/AlternatingHexagons"/>
    <dgm:cxn modelId="{0C54FE95-71AD-4206-B4FC-D33131F902EB}" type="presParOf" srcId="{10BA3833-D6E0-49FB-8DE1-51C1DBA00163}" destId="{6027882B-3482-43B4-92C7-BB7EEEBEF708}" srcOrd="4" destOrd="0" presId="urn:microsoft.com/office/officeart/2008/layout/AlternatingHexagons"/>
    <dgm:cxn modelId="{8AF2D034-AA20-4C53-A274-6C37AB86F9D9}" type="presParOf" srcId="{4A7743EF-A2F1-47E0-A67A-E0B44D5DD9CA}" destId="{D20F63CF-06F9-45E9-BCCF-0D0875DA7ACD}" srcOrd="1" destOrd="0" presId="urn:microsoft.com/office/officeart/2008/layout/AlternatingHexagons"/>
    <dgm:cxn modelId="{9FA7B132-8279-41EB-AB95-E6811F1B8E9D}" type="presParOf" srcId="{4A7743EF-A2F1-47E0-A67A-E0B44D5DD9CA}" destId="{9BAAF35D-ECFA-4E30-A580-23CA5F77D511}" srcOrd="2" destOrd="0" presId="urn:microsoft.com/office/officeart/2008/layout/AlternatingHexagons"/>
    <dgm:cxn modelId="{4BA2249D-4C5C-4AD8-8464-708938BDC98C}" type="presParOf" srcId="{9BAAF35D-ECFA-4E30-A580-23CA5F77D511}" destId="{298DF042-DCDB-4A28-A14F-B8A828213D22}" srcOrd="0" destOrd="0" presId="urn:microsoft.com/office/officeart/2008/layout/AlternatingHexagons"/>
    <dgm:cxn modelId="{F080E274-2D41-4BF5-9F34-49525107A50E}" type="presParOf" srcId="{9BAAF35D-ECFA-4E30-A580-23CA5F77D511}" destId="{BE7BE582-8E7A-47D7-BD2B-2B6E6BED894A}" srcOrd="1" destOrd="0" presId="urn:microsoft.com/office/officeart/2008/layout/AlternatingHexagons"/>
    <dgm:cxn modelId="{15C90526-0385-465A-96BA-9A45B83B8C97}" type="presParOf" srcId="{9BAAF35D-ECFA-4E30-A580-23CA5F77D511}" destId="{157870B4-0E82-4537-8845-D9E4D32A457D}" srcOrd="2" destOrd="0" presId="urn:microsoft.com/office/officeart/2008/layout/AlternatingHexagons"/>
    <dgm:cxn modelId="{7D34FB1D-F2AB-483B-A12F-0A51E4896B2C}" type="presParOf" srcId="{9BAAF35D-ECFA-4E30-A580-23CA5F77D511}" destId="{9C0DBE17-4D19-4D6D-90F6-EC00C3DA5BB4}" srcOrd="3" destOrd="0" presId="urn:microsoft.com/office/officeart/2008/layout/AlternatingHexagons"/>
    <dgm:cxn modelId="{B7F608EB-4D09-4AAB-B623-9DDC434A4173}" type="presParOf" srcId="{9BAAF35D-ECFA-4E30-A580-23CA5F77D511}" destId="{5B94E1A8-5B7A-4054-BD7F-94DCB0673ABF}" srcOrd="4" destOrd="0" presId="urn:microsoft.com/office/officeart/2008/layout/AlternatingHexagons"/>
    <dgm:cxn modelId="{32455063-3DB8-41B4-B0FA-692836DEB7A8}" type="presParOf" srcId="{4A7743EF-A2F1-47E0-A67A-E0B44D5DD9CA}" destId="{DD24C775-E977-4BBD-BD71-FF71CA4D6CC9}" srcOrd="3" destOrd="0" presId="urn:microsoft.com/office/officeart/2008/layout/AlternatingHexagons"/>
    <dgm:cxn modelId="{B9A4C7EB-84DA-4FA0-A0C1-003BF9E50974}" type="presParOf" srcId="{4A7743EF-A2F1-47E0-A67A-E0B44D5DD9CA}" destId="{CBB98DEC-75FB-4A7B-B4BF-592709086833}" srcOrd="4" destOrd="0" presId="urn:microsoft.com/office/officeart/2008/layout/AlternatingHexagons"/>
    <dgm:cxn modelId="{FF56900A-D856-4C1C-89C6-C130B1B10B24}" type="presParOf" srcId="{CBB98DEC-75FB-4A7B-B4BF-592709086833}" destId="{4A90A5A0-D58B-41BB-92D3-4B12C7100C8F}" srcOrd="0" destOrd="0" presId="urn:microsoft.com/office/officeart/2008/layout/AlternatingHexagons"/>
    <dgm:cxn modelId="{3CE852D1-45A8-4DBA-8BD6-102FF26F0976}" type="presParOf" srcId="{CBB98DEC-75FB-4A7B-B4BF-592709086833}" destId="{DC337CD0-41FA-49A6-B965-99EC39918620}" srcOrd="1" destOrd="0" presId="urn:microsoft.com/office/officeart/2008/layout/AlternatingHexagons"/>
    <dgm:cxn modelId="{036BD62A-05EF-434E-AA09-967B7E98D5C4}" type="presParOf" srcId="{CBB98DEC-75FB-4A7B-B4BF-592709086833}" destId="{E0D985F6-4FE0-4C9D-B96A-62AEA52939AA}" srcOrd="2" destOrd="0" presId="urn:microsoft.com/office/officeart/2008/layout/AlternatingHexagons"/>
    <dgm:cxn modelId="{75D76E46-A42B-4B1F-ADB7-EB5B3A00FC41}" type="presParOf" srcId="{CBB98DEC-75FB-4A7B-B4BF-592709086833}" destId="{A81DCF9F-868F-4624-9B20-3115AFFBA824}" srcOrd="3" destOrd="0" presId="urn:microsoft.com/office/officeart/2008/layout/AlternatingHexagons"/>
    <dgm:cxn modelId="{6E41C970-5A8C-4337-8574-BCB5BB2FC39D}" type="presParOf" srcId="{CBB98DEC-75FB-4A7B-B4BF-592709086833}" destId="{0F6772BF-E43C-48D2-934E-1E8371EC497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CAF0ED-F848-4283-B03E-27AE0BA2B552}" type="doc">
      <dgm:prSet loTypeId="urn:microsoft.com/office/officeart/2008/layout/PictureStrips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8E22E808-1D55-415F-AC65-C79BDAA39C04}">
      <dgm:prSet phldrT="[Texto]" custT="1"/>
      <dgm:spPr>
        <a:ln w="19050">
          <a:solidFill>
            <a:schemeClr val="accent6">
              <a:lumMod val="75000"/>
            </a:schemeClr>
          </a:solidFill>
        </a:ln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l"/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Clientes</a:t>
          </a:r>
        </a:p>
      </dgm:t>
    </dgm:pt>
    <dgm:pt modelId="{6D503007-58B7-46CA-8AE5-09E90CE5E69C}" type="parTrans" cxnId="{FED9A4D3-9EC3-4117-B628-7F01B7479C5E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BDDE7E-85FB-44C7-B182-1F2C7FF8C153}" type="sibTrans" cxnId="{FED9A4D3-9EC3-4117-B628-7F01B7479C5E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A1820B-D46B-4EA8-9C1F-23F9530E5667}">
      <dgm:prSet phldrT="[Texto]" custT="1"/>
      <dgm:spPr>
        <a:ln w="19050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Competidores</a:t>
          </a:r>
        </a:p>
      </dgm:t>
    </dgm:pt>
    <dgm:pt modelId="{2B977C59-E236-47C9-BFFE-6C2D45670B7F}" type="parTrans" cxnId="{0CCF2EEC-0037-4CD2-AF47-5CF25A15359E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75B16A-DD36-48D4-A1B3-6645A961CBC9}" type="sibTrans" cxnId="{0CCF2EEC-0037-4CD2-AF47-5CF25A15359E}">
      <dgm:prSet/>
      <dgm:spPr/>
      <dgm:t>
        <a:bodyPr/>
        <a:lstStyle/>
        <a:p>
          <a:endParaRPr lang="es-EC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DDCE7-0ECA-476F-BB49-C00C8AA410BB}" type="pres">
      <dgm:prSet presAssocID="{E4CAF0ED-F848-4283-B03E-27AE0BA2B5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F2907C6-1287-43C5-BCB1-0EBF1603D0D2}" type="pres">
      <dgm:prSet presAssocID="{8E22E808-1D55-415F-AC65-C79BDAA39C04}" presName="composite" presStyleCnt="0"/>
      <dgm:spPr/>
    </dgm:pt>
    <dgm:pt modelId="{4F1F44BB-9DF7-4FC8-8461-890F9F59E4DF}" type="pres">
      <dgm:prSet presAssocID="{8E22E808-1D55-415F-AC65-C79BDAA39C04}" presName="rect1" presStyleLbl="trAlignAcc1" presStyleIdx="0" presStyleCnt="2" custScaleY="177409" custLinFactNeighborX="4813" custLinFactNeighborY="-739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5B1D47-CA0C-4863-9473-09E8C40A006C}" type="pres">
      <dgm:prSet presAssocID="{8E22E808-1D55-415F-AC65-C79BDAA39C04}" presName="rect2" presStyleLbl="fgImgPlace1" presStyleIdx="0" presStyleCnt="2" custLinFactNeighborX="10936" custLinFactNeighborY="-6592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32FCB86-9537-4C1A-B36A-40ED0E08029F}" type="pres">
      <dgm:prSet presAssocID="{EFBDDE7E-85FB-44C7-B182-1F2C7FF8C153}" presName="sibTrans" presStyleCnt="0"/>
      <dgm:spPr/>
    </dgm:pt>
    <dgm:pt modelId="{A11E786E-70CA-4191-B038-92847C978A0F}" type="pres">
      <dgm:prSet presAssocID="{5FA1820B-D46B-4EA8-9C1F-23F9530E5667}" presName="composite" presStyleCnt="0"/>
      <dgm:spPr/>
    </dgm:pt>
    <dgm:pt modelId="{063305BF-7153-4808-9AB0-B8526B537041}" type="pres">
      <dgm:prSet presAssocID="{5FA1820B-D46B-4EA8-9C1F-23F9530E5667}" presName="rect1" presStyleLbl="trAlignAcc1" presStyleIdx="1" presStyleCnt="2" custScaleY="163433" custLinFactNeighborX="51" custLinFactNeighborY="88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80C440-028E-41BA-BF8A-F7373E38F9A6}" type="pres">
      <dgm:prSet presAssocID="{5FA1820B-D46B-4EA8-9C1F-23F9530E5667}" presName="rect2" presStyleLbl="fgImgPlace1" presStyleIdx="1" presStyleCnt="2" custLinFactNeighborX="-233" custLinFactNeighborY="657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ED9A4D3-9EC3-4117-B628-7F01B7479C5E}" srcId="{E4CAF0ED-F848-4283-B03E-27AE0BA2B552}" destId="{8E22E808-1D55-415F-AC65-C79BDAA39C04}" srcOrd="0" destOrd="0" parTransId="{6D503007-58B7-46CA-8AE5-09E90CE5E69C}" sibTransId="{EFBDDE7E-85FB-44C7-B182-1F2C7FF8C153}"/>
    <dgm:cxn modelId="{688215F2-8B4F-4E3C-80BE-82CEDEAB236E}" type="presOf" srcId="{8E22E808-1D55-415F-AC65-C79BDAA39C04}" destId="{4F1F44BB-9DF7-4FC8-8461-890F9F59E4DF}" srcOrd="0" destOrd="0" presId="urn:microsoft.com/office/officeart/2008/layout/PictureStrips"/>
    <dgm:cxn modelId="{3AAA1A15-65A0-422E-80C3-F8F27B11160A}" type="presOf" srcId="{5FA1820B-D46B-4EA8-9C1F-23F9530E5667}" destId="{063305BF-7153-4808-9AB0-B8526B537041}" srcOrd="0" destOrd="0" presId="urn:microsoft.com/office/officeart/2008/layout/PictureStrips"/>
    <dgm:cxn modelId="{0CCF2EEC-0037-4CD2-AF47-5CF25A15359E}" srcId="{E4CAF0ED-F848-4283-B03E-27AE0BA2B552}" destId="{5FA1820B-D46B-4EA8-9C1F-23F9530E5667}" srcOrd="1" destOrd="0" parTransId="{2B977C59-E236-47C9-BFFE-6C2D45670B7F}" sibTransId="{8A75B16A-DD36-48D4-A1B3-6645A961CBC9}"/>
    <dgm:cxn modelId="{02D6B1A3-1235-42DA-98E5-4BCA0DE200D2}" type="presOf" srcId="{E4CAF0ED-F848-4283-B03E-27AE0BA2B552}" destId="{571DDCE7-0ECA-476F-BB49-C00C8AA410BB}" srcOrd="0" destOrd="0" presId="urn:microsoft.com/office/officeart/2008/layout/PictureStrips"/>
    <dgm:cxn modelId="{C9A48626-45C3-4EB9-BEEF-CA10276F81D7}" type="presParOf" srcId="{571DDCE7-0ECA-476F-BB49-C00C8AA410BB}" destId="{BF2907C6-1287-43C5-BCB1-0EBF1603D0D2}" srcOrd="0" destOrd="0" presId="urn:microsoft.com/office/officeart/2008/layout/PictureStrips"/>
    <dgm:cxn modelId="{96A99C78-5AC4-4CEB-AC18-041749A412F9}" type="presParOf" srcId="{BF2907C6-1287-43C5-BCB1-0EBF1603D0D2}" destId="{4F1F44BB-9DF7-4FC8-8461-890F9F59E4DF}" srcOrd="0" destOrd="0" presId="urn:microsoft.com/office/officeart/2008/layout/PictureStrips"/>
    <dgm:cxn modelId="{8E8954E8-E56A-448E-8AAD-1B85368F4F01}" type="presParOf" srcId="{BF2907C6-1287-43C5-BCB1-0EBF1603D0D2}" destId="{0F5B1D47-CA0C-4863-9473-09E8C40A006C}" srcOrd="1" destOrd="0" presId="urn:microsoft.com/office/officeart/2008/layout/PictureStrips"/>
    <dgm:cxn modelId="{BE373736-CD67-4648-83AB-2212E4D2A6DB}" type="presParOf" srcId="{571DDCE7-0ECA-476F-BB49-C00C8AA410BB}" destId="{032FCB86-9537-4C1A-B36A-40ED0E08029F}" srcOrd="1" destOrd="0" presId="urn:microsoft.com/office/officeart/2008/layout/PictureStrips"/>
    <dgm:cxn modelId="{C9C57379-69C0-4DDC-91B5-09C53B6C4936}" type="presParOf" srcId="{571DDCE7-0ECA-476F-BB49-C00C8AA410BB}" destId="{A11E786E-70CA-4191-B038-92847C978A0F}" srcOrd="2" destOrd="0" presId="urn:microsoft.com/office/officeart/2008/layout/PictureStrips"/>
    <dgm:cxn modelId="{7F95A054-1512-42A4-8451-1AFFF399ABD2}" type="presParOf" srcId="{A11E786E-70CA-4191-B038-92847C978A0F}" destId="{063305BF-7153-4808-9AB0-B8526B537041}" srcOrd="0" destOrd="0" presId="urn:microsoft.com/office/officeart/2008/layout/PictureStrips"/>
    <dgm:cxn modelId="{9711F29F-45D0-4879-B776-12D2F7986513}" type="presParOf" srcId="{A11E786E-70CA-4191-B038-92847C978A0F}" destId="{4180C440-028E-41BA-BF8A-F7373E38F9A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4CAF0ED-F848-4283-B03E-27AE0BA2B552}" type="doc">
      <dgm:prSet loTypeId="urn:microsoft.com/office/officeart/2008/layout/PictureStrips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3DA21042-7E2F-412A-8484-DB20713F7125}">
      <dgm:prSet phldrT="[Texto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b="1" dirty="0" smtClean="0"/>
            <a:t>Intermediarios</a:t>
          </a:r>
        </a:p>
        <a:p>
          <a:r>
            <a:rPr lang="es-EC" dirty="0" smtClean="0"/>
            <a:t>Son personas naturales o jurídicas a través de las cuales se perfecciona la venta del producto o servicio que produce la empresa</a:t>
          </a:r>
          <a:endParaRPr lang="es-EC" dirty="0"/>
        </a:p>
      </dgm:t>
    </dgm:pt>
    <dgm:pt modelId="{7C6C1427-0D06-4309-80BB-7B795A9791F3}" type="sibTrans" cxnId="{878A01DE-FB50-496D-B236-5280A781A884}">
      <dgm:prSet/>
      <dgm:spPr/>
      <dgm:t>
        <a:bodyPr/>
        <a:lstStyle/>
        <a:p>
          <a:endParaRPr lang="es-EC"/>
        </a:p>
      </dgm:t>
    </dgm:pt>
    <dgm:pt modelId="{88BECC68-716D-48EA-95E6-E861F294D77C}" type="parTrans" cxnId="{878A01DE-FB50-496D-B236-5280A781A884}">
      <dgm:prSet/>
      <dgm:spPr/>
      <dgm:t>
        <a:bodyPr/>
        <a:lstStyle/>
        <a:p>
          <a:endParaRPr lang="es-EC"/>
        </a:p>
      </dgm:t>
    </dgm:pt>
    <dgm:pt modelId="{9B0A310F-9985-4382-B3EF-3E1C32134C62}">
      <dgm:prSet phldrT="[Texto]"/>
      <dgm:spPr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b="1" dirty="0" smtClean="0"/>
            <a:t>Proveedores</a:t>
          </a:r>
        </a:p>
        <a:p>
          <a:pPr algn="just"/>
          <a:r>
            <a:rPr lang="es-EC" dirty="0" smtClean="0"/>
            <a:t>Son las personas naturales o jurídicas que abastecen de recursos necesarios para que la empresa realice sus operaciones con normalidad</a:t>
          </a:r>
          <a:endParaRPr lang="es-EC" dirty="0"/>
        </a:p>
      </dgm:t>
    </dgm:pt>
    <dgm:pt modelId="{108E63EC-A135-4C9C-8B60-F4D368E792C2}" type="sibTrans" cxnId="{988C4F2A-5B88-412A-9CF2-FC124BB1ADBA}">
      <dgm:prSet/>
      <dgm:spPr/>
      <dgm:t>
        <a:bodyPr/>
        <a:lstStyle/>
        <a:p>
          <a:endParaRPr lang="es-EC"/>
        </a:p>
      </dgm:t>
    </dgm:pt>
    <dgm:pt modelId="{881DBC20-B47B-4105-943E-3DE80C5986DE}" type="parTrans" cxnId="{988C4F2A-5B88-412A-9CF2-FC124BB1ADBA}">
      <dgm:prSet/>
      <dgm:spPr/>
      <dgm:t>
        <a:bodyPr/>
        <a:lstStyle/>
        <a:p>
          <a:endParaRPr lang="es-EC"/>
        </a:p>
      </dgm:t>
    </dgm:pt>
    <dgm:pt modelId="{571DDCE7-0ECA-476F-BB49-C00C8AA410BB}" type="pres">
      <dgm:prSet presAssocID="{E4CAF0ED-F848-4283-B03E-27AE0BA2B5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280B2D6-565E-45B3-B39B-F11F58D48AD2}" type="pres">
      <dgm:prSet presAssocID="{9B0A310F-9985-4382-B3EF-3E1C32134C62}" presName="composite" presStyleCnt="0"/>
      <dgm:spPr/>
    </dgm:pt>
    <dgm:pt modelId="{E8CD5C12-11FE-4B98-97A8-71602AD0D2AC}" type="pres">
      <dgm:prSet presAssocID="{9B0A310F-9985-4382-B3EF-3E1C32134C62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326CF31-A0F0-468D-B463-BBF777B1E7C3}" type="pres">
      <dgm:prSet presAssocID="{9B0A310F-9985-4382-B3EF-3E1C32134C62}" presName="rect2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19590A4-6F23-41C5-8308-84C6D6E3BCF5}" type="pres">
      <dgm:prSet presAssocID="{108E63EC-A135-4C9C-8B60-F4D368E792C2}" presName="sibTrans" presStyleCnt="0"/>
      <dgm:spPr/>
    </dgm:pt>
    <dgm:pt modelId="{89C72FBD-966C-4A18-B5CA-D0DAF71EB787}" type="pres">
      <dgm:prSet presAssocID="{3DA21042-7E2F-412A-8484-DB20713F7125}" presName="composite" presStyleCnt="0"/>
      <dgm:spPr/>
    </dgm:pt>
    <dgm:pt modelId="{745FB716-1F28-45DE-B393-F4C83171E560}" type="pres">
      <dgm:prSet presAssocID="{3DA21042-7E2F-412A-8484-DB20713F7125}" presName="rect1" presStyleLbl="trAlignAcc1" presStyleIdx="1" presStyleCnt="2" custLinFactNeighborX="-227" custLinFactNeighborY="348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32CCA1-A4A3-43F1-A5E2-14E311372E57}" type="pres">
      <dgm:prSet presAssocID="{3DA21042-7E2F-412A-8484-DB20713F7125}" presName="rect2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88C4F2A-5B88-412A-9CF2-FC124BB1ADBA}" srcId="{E4CAF0ED-F848-4283-B03E-27AE0BA2B552}" destId="{9B0A310F-9985-4382-B3EF-3E1C32134C62}" srcOrd="0" destOrd="0" parTransId="{881DBC20-B47B-4105-943E-3DE80C5986DE}" sibTransId="{108E63EC-A135-4C9C-8B60-F4D368E792C2}"/>
    <dgm:cxn modelId="{3B785C04-2483-454A-BB51-5E1E23B3B5DA}" type="presOf" srcId="{E4CAF0ED-F848-4283-B03E-27AE0BA2B552}" destId="{571DDCE7-0ECA-476F-BB49-C00C8AA410BB}" srcOrd="0" destOrd="0" presId="urn:microsoft.com/office/officeart/2008/layout/PictureStrips"/>
    <dgm:cxn modelId="{2C979464-C656-497C-9E5C-AB7436C92169}" type="presOf" srcId="{9B0A310F-9985-4382-B3EF-3E1C32134C62}" destId="{E8CD5C12-11FE-4B98-97A8-71602AD0D2AC}" srcOrd="0" destOrd="0" presId="urn:microsoft.com/office/officeart/2008/layout/PictureStrips"/>
    <dgm:cxn modelId="{878A01DE-FB50-496D-B236-5280A781A884}" srcId="{E4CAF0ED-F848-4283-B03E-27AE0BA2B552}" destId="{3DA21042-7E2F-412A-8484-DB20713F7125}" srcOrd="1" destOrd="0" parTransId="{88BECC68-716D-48EA-95E6-E861F294D77C}" sibTransId="{7C6C1427-0D06-4309-80BB-7B795A9791F3}"/>
    <dgm:cxn modelId="{959CDD13-03D0-40B5-A593-39647F1AA85F}" type="presOf" srcId="{3DA21042-7E2F-412A-8484-DB20713F7125}" destId="{745FB716-1F28-45DE-B393-F4C83171E560}" srcOrd="0" destOrd="0" presId="urn:microsoft.com/office/officeart/2008/layout/PictureStrips"/>
    <dgm:cxn modelId="{816E3E62-365C-4128-83FF-A01F0DD346AA}" type="presParOf" srcId="{571DDCE7-0ECA-476F-BB49-C00C8AA410BB}" destId="{6280B2D6-565E-45B3-B39B-F11F58D48AD2}" srcOrd="0" destOrd="0" presId="urn:microsoft.com/office/officeart/2008/layout/PictureStrips"/>
    <dgm:cxn modelId="{22E38C80-60B2-4C21-9692-10A2C40CD663}" type="presParOf" srcId="{6280B2D6-565E-45B3-B39B-F11F58D48AD2}" destId="{E8CD5C12-11FE-4B98-97A8-71602AD0D2AC}" srcOrd="0" destOrd="0" presId="urn:microsoft.com/office/officeart/2008/layout/PictureStrips"/>
    <dgm:cxn modelId="{8D530920-72B3-436F-A8BE-B781196D75B0}" type="presParOf" srcId="{6280B2D6-565E-45B3-B39B-F11F58D48AD2}" destId="{B326CF31-A0F0-468D-B463-BBF777B1E7C3}" srcOrd="1" destOrd="0" presId="urn:microsoft.com/office/officeart/2008/layout/PictureStrips"/>
    <dgm:cxn modelId="{41BDA1E7-66DE-4DDC-9882-40799A4B3481}" type="presParOf" srcId="{571DDCE7-0ECA-476F-BB49-C00C8AA410BB}" destId="{F19590A4-6F23-41C5-8308-84C6D6E3BCF5}" srcOrd="1" destOrd="0" presId="urn:microsoft.com/office/officeart/2008/layout/PictureStrips"/>
    <dgm:cxn modelId="{478CADCA-44AE-4C12-89E7-EC0E5D0EA315}" type="presParOf" srcId="{571DDCE7-0ECA-476F-BB49-C00C8AA410BB}" destId="{89C72FBD-966C-4A18-B5CA-D0DAF71EB787}" srcOrd="2" destOrd="0" presId="urn:microsoft.com/office/officeart/2008/layout/PictureStrips"/>
    <dgm:cxn modelId="{4919CA3E-C588-4185-A4DC-748C424C66E2}" type="presParOf" srcId="{89C72FBD-966C-4A18-B5CA-D0DAF71EB787}" destId="{745FB716-1F28-45DE-B393-F4C83171E560}" srcOrd="0" destOrd="0" presId="urn:microsoft.com/office/officeart/2008/layout/PictureStrips"/>
    <dgm:cxn modelId="{05130F00-46B1-4925-AEDC-FE266460CE6C}" type="presParOf" srcId="{89C72FBD-966C-4A18-B5CA-D0DAF71EB787}" destId="{9532CCA1-A4A3-43F1-A5E2-14E311372E5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BD1A208-AF24-4BB0-9241-E3AAAF0FD7E4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87D1AFF-221D-45DF-AEF7-93A838A486D1}">
      <dgm:prSet phldrT="[Texto]"/>
      <dgm:spPr/>
      <dgm:t>
        <a:bodyPr/>
        <a:lstStyle/>
        <a:p>
          <a:r>
            <a:rPr lang="es-EC" dirty="0" smtClean="0"/>
            <a:t>PIB</a:t>
          </a:r>
          <a:endParaRPr lang="es-EC" dirty="0"/>
        </a:p>
      </dgm:t>
    </dgm:pt>
    <dgm:pt modelId="{589BCE98-20A7-4CB1-B743-90C2CB86EEEA}" type="parTrans" cxnId="{6C21DE9E-779D-413F-A413-EFE259215917}">
      <dgm:prSet/>
      <dgm:spPr/>
      <dgm:t>
        <a:bodyPr/>
        <a:lstStyle/>
        <a:p>
          <a:endParaRPr lang="es-EC"/>
        </a:p>
      </dgm:t>
    </dgm:pt>
    <dgm:pt modelId="{81EA81BA-C7EB-4797-AE48-D52C9363756F}" type="sibTrans" cxnId="{6C21DE9E-779D-413F-A413-EFE259215917}">
      <dgm:prSet/>
      <dgm:spPr/>
      <dgm:t>
        <a:bodyPr/>
        <a:lstStyle/>
        <a:p>
          <a:endParaRPr lang="es-EC"/>
        </a:p>
      </dgm:t>
    </dgm:pt>
    <dgm:pt modelId="{082AED36-A091-4B6D-82A5-B5BE9BB637C7}">
      <dgm:prSet phldrT="[Texto]" custT="1"/>
      <dgm:spPr/>
      <dgm:t>
        <a:bodyPr/>
        <a:lstStyle/>
        <a:p>
          <a:pPr algn="just"/>
          <a:endParaRPr lang="es-EC" sz="1300" dirty="0"/>
        </a:p>
      </dgm:t>
    </dgm:pt>
    <dgm:pt modelId="{3007B3AD-A617-4791-96EA-9FB554B3C01D}" type="parTrans" cxnId="{CDD9DA5C-74D4-4E44-91E9-871DCBBF6E12}">
      <dgm:prSet/>
      <dgm:spPr/>
      <dgm:t>
        <a:bodyPr/>
        <a:lstStyle/>
        <a:p>
          <a:endParaRPr lang="es-EC"/>
        </a:p>
      </dgm:t>
    </dgm:pt>
    <dgm:pt modelId="{B7E01147-BB99-4AFD-A0BF-9FAE23A08CE0}" type="sibTrans" cxnId="{CDD9DA5C-74D4-4E44-91E9-871DCBBF6E12}">
      <dgm:prSet/>
      <dgm:spPr/>
      <dgm:t>
        <a:bodyPr/>
        <a:lstStyle/>
        <a:p>
          <a:endParaRPr lang="es-EC"/>
        </a:p>
      </dgm:t>
    </dgm:pt>
    <dgm:pt modelId="{7E3B24D3-C539-4B08-9F46-FD7CF2983F45}">
      <dgm:prSet phldrT="[Texto]"/>
      <dgm:spPr/>
      <dgm:t>
        <a:bodyPr/>
        <a:lstStyle/>
        <a:p>
          <a:r>
            <a:rPr lang="es-EC" dirty="0" smtClean="0"/>
            <a:t>TASAS DE INTERES</a:t>
          </a:r>
          <a:endParaRPr lang="es-EC" dirty="0"/>
        </a:p>
      </dgm:t>
    </dgm:pt>
    <dgm:pt modelId="{4B99AD6B-32B6-4801-971A-4E404603EBE5}" type="parTrans" cxnId="{D00EF01F-71F1-4E57-A60A-BB33CE8F58B8}">
      <dgm:prSet/>
      <dgm:spPr/>
      <dgm:t>
        <a:bodyPr/>
        <a:lstStyle/>
        <a:p>
          <a:endParaRPr lang="es-EC"/>
        </a:p>
      </dgm:t>
    </dgm:pt>
    <dgm:pt modelId="{A151468A-E6CA-4E59-8158-DB733F190705}" type="sibTrans" cxnId="{D00EF01F-71F1-4E57-A60A-BB33CE8F58B8}">
      <dgm:prSet/>
      <dgm:spPr/>
      <dgm:t>
        <a:bodyPr/>
        <a:lstStyle/>
        <a:p>
          <a:endParaRPr lang="es-EC"/>
        </a:p>
      </dgm:t>
    </dgm:pt>
    <dgm:pt modelId="{D8E3AF67-DB32-43A3-9199-3F9CA7F87CAB}">
      <dgm:prSet phldrT="[Texto]" custT="1"/>
      <dgm:spPr/>
      <dgm:t>
        <a:bodyPr/>
        <a:lstStyle/>
        <a:p>
          <a:pPr algn="just"/>
          <a:r>
            <a:rPr lang="es-EC" sz="1300" dirty="0" smtClean="0"/>
            <a:t>Por el momento la empresa no posee inversiones ni créditos que comprometan su capital. </a:t>
          </a:r>
          <a:endParaRPr lang="es-EC" sz="1300" dirty="0"/>
        </a:p>
      </dgm:t>
    </dgm:pt>
    <dgm:pt modelId="{DA87E0D3-E0EC-47F5-B3EF-3D53C796C3D1}" type="parTrans" cxnId="{5780B20A-72BB-4096-854F-CB6026C660C6}">
      <dgm:prSet/>
      <dgm:spPr/>
      <dgm:t>
        <a:bodyPr/>
        <a:lstStyle/>
        <a:p>
          <a:endParaRPr lang="es-EC"/>
        </a:p>
      </dgm:t>
    </dgm:pt>
    <dgm:pt modelId="{08BC7E87-E625-4421-AEC1-85C97F660048}" type="sibTrans" cxnId="{5780B20A-72BB-4096-854F-CB6026C660C6}">
      <dgm:prSet/>
      <dgm:spPr/>
      <dgm:t>
        <a:bodyPr/>
        <a:lstStyle/>
        <a:p>
          <a:endParaRPr lang="es-EC"/>
        </a:p>
      </dgm:t>
    </dgm:pt>
    <dgm:pt modelId="{5367DCB3-5B24-419A-88C8-D448C5B606D4}">
      <dgm:prSet phldrT="[Texto]"/>
      <dgm:spPr/>
      <dgm:t>
        <a:bodyPr/>
        <a:lstStyle/>
        <a:p>
          <a:r>
            <a:rPr lang="es-EC" dirty="0" smtClean="0"/>
            <a:t>INFLACIÓN</a:t>
          </a:r>
          <a:endParaRPr lang="es-EC" dirty="0"/>
        </a:p>
      </dgm:t>
    </dgm:pt>
    <dgm:pt modelId="{8CF803BC-B4D5-453B-BC44-B54B7A45D96D}" type="parTrans" cxnId="{110B21ED-D521-4191-AF1A-6F0A7847D17D}">
      <dgm:prSet/>
      <dgm:spPr/>
      <dgm:t>
        <a:bodyPr/>
        <a:lstStyle/>
        <a:p>
          <a:endParaRPr lang="es-EC"/>
        </a:p>
      </dgm:t>
    </dgm:pt>
    <dgm:pt modelId="{06391E54-8EC3-4C88-AE85-0CFF948B6699}" type="sibTrans" cxnId="{110B21ED-D521-4191-AF1A-6F0A7847D17D}">
      <dgm:prSet/>
      <dgm:spPr/>
      <dgm:t>
        <a:bodyPr/>
        <a:lstStyle/>
        <a:p>
          <a:endParaRPr lang="es-EC"/>
        </a:p>
      </dgm:t>
    </dgm:pt>
    <dgm:pt modelId="{8313263F-2B8C-464C-8E64-509C47A78A28}">
      <dgm:prSet phldrT="[Texto]" custT="1"/>
      <dgm:spPr/>
      <dgm:t>
        <a:bodyPr/>
        <a:lstStyle/>
        <a:p>
          <a:pPr algn="just"/>
          <a:r>
            <a:rPr lang="es-EC" sz="1300" dirty="0" smtClean="0"/>
            <a:t>El incremento en los porcentajes de inflación para bienes y servicios.</a:t>
          </a:r>
          <a:endParaRPr lang="es-EC" sz="1300" dirty="0"/>
        </a:p>
      </dgm:t>
    </dgm:pt>
    <dgm:pt modelId="{911CEACB-4AD2-422B-8FDC-05DC1828E63D}" type="parTrans" cxnId="{AEB2A554-A4CD-4CF3-859F-23A6224DDFDA}">
      <dgm:prSet/>
      <dgm:spPr/>
      <dgm:t>
        <a:bodyPr/>
        <a:lstStyle/>
        <a:p>
          <a:endParaRPr lang="es-EC"/>
        </a:p>
      </dgm:t>
    </dgm:pt>
    <dgm:pt modelId="{C7D7725B-AF37-483F-B7A1-546F724A75EE}" type="sibTrans" cxnId="{AEB2A554-A4CD-4CF3-859F-23A6224DDFDA}">
      <dgm:prSet/>
      <dgm:spPr/>
      <dgm:t>
        <a:bodyPr/>
        <a:lstStyle/>
        <a:p>
          <a:endParaRPr lang="es-EC"/>
        </a:p>
      </dgm:t>
    </dgm:pt>
    <dgm:pt modelId="{A3D84176-8AE3-4CF5-A2D9-759862376846}">
      <dgm:prSet phldrT="[Texto]" custT="1"/>
      <dgm:spPr/>
      <dgm:t>
        <a:bodyPr/>
        <a:lstStyle/>
        <a:p>
          <a:pPr algn="just"/>
          <a:r>
            <a:rPr lang="es-EC" sz="1300" dirty="0" smtClean="0"/>
            <a:t>La producción en el Ecuador ha decaído de manera considerable.</a:t>
          </a:r>
          <a:endParaRPr lang="es-EC" sz="1300" dirty="0"/>
        </a:p>
      </dgm:t>
    </dgm:pt>
    <dgm:pt modelId="{6F0EA387-37F5-4F1C-9A13-835AC3243BD3}" type="parTrans" cxnId="{2A7150A9-C9B8-4063-8FFD-B13B5B4BFE45}">
      <dgm:prSet/>
      <dgm:spPr/>
      <dgm:t>
        <a:bodyPr/>
        <a:lstStyle/>
        <a:p>
          <a:endParaRPr lang="es-EC"/>
        </a:p>
      </dgm:t>
    </dgm:pt>
    <dgm:pt modelId="{A6CCA078-7D85-4EF8-857F-7D89E9FAB039}" type="sibTrans" cxnId="{2A7150A9-C9B8-4063-8FFD-B13B5B4BFE45}">
      <dgm:prSet/>
      <dgm:spPr/>
      <dgm:t>
        <a:bodyPr/>
        <a:lstStyle/>
        <a:p>
          <a:endParaRPr lang="es-EC"/>
        </a:p>
      </dgm:t>
    </dgm:pt>
    <dgm:pt modelId="{FC0CE865-9556-446D-8F91-F1FD68AB87C6}" type="pres">
      <dgm:prSet presAssocID="{3BD1A208-AF24-4BB0-9241-E3AAAF0FD7E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7CC4059-028E-4C89-B826-803EBD07C0DA}" type="pres">
      <dgm:prSet presAssocID="{3BD1A208-AF24-4BB0-9241-E3AAAF0FD7E4}" presName="tSp" presStyleCnt="0"/>
      <dgm:spPr/>
    </dgm:pt>
    <dgm:pt modelId="{8CE315CD-6813-4161-A5E5-895564112C99}" type="pres">
      <dgm:prSet presAssocID="{3BD1A208-AF24-4BB0-9241-E3AAAF0FD7E4}" presName="bSp" presStyleCnt="0"/>
      <dgm:spPr/>
    </dgm:pt>
    <dgm:pt modelId="{8DE67D8B-8505-4A33-A33F-5E583EF2134B}" type="pres">
      <dgm:prSet presAssocID="{3BD1A208-AF24-4BB0-9241-E3AAAF0FD7E4}" presName="process" presStyleCnt="0"/>
      <dgm:spPr/>
    </dgm:pt>
    <dgm:pt modelId="{839C3D4F-39F9-4776-9B07-782E8718B407}" type="pres">
      <dgm:prSet presAssocID="{E87D1AFF-221D-45DF-AEF7-93A838A486D1}" presName="composite1" presStyleCnt="0"/>
      <dgm:spPr/>
    </dgm:pt>
    <dgm:pt modelId="{FA594492-56ED-48A2-8167-A96E6AB1B74B}" type="pres">
      <dgm:prSet presAssocID="{E87D1AFF-221D-45DF-AEF7-93A838A486D1}" presName="dummyNode1" presStyleLbl="node1" presStyleIdx="0" presStyleCnt="3"/>
      <dgm:spPr/>
    </dgm:pt>
    <dgm:pt modelId="{965DB7B1-17DE-4CAB-9F5C-126E4DDBA26F}" type="pres">
      <dgm:prSet presAssocID="{E87D1AFF-221D-45DF-AEF7-93A838A486D1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356BCF-2819-47E9-BFA0-85FC17D6DC34}" type="pres">
      <dgm:prSet presAssocID="{E87D1AFF-221D-45DF-AEF7-93A838A486D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F87F5B0-D38B-485F-ADFF-10CFFE9805E0}" type="pres">
      <dgm:prSet presAssocID="{E87D1AFF-221D-45DF-AEF7-93A838A486D1}" presName="parentNode1" presStyleLbl="node1" presStyleIdx="0" presStyleCnt="3" custLinFactNeighborX="-1020" custLinFactNeighborY="2150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E8DD0A-B1B7-432D-9ACA-51FB29C800B4}" type="pres">
      <dgm:prSet presAssocID="{E87D1AFF-221D-45DF-AEF7-93A838A486D1}" presName="connSite1" presStyleCnt="0"/>
      <dgm:spPr/>
    </dgm:pt>
    <dgm:pt modelId="{C5E1A063-2625-4B7F-AE70-C134C2B2AF75}" type="pres">
      <dgm:prSet presAssocID="{81EA81BA-C7EB-4797-AE48-D52C9363756F}" presName="Name9" presStyleLbl="sibTrans2D1" presStyleIdx="0" presStyleCnt="2" custScaleX="84925"/>
      <dgm:spPr/>
      <dgm:t>
        <a:bodyPr/>
        <a:lstStyle/>
        <a:p>
          <a:endParaRPr lang="es-EC"/>
        </a:p>
      </dgm:t>
    </dgm:pt>
    <dgm:pt modelId="{1F7FF220-430C-4B54-A376-F950DA8A92A4}" type="pres">
      <dgm:prSet presAssocID="{7E3B24D3-C539-4B08-9F46-FD7CF2983F45}" presName="composite2" presStyleCnt="0"/>
      <dgm:spPr/>
    </dgm:pt>
    <dgm:pt modelId="{4FB56F9F-3623-428B-8191-B3DA37C72D2B}" type="pres">
      <dgm:prSet presAssocID="{7E3B24D3-C539-4B08-9F46-FD7CF2983F45}" presName="dummyNode2" presStyleLbl="node1" presStyleIdx="0" presStyleCnt="3"/>
      <dgm:spPr/>
    </dgm:pt>
    <dgm:pt modelId="{91BEBA73-D31B-4DD5-9A78-D6E98134F612}" type="pres">
      <dgm:prSet presAssocID="{7E3B24D3-C539-4B08-9F46-FD7CF2983F45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3A5E48-7596-47F0-99FA-772E2B071E8C}" type="pres">
      <dgm:prSet presAssocID="{7E3B24D3-C539-4B08-9F46-FD7CF2983F45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7A6850-C2A0-41D0-BE4C-BF0EA2639AB4}" type="pres">
      <dgm:prSet presAssocID="{7E3B24D3-C539-4B08-9F46-FD7CF2983F45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C8CE93-C9DC-4CC0-AC1B-9194B9B9CE45}" type="pres">
      <dgm:prSet presAssocID="{7E3B24D3-C539-4B08-9F46-FD7CF2983F45}" presName="connSite2" presStyleCnt="0"/>
      <dgm:spPr/>
    </dgm:pt>
    <dgm:pt modelId="{3DE9FEB1-0EA3-42CD-8ECD-458C43B2FD52}" type="pres">
      <dgm:prSet presAssocID="{A151468A-E6CA-4E59-8158-DB733F190705}" presName="Name18" presStyleLbl="sibTrans2D1" presStyleIdx="1" presStyleCnt="2" custScaleX="87707" custLinFactNeighborX="-22672"/>
      <dgm:spPr/>
      <dgm:t>
        <a:bodyPr/>
        <a:lstStyle/>
        <a:p>
          <a:endParaRPr lang="es-EC"/>
        </a:p>
      </dgm:t>
    </dgm:pt>
    <dgm:pt modelId="{9C33BC12-3620-4D6E-906A-64AE9B3D3C41}" type="pres">
      <dgm:prSet presAssocID="{5367DCB3-5B24-419A-88C8-D448C5B606D4}" presName="composite1" presStyleCnt="0"/>
      <dgm:spPr/>
    </dgm:pt>
    <dgm:pt modelId="{0D4A3F5E-D5CD-4A7E-95E9-DDFF4CF16C63}" type="pres">
      <dgm:prSet presAssocID="{5367DCB3-5B24-419A-88C8-D448C5B606D4}" presName="dummyNode1" presStyleLbl="node1" presStyleIdx="1" presStyleCnt="3"/>
      <dgm:spPr/>
    </dgm:pt>
    <dgm:pt modelId="{8D8B17A2-598E-4072-A11B-28364ECC02F9}" type="pres">
      <dgm:prSet presAssocID="{5367DCB3-5B24-419A-88C8-D448C5B606D4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448DF6-0FF5-4E58-A0E1-17FA23760FCE}" type="pres">
      <dgm:prSet presAssocID="{5367DCB3-5B24-419A-88C8-D448C5B606D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298948-4646-4B4A-B3ED-91BF0D39474E}" type="pres">
      <dgm:prSet presAssocID="{5367DCB3-5B24-419A-88C8-D448C5B606D4}" presName="parentNode1" presStyleLbl="node1" presStyleIdx="2" presStyleCnt="3" custLinFactNeighborX="-990" custLinFactNeighborY="3876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E76C62-C4E7-4E2A-8E82-CE229711CA65}" type="pres">
      <dgm:prSet presAssocID="{5367DCB3-5B24-419A-88C8-D448C5B606D4}" presName="connSite1" presStyleCnt="0"/>
      <dgm:spPr/>
    </dgm:pt>
  </dgm:ptLst>
  <dgm:cxnLst>
    <dgm:cxn modelId="{741E691D-5722-4E1D-A67A-81AD98DB69FA}" type="presOf" srcId="{A151468A-E6CA-4E59-8158-DB733F190705}" destId="{3DE9FEB1-0EA3-42CD-8ECD-458C43B2FD52}" srcOrd="0" destOrd="0" presId="urn:microsoft.com/office/officeart/2005/8/layout/hProcess4"/>
    <dgm:cxn modelId="{642F64D3-8939-4FA1-941C-0689EAC1D56A}" type="presOf" srcId="{E87D1AFF-221D-45DF-AEF7-93A838A486D1}" destId="{5F87F5B0-D38B-485F-ADFF-10CFFE9805E0}" srcOrd="0" destOrd="0" presId="urn:microsoft.com/office/officeart/2005/8/layout/hProcess4"/>
    <dgm:cxn modelId="{CDD9DA5C-74D4-4E44-91E9-871DCBBF6E12}" srcId="{E87D1AFF-221D-45DF-AEF7-93A838A486D1}" destId="{082AED36-A091-4B6D-82A5-B5BE9BB637C7}" srcOrd="0" destOrd="0" parTransId="{3007B3AD-A617-4791-96EA-9FB554B3C01D}" sibTransId="{B7E01147-BB99-4AFD-A0BF-9FAE23A08CE0}"/>
    <dgm:cxn modelId="{E6BF323E-3031-464D-9363-B191CD8B03A5}" type="presOf" srcId="{D8E3AF67-DB32-43A3-9199-3F9CA7F87CAB}" destId="{F93A5E48-7596-47F0-99FA-772E2B071E8C}" srcOrd="1" destOrd="0" presId="urn:microsoft.com/office/officeart/2005/8/layout/hProcess4"/>
    <dgm:cxn modelId="{77BFC445-669E-42BE-B429-B2EE0AFC7A0A}" type="presOf" srcId="{082AED36-A091-4B6D-82A5-B5BE9BB637C7}" destId="{965DB7B1-17DE-4CAB-9F5C-126E4DDBA26F}" srcOrd="0" destOrd="0" presId="urn:microsoft.com/office/officeart/2005/8/layout/hProcess4"/>
    <dgm:cxn modelId="{D00EF01F-71F1-4E57-A60A-BB33CE8F58B8}" srcId="{3BD1A208-AF24-4BB0-9241-E3AAAF0FD7E4}" destId="{7E3B24D3-C539-4B08-9F46-FD7CF2983F45}" srcOrd="1" destOrd="0" parTransId="{4B99AD6B-32B6-4801-971A-4E404603EBE5}" sibTransId="{A151468A-E6CA-4E59-8158-DB733F190705}"/>
    <dgm:cxn modelId="{C888C7D8-89E2-434E-90F7-B9366F5EF20A}" type="presOf" srcId="{5367DCB3-5B24-419A-88C8-D448C5B606D4}" destId="{1D298948-4646-4B4A-B3ED-91BF0D39474E}" srcOrd="0" destOrd="0" presId="urn:microsoft.com/office/officeart/2005/8/layout/hProcess4"/>
    <dgm:cxn modelId="{E9202C9D-4D8C-498D-8585-A2114AEF5274}" type="presOf" srcId="{7E3B24D3-C539-4B08-9F46-FD7CF2983F45}" destId="{DE7A6850-C2A0-41D0-BE4C-BF0EA2639AB4}" srcOrd="0" destOrd="0" presId="urn:microsoft.com/office/officeart/2005/8/layout/hProcess4"/>
    <dgm:cxn modelId="{9B163BA3-31F4-4726-9810-A0FE7C09B0B0}" type="presOf" srcId="{A3D84176-8AE3-4CF5-A2D9-759862376846}" destId="{0E356BCF-2819-47E9-BFA0-85FC17D6DC34}" srcOrd="1" destOrd="1" presId="urn:microsoft.com/office/officeart/2005/8/layout/hProcess4"/>
    <dgm:cxn modelId="{6C21DE9E-779D-413F-A413-EFE259215917}" srcId="{3BD1A208-AF24-4BB0-9241-E3AAAF0FD7E4}" destId="{E87D1AFF-221D-45DF-AEF7-93A838A486D1}" srcOrd="0" destOrd="0" parTransId="{589BCE98-20A7-4CB1-B743-90C2CB86EEEA}" sibTransId="{81EA81BA-C7EB-4797-AE48-D52C9363756F}"/>
    <dgm:cxn modelId="{1FF93BCD-F470-43C2-8C4E-D80581640EB8}" type="presOf" srcId="{81EA81BA-C7EB-4797-AE48-D52C9363756F}" destId="{C5E1A063-2625-4B7F-AE70-C134C2B2AF75}" srcOrd="0" destOrd="0" presId="urn:microsoft.com/office/officeart/2005/8/layout/hProcess4"/>
    <dgm:cxn modelId="{AEB2A554-A4CD-4CF3-859F-23A6224DDFDA}" srcId="{5367DCB3-5B24-419A-88C8-D448C5B606D4}" destId="{8313263F-2B8C-464C-8E64-509C47A78A28}" srcOrd="0" destOrd="0" parTransId="{911CEACB-4AD2-422B-8FDC-05DC1828E63D}" sibTransId="{C7D7725B-AF37-483F-B7A1-546F724A75EE}"/>
    <dgm:cxn modelId="{57713169-83EE-4954-8990-4F7A78DE3045}" type="presOf" srcId="{082AED36-A091-4B6D-82A5-B5BE9BB637C7}" destId="{0E356BCF-2819-47E9-BFA0-85FC17D6DC34}" srcOrd="1" destOrd="0" presId="urn:microsoft.com/office/officeart/2005/8/layout/hProcess4"/>
    <dgm:cxn modelId="{C2B5AE55-CF90-48BE-96E9-94EF887CA309}" type="presOf" srcId="{D8E3AF67-DB32-43A3-9199-3F9CA7F87CAB}" destId="{91BEBA73-D31B-4DD5-9A78-D6E98134F612}" srcOrd="0" destOrd="0" presId="urn:microsoft.com/office/officeart/2005/8/layout/hProcess4"/>
    <dgm:cxn modelId="{5FF6859C-5B73-45BF-A5D7-68C2B5E8FE64}" type="presOf" srcId="{8313263F-2B8C-464C-8E64-509C47A78A28}" destId="{1A448DF6-0FF5-4E58-A0E1-17FA23760FCE}" srcOrd="1" destOrd="0" presId="urn:microsoft.com/office/officeart/2005/8/layout/hProcess4"/>
    <dgm:cxn modelId="{5780B20A-72BB-4096-854F-CB6026C660C6}" srcId="{7E3B24D3-C539-4B08-9F46-FD7CF2983F45}" destId="{D8E3AF67-DB32-43A3-9199-3F9CA7F87CAB}" srcOrd="0" destOrd="0" parTransId="{DA87E0D3-E0EC-47F5-B3EF-3D53C796C3D1}" sibTransId="{08BC7E87-E625-4421-AEC1-85C97F660048}"/>
    <dgm:cxn modelId="{1F0B3782-7D38-4024-95BB-77C1C31655B1}" type="presOf" srcId="{3BD1A208-AF24-4BB0-9241-E3AAAF0FD7E4}" destId="{FC0CE865-9556-446D-8F91-F1FD68AB87C6}" srcOrd="0" destOrd="0" presId="urn:microsoft.com/office/officeart/2005/8/layout/hProcess4"/>
    <dgm:cxn modelId="{03173CAE-BBB3-49CF-8A21-DCE2C6AC6215}" type="presOf" srcId="{8313263F-2B8C-464C-8E64-509C47A78A28}" destId="{8D8B17A2-598E-4072-A11B-28364ECC02F9}" srcOrd="0" destOrd="0" presId="urn:microsoft.com/office/officeart/2005/8/layout/hProcess4"/>
    <dgm:cxn modelId="{110B21ED-D521-4191-AF1A-6F0A7847D17D}" srcId="{3BD1A208-AF24-4BB0-9241-E3AAAF0FD7E4}" destId="{5367DCB3-5B24-419A-88C8-D448C5B606D4}" srcOrd="2" destOrd="0" parTransId="{8CF803BC-B4D5-453B-BC44-B54B7A45D96D}" sibTransId="{06391E54-8EC3-4C88-AE85-0CFF948B6699}"/>
    <dgm:cxn modelId="{2A7150A9-C9B8-4063-8FFD-B13B5B4BFE45}" srcId="{E87D1AFF-221D-45DF-AEF7-93A838A486D1}" destId="{A3D84176-8AE3-4CF5-A2D9-759862376846}" srcOrd="1" destOrd="0" parTransId="{6F0EA387-37F5-4F1C-9A13-835AC3243BD3}" sibTransId="{A6CCA078-7D85-4EF8-857F-7D89E9FAB039}"/>
    <dgm:cxn modelId="{17DBB48A-506F-41AC-96A3-06B1AA9411C8}" type="presOf" srcId="{A3D84176-8AE3-4CF5-A2D9-759862376846}" destId="{965DB7B1-17DE-4CAB-9F5C-126E4DDBA26F}" srcOrd="0" destOrd="1" presId="urn:microsoft.com/office/officeart/2005/8/layout/hProcess4"/>
    <dgm:cxn modelId="{542E1B8A-743B-4C06-BB84-FF3D69511C01}" type="presParOf" srcId="{FC0CE865-9556-446D-8F91-F1FD68AB87C6}" destId="{07CC4059-028E-4C89-B826-803EBD07C0DA}" srcOrd="0" destOrd="0" presId="urn:microsoft.com/office/officeart/2005/8/layout/hProcess4"/>
    <dgm:cxn modelId="{A85836FA-0C2B-453D-8057-D8A12DAE1C49}" type="presParOf" srcId="{FC0CE865-9556-446D-8F91-F1FD68AB87C6}" destId="{8CE315CD-6813-4161-A5E5-895564112C99}" srcOrd="1" destOrd="0" presId="urn:microsoft.com/office/officeart/2005/8/layout/hProcess4"/>
    <dgm:cxn modelId="{324A1CF0-2D84-45CD-84D4-8F2D0AFB05A6}" type="presParOf" srcId="{FC0CE865-9556-446D-8F91-F1FD68AB87C6}" destId="{8DE67D8B-8505-4A33-A33F-5E583EF2134B}" srcOrd="2" destOrd="0" presId="urn:microsoft.com/office/officeart/2005/8/layout/hProcess4"/>
    <dgm:cxn modelId="{EF92B825-517E-4C05-984C-2B389C7B6326}" type="presParOf" srcId="{8DE67D8B-8505-4A33-A33F-5E583EF2134B}" destId="{839C3D4F-39F9-4776-9B07-782E8718B407}" srcOrd="0" destOrd="0" presId="urn:microsoft.com/office/officeart/2005/8/layout/hProcess4"/>
    <dgm:cxn modelId="{54844639-56E4-4CE9-84C3-77FAD695360D}" type="presParOf" srcId="{839C3D4F-39F9-4776-9B07-782E8718B407}" destId="{FA594492-56ED-48A2-8167-A96E6AB1B74B}" srcOrd="0" destOrd="0" presId="urn:microsoft.com/office/officeart/2005/8/layout/hProcess4"/>
    <dgm:cxn modelId="{03335BD6-8B7A-4BA4-9F8A-2667F5D9225F}" type="presParOf" srcId="{839C3D4F-39F9-4776-9B07-782E8718B407}" destId="{965DB7B1-17DE-4CAB-9F5C-126E4DDBA26F}" srcOrd="1" destOrd="0" presId="urn:microsoft.com/office/officeart/2005/8/layout/hProcess4"/>
    <dgm:cxn modelId="{1EB46792-8BFA-45D4-B759-5254A7014165}" type="presParOf" srcId="{839C3D4F-39F9-4776-9B07-782E8718B407}" destId="{0E356BCF-2819-47E9-BFA0-85FC17D6DC34}" srcOrd="2" destOrd="0" presId="urn:microsoft.com/office/officeart/2005/8/layout/hProcess4"/>
    <dgm:cxn modelId="{DF9C85A4-FCCA-4D6B-A394-4A511C3CC14C}" type="presParOf" srcId="{839C3D4F-39F9-4776-9B07-782E8718B407}" destId="{5F87F5B0-D38B-485F-ADFF-10CFFE9805E0}" srcOrd="3" destOrd="0" presId="urn:microsoft.com/office/officeart/2005/8/layout/hProcess4"/>
    <dgm:cxn modelId="{317E5C33-B5F4-48F4-8E1B-D28A130BD6D7}" type="presParOf" srcId="{839C3D4F-39F9-4776-9B07-782E8718B407}" destId="{8AE8DD0A-B1B7-432D-9ACA-51FB29C800B4}" srcOrd="4" destOrd="0" presId="urn:microsoft.com/office/officeart/2005/8/layout/hProcess4"/>
    <dgm:cxn modelId="{40CD75CD-7933-4FE4-8A99-9BC97EB67B45}" type="presParOf" srcId="{8DE67D8B-8505-4A33-A33F-5E583EF2134B}" destId="{C5E1A063-2625-4B7F-AE70-C134C2B2AF75}" srcOrd="1" destOrd="0" presId="urn:microsoft.com/office/officeart/2005/8/layout/hProcess4"/>
    <dgm:cxn modelId="{EF31A72C-3D53-46B7-AFF2-4FC5CB01F55A}" type="presParOf" srcId="{8DE67D8B-8505-4A33-A33F-5E583EF2134B}" destId="{1F7FF220-430C-4B54-A376-F950DA8A92A4}" srcOrd="2" destOrd="0" presId="urn:microsoft.com/office/officeart/2005/8/layout/hProcess4"/>
    <dgm:cxn modelId="{7D96D59C-3247-440F-AC1C-35AC09D380D5}" type="presParOf" srcId="{1F7FF220-430C-4B54-A376-F950DA8A92A4}" destId="{4FB56F9F-3623-428B-8191-B3DA37C72D2B}" srcOrd="0" destOrd="0" presId="urn:microsoft.com/office/officeart/2005/8/layout/hProcess4"/>
    <dgm:cxn modelId="{FED536F4-A5E7-4D82-91E6-A9460A27F077}" type="presParOf" srcId="{1F7FF220-430C-4B54-A376-F950DA8A92A4}" destId="{91BEBA73-D31B-4DD5-9A78-D6E98134F612}" srcOrd="1" destOrd="0" presId="urn:microsoft.com/office/officeart/2005/8/layout/hProcess4"/>
    <dgm:cxn modelId="{6FD709BB-0FC8-426B-8B89-4CA5B5FC6AAE}" type="presParOf" srcId="{1F7FF220-430C-4B54-A376-F950DA8A92A4}" destId="{F93A5E48-7596-47F0-99FA-772E2B071E8C}" srcOrd="2" destOrd="0" presId="urn:microsoft.com/office/officeart/2005/8/layout/hProcess4"/>
    <dgm:cxn modelId="{14F902E3-009D-4D3B-A9EF-4B9D9F170143}" type="presParOf" srcId="{1F7FF220-430C-4B54-A376-F950DA8A92A4}" destId="{DE7A6850-C2A0-41D0-BE4C-BF0EA2639AB4}" srcOrd="3" destOrd="0" presId="urn:microsoft.com/office/officeart/2005/8/layout/hProcess4"/>
    <dgm:cxn modelId="{C5A673C3-90D1-41AC-A2D8-08F80DA6E75F}" type="presParOf" srcId="{1F7FF220-430C-4B54-A376-F950DA8A92A4}" destId="{7DC8CE93-C9DC-4CC0-AC1B-9194B9B9CE45}" srcOrd="4" destOrd="0" presId="urn:microsoft.com/office/officeart/2005/8/layout/hProcess4"/>
    <dgm:cxn modelId="{869A4708-3C4B-499D-8D4B-5407418CDE35}" type="presParOf" srcId="{8DE67D8B-8505-4A33-A33F-5E583EF2134B}" destId="{3DE9FEB1-0EA3-42CD-8ECD-458C43B2FD52}" srcOrd="3" destOrd="0" presId="urn:microsoft.com/office/officeart/2005/8/layout/hProcess4"/>
    <dgm:cxn modelId="{B9354812-C93C-4B30-A215-B8DB8E7F8F03}" type="presParOf" srcId="{8DE67D8B-8505-4A33-A33F-5E583EF2134B}" destId="{9C33BC12-3620-4D6E-906A-64AE9B3D3C41}" srcOrd="4" destOrd="0" presId="urn:microsoft.com/office/officeart/2005/8/layout/hProcess4"/>
    <dgm:cxn modelId="{DAEAC087-AB8F-4059-8FBE-9AA3FD00A33E}" type="presParOf" srcId="{9C33BC12-3620-4D6E-906A-64AE9B3D3C41}" destId="{0D4A3F5E-D5CD-4A7E-95E9-DDFF4CF16C63}" srcOrd="0" destOrd="0" presId="urn:microsoft.com/office/officeart/2005/8/layout/hProcess4"/>
    <dgm:cxn modelId="{1CDB763F-B3F8-4FC4-AD50-FCA30FA5C8FB}" type="presParOf" srcId="{9C33BC12-3620-4D6E-906A-64AE9B3D3C41}" destId="{8D8B17A2-598E-4072-A11B-28364ECC02F9}" srcOrd="1" destOrd="0" presId="urn:microsoft.com/office/officeart/2005/8/layout/hProcess4"/>
    <dgm:cxn modelId="{3719942E-4BF5-4524-A220-EBCA81EDE74C}" type="presParOf" srcId="{9C33BC12-3620-4D6E-906A-64AE9B3D3C41}" destId="{1A448DF6-0FF5-4E58-A0E1-17FA23760FCE}" srcOrd="2" destOrd="0" presId="urn:microsoft.com/office/officeart/2005/8/layout/hProcess4"/>
    <dgm:cxn modelId="{3E2D4C6B-89BF-4FD0-8339-8F1DDA609D87}" type="presParOf" srcId="{9C33BC12-3620-4D6E-906A-64AE9B3D3C41}" destId="{1D298948-4646-4B4A-B3ED-91BF0D39474E}" srcOrd="3" destOrd="0" presId="urn:microsoft.com/office/officeart/2005/8/layout/hProcess4"/>
    <dgm:cxn modelId="{9EAC771D-1D23-420C-A0A0-3B2D864F28B9}" type="presParOf" srcId="{9C33BC12-3620-4D6E-906A-64AE9B3D3C41}" destId="{91E76C62-C4E7-4E2A-8E82-CE229711CA6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01AB0A4-07B2-42C4-81CA-3D3154ABC2F5}" type="doc">
      <dgm:prSet loTypeId="urn:microsoft.com/office/officeart/2005/8/layout/hList7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657BD94-AED1-4951-9294-F3CA434E20CD}">
      <dgm:prSet phldrT="[Texto]" custT="1"/>
      <dgm:spPr/>
      <dgm:t>
        <a:bodyPr/>
        <a:lstStyle/>
        <a:p>
          <a:pPr algn="just"/>
          <a:r>
            <a:rPr lang="es-EC" sz="1200" b="1" dirty="0" smtClean="0">
              <a:solidFill>
                <a:schemeClr val="tx1"/>
              </a:solidFill>
            </a:rPr>
            <a:t>Ley de Mercado de Valores</a:t>
          </a:r>
          <a:endParaRPr lang="es-EC" sz="1200" b="1" dirty="0">
            <a:solidFill>
              <a:schemeClr val="tx1"/>
            </a:solidFill>
          </a:endParaRPr>
        </a:p>
      </dgm:t>
    </dgm:pt>
    <dgm:pt modelId="{C1D433C3-8EA9-4ECE-AE45-B6BDDBA1B9E5}" type="parTrans" cxnId="{71B79A19-07B9-4937-8A94-B6C31FAAB767}">
      <dgm:prSet/>
      <dgm:spPr/>
      <dgm:t>
        <a:bodyPr/>
        <a:lstStyle/>
        <a:p>
          <a:pPr algn="just"/>
          <a:endParaRPr lang="es-EC" sz="1200">
            <a:solidFill>
              <a:schemeClr val="tx1"/>
            </a:solidFill>
          </a:endParaRPr>
        </a:p>
      </dgm:t>
    </dgm:pt>
    <dgm:pt modelId="{2FB17725-B26F-491A-A2BD-D7ECF340B191}" type="sibTrans" cxnId="{71B79A19-07B9-4937-8A94-B6C31FAAB767}">
      <dgm:prSet/>
      <dgm:spPr/>
      <dgm:t>
        <a:bodyPr/>
        <a:lstStyle/>
        <a:p>
          <a:pPr algn="just"/>
          <a:endParaRPr lang="es-EC" sz="1200">
            <a:solidFill>
              <a:schemeClr val="tx1"/>
            </a:solidFill>
          </a:endParaRPr>
        </a:p>
      </dgm:t>
    </dgm:pt>
    <dgm:pt modelId="{B97AE2B8-601F-4D73-B968-176CC5FBE5B0}">
      <dgm:prSet phldrT="[Texto]" custT="1"/>
      <dgm:spPr/>
      <dgm:t>
        <a:bodyPr/>
        <a:lstStyle/>
        <a:p>
          <a:pPr algn="just"/>
          <a:r>
            <a:rPr lang="es-EC" sz="1200" dirty="0" smtClean="0">
              <a:solidFill>
                <a:schemeClr val="tx1"/>
              </a:solidFill>
            </a:rPr>
            <a:t>Responsable solidario con el fideicomiso mercantil.</a:t>
          </a:r>
          <a:endParaRPr lang="es-EC" sz="1200" dirty="0">
            <a:solidFill>
              <a:schemeClr val="tx1"/>
            </a:solidFill>
          </a:endParaRPr>
        </a:p>
      </dgm:t>
    </dgm:pt>
    <dgm:pt modelId="{16E21494-C611-48A4-BC29-12B55C06B12B}" type="parTrans" cxnId="{3221CE89-6FA8-4BB7-8E4C-59843ABEFFCE}">
      <dgm:prSet/>
      <dgm:spPr/>
      <dgm:t>
        <a:bodyPr/>
        <a:lstStyle/>
        <a:p>
          <a:pPr algn="just"/>
          <a:endParaRPr lang="es-EC" sz="1200">
            <a:solidFill>
              <a:schemeClr val="tx1"/>
            </a:solidFill>
          </a:endParaRPr>
        </a:p>
      </dgm:t>
    </dgm:pt>
    <dgm:pt modelId="{CDDB1986-D48B-4FB3-91AF-564DC4AA8DDF}" type="sibTrans" cxnId="{3221CE89-6FA8-4BB7-8E4C-59843ABEFFCE}">
      <dgm:prSet/>
      <dgm:spPr/>
      <dgm:t>
        <a:bodyPr/>
        <a:lstStyle/>
        <a:p>
          <a:pPr algn="just"/>
          <a:endParaRPr lang="es-EC" sz="1200">
            <a:solidFill>
              <a:schemeClr val="tx1"/>
            </a:solidFill>
          </a:endParaRPr>
        </a:p>
      </dgm:t>
    </dgm:pt>
    <dgm:pt modelId="{E35AB65A-40F2-4B38-81EB-0EB0C17E407C}">
      <dgm:prSet custT="1"/>
      <dgm:spPr/>
      <dgm:t>
        <a:bodyPr/>
        <a:lstStyle/>
        <a:p>
          <a:pPr algn="just"/>
          <a:r>
            <a:rPr lang="es-EC" sz="1200" b="1" dirty="0" smtClean="0">
              <a:solidFill>
                <a:schemeClr val="tx1"/>
              </a:solidFill>
            </a:rPr>
            <a:t>Herencias, Legados y Donaciones</a:t>
          </a:r>
          <a:endParaRPr lang="es-EC" sz="1200" b="1" dirty="0">
            <a:solidFill>
              <a:schemeClr val="tx1"/>
            </a:solidFill>
          </a:endParaRPr>
        </a:p>
      </dgm:t>
    </dgm:pt>
    <dgm:pt modelId="{11B1899B-D575-4484-9149-38C763B0DEDB}" type="parTrans" cxnId="{9C0018EE-E154-4545-B8FD-A38C816E732E}">
      <dgm:prSet/>
      <dgm:spPr/>
      <dgm:t>
        <a:bodyPr/>
        <a:lstStyle/>
        <a:p>
          <a:pPr algn="just"/>
          <a:endParaRPr lang="es-EC" sz="1200">
            <a:solidFill>
              <a:schemeClr val="tx1"/>
            </a:solidFill>
          </a:endParaRPr>
        </a:p>
      </dgm:t>
    </dgm:pt>
    <dgm:pt modelId="{274782DD-06F7-42AD-8B03-152D86E8FC38}" type="sibTrans" cxnId="{9C0018EE-E154-4545-B8FD-A38C816E732E}">
      <dgm:prSet/>
      <dgm:spPr/>
      <dgm:t>
        <a:bodyPr/>
        <a:lstStyle/>
        <a:p>
          <a:pPr algn="just"/>
          <a:endParaRPr lang="es-EC" sz="1200">
            <a:solidFill>
              <a:schemeClr val="tx1"/>
            </a:solidFill>
          </a:endParaRPr>
        </a:p>
      </dgm:t>
    </dgm:pt>
    <dgm:pt modelId="{DCC5ACC0-F1F5-4E25-9C74-303DD4AC0D73}">
      <dgm:prSet phldrT="[Texto]" custT="1"/>
      <dgm:spPr/>
      <dgm:t>
        <a:bodyPr/>
        <a:lstStyle/>
        <a:p>
          <a:pPr algn="just"/>
          <a:r>
            <a:rPr lang="es-EC" sz="1200" dirty="0" smtClean="0">
              <a:solidFill>
                <a:schemeClr val="tx1"/>
              </a:solidFill>
            </a:rPr>
            <a:t>Los fideicomisos que se utilicen para la administración de patrimonio sin un fin productivo</a:t>
          </a:r>
          <a:endParaRPr lang="es-EC" sz="1200" dirty="0">
            <a:solidFill>
              <a:schemeClr val="tx1"/>
            </a:solidFill>
          </a:endParaRPr>
        </a:p>
      </dgm:t>
    </dgm:pt>
    <dgm:pt modelId="{3B58BCF7-3217-4D44-A54B-8FB64D3F4302}" type="parTrans" cxnId="{E15FDD01-1F63-4C1F-BBDA-8390D9C466FA}">
      <dgm:prSet/>
      <dgm:spPr/>
      <dgm:t>
        <a:bodyPr/>
        <a:lstStyle/>
        <a:p>
          <a:pPr algn="just"/>
          <a:endParaRPr lang="es-EC" sz="1200">
            <a:solidFill>
              <a:schemeClr val="tx1"/>
            </a:solidFill>
          </a:endParaRPr>
        </a:p>
      </dgm:t>
    </dgm:pt>
    <dgm:pt modelId="{05EAE521-4D6D-4B6F-9A0C-243444415DFF}" type="sibTrans" cxnId="{E15FDD01-1F63-4C1F-BBDA-8390D9C466FA}">
      <dgm:prSet/>
      <dgm:spPr/>
      <dgm:t>
        <a:bodyPr/>
        <a:lstStyle/>
        <a:p>
          <a:pPr algn="just"/>
          <a:endParaRPr lang="es-EC" sz="1200">
            <a:solidFill>
              <a:schemeClr val="tx1"/>
            </a:solidFill>
          </a:endParaRPr>
        </a:p>
      </dgm:t>
    </dgm:pt>
    <dgm:pt modelId="{BEFFF9AD-9B56-4251-8534-E7A264F4F211}">
      <dgm:prSet phldrT="[Texto]" custT="1"/>
      <dgm:spPr/>
      <dgm:t>
        <a:bodyPr/>
        <a:lstStyle/>
        <a:p>
          <a:pPr algn="just"/>
          <a:r>
            <a:rPr lang="es-EC" sz="1200" b="1" dirty="0" smtClean="0">
              <a:solidFill>
                <a:schemeClr val="tx1"/>
              </a:solidFill>
            </a:rPr>
            <a:t>Resolución Junta Bancaria</a:t>
          </a:r>
          <a:endParaRPr lang="es-EC" sz="1200" b="1" dirty="0">
            <a:solidFill>
              <a:schemeClr val="tx1"/>
            </a:solidFill>
          </a:endParaRPr>
        </a:p>
      </dgm:t>
    </dgm:pt>
    <dgm:pt modelId="{9FEBAD1E-012D-4C8B-9CC4-DB79625B9D4F}" type="parTrans" cxnId="{8226CF90-DABC-422E-A51C-150E823FC820}">
      <dgm:prSet/>
      <dgm:spPr/>
      <dgm:t>
        <a:bodyPr/>
        <a:lstStyle/>
        <a:p>
          <a:pPr algn="just"/>
          <a:endParaRPr lang="es-EC" sz="1200">
            <a:solidFill>
              <a:schemeClr val="tx1"/>
            </a:solidFill>
          </a:endParaRPr>
        </a:p>
      </dgm:t>
    </dgm:pt>
    <dgm:pt modelId="{176128E5-E848-4EE8-8067-5F1D6335C7B3}" type="sibTrans" cxnId="{8226CF90-DABC-422E-A51C-150E823FC820}">
      <dgm:prSet/>
      <dgm:spPr/>
      <dgm:t>
        <a:bodyPr/>
        <a:lstStyle/>
        <a:p>
          <a:pPr algn="just"/>
          <a:endParaRPr lang="es-EC" sz="1200">
            <a:solidFill>
              <a:schemeClr val="tx1"/>
            </a:solidFill>
          </a:endParaRPr>
        </a:p>
      </dgm:t>
    </dgm:pt>
    <dgm:pt modelId="{CCB341D5-012C-4C97-9A25-87B7D70F9C99}">
      <dgm:prSet phldrT="[Texto]" custT="1"/>
      <dgm:spPr/>
      <dgm:t>
        <a:bodyPr/>
        <a:lstStyle/>
        <a:p>
          <a:pPr algn="just"/>
          <a:r>
            <a:rPr lang="es-EC" sz="1200" dirty="0" smtClean="0">
              <a:solidFill>
                <a:schemeClr val="tx1"/>
              </a:solidFill>
            </a:rPr>
            <a:t>Aplicar políticas internas tendientes a conocer a su cliente a para </a:t>
          </a:r>
          <a:r>
            <a:rPr lang="es-EC" sz="1200" dirty="0" smtClean="0">
              <a:solidFill>
                <a:schemeClr val="tx1"/>
              </a:solidFill>
              <a:latin typeface="Times New Roman"/>
              <a:cs typeface="Times New Roman"/>
            </a:rPr>
            <a:t>↓ </a:t>
          </a:r>
          <a:r>
            <a:rPr lang="es-EC" sz="1200" dirty="0" smtClean="0">
              <a:solidFill>
                <a:schemeClr val="tx1"/>
              </a:solidFill>
            </a:rPr>
            <a:t>lavado de dinero, narcotráfico y otros </a:t>
          </a:r>
          <a:endParaRPr lang="es-EC" sz="1200" dirty="0">
            <a:solidFill>
              <a:schemeClr val="tx1"/>
            </a:solidFill>
          </a:endParaRPr>
        </a:p>
      </dgm:t>
    </dgm:pt>
    <dgm:pt modelId="{321649F9-F0AF-45FC-B00A-146F89D2AC3B}" type="parTrans" cxnId="{5CAF49F0-A361-46AE-BFB5-AAED36F1BA2B}">
      <dgm:prSet/>
      <dgm:spPr/>
      <dgm:t>
        <a:bodyPr/>
        <a:lstStyle/>
        <a:p>
          <a:pPr algn="just"/>
          <a:endParaRPr lang="es-EC" sz="1200">
            <a:solidFill>
              <a:schemeClr val="tx1"/>
            </a:solidFill>
          </a:endParaRPr>
        </a:p>
      </dgm:t>
    </dgm:pt>
    <dgm:pt modelId="{802C2E07-2124-40E6-AFB1-188056B92F53}" type="sibTrans" cxnId="{5CAF49F0-A361-46AE-BFB5-AAED36F1BA2B}">
      <dgm:prSet/>
      <dgm:spPr/>
      <dgm:t>
        <a:bodyPr/>
        <a:lstStyle/>
        <a:p>
          <a:pPr algn="just"/>
          <a:endParaRPr lang="es-EC" sz="1200">
            <a:solidFill>
              <a:schemeClr val="tx1"/>
            </a:solidFill>
          </a:endParaRPr>
        </a:p>
      </dgm:t>
    </dgm:pt>
    <dgm:pt modelId="{20724E67-5885-4C8C-B4E9-832E65CD0ACA}">
      <dgm:prSet phldrT="[Texto]" custT="1"/>
      <dgm:spPr/>
      <dgm:t>
        <a:bodyPr/>
        <a:lstStyle/>
        <a:p>
          <a:pPr algn="just"/>
          <a:r>
            <a:rPr lang="es-EC" sz="1200" b="1" dirty="0" smtClean="0">
              <a:solidFill>
                <a:schemeClr val="tx1"/>
              </a:solidFill>
            </a:rPr>
            <a:t>Prevención Lavado de Activos</a:t>
          </a:r>
          <a:endParaRPr lang="es-EC" sz="1200" b="1" dirty="0">
            <a:solidFill>
              <a:schemeClr val="tx1"/>
            </a:solidFill>
          </a:endParaRPr>
        </a:p>
      </dgm:t>
    </dgm:pt>
    <dgm:pt modelId="{6AC9D531-203E-4936-95B4-BAD641320860}" type="parTrans" cxnId="{D14C0B62-4A71-4369-88D2-EBA161DF210F}">
      <dgm:prSet/>
      <dgm:spPr/>
      <dgm:t>
        <a:bodyPr/>
        <a:lstStyle/>
        <a:p>
          <a:pPr algn="just"/>
          <a:endParaRPr lang="es-EC" sz="1200">
            <a:solidFill>
              <a:schemeClr val="tx1"/>
            </a:solidFill>
          </a:endParaRPr>
        </a:p>
      </dgm:t>
    </dgm:pt>
    <dgm:pt modelId="{9174F31D-8080-4293-B6AB-82E0E50B7CCD}" type="sibTrans" cxnId="{D14C0B62-4A71-4369-88D2-EBA161DF210F}">
      <dgm:prSet/>
      <dgm:spPr/>
      <dgm:t>
        <a:bodyPr/>
        <a:lstStyle/>
        <a:p>
          <a:pPr algn="just"/>
          <a:endParaRPr lang="es-EC" sz="1200">
            <a:solidFill>
              <a:schemeClr val="tx1"/>
            </a:solidFill>
          </a:endParaRPr>
        </a:p>
      </dgm:t>
    </dgm:pt>
    <dgm:pt modelId="{332A6C6F-4532-4C22-AF08-ECE883910972}">
      <dgm:prSet phldrT="[Texto]" custT="1"/>
      <dgm:spPr/>
      <dgm:t>
        <a:bodyPr/>
        <a:lstStyle/>
        <a:p>
          <a:pPr algn="just"/>
          <a:r>
            <a:rPr lang="es-EC" sz="1200" dirty="0" smtClean="0">
              <a:solidFill>
                <a:schemeClr val="tx1"/>
              </a:solidFill>
            </a:rPr>
            <a:t>IFI no podrán aceptar la calidad de beneficiarias en fideicomisos mercantiles de garantía de operaciones de crédito de consumo</a:t>
          </a:r>
          <a:endParaRPr lang="es-EC" sz="1200" dirty="0">
            <a:solidFill>
              <a:schemeClr val="tx1"/>
            </a:solidFill>
          </a:endParaRPr>
        </a:p>
      </dgm:t>
    </dgm:pt>
    <dgm:pt modelId="{A516A8EB-AFBC-4BC4-8474-73E470DCFC41}" type="sibTrans" cxnId="{A4DBBD8E-8A9A-4F1B-B018-1F10151E9B4D}">
      <dgm:prSet/>
      <dgm:spPr/>
      <dgm:t>
        <a:bodyPr/>
        <a:lstStyle/>
        <a:p>
          <a:pPr algn="just"/>
          <a:endParaRPr lang="es-EC" sz="1200">
            <a:solidFill>
              <a:schemeClr val="tx1"/>
            </a:solidFill>
          </a:endParaRPr>
        </a:p>
      </dgm:t>
    </dgm:pt>
    <dgm:pt modelId="{ACBCED9D-C5D6-49B4-8E48-65C09D0AEFD9}" type="parTrans" cxnId="{A4DBBD8E-8A9A-4F1B-B018-1F10151E9B4D}">
      <dgm:prSet/>
      <dgm:spPr/>
      <dgm:t>
        <a:bodyPr/>
        <a:lstStyle/>
        <a:p>
          <a:pPr algn="just"/>
          <a:endParaRPr lang="es-EC" sz="1200">
            <a:solidFill>
              <a:schemeClr val="tx1"/>
            </a:solidFill>
          </a:endParaRPr>
        </a:p>
      </dgm:t>
    </dgm:pt>
    <dgm:pt modelId="{3770EB97-771F-462D-B47F-404DB270F517}" type="pres">
      <dgm:prSet presAssocID="{C01AB0A4-07B2-42C4-81CA-3D3154ABC2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3969564-3CED-4AE0-B3A4-CFD0283EFB4F}" type="pres">
      <dgm:prSet presAssocID="{C01AB0A4-07B2-42C4-81CA-3D3154ABC2F5}" presName="fgShape" presStyleLbl="fgShp" presStyleIdx="0" presStyleCnt="1" custScaleY="65082" custLinFactNeighborX="20" custLinFactNeighborY="53646"/>
      <dgm:spPr/>
    </dgm:pt>
    <dgm:pt modelId="{E17FE426-9C85-4C63-B6E6-E7DCACB2E840}" type="pres">
      <dgm:prSet presAssocID="{C01AB0A4-07B2-42C4-81CA-3D3154ABC2F5}" presName="linComp" presStyleCnt="0"/>
      <dgm:spPr/>
    </dgm:pt>
    <dgm:pt modelId="{8CA5E58E-B5F3-426B-8CEA-5D6844448B72}" type="pres">
      <dgm:prSet presAssocID="{C657BD94-AED1-4951-9294-F3CA434E20CD}" presName="compNode" presStyleCnt="0"/>
      <dgm:spPr/>
    </dgm:pt>
    <dgm:pt modelId="{D97003B6-E1E8-4249-AD66-D46FF0B7BB18}" type="pres">
      <dgm:prSet presAssocID="{C657BD94-AED1-4951-9294-F3CA434E20CD}" presName="bkgdShape" presStyleLbl="node1" presStyleIdx="0" presStyleCnt="4"/>
      <dgm:spPr/>
      <dgm:t>
        <a:bodyPr/>
        <a:lstStyle/>
        <a:p>
          <a:endParaRPr lang="es-EC"/>
        </a:p>
      </dgm:t>
    </dgm:pt>
    <dgm:pt modelId="{193E0153-C62F-496A-BB5E-517B378FF09E}" type="pres">
      <dgm:prSet presAssocID="{C657BD94-AED1-4951-9294-F3CA434E20CD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FE7FEF-C0D1-4AA6-84CB-F599DDDB2640}" type="pres">
      <dgm:prSet presAssocID="{C657BD94-AED1-4951-9294-F3CA434E20CD}" presName="invisiNode" presStyleLbl="node1" presStyleIdx="0" presStyleCnt="4"/>
      <dgm:spPr/>
    </dgm:pt>
    <dgm:pt modelId="{7A88381B-10DE-48AE-95B6-81CAAF7F6567}" type="pres">
      <dgm:prSet presAssocID="{C657BD94-AED1-4951-9294-F3CA434E20CD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FF42005-8937-41A1-ADCD-655AF3B4BBA8}" type="pres">
      <dgm:prSet presAssocID="{2FB17725-B26F-491A-A2BD-D7ECF340B191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F3FD67D-C61C-4F49-815A-3907BC42F92B}" type="pres">
      <dgm:prSet presAssocID="{BEFFF9AD-9B56-4251-8534-E7A264F4F211}" presName="compNode" presStyleCnt="0"/>
      <dgm:spPr/>
    </dgm:pt>
    <dgm:pt modelId="{0C10DEAE-B0C6-4427-8A2B-2E12505548FD}" type="pres">
      <dgm:prSet presAssocID="{BEFFF9AD-9B56-4251-8534-E7A264F4F211}" presName="bkgdShape" presStyleLbl="node1" presStyleIdx="1" presStyleCnt="4"/>
      <dgm:spPr/>
      <dgm:t>
        <a:bodyPr/>
        <a:lstStyle/>
        <a:p>
          <a:endParaRPr lang="es-EC"/>
        </a:p>
      </dgm:t>
    </dgm:pt>
    <dgm:pt modelId="{8F2BC294-1C31-431F-ACAD-B0C05C812C26}" type="pres">
      <dgm:prSet presAssocID="{BEFFF9AD-9B56-4251-8534-E7A264F4F21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EB03D7-FC63-4DA2-9572-024026E0AA2C}" type="pres">
      <dgm:prSet presAssocID="{BEFFF9AD-9B56-4251-8534-E7A264F4F211}" presName="invisiNode" presStyleLbl="node1" presStyleIdx="1" presStyleCnt="4"/>
      <dgm:spPr/>
    </dgm:pt>
    <dgm:pt modelId="{8EC7001E-976A-495B-B3D1-7D273C03ADE6}" type="pres">
      <dgm:prSet presAssocID="{BEFFF9AD-9B56-4251-8534-E7A264F4F211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296D877-0D45-4D73-A698-8D39C6A87CA7}" type="pres">
      <dgm:prSet presAssocID="{176128E5-E848-4EE8-8067-5F1D6335C7B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3F482028-98EF-4820-93B2-70E561E7906A}" type="pres">
      <dgm:prSet presAssocID="{20724E67-5885-4C8C-B4E9-832E65CD0ACA}" presName="compNode" presStyleCnt="0"/>
      <dgm:spPr/>
    </dgm:pt>
    <dgm:pt modelId="{12DCFFF1-FD69-4EFA-B781-F8FC2E18D5C9}" type="pres">
      <dgm:prSet presAssocID="{20724E67-5885-4C8C-B4E9-832E65CD0ACA}" presName="bkgdShape" presStyleLbl="node1" presStyleIdx="2" presStyleCnt="4"/>
      <dgm:spPr/>
      <dgm:t>
        <a:bodyPr/>
        <a:lstStyle/>
        <a:p>
          <a:endParaRPr lang="es-EC"/>
        </a:p>
      </dgm:t>
    </dgm:pt>
    <dgm:pt modelId="{1A94D211-23E2-4E46-92AE-1A5932DE104D}" type="pres">
      <dgm:prSet presAssocID="{20724E67-5885-4C8C-B4E9-832E65CD0AC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B148FC-8AFE-45B2-A958-CCE471DDBE85}" type="pres">
      <dgm:prSet presAssocID="{20724E67-5885-4C8C-B4E9-832E65CD0ACA}" presName="invisiNode" presStyleLbl="node1" presStyleIdx="2" presStyleCnt="4"/>
      <dgm:spPr/>
    </dgm:pt>
    <dgm:pt modelId="{322F7D5D-9CAA-434B-B4D9-EE65F77E01EB}" type="pres">
      <dgm:prSet presAssocID="{20724E67-5885-4C8C-B4E9-832E65CD0ACA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9C4D173-7966-48B6-8C91-0246297403C7}" type="pres">
      <dgm:prSet presAssocID="{9174F31D-8080-4293-B6AB-82E0E50B7CCD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78E5FB3-2109-4B87-9C2E-FB073E95A595}" type="pres">
      <dgm:prSet presAssocID="{E35AB65A-40F2-4B38-81EB-0EB0C17E407C}" presName="compNode" presStyleCnt="0"/>
      <dgm:spPr/>
    </dgm:pt>
    <dgm:pt modelId="{41FB830C-711E-4FAF-AFBF-1C4E7FF5D2C7}" type="pres">
      <dgm:prSet presAssocID="{E35AB65A-40F2-4B38-81EB-0EB0C17E407C}" presName="bkgdShape" presStyleLbl="node1" presStyleIdx="3" presStyleCnt="4"/>
      <dgm:spPr/>
      <dgm:t>
        <a:bodyPr/>
        <a:lstStyle/>
        <a:p>
          <a:endParaRPr lang="es-EC"/>
        </a:p>
      </dgm:t>
    </dgm:pt>
    <dgm:pt modelId="{0B6439EC-7083-4A43-8F39-82EE92128D85}" type="pres">
      <dgm:prSet presAssocID="{E35AB65A-40F2-4B38-81EB-0EB0C17E407C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25D081-A5C5-4183-8655-7E80A2C9DCA0}" type="pres">
      <dgm:prSet presAssocID="{E35AB65A-40F2-4B38-81EB-0EB0C17E407C}" presName="invisiNode" presStyleLbl="node1" presStyleIdx="3" presStyleCnt="4"/>
      <dgm:spPr/>
    </dgm:pt>
    <dgm:pt modelId="{CA10B116-064F-4C82-9762-4E83C61640A6}" type="pres">
      <dgm:prSet presAssocID="{E35AB65A-40F2-4B38-81EB-0EB0C17E407C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2B4CA8D7-4E26-416B-85D0-8E7686D2AB46}" type="presOf" srcId="{CCB341D5-012C-4C97-9A25-87B7D70F9C99}" destId="{1A94D211-23E2-4E46-92AE-1A5932DE104D}" srcOrd="1" destOrd="1" presId="urn:microsoft.com/office/officeart/2005/8/layout/hList7"/>
    <dgm:cxn modelId="{5CAF49F0-A361-46AE-BFB5-AAED36F1BA2B}" srcId="{20724E67-5885-4C8C-B4E9-832E65CD0ACA}" destId="{CCB341D5-012C-4C97-9A25-87B7D70F9C99}" srcOrd="0" destOrd="0" parTransId="{321649F9-F0AF-45FC-B00A-146F89D2AC3B}" sibTransId="{802C2E07-2124-40E6-AFB1-188056B92F53}"/>
    <dgm:cxn modelId="{6BD64D4C-30DC-42B8-87AE-91E5A6C38664}" type="presOf" srcId="{BEFFF9AD-9B56-4251-8534-E7A264F4F211}" destId="{8F2BC294-1C31-431F-ACAD-B0C05C812C26}" srcOrd="1" destOrd="0" presId="urn:microsoft.com/office/officeart/2005/8/layout/hList7"/>
    <dgm:cxn modelId="{8226CF90-DABC-422E-A51C-150E823FC820}" srcId="{C01AB0A4-07B2-42C4-81CA-3D3154ABC2F5}" destId="{BEFFF9AD-9B56-4251-8534-E7A264F4F211}" srcOrd="1" destOrd="0" parTransId="{9FEBAD1E-012D-4C8B-9CC4-DB79625B9D4F}" sibTransId="{176128E5-E848-4EE8-8067-5F1D6335C7B3}"/>
    <dgm:cxn modelId="{D4981307-F682-4956-B064-4A7649467BA9}" type="presOf" srcId="{332A6C6F-4532-4C22-AF08-ECE883910972}" destId="{8F2BC294-1C31-431F-ACAD-B0C05C812C26}" srcOrd="1" destOrd="1" presId="urn:microsoft.com/office/officeart/2005/8/layout/hList7"/>
    <dgm:cxn modelId="{24B8E29F-DC1B-481A-99D9-6AB1E5A31F7A}" type="presOf" srcId="{176128E5-E848-4EE8-8067-5F1D6335C7B3}" destId="{F296D877-0D45-4D73-A698-8D39C6A87CA7}" srcOrd="0" destOrd="0" presId="urn:microsoft.com/office/officeart/2005/8/layout/hList7"/>
    <dgm:cxn modelId="{B3618DFF-3916-44A4-836B-193F23C1F353}" type="presOf" srcId="{B97AE2B8-601F-4D73-B968-176CC5FBE5B0}" destId="{D97003B6-E1E8-4249-AD66-D46FF0B7BB18}" srcOrd="0" destOrd="1" presId="urn:microsoft.com/office/officeart/2005/8/layout/hList7"/>
    <dgm:cxn modelId="{9C0018EE-E154-4545-B8FD-A38C816E732E}" srcId="{C01AB0A4-07B2-42C4-81CA-3D3154ABC2F5}" destId="{E35AB65A-40F2-4B38-81EB-0EB0C17E407C}" srcOrd="3" destOrd="0" parTransId="{11B1899B-D575-4484-9149-38C763B0DEDB}" sibTransId="{274782DD-06F7-42AD-8B03-152D86E8FC38}"/>
    <dgm:cxn modelId="{CD48F32F-150E-4A5C-B204-4D0FB99E531E}" type="presOf" srcId="{9174F31D-8080-4293-B6AB-82E0E50B7CCD}" destId="{09C4D173-7966-48B6-8C91-0246297403C7}" srcOrd="0" destOrd="0" presId="urn:microsoft.com/office/officeart/2005/8/layout/hList7"/>
    <dgm:cxn modelId="{111A5A84-9F38-4150-84BD-1CD82678BB9F}" type="presOf" srcId="{BEFFF9AD-9B56-4251-8534-E7A264F4F211}" destId="{0C10DEAE-B0C6-4427-8A2B-2E12505548FD}" srcOrd="0" destOrd="0" presId="urn:microsoft.com/office/officeart/2005/8/layout/hList7"/>
    <dgm:cxn modelId="{C95425E3-807E-49AA-A447-D07A26099DD4}" type="presOf" srcId="{B97AE2B8-601F-4D73-B968-176CC5FBE5B0}" destId="{193E0153-C62F-496A-BB5E-517B378FF09E}" srcOrd="1" destOrd="1" presId="urn:microsoft.com/office/officeart/2005/8/layout/hList7"/>
    <dgm:cxn modelId="{3BC15CA6-07C4-44A7-AE44-EA28363A4CDC}" type="presOf" srcId="{E35AB65A-40F2-4B38-81EB-0EB0C17E407C}" destId="{41FB830C-711E-4FAF-AFBF-1C4E7FF5D2C7}" srcOrd="0" destOrd="0" presId="urn:microsoft.com/office/officeart/2005/8/layout/hList7"/>
    <dgm:cxn modelId="{9959925A-0ACC-41CE-9546-56A2CD680032}" type="presOf" srcId="{DCC5ACC0-F1F5-4E25-9C74-303DD4AC0D73}" destId="{41FB830C-711E-4FAF-AFBF-1C4E7FF5D2C7}" srcOrd="0" destOrd="1" presId="urn:microsoft.com/office/officeart/2005/8/layout/hList7"/>
    <dgm:cxn modelId="{161A6DA8-AAFA-4616-8324-45CD226FC2A1}" type="presOf" srcId="{DCC5ACC0-F1F5-4E25-9C74-303DD4AC0D73}" destId="{0B6439EC-7083-4A43-8F39-82EE92128D85}" srcOrd="1" destOrd="1" presId="urn:microsoft.com/office/officeart/2005/8/layout/hList7"/>
    <dgm:cxn modelId="{FB735315-3E7D-4B4C-9005-69285725B364}" type="presOf" srcId="{C657BD94-AED1-4951-9294-F3CA434E20CD}" destId="{193E0153-C62F-496A-BB5E-517B378FF09E}" srcOrd="1" destOrd="0" presId="urn:microsoft.com/office/officeart/2005/8/layout/hList7"/>
    <dgm:cxn modelId="{DD92AB5A-764F-4B29-A119-2E08CF29EF7D}" type="presOf" srcId="{332A6C6F-4532-4C22-AF08-ECE883910972}" destId="{0C10DEAE-B0C6-4427-8A2B-2E12505548FD}" srcOrd="0" destOrd="1" presId="urn:microsoft.com/office/officeart/2005/8/layout/hList7"/>
    <dgm:cxn modelId="{8AB80B1E-1065-41CD-ABF5-6F01EDE08C9B}" type="presOf" srcId="{C01AB0A4-07B2-42C4-81CA-3D3154ABC2F5}" destId="{3770EB97-771F-462D-B47F-404DB270F517}" srcOrd="0" destOrd="0" presId="urn:microsoft.com/office/officeart/2005/8/layout/hList7"/>
    <dgm:cxn modelId="{6A3F14A3-BE95-47E9-969F-AF552B5A8539}" type="presOf" srcId="{20724E67-5885-4C8C-B4E9-832E65CD0ACA}" destId="{1A94D211-23E2-4E46-92AE-1A5932DE104D}" srcOrd="1" destOrd="0" presId="urn:microsoft.com/office/officeart/2005/8/layout/hList7"/>
    <dgm:cxn modelId="{71B79A19-07B9-4937-8A94-B6C31FAAB767}" srcId="{C01AB0A4-07B2-42C4-81CA-3D3154ABC2F5}" destId="{C657BD94-AED1-4951-9294-F3CA434E20CD}" srcOrd="0" destOrd="0" parTransId="{C1D433C3-8EA9-4ECE-AE45-B6BDDBA1B9E5}" sibTransId="{2FB17725-B26F-491A-A2BD-D7ECF340B191}"/>
    <dgm:cxn modelId="{E15FDD01-1F63-4C1F-BBDA-8390D9C466FA}" srcId="{E35AB65A-40F2-4B38-81EB-0EB0C17E407C}" destId="{DCC5ACC0-F1F5-4E25-9C74-303DD4AC0D73}" srcOrd="0" destOrd="0" parTransId="{3B58BCF7-3217-4D44-A54B-8FB64D3F4302}" sibTransId="{05EAE521-4D6D-4B6F-9A0C-243444415DFF}"/>
    <dgm:cxn modelId="{A4DBBD8E-8A9A-4F1B-B018-1F10151E9B4D}" srcId="{BEFFF9AD-9B56-4251-8534-E7A264F4F211}" destId="{332A6C6F-4532-4C22-AF08-ECE883910972}" srcOrd="0" destOrd="0" parTransId="{ACBCED9D-C5D6-49B4-8E48-65C09D0AEFD9}" sibTransId="{A516A8EB-AFBC-4BC4-8474-73E470DCFC41}"/>
    <dgm:cxn modelId="{8CBFFDD7-C36D-4021-BA2D-A4B9961C0B84}" type="presOf" srcId="{20724E67-5885-4C8C-B4E9-832E65CD0ACA}" destId="{12DCFFF1-FD69-4EFA-B781-F8FC2E18D5C9}" srcOrd="0" destOrd="0" presId="urn:microsoft.com/office/officeart/2005/8/layout/hList7"/>
    <dgm:cxn modelId="{4C0EADA4-F569-4CAA-A17C-812F238E92DB}" type="presOf" srcId="{E35AB65A-40F2-4B38-81EB-0EB0C17E407C}" destId="{0B6439EC-7083-4A43-8F39-82EE92128D85}" srcOrd="1" destOrd="0" presId="urn:microsoft.com/office/officeart/2005/8/layout/hList7"/>
    <dgm:cxn modelId="{F3B6D915-1402-4A40-BE11-413FECB2E6F0}" type="presOf" srcId="{C657BD94-AED1-4951-9294-F3CA434E20CD}" destId="{D97003B6-E1E8-4249-AD66-D46FF0B7BB18}" srcOrd="0" destOrd="0" presId="urn:microsoft.com/office/officeart/2005/8/layout/hList7"/>
    <dgm:cxn modelId="{3221CE89-6FA8-4BB7-8E4C-59843ABEFFCE}" srcId="{C657BD94-AED1-4951-9294-F3CA434E20CD}" destId="{B97AE2B8-601F-4D73-B968-176CC5FBE5B0}" srcOrd="0" destOrd="0" parTransId="{16E21494-C611-48A4-BC29-12B55C06B12B}" sibTransId="{CDDB1986-D48B-4FB3-91AF-564DC4AA8DDF}"/>
    <dgm:cxn modelId="{CFD1D166-16E5-45DB-80C4-038ED70C7C52}" type="presOf" srcId="{CCB341D5-012C-4C97-9A25-87B7D70F9C99}" destId="{12DCFFF1-FD69-4EFA-B781-F8FC2E18D5C9}" srcOrd="0" destOrd="1" presId="urn:microsoft.com/office/officeart/2005/8/layout/hList7"/>
    <dgm:cxn modelId="{836F91F5-8433-4622-91BF-4DDAFF32207D}" type="presOf" srcId="{2FB17725-B26F-491A-A2BD-D7ECF340B191}" destId="{CFF42005-8937-41A1-ADCD-655AF3B4BBA8}" srcOrd="0" destOrd="0" presId="urn:microsoft.com/office/officeart/2005/8/layout/hList7"/>
    <dgm:cxn modelId="{D14C0B62-4A71-4369-88D2-EBA161DF210F}" srcId="{C01AB0A4-07B2-42C4-81CA-3D3154ABC2F5}" destId="{20724E67-5885-4C8C-B4E9-832E65CD0ACA}" srcOrd="2" destOrd="0" parTransId="{6AC9D531-203E-4936-95B4-BAD641320860}" sibTransId="{9174F31D-8080-4293-B6AB-82E0E50B7CCD}"/>
    <dgm:cxn modelId="{C56C891C-A615-48BB-9263-65596B5C27F1}" type="presParOf" srcId="{3770EB97-771F-462D-B47F-404DB270F517}" destId="{83969564-3CED-4AE0-B3A4-CFD0283EFB4F}" srcOrd="0" destOrd="0" presId="urn:microsoft.com/office/officeart/2005/8/layout/hList7"/>
    <dgm:cxn modelId="{B3C2E196-59D7-4035-BC0D-216BA28F69AE}" type="presParOf" srcId="{3770EB97-771F-462D-B47F-404DB270F517}" destId="{E17FE426-9C85-4C63-B6E6-E7DCACB2E840}" srcOrd="1" destOrd="0" presId="urn:microsoft.com/office/officeart/2005/8/layout/hList7"/>
    <dgm:cxn modelId="{20D6F83A-9D90-47FE-9EC5-446CD80742AA}" type="presParOf" srcId="{E17FE426-9C85-4C63-B6E6-E7DCACB2E840}" destId="{8CA5E58E-B5F3-426B-8CEA-5D6844448B72}" srcOrd="0" destOrd="0" presId="urn:microsoft.com/office/officeart/2005/8/layout/hList7"/>
    <dgm:cxn modelId="{F09E3E61-4A7A-43F0-AFD3-83687615CBA8}" type="presParOf" srcId="{8CA5E58E-B5F3-426B-8CEA-5D6844448B72}" destId="{D97003B6-E1E8-4249-AD66-D46FF0B7BB18}" srcOrd="0" destOrd="0" presId="urn:microsoft.com/office/officeart/2005/8/layout/hList7"/>
    <dgm:cxn modelId="{5EE6364F-A500-4224-9542-C843E14F585D}" type="presParOf" srcId="{8CA5E58E-B5F3-426B-8CEA-5D6844448B72}" destId="{193E0153-C62F-496A-BB5E-517B378FF09E}" srcOrd="1" destOrd="0" presId="urn:microsoft.com/office/officeart/2005/8/layout/hList7"/>
    <dgm:cxn modelId="{2A408508-4DA7-49FE-9803-0C7DFE032414}" type="presParOf" srcId="{8CA5E58E-B5F3-426B-8CEA-5D6844448B72}" destId="{A8FE7FEF-C0D1-4AA6-84CB-F599DDDB2640}" srcOrd="2" destOrd="0" presId="urn:microsoft.com/office/officeart/2005/8/layout/hList7"/>
    <dgm:cxn modelId="{8285DE7B-0A28-4946-A02C-3377D5FE0B8A}" type="presParOf" srcId="{8CA5E58E-B5F3-426B-8CEA-5D6844448B72}" destId="{7A88381B-10DE-48AE-95B6-81CAAF7F6567}" srcOrd="3" destOrd="0" presId="urn:microsoft.com/office/officeart/2005/8/layout/hList7"/>
    <dgm:cxn modelId="{CDDA2AB4-6BC4-4A12-8708-F661766CE025}" type="presParOf" srcId="{E17FE426-9C85-4C63-B6E6-E7DCACB2E840}" destId="{CFF42005-8937-41A1-ADCD-655AF3B4BBA8}" srcOrd="1" destOrd="0" presId="urn:microsoft.com/office/officeart/2005/8/layout/hList7"/>
    <dgm:cxn modelId="{FC574EB2-BA7F-415F-A7C8-4BB2594AFE3A}" type="presParOf" srcId="{E17FE426-9C85-4C63-B6E6-E7DCACB2E840}" destId="{FF3FD67D-C61C-4F49-815A-3907BC42F92B}" srcOrd="2" destOrd="0" presId="urn:microsoft.com/office/officeart/2005/8/layout/hList7"/>
    <dgm:cxn modelId="{31D5F7A8-A42D-4956-B3F5-1C36E1DC083B}" type="presParOf" srcId="{FF3FD67D-C61C-4F49-815A-3907BC42F92B}" destId="{0C10DEAE-B0C6-4427-8A2B-2E12505548FD}" srcOrd="0" destOrd="0" presId="urn:microsoft.com/office/officeart/2005/8/layout/hList7"/>
    <dgm:cxn modelId="{28CDDB77-42EE-4FBE-B329-7E9A0C3A5F0D}" type="presParOf" srcId="{FF3FD67D-C61C-4F49-815A-3907BC42F92B}" destId="{8F2BC294-1C31-431F-ACAD-B0C05C812C26}" srcOrd="1" destOrd="0" presId="urn:microsoft.com/office/officeart/2005/8/layout/hList7"/>
    <dgm:cxn modelId="{BA4A0588-7CC4-4F71-9502-9BC68E1CCDC8}" type="presParOf" srcId="{FF3FD67D-C61C-4F49-815A-3907BC42F92B}" destId="{81EB03D7-FC63-4DA2-9572-024026E0AA2C}" srcOrd="2" destOrd="0" presId="urn:microsoft.com/office/officeart/2005/8/layout/hList7"/>
    <dgm:cxn modelId="{7A6B2D35-E680-4B52-9192-51CD70CAF58B}" type="presParOf" srcId="{FF3FD67D-C61C-4F49-815A-3907BC42F92B}" destId="{8EC7001E-976A-495B-B3D1-7D273C03ADE6}" srcOrd="3" destOrd="0" presId="urn:microsoft.com/office/officeart/2005/8/layout/hList7"/>
    <dgm:cxn modelId="{45C85B91-D5B1-4149-8485-100FA07B2828}" type="presParOf" srcId="{E17FE426-9C85-4C63-B6E6-E7DCACB2E840}" destId="{F296D877-0D45-4D73-A698-8D39C6A87CA7}" srcOrd="3" destOrd="0" presId="urn:microsoft.com/office/officeart/2005/8/layout/hList7"/>
    <dgm:cxn modelId="{B55B39CE-B372-4B06-82AA-0520DA307F88}" type="presParOf" srcId="{E17FE426-9C85-4C63-B6E6-E7DCACB2E840}" destId="{3F482028-98EF-4820-93B2-70E561E7906A}" srcOrd="4" destOrd="0" presId="urn:microsoft.com/office/officeart/2005/8/layout/hList7"/>
    <dgm:cxn modelId="{0FC86F01-1097-4BED-835D-79C21ACAC5AA}" type="presParOf" srcId="{3F482028-98EF-4820-93B2-70E561E7906A}" destId="{12DCFFF1-FD69-4EFA-B781-F8FC2E18D5C9}" srcOrd="0" destOrd="0" presId="urn:microsoft.com/office/officeart/2005/8/layout/hList7"/>
    <dgm:cxn modelId="{DA47EC2B-9A16-4DE5-BC01-BB6CEE35F8B3}" type="presParOf" srcId="{3F482028-98EF-4820-93B2-70E561E7906A}" destId="{1A94D211-23E2-4E46-92AE-1A5932DE104D}" srcOrd="1" destOrd="0" presId="urn:microsoft.com/office/officeart/2005/8/layout/hList7"/>
    <dgm:cxn modelId="{5E20F033-2695-49F5-B088-3B971368DEA4}" type="presParOf" srcId="{3F482028-98EF-4820-93B2-70E561E7906A}" destId="{55B148FC-8AFE-45B2-A958-CCE471DDBE85}" srcOrd="2" destOrd="0" presId="urn:microsoft.com/office/officeart/2005/8/layout/hList7"/>
    <dgm:cxn modelId="{E14267B9-A87D-4EA0-BC9A-680634BAF2CF}" type="presParOf" srcId="{3F482028-98EF-4820-93B2-70E561E7906A}" destId="{322F7D5D-9CAA-434B-B4D9-EE65F77E01EB}" srcOrd="3" destOrd="0" presId="urn:microsoft.com/office/officeart/2005/8/layout/hList7"/>
    <dgm:cxn modelId="{D4F8D2B9-D866-4BB2-B888-501C6CA17462}" type="presParOf" srcId="{E17FE426-9C85-4C63-B6E6-E7DCACB2E840}" destId="{09C4D173-7966-48B6-8C91-0246297403C7}" srcOrd="5" destOrd="0" presId="urn:microsoft.com/office/officeart/2005/8/layout/hList7"/>
    <dgm:cxn modelId="{C4B4700B-F260-44FB-A61A-475719B47FCC}" type="presParOf" srcId="{E17FE426-9C85-4C63-B6E6-E7DCACB2E840}" destId="{F78E5FB3-2109-4B87-9C2E-FB073E95A595}" srcOrd="6" destOrd="0" presId="urn:microsoft.com/office/officeart/2005/8/layout/hList7"/>
    <dgm:cxn modelId="{E34E9E68-DB8B-44E2-884A-D1DA376A17BB}" type="presParOf" srcId="{F78E5FB3-2109-4B87-9C2E-FB073E95A595}" destId="{41FB830C-711E-4FAF-AFBF-1C4E7FF5D2C7}" srcOrd="0" destOrd="0" presId="urn:microsoft.com/office/officeart/2005/8/layout/hList7"/>
    <dgm:cxn modelId="{41C5ED1D-E36B-4785-8094-FCB2443488E8}" type="presParOf" srcId="{F78E5FB3-2109-4B87-9C2E-FB073E95A595}" destId="{0B6439EC-7083-4A43-8F39-82EE92128D85}" srcOrd="1" destOrd="0" presId="urn:microsoft.com/office/officeart/2005/8/layout/hList7"/>
    <dgm:cxn modelId="{198A9B70-7B7B-4B3B-8350-7C34498A5491}" type="presParOf" srcId="{F78E5FB3-2109-4B87-9C2E-FB073E95A595}" destId="{DA25D081-A5C5-4183-8655-7E80A2C9DCA0}" srcOrd="2" destOrd="0" presId="urn:microsoft.com/office/officeart/2005/8/layout/hList7"/>
    <dgm:cxn modelId="{432470CB-A59E-46D2-AFF2-D5EF49292AB7}" type="presParOf" srcId="{F78E5FB3-2109-4B87-9C2E-FB073E95A595}" destId="{CA10B116-064F-4C82-9762-4E83C61640A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4105D0A-895A-4896-A041-3DAEFFC55888}" type="doc">
      <dgm:prSet loTypeId="urn:microsoft.com/office/officeart/2005/8/layout/b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EAF8CD4-4C8C-452A-B632-746E49DD7310}">
      <dgm:prSet phldrT="[Texto]"/>
      <dgm:spPr/>
      <dgm:t>
        <a:bodyPr/>
        <a:lstStyle/>
        <a:p>
          <a:r>
            <a:rPr lang="es-EC" dirty="0" smtClean="0"/>
            <a:t>Aprovechar la satisfacción de los clientes para que estos sean un canal de publicidad que nos permita constituir nuevos negocios fiduciarios.</a:t>
          </a:r>
          <a:endParaRPr lang="es-EC" dirty="0"/>
        </a:p>
      </dgm:t>
    </dgm:pt>
    <dgm:pt modelId="{EE24118F-CA1B-43BD-A02C-B5B323C73B53}" type="parTrans" cxnId="{824FDA39-658F-48AF-9321-44058338E856}">
      <dgm:prSet/>
      <dgm:spPr/>
      <dgm:t>
        <a:bodyPr/>
        <a:lstStyle/>
        <a:p>
          <a:endParaRPr lang="es-EC"/>
        </a:p>
      </dgm:t>
    </dgm:pt>
    <dgm:pt modelId="{5395808F-D652-4990-99CD-0858D9BB95C5}" type="sibTrans" cxnId="{824FDA39-658F-48AF-9321-44058338E856}">
      <dgm:prSet/>
      <dgm:spPr/>
      <dgm:t>
        <a:bodyPr/>
        <a:lstStyle/>
        <a:p>
          <a:endParaRPr lang="es-EC"/>
        </a:p>
      </dgm:t>
    </dgm:pt>
    <dgm:pt modelId="{E4EF04CE-7B2A-4A7C-89C1-2976AC15E44C}">
      <dgm:prSet phldrT="[Texto]"/>
      <dgm:spPr/>
      <dgm:t>
        <a:bodyPr/>
        <a:lstStyle/>
        <a:p>
          <a:r>
            <a:rPr lang="es-EC" dirty="0" smtClean="0"/>
            <a:t>Establecer un sistema de incentivos para todo el personal, de acuerdo al desempeño de sus actividades.</a:t>
          </a:r>
          <a:endParaRPr lang="es-EC" dirty="0"/>
        </a:p>
      </dgm:t>
    </dgm:pt>
    <dgm:pt modelId="{A1358BD1-A0A7-48F3-A21E-5B39F1316807}" type="parTrans" cxnId="{B99B8CA2-D168-4647-8D92-09D75D15FCDF}">
      <dgm:prSet/>
      <dgm:spPr/>
      <dgm:t>
        <a:bodyPr/>
        <a:lstStyle/>
        <a:p>
          <a:endParaRPr lang="es-EC"/>
        </a:p>
      </dgm:t>
    </dgm:pt>
    <dgm:pt modelId="{539EA8C7-90CA-4B90-BC76-C20338B5A826}" type="sibTrans" cxnId="{B99B8CA2-D168-4647-8D92-09D75D15FCDF}">
      <dgm:prSet/>
      <dgm:spPr/>
      <dgm:t>
        <a:bodyPr/>
        <a:lstStyle/>
        <a:p>
          <a:endParaRPr lang="es-EC"/>
        </a:p>
      </dgm:t>
    </dgm:pt>
    <dgm:pt modelId="{35025DF5-8D74-44AF-B569-64208C99761B}">
      <dgm:prSet/>
      <dgm:spPr/>
      <dgm:t>
        <a:bodyPr/>
        <a:lstStyle/>
        <a:p>
          <a:r>
            <a:rPr lang="es-EC" dirty="0" smtClean="0"/>
            <a:t>Aprovechar la ubicación de la empresa para realizar  la promoción de sus servicios.</a:t>
          </a:r>
          <a:endParaRPr lang="es-EC" dirty="0"/>
        </a:p>
      </dgm:t>
    </dgm:pt>
    <dgm:pt modelId="{6B52A7DE-07C8-4ED4-8C25-34EC0446CE26}" type="parTrans" cxnId="{0C8F07BA-33C3-485D-AF24-477C3859C530}">
      <dgm:prSet/>
      <dgm:spPr/>
      <dgm:t>
        <a:bodyPr/>
        <a:lstStyle/>
        <a:p>
          <a:endParaRPr lang="es-EC"/>
        </a:p>
      </dgm:t>
    </dgm:pt>
    <dgm:pt modelId="{87741AB7-94B0-44D9-BC4C-22173A9B41D5}" type="sibTrans" cxnId="{0C8F07BA-33C3-485D-AF24-477C3859C530}">
      <dgm:prSet/>
      <dgm:spPr/>
      <dgm:t>
        <a:bodyPr/>
        <a:lstStyle/>
        <a:p>
          <a:endParaRPr lang="es-EC"/>
        </a:p>
      </dgm:t>
    </dgm:pt>
    <dgm:pt modelId="{046F379D-0F52-443F-AEDF-63D06DA45CB3}">
      <dgm:prSet/>
      <dgm:spPr/>
      <dgm:t>
        <a:bodyPr/>
        <a:lstStyle/>
        <a:p>
          <a:r>
            <a:rPr lang="es-EC" smtClean="0"/>
            <a:t>Establecer cronograma de inducción del personal y evaluar los resultados de la inducción</a:t>
          </a:r>
          <a:endParaRPr lang="es-EC"/>
        </a:p>
      </dgm:t>
    </dgm:pt>
    <dgm:pt modelId="{2D188CA9-195D-4FFD-9EF4-E754A94E43FE}" type="parTrans" cxnId="{E926AE37-ABF9-4560-9737-E01ACC065C8D}">
      <dgm:prSet/>
      <dgm:spPr/>
      <dgm:t>
        <a:bodyPr/>
        <a:lstStyle/>
        <a:p>
          <a:endParaRPr lang="es-EC"/>
        </a:p>
      </dgm:t>
    </dgm:pt>
    <dgm:pt modelId="{17272A01-0282-4E8F-B273-34C8AEE5096C}" type="sibTrans" cxnId="{E926AE37-ABF9-4560-9737-E01ACC065C8D}">
      <dgm:prSet/>
      <dgm:spPr/>
      <dgm:t>
        <a:bodyPr/>
        <a:lstStyle/>
        <a:p>
          <a:endParaRPr lang="es-EC"/>
        </a:p>
      </dgm:t>
    </dgm:pt>
    <dgm:pt modelId="{E75C3196-5BC2-4778-8C3B-2D882C3A263A}">
      <dgm:prSet/>
      <dgm:spPr/>
      <dgm:t>
        <a:bodyPr/>
        <a:lstStyle/>
        <a:p>
          <a:r>
            <a:rPr lang="es-EC" smtClean="0"/>
            <a:t>Mantener continuamente comunicado al personal sobre los cambios en la normativa legal</a:t>
          </a:r>
          <a:endParaRPr lang="es-EC"/>
        </a:p>
      </dgm:t>
    </dgm:pt>
    <dgm:pt modelId="{BD1C3F9A-F129-427A-BFE5-03672CA9790C}" type="parTrans" cxnId="{73F6454C-1B7E-48E3-B67C-382D902F3401}">
      <dgm:prSet/>
      <dgm:spPr/>
      <dgm:t>
        <a:bodyPr/>
        <a:lstStyle/>
        <a:p>
          <a:endParaRPr lang="es-EC"/>
        </a:p>
      </dgm:t>
    </dgm:pt>
    <dgm:pt modelId="{A33FE1A7-0F99-42D6-9939-4BA6C07CB497}" type="sibTrans" cxnId="{73F6454C-1B7E-48E3-B67C-382D902F3401}">
      <dgm:prSet/>
      <dgm:spPr/>
      <dgm:t>
        <a:bodyPr/>
        <a:lstStyle/>
        <a:p>
          <a:endParaRPr lang="es-EC"/>
        </a:p>
      </dgm:t>
    </dgm:pt>
    <dgm:pt modelId="{888B2477-5E35-4EFD-9D7D-374E9C1BC1EC}">
      <dgm:prSet/>
      <dgm:spPr/>
      <dgm:t>
        <a:bodyPr/>
        <a:lstStyle/>
        <a:p>
          <a:r>
            <a:rPr lang="es-EC" dirty="0" smtClean="0"/>
            <a:t>Preparar un análisis completo de la competencia y presentárselo al personal de la compañía para conocer mejor a la competencia.</a:t>
          </a:r>
          <a:endParaRPr lang="es-EC" dirty="0"/>
        </a:p>
      </dgm:t>
    </dgm:pt>
    <dgm:pt modelId="{55B1217E-D1CC-4065-96ED-1FF9493506B3}" type="parTrans" cxnId="{38A31CC8-5FE2-452E-A712-C301D634F9FE}">
      <dgm:prSet/>
      <dgm:spPr/>
      <dgm:t>
        <a:bodyPr/>
        <a:lstStyle/>
        <a:p>
          <a:endParaRPr lang="es-EC"/>
        </a:p>
      </dgm:t>
    </dgm:pt>
    <dgm:pt modelId="{C6DC6B02-471D-416A-A331-B92ADA4EE932}" type="sibTrans" cxnId="{38A31CC8-5FE2-452E-A712-C301D634F9FE}">
      <dgm:prSet/>
      <dgm:spPr/>
      <dgm:t>
        <a:bodyPr/>
        <a:lstStyle/>
        <a:p>
          <a:endParaRPr lang="es-EC"/>
        </a:p>
      </dgm:t>
    </dgm:pt>
    <dgm:pt modelId="{3506BB9A-68F1-456B-843B-7FBF9BDAAFE3}">
      <dgm:prSet/>
      <dgm:spPr/>
      <dgm:t>
        <a:bodyPr/>
        <a:lstStyle/>
        <a:p>
          <a:r>
            <a:rPr lang="es-EC" smtClean="0"/>
            <a:t>Capacitar al personal sobre los objetivos y filosofía de la institución para que se identifiquen con la misma.</a:t>
          </a:r>
          <a:endParaRPr lang="es-EC" dirty="0"/>
        </a:p>
      </dgm:t>
    </dgm:pt>
    <dgm:pt modelId="{3639AAA5-C0B2-4163-853A-8F7DAE57D6CC}" type="parTrans" cxnId="{A1B2DFA9-5A10-4C48-B255-DAC17EE68164}">
      <dgm:prSet/>
      <dgm:spPr/>
      <dgm:t>
        <a:bodyPr/>
        <a:lstStyle/>
        <a:p>
          <a:endParaRPr lang="es-EC"/>
        </a:p>
      </dgm:t>
    </dgm:pt>
    <dgm:pt modelId="{144A0DCC-78EA-44F3-B994-2826436C7F67}" type="sibTrans" cxnId="{A1B2DFA9-5A10-4C48-B255-DAC17EE68164}">
      <dgm:prSet/>
      <dgm:spPr/>
      <dgm:t>
        <a:bodyPr/>
        <a:lstStyle/>
        <a:p>
          <a:endParaRPr lang="es-EC"/>
        </a:p>
      </dgm:t>
    </dgm:pt>
    <dgm:pt modelId="{D758AE08-CBDB-4C4E-8B4A-246DC409D61B}">
      <dgm:prSet/>
      <dgm:spPr/>
      <dgm:t>
        <a:bodyPr/>
        <a:lstStyle/>
        <a:p>
          <a:r>
            <a:rPr lang="es-EC" smtClean="0"/>
            <a:t>Supervisar el proceso de liquidación de fideicomisos y establecer tiempos de liquidación de los mismos.</a:t>
          </a:r>
          <a:endParaRPr lang="es-EC"/>
        </a:p>
      </dgm:t>
    </dgm:pt>
    <dgm:pt modelId="{26454580-4D72-4AEC-9776-07F0544A5336}" type="parTrans" cxnId="{21279BE2-E613-45A7-96C7-A11CA63CDC6F}">
      <dgm:prSet/>
      <dgm:spPr/>
      <dgm:t>
        <a:bodyPr/>
        <a:lstStyle/>
        <a:p>
          <a:endParaRPr lang="es-EC"/>
        </a:p>
      </dgm:t>
    </dgm:pt>
    <dgm:pt modelId="{B2B9ECFF-8B4C-4D29-904C-952D1CC58BBC}" type="sibTrans" cxnId="{21279BE2-E613-45A7-96C7-A11CA63CDC6F}">
      <dgm:prSet/>
      <dgm:spPr/>
      <dgm:t>
        <a:bodyPr/>
        <a:lstStyle/>
        <a:p>
          <a:endParaRPr lang="es-EC"/>
        </a:p>
      </dgm:t>
    </dgm:pt>
    <dgm:pt modelId="{DE644625-15FB-447D-90BE-30586C20283B}" type="pres">
      <dgm:prSet presAssocID="{04105D0A-895A-4896-A041-3DAEFFC5588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F864267-DBE5-4902-81DA-296DD6244617}" type="pres">
      <dgm:prSet presAssocID="{EEAF8CD4-4C8C-452A-B632-746E49DD7310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35737A-406E-4758-A462-39A475BEE9D7}" type="pres">
      <dgm:prSet presAssocID="{5395808F-D652-4990-99CD-0858D9BB95C5}" presName="sibTrans" presStyleLbl="sibTrans1D1" presStyleIdx="0" presStyleCnt="7"/>
      <dgm:spPr/>
      <dgm:t>
        <a:bodyPr/>
        <a:lstStyle/>
        <a:p>
          <a:endParaRPr lang="es-EC"/>
        </a:p>
      </dgm:t>
    </dgm:pt>
    <dgm:pt modelId="{AEC54DA6-BF2B-4A88-8DB0-5CCF79EB2C01}" type="pres">
      <dgm:prSet presAssocID="{5395808F-D652-4990-99CD-0858D9BB95C5}" presName="connectorText" presStyleLbl="sibTrans1D1" presStyleIdx="0" presStyleCnt="7"/>
      <dgm:spPr/>
      <dgm:t>
        <a:bodyPr/>
        <a:lstStyle/>
        <a:p>
          <a:endParaRPr lang="es-EC"/>
        </a:p>
      </dgm:t>
    </dgm:pt>
    <dgm:pt modelId="{A83A7AA1-ADCF-43D0-BADE-E74084B31324}" type="pres">
      <dgm:prSet presAssocID="{35025DF5-8D74-44AF-B569-64208C99761B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CBF31F-03C8-404A-AE13-FB88009517D9}" type="pres">
      <dgm:prSet presAssocID="{87741AB7-94B0-44D9-BC4C-22173A9B41D5}" presName="sibTrans" presStyleLbl="sibTrans1D1" presStyleIdx="1" presStyleCnt="7"/>
      <dgm:spPr/>
      <dgm:t>
        <a:bodyPr/>
        <a:lstStyle/>
        <a:p>
          <a:endParaRPr lang="es-EC"/>
        </a:p>
      </dgm:t>
    </dgm:pt>
    <dgm:pt modelId="{58E3CBAD-08DC-4BAE-8101-3464AD0F98CA}" type="pres">
      <dgm:prSet presAssocID="{87741AB7-94B0-44D9-BC4C-22173A9B41D5}" presName="connectorText" presStyleLbl="sibTrans1D1" presStyleIdx="1" presStyleCnt="7"/>
      <dgm:spPr/>
      <dgm:t>
        <a:bodyPr/>
        <a:lstStyle/>
        <a:p>
          <a:endParaRPr lang="es-EC"/>
        </a:p>
      </dgm:t>
    </dgm:pt>
    <dgm:pt modelId="{D659429D-2CEE-4B0A-9A4E-A49B3EB7B403}" type="pres">
      <dgm:prSet presAssocID="{E4EF04CE-7B2A-4A7C-89C1-2976AC15E44C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0ACC67-CFC1-498C-874F-B61EFCB835AD}" type="pres">
      <dgm:prSet presAssocID="{539EA8C7-90CA-4B90-BC76-C20338B5A826}" presName="sibTrans" presStyleLbl="sibTrans1D1" presStyleIdx="2" presStyleCnt="7"/>
      <dgm:spPr/>
      <dgm:t>
        <a:bodyPr/>
        <a:lstStyle/>
        <a:p>
          <a:endParaRPr lang="es-EC"/>
        </a:p>
      </dgm:t>
    </dgm:pt>
    <dgm:pt modelId="{2633C7D5-0C8F-419F-811C-83311F3ABB4D}" type="pres">
      <dgm:prSet presAssocID="{539EA8C7-90CA-4B90-BC76-C20338B5A826}" presName="connectorText" presStyleLbl="sibTrans1D1" presStyleIdx="2" presStyleCnt="7"/>
      <dgm:spPr/>
      <dgm:t>
        <a:bodyPr/>
        <a:lstStyle/>
        <a:p>
          <a:endParaRPr lang="es-EC"/>
        </a:p>
      </dgm:t>
    </dgm:pt>
    <dgm:pt modelId="{AE153BBE-9DB9-47B8-B3C7-75D14BAB410C}" type="pres">
      <dgm:prSet presAssocID="{046F379D-0F52-443F-AEDF-63D06DA45CB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7A8EDD-370D-453F-A293-01FCC2D09E73}" type="pres">
      <dgm:prSet presAssocID="{17272A01-0282-4E8F-B273-34C8AEE5096C}" presName="sibTrans" presStyleLbl="sibTrans1D1" presStyleIdx="3" presStyleCnt="7"/>
      <dgm:spPr/>
      <dgm:t>
        <a:bodyPr/>
        <a:lstStyle/>
        <a:p>
          <a:endParaRPr lang="es-EC"/>
        </a:p>
      </dgm:t>
    </dgm:pt>
    <dgm:pt modelId="{20E7B570-B0EF-43E4-BAC1-286AF345C1AD}" type="pres">
      <dgm:prSet presAssocID="{17272A01-0282-4E8F-B273-34C8AEE5096C}" presName="connectorText" presStyleLbl="sibTrans1D1" presStyleIdx="3" presStyleCnt="7"/>
      <dgm:spPr/>
      <dgm:t>
        <a:bodyPr/>
        <a:lstStyle/>
        <a:p>
          <a:endParaRPr lang="es-EC"/>
        </a:p>
      </dgm:t>
    </dgm:pt>
    <dgm:pt modelId="{41EB0981-2797-4138-8FA7-65E134343481}" type="pres">
      <dgm:prSet presAssocID="{E75C3196-5BC2-4778-8C3B-2D882C3A263A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759218-5DB4-42E1-87F8-E5F3BBC1B80C}" type="pres">
      <dgm:prSet presAssocID="{A33FE1A7-0F99-42D6-9939-4BA6C07CB497}" presName="sibTrans" presStyleLbl="sibTrans1D1" presStyleIdx="4" presStyleCnt="7"/>
      <dgm:spPr/>
      <dgm:t>
        <a:bodyPr/>
        <a:lstStyle/>
        <a:p>
          <a:endParaRPr lang="es-EC"/>
        </a:p>
      </dgm:t>
    </dgm:pt>
    <dgm:pt modelId="{8EBB8655-5B1E-44D6-B3B9-62710CA0BE86}" type="pres">
      <dgm:prSet presAssocID="{A33FE1A7-0F99-42D6-9939-4BA6C07CB497}" presName="connectorText" presStyleLbl="sibTrans1D1" presStyleIdx="4" presStyleCnt="7"/>
      <dgm:spPr/>
      <dgm:t>
        <a:bodyPr/>
        <a:lstStyle/>
        <a:p>
          <a:endParaRPr lang="es-EC"/>
        </a:p>
      </dgm:t>
    </dgm:pt>
    <dgm:pt modelId="{DDE26AAC-3359-4A05-B61D-27E3D84B8463}" type="pres">
      <dgm:prSet presAssocID="{888B2477-5E35-4EFD-9D7D-374E9C1BC1EC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B4D174-EF60-461E-8294-6CC1DB9DCF16}" type="pres">
      <dgm:prSet presAssocID="{C6DC6B02-471D-416A-A331-B92ADA4EE932}" presName="sibTrans" presStyleLbl="sibTrans1D1" presStyleIdx="5" presStyleCnt="7"/>
      <dgm:spPr/>
      <dgm:t>
        <a:bodyPr/>
        <a:lstStyle/>
        <a:p>
          <a:endParaRPr lang="es-EC"/>
        </a:p>
      </dgm:t>
    </dgm:pt>
    <dgm:pt modelId="{B6296B63-C2FD-4A93-9A4D-26833CF710FF}" type="pres">
      <dgm:prSet presAssocID="{C6DC6B02-471D-416A-A331-B92ADA4EE932}" presName="connectorText" presStyleLbl="sibTrans1D1" presStyleIdx="5" presStyleCnt="7"/>
      <dgm:spPr/>
      <dgm:t>
        <a:bodyPr/>
        <a:lstStyle/>
        <a:p>
          <a:endParaRPr lang="es-EC"/>
        </a:p>
      </dgm:t>
    </dgm:pt>
    <dgm:pt modelId="{CD7C6083-B3C7-4CD5-959E-EBDB87ADA762}" type="pres">
      <dgm:prSet presAssocID="{3506BB9A-68F1-456B-843B-7FBF9BDAAFE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60D931-76A9-46DD-9FC0-743B84C5DA87}" type="pres">
      <dgm:prSet presAssocID="{144A0DCC-78EA-44F3-B994-2826436C7F67}" presName="sibTrans" presStyleLbl="sibTrans1D1" presStyleIdx="6" presStyleCnt="7"/>
      <dgm:spPr/>
      <dgm:t>
        <a:bodyPr/>
        <a:lstStyle/>
        <a:p>
          <a:endParaRPr lang="es-EC"/>
        </a:p>
      </dgm:t>
    </dgm:pt>
    <dgm:pt modelId="{346120E0-7CE8-4582-A073-962D42508F14}" type="pres">
      <dgm:prSet presAssocID="{144A0DCC-78EA-44F3-B994-2826436C7F67}" presName="connectorText" presStyleLbl="sibTrans1D1" presStyleIdx="6" presStyleCnt="7"/>
      <dgm:spPr/>
      <dgm:t>
        <a:bodyPr/>
        <a:lstStyle/>
        <a:p>
          <a:endParaRPr lang="es-EC"/>
        </a:p>
      </dgm:t>
    </dgm:pt>
    <dgm:pt modelId="{C7B26804-DDA1-44FD-9CDE-D792BC2CC350}" type="pres">
      <dgm:prSet presAssocID="{D758AE08-CBDB-4C4E-8B4A-246DC409D61B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AB78746-1376-47B2-922B-BAB0E306F44F}" type="presOf" srcId="{3506BB9A-68F1-456B-843B-7FBF9BDAAFE3}" destId="{CD7C6083-B3C7-4CD5-959E-EBDB87ADA762}" srcOrd="0" destOrd="0" presId="urn:microsoft.com/office/officeart/2005/8/layout/bProcess3"/>
    <dgm:cxn modelId="{E926AE37-ABF9-4560-9737-E01ACC065C8D}" srcId="{04105D0A-895A-4896-A041-3DAEFFC55888}" destId="{046F379D-0F52-443F-AEDF-63D06DA45CB3}" srcOrd="3" destOrd="0" parTransId="{2D188CA9-195D-4FFD-9EF4-E754A94E43FE}" sibTransId="{17272A01-0282-4E8F-B273-34C8AEE5096C}"/>
    <dgm:cxn modelId="{F7FBD76C-E833-4616-9EC9-8913FDEE06D3}" type="presOf" srcId="{144A0DCC-78EA-44F3-B994-2826436C7F67}" destId="{346120E0-7CE8-4582-A073-962D42508F14}" srcOrd="1" destOrd="0" presId="urn:microsoft.com/office/officeart/2005/8/layout/bProcess3"/>
    <dgm:cxn modelId="{16F5FD29-D6BF-41DC-8129-18B21518C692}" type="presOf" srcId="{888B2477-5E35-4EFD-9D7D-374E9C1BC1EC}" destId="{DDE26AAC-3359-4A05-B61D-27E3D84B8463}" srcOrd="0" destOrd="0" presId="urn:microsoft.com/office/officeart/2005/8/layout/bProcess3"/>
    <dgm:cxn modelId="{094A98BA-9C74-42E8-9BE4-B2FBAC4DBAEB}" type="presOf" srcId="{35025DF5-8D74-44AF-B569-64208C99761B}" destId="{A83A7AA1-ADCF-43D0-BADE-E74084B31324}" srcOrd="0" destOrd="0" presId="urn:microsoft.com/office/officeart/2005/8/layout/bProcess3"/>
    <dgm:cxn modelId="{A42DA752-8A2F-416C-AB7F-BB9E1C521B95}" type="presOf" srcId="{87741AB7-94B0-44D9-BC4C-22173A9B41D5}" destId="{58E3CBAD-08DC-4BAE-8101-3464AD0F98CA}" srcOrd="1" destOrd="0" presId="urn:microsoft.com/office/officeart/2005/8/layout/bProcess3"/>
    <dgm:cxn modelId="{73F6454C-1B7E-48E3-B67C-382D902F3401}" srcId="{04105D0A-895A-4896-A041-3DAEFFC55888}" destId="{E75C3196-5BC2-4778-8C3B-2D882C3A263A}" srcOrd="4" destOrd="0" parTransId="{BD1C3F9A-F129-427A-BFE5-03672CA9790C}" sibTransId="{A33FE1A7-0F99-42D6-9939-4BA6C07CB497}"/>
    <dgm:cxn modelId="{17B944F2-F468-4169-B57D-832CDD4E5627}" type="presOf" srcId="{A33FE1A7-0F99-42D6-9939-4BA6C07CB497}" destId="{8EBB8655-5B1E-44D6-B3B9-62710CA0BE86}" srcOrd="1" destOrd="0" presId="urn:microsoft.com/office/officeart/2005/8/layout/bProcess3"/>
    <dgm:cxn modelId="{B99F437E-4CF7-459E-9155-2D04FE95A494}" type="presOf" srcId="{D758AE08-CBDB-4C4E-8B4A-246DC409D61B}" destId="{C7B26804-DDA1-44FD-9CDE-D792BC2CC350}" srcOrd="0" destOrd="0" presId="urn:microsoft.com/office/officeart/2005/8/layout/bProcess3"/>
    <dgm:cxn modelId="{74E86A67-AED7-4657-9A09-4CACEF2EA3B5}" type="presOf" srcId="{04105D0A-895A-4896-A041-3DAEFFC55888}" destId="{DE644625-15FB-447D-90BE-30586C20283B}" srcOrd="0" destOrd="0" presId="urn:microsoft.com/office/officeart/2005/8/layout/bProcess3"/>
    <dgm:cxn modelId="{D77BAE01-3F28-4E85-B59E-E36F546DD149}" type="presOf" srcId="{C6DC6B02-471D-416A-A331-B92ADA4EE932}" destId="{B6296B63-C2FD-4A93-9A4D-26833CF710FF}" srcOrd="1" destOrd="0" presId="urn:microsoft.com/office/officeart/2005/8/layout/bProcess3"/>
    <dgm:cxn modelId="{DCABF044-AAC7-44F0-9AEB-2CB3587FA343}" type="presOf" srcId="{5395808F-D652-4990-99CD-0858D9BB95C5}" destId="{AEC54DA6-BF2B-4A88-8DB0-5CCF79EB2C01}" srcOrd="1" destOrd="0" presId="urn:microsoft.com/office/officeart/2005/8/layout/bProcess3"/>
    <dgm:cxn modelId="{F609CB47-0020-425B-8048-0A902345CDF7}" type="presOf" srcId="{EEAF8CD4-4C8C-452A-B632-746E49DD7310}" destId="{CF864267-DBE5-4902-81DA-296DD6244617}" srcOrd="0" destOrd="0" presId="urn:microsoft.com/office/officeart/2005/8/layout/bProcess3"/>
    <dgm:cxn modelId="{9B35A189-64CB-404B-907E-EA38179714CB}" type="presOf" srcId="{17272A01-0282-4E8F-B273-34C8AEE5096C}" destId="{E07A8EDD-370D-453F-A293-01FCC2D09E73}" srcOrd="0" destOrd="0" presId="urn:microsoft.com/office/officeart/2005/8/layout/bProcess3"/>
    <dgm:cxn modelId="{824FDA39-658F-48AF-9321-44058338E856}" srcId="{04105D0A-895A-4896-A041-3DAEFFC55888}" destId="{EEAF8CD4-4C8C-452A-B632-746E49DD7310}" srcOrd="0" destOrd="0" parTransId="{EE24118F-CA1B-43BD-A02C-B5B323C73B53}" sibTransId="{5395808F-D652-4990-99CD-0858D9BB95C5}"/>
    <dgm:cxn modelId="{38A31CC8-5FE2-452E-A712-C301D634F9FE}" srcId="{04105D0A-895A-4896-A041-3DAEFFC55888}" destId="{888B2477-5E35-4EFD-9D7D-374E9C1BC1EC}" srcOrd="5" destOrd="0" parTransId="{55B1217E-D1CC-4065-96ED-1FF9493506B3}" sibTransId="{C6DC6B02-471D-416A-A331-B92ADA4EE932}"/>
    <dgm:cxn modelId="{E66FFA66-6732-4045-9BC1-D74BA26F0218}" type="presOf" srcId="{5395808F-D652-4990-99CD-0858D9BB95C5}" destId="{EB35737A-406E-4758-A462-39A475BEE9D7}" srcOrd="0" destOrd="0" presId="urn:microsoft.com/office/officeart/2005/8/layout/bProcess3"/>
    <dgm:cxn modelId="{ACBD1C45-F33F-4437-9992-DBE01D66C872}" type="presOf" srcId="{C6DC6B02-471D-416A-A331-B92ADA4EE932}" destId="{CDB4D174-EF60-461E-8294-6CC1DB9DCF16}" srcOrd="0" destOrd="0" presId="urn:microsoft.com/office/officeart/2005/8/layout/bProcess3"/>
    <dgm:cxn modelId="{A1B2DFA9-5A10-4C48-B255-DAC17EE68164}" srcId="{04105D0A-895A-4896-A041-3DAEFFC55888}" destId="{3506BB9A-68F1-456B-843B-7FBF9BDAAFE3}" srcOrd="6" destOrd="0" parTransId="{3639AAA5-C0B2-4163-853A-8F7DAE57D6CC}" sibTransId="{144A0DCC-78EA-44F3-B994-2826436C7F67}"/>
    <dgm:cxn modelId="{EE0C1114-567B-434E-B8F5-46EF24B343FC}" type="presOf" srcId="{E4EF04CE-7B2A-4A7C-89C1-2976AC15E44C}" destId="{D659429D-2CEE-4B0A-9A4E-A49B3EB7B403}" srcOrd="0" destOrd="0" presId="urn:microsoft.com/office/officeart/2005/8/layout/bProcess3"/>
    <dgm:cxn modelId="{9B63B786-2751-4D79-A1F7-7F03EDBFD5E3}" type="presOf" srcId="{A33FE1A7-0F99-42D6-9939-4BA6C07CB497}" destId="{B7759218-5DB4-42E1-87F8-E5F3BBC1B80C}" srcOrd="0" destOrd="0" presId="urn:microsoft.com/office/officeart/2005/8/layout/bProcess3"/>
    <dgm:cxn modelId="{6ACA017F-3009-46A6-89ED-023C64ADDFD5}" type="presOf" srcId="{17272A01-0282-4E8F-B273-34C8AEE5096C}" destId="{20E7B570-B0EF-43E4-BAC1-286AF345C1AD}" srcOrd="1" destOrd="0" presId="urn:microsoft.com/office/officeart/2005/8/layout/bProcess3"/>
    <dgm:cxn modelId="{8CFB0FFC-6CBE-42BD-B115-99A45A1B6E5A}" type="presOf" srcId="{E75C3196-5BC2-4778-8C3B-2D882C3A263A}" destId="{41EB0981-2797-4138-8FA7-65E134343481}" srcOrd="0" destOrd="0" presId="urn:microsoft.com/office/officeart/2005/8/layout/bProcess3"/>
    <dgm:cxn modelId="{B9B219C9-30F0-47A3-BCBF-075C4D5BF536}" type="presOf" srcId="{144A0DCC-78EA-44F3-B994-2826436C7F67}" destId="{4F60D931-76A9-46DD-9FC0-743B84C5DA87}" srcOrd="0" destOrd="0" presId="urn:microsoft.com/office/officeart/2005/8/layout/bProcess3"/>
    <dgm:cxn modelId="{AEC4BFB6-B96B-489F-8FDA-8899AAF8F323}" type="presOf" srcId="{539EA8C7-90CA-4B90-BC76-C20338B5A826}" destId="{780ACC67-CFC1-498C-874F-B61EFCB835AD}" srcOrd="0" destOrd="0" presId="urn:microsoft.com/office/officeart/2005/8/layout/bProcess3"/>
    <dgm:cxn modelId="{21279BE2-E613-45A7-96C7-A11CA63CDC6F}" srcId="{04105D0A-895A-4896-A041-3DAEFFC55888}" destId="{D758AE08-CBDB-4C4E-8B4A-246DC409D61B}" srcOrd="7" destOrd="0" parTransId="{26454580-4D72-4AEC-9776-07F0544A5336}" sibTransId="{B2B9ECFF-8B4C-4D29-904C-952D1CC58BBC}"/>
    <dgm:cxn modelId="{0C8F07BA-33C3-485D-AF24-477C3859C530}" srcId="{04105D0A-895A-4896-A041-3DAEFFC55888}" destId="{35025DF5-8D74-44AF-B569-64208C99761B}" srcOrd="1" destOrd="0" parTransId="{6B52A7DE-07C8-4ED4-8C25-34EC0446CE26}" sibTransId="{87741AB7-94B0-44D9-BC4C-22173A9B41D5}"/>
    <dgm:cxn modelId="{BE947D6D-98FF-4292-9F4B-1102BD21A297}" type="presOf" srcId="{539EA8C7-90CA-4B90-BC76-C20338B5A826}" destId="{2633C7D5-0C8F-419F-811C-83311F3ABB4D}" srcOrd="1" destOrd="0" presId="urn:microsoft.com/office/officeart/2005/8/layout/bProcess3"/>
    <dgm:cxn modelId="{A74B64FE-5F71-424C-BF23-C7D3432E08F6}" type="presOf" srcId="{87741AB7-94B0-44D9-BC4C-22173A9B41D5}" destId="{6DCBF31F-03C8-404A-AE13-FB88009517D9}" srcOrd="0" destOrd="0" presId="urn:microsoft.com/office/officeart/2005/8/layout/bProcess3"/>
    <dgm:cxn modelId="{B99B8CA2-D168-4647-8D92-09D75D15FCDF}" srcId="{04105D0A-895A-4896-A041-3DAEFFC55888}" destId="{E4EF04CE-7B2A-4A7C-89C1-2976AC15E44C}" srcOrd="2" destOrd="0" parTransId="{A1358BD1-A0A7-48F3-A21E-5B39F1316807}" sibTransId="{539EA8C7-90CA-4B90-BC76-C20338B5A826}"/>
    <dgm:cxn modelId="{13DD1064-8EFD-4CF2-9B1C-51C22ABC5819}" type="presOf" srcId="{046F379D-0F52-443F-AEDF-63D06DA45CB3}" destId="{AE153BBE-9DB9-47B8-B3C7-75D14BAB410C}" srcOrd="0" destOrd="0" presId="urn:microsoft.com/office/officeart/2005/8/layout/bProcess3"/>
    <dgm:cxn modelId="{A11920A3-80DE-4799-8D1A-54D1707A3791}" type="presParOf" srcId="{DE644625-15FB-447D-90BE-30586C20283B}" destId="{CF864267-DBE5-4902-81DA-296DD6244617}" srcOrd="0" destOrd="0" presId="urn:microsoft.com/office/officeart/2005/8/layout/bProcess3"/>
    <dgm:cxn modelId="{968ACAD8-84B3-4D37-8EE6-C17A697DC49F}" type="presParOf" srcId="{DE644625-15FB-447D-90BE-30586C20283B}" destId="{EB35737A-406E-4758-A462-39A475BEE9D7}" srcOrd="1" destOrd="0" presId="urn:microsoft.com/office/officeart/2005/8/layout/bProcess3"/>
    <dgm:cxn modelId="{601E237F-E9D8-4340-B09D-1341F88EC9BE}" type="presParOf" srcId="{EB35737A-406E-4758-A462-39A475BEE9D7}" destId="{AEC54DA6-BF2B-4A88-8DB0-5CCF79EB2C01}" srcOrd="0" destOrd="0" presId="urn:microsoft.com/office/officeart/2005/8/layout/bProcess3"/>
    <dgm:cxn modelId="{B7AB2BDF-0CCA-452A-A859-26477661286D}" type="presParOf" srcId="{DE644625-15FB-447D-90BE-30586C20283B}" destId="{A83A7AA1-ADCF-43D0-BADE-E74084B31324}" srcOrd="2" destOrd="0" presId="urn:microsoft.com/office/officeart/2005/8/layout/bProcess3"/>
    <dgm:cxn modelId="{63308ADC-A9C6-4788-9ED3-11EBE0A92090}" type="presParOf" srcId="{DE644625-15FB-447D-90BE-30586C20283B}" destId="{6DCBF31F-03C8-404A-AE13-FB88009517D9}" srcOrd="3" destOrd="0" presId="urn:microsoft.com/office/officeart/2005/8/layout/bProcess3"/>
    <dgm:cxn modelId="{8C729D96-3F2B-4D42-80D4-BC4FCBBCE6A4}" type="presParOf" srcId="{6DCBF31F-03C8-404A-AE13-FB88009517D9}" destId="{58E3CBAD-08DC-4BAE-8101-3464AD0F98CA}" srcOrd="0" destOrd="0" presId="urn:microsoft.com/office/officeart/2005/8/layout/bProcess3"/>
    <dgm:cxn modelId="{8E775285-1BCB-411F-8968-F3F6078E669D}" type="presParOf" srcId="{DE644625-15FB-447D-90BE-30586C20283B}" destId="{D659429D-2CEE-4B0A-9A4E-A49B3EB7B403}" srcOrd="4" destOrd="0" presId="urn:microsoft.com/office/officeart/2005/8/layout/bProcess3"/>
    <dgm:cxn modelId="{0C4453CF-2DBC-449C-A969-F0BB0E6894A7}" type="presParOf" srcId="{DE644625-15FB-447D-90BE-30586C20283B}" destId="{780ACC67-CFC1-498C-874F-B61EFCB835AD}" srcOrd="5" destOrd="0" presId="urn:microsoft.com/office/officeart/2005/8/layout/bProcess3"/>
    <dgm:cxn modelId="{786559BE-FB03-47B5-AA36-488731C31B3E}" type="presParOf" srcId="{780ACC67-CFC1-498C-874F-B61EFCB835AD}" destId="{2633C7D5-0C8F-419F-811C-83311F3ABB4D}" srcOrd="0" destOrd="0" presId="urn:microsoft.com/office/officeart/2005/8/layout/bProcess3"/>
    <dgm:cxn modelId="{9C0D180E-026A-4186-996B-ED732A4AF0C2}" type="presParOf" srcId="{DE644625-15FB-447D-90BE-30586C20283B}" destId="{AE153BBE-9DB9-47B8-B3C7-75D14BAB410C}" srcOrd="6" destOrd="0" presId="urn:microsoft.com/office/officeart/2005/8/layout/bProcess3"/>
    <dgm:cxn modelId="{E7B597A4-899D-47B1-937F-962CDFB6E0C7}" type="presParOf" srcId="{DE644625-15FB-447D-90BE-30586C20283B}" destId="{E07A8EDD-370D-453F-A293-01FCC2D09E73}" srcOrd="7" destOrd="0" presId="urn:microsoft.com/office/officeart/2005/8/layout/bProcess3"/>
    <dgm:cxn modelId="{C06B1580-4657-47BC-AF7E-A2F003924E89}" type="presParOf" srcId="{E07A8EDD-370D-453F-A293-01FCC2D09E73}" destId="{20E7B570-B0EF-43E4-BAC1-286AF345C1AD}" srcOrd="0" destOrd="0" presId="urn:microsoft.com/office/officeart/2005/8/layout/bProcess3"/>
    <dgm:cxn modelId="{E4462BD3-0E96-4D0D-8EBD-B6DDECF443DC}" type="presParOf" srcId="{DE644625-15FB-447D-90BE-30586C20283B}" destId="{41EB0981-2797-4138-8FA7-65E134343481}" srcOrd="8" destOrd="0" presId="urn:microsoft.com/office/officeart/2005/8/layout/bProcess3"/>
    <dgm:cxn modelId="{05997DBD-2E4B-4323-A5DE-B406A6F4CEF3}" type="presParOf" srcId="{DE644625-15FB-447D-90BE-30586C20283B}" destId="{B7759218-5DB4-42E1-87F8-E5F3BBC1B80C}" srcOrd="9" destOrd="0" presId="urn:microsoft.com/office/officeart/2005/8/layout/bProcess3"/>
    <dgm:cxn modelId="{FBF4F794-62E1-4BAC-A1C3-C0F2620D36CF}" type="presParOf" srcId="{B7759218-5DB4-42E1-87F8-E5F3BBC1B80C}" destId="{8EBB8655-5B1E-44D6-B3B9-62710CA0BE86}" srcOrd="0" destOrd="0" presId="urn:microsoft.com/office/officeart/2005/8/layout/bProcess3"/>
    <dgm:cxn modelId="{BF30E94E-3FF6-4CCA-87D7-C1F1F2516A82}" type="presParOf" srcId="{DE644625-15FB-447D-90BE-30586C20283B}" destId="{DDE26AAC-3359-4A05-B61D-27E3D84B8463}" srcOrd="10" destOrd="0" presId="urn:microsoft.com/office/officeart/2005/8/layout/bProcess3"/>
    <dgm:cxn modelId="{BC3C535A-5DEF-46AD-B4F3-31E633C243BD}" type="presParOf" srcId="{DE644625-15FB-447D-90BE-30586C20283B}" destId="{CDB4D174-EF60-461E-8294-6CC1DB9DCF16}" srcOrd="11" destOrd="0" presId="urn:microsoft.com/office/officeart/2005/8/layout/bProcess3"/>
    <dgm:cxn modelId="{2A0D6848-18F7-4BC0-9AA5-430B8E33D9D6}" type="presParOf" srcId="{CDB4D174-EF60-461E-8294-6CC1DB9DCF16}" destId="{B6296B63-C2FD-4A93-9A4D-26833CF710FF}" srcOrd="0" destOrd="0" presId="urn:microsoft.com/office/officeart/2005/8/layout/bProcess3"/>
    <dgm:cxn modelId="{BE4E3BDC-38A1-48E8-8CAB-37ACCA4F2F6E}" type="presParOf" srcId="{DE644625-15FB-447D-90BE-30586C20283B}" destId="{CD7C6083-B3C7-4CD5-959E-EBDB87ADA762}" srcOrd="12" destOrd="0" presId="urn:microsoft.com/office/officeart/2005/8/layout/bProcess3"/>
    <dgm:cxn modelId="{A265A3AC-E0C3-4486-BEDF-0DF9121AF2AE}" type="presParOf" srcId="{DE644625-15FB-447D-90BE-30586C20283B}" destId="{4F60D931-76A9-46DD-9FC0-743B84C5DA87}" srcOrd="13" destOrd="0" presId="urn:microsoft.com/office/officeart/2005/8/layout/bProcess3"/>
    <dgm:cxn modelId="{324A551B-D11D-41A6-93CC-1DCA8536386A}" type="presParOf" srcId="{4F60D931-76A9-46DD-9FC0-743B84C5DA87}" destId="{346120E0-7CE8-4582-A073-962D42508F14}" srcOrd="0" destOrd="0" presId="urn:microsoft.com/office/officeart/2005/8/layout/bProcess3"/>
    <dgm:cxn modelId="{90A29A29-B08D-4AF8-BE47-E28ABBCFB8E4}" type="presParOf" srcId="{DE644625-15FB-447D-90BE-30586C20283B}" destId="{C7B26804-DDA1-44FD-9CDE-D792BC2CC350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BE9AD3B-7A2A-4DC1-9557-DD8E05214ADA}" type="doc">
      <dgm:prSet loTypeId="urn:microsoft.com/office/officeart/2005/8/layout/chevron1" loCatId="process" qsTypeId="urn:microsoft.com/office/officeart/2005/8/quickstyle/simple2" qsCatId="simple" csTypeId="urn:microsoft.com/office/officeart/2005/8/colors/accent2_1" csCatId="accent2" phldr="1"/>
      <dgm:spPr/>
    </dgm:pt>
    <dgm:pt modelId="{2C148EC8-83B1-41DE-9DA9-1CD506D60899}">
      <dgm:prSet phldrT="[Texto]" custT="1"/>
      <dgm:spPr>
        <a:solidFill>
          <a:schemeClr val="accent4">
            <a:lumMod val="60000"/>
            <a:lumOff val="40000"/>
          </a:schemeClr>
        </a:solidFill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200" dirty="0" smtClean="0"/>
            <a:t>Medida del funcionamiento del Sistema de Gestión de la Calidad </a:t>
          </a:r>
          <a:endParaRPr lang="es-EC" sz="1200" dirty="0"/>
        </a:p>
      </dgm:t>
    </dgm:pt>
    <dgm:pt modelId="{83C114C5-C9AE-4B55-B6CD-7E0B336E62A3}" type="parTrans" cxnId="{C3073C71-29C8-48F4-850A-49C7F134F962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7374D201-4B34-4D6C-9E33-375E7A447084}" type="sibTrans" cxnId="{C3073C71-29C8-48F4-850A-49C7F134F962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B1356F9C-6396-478A-A1E8-F94CCC2D9F2A}">
      <dgm:prSet phldrT="[Texto]" custT="1"/>
      <dgm:spPr>
        <a:solidFill>
          <a:schemeClr val="accent5">
            <a:lumMod val="40000"/>
            <a:lumOff val="60000"/>
          </a:schemeClr>
        </a:solidFill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200" dirty="0" smtClean="0"/>
            <a:t>Instrumento de mejora continua de los procesos de la organización</a:t>
          </a:r>
          <a:endParaRPr lang="es-EC" sz="1200" dirty="0"/>
        </a:p>
      </dgm:t>
    </dgm:pt>
    <dgm:pt modelId="{525647CB-FAD6-47BD-93F0-AB416D3A3FEE}" type="parTrans" cxnId="{786851BE-D023-4AC6-8CC2-DFF29A70C48C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A12BE520-7150-4AF6-B1FF-AD331AAD01B2}" type="sibTrans" cxnId="{786851BE-D023-4AC6-8CC2-DFF29A70C48C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920AFEA9-6872-4287-8BD9-30A2852346DB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  <a:effectLst>
          <a:glow rad="228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200" b="1" smtClean="0"/>
            <a:t>AUDITORIA DE SGC</a:t>
          </a:r>
          <a:endParaRPr lang="es-EC" sz="1200" b="1" dirty="0"/>
        </a:p>
      </dgm:t>
    </dgm:pt>
    <dgm:pt modelId="{24FBEA79-2E21-4944-A8ED-75CC9F2DF74C}" type="parTrans" cxnId="{B52E9754-0C30-427C-BBE2-E44B45E1C811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59D92E35-5C04-4B6B-BEE7-D58F9B8701CE}" type="sibTrans" cxnId="{B52E9754-0C30-427C-BBE2-E44B45E1C811}">
      <dgm:prSet/>
      <dgm:spPr/>
      <dgm:t>
        <a:bodyPr/>
        <a:lstStyle/>
        <a:p>
          <a:endParaRPr lang="es-EC" sz="1200">
            <a:solidFill>
              <a:schemeClr val="tx1"/>
            </a:solidFill>
          </a:endParaRPr>
        </a:p>
      </dgm:t>
    </dgm:pt>
    <dgm:pt modelId="{E97538F4-087F-423C-980C-D97330501316}" type="pres">
      <dgm:prSet presAssocID="{1BE9AD3B-7A2A-4DC1-9557-DD8E05214ADA}" presName="Name0" presStyleCnt="0">
        <dgm:presLayoutVars>
          <dgm:dir/>
          <dgm:animLvl val="lvl"/>
          <dgm:resizeHandles val="exact"/>
        </dgm:presLayoutVars>
      </dgm:prSet>
      <dgm:spPr/>
    </dgm:pt>
    <dgm:pt modelId="{C7CB9A4B-CC2E-4513-A0DE-23C30520ED7B}" type="pres">
      <dgm:prSet presAssocID="{920AFEA9-6872-4287-8BD9-30A2852346DB}" presName="parTxOnly" presStyleLbl="node1" presStyleIdx="0" presStyleCnt="3" custLinFactNeighborX="7075" custLinFactNeighborY="-1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903F2B-7B11-46DD-98F0-D034F2EA56B3}" type="pres">
      <dgm:prSet presAssocID="{59D92E35-5C04-4B6B-BEE7-D58F9B8701CE}" presName="parTxOnlySpace" presStyleCnt="0"/>
      <dgm:spPr/>
    </dgm:pt>
    <dgm:pt modelId="{07A783F1-3994-47F1-8921-4D2CAE3D2752}" type="pres">
      <dgm:prSet presAssocID="{2C148EC8-83B1-41DE-9DA9-1CD506D60899}" presName="parTxOnly" presStyleLbl="node1" presStyleIdx="1" presStyleCnt="3" custLinFactNeighborX="7075" custLinFactNeighborY="-1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C5A7EF-3496-4842-BDA7-A1115EE6FBEE}" type="pres">
      <dgm:prSet presAssocID="{7374D201-4B34-4D6C-9E33-375E7A447084}" presName="parTxOnlySpace" presStyleCnt="0"/>
      <dgm:spPr/>
    </dgm:pt>
    <dgm:pt modelId="{63953858-AEB3-441F-AB26-A82C2390D2C3}" type="pres">
      <dgm:prSet presAssocID="{B1356F9C-6396-478A-A1E8-F94CCC2D9F2A}" presName="parTxOnly" presStyleLbl="node1" presStyleIdx="2" presStyleCnt="3" custLinFactNeighborX="7075" custLinFactNeighborY="-1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86851BE-D023-4AC6-8CC2-DFF29A70C48C}" srcId="{1BE9AD3B-7A2A-4DC1-9557-DD8E05214ADA}" destId="{B1356F9C-6396-478A-A1E8-F94CCC2D9F2A}" srcOrd="2" destOrd="0" parTransId="{525647CB-FAD6-47BD-93F0-AB416D3A3FEE}" sibTransId="{A12BE520-7150-4AF6-B1FF-AD331AAD01B2}"/>
    <dgm:cxn modelId="{91F336E4-FDB8-4D33-8BFC-C972D5FEB4D7}" type="presOf" srcId="{2C148EC8-83B1-41DE-9DA9-1CD506D60899}" destId="{07A783F1-3994-47F1-8921-4D2CAE3D2752}" srcOrd="0" destOrd="0" presId="urn:microsoft.com/office/officeart/2005/8/layout/chevron1"/>
    <dgm:cxn modelId="{C3073C71-29C8-48F4-850A-49C7F134F962}" srcId="{1BE9AD3B-7A2A-4DC1-9557-DD8E05214ADA}" destId="{2C148EC8-83B1-41DE-9DA9-1CD506D60899}" srcOrd="1" destOrd="0" parTransId="{83C114C5-C9AE-4B55-B6CD-7E0B336E62A3}" sibTransId="{7374D201-4B34-4D6C-9E33-375E7A447084}"/>
    <dgm:cxn modelId="{06D4D6D2-1E63-4147-BD21-3D8230B32775}" type="presOf" srcId="{920AFEA9-6872-4287-8BD9-30A2852346DB}" destId="{C7CB9A4B-CC2E-4513-A0DE-23C30520ED7B}" srcOrd="0" destOrd="0" presId="urn:microsoft.com/office/officeart/2005/8/layout/chevron1"/>
    <dgm:cxn modelId="{B52E9754-0C30-427C-BBE2-E44B45E1C811}" srcId="{1BE9AD3B-7A2A-4DC1-9557-DD8E05214ADA}" destId="{920AFEA9-6872-4287-8BD9-30A2852346DB}" srcOrd="0" destOrd="0" parTransId="{24FBEA79-2E21-4944-A8ED-75CC9F2DF74C}" sibTransId="{59D92E35-5C04-4B6B-BEE7-D58F9B8701CE}"/>
    <dgm:cxn modelId="{0ADCC556-38D8-4034-9382-C8627F660C68}" type="presOf" srcId="{B1356F9C-6396-478A-A1E8-F94CCC2D9F2A}" destId="{63953858-AEB3-441F-AB26-A82C2390D2C3}" srcOrd="0" destOrd="0" presId="urn:microsoft.com/office/officeart/2005/8/layout/chevron1"/>
    <dgm:cxn modelId="{3561E7A1-FB21-40D1-9646-14F41D7A620E}" type="presOf" srcId="{1BE9AD3B-7A2A-4DC1-9557-DD8E05214ADA}" destId="{E97538F4-087F-423C-980C-D97330501316}" srcOrd="0" destOrd="0" presId="urn:microsoft.com/office/officeart/2005/8/layout/chevron1"/>
    <dgm:cxn modelId="{28595718-BD35-43B6-9500-C4FC5C717220}" type="presParOf" srcId="{E97538F4-087F-423C-980C-D97330501316}" destId="{C7CB9A4B-CC2E-4513-A0DE-23C30520ED7B}" srcOrd="0" destOrd="0" presId="urn:microsoft.com/office/officeart/2005/8/layout/chevron1"/>
    <dgm:cxn modelId="{7832FC56-BF15-440B-9171-C2D7C9579A4A}" type="presParOf" srcId="{E97538F4-087F-423C-980C-D97330501316}" destId="{CC903F2B-7B11-46DD-98F0-D034F2EA56B3}" srcOrd="1" destOrd="0" presId="urn:microsoft.com/office/officeart/2005/8/layout/chevron1"/>
    <dgm:cxn modelId="{5B530D67-F0F2-4A7C-AE6A-E584444FA8F5}" type="presParOf" srcId="{E97538F4-087F-423C-980C-D97330501316}" destId="{07A783F1-3994-47F1-8921-4D2CAE3D2752}" srcOrd="2" destOrd="0" presId="urn:microsoft.com/office/officeart/2005/8/layout/chevron1"/>
    <dgm:cxn modelId="{40DEDE1E-4F32-48F6-938E-505F5852D62B}" type="presParOf" srcId="{E97538F4-087F-423C-980C-D97330501316}" destId="{17C5A7EF-3496-4842-BDA7-A1115EE6FBEE}" srcOrd="3" destOrd="0" presId="urn:microsoft.com/office/officeart/2005/8/layout/chevron1"/>
    <dgm:cxn modelId="{37C4E81F-54D9-43A6-BBD8-DB7D75523C1E}" type="presParOf" srcId="{E97538F4-087F-423C-980C-D97330501316}" destId="{63953858-AEB3-441F-AB26-A82C2390D2C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A0A9ED2-7509-4331-A30C-F784975234AA}" type="doc">
      <dgm:prSet loTypeId="urn:microsoft.com/office/officeart/2005/8/layout/bProcess3" loCatId="process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C"/>
        </a:p>
      </dgm:t>
    </dgm:pt>
    <dgm:pt modelId="{4754C292-EC16-4CFB-836A-6CE70FCAFB72}">
      <dgm:prSet phldrT="[Texto]" custT="1"/>
      <dgm:spPr/>
      <dgm:t>
        <a:bodyPr/>
        <a:lstStyle/>
        <a:p>
          <a:r>
            <a:rPr lang="es-EC" sz="1200" b="1" cap="small" baseline="0" dirty="0" smtClean="0">
              <a:latin typeface="Georgia" panose="02040502050405020303" pitchFamily="18" charset="0"/>
            </a:rPr>
            <a:t>Objetivos de programa de auditoria</a:t>
          </a:r>
          <a:endParaRPr lang="es-EC" sz="1200" b="1" cap="small" baseline="0" dirty="0">
            <a:latin typeface="Georgia" panose="02040502050405020303" pitchFamily="18" charset="0"/>
          </a:endParaRPr>
        </a:p>
      </dgm:t>
    </dgm:pt>
    <dgm:pt modelId="{8AEF092A-F148-4A31-B10E-57FAFB507997}" type="parTrans" cxnId="{57FE22B0-A651-42C8-8B1B-BB7616217A7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C536D6F-D3EB-4C48-8A1A-3071AA759534}" type="sibTrans" cxnId="{57FE22B0-A651-42C8-8B1B-BB7616217A7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11FD144-30D9-41C8-8492-025B0BF38BEA}">
      <dgm:prSet phldrT="[Texto]" custT="1"/>
      <dgm:spPr/>
      <dgm:t>
        <a:bodyPr/>
        <a:lstStyle/>
        <a:p>
          <a:r>
            <a:rPr lang="es-EC" sz="1200" dirty="0" smtClean="0">
              <a:latin typeface="Georgia" panose="02040502050405020303" pitchFamily="18" charset="0"/>
            </a:rPr>
            <a:t>Duración</a:t>
          </a:r>
          <a:endParaRPr lang="es-EC" sz="1200" dirty="0">
            <a:latin typeface="Georgia" panose="02040502050405020303" pitchFamily="18" charset="0"/>
          </a:endParaRPr>
        </a:p>
      </dgm:t>
    </dgm:pt>
    <dgm:pt modelId="{FAF48C88-6558-41F5-AD7D-CAE1D7EAB810}" type="parTrans" cxnId="{4E43FC23-B9A8-4646-8663-A277776C064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4921DC4-DDEB-48A5-AE9A-167A7E897509}" type="sibTrans" cxnId="{4E43FC23-B9A8-4646-8663-A277776C064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6794C9E-E200-4D16-B14C-14DE02510998}">
      <dgm:prSet phldrT="[Texto]" custT="1"/>
      <dgm:spPr/>
      <dgm:t>
        <a:bodyPr/>
        <a:lstStyle/>
        <a:p>
          <a:r>
            <a:rPr lang="es-EC" sz="1200" b="1" cap="small" baseline="0" dirty="0" smtClean="0">
              <a:latin typeface="Georgia" panose="02040502050405020303" pitchFamily="18" charset="0"/>
            </a:rPr>
            <a:t>Procedimientos</a:t>
          </a:r>
          <a:endParaRPr lang="es-EC" sz="1200" b="1" cap="small" baseline="0" dirty="0">
            <a:latin typeface="Georgia" panose="02040502050405020303" pitchFamily="18" charset="0"/>
          </a:endParaRPr>
        </a:p>
      </dgm:t>
    </dgm:pt>
    <dgm:pt modelId="{C47C1D63-504D-4FDC-9C9B-321FB3884CED}" type="parTrans" cxnId="{9C5DAE18-EC8A-470C-B63F-86FDBCDAE596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37D9E74-9028-41D9-AB4B-3F61108538C0}" type="sibTrans" cxnId="{9C5DAE18-EC8A-470C-B63F-86FDBCDAE596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1E5E83C-FB26-4EE6-BDA2-A6DB8673B65C}">
      <dgm:prSet phldrT="[Texto]" custT="1"/>
      <dgm:spPr/>
      <dgm:t>
        <a:bodyPr/>
        <a:lstStyle/>
        <a:p>
          <a:r>
            <a:rPr lang="es-EC" sz="1200" dirty="0" smtClean="0">
              <a:latin typeface="Georgia" panose="02040502050405020303" pitchFamily="18" charset="0"/>
            </a:rPr>
            <a:t>Ubicación</a:t>
          </a:r>
          <a:endParaRPr lang="es-EC" sz="1200" dirty="0">
            <a:latin typeface="Georgia" panose="02040502050405020303" pitchFamily="18" charset="0"/>
          </a:endParaRPr>
        </a:p>
      </dgm:t>
    </dgm:pt>
    <dgm:pt modelId="{FFE9C9A3-CCB7-42F5-A2D9-593F697B9E2A}" type="parTrans" cxnId="{286832CF-917A-416E-B3A0-A5B8373809F0}">
      <dgm:prSet/>
      <dgm:spPr/>
      <dgm:t>
        <a:bodyPr/>
        <a:lstStyle/>
        <a:p>
          <a:endParaRPr lang="es-EC"/>
        </a:p>
      </dgm:t>
    </dgm:pt>
    <dgm:pt modelId="{9694733A-DD83-4D6B-B647-0D6178F59CD7}" type="sibTrans" cxnId="{286832CF-917A-416E-B3A0-A5B8373809F0}">
      <dgm:prSet/>
      <dgm:spPr/>
      <dgm:t>
        <a:bodyPr/>
        <a:lstStyle/>
        <a:p>
          <a:endParaRPr lang="es-EC"/>
        </a:p>
      </dgm:t>
    </dgm:pt>
    <dgm:pt modelId="{C0AD0560-8C91-42C9-B486-02B29C00F486}">
      <dgm:prSet phldrT="[Texto]" custT="1"/>
      <dgm:spPr/>
      <dgm:t>
        <a:bodyPr/>
        <a:lstStyle/>
        <a:p>
          <a:r>
            <a:rPr lang="es-EC" sz="1200" dirty="0" smtClean="0">
              <a:latin typeface="Georgia" panose="02040502050405020303" pitchFamily="18" charset="0"/>
            </a:rPr>
            <a:t>Cronograma</a:t>
          </a:r>
          <a:endParaRPr lang="es-EC" sz="1200" dirty="0">
            <a:latin typeface="Georgia" panose="02040502050405020303" pitchFamily="18" charset="0"/>
          </a:endParaRPr>
        </a:p>
      </dgm:t>
    </dgm:pt>
    <dgm:pt modelId="{0C400C50-D6D8-4699-9877-9225DBF71455}" type="parTrans" cxnId="{106BB1D7-8872-4C6C-8474-9359C759AAC6}">
      <dgm:prSet/>
      <dgm:spPr/>
      <dgm:t>
        <a:bodyPr/>
        <a:lstStyle/>
        <a:p>
          <a:endParaRPr lang="es-EC"/>
        </a:p>
      </dgm:t>
    </dgm:pt>
    <dgm:pt modelId="{3E5665E1-3884-4623-8957-E8D3C3C66BC0}" type="sibTrans" cxnId="{106BB1D7-8872-4C6C-8474-9359C759AAC6}">
      <dgm:prSet/>
      <dgm:spPr/>
      <dgm:t>
        <a:bodyPr/>
        <a:lstStyle/>
        <a:p>
          <a:endParaRPr lang="es-EC"/>
        </a:p>
      </dgm:t>
    </dgm:pt>
    <dgm:pt modelId="{3BB7C057-38C6-45BD-9419-5C34CC939AF3}">
      <dgm:prSet phldrT="[Texto]" custT="1"/>
      <dgm:spPr/>
      <dgm:t>
        <a:bodyPr/>
        <a:lstStyle/>
        <a:p>
          <a:r>
            <a:rPr lang="es-EC" sz="1200" b="1" cap="small" baseline="0" dirty="0" smtClean="0">
              <a:latin typeface="Georgia" panose="02040502050405020303" pitchFamily="18" charset="0"/>
            </a:rPr>
            <a:t>alcance</a:t>
          </a:r>
          <a:endParaRPr lang="es-EC" sz="1200" b="1" cap="small" baseline="0" dirty="0">
            <a:latin typeface="Georgia" panose="02040502050405020303" pitchFamily="18" charset="0"/>
          </a:endParaRPr>
        </a:p>
      </dgm:t>
    </dgm:pt>
    <dgm:pt modelId="{EEFFB873-2144-4954-8E28-18EA782E85B6}" type="sibTrans" cxnId="{328A70F6-1578-46D8-AE0D-D47AD67A4C9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A311628-FC5B-4C39-BB31-798BFC9E7291}" type="parTrans" cxnId="{328A70F6-1578-46D8-AE0D-D47AD67A4C9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E4628E9-4BE4-4ADB-ABD2-B0D2D9F04397}">
      <dgm:prSet phldrT="[Texto]" custT="1"/>
      <dgm:spPr/>
      <dgm:t>
        <a:bodyPr/>
        <a:lstStyle/>
        <a:p>
          <a:r>
            <a:rPr lang="es-EC" sz="1200" b="1" cap="small" baseline="0" dirty="0" smtClean="0">
              <a:latin typeface="Georgia" panose="02040502050405020303" pitchFamily="18" charset="0"/>
            </a:rPr>
            <a:t>Criterios</a:t>
          </a:r>
        </a:p>
      </dgm:t>
    </dgm:pt>
    <dgm:pt modelId="{34D07120-A9D8-43D6-8F62-780231834A7A}" type="parTrans" cxnId="{F9822623-26CD-42D2-9ED6-09A3432CFA8F}">
      <dgm:prSet/>
      <dgm:spPr/>
      <dgm:t>
        <a:bodyPr/>
        <a:lstStyle/>
        <a:p>
          <a:endParaRPr lang="es-EC"/>
        </a:p>
      </dgm:t>
    </dgm:pt>
    <dgm:pt modelId="{09227904-FE20-481B-9099-59B6E1A4F3EC}" type="sibTrans" cxnId="{F9822623-26CD-42D2-9ED6-09A3432CFA8F}">
      <dgm:prSet/>
      <dgm:spPr/>
      <dgm:t>
        <a:bodyPr/>
        <a:lstStyle/>
        <a:p>
          <a:endParaRPr lang="es-EC"/>
        </a:p>
      </dgm:t>
    </dgm:pt>
    <dgm:pt modelId="{DF547F71-CCE7-4A6C-A7F2-76EEE2CBDB77}">
      <dgm:prSet phldrT="[Texto]" custT="1"/>
      <dgm:spPr/>
      <dgm:t>
        <a:bodyPr/>
        <a:lstStyle/>
        <a:p>
          <a:r>
            <a:rPr lang="es-EC" sz="1200" b="1" cap="small" baseline="0" dirty="0" smtClean="0">
              <a:latin typeface="Georgia" panose="02040502050405020303" pitchFamily="18" charset="0"/>
            </a:rPr>
            <a:t>Selección de equipo auditor</a:t>
          </a:r>
        </a:p>
      </dgm:t>
    </dgm:pt>
    <dgm:pt modelId="{0C97C712-A11E-4B92-97DA-D15F35E983BC}" type="parTrans" cxnId="{7C05C412-3A2D-400C-AFC3-5F0842EAE7DF}">
      <dgm:prSet/>
      <dgm:spPr/>
      <dgm:t>
        <a:bodyPr/>
        <a:lstStyle/>
        <a:p>
          <a:endParaRPr lang="es-EC"/>
        </a:p>
      </dgm:t>
    </dgm:pt>
    <dgm:pt modelId="{C995215B-7B33-470E-9906-865878FB848B}" type="sibTrans" cxnId="{7C05C412-3A2D-400C-AFC3-5F0842EAE7DF}">
      <dgm:prSet/>
      <dgm:spPr/>
      <dgm:t>
        <a:bodyPr/>
        <a:lstStyle/>
        <a:p>
          <a:endParaRPr lang="es-EC"/>
        </a:p>
      </dgm:t>
    </dgm:pt>
    <dgm:pt modelId="{1DA52346-7B30-4902-89E5-576904D8E14A}">
      <dgm:prSet phldrT="[Texto]" custT="1"/>
      <dgm:spPr/>
      <dgm:t>
        <a:bodyPr/>
        <a:lstStyle/>
        <a:p>
          <a:r>
            <a:rPr lang="es-EC" sz="1200" b="1" cap="small" baseline="0" dirty="0" smtClean="0">
              <a:latin typeface="Georgia" panose="02040502050405020303" pitchFamily="18" charset="0"/>
            </a:rPr>
            <a:t>Recursos necesarios</a:t>
          </a:r>
        </a:p>
      </dgm:t>
    </dgm:pt>
    <dgm:pt modelId="{D3286D63-4444-44F7-8A81-0375F92D3C99}" type="parTrans" cxnId="{35CA7F96-2CA9-4755-B5D9-8D08D7181F83}">
      <dgm:prSet/>
      <dgm:spPr/>
      <dgm:t>
        <a:bodyPr/>
        <a:lstStyle/>
        <a:p>
          <a:endParaRPr lang="es-EC"/>
        </a:p>
      </dgm:t>
    </dgm:pt>
    <dgm:pt modelId="{24B0A345-9178-4068-8DBA-E9FB661829A6}" type="sibTrans" cxnId="{35CA7F96-2CA9-4755-B5D9-8D08D7181F83}">
      <dgm:prSet/>
      <dgm:spPr/>
      <dgm:t>
        <a:bodyPr/>
        <a:lstStyle/>
        <a:p>
          <a:endParaRPr lang="es-EC"/>
        </a:p>
      </dgm:t>
    </dgm:pt>
    <dgm:pt modelId="{126A108B-BBEA-481D-9180-CB806F7B344F}">
      <dgm:prSet phldrT="[Texto]" custT="1"/>
      <dgm:spPr/>
      <dgm:t>
        <a:bodyPr/>
        <a:lstStyle/>
        <a:p>
          <a:r>
            <a:rPr lang="es-EC" sz="1200" b="1" cap="small" baseline="0" dirty="0" smtClean="0">
              <a:latin typeface="Georgia" panose="02040502050405020303" pitchFamily="18" charset="0"/>
            </a:rPr>
            <a:t>Confidencialidad, seguridad, salud ocupacional</a:t>
          </a:r>
        </a:p>
        <a:p>
          <a:endParaRPr lang="es-EC" sz="1200" b="1" cap="small" baseline="0" dirty="0" smtClean="0">
            <a:latin typeface="Georgia" panose="02040502050405020303" pitchFamily="18" charset="0"/>
          </a:endParaRPr>
        </a:p>
      </dgm:t>
    </dgm:pt>
    <dgm:pt modelId="{2F8DC58E-26D2-4A1E-802B-407B293F85B6}" type="parTrans" cxnId="{5801F68E-EB77-454D-8E1A-3F260DD2FC68}">
      <dgm:prSet/>
      <dgm:spPr/>
      <dgm:t>
        <a:bodyPr/>
        <a:lstStyle/>
        <a:p>
          <a:endParaRPr lang="es-EC"/>
        </a:p>
      </dgm:t>
    </dgm:pt>
    <dgm:pt modelId="{304E8A91-A179-4FB4-B638-7904E418F76A}" type="sibTrans" cxnId="{5801F68E-EB77-454D-8E1A-3F260DD2FC68}">
      <dgm:prSet/>
      <dgm:spPr/>
      <dgm:t>
        <a:bodyPr/>
        <a:lstStyle/>
        <a:p>
          <a:endParaRPr lang="es-EC"/>
        </a:p>
      </dgm:t>
    </dgm:pt>
    <dgm:pt modelId="{D51B9E95-4CA7-401F-A8D8-9C0BA8E9F46B}" type="pres">
      <dgm:prSet presAssocID="{DA0A9ED2-7509-4331-A30C-F784975234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7511AF7-5CE8-4ED7-BFE1-E0D79DDDA72E}" type="pres">
      <dgm:prSet presAssocID="{4754C292-EC16-4CFB-836A-6CE70FCAFB7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CF1A08-F560-4F29-99D4-BFE51D70BD8D}" type="pres">
      <dgm:prSet presAssocID="{8C536D6F-D3EB-4C48-8A1A-3071AA759534}" presName="sibTrans" presStyleLbl="sibTrans1D1" presStyleIdx="0" presStyleCnt="6"/>
      <dgm:spPr/>
      <dgm:t>
        <a:bodyPr/>
        <a:lstStyle/>
        <a:p>
          <a:endParaRPr lang="es-EC"/>
        </a:p>
      </dgm:t>
    </dgm:pt>
    <dgm:pt modelId="{D1E953C6-EC2A-479B-AA2E-6D9996701BCC}" type="pres">
      <dgm:prSet presAssocID="{8C536D6F-D3EB-4C48-8A1A-3071AA759534}" presName="connectorText" presStyleLbl="sibTrans1D1" presStyleIdx="0" presStyleCnt="6"/>
      <dgm:spPr/>
      <dgm:t>
        <a:bodyPr/>
        <a:lstStyle/>
        <a:p>
          <a:endParaRPr lang="es-EC"/>
        </a:p>
      </dgm:t>
    </dgm:pt>
    <dgm:pt modelId="{78314C8C-60C4-4FF3-93C2-61462E684ECA}" type="pres">
      <dgm:prSet presAssocID="{3BB7C057-38C6-45BD-9419-5C34CC939AF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44236C-5ABE-4EBA-A189-156FFBD4E32A}" type="pres">
      <dgm:prSet presAssocID="{EEFFB873-2144-4954-8E28-18EA782E85B6}" presName="sibTrans" presStyleLbl="sibTrans1D1" presStyleIdx="1" presStyleCnt="6"/>
      <dgm:spPr/>
      <dgm:t>
        <a:bodyPr/>
        <a:lstStyle/>
        <a:p>
          <a:endParaRPr lang="es-EC"/>
        </a:p>
      </dgm:t>
    </dgm:pt>
    <dgm:pt modelId="{CC2EA714-FCA2-4796-8C45-8B7FC7349CC8}" type="pres">
      <dgm:prSet presAssocID="{EEFFB873-2144-4954-8E28-18EA782E85B6}" presName="connectorText" presStyleLbl="sibTrans1D1" presStyleIdx="1" presStyleCnt="6"/>
      <dgm:spPr/>
      <dgm:t>
        <a:bodyPr/>
        <a:lstStyle/>
        <a:p>
          <a:endParaRPr lang="es-EC"/>
        </a:p>
      </dgm:t>
    </dgm:pt>
    <dgm:pt modelId="{4BFFCF05-CBB6-47E0-BA12-EEB7CE8DAAF7}" type="pres">
      <dgm:prSet presAssocID="{A6794C9E-E200-4D16-B14C-14DE0251099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7FA4F0-A15F-49D5-889A-DC6E83F1A06D}" type="pres">
      <dgm:prSet presAssocID="{B37D9E74-9028-41D9-AB4B-3F61108538C0}" presName="sibTrans" presStyleLbl="sibTrans1D1" presStyleIdx="2" presStyleCnt="6"/>
      <dgm:spPr/>
      <dgm:t>
        <a:bodyPr/>
        <a:lstStyle/>
        <a:p>
          <a:endParaRPr lang="es-EC"/>
        </a:p>
      </dgm:t>
    </dgm:pt>
    <dgm:pt modelId="{A89582E8-C373-41B9-885B-E4EFE64C3F3F}" type="pres">
      <dgm:prSet presAssocID="{B37D9E74-9028-41D9-AB4B-3F61108538C0}" presName="connectorText" presStyleLbl="sibTrans1D1" presStyleIdx="2" presStyleCnt="6"/>
      <dgm:spPr/>
      <dgm:t>
        <a:bodyPr/>
        <a:lstStyle/>
        <a:p>
          <a:endParaRPr lang="es-EC"/>
        </a:p>
      </dgm:t>
    </dgm:pt>
    <dgm:pt modelId="{2F1EEB66-0FA2-41FD-86B3-89914674A5E1}" type="pres">
      <dgm:prSet presAssocID="{1E4628E9-4BE4-4ADB-ABD2-B0D2D9F0439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E0EDE5-0401-4D3C-8561-D523D9193BCC}" type="pres">
      <dgm:prSet presAssocID="{09227904-FE20-481B-9099-59B6E1A4F3EC}" presName="sibTrans" presStyleLbl="sibTrans1D1" presStyleIdx="3" presStyleCnt="6"/>
      <dgm:spPr/>
      <dgm:t>
        <a:bodyPr/>
        <a:lstStyle/>
        <a:p>
          <a:endParaRPr lang="es-EC"/>
        </a:p>
      </dgm:t>
    </dgm:pt>
    <dgm:pt modelId="{A625CAAE-5C9D-4ECC-AA66-6976E64E1840}" type="pres">
      <dgm:prSet presAssocID="{09227904-FE20-481B-9099-59B6E1A4F3EC}" presName="connectorText" presStyleLbl="sibTrans1D1" presStyleIdx="3" presStyleCnt="6"/>
      <dgm:spPr/>
      <dgm:t>
        <a:bodyPr/>
        <a:lstStyle/>
        <a:p>
          <a:endParaRPr lang="es-EC"/>
        </a:p>
      </dgm:t>
    </dgm:pt>
    <dgm:pt modelId="{5B2C78C3-D9CC-49EB-9E7C-BF6A4B7F5E54}" type="pres">
      <dgm:prSet presAssocID="{DF547F71-CCE7-4A6C-A7F2-76EEE2CBDB7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381B9C-5168-4398-AD96-6DEE35C8A462}" type="pres">
      <dgm:prSet presAssocID="{C995215B-7B33-470E-9906-865878FB848B}" presName="sibTrans" presStyleLbl="sibTrans1D1" presStyleIdx="4" presStyleCnt="6"/>
      <dgm:spPr/>
      <dgm:t>
        <a:bodyPr/>
        <a:lstStyle/>
        <a:p>
          <a:endParaRPr lang="es-EC"/>
        </a:p>
      </dgm:t>
    </dgm:pt>
    <dgm:pt modelId="{F2063D9F-03CB-43A4-8292-1E7925445B7E}" type="pres">
      <dgm:prSet presAssocID="{C995215B-7B33-470E-9906-865878FB848B}" presName="connectorText" presStyleLbl="sibTrans1D1" presStyleIdx="4" presStyleCnt="6"/>
      <dgm:spPr/>
      <dgm:t>
        <a:bodyPr/>
        <a:lstStyle/>
        <a:p>
          <a:endParaRPr lang="es-EC"/>
        </a:p>
      </dgm:t>
    </dgm:pt>
    <dgm:pt modelId="{59D118A3-9FFE-4491-AFE3-FA97FB637D83}" type="pres">
      <dgm:prSet presAssocID="{1DA52346-7B30-4902-89E5-576904D8E14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6AF8BF-E135-4B00-8128-AAFE8AFFEA20}" type="pres">
      <dgm:prSet presAssocID="{24B0A345-9178-4068-8DBA-E9FB661829A6}" presName="sibTrans" presStyleLbl="sibTrans1D1" presStyleIdx="5" presStyleCnt="6"/>
      <dgm:spPr/>
      <dgm:t>
        <a:bodyPr/>
        <a:lstStyle/>
        <a:p>
          <a:endParaRPr lang="es-EC"/>
        </a:p>
      </dgm:t>
    </dgm:pt>
    <dgm:pt modelId="{39E87A8C-9AE2-42BE-B6AB-393962E8A2B4}" type="pres">
      <dgm:prSet presAssocID="{24B0A345-9178-4068-8DBA-E9FB661829A6}" presName="connectorText" presStyleLbl="sibTrans1D1" presStyleIdx="5" presStyleCnt="6"/>
      <dgm:spPr/>
      <dgm:t>
        <a:bodyPr/>
        <a:lstStyle/>
        <a:p>
          <a:endParaRPr lang="es-EC"/>
        </a:p>
      </dgm:t>
    </dgm:pt>
    <dgm:pt modelId="{E7E39EFE-3D27-403C-8073-0DAB5C387719}" type="pres">
      <dgm:prSet presAssocID="{126A108B-BBEA-481D-9180-CB806F7B344F}" presName="node" presStyleLbl="node1" presStyleIdx="6" presStyleCnt="7" custScaleX="1114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8DAFF37-89A0-4D40-9254-F3339D851D24}" type="presOf" srcId="{3BB7C057-38C6-45BD-9419-5C34CC939AF3}" destId="{78314C8C-60C4-4FF3-93C2-61462E684ECA}" srcOrd="0" destOrd="0" presId="urn:microsoft.com/office/officeart/2005/8/layout/bProcess3"/>
    <dgm:cxn modelId="{1689C08F-C965-4A80-B4FF-AE5E68000620}" type="presOf" srcId="{A6794C9E-E200-4D16-B14C-14DE02510998}" destId="{4BFFCF05-CBB6-47E0-BA12-EEB7CE8DAAF7}" srcOrd="0" destOrd="0" presId="urn:microsoft.com/office/officeart/2005/8/layout/bProcess3"/>
    <dgm:cxn modelId="{07AAA5E6-5A9D-4D10-ACB0-1FD3C311F15F}" type="presOf" srcId="{41E5E83C-FB26-4EE6-BDA2-A6DB8673B65C}" destId="{78314C8C-60C4-4FF3-93C2-61462E684ECA}" srcOrd="0" destOrd="2" presId="urn:microsoft.com/office/officeart/2005/8/layout/bProcess3"/>
    <dgm:cxn modelId="{9C5DAE18-EC8A-470C-B63F-86FDBCDAE596}" srcId="{DA0A9ED2-7509-4331-A30C-F784975234AA}" destId="{A6794C9E-E200-4D16-B14C-14DE02510998}" srcOrd="2" destOrd="0" parTransId="{C47C1D63-504D-4FDC-9C9B-321FB3884CED}" sibTransId="{B37D9E74-9028-41D9-AB4B-3F61108538C0}"/>
    <dgm:cxn modelId="{1AED1931-4654-4819-96FF-602E7BCDA11E}" type="presOf" srcId="{09227904-FE20-481B-9099-59B6E1A4F3EC}" destId="{06E0EDE5-0401-4D3C-8561-D523D9193BCC}" srcOrd="0" destOrd="0" presId="urn:microsoft.com/office/officeart/2005/8/layout/bProcess3"/>
    <dgm:cxn modelId="{08A1618F-59DC-4077-A2F6-CD1AB1A12114}" type="presOf" srcId="{C995215B-7B33-470E-9906-865878FB848B}" destId="{F2063D9F-03CB-43A4-8292-1E7925445B7E}" srcOrd="1" destOrd="0" presId="urn:microsoft.com/office/officeart/2005/8/layout/bProcess3"/>
    <dgm:cxn modelId="{9EEAD47D-C6E2-4499-9A6B-1B779B5CA565}" type="presOf" srcId="{126A108B-BBEA-481D-9180-CB806F7B344F}" destId="{E7E39EFE-3D27-403C-8073-0DAB5C387719}" srcOrd="0" destOrd="0" presId="urn:microsoft.com/office/officeart/2005/8/layout/bProcess3"/>
    <dgm:cxn modelId="{4DC941A8-93BD-48EF-A353-59F221FEE1C4}" type="presOf" srcId="{DA0A9ED2-7509-4331-A30C-F784975234AA}" destId="{D51B9E95-4CA7-401F-A8D8-9C0BA8E9F46B}" srcOrd="0" destOrd="0" presId="urn:microsoft.com/office/officeart/2005/8/layout/bProcess3"/>
    <dgm:cxn modelId="{EC28C79B-D8B8-4368-A986-C5884350E9F2}" type="presOf" srcId="{EEFFB873-2144-4954-8E28-18EA782E85B6}" destId="{6144236C-5ABE-4EBA-A189-156FFBD4E32A}" srcOrd="0" destOrd="0" presId="urn:microsoft.com/office/officeart/2005/8/layout/bProcess3"/>
    <dgm:cxn modelId="{F3C49F0A-86EB-4751-B3C1-B9E429D73594}" type="presOf" srcId="{1DA52346-7B30-4902-89E5-576904D8E14A}" destId="{59D118A3-9FFE-4491-AFE3-FA97FB637D83}" srcOrd="0" destOrd="0" presId="urn:microsoft.com/office/officeart/2005/8/layout/bProcess3"/>
    <dgm:cxn modelId="{CCA8F6B2-DB7A-4039-B971-924933BA1B4D}" type="presOf" srcId="{24B0A345-9178-4068-8DBA-E9FB661829A6}" destId="{39E87A8C-9AE2-42BE-B6AB-393962E8A2B4}" srcOrd="1" destOrd="0" presId="urn:microsoft.com/office/officeart/2005/8/layout/bProcess3"/>
    <dgm:cxn modelId="{286832CF-917A-416E-B3A0-A5B8373809F0}" srcId="{3BB7C057-38C6-45BD-9419-5C34CC939AF3}" destId="{41E5E83C-FB26-4EE6-BDA2-A6DB8673B65C}" srcOrd="1" destOrd="0" parTransId="{FFE9C9A3-CCB7-42F5-A2D9-593F697B9E2A}" sibTransId="{9694733A-DD83-4D6B-B647-0D6178F59CD7}"/>
    <dgm:cxn modelId="{519F8E1E-CA04-4F91-9FE1-DA434B0489ED}" type="presOf" srcId="{EEFFB873-2144-4954-8E28-18EA782E85B6}" destId="{CC2EA714-FCA2-4796-8C45-8B7FC7349CC8}" srcOrd="1" destOrd="0" presId="urn:microsoft.com/office/officeart/2005/8/layout/bProcess3"/>
    <dgm:cxn modelId="{4600DD15-8EE0-429B-9D09-1063CAF51ED6}" type="presOf" srcId="{8C536D6F-D3EB-4C48-8A1A-3071AA759534}" destId="{87CF1A08-F560-4F29-99D4-BFE51D70BD8D}" srcOrd="0" destOrd="0" presId="urn:microsoft.com/office/officeart/2005/8/layout/bProcess3"/>
    <dgm:cxn modelId="{F9822623-26CD-42D2-9ED6-09A3432CFA8F}" srcId="{DA0A9ED2-7509-4331-A30C-F784975234AA}" destId="{1E4628E9-4BE4-4ADB-ABD2-B0D2D9F04397}" srcOrd="3" destOrd="0" parTransId="{34D07120-A9D8-43D6-8F62-780231834A7A}" sibTransId="{09227904-FE20-481B-9099-59B6E1A4F3EC}"/>
    <dgm:cxn modelId="{4E0EDF92-2AB4-4E82-8E7A-EC3EC149F423}" type="presOf" srcId="{B37D9E74-9028-41D9-AB4B-3F61108538C0}" destId="{917FA4F0-A15F-49D5-889A-DC6E83F1A06D}" srcOrd="0" destOrd="0" presId="urn:microsoft.com/office/officeart/2005/8/layout/bProcess3"/>
    <dgm:cxn modelId="{5723150D-3E8C-4EFB-8226-99FF316EF30E}" type="presOf" srcId="{C0AD0560-8C91-42C9-B486-02B29C00F486}" destId="{78314C8C-60C4-4FF3-93C2-61462E684ECA}" srcOrd="0" destOrd="3" presId="urn:microsoft.com/office/officeart/2005/8/layout/bProcess3"/>
    <dgm:cxn modelId="{7C05C412-3A2D-400C-AFC3-5F0842EAE7DF}" srcId="{DA0A9ED2-7509-4331-A30C-F784975234AA}" destId="{DF547F71-CCE7-4A6C-A7F2-76EEE2CBDB77}" srcOrd="4" destOrd="0" parTransId="{0C97C712-A11E-4B92-97DA-D15F35E983BC}" sibTransId="{C995215B-7B33-470E-9906-865878FB848B}"/>
    <dgm:cxn modelId="{93097DA7-72D5-4DD1-BC12-894D6EF62344}" type="presOf" srcId="{24B0A345-9178-4068-8DBA-E9FB661829A6}" destId="{C56AF8BF-E135-4B00-8128-AAFE8AFFEA20}" srcOrd="0" destOrd="0" presId="urn:microsoft.com/office/officeart/2005/8/layout/bProcess3"/>
    <dgm:cxn modelId="{70DB1A94-253E-43F6-85DD-0BD1FBE10506}" type="presOf" srcId="{C995215B-7B33-470E-9906-865878FB848B}" destId="{1E381B9C-5168-4398-AD96-6DEE35C8A462}" srcOrd="0" destOrd="0" presId="urn:microsoft.com/office/officeart/2005/8/layout/bProcess3"/>
    <dgm:cxn modelId="{18419738-0B8D-41B6-BE58-DE2144C9B356}" type="presOf" srcId="{09227904-FE20-481B-9099-59B6E1A4F3EC}" destId="{A625CAAE-5C9D-4ECC-AA66-6976E64E1840}" srcOrd="1" destOrd="0" presId="urn:microsoft.com/office/officeart/2005/8/layout/bProcess3"/>
    <dgm:cxn modelId="{B773A2E2-DB87-4E89-B640-57927A29D3E5}" type="presOf" srcId="{1E4628E9-4BE4-4ADB-ABD2-B0D2D9F04397}" destId="{2F1EEB66-0FA2-41FD-86B3-89914674A5E1}" srcOrd="0" destOrd="0" presId="urn:microsoft.com/office/officeart/2005/8/layout/bProcess3"/>
    <dgm:cxn modelId="{052F44AB-7BE7-4FEA-A3F8-7B4859227C57}" type="presOf" srcId="{DF547F71-CCE7-4A6C-A7F2-76EEE2CBDB77}" destId="{5B2C78C3-D9CC-49EB-9E7C-BF6A4B7F5E54}" srcOrd="0" destOrd="0" presId="urn:microsoft.com/office/officeart/2005/8/layout/bProcess3"/>
    <dgm:cxn modelId="{4E43FC23-B9A8-4646-8663-A277776C064A}" srcId="{3BB7C057-38C6-45BD-9419-5C34CC939AF3}" destId="{A11FD144-30D9-41C8-8492-025B0BF38BEA}" srcOrd="0" destOrd="0" parTransId="{FAF48C88-6558-41F5-AD7D-CAE1D7EAB810}" sibTransId="{B4921DC4-DDEB-48A5-AE9A-167A7E897509}"/>
    <dgm:cxn modelId="{476D7D19-AA35-45CA-A745-E1A02060E6C0}" type="presOf" srcId="{8C536D6F-D3EB-4C48-8A1A-3071AA759534}" destId="{D1E953C6-EC2A-479B-AA2E-6D9996701BCC}" srcOrd="1" destOrd="0" presId="urn:microsoft.com/office/officeart/2005/8/layout/bProcess3"/>
    <dgm:cxn modelId="{AAC2BDE9-8B1F-454F-A4A8-CF53352520A8}" type="presOf" srcId="{B37D9E74-9028-41D9-AB4B-3F61108538C0}" destId="{A89582E8-C373-41B9-885B-E4EFE64C3F3F}" srcOrd="1" destOrd="0" presId="urn:microsoft.com/office/officeart/2005/8/layout/bProcess3"/>
    <dgm:cxn modelId="{106BB1D7-8872-4C6C-8474-9359C759AAC6}" srcId="{3BB7C057-38C6-45BD-9419-5C34CC939AF3}" destId="{C0AD0560-8C91-42C9-B486-02B29C00F486}" srcOrd="2" destOrd="0" parTransId="{0C400C50-D6D8-4699-9877-9225DBF71455}" sibTransId="{3E5665E1-3884-4623-8957-E8D3C3C66BC0}"/>
    <dgm:cxn modelId="{35CA7F96-2CA9-4755-B5D9-8D08D7181F83}" srcId="{DA0A9ED2-7509-4331-A30C-F784975234AA}" destId="{1DA52346-7B30-4902-89E5-576904D8E14A}" srcOrd="5" destOrd="0" parTransId="{D3286D63-4444-44F7-8A81-0375F92D3C99}" sibTransId="{24B0A345-9178-4068-8DBA-E9FB661829A6}"/>
    <dgm:cxn modelId="{57FE22B0-A651-42C8-8B1B-BB7616217A72}" srcId="{DA0A9ED2-7509-4331-A30C-F784975234AA}" destId="{4754C292-EC16-4CFB-836A-6CE70FCAFB72}" srcOrd="0" destOrd="0" parTransId="{8AEF092A-F148-4A31-B10E-57FAFB507997}" sibTransId="{8C536D6F-D3EB-4C48-8A1A-3071AA759534}"/>
    <dgm:cxn modelId="{A673E650-703A-4427-9B21-71F0CD3D9CB2}" type="presOf" srcId="{A11FD144-30D9-41C8-8492-025B0BF38BEA}" destId="{78314C8C-60C4-4FF3-93C2-61462E684ECA}" srcOrd="0" destOrd="1" presId="urn:microsoft.com/office/officeart/2005/8/layout/bProcess3"/>
    <dgm:cxn modelId="{48C4940D-3361-4B89-AFAF-9C558296BA46}" type="presOf" srcId="{4754C292-EC16-4CFB-836A-6CE70FCAFB72}" destId="{B7511AF7-5CE8-4ED7-BFE1-E0D79DDDA72E}" srcOrd="0" destOrd="0" presId="urn:microsoft.com/office/officeart/2005/8/layout/bProcess3"/>
    <dgm:cxn modelId="{5801F68E-EB77-454D-8E1A-3F260DD2FC68}" srcId="{DA0A9ED2-7509-4331-A30C-F784975234AA}" destId="{126A108B-BBEA-481D-9180-CB806F7B344F}" srcOrd="6" destOrd="0" parTransId="{2F8DC58E-26D2-4A1E-802B-407B293F85B6}" sibTransId="{304E8A91-A179-4FB4-B638-7904E418F76A}"/>
    <dgm:cxn modelId="{328A70F6-1578-46D8-AE0D-D47AD67A4C9B}" srcId="{DA0A9ED2-7509-4331-A30C-F784975234AA}" destId="{3BB7C057-38C6-45BD-9419-5C34CC939AF3}" srcOrd="1" destOrd="0" parTransId="{3A311628-FC5B-4C39-BB31-798BFC9E7291}" sibTransId="{EEFFB873-2144-4954-8E28-18EA782E85B6}"/>
    <dgm:cxn modelId="{CB2ADFBE-D5ED-440C-94E8-B84333A46AEE}" type="presParOf" srcId="{D51B9E95-4CA7-401F-A8D8-9C0BA8E9F46B}" destId="{B7511AF7-5CE8-4ED7-BFE1-E0D79DDDA72E}" srcOrd="0" destOrd="0" presId="urn:microsoft.com/office/officeart/2005/8/layout/bProcess3"/>
    <dgm:cxn modelId="{52751B4F-70F2-41B3-BDB1-7BD7D8290726}" type="presParOf" srcId="{D51B9E95-4CA7-401F-A8D8-9C0BA8E9F46B}" destId="{87CF1A08-F560-4F29-99D4-BFE51D70BD8D}" srcOrd="1" destOrd="0" presId="urn:microsoft.com/office/officeart/2005/8/layout/bProcess3"/>
    <dgm:cxn modelId="{520D535F-A1A2-4072-BE87-59D4DADF6FA0}" type="presParOf" srcId="{87CF1A08-F560-4F29-99D4-BFE51D70BD8D}" destId="{D1E953C6-EC2A-479B-AA2E-6D9996701BCC}" srcOrd="0" destOrd="0" presId="urn:microsoft.com/office/officeart/2005/8/layout/bProcess3"/>
    <dgm:cxn modelId="{991034AC-E74B-4038-B82D-55917252D34B}" type="presParOf" srcId="{D51B9E95-4CA7-401F-A8D8-9C0BA8E9F46B}" destId="{78314C8C-60C4-4FF3-93C2-61462E684ECA}" srcOrd="2" destOrd="0" presId="urn:microsoft.com/office/officeart/2005/8/layout/bProcess3"/>
    <dgm:cxn modelId="{85ABC426-9ADF-4578-B89E-37B92768B6A7}" type="presParOf" srcId="{D51B9E95-4CA7-401F-A8D8-9C0BA8E9F46B}" destId="{6144236C-5ABE-4EBA-A189-156FFBD4E32A}" srcOrd="3" destOrd="0" presId="urn:microsoft.com/office/officeart/2005/8/layout/bProcess3"/>
    <dgm:cxn modelId="{ADC1040D-5B1A-4CCE-95AE-B29E81328072}" type="presParOf" srcId="{6144236C-5ABE-4EBA-A189-156FFBD4E32A}" destId="{CC2EA714-FCA2-4796-8C45-8B7FC7349CC8}" srcOrd="0" destOrd="0" presId="urn:microsoft.com/office/officeart/2005/8/layout/bProcess3"/>
    <dgm:cxn modelId="{8A7A1460-586C-4A80-9F0C-B00DE7E564EA}" type="presParOf" srcId="{D51B9E95-4CA7-401F-A8D8-9C0BA8E9F46B}" destId="{4BFFCF05-CBB6-47E0-BA12-EEB7CE8DAAF7}" srcOrd="4" destOrd="0" presId="urn:microsoft.com/office/officeart/2005/8/layout/bProcess3"/>
    <dgm:cxn modelId="{0E5E03F1-3CB8-4E92-9F61-A88C06E43384}" type="presParOf" srcId="{D51B9E95-4CA7-401F-A8D8-9C0BA8E9F46B}" destId="{917FA4F0-A15F-49D5-889A-DC6E83F1A06D}" srcOrd="5" destOrd="0" presId="urn:microsoft.com/office/officeart/2005/8/layout/bProcess3"/>
    <dgm:cxn modelId="{7822C7C8-DDEF-422B-A103-7AD11FBCCAA6}" type="presParOf" srcId="{917FA4F0-A15F-49D5-889A-DC6E83F1A06D}" destId="{A89582E8-C373-41B9-885B-E4EFE64C3F3F}" srcOrd="0" destOrd="0" presId="urn:microsoft.com/office/officeart/2005/8/layout/bProcess3"/>
    <dgm:cxn modelId="{E7226D8A-F6B2-47F8-BBFE-7C50D61F6FFD}" type="presParOf" srcId="{D51B9E95-4CA7-401F-A8D8-9C0BA8E9F46B}" destId="{2F1EEB66-0FA2-41FD-86B3-89914674A5E1}" srcOrd="6" destOrd="0" presId="urn:microsoft.com/office/officeart/2005/8/layout/bProcess3"/>
    <dgm:cxn modelId="{C63F0358-937F-4DBE-8CCD-232002C45FDF}" type="presParOf" srcId="{D51B9E95-4CA7-401F-A8D8-9C0BA8E9F46B}" destId="{06E0EDE5-0401-4D3C-8561-D523D9193BCC}" srcOrd="7" destOrd="0" presId="urn:microsoft.com/office/officeart/2005/8/layout/bProcess3"/>
    <dgm:cxn modelId="{4A72F1CE-77C7-4F4F-AF45-DF213B84BEC7}" type="presParOf" srcId="{06E0EDE5-0401-4D3C-8561-D523D9193BCC}" destId="{A625CAAE-5C9D-4ECC-AA66-6976E64E1840}" srcOrd="0" destOrd="0" presId="urn:microsoft.com/office/officeart/2005/8/layout/bProcess3"/>
    <dgm:cxn modelId="{A018BB1A-83B9-4F85-B761-2E4915D4E6BE}" type="presParOf" srcId="{D51B9E95-4CA7-401F-A8D8-9C0BA8E9F46B}" destId="{5B2C78C3-D9CC-49EB-9E7C-BF6A4B7F5E54}" srcOrd="8" destOrd="0" presId="urn:microsoft.com/office/officeart/2005/8/layout/bProcess3"/>
    <dgm:cxn modelId="{34A777E3-DB40-4617-B9F2-D627BE1A436D}" type="presParOf" srcId="{D51B9E95-4CA7-401F-A8D8-9C0BA8E9F46B}" destId="{1E381B9C-5168-4398-AD96-6DEE35C8A462}" srcOrd="9" destOrd="0" presId="urn:microsoft.com/office/officeart/2005/8/layout/bProcess3"/>
    <dgm:cxn modelId="{3EBF16B8-9E5B-4B15-883D-811782A7AACF}" type="presParOf" srcId="{1E381B9C-5168-4398-AD96-6DEE35C8A462}" destId="{F2063D9F-03CB-43A4-8292-1E7925445B7E}" srcOrd="0" destOrd="0" presId="urn:microsoft.com/office/officeart/2005/8/layout/bProcess3"/>
    <dgm:cxn modelId="{1C988043-D001-4344-B8E8-78F0327E09F5}" type="presParOf" srcId="{D51B9E95-4CA7-401F-A8D8-9C0BA8E9F46B}" destId="{59D118A3-9FFE-4491-AFE3-FA97FB637D83}" srcOrd="10" destOrd="0" presId="urn:microsoft.com/office/officeart/2005/8/layout/bProcess3"/>
    <dgm:cxn modelId="{5FF094A3-E96F-4D37-B68F-D61C7CEDE408}" type="presParOf" srcId="{D51B9E95-4CA7-401F-A8D8-9C0BA8E9F46B}" destId="{C56AF8BF-E135-4B00-8128-AAFE8AFFEA20}" srcOrd="11" destOrd="0" presId="urn:microsoft.com/office/officeart/2005/8/layout/bProcess3"/>
    <dgm:cxn modelId="{E9B9CE5E-1407-416B-B8E9-435502BA5769}" type="presParOf" srcId="{C56AF8BF-E135-4B00-8128-AAFE8AFFEA20}" destId="{39E87A8C-9AE2-42BE-B6AB-393962E8A2B4}" srcOrd="0" destOrd="0" presId="urn:microsoft.com/office/officeart/2005/8/layout/bProcess3"/>
    <dgm:cxn modelId="{C6BA1D90-85C5-485B-9507-C899E65580BB}" type="presParOf" srcId="{D51B9E95-4CA7-401F-A8D8-9C0BA8E9F46B}" destId="{E7E39EFE-3D27-403C-8073-0DAB5C387719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D4022-EEDF-45EA-8214-5BBA61009EF7}" type="doc">
      <dgm:prSet loTypeId="urn:microsoft.com/office/officeart/2005/8/layout/process5" loCatId="process" qsTypeId="urn:microsoft.com/office/officeart/2005/8/quickstyle/simple5" qsCatId="simple" csTypeId="urn:microsoft.com/office/officeart/2005/8/colors/colorful5" csCatId="colorful" phldr="1"/>
      <dgm:spPr/>
    </dgm:pt>
    <dgm:pt modelId="{6652F9D1-2BE3-4A2E-90CB-A0B068C0AE6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Mundo Globalizado </a:t>
          </a:r>
          <a:endParaRPr lang="es-EC" dirty="0">
            <a:solidFill>
              <a:schemeClr val="tx1"/>
            </a:solidFill>
          </a:endParaRPr>
        </a:p>
      </dgm:t>
    </dgm:pt>
    <dgm:pt modelId="{181AD522-EC00-4E8C-8FA0-B2E650C708B8}" type="parTrans" cxnId="{6774DB2C-E016-4E57-8743-22BD153D307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6C44913-D1EB-4270-806F-C19BF5971A74}" type="sibTrans" cxnId="{6774DB2C-E016-4E57-8743-22BD153D307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A93F365-5A46-4A7E-B0D3-47D2A678885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Competencia</a:t>
          </a:r>
          <a:endParaRPr lang="es-EC" dirty="0">
            <a:solidFill>
              <a:schemeClr val="tx1"/>
            </a:solidFill>
          </a:endParaRPr>
        </a:p>
      </dgm:t>
    </dgm:pt>
    <dgm:pt modelId="{F39FC3C0-5640-4E66-B7FD-6B0AB908DE50}" type="parTrans" cxnId="{4FB4BA5E-9653-4A3F-8647-3B11C468C7C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E452F21-CCF7-4573-8F2C-103EC740C136}" type="sibTrans" cxnId="{4FB4BA5E-9653-4A3F-8647-3B11C468C7C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1F5FBF1-6108-45D7-9BDF-D51AA2EBD1A6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SGC</a:t>
          </a:r>
          <a:endParaRPr lang="es-EC" dirty="0">
            <a:solidFill>
              <a:schemeClr val="tx1"/>
            </a:solidFill>
          </a:endParaRPr>
        </a:p>
      </dgm:t>
    </dgm:pt>
    <dgm:pt modelId="{CFA9D7C9-C1F1-4B0B-849F-237DFA893D86}" type="parTrans" cxnId="{8B2A2DB1-CAAA-4D70-B9FB-4422538371E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1EFC289-3452-4ACC-B0DC-A8AE9E6C11D3}" type="sibTrans" cxnId="{8B2A2DB1-CAAA-4D70-B9FB-4422538371E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7327011-81DA-4E94-B8E0-4B61373952D1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Clientes</a:t>
          </a:r>
          <a:endParaRPr lang="es-EC" dirty="0">
            <a:solidFill>
              <a:schemeClr val="tx1"/>
            </a:solidFill>
          </a:endParaRPr>
        </a:p>
      </dgm:t>
    </dgm:pt>
    <dgm:pt modelId="{3964F067-F512-48E2-B48B-7CE32B70D371}" type="parTrans" cxnId="{F282AFA1-07A6-43C7-921F-0848A37EABF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EF2F95B-D755-4AC7-897B-4E33D2144316}" type="sibTrans" cxnId="{F282AFA1-07A6-43C7-921F-0848A37EABF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A90D880-BEEB-44F6-948E-F0C54E1EEA2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Certificación</a:t>
          </a:r>
          <a:endParaRPr lang="es-EC" dirty="0">
            <a:solidFill>
              <a:schemeClr val="tx1"/>
            </a:solidFill>
          </a:endParaRPr>
        </a:p>
      </dgm:t>
    </dgm:pt>
    <dgm:pt modelId="{EABFAB5C-7530-4F57-B106-AAA6369F7EB1}" type="parTrans" cxnId="{93B7474C-C364-4A2D-8358-933AB199AAF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1BC1C64-AD57-4E23-87DF-2ACAF708EBAE}" type="sibTrans" cxnId="{93B7474C-C364-4A2D-8358-933AB199AAF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B39E86E-3BA5-474E-93E9-4E2C0E44B9AE}" type="pres">
      <dgm:prSet presAssocID="{E40D4022-EEDF-45EA-8214-5BBA61009EF7}" presName="diagram" presStyleCnt="0">
        <dgm:presLayoutVars>
          <dgm:dir/>
          <dgm:resizeHandles val="exact"/>
        </dgm:presLayoutVars>
      </dgm:prSet>
      <dgm:spPr/>
    </dgm:pt>
    <dgm:pt modelId="{9929C191-A8D8-4363-A0ED-13A19B2EBB0A}" type="pres">
      <dgm:prSet presAssocID="{6652F9D1-2BE3-4A2E-90CB-A0B068C0AE6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30FBED-2621-48D9-9773-F2EFF2EE01A5}" type="pres">
      <dgm:prSet presAssocID="{A6C44913-D1EB-4270-806F-C19BF5971A74}" presName="sibTrans" presStyleLbl="sibTrans2D1" presStyleIdx="0" presStyleCnt="4"/>
      <dgm:spPr/>
      <dgm:t>
        <a:bodyPr/>
        <a:lstStyle/>
        <a:p>
          <a:endParaRPr lang="es-EC"/>
        </a:p>
      </dgm:t>
    </dgm:pt>
    <dgm:pt modelId="{6D31867F-480A-4E39-BBA8-3E6CC513928A}" type="pres">
      <dgm:prSet presAssocID="{A6C44913-D1EB-4270-806F-C19BF5971A74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9735EE92-7188-4FDF-995D-0FF8E1BCDDB4}" type="pres">
      <dgm:prSet presAssocID="{0A93F365-5A46-4A7E-B0D3-47D2A678885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989B08-2614-4B33-B7B8-454A5D62B62D}" type="pres">
      <dgm:prSet presAssocID="{4E452F21-CCF7-4573-8F2C-103EC740C136}" presName="sibTrans" presStyleLbl="sibTrans2D1" presStyleIdx="1" presStyleCnt="4"/>
      <dgm:spPr/>
      <dgm:t>
        <a:bodyPr/>
        <a:lstStyle/>
        <a:p>
          <a:endParaRPr lang="es-EC"/>
        </a:p>
      </dgm:t>
    </dgm:pt>
    <dgm:pt modelId="{7989CE56-0013-4EA2-A6E4-AF08A802F6CF}" type="pres">
      <dgm:prSet presAssocID="{4E452F21-CCF7-4573-8F2C-103EC740C136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E3D7A58A-126E-4E0E-AA40-9D52C2B05166}" type="pres">
      <dgm:prSet presAssocID="{47327011-81DA-4E94-B8E0-4B61373952D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A5681B-D86C-4219-9AEA-73FB8D377829}" type="pres">
      <dgm:prSet presAssocID="{8EF2F95B-D755-4AC7-897B-4E33D2144316}" presName="sibTrans" presStyleLbl="sibTrans2D1" presStyleIdx="2" presStyleCnt="4"/>
      <dgm:spPr/>
      <dgm:t>
        <a:bodyPr/>
        <a:lstStyle/>
        <a:p>
          <a:endParaRPr lang="es-EC"/>
        </a:p>
      </dgm:t>
    </dgm:pt>
    <dgm:pt modelId="{61D30A30-A13F-4365-974D-B172805A8187}" type="pres">
      <dgm:prSet presAssocID="{8EF2F95B-D755-4AC7-897B-4E33D2144316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824AEE04-436B-44B0-812F-D4BA99FB28CD}" type="pres">
      <dgm:prSet presAssocID="{01F5FBF1-6108-45D7-9BDF-D51AA2EBD1A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890CFF-ED4C-456C-A3E9-809407316A41}" type="pres">
      <dgm:prSet presAssocID="{01EFC289-3452-4ACC-B0DC-A8AE9E6C11D3}" presName="sibTrans" presStyleLbl="sibTrans2D1" presStyleIdx="3" presStyleCnt="4"/>
      <dgm:spPr/>
      <dgm:t>
        <a:bodyPr/>
        <a:lstStyle/>
        <a:p>
          <a:endParaRPr lang="es-EC"/>
        </a:p>
      </dgm:t>
    </dgm:pt>
    <dgm:pt modelId="{FBD54816-A577-49D0-AB93-F7657E749FBD}" type="pres">
      <dgm:prSet presAssocID="{01EFC289-3452-4ACC-B0DC-A8AE9E6C11D3}" presName="connectorText" presStyleLbl="sibTrans2D1" presStyleIdx="3" presStyleCnt="4"/>
      <dgm:spPr/>
      <dgm:t>
        <a:bodyPr/>
        <a:lstStyle/>
        <a:p>
          <a:endParaRPr lang="es-EC"/>
        </a:p>
      </dgm:t>
    </dgm:pt>
    <dgm:pt modelId="{A55DA355-ED3F-4BEC-B8EC-076DCDD7FC42}" type="pres">
      <dgm:prSet presAssocID="{CA90D880-BEEB-44F6-948E-F0C54E1EEA2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ABF363F-D94B-4B49-98B0-41267B6738F7}" type="presOf" srcId="{CA90D880-BEEB-44F6-948E-F0C54E1EEA2E}" destId="{A55DA355-ED3F-4BEC-B8EC-076DCDD7FC42}" srcOrd="0" destOrd="0" presId="urn:microsoft.com/office/officeart/2005/8/layout/process5"/>
    <dgm:cxn modelId="{8B2A2DB1-CAAA-4D70-B9FB-4422538371EB}" srcId="{E40D4022-EEDF-45EA-8214-5BBA61009EF7}" destId="{01F5FBF1-6108-45D7-9BDF-D51AA2EBD1A6}" srcOrd="3" destOrd="0" parTransId="{CFA9D7C9-C1F1-4B0B-849F-237DFA893D86}" sibTransId="{01EFC289-3452-4ACC-B0DC-A8AE9E6C11D3}"/>
    <dgm:cxn modelId="{AAABB890-17EE-4149-91EB-A9DC283DB5AF}" type="presOf" srcId="{6652F9D1-2BE3-4A2E-90CB-A0B068C0AE66}" destId="{9929C191-A8D8-4363-A0ED-13A19B2EBB0A}" srcOrd="0" destOrd="0" presId="urn:microsoft.com/office/officeart/2005/8/layout/process5"/>
    <dgm:cxn modelId="{4CB5BE0A-DA82-4DA9-9B89-A935BF87F978}" type="presOf" srcId="{01EFC289-3452-4ACC-B0DC-A8AE9E6C11D3}" destId="{FBD54816-A577-49D0-AB93-F7657E749FBD}" srcOrd="1" destOrd="0" presId="urn:microsoft.com/office/officeart/2005/8/layout/process5"/>
    <dgm:cxn modelId="{6C361B3E-0EA5-474C-8A75-DF3252A9B5F1}" type="presOf" srcId="{47327011-81DA-4E94-B8E0-4B61373952D1}" destId="{E3D7A58A-126E-4E0E-AA40-9D52C2B05166}" srcOrd="0" destOrd="0" presId="urn:microsoft.com/office/officeart/2005/8/layout/process5"/>
    <dgm:cxn modelId="{93B7474C-C364-4A2D-8358-933AB199AAFB}" srcId="{E40D4022-EEDF-45EA-8214-5BBA61009EF7}" destId="{CA90D880-BEEB-44F6-948E-F0C54E1EEA2E}" srcOrd="4" destOrd="0" parTransId="{EABFAB5C-7530-4F57-B106-AAA6369F7EB1}" sibTransId="{B1BC1C64-AD57-4E23-87DF-2ACAF708EBAE}"/>
    <dgm:cxn modelId="{153B984E-D4A6-402E-B949-CB3775F3C609}" type="presOf" srcId="{E40D4022-EEDF-45EA-8214-5BBA61009EF7}" destId="{6B39E86E-3BA5-474E-93E9-4E2C0E44B9AE}" srcOrd="0" destOrd="0" presId="urn:microsoft.com/office/officeart/2005/8/layout/process5"/>
    <dgm:cxn modelId="{BBE6E40F-0BAC-48D4-A663-3446D3A3C6D7}" type="presOf" srcId="{01F5FBF1-6108-45D7-9BDF-D51AA2EBD1A6}" destId="{824AEE04-436B-44B0-812F-D4BA99FB28CD}" srcOrd="0" destOrd="0" presId="urn:microsoft.com/office/officeart/2005/8/layout/process5"/>
    <dgm:cxn modelId="{599D3E60-658E-4CCA-97F5-A1E697E8704A}" type="presOf" srcId="{8EF2F95B-D755-4AC7-897B-4E33D2144316}" destId="{01A5681B-D86C-4219-9AEA-73FB8D377829}" srcOrd="0" destOrd="0" presId="urn:microsoft.com/office/officeart/2005/8/layout/process5"/>
    <dgm:cxn modelId="{79311A19-EF09-4CF3-BC60-951D6D29F6DA}" type="presOf" srcId="{4E452F21-CCF7-4573-8F2C-103EC740C136}" destId="{7989CE56-0013-4EA2-A6E4-AF08A802F6CF}" srcOrd="1" destOrd="0" presId="urn:microsoft.com/office/officeart/2005/8/layout/process5"/>
    <dgm:cxn modelId="{590EBFC6-9AC1-4399-A4B4-3234F515C1DC}" type="presOf" srcId="{8EF2F95B-D755-4AC7-897B-4E33D2144316}" destId="{61D30A30-A13F-4365-974D-B172805A8187}" srcOrd="1" destOrd="0" presId="urn:microsoft.com/office/officeart/2005/8/layout/process5"/>
    <dgm:cxn modelId="{6774DB2C-E016-4E57-8743-22BD153D3070}" srcId="{E40D4022-EEDF-45EA-8214-5BBA61009EF7}" destId="{6652F9D1-2BE3-4A2E-90CB-A0B068C0AE66}" srcOrd="0" destOrd="0" parTransId="{181AD522-EC00-4E8C-8FA0-B2E650C708B8}" sibTransId="{A6C44913-D1EB-4270-806F-C19BF5971A74}"/>
    <dgm:cxn modelId="{B912252B-582C-46AB-9710-CCB199669801}" type="presOf" srcId="{A6C44913-D1EB-4270-806F-C19BF5971A74}" destId="{BD30FBED-2621-48D9-9773-F2EFF2EE01A5}" srcOrd="0" destOrd="0" presId="urn:microsoft.com/office/officeart/2005/8/layout/process5"/>
    <dgm:cxn modelId="{397A3F21-F24A-49B4-BCD3-6EA413FC7389}" type="presOf" srcId="{0A93F365-5A46-4A7E-B0D3-47D2A678885D}" destId="{9735EE92-7188-4FDF-995D-0FF8E1BCDDB4}" srcOrd="0" destOrd="0" presId="urn:microsoft.com/office/officeart/2005/8/layout/process5"/>
    <dgm:cxn modelId="{4FB4BA5E-9653-4A3F-8647-3B11C468C7CF}" srcId="{E40D4022-EEDF-45EA-8214-5BBA61009EF7}" destId="{0A93F365-5A46-4A7E-B0D3-47D2A678885D}" srcOrd="1" destOrd="0" parTransId="{F39FC3C0-5640-4E66-B7FD-6B0AB908DE50}" sibTransId="{4E452F21-CCF7-4573-8F2C-103EC740C136}"/>
    <dgm:cxn modelId="{F282AFA1-07A6-43C7-921F-0848A37EABFD}" srcId="{E40D4022-EEDF-45EA-8214-5BBA61009EF7}" destId="{47327011-81DA-4E94-B8E0-4B61373952D1}" srcOrd="2" destOrd="0" parTransId="{3964F067-F512-48E2-B48B-7CE32B70D371}" sibTransId="{8EF2F95B-D755-4AC7-897B-4E33D2144316}"/>
    <dgm:cxn modelId="{E56630D9-A32B-4DC1-8FEC-66F751A337ED}" type="presOf" srcId="{4E452F21-CCF7-4573-8F2C-103EC740C136}" destId="{E0989B08-2614-4B33-B7B8-454A5D62B62D}" srcOrd="0" destOrd="0" presId="urn:microsoft.com/office/officeart/2005/8/layout/process5"/>
    <dgm:cxn modelId="{804CAA1A-F518-49B6-8CC6-D949AEEBC301}" type="presOf" srcId="{A6C44913-D1EB-4270-806F-C19BF5971A74}" destId="{6D31867F-480A-4E39-BBA8-3E6CC513928A}" srcOrd="1" destOrd="0" presId="urn:microsoft.com/office/officeart/2005/8/layout/process5"/>
    <dgm:cxn modelId="{09391F4D-BB03-43B4-8385-45B03C29890B}" type="presOf" srcId="{01EFC289-3452-4ACC-B0DC-A8AE9E6C11D3}" destId="{67890CFF-ED4C-456C-A3E9-809407316A41}" srcOrd="0" destOrd="0" presId="urn:microsoft.com/office/officeart/2005/8/layout/process5"/>
    <dgm:cxn modelId="{B50E9AC1-5DB2-4CF6-A917-99FF1BBD776D}" type="presParOf" srcId="{6B39E86E-3BA5-474E-93E9-4E2C0E44B9AE}" destId="{9929C191-A8D8-4363-A0ED-13A19B2EBB0A}" srcOrd="0" destOrd="0" presId="urn:microsoft.com/office/officeart/2005/8/layout/process5"/>
    <dgm:cxn modelId="{DAEA2F44-C4E2-4AA8-A197-F8AB30463862}" type="presParOf" srcId="{6B39E86E-3BA5-474E-93E9-4E2C0E44B9AE}" destId="{BD30FBED-2621-48D9-9773-F2EFF2EE01A5}" srcOrd="1" destOrd="0" presId="urn:microsoft.com/office/officeart/2005/8/layout/process5"/>
    <dgm:cxn modelId="{F0A2F49A-15C2-47DB-97A7-5BA3D7F6E4B2}" type="presParOf" srcId="{BD30FBED-2621-48D9-9773-F2EFF2EE01A5}" destId="{6D31867F-480A-4E39-BBA8-3E6CC513928A}" srcOrd="0" destOrd="0" presId="urn:microsoft.com/office/officeart/2005/8/layout/process5"/>
    <dgm:cxn modelId="{3A3E7841-8B99-46F2-B82D-6803203E0AFF}" type="presParOf" srcId="{6B39E86E-3BA5-474E-93E9-4E2C0E44B9AE}" destId="{9735EE92-7188-4FDF-995D-0FF8E1BCDDB4}" srcOrd="2" destOrd="0" presId="urn:microsoft.com/office/officeart/2005/8/layout/process5"/>
    <dgm:cxn modelId="{5D4B9C0A-D6D0-44D7-88DC-A2316C4F488A}" type="presParOf" srcId="{6B39E86E-3BA5-474E-93E9-4E2C0E44B9AE}" destId="{E0989B08-2614-4B33-B7B8-454A5D62B62D}" srcOrd="3" destOrd="0" presId="urn:microsoft.com/office/officeart/2005/8/layout/process5"/>
    <dgm:cxn modelId="{D7D6F43F-C6ED-48D5-ADCC-FBE8C7F594F5}" type="presParOf" srcId="{E0989B08-2614-4B33-B7B8-454A5D62B62D}" destId="{7989CE56-0013-4EA2-A6E4-AF08A802F6CF}" srcOrd="0" destOrd="0" presId="urn:microsoft.com/office/officeart/2005/8/layout/process5"/>
    <dgm:cxn modelId="{E1AC530A-921C-4321-8F34-43325469ABAD}" type="presParOf" srcId="{6B39E86E-3BA5-474E-93E9-4E2C0E44B9AE}" destId="{E3D7A58A-126E-4E0E-AA40-9D52C2B05166}" srcOrd="4" destOrd="0" presId="urn:microsoft.com/office/officeart/2005/8/layout/process5"/>
    <dgm:cxn modelId="{3FC4C89A-C731-4A3E-ACD9-6ABA8DCE27DE}" type="presParOf" srcId="{6B39E86E-3BA5-474E-93E9-4E2C0E44B9AE}" destId="{01A5681B-D86C-4219-9AEA-73FB8D377829}" srcOrd="5" destOrd="0" presId="urn:microsoft.com/office/officeart/2005/8/layout/process5"/>
    <dgm:cxn modelId="{0443F699-6CF7-4F97-9389-3AD41953B8C7}" type="presParOf" srcId="{01A5681B-D86C-4219-9AEA-73FB8D377829}" destId="{61D30A30-A13F-4365-974D-B172805A8187}" srcOrd="0" destOrd="0" presId="urn:microsoft.com/office/officeart/2005/8/layout/process5"/>
    <dgm:cxn modelId="{C4739006-7B68-4F84-976A-3CB90636C34A}" type="presParOf" srcId="{6B39E86E-3BA5-474E-93E9-4E2C0E44B9AE}" destId="{824AEE04-436B-44B0-812F-D4BA99FB28CD}" srcOrd="6" destOrd="0" presId="urn:microsoft.com/office/officeart/2005/8/layout/process5"/>
    <dgm:cxn modelId="{492B3303-E82B-483D-A0B2-1201CEFEE84D}" type="presParOf" srcId="{6B39E86E-3BA5-474E-93E9-4E2C0E44B9AE}" destId="{67890CFF-ED4C-456C-A3E9-809407316A41}" srcOrd="7" destOrd="0" presId="urn:microsoft.com/office/officeart/2005/8/layout/process5"/>
    <dgm:cxn modelId="{A37BC5DE-C1DB-4D5A-96F8-D48882019B61}" type="presParOf" srcId="{67890CFF-ED4C-456C-A3E9-809407316A41}" destId="{FBD54816-A577-49D0-AB93-F7657E749FBD}" srcOrd="0" destOrd="0" presId="urn:microsoft.com/office/officeart/2005/8/layout/process5"/>
    <dgm:cxn modelId="{01577BED-E230-4968-9C82-E0DDE90F5B31}" type="presParOf" srcId="{6B39E86E-3BA5-474E-93E9-4E2C0E44B9AE}" destId="{A55DA355-ED3F-4BEC-B8EC-076DCDD7FC42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A0A9ED2-7509-4331-A30C-F784975234AA}" type="doc">
      <dgm:prSet loTypeId="urn:microsoft.com/office/officeart/2009/layout/CircleArrowProcess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ED9B230-AF04-4D2C-8E43-555CCD87B1E4}">
      <dgm:prSet phldrT="[Texto]" custT="1"/>
      <dgm:spPr/>
      <dgm:t>
        <a:bodyPr/>
        <a:lstStyle/>
        <a:p>
          <a:r>
            <a:rPr lang="es-EC" sz="1200" dirty="0" smtClean="0">
              <a:latin typeface="Georgia" panose="02040502050405020303" pitchFamily="18" charset="0"/>
            </a:rPr>
            <a:t>Programa de Visita Previa</a:t>
          </a:r>
          <a:endParaRPr lang="es-EC" sz="1200" dirty="0">
            <a:latin typeface="Georgia" panose="02040502050405020303" pitchFamily="18" charset="0"/>
          </a:endParaRPr>
        </a:p>
      </dgm:t>
    </dgm:pt>
    <dgm:pt modelId="{C72A9B18-2A9B-4247-9B50-E53BBE2FF193}" type="parTrans" cxnId="{EBB646BE-4123-4D78-A2E4-B442CC19430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B34ADD5-927B-455B-9C76-C9CFB5940904}" type="sibTrans" cxnId="{EBB646BE-4123-4D78-A2E4-B442CC19430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754C292-EC16-4CFB-836A-6CE70FCAFB72}">
      <dgm:prSet phldrT="[Texto]" custT="1"/>
      <dgm:spPr/>
      <dgm:t>
        <a:bodyPr/>
        <a:lstStyle/>
        <a:p>
          <a:r>
            <a:rPr lang="es-EC" sz="1200" b="1" cap="small" baseline="0" smtClean="0">
              <a:latin typeface="Georgia" panose="02040502050405020303" pitchFamily="18" charset="0"/>
            </a:rPr>
            <a:t>Planificación de la Auditoría</a:t>
          </a:r>
          <a:endParaRPr lang="es-EC" sz="1200" b="1" cap="small" baseline="0" dirty="0">
            <a:latin typeface="Georgia" panose="02040502050405020303" pitchFamily="18" charset="0"/>
          </a:endParaRPr>
        </a:p>
      </dgm:t>
    </dgm:pt>
    <dgm:pt modelId="{8AEF092A-F148-4A31-B10E-57FAFB507997}" type="parTrans" cxnId="{57FE22B0-A651-42C8-8B1B-BB7616217A7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C536D6F-D3EB-4C48-8A1A-3071AA759534}" type="sibTrans" cxnId="{57FE22B0-A651-42C8-8B1B-BB7616217A72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BB7C057-38C6-45BD-9419-5C34CC939AF3}">
      <dgm:prSet phldrT="[Texto]" custT="1"/>
      <dgm:spPr/>
      <dgm:t>
        <a:bodyPr/>
        <a:lstStyle/>
        <a:p>
          <a:r>
            <a:rPr lang="es-EC" sz="1200" b="1" cap="small" baseline="0" smtClean="0">
              <a:latin typeface="Georgia" panose="02040502050405020303" pitchFamily="18" charset="0"/>
            </a:rPr>
            <a:t>Ejecución de la Auditoría</a:t>
          </a:r>
          <a:endParaRPr lang="es-EC" sz="1200" b="1" cap="small" baseline="0" dirty="0">
            <a:latin typeface="Georgia" panose="02040502050405020303" pitchFamily="18" charset="0"/>
          </a:endParaRPr>
        </a:p>
      </dgm:t>
    </dgm:pt>
    <dgm:pt modelId="{3A311628-FC5B-4C39-BB31-798BFC9E7291}" type="parTrans" cxnId="{328A70F6-1578-46D8-AE0D-D47AD67A4C9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EFFB873-2144-4954-8E28-18EA782E85B6}" type="sibTrans" cxnId="{328A70F6-1578-46D8-AE0D-D47AD67A4C9B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11FD144-30D9-41C8-8492-025B0BF38BEA}">
      <dgm:prSet phldrT="[Texto]" custT="1"/>
      <dgm:spPr/>
      <dgm:t>
        <a:bodyPr/>
        <a:lstStyle/>
        <a:p>
          <a:r>
            <a:rPr lang="es-EC" sz="1200" smtClean="0">
              <a:latin typeface="Georgia" panose="02040502050405020303" pitchFamily="18" charset="0"/>
            </a:rPr>
            <a:t>Desarrollo de actividades del Plan de Auditoría</a:t>
          </a:r>
          <a:endParaRPr lang="es-EC" sz="1200" dirty="0">
            <a:latin typeface="Georgia" panose="02040502050405020303" pitchFamily="18" charset="0"/>
          </a:endParaRPr>
        </a:p>
      </dgm:t>
    </dgm:pt>
    <dgm:pt modelId="{FAF48C88-6558-41F5-AD7D-CAE1D7EAB810}" type="parTrans" cxnId="{4E43FC23-B9A8-4646-8663-A277776C064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4921DC4-DDEB-48A5-AE9A-167A7E897509}" type="sibTrans" cxnId="{4E43FC23-B9A8-4646-8663-A277776C064A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6D655590-462C-49E0-8F18-7FC357332DDC}">
      <dgm:prSet phldrT="[Texto]" custT="1"/>
      <dgm:spPr/>
      <dgm:t>
        <a:bodyPr/>
        <a:lstStyle/>
        <a:p>
          <a:r>
            <a:rPr lang="es-EC" sz="1200" smtClean="0">
              <a:latin typeface="Georgia" panose="02040502050405020303" pitchFamily="18" charset="0"/>
            </a:rPr>
            <a:t>Determinación de Hallazgos</a:t>
          </a:r>
          <a:endParaRPr lang="es-EC" sz="1200" dirty="0">
            <a:latin typeface="Georgia" panose="02040502050405020303" pitchFamily="18" charset="0"/>
          </a:endParaRPr>
        </a:p>
      </dgm:t>
    </dgm:pt>
    <dgm:pt modelId="{BDEC97EB-F23D-4E96-B954-50CE3B66DAA9}" type="parTrans" cxnId="{65EBB90A-56F0-4CBC-8CC1-A88846D0FE31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5B11B99-6C87-4D89-B90C-E2FD8CB6DE9B}" type="sibTrans" cxnId="{65EBB90A-56F0-4CBC-8CC1-A88846D0FE31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6794C9E-E200-4D16-B14C-14DE02510998}">
      <dgm:prSet phldrT="[Texto]" custT="1"/>
      <dgm:spPr/>
      <dgm:t>
        <a:bodyPr/>
        <a:lstStyle/>
        <a:p>
          <a:r>
            <a:rPr lang="es-EC" sz="1200" b="1" cap="small" baseline="0" smtClean="0">
              <a:latin typeface="Georgia" panose="02040502050405020303" pitchFamily="18" charset="0"/>
            </a:rPr>
            <a:t>Comunicación de Resultados</a:t>
          </a:r>
          <a:endParaRPr lang="es-EC" sz="1200" b="1" cap="small" baseline="0" dirty="0">
            <a:latin typeface="Georgia" panose="02040502050405020303" pitchFamily="18" charset="0"/>
          </a:endParaRPr>
        </a:p>
      </dgm:t>
    </dgm:pt>
    <dgm:pt modelId="{C47C1D63-504D-4FDC-9C9B-321FB3884CED}" type="parTrans" cxnId="{9C5DAE18-EC8A-470C-B63F-86FDBCDAE596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37D9E74-9028-41D9-AB4B-3F61108538C0}" type="sibTrans" cxnId="{9C5DAE18-EC8A-470C-B63F-86FDBCDAE596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C9D9BC8-38DC-486A-89D1-82B74113DA19}">
      <dgm:prSet phldrT="[Texto]" custT="1"/>
      <dgm:spPr/>
      <dgm:t>
        <a:bodyPr/>
        <a:lstStyle/>
        <a:p>
          <a:r>
            <a:rPr lang="es-EC" sz="1200" dirty="0" smtClean="0">
              <a:latin typeface="Georgia" panose="02040502050405020303" pitchFamily="18" charset="0"/>
            </a:rPr>
            <a:t>Informe de auditoria</a:t>
          </a:r>
          <a:endParaRPr lang="es-EC" sz="1200" dirty="0">
            <a:latin typeface="Georgia" panose="02040502050405020303" pitchFamily="18" charset="0"/>
          </a:endParaRPr>
        </a:p>
      </dgm:t>
    </dgm:pt>
    <dgm:pt modelId="{050227FF-18AE-495B-A2FA-7272E1A239C9}" type="parTrans" cxnId="{821D7CD4-4D6E-4C00-811B-E87927321DD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D1D6E19E-F046-4EF5-AAA6-CB45745D3B12}" type="sibTrans" cxnId="{821D7CD4-4D6E-4C00-811B-E87927321DDF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C8678ED-E904-43BF-98C5-CD7B2411218F}">
      <dgm:prSet phldrT="[Texto]" custT="1"/>
      <dgm:spPr/>
      <dgm:t>
        <a:bodyPr/>
        <a:lstStyle/>
        <a:p>
          <a:r>
            <a:rPr lang="es-EC" sz="1200" smtClean="0">
              <a:latin typeface="Georgia" panose="02040502050405020303" pitchFamily="18" charset="0"/>
            </a:rPr>
            <a:t>Programa de Auditoria</a:t>
          </a:r>
          <a:endParaRPr lang="es-EC" sz="1200" dirty="0">
            <a:latin typeface="Georgia" panose="02040502050405020303" pitchFamily="18" charset="0"/>
          </a:endParaRPr>
        </a:p>
      </dgm:t>
    </dgm:pt>
    <dgm:pt modelId="{4664FB5D-6904-44BF-8046-FE212BD66749}" type="parTrans" cxnId="{AC6A888F-79AA-4560-B25A-7B339C97266E}">
      <dgm:prSet/>
      <dgm:spPr/>
      <dgm:t>
        <a:bodyPr/>
        <a:lstStyle/>
        <a:p>
          <a:endParaRPr lang="es-EC"/>
        </a:p>
      </dgm:t>
    </dgm:pt>
    <dgm:pt modelId="{E5650409-3DC2-4276-94AD-E76D853E4D7C}" type="sibTrans" cxnId="{AC6A888F-79AA-4560-B25A-7B339C97266E}">
      <dgm:prSet/>
      <dgm:spPr/>
      <dgm:t>
        <a:bodyPr/>
        <a:lstStyle/>
        <a:p>
          <a:endParaRPr lang="es-EC"/>
        </a:p>
      </dgm:t>
    </dgm:pt>
    <dgm:pt modelId="{E1F651DB-A38D-4656-A84D-642B954D2857}">
      <dgm:prSet phldrT="[Texto]" custT="1"/>
      <dgm:spPr/>
      <dgm:t>
        <a:bodyPr/>
        <a:lstStyle/>
        <a:p>
          <a:r>
            <a:rPr lang="es-EC" sz="1200" smtClean="0">
              <a:latin typeface="Georgia" panose="02040502050405020303" pitchFamily="18" charset="0"/>
            </a:rPr>
            <a:t>Plan de Auditoria</a:t>
          </a:r>
          <a:endParaRPr lang="es-EC" sz="1200" dirty="0">
            <a:latin typeface="Georgia" panose="02040502050405020303" pitchFamily="18" charset="0"/>
          </a:endParaRPr>
        </a:p>
      </dgm:t>
    </dgm:pt>
    <dgm:pt modelId="{000E370A-BC60-4AFC-BB43-BF04B74B5EA8}" type="parTrans" cxnId="{F16B728E-4185-4943-BC70-228925BF5C85}">
      <dgm:prSet/>
      <dgm:spPr/>
      <dgm:t>
        <a:bodyPr/>
        <a:lstStyle/>
        <a:p>
          <a:endParaRPr lang="es-EC"/>
        </a:p>
      </dgm:t>
    </dgm:pt>
    <dgm:pt modelId="{BA06B3F4-82BB-41AF-88AD-B392CA247EEF}" type="sibTrans" cxnId="{F16B728E-4185-4943-BC70-228925BF5C85}">
      <dgm:prSet/>
      <dgm:spPr/>
      <dgm:t>
        <a:bodyPr/>
        <a:lstStyle/>
        <a:p>
          <a:endParaRPr lang="es-EC"/>
        </a:p>
      </dgm:t>
    </dgm:pt>
    <dgm:pt modelId="{8AD7E5EB-26E0-47B2-B62C-22B8B31D6116}" type="pres">
      <dgm:prSet presAssocID="{DA0A9ED2-7509-4331-A30C-F784975234A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1402D05-0270-47C6-BDC6-D053F743580D}" type="pres">
      <dgm:prSet presAssocID="{4754C292-EC16-4CFB-836A-6CE70FCAFB72}" presName="Accent1" presStyleCnt="0"/>
      <dgm:spPr/>
      <dgm:t>
        <a:bodyPr/>
        <a:lstStyle/>
        <a:p>
          <a:endParaRPr lang="es-EC"/>
        </a:p>
      </dgm:t>
    </dgm:pt>
    <dgm:pt modelId="{A89330A9-6BD2-4C31-A25B-61172B005215}" type="pres">
      <dgm:prSet presAssocID="{4754C292-EC16-4CFB-836A-6CE70FCAFB72}" presName="Accent" presStyleLbl="node1" presStyleIdx="0" presStyleCnt="3"/>
      <dgm:spPr/>
      <dgm:t>
        <a:bodyPr/>
        <a:lstStyle/>
        <a:p>
          <a:endParaRPr lang="es-EC"/>
        </a:p>
      </dgm:t>
    </dgm:pt>
    <dgm:pt modelId="{DF0D3304-B14D-4D6D-9053-D785F77C44EE}" type="pres">
      <dgm:prSet presAssocID="{4754C292-EC16-4CFB-836A-6CE70FCAFB72}" presName="Child1" presStyleLbl="revTx" presStyleIdx="0" presStyleCnt="6" custScaleX="111926" custScaleY="114245" custLinFactNeighborX="-1362" custLinFactNeighborY="-17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56F1082-1BDD-4A37-B396-844073F4FC95}" type="pres">
      <dgm:prSet presAssocID="{4754C292-EC16-4CFB-836A-6CE70FCAFB72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09DB63-92B2-4B40-997E-7F7E5E9E0A7D}" type="pres">
      <dgm:prSet presAssocID="{3BB7C057-38C6-45BD-9419-5C34CC939AF3}" presName="Accent2" presStyleCnt="0"/>
      <dgm:spPr/>
      <dgm:t>
        <a:bodyPr/>
        <a:lstStyle/>
        <a:p>
          <a:endParaRPr lang="es-EC"/>
        </a:p>
      </dgm:t>
    </dgm:pt>
    <dgm:pt modelId="{4F890688-4F4F-4F3C-A9C0-77D73342127F}" type="pres">
      <dgm:prSet presAssocID="{3BB7C057-38C6-45BD-9419-5C34CC939AF3}" presName="Accent" presStyleLbl="node1" presStyleIdx="1" presStyleCnt="3"/>
      <dgm:spPr/>
      <dgm:t>
        <a:bodyPr/>
        <a:lstStyle/>
        <a:p>
          <a:endParaRPr lang="es-EC"/>
        </a:p>
      </dgm:t>
    </dgm:pt>
    <dgm:pt modelId="{994D0000-B1F0-498F-8DAD-DEF25D8A7FB3}" type="pres">
      <dgm:prSet presAssocID="{3BB7C057-38C6-45BD-9419-5C34CC939AF3}" presName="Child2" presStyleLbl="revTx" presStyleIdx="2" presStyleCnt="6" custScaleX="133020" custLinFactNeighborX="13770" custLinFactNeighborY="4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13D738-0403-4D01-8A95-CC7A27E917F3}" type="pres">
      <dgm:prSet presAssocID="{3BB7C057-38C6-45BD-9419-5C34CC939AF3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34ACA0-81D0-4525-BB5C-C21F88DD609B}" type="pres">
      <dgm:prSet presAssocID="{A6794C9E-E200-4D16-B14C-14DE02510998}" presName="Accent3" presStyleCnt="0"/>
      <dgm:spPr/>
      <dgm:t>
        <a:bodyPr/>
        <a:lstStyle/>
        <a:p>
          <a:endParaRPr lang="es-EC"/>
        </a:p>
      </dgm:t>
    </dgm:pt>
    <dgm:pt modelId="{4CE96268-9025-4E24-BCDD-F7420C6E3800}" type="pres">
      <dgm:prSet presAssocID="{A6794C9E-E200-4D16-B14C-14DE02510998}" presName="Accent" presStyleLbl="node1" presStyleIdx="2" presStyleCnt="3"/>
      <dgm:spPr/>
      <dgm:t>
        <a:bodyPr/>
        <a:lstStyle/>
        <a:p>
          <a:endParaRPr lang="es-EC"/>
        </a:p>
      </dgm:t>
    </dgm:pt>
    <dgm:pt modelId="{92A44579-3430-4AAD-A5B7-E7B60319F1BD}" type="pres">
      <dgm:prSet presAssocID="{A6794C9E-E200-4D16-B14C-14DE02510998}" presName="Child3" presStyleLbl="revTx" presStyleIdx="4" presStyleCnt="6" custScaleX="108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13E24C-43B8-4227-8B54-3D756B26B2EB}" type="pres">
      <dgm:prSet presAssocID="{A6794C9E-E200-4D16-B14C-14DE02510998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7CF3896-97AF-46D9-A8CF-CCE7295190E9}" type="presOf" srcId="{4754C292-EC16-4CFB-836A-6CE70FCAFB72}" destId="{056F1082-1BDD-4A37-B396-844073F4FC95}" srcOrd="0" destOrd="0" presId="urn:microsoft.com/office/officeart/2009/layout/CircleArrowProcess"/>
    <dgm:cxn modelId="{328A70F6-1578-46D8-AE0D-D47AD67A4C9B}" srcId="{DA0A9ED2-7509-4331-A30C-F784975234AA}" destId="{3BB7C057-38C6-45BD-9419-5C34CC939AF3}" srcOrd="1" destOrd="0" parTransId="{3A311628-FC5B-4C39-BB31-798BFC9E7291}" sibTransId="{EEFFB873-2144-4954-8E28-18EA782E85B6}"/>
    <dgm:cxn modelId="{9C5DAE18-EC8A-470C-B63F-86FDBCDAE596}" srcId="{DA0A9ED2-7509-4331-A30C-F784975234AA}" destId="{A6794C9E-E200-4D16-B14C-14DE02510998}" srcOrd="2" destOrd="0" parTransId="{C47C1D63-504D-4FDC-9C9B-321FB3884CED}" sibTransId="{B37D9E74-9028-41D9-AB4B-3F61108538C0}"/>
    <dgm:cxn modelId="{5519FAE0-67A6-42DD-A33A-238E730358FB}" type="presOf" srcId="{3BB7C057-38C6-45BD-9419-5C34CC939AF3}" destId="{8513D738-0403-4D01-8A95-CC7A27E917F3}" srcOrd="0" destOrd="0" presId="urn:microsoft.com/office/officeart/2009/layout/CircleArrowProcess"/>
    <dgm:cxn modelId="{F16B728E-4185-4943-BC70-228925BF5C85}" srcId="{4754C292-EC16-4CFB-836A-6CE70FCAFB72}" destId="{E1F651DB-A38D-4656-A84D-642B954D2857}" srcOrd="2" destOrd="0" parTransId="{000E370A-BC60-4AFC-BB43-BF04B74B5EA8}" sibTransId="{BA06B3F4-82BB-41AF-88AD-B392CA247EEF}"/>
    <dgm:cxn modelId="{8A979CB3-1630-414E-A245-9031C25EC609}" type="presOf" srcId="{4ED9B230-AF04-4D2C-8E43-555CCD87B1E4}" destId="{DF0D3304-B14D-4D6D-9053-D785F77C44EE}" srcOrd="0" destOrd="0" presId="urn:microsoft.com/office/officeart/2009/layout/CircleArrowProcess"/>
    <dgm:cxn modelId="{EBB646BE-4123-4D78-A2E4-B442CC19430F}" srcId="{4754C292-EC16-4CFB-836A-6CE70FCAFB72}" destId="{4ED9B230-AF04-4D2C-8E43-555CCD87B1E4}" srcOrd="0" destOrd="0" parTransId="{C72A9B18-2A9B-4247-9B50-E53BBE2FF193}" sibTransId="{5B34ADD5-927B-455B-9C76-C9CFB5940904}"/>
    <dgm:cxn modelId="{8C5B0C17-B9EF-4EE1-BCE7-25D8CB148F57}" type="presOf" srcId="{FC9D9BC8-38DC-486A-89D1-82B74113DA19}" destId="{92A44579-3430-4AAD-A5B7-E7B60319F1BD}" srcOrd="0" destOrd="0" presId="urn:microsoft.com/office/officeart/2009/layout/CircleArrowProcess"/>
    <dgm:cxn modelId="{0C2B2B9E-69AE-4FB9-A195-2881B642AA5B}" type="presOf" srcId="{DA0A9ED2-7509-4331-A30C-F784975234AA}" destId="{8AD7E5EB-26E0-47B2-B62C-22B8B31D6116}" srcOrd="0" destOrd="0" presId="urn:microsoft.com/office/officeart/2009/layout/CircleArrowProcess"/>
    <dgm:cxn modelId="{D59BF60C-2C86-4C27-9CDC-825CD4359AD4}" type="presOf" srcId="{A11FD144-30D9-41C8-8492-025B0BF38BEA}" destId="{994D0000-B1F0-498F-8DAD-DEF25D8A7FB3}" srcOrd="0" destOrd="0" presId="urn:microsoft.com/office/officeart/2009/layout/CircleArrowProcess"/>
    <dgm:cxn modelId="{87481EC0-43BD-4012-A854-68121A01265B}" type="presOf" srcId="{A6794C9E-E200-4D16-B14C-14DE02510998}" destId="{EE13E24C-43B8-4227-8B54-3D756B26B2EB}" srcOrd="0" destOrd="0" presId="urn:microsoft.com/office/officeart/2009/layout/CircleArrowProcess"/>
    <dgm:cxn modelId="{53BD4DDC-77E3-43BB-838C-A5FF992B1A13}" type="presOf" srcId="{E1F651DB-A38D-4656-A84D-642B954D2857}" destId="{DF0D3304-B14D-4D6D-9053-D785F77C44EE}" srcOrd="0" destOrd="2" presId="urn:microsoft.com/office/officeart/2009/layout/CircleArrowProcess"/>
    <dgm:cxn modelId="{821D7CD4-4D6E-4C00-811B-E87927321DDF}" srcId="{A6794C9E-E200-4D16-B14C-14DE02510998}" destId="{FC9D9BC8-38DC-486A-89D1-82B74113DA19}" srcOrd="0" destOrd="0" parTransId="{050227FF-18AE-495B-A2FA-7272E1A239C9}" sibTransId="{D1D6E19E-F046-4EF5-AAA6-CB45745D3B12}"/>
    <dgm:cxn modelId="{65EBB90A-56F0-4CBC-8CC1-A88846D0FE31}" srcId="{3BB7C057-38C6-45BD-9419-5C34CC939AF3}" destId="{6D655590-462C-49E0-8F18-7FC357332DDC}" srcOrd="1" destOrd="0" parTransId="{BDEC97EB-F23D-4E96-B954-50CE3B66DAA9}" sibTransId="{F5B11B99-6C87-4D89-B90C-E2FD8CB6DE9B}"/>
    <dgm:cxn modelId="{60ABF023-EA75-41F0-A571-6AE52DFF430F}" type="presOf" srcId="{1C8678ED-E904-43BF-98C5-CD7B2411218F}" destId="{DF0D3304-B14D-4D6D-9053-D785F77C44EE}" srcOrd="0" destOrd="1" presId="urn:microsoft.com/office/officeart/2009/layout/CircleArrowProcess"/>
    <dgm:cxn modelId="{4E43FC23-B9A8-4646-8663-A277776C064A}" srcId="{3BB7C057-38C6-45BD-9419-5C34CC939AF3}" destId="{A11FD144-30D9-41C8-8492-025B0BF38BEA}" srcOrd="0" destOrd="0" parTransId="{FAF48C88-6558-41F5-AD7D-CAE1D7EAB810}" sibTransId="{B4921DC4-DDEB-48A5-AE9A-167A7E897509}"/>
    <dgm:cxn modelId="{AC6A888F-79AA-4560-B25A-7B339C97266E}" srcId="{4754C292-EC16-4CFB-836A-6CE70FCAFB72}" destId="{1C8678ED-E904-43BF-98C5-CD7B2411218F}" srcOrd="1" destOrd="0" parTransId="{4664FB5D-6904-44BF-8046-FE212BD66749}" sibTransId="{E5650409-3DC2-4276-94AD-E76D853E4D7C}"/>
    <dgm:cxn modelId="{F0F628EF-944A-4800-84AF-F3E28E55ED31}" type="presOf" srcId="{6D655590-462C-49E0-8F18-7FC357332DDC}" destId="{994D0000-B1F0-498F-8DAD-DEF25D8A7FB3}" srcOrd="0" destOrd="1" presId="urn:microsoft.com/office/officeart/2009/layout/CircleArrowProcess"/>
    <dgm:cxn modelId="{57FE22B0-A651-42C8-8B1B-BB7616217A72}" srcId="{DA0A9ED2-7509-4331-A30C-F784975234AA}" destId="{4754C292-EC16-4CFB-836A-6CE70FCAFB72}" srcOrd="0" destOrd="0" parTransId="{8AEF092A-F148-4A31-B10E-57FAFB507997}" sibTransId="{8C536D6F-D3EB-4C48-8A1A-3071AA759534}"/>
    <dgm:cxn modelId="{76D2FA2C-C489-4437-9926-B91B893F9C02}" type="presParOf" srcId="{8AD7E5EB-26E0-47B2-B62C-22B8B31D6116}" destId="{21402D05-0270-47C6-BDC6-D053F743580D}" srcOrd="0" destOrd="0" presId="urn:microsoft.com/office/officeart/2009/layout/CircleArrowProcess"/>
    <dgm:cxn modelId="{6788BBDD-3A08-4E73-A226-3F3F01FF3095}" type="presParOf" srcId="{21402D05-0270-47C6-BDC6-D053F743580D}" destId="{A89330A9-6BD2-4C31-A25B-61172B005215}" srcOrd="0" destOrd="0" presId="urn:microsoft.com/office/officeart/2009/layout/CircleArrowProcess"/>
    <dgm:cxn modelId="{EB1DE7D5-01C6-4693-AE84-513FEC525396}" type="presParOf" srcId="{8AD7E5EB-26E0-47B2-B62C-22B8B31D6116}" destId="{DF0D3304-B14D-4D6D-9053-D785F77C44EE}" srcOrd="1" destOrd="0" presId="urn:microsoft.com/office/officeart/2009/layout/CircleArrowProcess"/>
    <dgm:cxn modelId="{F46CFCC6-8287-4750-91D8-553F680F33A4}" type="presParOf" srcId="{8AD7E5EB-26E0-47B2-B62C-22B8B31D6116}" destId="{056F1082-1BDD-4A37-B396-844073F4FC95}" srcOrd="2" destOrd="0" presId="urn:microsoft.com/office/officeart/2009/layout/CircleArrowProcess"/>
    <dgm:cxn modelId="{CE5151A9-9B09-43DE-A286-4EC0FCA12340}" type="presParOf" srcId="{8AD7E5EB-26E0-47B2-B62C-22B8B31D6116}" destId="{7809DB63-92B2-4B40-997E-7F7E5E9E0A7D}" srcOrd="3" destOrd="0" presId="urn:microsoft.com/office/officeart/2009/layout/CircleArrowProcess"/>
    <dgm:cxn modelId="{D4A154D1-A5C2-4FF1-8466-F196F0842BFB}" type="presParOf" srcId="{7809DB63-92B2-4B40-997E-7F7E5E9E0A7D}" destId="{4F890688-4F4F-4F3C-A9C0-77D73342127F}" srcOrd="0" destOrd="0" presId="urn:microsoft.com/office/officeart/2009/layout/CircleArrowProcess"/>
    <dgm:cxn modelId="{095DCB8A-E4C5-4DD9-99D3-A17E689530F5}" type="presParOf" srcId="{8AD7E5EB-26E0-47B2-B62C-22B8B31D6116}" destId="{994D0000-B1F0-498F-8DAD-DEF25D8A7FB3}" srcOrd="4" destOrd="0" presId="urn:microsoft.com/office/officeart/2009/layout/CircleArrowProcess"/>
    <dgm:cxn modelId="{DEEC5F68-9F4F-4D70-BD1E-C34A9EC34762}" type="presParOf" srcId="{8AD7E5EB-26E0-47B2-B62C-22B8B31D6116}" destId="{8513D738-0403-4D01-8A95-CC7A27E917F3}" srcOrd="5" destOrd="0" presId="urn:microsoft.com/office/officeart/2009/layout/CircleArrowProcess"/>
    <dgm:cxn modelId="{053D8ACB-22C9-48B1-8575-077A62217C99}" type="presParOf" srcId="{8AD7E5EB-26E0-47B2-B62C-22B8B31D6116}" destId="{3C34ACA0-81D0-4525-BB5C-C21F88DD609B}" srcOrd="6" destOrd="0" presId="urn:microsoft.com/office/officeart/2009/layout/CircleArrowProcess"/>
    <dgm:cxn modelId="{7ADE5EBC-3BD4-4A5F-B184-AA372D76A91B}" type="presParOf" srcId="{3C34ACA0-81D0-4525-BB5C-C21F88DD609B}" destId="{4CE96268-9025-4E24-BCDD-F7420C6E3800}" srcOrd="0" destOrd="0" presId="urn:microsoft.com/office/officeart/2009/layout/CircleArrowProcess"/>
    <dgm:cxn modelId="{E74391C2-1589-4F92-8C42-B6A1E270A1D5}" type="presParOf" srcId="{8AD7E5EB-26E0-47B2-B62C-22B8B31D6116}" destId="{92A44579-3430-4AAD-A5B7-E7B60319F1BD}" srcOrd="7" destOrd="0" presId="urn:microsoft.com/office/officeart/2009/layout/CircleArrowProcess"/>
    <dgm:cxn modelId="{08796CD6-B6F1-495D-BE8D-F16F954628E5}" type="presParOf" srcId="{8AD7E5EB-26E0-47B2-B62C-22B8B31D6116}" destId="{EE13E24C-43B8-4227-8B54-3D756B26B2EB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3DE252-3CC1-468A-81BE-77A859784020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D1FB2FE-74EE-49B1-8AB1-AEF9C332E34E}">
      <dgm:prSet phldrT="[Texto]"/>
      <dgm:spPr/>
      <dgm:t>
        <a:bodyPr/>
        <a:lstStyle/>
        <a:p>
          <a:r>
            <a:rPr lang="es-EC" b="1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Antecedentes</a:t>
          </a:r>
          <a:endParaRPr lang="es-EC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0FDE5-C2C5-4281-9EA9-785B7D1CC63C}" type="parTrans" cxnId="{F8AF9AEC-778D-4A1B-AA9C-B027010CDE5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3450B7-BFDD-44EB-B918-64E8936DB108}" type="sibTrans" cxnId="{F8AF9AEC-778D-4A1B-AA9C-B027010CDE5B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CF22A2-8380-480C-AEEA-B4131977D8CA}">
      <dgm:prSet phldrT="[Texto]"/>
      <dgm:spPr/>
      <dgm:t>
        <a:bodyPr/>
        <a:lstStyle/>
        <a:p>
          <a:r>
            <a:rPr lang="es-EC" b="1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Situación Actual</a:t>
          </a:r>
          <a:endParaRPr lang="es-EC" b="1" cap="small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160436-08E4-4EC2-85F9-38873D2B1FA1}" type="parTrans" cxnId="{1C902D0A-68BE-4337-A779-AAA5E732ED2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F923C2-71C0-46B0-9379-F5433A4CAEB6}" type="sibTrans" cxnId="{1C902D0A-68BE-4337-A779-AAA5E732ED2D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9CB34-FE24-4FF9-BD88-EDE47AC3DF41}">
      <dgm:prSet phldrT="[Texto]"/>
      <dgm:spPr/>
      <dgm:t>
        <a:bodyPr/>
        <a:lstStyle/>
        <a:p>
          <a:r>
            <a:rPr lang="es-EC" cap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Necesidad de realizar el proceso de certificación en ISO 9001:2008.</a:t>
          </a:r>
          <a:endParaRPr lang="es-EC" cap="none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CC13DB-5202-4AF4-A876-BEE99E1A62A1}" type="parTrans" cxnId="{72D58BCB-1013-4883-8CD3-5C47A106324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33F0AF-EFB3-4CEE-8E72-700262AA3E25}" type="sibTrans" cxnId="{72D58BCB-1013-4883-8CD3-5C47A106324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FCF07C-1497-4E0B-B701-85918BBC7BB6}">
      <dgm:prSet phldrT="[Texto]"/>
      <dgm:spPr/>
      <dgm:t>
        <a:bodyPr/>
        <a:lstStyle/>
        <a:p>
          <a:r>
            <a:rPr lang="es-EC" b="1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Justificación del Tema</a:t>
          </a:r>
          <a:endParaRPr lang="es-EC" b="1" cap="small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7F01C4-1609-4BAA-93AB-F3DBBE4DDBF9}" type="parTrans" cxnId="{9E79818F-5F2A-423C-BF3C-9A1A191056B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27D7F0-347D-43BE-ACCE-165AAA27AA4E}" type="sibTrans" cxnId="{9E79818F-5F2A-423C-BF3C-9A1A191056B8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7A06C-90EB-4E7A-BA9B-1EF796BFC3A6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Administración de </a:t>
          </a:r>
          <a:r>
            <a:rPr lang="es-EC" cap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negocios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fiduciarios</a:t>
          </a:r>
        </a:p>
      </dgm:t>
    </dgm:pt>
    <dgm:pt modelId="{D7B08AE7-AAA2-4C9F-8966-2AA643C3F626}" type="parTrans" cxnId="{F5142230-153D-4F01-B277-C8558315B97C}">
      <dgm:prSet/>
      <dgm:spPr/>
      <dgm:t>
        <a:bodyPr/>
        <a:lstStyle/>
        <a:p>
          <a:endParaRPr lang="es-EC"/>
        </a:p>
      </dgm:t>
    </dgm:pt>
    <dgm:pt modelId="{A4E26DE3-4140-4F9B-8A5B-3168F8BF464A}" type="sibTrans" cxnId="{F5142230-153D-4F01-B277-C8558315B97C}">
      <dgm:prSet/>
      <dgm:spPr/>
      <dgm:t>
        <a:bodyPr/>
        <a:lstStyle/>
        <a:p>
          <a:endParaRPr lang="es-EC"/>
        </a:p>
      </dgm:t>
    </dgm:pt>
    <dgm:pt modelId="{9D00E002-5334-482A-BFB9-6F90E5A838B7}">
      <dgm:prSet phldrT="[Texto]"/>
      <dgm:spPr/>
      <dgm:t>
        <a:bodyPr/>
        <a:lstStyle/>
        <a:p>
          <a:r>
            <a:rPr lang="es-EC" smtClean="0">
              <a:latin typeface="Times New Roman" panose="02020603050405020304" pitchFamily="18" charset="0"/>
              <a:cs typeface="Times New Roman" panose="02020603050405020304" pitchFamily="18" charset="0"/>
            </a:rPr>
            <a:t>20 </a:t>
          </a:r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años de experiencia</a:t>
          </a:r>
        </a:p>
      </dgm:t>
    </dgm:pt>
    <dgm:pt modelId="{2722210E-2164-49AD-A930-26307735CAD9}" type="parTrans" cxnId="{BCAAE1B7-A5C6-43C7-9A1B-15ADA89DC7B4}">
      <dgm:prSet/>
      <dgm:spPr/>
      <dgm:t>
        <a:bodyPr/>
        <a:lstStyle/>
        <a:p>
          <a:endParaRPr lang="es-EC"/>
        </a:p>
      </dgm:t>
    </dgm:pt>
    <dgm:pt modelId="{4DA8A87F-A5C6-4E57-AF66-6B7B6E0E6094}" type="sibTrans" cxnId="{BCAAE1B7-A5C6-43C7-9A1B-15ADA89DC7B4}">
      <dgm:prSet/>
      <dgm:spPr/>
      <dgm:t>
        <a:bodyPr/>
        <a:lstStyle/>
        <a:p>
          <a:endParaRPr lang="es-EC"/>
        </a:p>
      </dgm:t>
    </dgm:pt>
    <dgm:pt modelId="{E4DE7805-D036-4B3A-8B6A-D6A11F44624B}">
      <dgm:prSet phldrT="[Texto]"/>
      <dgm:spPr/>
      <dgm:t>
        <a:bodyPr/>
        <a:lstStyle/>
        <a:p>
          <a:r>
            <a:rPr lang="es-EC" cap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 necesario contar con una visión general e independiente de los procesos </a:t>
          </a:r>
          <a:endParaRPr lang="es-EC" cap="none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BB7C09-2811-457F-87BE-095F2D474A29}" type="sibTrans" cxnId="{AEDF7756-9DF2-4F09-8CF2-ABC8FE3B8C1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51582-16FA-438B-B6F2-3E6BABE4F91B}" type="parTrans" cxnId="{AEDF7756-9DF2-4F09-8CF2-ABC8FE3B8C1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57797-5F69-4471-B1D5-2E39F16167C3}" type="pres">
      <dgm:prSet presAssocID="{C53DE252-3CC1-468A-81BE-77A85978402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EF48FEA-8C2B-4A8B-A5B3-A685D24526DA}" type="pres">
      <dgm:prSet presAssocID="{C53DE252-3CC1-468A-81BE-77A859784020}" presName="arrow" presStyleLbl="bgShp" presStyleIdx="0" presStyleCnt="1"/>
      <dgm:spPr/>
    </dgm:pt>
    <dgm:pt modelId="{665EEC5B-BF3C-4544-A79E-E78867BD19CE}" type="pres">
      <dgm:prSet presAssocID="{C53DE252-3CC1-468A-81BE-77A859784020}" presName="arrowDiagram3" presStyleCnt="0"/>
      <dgm:spPr/>
    </dgm:pt>
    <dgm:pt modelId="{CA70DD3D-D335-4732-A74B-8C434FCA2795}" type="pres">
      <dgm:prSet presAssocID="{CD1FB2FE-74EE-49B1-8AB1-AEF9C332E34E}" presName="bullet3a" presStyleLbl="node1" presStyleIdx="0" presStyleCnt="3"/>
      <dgm:spPr/>
    </dgm:pt>
    <dgm:pt modelId="{31EB5D9B-725B-4453-B7CB-E735CDFD3EBB}" type="pres">
      <dgm:prSet presAssocID="{CD1FB2FE-74EE-49B1-8AB1-AEF9C332E34E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77A4B8-5111-4AE6-9D43-B362246D19CA}" type="pres">
      <dgm:prSet presAssocID="{9CCF22A2-8380-480C-AEEA-B4131977D8CA}" presName="bullet3b" presStyleLbl="node1" presStyleIdx="1" presStyleCnt="3"/>
      <dgm:spPr/>
    </dgm:pt>
    <dgm:pt modelId="{C911AFDB-7456-426A-87E5-0C3F76A66843}" type="pres">
      <dgm:prSet presAssocID="{9CCF22A2-8380-480C-AEEA-B4131977D8CA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E860E5-7635-4A5F-909B-F75851C79CB9}" type="pres">
      <dgm:prSet presAssocID="{58FCF07C-1497-4E0B-B701-85918BBC7BB6}" presName="bullet3c" presStyleLbl="node1" presStyleIdx="2" presStyleCnt="3"/>
      <dgm:spPr/>
    </dgm:pt>
    <dgm:pt modelId="{C84CF9B7-C93B-4243-B8F3-E8A5933D1DA0}" type="pres">
      <dgm:prSet presAssocID="{58FCF07C-1497-4E0B-B701-85918BBC7BB6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79818F-5F2A-423C-BF3C-9A1A191056B8}" srcId="{C53DE252-3CC1-468A-81BE-77A859784020}" destId="{58FCF07C-1497-4E0B-B701-85918BBC7BB6}" srcOrd="2" destOrd="0" parTransId="{567F01C4-1609-4BAA-93AB-F3DBBE4DDBF9}" sibTransId="{2327D7F0-347D-43BE-ACCE-165AAA27AA4E}"/>
    <dgm:cxn modelId="{8AD60A6C-B9FD-4105-9539-ACBA1670A8ED}" type="presOf" srcId="{CD1FB2FE-74EE-49B1-8AB1-AEF9C332E34E}" destId="{31EB5D9B-725B-4453-B7CB-E735CDFD3EBB}" srcOrd="0" destOrd="0" presId="urn:microsoft.com/office/officeart/2005/8/layout/arrow2"/>
    <dgm:cxn modelId="{1C902D0A-68BE-4337-A779-AAA5E732ED2D}" srcId="{C53DE252-3CC1-468A-81BE-77A859784020}" destId="{9CCF22A2-8380-480C-AEEA-B4131977D8CA}" srcOrd="1" destOrd="0" parTransId="{17160436-08E4-4EC2-85F9-38873D2B1FA1}" sibTransId="{91F923C2-71C0-46B0-9379-F5433A4CAEB6}"/>
    <dgm:cxn modelId="{DC62703E-62D5-4E42-BD9B-9FC23FF7ECDF}" type="presOf" srcId="{9CCF22A2-8380-480C-AEEA-B4131977D8CA}" destId="{C911AFDB-7456-426A-87E5-0C3F76A66843}" srcOrd="0" destOrd="0" presId="urn:microsoft.com/office/officeart/2005/8/layout/arrow2"/>
    <dgm:cxn modelId="{F8AF9AEC-778D-4A1B-AA9C-B027010CDE5B}" srcId="{C53DE252-3CC1-468A-81BE-77A859784020}" destId="{CD1FB2FE-74EE-49B1-8AB1-AEF9C332E34E}" srcOrd="0" destOrd="0" parTransId="{3680FDE5-C2C5-4281-9EA9-785B7D1CC63C}" sibTransId="{3D3450B7-BFDD-44EB-B918-64E8936DB108}"/>
    <dgm:cxn modelId="{55296914-49CF-49FD-9698-605B5C28FF23}" type="presOf" srcId="{E4DE7805-D036-4B3A-8B6A-D6A11F44624B}" destId="{C84CF9B7-C93B-4243-B8F3-E8A5933D1DA0}" srcOrd="0" destOrd="1" presId="urn:microsoft.com/office/officeart/2005/8/layout/arrow2"/>
    <dgm:cxn modelId="{BCAAE1B7-A5C6-43C7-9A1B-15ADA89DC7B4}" srcId="{CD1FB2FE-74EE-49B1-8AB1-AEF9C332E34E}" destId="{9D00E002-5334-482A-BFB9-6F90E5A838B7}" srcOrd="1" destOrd="0" parTransId="{2722210E-2164-49AD-A930-26307735CAD9}" sibTransId="{4DA8A87F-A5C6-4E57-AF66-6B7B6E0E6094}"/>
    <dgm:cxn modelId="{A4F7008A-7078-4B4C-8C63-E44D61969AB6}" type="presOf" srcId="{BB79CB34-FE24-4FF9-BD88-EDE47AC3DF41}" destId="{C911AFDB-7456-426A-87E5-0C3F76A66843}" srcOrd="0" destOrd="1" presId="urn:microsoft.com/office/officeart/2005/8/layout/arrow2"/>
    <dgm:cxn modelId="{A567E43D-5D85-4D13-B9E2-6CF579A2A71E}" type="presOf" srcId="{0FC7A06C-90EB-4E7A-BA9B-1EF796BFC3A6}" destId="{31EB5D9B-725B-4453-B7CB-E735CDFD3EBB}" srcOrd="0" destOrd="1" presId="urn:microsoft.com/office/officeart/2005/8/layout/arrow2"/>
    <dgm:cxn modelId="{F5142230-153D-4F01-B277-C8558315B97C}" srcId="{CD1FB2FE-74EE-49B1-8AB1-AEF9C332E34E}" destId="{0FC7A06C-90EB-4E7A-BA9B-1EF796BFC3A6}" srcOrd="0" destOrd="0" parTransId="{D7B08AE7-AAA2-4C9F-8966-2AA643C3F626}" sibTransId="{A4E26DE3-4140-4F9B-8A5B-3168F8BF464A}"/>
    <dgm:cxn modelId="{AEDF7756-9DF2-4F09-8CF2-ABC8FE3B8C11}" srcId="{58FCF07C-1497-4E0B-B701-85918BBC7BB6}" destId="{E4DE7805-D036-4B3A-8B6A-D6A11F44624B}" srcOrd="0" destOrd="0" parTransId="{57B51582-16FA-438B-B6F2-3E6BABE4F91B}" sibTransId="{24BB7C09-2811-457F-87BE-095F2D474A29}"/>
    <dgm:cxn modelId="{72D58BCB-1013-4883-8CD3-5C47A1063243}" srcId="{9CCF22A2-8380-480C-AEEA-B4131977D8CA}" destId="{BB79CB34-FE24-4FF9-BD88-EDE47AC3DF41}" srcOrd="0" destOrd="0" parTransId="{A3CC13DB-5202-4AF4-A876-BEE99E1A62A1}" sibTransId="{5D33F0AF-EFB3-4CEE-8E72-700262AA3E25}"/>
    <dgm:cxn modelId="{65D8CA7F-6EF2-4BF5-A362-58EFCCFB3EEE}" type="presOf" srcId="{58FCF07C-1497-4E0B-B701-85918BBC7BB6}" destId="{C84CF9B7-C93B-4243-B8F3-E8A5933D1DA0}" srcOrd="0" destOrd="0" presId="urn:microsoft.com/office/officeart/2005/8/layout/arrow2"/>
    <dgm:cxn modelId="{6F4BA765-2703-4320-8EC8-1775BD721708}" type="presOf" srcId="{9D00E002-5334-482A-BFB9-6F90E5A838B7}" destId="{31EB5D9B-725B-4453-B7CB-E735CDFD3EBB}" srcOrd="0" destOrd="2" presId="urn:microsoft.com/office/officeart/2005/8/layout/arrow2"/>
    <dgm:cxn modelId="{E0C02164-EC14-40B7-8D85-0261EF2E12FC}" type="presOf" srcId="{C53DE252-3CC1-468A-81BE-77A859784020}" destId="{6B657797-5F69-4471-B1D5-2E39F16167C3}" srcOrd="0" destOrd="0" presId="urn:microsoft.com/office/officeart/2005/8/layout/arrow2"/>
    <dgm:cxn modelId="{E936A4AE-68CD-42B3-BC86-A8099089CC5C}" type="presParOf" srcId="{6B657797-5F69-4471-B1D5-2E39F16167C3}" destId="{1EF48FEA-8C2B-4A8B-A5B3-A685D24526DA}" srcOrd="0" destOrd="0" presId="urn:microsoft.com/office/officeart/2005/8/layout/arrow2"/>
    <dgm:cxn modelId="{E12C68A2-5F1A-473A-BAD0-3FEC332E5982}" type="presParOf" srcId="{6B657797-5F69-4471-B1D5-2E39F16167C3}" destId="{665EEC5B-BF3C-4544-A79E-E78867BD19CE}" srcOrd="1" destOrd="0" presId="urn:microsoft.com/office/officeart/2005/8/layout/arrow2"/>
    <dgm:cxn modelId="{B704048F-60CA-4977-BA80-72B4EB89E095}" type="presParOf" srcId="{665EEC5B-BF3C-4544-A79E-E78867BD19CE}" destId="{CA70DD3D-D335-4732-A74B-8C434FCA2795}" srcOrd="0" destOrd="0" presId="urn:microsoft.com/office/officeart/2005/8/layout/arrow2"/>
    <dgm:cxn modelId="{868F6857-3459-43EB-8E06-EC02DA2DE98F}" type="presParOf" srcId="{665EEC5B-BF3C-4544-A79E-E78867BD19CE}" destId="{31EB5D9B-725B-4453-B7CB-E735CDFD3EBB}" srcOrd="1" destOrd="0" presId="urn:microsoft.com/office/officeart/2005/8/layout/arrow2"/>
    <dgm:cxn modelId="{1D62EBCE-2533-4509-9F8E-DA88DAB8D233}" type="presParOf" srcId="{665EEC5B-BF3C-4544-A79E-E78867BD19CE}" destId="{3077A4B8-5111-4AE6-9D43-B362246D19CA}" srcOrd="2" destOrd="0" presId="urn:microsoft.com/office/officeart/2005/8/layout/arrow2"/>
    <dgm:cxn modelId="{F5EC2683-1A94-4BEC-8EE1-9D89C13825B8}" type="presParOf" srcId="{665EEC5B-BF3C-4544-A79E-E78867BD19CE}" destId="{C911AFDB-7456-426A-87E5-0C3F76A66843}" srcOrd="3" destOrd="0" presId="urn:microsoft.com/office/officeart/2005/8/layout/arrow2"/>
    <dgm:cxn modelId="{542FDED6-18BC-4806-A3F0-C02AC375CE33}" type="presParOf" srcId="{665EEC5B-BF3C-4544-A79E-E78867BD19CE}" destId="{DFE860E5-7635-4A5F-909B-F75851C79CB9}" srcOrd="4" destOrd="0" presId="urn:microsoft.com/office/officeart/2005/8/layout/arrow2"/>
    <dgm:cxn modelId="{3B7ACCF6-B62A-4F14-8685-4602AFEFF94E}" type="presParOf" srcId="{665EEC5B-BF3C-4544-A79E-E78867BD19CE}" destId="{C84CF9B7-C93B-4243-B8F3-E8A5933D1DA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BA2A09-A979-4E39-BDAD-2B2DE4763ACE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C9B53EA4-8C8E-4649-A830-A5CBF9A41C0D}">
      <dgm:prSet phldrT="[Texto]"/>
      <dgm:spPr/>
      <dgm:t>
        <a:bodyPr/>
        <a:lstStyle/>
        <a:p>
          <a:r>
            <a:rPr lang="es-EC" smtClean="0"/>
            <a:t>Objetivos</a:t>
          </a:r>
          <a:endParaRPr lang="es-EC" dirty="0"/>
        </a:p>
      </dgm:t>
    </dgm:pt>
    <dgm:pt modelId="{6C118FE0-5D91-4FD0-832B-748D11151723}" type="parTrans" cxnId="{6DF351BA-B37E-4E12-B2ED-800B107BCB8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095101A-4B22-40F0-9928-64911B95F926}" type="sibTrans" cxnId="{6DF351BA-B37E-4E12-B2ED-800B107BCB8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7507AD6-C87D-481E-84A4-43CC662CFCFF}">
      <dgm:prSet phldrT="[Texto]"/>
      <dgm:spPr/>
      <dgm:t>
        <a:bodyPr/>
        <a:lstStyle/>
        <a:p>
          <a:r>
            <a:rPr lang="es-EC" smtClean="0"/>
            <a:t>Realizar una Auditoría de primera parte según las normas ISO 9001-2008, aplicada a los procesos productivos de: Gerencia Fiduciaria, Administración Contable de la Empresa Enlace  Negocios Fiduciarios, ubicada en la ciudad de Quito, por el período Enero – Julio del 2015 y reportar a la Gerencia los resultados obtenidos, como punto de mejora en el desarrollo administrativo</a:t>
          </a:r>
          <a:endParaRPr lang="es-EC" dirty="0"/>
        </a:p>
      </dgm:t>
    </dgm:pt>
    <dgm:pt modelId="{4442DE29-322B-4EA8-BE3C-7FEA295C7230}" type="parTrans" cxnId="{581871CC-AD22-4E02-B42C-7A284CF2920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59B1C83-6BB0-42EA-B5B7-C462EF54EF3C}" type="sibTrans" cxnId="{581871CC-AD22-4E02-B42C-7A284CF2920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20B96C4-2DCA-45E3-AC4D-62F5786F54EE}">
      <dgm:prSet phldrT="[Texto]"/>
      <dgm:spPr/>
      <dgm:t>
        <a:bodyPr/>
        <a:lstStyle/>
        <a:p>
          <a:r>
            <a:rPr lang="es-EC" smtClean="0"/>
            <a:t>Realizar un diagnóstico de la situación actual de los procesos de Gerencia fiduciaria y administración contable </a:t>
          </a:r>
          <a:endParaRPr lang="es-EC" dirty="0"/>
        </a:p>
      </dgm:t>
    </dgm:pt>
    <dgm:pt modelId="{30CF8FF1-FF1E-495B-B884-5587D2EFF936}" type="parTrans" cxnId="{800302D1-5F83-4EDD-BDBA-D07721DBD95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E402192-8C28-4A3B-AA9F-490C0078E82E}" type="sibTrans" cxnId="{800302D1-5F83-4EDD-BDBA-D07721DBD95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984CD54-1A97-45E6-9443-6D854E6C1495}">
      <dgm:prSet phldrT="[Texto]"/>
      <dgm:spPr/>
      <dgm:t>
        <a:bodyPr/>
        <a:lstStyle/>
        <a:p>
          <a:r>
            <a:rPr lang="es-EC" smtClean="0"/>
            <a:t>Evaluar el nivel de cumplimiento norma ISO 9001-2008 </a:t>
          </a:r>
          <a:endParaRPr lang="es-EC" dirty="0"/>
        </a:p>
      </dgm:t>
    </dgm:pt>
    <dgm:pt modelId="{BC21EF1C-D63C-47DC-B1C9-D0807160401D}" type="parTrans" cxnId="{A2ADDB23-7507-497D-B711-1FA6DA5DE7D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F78664E-0B18-43D2-A188-D8A8E9C58249}" type="sibTrans" cxnId="{A2ADDB23-7507-497D-B711-1FA6DA5DE7D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568F79B-C9A8-45E0-89B0-96FFFA5D98CD}">
      <dgm:prSet phldrT="[Texto]"/>
      <dgm:spPr/>
      <dgm:t>
        <a:bodyPr/>
        <a:lstStyle/>
        <a:p>
          <a:r>
            <a:rPr lang="es-EC" smtClean="0"/>
            <a:t>Emitir el Informe de Auditoría</a:t>
          </a:r>
          <a:endParaRPr lang="es-EC" dirty="0"/>
        </a:p>
      </dgm:t>
    </dgm:pt>
    <dgm:pt modelId="{A2B8D39B-654B-43BE-BED2-D76484992985}" type="parTrans" cxnId="{146DB57D-79DB-4007-9D8B-C570EB0919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24CF279-8B0F-42F0-8136-9486FC8AC685}" type="sibTrans" cxnId="{146DB57D-79DB-4007-9D8B-C570EB09193D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BCD87FD-AC10-4B22-9EB6-1751B1067890}" type="pres">
      <dgm:prSet presAssocID="{ADBA2A09-A979-4E39-BDAD-2B2DE4763AC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A0FB56C-6D24-483E-AC65-70914BBD8CA6}" type="pres">
      <dgm:prSet presAssocID="{C9B53EA4-8C8E-4649-A830-A5CBF9A41C0D}" presName="root1" presStyleCnt="0"/>
      <dgm:spPr/>
      <dgm:t>
        <a:bodyPr/>
        <a:lstStyle/>
        <a:p>
          <a:endParaRPr lang="es-EC"/>
        </a:p>
      </dgm:t>
    </dgm:pt>
    <dgm:pt modelId="{F579572D-5F46-4F80-A3EB-C9C0654D4F66}" type="pres">
      <dgm:prSet presAssocID="{C9B53EA4-8C8E-4649-A830-A5CBF9A41C0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AC414F5-DA33-48B0-8A99-E15B54BED374}" type="pres">
      <dgm:prSet presAssocID="{C9B53EA4-8C8E-4649-A830-A5CBF9A41C0D}" presName="level2hierChild" presStyleCnt="0"/>
      <dgm:spPr/>
      <dgm:t>
        <a:bodyPr/>
        <a:lstStyle/>
        <a:p>
          <a:endParaRPr lang="es-EC"/>
        </a:p>
      </dgm:t>
    </dgm:pt>
    <dgm:pt modelId="{A93FFBD0-D35B-44AD-AEAA-ED0087B99890}" type="pres">
      <dgm:prSet presAssocID="{4442DE29-322B-4EA8-BE3C-7FEA295C7230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52B041FB-A896-4F06-8B54-7F992DE90A93}" type="pres">
      <dgm:prSet presAssocID="{4442DE29-322B-4EA8-BE3C-7FEA295C7230}" presName="connTx" presStyleLbl="parChTrans1D2" presStyleIdx="0" presStyleCnt="1"/>
      <dgm:spPr/>
      <dgm:t>
        <a:bodyPr/>
        <a:lstStyle/>
        <a:p>
          <a:endParaRPr lang="es-EC"/>
        </a:p>
      </dgm:t>
    </dgm:pt>
    <dgm:pt modelId="{C7257F4A-D377-4FDF-B6C8-717773E01C06}" type="pres">
      <dgm:prSet presAssocID="{E7507AD6-C87D-481E-84A4-43CC662CFCFF}" presName="root2" presStyleCnt="0"/>
      <dgm:spPr/>
      <dgm:t>
        <a:bodyPr/>
        <a:lstStyle/>
        <a:p>
          <a:endParaRPr lang="es-EC"/>
        </a:p>
      </dgm:t>
    </dgm:pt>
    <dgm:pt modelId="{541DA9C2-97C7-442C-8A68-0ACD2206A055}" type="pres">
      <dgm:prSet presAssocID="{E7507AD6-C87D-481E-84A4-43CC662CFCFF}" presName="LevelTwoTextNode" presStyleLbl="node2" presStyleIdx="0" presStyleCnt="1" custScaleY="19491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B436B45-96BB-45E2-A8A8-BF4E0717C8D3}" type="pres">
      <dgm:prSet presAssocID="{E7507AD6-C87D-481E-84A4-43CC662CFCFF}" presName="level3hierChild" presStyleCnt="0"/>
      <dgm:spPr/>
      <dgm:t>
        <a:bodyPr/>
        <a:lstStyle/>
        <a:p>
          <a:endParaRPr lang="es-EC"/>
        </a:p>
      </dgm:t>
    </dgm:pt>
    <dgm:pt modelId="{31523C99-146B-41E3-8CA8-0B442362FAAB}" type="pres">
      <dgm:prSet presAssocID="{30CF8FF1-FF1E-495B-B884-5587D2EFF936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B45DF818-BB6E-4675-B70B-F334503069BC}" type="pres">
      <dgm:prSet presAssocID="{30CF8FF1-FF1E-495B-B884-5587D2EFF936}" presName="connTx" presStyleLbl="parChTrans1D3" presStyleIdx="0" presStyleCnt="3"/>
      <dgm:spPr/>
      <dgm:t>
        <a:bodyPr/>
        <a:lstStyle/>
        <a:p>
          <a:endParaRPr lang="es-EC"/>
        </a:p>
      </dgm:t>
    </dgm:pt>
    <dgm:pt modelId="{293511F7-DAA4-4A6B-BD5D-27CA2B94FF76}" type="pres">
      <dgm:prSet presAssocID="{920B96C4-2DCA-45E3-AC4D-62F5786F54EE}" presName="root2" presStyleCnt="0"/>
      <dgm:spPr/>
      <dgm:t>
        <a:bodyPr/>
        <a:lstStyle/>
        <a:p>
          <a:endParaRPr lang="es-EC"/>
        </a:p>
      </dgm:t>
    </dgm:pt>
    <dgm:pt modelId="{94DB6713-B11E-42EA-A77E-24BEC32C758A}" type="pres">
      <dgm:prSet presAssocID="{920B96C4-2DCA-45E3-AC4D-62F5786F54E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FB98D21-F94A-4CCF-A29F-F02F3F0E4A8A}" type="pres">
      <dgm:prSet presAssocID="{920B96C4-2DCA-45E3-AC4D-62F5786F54EE}" presName="level3hierChild" presStyleCnt="0"/>
      <dgm:spPr/>
      <dgm:t>
        <a:bodyPr/>
        <a:lstStyle/>
        <a:p>
          <a:endParaRPr lang="es-EC"/>
        </a:p>
      </dgm:t>
    </dgm:pt>
    <dgm:pt modelId="{039770A1-AA79-42B7-99A3-034BD1AA07D3}" type="pres">
      <dgm:prSet presAssocID="{BC21EF1C-D63C-47DC-B1C9-D0807160401D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8BBD8BF1-F581-4735-8FB9-14155BF97EF6}" type="pres">
      <dgm:prSet presAssocID="{BC21EF1C-D63C-47DC-B1C9-D0807160401D}" presName="connTx" presStyleLbl="parChTrans1D3" presStyleIdx="1" presStyleCnt="3"/>
      <dgm:spPr/>
      <dgm:t>
        <a:bodyPr/>
        <a:lstStyle/>
        <a:p>
          <a:endParaRPr lang="es-EC"/>
        </a:p>
      </dgm:t>
    </dgm:pt>
    <dgm:pt modelId="{72BBB55D-D012-4DEC-9190-DFA1511D65AB}" type="pres">
      <dgm:prSet presAssocID="{7984CD54-1A97-45E6-9443-6D854E6C1495}" presName="root2" presStyleCnt="0"/>
      <dgm:spPr/>
      <dgm:t>
        <a:bodyPr/>
        <a:lstStyle/>
        <a:p>
          <a:endParaRPr lang="es-EC"/>
        </a:p>
      </dgm:t>
    </dgm:pt>
    <dgm:pt modelId="{FEDB95F0-9D7A-4EFE-98DF-2AD65CF0B370}" type="pres">
      <dgm:prSet presAssocID="{7984CD54-1A97-45E6-9443-6D854E6C1495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E517CA9-E0CB-4DFE-A5B1-B2056A3F1DB4}" type="pres">
      <dgm:prSet presAssocID="{7984CD54-1A97-45E6-9443-6D854E6C1495}" presName="level3hierChild" presStyleCnt="0"/>
      <dgm:spPr/>
      <dgm:t>
        <a:bodyPr/>
        <a:lstStyle/>
        <a:p>
          <a:endParaRPr lang="es-EC"/>
        </a:p>
      </dgm:t>
    </dgm:pt>
    <dgm:pt modelId="{1BC2AF07-B8F9-422A-ABDC-E9F28422E7F9}" type="pres">
      <dgm:prSet presAssocID="{A2B8D39B-654B-43BE-BED2-D76484992985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E1AFF3DD-195C-4629-B317-17977CC62A86}" type="pres">
      <dgm:prSet presAssocID="{A2B8D39B-654B-43BE-BED2-D76484992985}" presName="connTx" presStyleLbl="parChTrans1D3" presStyleIdx="2" presStyleCnt="3"/>
      <dgm:spPr/>
      <dgm:t>
        <a:bodyPr/>
        <a:lstStyle/>
        <a:p>
          <a:endParaRPr lang="es-EC"/>
        </a:p>
      </dgm:t>
    </dgm:pt>
    <dgm:pt modelId="{BC311C90-4D9F-40A1-B797-A7040730A3CD}" type="pres">
      <dgm:prSet presAssocID="{7568F79B-C9A8-45E0-89B0-96FFFA5D98CD}" presName="root2" presStyleCnt="0"/>
      <dgm:spPr/>
      <dgm:t>
        <a:bodyPr/>
        <a:lstStyle/>
        <a:p>
          <a:endParaRPr lang="es-EC"/>
        </a:p>
      </dgm:t>
    </dgm:pt>
    <dgm:pt modelId="{3E3B9785-1CBA-48AF-9448-5156EF0DAC48}" type="pres">
      <dgm:prSet presAssocID="{7568F79B-C9A8-45E0-89B0-96FFFA5D98CD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8F11CC0-F33C-4EB2-9A6A-9F6C37EE3391}" type="pres">
      <dgm:prSet presAssocID="{7568F79B-C9A8-45E0-89B0-96FFFA5D98CD}" presName="level3hierChild" presStyleCnt="0"/>
      <dgm:spPr/>
      <dgm:t>
        <a:bodyPr/>
        <a:lstStyle/>
        <a:p>
          <a:endParaRPr lang="es-EC"/>
        </a:p>
      </dgm:t>
    </dgm:pt>
  </dgm:ptLst>
  <dgm:cxnLst>
    <dgm:cxn modelId="{E72034B0-8423-4E65-B4E5-415C89CB4532}" type="presOf" srcId="{30CF8FF1-FF1E-495B-B884-5587D2EFF936}" destId="{B45DF818-BB6E-4675-B70B-F334503069BC}" srcOrd="1" destOrd="0" presId="urn:microsoft.com/office/officeart/2008/layout/HorizontalMultiLevelHierarchy"/>
    <dgm:cxn modelId="{94D97AB8-0E15-49BD-91C6-345AD85EB22B}" type="presOf" srcId="{BC21EF1C-D63C-47DC-B1C9-D0807160401D}" destId="{039770A1-AA79-42B7-99A3-034BD1AA07D3}" srcOrd="0" destOrd="0" presId="urn:microsoft.com/office/officeart/2008/layout/HorizontalMultiLevelHierarchy"/>
    <dgm:cxn modelId="{800302D1-5F83-4EDD-BDBA-D07721DBD952}" srcId="{E7507AD6-C87D-481E-84A4-43CC662CFCFF}" destId="{920B96C4-2DCA-45E3-AC4D-62F5786F54EE}" srcOrd="0" destOrd="0" parTransId="{30CF8FF1-FF1E-495B-B884-5587D2EFF936}" sibTransId="{6E402192-8C28-4A3B-AA9F-490C0078E82E}"/>
    <dgm:cxn modelId="{CCE35F65-BFC3-427A-9DC5-7378144B7F9A}" type="presOf" srcId="{ADBA2A09-A979-4E39-BDAD-2B2DE4763ACE}" destId="{7BCD87FD-AC10-4B22-9EB6-1751B1067890}" srcOrd="0" destOrd="0" presId="urn:microsoft.com/office/officeart/2008/layout/HorizontalMultiLevelHierarchy"/>
    <dgm:cxn modelId="{38890D05-F50B-4D49-9619-05418182D44C}" type="presOf" srcId="{7984CD54-1A97-45E6-9443-6D854E6C1495}" destId="{FEDB95F0-9D7A-4EFE-98DF-2AD65CF0B370}" srcOrd="0" destOrd="0" presId="urn:microsoft.com/office/officeart/2008/layout/HorizontalMultiLevelHierarchy"/>
    <dgm:cxn modelId="{8489A4BF-4E26-4163-A8BF-D4552ECCA824}" type="presOf" srcId="{A2B8D39B-654B-43BE-BED2-D76484992985}" destId="{1BC2AF07-B8F9-422A-ABDC-E9F28422E7F9}" srcOrd="0" destOrd="0" presId="urn:microsoft.com/office/officeart/2008/layout/HorizontalMultiLevelHierarchy"/>
    <dgm:cxn modelId="{2ABA8868-F97D-41DA-8978-B4AE63BDE142}" type="presOf" srcId="{C9B53EA4-8C8E-4649-A830-A5CBF9A41C0D}" destId="{F579572D-5F46-4F80-A3EB-C9C0654D4F66}" srcOrd="0" destOrd="0" presId="urn:microsoft.com/office/officeart/2008/layout/HorizontalMultiLevelHierarchy"/>
    <dgm:cxn modelId="{1F670823-8900-4CB0-AB1E-62F90DF544D0}" type="presOf" srcId="{920B96C4-2DCA-45E3-AC4D-62F5786F54EE}" destId="{94DB6713-B11E-42EA-A77E-24BEC32C758A}" srcOrd="0" destOrd="0" presId="urn:microsoft.com/office/officeart/2008/layout/HorizontalMultiLevelHierarchy"/>
    <dgm:cxn modelId="{717563F8-F608-425E-B32C-390574E2501E}" type="presOf" srcId="{30CF8FF1-FF1E-495B-B884-5587D2EFF936}" destId="{31523C99-146B-41E3-8CA8-0B442362FAAB}" srcOrd="0" destOrd="0" presId="urn:microsoft.com/office/officeart/2008/layout/HorizontalMultiLevelHierarchy"/>
    <dgm:cxn modelId="{CCC26B29-0DD5-4591-B6CC-39D6FF657383}" type="presOf" srcId="{4442DE29-322B-4EA8-BE3C-7FEA295C7230}" destId="{52B041FB-A896-4F06-8B54-7F992DE90A93}" srcOrd="1" destOrd="0" presId="urn:microsoft.com/office/officeart/2008/layout/HorizontalMultiLevelHierarchy"/>
    <dgm:cxn modelId="{C677CB56-2563-4E13-905D-C44D06E19B38}" type="presOf" srcId="{BC21EF1C-D63C-47DC-B1C9-D0807160401D}" destId="{8BBD8BF1-F581-4735-8FB9-14155BF97EF6}" srcOrd="1" destOrd="0" presId="urn:microsoft.com/office/officeart/2008/layout/HorizontalMultiLevelHierarchy"/>
    <dgm:cxn modelId="{CE16D834-B0FB-4C70-BF4F-FA453EEE81FD}" type="presOf" srcId="{7568F79B-C9A8-45E0-89B0-96FFFA5D98CD}" destId="{3E3B9785-1CBA-48AF-9448-5156EF0DAC48}" srcOrd="0" destOrd="0" presId="urn:microsoft.com/office/officeart/2008/layout/HorizontalMultiLevelHierarchy"/>
    <dgm:cxn modelId="{146DB57D-79DB-4007-9D8B-C570EB09193D}" srcId="{E7507AD6-C87D-481E-84A4-43CC662CFCFF}" destId="{7568F79B-C9A8-45E0-89B0-96FFFA5D98CD}" srcOrd="2" destOrd="0" parTransId="{A2B8D39B-654B-43BE-BED2-D76484992985}" sibTransId="{F24CF279-8B0F-42F0-8136-9486FC8AC685}"/>
    <dgm:cxn modelId="{62D81599-016D-4A07-9317-A2C4FD30798F}" type="presOf" srcId="{4442DE29-322B-4EA8-BE3C-7FEA295C7230}" destId="{A93FFBD0-D35B-44AD-AEAA-ED0087B99890}" srcOrd="0" destOrd="0" presId="urn:microsoft.com/office/officeart/2008/layout/HorizontalMultiLevelHierarchy"/>
    <dgm:cxn modelId="{B826C2A3-849D-44ED-8D72-477ECD95B545}" type="presOf" srcId="{A2B8D39B-654B-43BE-BED2-D76484992985}" destId="{E1AFF3DD-195C-4629-B317-17977CC62A86}" srcOrd="1" destOrd="0" presId="urn:microsoft.com/office/officeart/2008/layout/HorizontalMultiLevelHierarchy"/>
    <dgm:cxn modelId="{9A509A27-C9D9-4F4F-9887-87B36EDAD4E1}" type="presOf" srcId="{E7507AD6-C87D-481E-84A4-43CC662CFCFF}" destId="{541DA9C2-97C7-442C-8A68-0ACD2206A055}" srcOrd="0" destOrd="0" presId="urn:microsoft.com/office/officeart/2008/layout/HorizontalMultiLevelHierarchy"/>
    <dgm:cxn modelId="{581871CC-AD22-4E02-B42C-7A284CF2920E}" srcId="{C9B53EA4-8C8E-4649-A830-A5CBF9A41C0D}" destId="{E7507AD6-C87D-481E-84A4-43CC662CFCFF}" srcOrd="0" destOrd="0" parTransId="{4442DE29-322B-4EA8-BE3C-7FEA295C7230}" sibTransId="{459B1C83-6BB0-42EA-B5B7-C462EF54EF3C}"/>
    <dgm:cxn modelId="{6DF351BA-B37E-4E12-B2ED-800B107BCB88}" srcId="{ADBA2A09-A979-4E39-BDAD-2B2DE4763ACE}" destId="{C9B53EA4-8C8E-4649-A830-A5CBF9A41C0D}" srcOrd="0" destOrd="0" parTransId="{6C118FE0-5D91-4FD0-832B-748D11151723}" sibTransId="{4095101A-4B22-40F0-9928-64911B95F926}"/>
    <dgm:cxn modelId="{A2ADDB23-7507-497D-B711-1FA6DA5DE7DA}" srcId="{E7507AD6-C87D-481E-84A4-43CC662CFCFF}" destId="{7984CD54-1A97-45E6-9443-6D854E6C1495}" srcOrd="1" destOrd="0" parTransId="{BC21EF1C-D63C-47DC-B1C9-D0807160401D}" sibTransId="{DF78664E-0B18-43D2-A188-D8A8E9C58249}"/>
    <dgm:cxn modelId="{0ABEDC46-5836-4A85-B6EF-2A3BEFD51B46}" type="presParOf" srcId="{7BCD87FD-AC10-4B22-9EB6-1751B1067890}" destId="{1A0FB56C-6D24-483E-AC65-70914BBD8CA6}" srcOrd="0" destOrd="0" presId="urn:microsoft.com/office/officeart/2008/layout/HorizontalMultiLevelHierarchy"/>
    <dgm:cxn modelId="{88251816-F349-454E-84F3-0B2E98D5E959}" type="presParOf" srcId="{1A0FB56C-6D24-483E-AC65-70914BBD8CA6}" destId="{F579572D-5F46-4F80-A3EB-C9C0654D4F66}" srcOrd="0" destOrd="0" presId="urn:microsoft.com/office/officeart/2008/layout/HorizontalMultiLevelHierarchy"/>
    <dgm:cxn modelId="{0E8CBFA3-E1C2-4853-B348-95A3D36C6094}" type="presParOf" srcId="{1A0FB56C-6D24-483E-AC65-70914BBD8CA6}" destId="{CAC414F5-DA33-48B0-8A99-E15B54BED374}" srcOrd="1" destOrd="0" presId="urn:microsoft.com/office/officeart/2008/layout/HorizontalMultiLevelHierarchy"/>
    <dgm:cxn modelId="{24A9D1B1-C897-4459-98AC-503B9DB077A4}" type="presParOf" srcId="{CAC414F5-DA33-48B0-8A99-E15B54BED374}" destId="{A93FFBD0-D35B-44AD-AEAA-ED0087B99890}" srcOrd="0" destOrd="0" presId="urn:microsoft.com/office/officeart/2008/layout/HorizontalMultiLevelHierarchy"/>
    <dgm:cxn modelId="{822733B8-B324-4186-89B9-C7AF5D10AB3D}" type="presParOf" srcId="{A93FFBD0-D35B-44AD-AEAA-ED0087B99890}" destId="{52B041FB-A896-4F06-8B54-7F992DE90A93}" srcOrd="0" destOrd="0" presId="urn:microsoft.com/office/officeart/2008/layout/HorizontalMultiLevelHierarchy"/>
    <dgm:cxn modelId="{F3C42C23-BB13-40FD-B369-4165B678DD39}" type="presParOf" srcId="{CAC414F5-DA33-48B0-8A99-E15B54BED374}" destId="{C7257F4A-D377-4FDF-B6C8-717773E01C06}" srcOrd="1" destOrd="0" presId="urn:microsoft.com/office/officeart/2008/layout/HorizontalMultiLevelHierarchy"/>
    <dgm:cxn modelId="{5294DB3D-C2FE-45E7-A54F-FDB7E66114CF}" type="presParOf" srcId="{C7257F4A-D377-4FDF-B6C8-717773E01C06}" destId="{541DA9C2-97C7-442C-8A68-0ACD2206A055}" srcOrd="0" destOrd="0" presId="urn:microsoft.com/office/officeart/2008/layout/HorizontalMultiLevelHierarchy"/>
    <dgm:cxn modelId="{7B1D3281-7389-4647-89DF-07ADFC5F5784}" type="presParOf" srcId="{C7257F4A-D377-4FDF-B6C8-717773E01C06}" destId="{5B436B45-96BB-45E2-A8A8-BF4E0717C8D3}" srcOrd="1" destOrd="0" presId="urn:microsoft.com/office/officeart/2008/layout/HorizontalMultiLevelHierarchy"/>
    <dgm:cxn modelId="{A85FE242-CEF7-4A97-B93F-39D2FF2680BF}" type="presParOf" srcId="{5B436B45-96BB-45E2-A8A8-BF4E0717C8D3}" destId="{31523C99-146B-41E3-8CA8-0B442362FAAB}" srcOrd="0" destOrd="0" presId="urn:microsoft.com/office/officeart/2008/layout/HorizontalMultiLevelHierarchy"/>
    <dgm:cxn modelId="{09810D9C-9E09-46F1-8C21-CABCF8810905}" type="presParOf" srcId="{31523C99-146B-41E3-8CA8-0B442362FAAB}" destId="{B45DF818-BB6E-4675-B70B-F334503069BC}" srcOrd="0" destOrd="0" presId="urn:microsoft.com/office/officeart/2008/layout/HorizontalMultiLevelHierarchy"/>
    <dgm:cxn modelId="{D0704A4A-953D-42B3-8E5A-8C68B147E2D2}" type="presParOf" srcId="{5B436B45-96BB-45E2-A8A8-BF4E0717C8D3}" destId="{293511F7-DAA4-4A6B-BD5D-27CA2B94FF76}" srcOrd="1" destOrd="0" presId="urn:microsoft.com/office/officeart/2008/layout/HorizontalMultiLevelHierarchy"/>
    <dgm:cxn modelId="{DD642C30-586D-4941-B804-65F8F78D4858}" type="presParOf" srcId="{293511F7-DAA4-4A6B-BD5D-27CA2B94FF76}" destId="{94DB6713-B11E-42EA-A77E-24BEC32C758A}" srcOrd="0" destOrd="0" presId="urn:microsoft.com/office/officeart/2008/layout/HorizontalMultiLevelHierarchy"/>
    <dgm:cxn modelId="{95351143-9B98-4352-8FAB-2C32C4295088}" type="presParOf" srcId="{293511F7-DAA4-4A6B-BD5D-27CA2B94FF76}" destId="{8FB98D21-F94A-4CCF-A29F-F02F3F0E4A8A}" srcOrd="1" destOrd="0" presId="urn:microsoft.com/office/officeart/2008/layout/HorizontalMultiLevelHierarchy"/>
    <dgm:cxn modelId="{CC7B1E68-CE72-4A35-B1A5-0838FB85BBA4}" type="presParOf" srcId="{5B436B45-96BB-45E2-A8A8-BF4E0717C8D3}" destId="{039770A1-AA79-42B7-99A3-034BD1AA07D3}" srcOrd="2" destOrd="0" presId="urn:microsoft.com/office/officeart/2008/layout/HorizontalMultiLevelHierarchy"/>
    <dgm:cxn modelId="{06BF35F6-1243-4C67-9C1F-72E3DC390A4F}" type="presParOf" srcId="{039770A1-AA79-42B7-99A3-034BD1AA07D3}" destId="{8BBD8BF1-F581-4735-8FB9-14155BF97EF6}" srcOrd="0" destOrd="0" presId="urn:microsoft.com/office/officeart/2008/layout/HorizontalMultiLevelHierarchy"/>
    <dgm:cxn modelId="{101DC6C5-4F0B-4311-ADBA-BCB32F544DBF}" type="presParOf" srcId="{5B436B45-96BB-45E2-A8A8-BF4E0717C8D3}" destId="{72BBB55D-D012-4DEC-9190-DFA1511D65AB}" srcOrd="3" destOrd="0" presId="urn:microsoft.com/office/officeart/2008/layout/HorizontalMultiLevelHierarchy"/>
    <dgm:cxn modelId="{3A7CF803-6882-4AA5-969D-B6F28471AF79}" type="presParOf" srcId="{72BBB55D-D012-4DEC-9190-DFA1511D65AB}" destId="{FEDB95F0-9D7A-4EFE-98DF-2AD65CF0B370}" srcOrd="0" destOrd="0" presId="urn:microsoft.com/office/officeart/2008/layout/HorizontalMultiLevelHierarchy"/>
    <dgm:cxn modelId="{DDD75448-21B8-484D-B57B-54E3F97FD616}" type="presParOf" srcId="{72BBB55D-D012-4DEC-9190-DFA1511D65AB}" destId="{8E517CA9-E0CB-4DFE-A5B1-B2056A3F1DB4}" srcOrd="1" destOrd="0" presId="urn:microsoft.com/office/officeart/2008/layout/HorizontalMultiLevelHierarchy"/>
    <dgm:cxn modelId="{7E9A74C4-D216-4BDD-B8D1-8B867CBBF485}" type="presParOf" srcId="{5B436B45-96BB-45E2-A8A8-BF4E0717C8D3}" destId="{1BC2AF07-B8F9-422A-ABDC-E9F28422E7F9}" srcOrd="4" destOrd="0" presId="urn:microsoft.com/office/officeart/2008/layout/HorizontalMultiLevelHierarchy"/>
    <dgm:cxn modelId="{BFD022DC-E2CD-423E-8434-5BB243FE0663}" type="presParOf" srcId="{1BC2AF07-B8F9-422A-ABDC-E9F28422E7F9}" destId="{E1AFF3DD-195C-4629-B317-17977CC62A86}" srcOrd="0" destOrd="0" presId="urn:microsoft.com/office/officeart/2008/layout/HorizontalMultiLevelHierarchy"/>
    <dgm:cxn modelId="{0471EDCD-752C-4787-AB47-176617FBFD9F}" type="presParOf" srcId="{5B436B45-96BB-45E2-A8A8-BF4E0717C8D3}" destId="{BC311C90-4D9F-40A1-B797-A7040730A3CD}" srcOrd="5" destOrd="0" presId="urn:microsoft.com/office/officeart/2008/layout/HorizontalMultiLevelHierarchy"/>
    <dgm:cxn modelId="{FBDA1545-67AD-4012-B4A4-5784835F3043}" type="presParOf" srcId="{BC311C90-4D9F-40A1-B797-A7040730A3CD}" destId="{3E3B9785-1CBA-48AF-9448-5156EF0DAC48}" srcOrd="0" destOrd="0" presId="urn:microsoft.com/office/officeart/2008/layout/HorizontalMultiLevelHierarchy"/>
    <dgm:cxn modelId="{E21C71D5-BF70-43E5-BFF1-D9A374B6F616}" type="presParOf" srcId="{BC311C90-4D9F-40A1-B797-A7040730A3CD}" destId="{E8F11CC0-F33C-4EB2-9A6A-9F6C37EE339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FDB466-0482-43A9-8452-914F21FD4BC7}" type="doc">
      <dgm:prSet loTypeId="urn:microsoft.com/office/officeart/2005/8/layout/b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4744D21-D86A-417E-8A97-2923FA51640A}">
      <dgm:prSet phldrT="[Texto]" custT="1"/>
      <dgm:spPr/>
      <dgm:t>
        <a:bodyPr/>
        <a:lstStyle/>
        <a:p>
          <a:r>
            <a:rPr lang="es-EC" sz="1200" dirty="0" smtClean="0">
              <a:latin typeface="Georgia" panose="02040502050405020303" pitchFamily="18" charset="0"/>
            </a:rPr>
            <a:t>Demostrar la capacidad</a:t>
          </a:r>
          <a:endParaRPr lang="es-EC" sz="1200" dirty="0">
            <a:latin typeface="Georgia" panose="02040502050405020303" pitchFamily="18" charset="0"/>
          </a:endParaRPr>
        </a:p>
      </dgm:t>
    </dgm:pt>
    <dgm:pt modelId="{450FAD0B-3293-4A8C-AC38-E5CDE2BCEBFA}" type="parTrans" cxnId="{646B8F70-9F2E-42CF-B012-BEA060F9B2ED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6F1BE42-7DCD-4399-B0E4-D6D7FE243FA8}" type="sibTrans" cxnId="{646B8F70-9F2E-42CF-B012-BEA060F9B2ED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C2020A38-904E-46CF-85B8-7E26D66E9416}">
      <dgm:prSet phldrT="[Texto]" custT="1"/>
      <dgm:spPr/>
      <dgm:t>
        <a:bodyPr/>
        <a:lstStyle/>
        <a:p>
          <a:r>
            <a:rPr lang="es-EC" sz="1200" smtClean="0">
              <a:latin typeface="Georgia" panose="02040502050405020303" pitchFamily="18" charset="0"/>
            </a:rPr>
            <a:t>Incrementar satisfacción del cliente</a:t>
          </a:r>
          <a:endParaRPr lang="es-EC" sz="1200" dirty="0">
            <a:latin typeface="Georgia" panose="02040502050405020303" pitchFamily="18" charset="0"/>
          </a:endParaRPr>
        </a:p>
      </dgm:t>
    </dgm:pt>
    <dgm:pt modelId="{30CA3966-AF36-4A2F-914E-D4CB2A48B541}" type="parTrans" cxnId="{0BDC3710-1D10-4F2C-A932-7D6EE2D570A3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279D55F-9A2D-453D-9A76-477A1C42FFAC}" type="sibTrans" cxnId="{0BDC3710-1D10-4F2C-A932-7D6EE2D570A3}">
      <dgm:prSet/>
      <dgm:spPr/>
      <dgm:t>
        <a:bodyPr/>
        <a:lstStyle/>
        <a:p>
          <a:endParaRPr lang="es-EC" sz="12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3476443-1B0D-4F12-92DB-72E83CAC433B}">
      <dgm:prSet phldrT="[Texto]" custT="1"/>
      <dgm:spPr/>
      <dgm:t>
        <a:bodyPr/>
        <a:lstStyle/>
        <a:p>
          <a:r>
            <a:rPr lang="es-EC" sz="1200" dirty="0" smtClean="0">
              <a:latin typeface="Georgia" panose="02040502050405020303" pitchFamily="18" charset="0"/>
            </a:rPr>
            <a:t>Mejora continua</a:t>
          </a:r>
          <a:endParaRPr lang="es-EC" sz="1200" dirty="0">
            <a:latin typeface="Georgia" panose="02040502050405020303" pitchFamily="18" charset="0"/>
          </a:endParaRPr>
        </a:p>
      </dgm:t>
    </dgm:pt>
    <dgm:pt modelId="{40625003-DECA-4F5E-A260-F53C6C306CCF}" type="parTrans" cxnId="{2948B3C7-F9AE-4CEB-8544-0D1142F05833}">
      <dgm:prSet/>
      <dgm:spPr/>
      <dgm:t>
        <a:bodyPr/>
        <a:lstStyle/>
        <a:p>
          <a:endParaRPr lang="es-EC"/>
        </a:p>
      </dgm:t>
    </dgm:pt>
    <dgm:pt modelId="{8DE89BB6-5AC7-4783-AC0F-CCEE3B287577}" type="sibTrans" cxnId="{2948B3C7-F9AE-4CEB-8544-0D1142F05833}">
      <dgm:prSet/>
      <dgm:spPr/>
      <dgm:t>
        <a:bodyPr/>
        <a:lstStyle/>
        <a:p>
          <a:endParaRPr lang="es-EC"/>
        </a:p>
      </dgm:t>
    </dgm:pt>
    <dgm:pt modelId="{D565359D-0C3F-433D-8A86-32F9426D1BBF}" type="pres">
      <dgm:prSet presAssocID="{56FDB466-0482-43A9-8452-914F21FD4BC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0F358122-C219-4AE9-9B08-38A8D341742A}" type="pres">
      <dgm:prSet presAssocID="{94744D21-D86A-417E-8A97-2923FA51640A}" presName="compNode" presStyleCnt="0"/>
      <dgm:spPr/>
      <dgm:t>
        <a:bodyPr/>
        <a:lstStyle/>
        <a:p>
          <a:endParaRPr lang="es-EC"/>
        </a:p>
      </dgm:t>
    </dgm:pt>
    <dgm:pt modelId="{BF505785-4D84-4BC7-B0C4-7DC828A92A5B}" type="pres">
      <dgm:prSet presAssocID="{94744D21-D86A-417E-8A97-2923FA51640A}" presName="dummyConnPt" presStyleCnt="0"/>
      <dgm:spPr/>
      <dgm:t>
        <a:bodyPr/>
        <a:lstStyle/>
        <a:p>
          <a:endParaRPr lang="es-EC"/>
        </a:p>
      </dgm:t>
    </dgm:pt>
    <dgm:pt modelId="{E6647F19-D10F-4EE6-9576-E23D454ABB35}" type="pres">
      <dgm:prSet presAssocID="{94744D21-D86A-417E-8A97-2923FA5164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34A923-8B4A-4990-A511-AFCB93444F41}" type="pres">
      <dgm:prSet presAssocID="{F6F1BE42-7DCD-4399-B0E4-D6D7FE243FA8}" presName="sibTrans" presStyleLbl="bgSibTrans2D1" presStyleIdx="0" presStyleCnt="2"/>
      <dgm:spPr/>
      <dgm:t>
        <a:bodyPr/>
        <a:lstStyle/>
        <a:p>
          <a:endParaRPr lang="es-EC"/>
        </a:p>
      </dgm:t>
    </dgm:pt>
    <dgm:pt modelId="{4BBBC5DF-75F1-46A7-8622-D25AC81CC8F7}" type="pres">
      <dgm:prSet presAssocID="{C2020A38-904E-46CF-85B8-7E26D66E9416}" presName="compNode" presStyleCnt="0"/>
      <dgm:spPr/>
      <dgm:t>
        <a:bodyPr/>
        <a:lstStyle/>
        <a:p>
          <a:endParaRPr lang="es-EC"/>
        </a:p>
      </dgm:t>
    </dgm:pt>
    <dgm:pt modelId="{85FA3B8A-D5ED-4271-8837-3AEA591AF8C8}" type="pres">
      <dgm:prSet presAssocID="{C2020A38-904E-46CF-85B8-7E26D66E9416}" presName="dummyConnPt" presStyleCnt="0"/>
      <dgm:spPr/>
      <dgm:t>
        <a:bodyPr/>
        <a:lstStyle/>
        <a:p>
          <a:endParaRPr lang="es-EC"/>
        </a:p>
      </dgm:t>
    </dgm:pt>
    <dgm:pt modelId="{BD843A12-BB05-4709-834E-0A98D5C23D3C}" type="pres">
      <dgm:prSet presAssocID="{C2020A38-904E-46CF-85B8-7E26D66E94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5CD64F-00F9-4270-AF76-D3B20DADF925}" type="pres">
      <dgm:prSet presAssocID="{B279D55F-9A2D-453D-9A76-477A1C42FFAC}" presName="sibTrans" presStyleLbl="bgSibTrans2D1" presStyleIdx="1" presStyleCnt="2"/>
      <dgm:spPr/>
      <dgm:t>
        <a:bodyPr/>
        <a:lstStyle/>
        <a:p>
          <a:endParaRPr lang="es-EC"/>
        </a:p>
      </dgm:t>
    </dgm:pt>
    <dgm:pt modelId="{8A0DB727-7EC4-456F-A288-5419A67DB7EE}" type="pres">
      <dgm:prSet presAssocID="{53476443-1B0D-4F12-92DB-72E83CAC433B}" presName="compNode" presStyleCnt="0"/>
      <dgm:spPr/>
    </dgm:pt>
    <dgm:pt modelId="{F4447488-6AC4-44A6-858E-D36762C1A046}" type="pres">
      <dgm:prSet presAssocID="{53476443-1B0D-4F12-92DB-72E83CAC433B}" presName="dummyConnPt" presStyleCnt="0"/>
      <dgm:spPr/>
    </dgm:pt>
    <dgm:pt modelId="{8DA0B107-6E22-45DB-96B8-7EC4E06781B7}" type="pres">
      <dgm:prSet presAssocID="{53476443-1B0D-4F12-92DB-72E83CAC43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592B515-828A-4FF3-ACB9-0CEDAF889B9A}" type="presOf" srcId="{F6F1BE42-7DCD-4399-B0E4-D6D7FE243FA8}" destId="{4D34A923-8B4A-4990-A511-AFCB93444F41}" srcOrd="0" destOrd="0" presId="urn:microsoft.com/office/officeart/2005/8/layout/bProcess4"/>
    <dgm:cxn modelId="{3ED851B2-5691-40BB-BC76-0F141C1A4ADA}" type="presOf" srcId="{56FDB466-0482-43A9-8452-914F21FD4BC7}" destId="{D565359D-0C3F-433D-8A86-32F9426D1BBF}" srcOrd="0" destOrd="0" presId="urn:microsoft.com/office/officeart/2005/8/layout/bProcess4"/>
    <dgm:cxn modelId="{0BDC3710-1D10-4F2C-A932-7D6EE2D570A3}" srcId="{56FDB466-0482-43A9-8452-914F21FD4BC7}" destId="{C2020A38-904E-46CF-85B8-7E26D66E9416}" srcOrd="1" destOrd="0" parTransId="{30CA3966-AF36-4A2F-914E-D4CB2A48B541}" sibTransId="{B279D55F-9A2D-453D-9A76-477A1C42FFAC}"/>
    <dgm:cxn modelId="{2948B3C7-F9AE-4CEB-8544-0D1142F05833}" srcId="{56FDB466-0482-43A9-8452-914F21FD4BC7}" destId="{53476443-1B0D-4F12-92DB-72E83CAC433B}" srcOrd="2" destOrd="0" parTransId="{40625003-DECA-4F5E-A260-F53C6C306CCF}" sibTransId="{8DE89BB6-5AC7-4783-AC0F-CCEE3B287577}"/>
    <dgm:cxn modelId="{646B8F70-9F2E-42CF-B012-BEA060F9B2ED}" srcId="{56FDB466-0482-43A9-8452-914F21FD4BC7}" destId="{94744D21-D86A-417E-8A97-2923FA51640A}" srcOrd="0" destOrd="0" parTransId="{450FAD0B-3293-4A8C-AC38-E5CDE2BCEBFA}" sibTransId="{F6F1BE42-7DCD-4399-B0E4-D6D7FE243FA8}"/>
    <dgm:cxn modelId="{AD94E504-D1E7-4E9C-B116-5702693A8C2F}" type="presOf" srcId="{B279D55F-9A2D-453D-9A76-477A1C42FFAC}" destId="{E55CD64F-00F9-4270-AF76-D3B20DADF925}" srcOrd="0" destOrd="0" presId="urn:microsoft.com/office/officeart/2005/8/layout/bProcess4"/>
    <dgm:cxn modelId="{A6B9CBE0-3F07-4461-B392-F0BF144F0C12}" type="presOf" srcId="{C2020A38-904E-46CF-85B8-7E26D66E9416}" destId="{BD843A12-BB05-4709-834E-0A98D5C23D3C}" srcOrd="0" destOrd="0" presId="urn:microsoft.com/office/officeart/2005/8/layout/bProcess4"/>
    <dgm:cxn modelId="{CEE54FC9-759B-4E30-9338-13F340F2E64F}" type="presOf" srcId="{53476443-1B0D-4F12-92DB-72E83CAC433B}" destId="{8DA0B107-6E22-45DB-96B8-7EC4E06781B7}" srcOrd="0" destOrd="0" presId="urn:microsoft.com/office/officeart/2005/8/layout/bProcess4"/>
    <dgm:cxn modelId="{7D31AC05-FA69-4DAF-89D7-CA37F088DC99}" type="presOf" srcId="{94744D21-D86A-417E-8A97-2923FA51640A}" destId="{E6647F19-D10F-4EE6-9576-E23D454ABB35}" srcOrd="0" destOrd="0" presId="urn:microsoft.com/office/officeart/2005/8/layout/bProcess4"/>
    <dgm:cxn modelId="{3E04C2DD-2A34-45D4-8DD9-5183BD2D6B51}" type="presParOf" srcId="{D565359D-0C3F-433D-8A86-32F9426D1BBF}" destId="{0F358122-C219-4AE9-9B08-38A8D341742A}" srcOrd="0" destOrd="0" presId="urn:microsoft.com/office/officeart/2005/8/layout/bProcess4"/>
    <dgm:cxn modelId="{C8F62EBE-C3F7-4FFD-8163-C528AD6D715F}" type="presParOf" srcId="{0F358122-C219-4AE9-9B08-38A8D341742A}" destId="{BF505785-4D84-4BC7-B0C4-7DC828A92A5B}" srcOrd="0" destOrd="0" presId="urn:microsoft.com/office/officeart/2005/8/layout/bProcess4"/>
    <dgm:cxn modelId="{C118B500-A515-4692-BCD0-45A2B24419A6}" type="presParOf" srcId="{0F358122-C219-4AE9-9B08-38A8D341742A}" destId="{E6647F19-D10F-4EE6-9576-E23D454ABB35}" srcOrd="1" destOrd="0" presId="urn:microsoft.com/office/officeart/2005/8/layout/bProcess4"/>
    <dgm:cxn modelId="{88CEC376-989D-48EA-8523-EF17EC44DBF2}" type="presParOf" srcId="{D565359D-0C3F-433D-8A86-32F9426D1BBF}" destId="{4D34A923-8B4A-4990-A511-AFCB93444F41}" srcOrd="1" destOrd="0" presId="urn:microsoft.com/office/officeart/2005/8/layout/bProcess4"/>
    <dgm:cxn modelId="{CF6077CE-B64B-45DC-AA30-B4D02DAD0F6B}" type="presParOf" srcId="{D565359D-0C3F-433D-8A86-32F9426D1BBF}" destId="{4BBBC5DF-75F1-46A7-8622-D25AC81CC8F7}" srcOrd="2" destOrd="0" presId="urn:microsoft.com/office/officeart/2005/8/layout/bProcess4"/>
    <dgm:cxn modelId="{49BB444A-27D3-49F9-A71A-75994D0198C9}" type="presParOf" srcId="{4BBBC5DF-75F1-46A7-8622-D25AC81CC8F7}" destId="{85FA3B8A-D5ED-4271-8837-3AEA591AF8C8}" srcOrd="0" destOrd="0" presId="urn:microsoft.com/office/officeart/2005/8/layout/bProcess4"/>
    <dgm:cxn modelId="{9393D828-B54A-4233-B44E-FA4FD9546FC0}" type="presParOf" srcId="{4BBBC5DF-75F1-46A7-8622-D25AC81CC8F7}" destId="{BD843A12-BB05-4709-834E-0A98D5C23D3C}" srcOrd="1" destOrd="0" presId="urn:microsoft.com/office/officeart/2005/8/layout/bProcess4"/>
    <dgm:cxn modelId="{90F6451F-9237-4A8C-A07F-4C28AB37F691}" type="presParOf" srcId="{D565359D-0C3F-433D-8A86-32F9426D1BBF}" destId="{E55CD64F-00F9-4270-AF76-D3B20DADF925}" srcOrd="3" destOrd="0" presId="urn:microsoft.com/office/officeart/2005/8/layout/bProcess4"/>
    <dgm:cxn modelId="{7654F84F-1E15-4DC2-9A8A-02A683388DDB}" type="presParOf" srcId="{D565359D-0C3F-433D-8A86-32F9426D1BBF}" destId="{8A0DB727-7EC4-456F-A288-5419A67DB7EE}" srcOrd="4" destOrd="0" presId="urn:microsoft.com/office/officeart/2005/8/layout/bProcess4"/>
    <dgm:cxn modelId="{DAE172BC-378F-4D6A-800C-951D3618B3C5}" type="presParOf" srcId="{8A0DB727-7EC4-456F-A288-5419A67DB7EE}" destId="{F4447488-6AC4-44A6-858E-D36762C1A046}" srcOrd="0" destOrd="0" presId="urn:microsoft.com/office/officeart/2005/8/layout/bProcess4"/>
    <dgm:cxn modelId="{97AEEC0C-033E-4824-A1A2-2420F8E76FBA}" type="presParOf" srcId="{8A0DB727-7EC4-456F-A288-5419A67DB7EE}" destId="{8DA0B107-6E22-45DB-96B8-7EC4E06781B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DBA692-E444-4706-9CCA-BD373B50E9F5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2_4" csCatId="accent2" phldr="1"/>
      <dgm:spPr/>
    </dgm:pt>
    <dgm:pt modelId="{CEB45598-84BD-4128-8CA3-8AFDC0DF97E8}">
      <dgm:prSet phldrT="[Texto]"/>
      <dgm:spPr/>
      <dgm:t>
        <a:bodyPr/>
        <a:lstStyle/>
        <a:p>
          <a:r>
            <a:rPr lang="es-EC" smtClean="0">
              <a:latin typeface="Georgia" panose="02040502050405020303" pitchFamily="18" charset="0"/>
            </a:rPr>
            <a:t>Generación de confianza a nivel mundial</a:t>
          </a:r>
          <a:endParaRPr lang="es-EC"/>
        </a:p>
      </dgm:t>
    </dgm:pt>
    <dgm:pt modelId="{7524A73C-E01B-4CBE-B634-40B99BEFE1E4}" type="parTrans" cxnId="{51A36F66-1D61-461D-BA45-22D3F8E26187}">
      <dgm:prSet/>
      <dgm:spPr/>
      <dgm:t>
        <a:bodyPr/>
        <a:lstStyle/>
        <a:p>
          <a:endParaRPr lang="es-EC"/>
        </a:p>
      </dgm:t>
    </dgm:pt>
    <dgm:pt modelId="{BD612050-0C3A-42DD-A7AB-0D38BE845BB2}" type="sibTrans" cxnId="{51A36F66-1D61-461D-BA45-22D3F8E26187}">
      <dgm:prSet/>
      <dgm:spPr/>
      <dgm:t>
        <a:bodyPr/>
        <a:lstStyle/>
        <a:p>
          <a:endParaRPr lang="es-EC"/>
        </a:p>
      </dgm:t>
    </dgm:pt>
    <dgm:pt modelId="{0F7C3F23-E4DB-465C-AE4A-5602A7F09202}">
      <dgm:prSet phldrT="[Texto]"/>
      <dgm:spPr/>
      <dgm:t>
        <a:bodyPr/>
        <a:lstStyle/>
        <a:p>
          <a:r>
            <a:rPr lang="es-EC" dirty="0" smtClean="0">
              <a:latin typeface="Georgia" panose="02040502050405020303" pitchFamily="18" charset="0"/>
            </a:rPr>
            <a:t>Genérico</a:t>
          </a:r>
        </a:p>
        <a:p>
          <a:endParaRPr lang="es-EC" dirty="0" smtClean="0">
            <a:latin typeface="Georgia" panose="02040502050405020303" pitchFamily="18" charset="0"/>
          </a:endParaRPr>
        </a:p>
        <a:p>
          <a:r>
            <a:rPr lang="es-EC" dirty="0" smtClean="0">
              <a:latin typeface="Georgia" panose="02040502050405020303" pitchFamily="18" charset="0"/>
            </a:rPr>
            <a:t>Mismo lenguaje </a:t>
          </a:r>
          <a:endParaRPr lang="es-EC" dirty="0">
            <a:latin typeface="Georgia" panose="02040502050405020303" pitchFamily="18" charset="0"/>
          </a:endParaRPr>
        </a:p>
      </dgm:t>
    </dgm:pt>
    <dgm:pt modelId="{D5B387DB-D75F-4FDC-BD64-7AD7465EDE87}" type="parTrans" cxnId="{637AF1E6-EA40-46F6-8AFB-0A5751533E6B}">
      <dgm:prSet/>
      <dgm:spPr/>
      <dgm:t>
        <a:bodyPr/>
        <a:lstStyle/>
        <a:p>
          <a:endParaRPr lang="es-EC"/>
        </a:p>
      </dgm:t>
    </dgm:pt>
    <dgm:pt modelId="{90FAD53F-A74B-48CB-9E39-341FB14523BA}" type="sibTrans" cxnId="{637AF1E6-EA40-46F6-8AFB-0A5751533E6B}">
      <dgm:prSet/>
      <dgm:spPr/>
      <dgm:t>
        <a:bodyPr/>
        <a:lstStyle/>
        <a:p>
          <a:endParaRPr lang="es-EC"/>
        </a:p>
      </dgm:t>
    </dgm:pt>
    <dgm:pt modelId="{EC05EC05-8549-4F87-8490-7F238B09A542}">
      <dgm:prSet phldrT="[Texto]"/>
      <dgm:spPr/>
      <dgm:t>
        <a:bodyPr/>
        <a:lstStyle/>
        <a:p>
          <a:r>
            <a:rPr lang="es-EC" dirty="0" smtClean="0">
              <a:latin typeface="Georgia" panose="02040502050405020303" pitchFamily="18" charset="0"/>
            </a:rPr>
            <a:t>Diferenciación de la competencia</a:t>
          </a:r>
          <a:endParaRPr lang="es-EC" dirty="0">
            <a:latin typeface="Georgia" panose="02040502050405020303" pitchFamily="18" charset="0"/>
          </a:endParaRPr>
        </a:p>
      </dgm:t>
    </dgm:pt>
    <dgm:pt modelId="{E853EC3F-9D94-4F8F-ADF2-BBEBB02729B6}" type="parTrans" cxnId="{355D098E-8B84-4691-ABC6-796E53DCF2C9}">
      <dgm:prSet/>
      <dgm:spPr/>
      <dgm:t>
        <a:bodyPr/>
        <a:lstStyle/>
        <a:p>
          <a:endParaRPr lang="es-EC"/>
        </a:p>
      </dgm:t>
    </dgm:pt>
    <dgm:pt modelId="{BE7F7C4B-6850-40C7-84D1-3EC3EA2028A6}" type="sibTrans" cxnId="{355D098E-8B84-4691-ABC6-796E53DCF2C9}">
      <dgm:prSet/>
      <dgm:spPr/>
      <dgm:t>
        <a:bodyPr/>
        <a:lstStyle/>
        <a:p>
          <a:endParaRPr lang="es-EC"/>
        </a:p>
      </dgm:t>
    </dgm:pt>
    <dgm:pt modelId="{8594D0DD-5184-4286-9698-7334907D3117}" type="pres">
      <dgm:prSet presAssocID="{0ADBA692-E444-4706-9CCA-BD373B50E9F5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C98269B-EB99-4A03-9002-A3012711B79A}" type="pres">
      <dgm:prSet presAssocID="{EC05EC05-8549-4F87-8490-7F238B09A542}" presName="Accent3" presStyleCnt="0"/>
      <dgm:spPr/>
    </dgm:pt>
    <dgm:pt modelId="{1344226F-FFD0-4E47-87BF-72FF54906A8E}" type="pres">
      <dgm:prSet presAssocID="{EC05EC05-8549-4F87-8490-7F238B09A542}" presName="Accent" presStyleLbl="node1" presStyleIdx="0" presStyleCnt="3"/>
      <dgm:spPr/>
    </dgm:pt>
    <dgm:pt modelId="{2FD46369-7B72-4EAB-989C-5DF2C0C2B277}" type="pres">
      <dgm:prSet presAssocID="{EC05EC05-8549-4F87-8490-7F238B09A542}" presName="ParentBackground3" presStyleCnt="0"/>
      <dgm:spPr/>
    </dgm:pt>
    <dgm:pt modelId="{2D6D28C1-463F-4216-A14E-47595E701857}" type="pres">
      <dgm:prSet presAssocID="{EC05EC05-8549-4F87-8490-7F238B09A542}" presName="ParentBackground" presStyleLbl="fgAcc1" presStyleIdx="0" presStyleCnt="3"/>
      <dgm:spPr/>
      <dgm:t>
        <a:bodyPr/>
        <a:lstStyle/>
        <a:p>
          <a:endParaRPr lang="es-EC"/>
        </a:p>
      </dgm:t>
    </dgm:pt>
    <dgm:pt modelId="{EE54DBAB-3F1B-47D7-84BC-6DB2FCEF42B9}" type="pres">
      <dgm:prSet presAssocID="{EC05EC05-8549-4F87-8490-7F238B09A54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046AB1-44CB-43AB-8FB2-891C428791FD}" type="pres">
      <dgm:prSet presAssocID="{0F7C3F23-E4DB-465C-AE4A-5602A7F09202}" presName="Accent2" presStyleCnt="0"/>
      <dgm:spPr/>
    </dgm:pt>
    <dgm:pt modelId="{84BFB5B1-F26A-49D5-9285-8146B867A80C}" type="pres">
      <dgm:prSet presAssocID="{0F7C3F23-E4DB-465C-AE4A-5602A7F09202}" presName="Accent" presStyleLbl="node1" presStyleIdx="1" presStyleCnt="3"/>
      <dgm:spPr/>
    </dgm:pt>
    <dgm:pt modelId="{2087DBB9-5A47-4772-860D-B66F718ACECD}" type="pres">
      <dgm:prSet presAssocID="{0F7C3F23-E4DB-465C-AE4A-5602A7F09202}" presName="ParentBackground2" presStyleCnt="0"/>
      <dgm:spPr/>
    </dgm:pt>
    <dgm:pt modelId="{6C45C015-3EA5-41CF-8EE5-8ABE03A92C97}" type="pres">
      <dgm:prSet presAssocID="{0F7C3F23-E4DB-465C-AE4A-5602A7F09202}" presName="ParentBackground" presStyleLbl="fgAcc1" presStyleIdx="1" presStyleCnt="3"/>
      <dgm:spPr/>
      <dgm:t>
        <a:bodyPr/>
        <a:lstStyle/>
        <a:p>
          <a:endParaRPr lang="es-EC"/>
        </a:p>
      </dgm:t>
    </dgm:pt>
    <dgm:pt modelId="{4A0F8C51-8DFB-43FB-8DDE-01243482F5AA}" type="pres">
      <dgm:prSet presAssocID="{0F7C3F23-E4DB-465C-AE4A-5602A7F09202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E6FECE-51F3-428E-8CD3-F2D64C53EB2A}" type="pres">
      <dgm:prSet presAssocID="{CEB45598-84BD-4128-8CA3-8AFDC0DF97E8}" presName="Accent1" presStyleCnt="0"/>
      <dgm:spPr/>
    </dgm:pt>
    <dgm:pt modelId="{70AF12D4-5FC5-4914-8529-F670D73C95C6}" type="pres">
      <dgm:prSet presAssocID="{CEB45598-84BD-4128-8CA3-8AFDC0DF97E8}" presName="Accent" presStyleLbl="node1" presStyleIdx="2" presStyleCnt="3"/>
      <dgm:spPr/>
    </dgm:pt>
    <dgm:pt modelId="{F718A786-8458-40F5-9D80-E775ED87DDEE}" type="pres">
      <dgm:prSet presAssocID="{CEB45598-84BD-4128-8CA3-8AFDC0DF97E8}" presName="ParentBackground1" presStyleCnt="0"/>
      <dgm:spPr/>
    </dgm:pt>
    <dgm:pt modelId="{989AEF6D-424B-431C-BF38-D2265220D7BE}" type="pres">
      <dgm:prSet presAssocID="{CEB45598-84BD-4128-8CA3-8AFDC0DF97E8}" presName="ParentBackground" presStyleLbl="fgAcc1" presStyleIdx="2" presStyleCnt="3"/>
      <dgm:spPr/>
      <dgm:t>
        <a:bodyPr/>
        <a:lstStyle/>
        <a:p>
          <a:endParaRPr lang="es-EC"/>
        </a:p>
      </dgm:t>
    </dgm:pt>
    <dgm:pt modelId="{9D7C4BDD-3675-4FE0-AE24-EA543DE1835F}" type="pres">
      <dgm:prSet presAssocID="{CEB45598-84BD-4128-8CA3-8AFDC0DF97E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37AF1E6-EA40-46F6-8AFB-0A5751533E6B}" srcId="{0ADBA692-E444-4706-9CCA-BD373B50E9F5}" destId="{0F7C3F23-E4DB-465C-AE4A-5602A7F09202}" srcOrd="1" destOrd="0" parTransId="{D5B387DB-D75F-4FDC-BD64-7AD7465EDE87}" sibTransId="{90FAD53F-A74B-48CB-9E39-341FB14523BA}"/>
    <dgm:cxn modelId="{68B39E05-BADA-4D84-8565-7F68A9890A64}" type="presOf" srcId="{EC05EC05-8549-4F87-8490-7F238B09A542}" destId="{EE54DBAB-3F1B-47D7-84BC-6DB2FCEF42B9}" srcOrd="1" destOrd="0" presId="urn:microsoft.com/office/officeart/2011/layout/CircleProcess"/>
    <dgm:cxn modelId="{A219412A-109A-4F16-B175-007F9C06E99F}" type="presOf" srcId="{EC05EC05-8549-4F87-8490-7F238B09A542}" destId="{2D6D28C1-463F-4216-A14E-47595E701857}" srcOrd="0" destOrd="0" presId="urn:microsoft.com/office/officeart/2011/layout/CircleProcess"/>
    <dgm:cxn modelId="{C323AA8B-563F-4C99-AC37-A85EFF8C2AEB}" type="presOf" srcId="{0F7C3F23-E4DB-465C-AE4A-5602A7F09202}" destId="{4A0F8C51-8DFB-43FB-8DDE-01243482F5AA}" srcOrd="1" destOrd="0" presId="urn:microsoft.com/office/officeart/2011/layout/CircleProcess"/>
    <dgm:cxn modelId="{51A36F66-1D61-461D-BA45-22D3F8E26187}" srcId="{0ADBA692-E444-4706-9CCA-BD373B50E9F5}" destId="{CEB45598-84BD-4128-8CA3-8AFDC0DF97E8}" srcOrd="0" destOrd="0" parTransId="{7524A73C-E01B-4CBE-B634-40B99BEFE1E4}" sibTransId="{BD612050-0C3A-42DD-A7AB-0D38BE845BB2}"/>
    <dgm:cxn modelId="{417B5A36-A888-4CAF-985D-0951D824675B}" type="presOf" srcId="{CEB45598-84BD-4128-8CA3-8AFDC0DF97E8}" destId="{9D7C4BDD-3675-4FE0-AE24-EA543DE1835F}" srcOrd="1" destOrd="0" presId="urn:microsoft.com/office/officeart/2011/layout/CircleProcess"/>
    <dgm:cxn modelId="{DD43C319-31A1-43DC-AAE8-21BE656E66D1}" type="presOf" srcId="{0F7C3F23-E4DB-465C-AE4A-5602A7F09202}" destId="{6C45C015-3EA5-41CF-8EE5-8ABE03A92C97}" srcOrd="0" destOrd="0" presId="urn:microsoft.com/office/officeart/2011/layout/CircleProcess"/>
    <dgm:cxn modelId="{FA8430B1-776A-4EB4-8BF7-FB0F2B92311E}" type="presOf" srcId="{0ADBA692-E444-4706-9CCA-BD373B50E9F5}" destId="{8594D0DD-5184-4286-9698-7334907D3117}" srcOrd="0" destOrd="0" presId="urn:microsoft.com/office/officeart/2011/layout/CircleProcess"/>
    <dgm:cxn modelId="{355D098E-8B84-4691-ABC6-796E53DCF2C9}" srcId="{0ADBA692-E444-4706-9CCA-BD373B50E9F5}" destId="{EC05EC05-8549-4F87-8490-7F238B09A542}" srcOrd="2" destOrd="0" parTransId="{E853EC3F-9D94-4F8F-ADF2-BBEBB02729B6}" sibTransId="{BE7F7C4B-6850-40C7-84D1-3EC3EA2028A6}"/>
    <dgm:cxn modelId="{8E4AA903-742A-49F4-B510-17959D0CDF02}" type="presOf" srcId="{CEB45598-84BD-4128-8CA3-8AFDC0DF97E8}" destId="{989AEF6D-424B-431C-BF38-D2265220D7BE}" srcOrd="0" destOrd="0" presId="urn:microsoft.com/office/officeart/2011/layout/CircleProcess"/>
    <dgm:cxn modelId="{5D6EA7FD-EDDA-4467-ADF3-7350920D48DA}" type="presParOf" srcId="{8594D0DD-5184-4286-9698-7334907D3117}" destId="{0C98269B-EB99-4A03-9002-A3012711B79A}" srcOrd="0" destOrd="0" presId="urn:microsoft.com/office/officeart/2011/layout/CircleProcess"/>
    <dgm:cxn modelId="{4C110BB3-AFE2-47C0-B446-9B907F43AF9E}" type="presParOf" srcId="{0C98269B-EB99-4A03-9002-A3012711B79A}" destId="{1344226F-FFD0-4E47-87BF-72FF54906A8E}" srcOrd="0" destOrd="0" presId="urn:microsoft.com/office/officeart/2011/layout/CircleProcess"/>
    <dgm:cxn modelId="{79772525-FF6C-45B2-A035-368D0D086EB8}" type="presParOf" srcId="{8594D0DD-5184-4286-9698-7334907D3117}" destId="{2FD46369-7B72-4EAB-989C-5DF2C0C2B277}" srcOrd="1" destOrd="0" presId="urn:microsoft.com/office/officeart/2011/layout/CircleProcess"/>
    <dgm:cxn modelId="{5C51D6E8-8AE0-4E1E-95EB-B6B9F59D47DB}" type="presParOf" srcId="{2FD46369-7B72-4EAB-989C-5DF2C0C2B277}" destId="{2D6D28C1-463F-4216-A14E-47595E701857}" srcOrd="0" destOrd="0" presId="urn:microsoft.com/office/officeart/2011/layout/CircleProcess"/>
    <dgm:cxn modelId="{C6C335BD-7FB2-4E82-A81B-A5AAEAFD70E0}" type="presParOf" srcId="{8594D0DD-5184-4286-9698-7334907D3117}" destId="{EE54DBAB-3F1B-47D7-84BC-6DB2FCEF42B9}" srcOrd="2" destOrd="0" presId="urn:microsoft.com/office/officeart/2011/layout/CircleProcess"/>
    <dgm:cxn modelId="{71B4121D-F24E-4508-BB39-777769FAD5B6}" type="presParOf" srcId="{8594D0DD-5184-4286-9698-7334907D3117}" destId="{FF046AB1-44CB-43AB-8FB2-891C428791FD}" srcOrd="3" destOrd="0" presId="urn:microsoft.com/office/officeart/2011/layout/CircleProcess"/>
    <dgm:cxn modelId="{6A2D9ECC-8452-4D7E-AD13-AFDC12873568}" type="presParOf" srcId="{FF046AB1-44CB-43AB-8FB2-891C428791FD}" destId="{84BFB5B1-F26A-49D5-9285-8146B867A80C}" srcOrd="0" destOrd="0" presId="urn:microsoft.com/office/officeart/2011/layout/CircleProcess"/>
    <dgm:cxn modelId="{46FA8F48-43E2-4BF2-BCCA-38998AFC57D8}" type="presParOf" srcId="{8594D0DD-5184-4286-9698-7334907D3117}" destId="{2087DBB9-5A47-4772-860D-B66F718ACECD}" srcOrd="4" destOrd="0" presId="urn:microsoft.com/office/officeart/2011/layout/CircleProcess"/>
    <dgm:cxn modelId="{B6E35FA1-E9EE-487E-B247-716C0779E37B}" type="presParOf" srcId="{2087DBB9-5A47-4772-860D-B66F718ACECD}" destId="{6C45C015-3EA5-41CF-8EE5-8ABE03A92C97}" srcOrd="0" destOrd="0" presId="urn:microsoft.com/office/officeart/2011/layout/CircleProcess"/>
    <dgm:cxn modelId="{3160A7B6-DD9C-4C26-933B-C049BF722B0A}" type="presParOf" srcId="{8594D0DD-5184-4286-9698-7334907D3117}" destId="{4A0F8C51-8DFB-43FB-8DDE-01243482F5AA}" srcOrd="5" destOrd="0" presId="urn:microsoft.com/office/officeart/2011/layout/CircleProcess"/>
    <dgm:cxn modelId="{0236956F-E289-4754-AAAA-B739C9C2E013}" type="presParOf" srcId="{8594D0DD-5184-4286-9698-7334907D3117}" destId="{26E6FECE-51F3-428E-8CD3-F2D64C53EB2A}" srcOrd="6" destOrd="0" presId="urn:microsoft.com/office/officeart/2011/layout/CircleProcess"/>
    <dgm:cxn modelId="{5C677265-DAAB-4BEC-8661-F7D4DE4EB7FA}" type="presParOf" srcId="{26E6FECE-51F3-428E-8CD3-F2D64C53EB2A}" destId="{70AF12D4-5FC5-4914-8529-F670D73C95C6}" srcOrd="0" destOrd="0" presId="urn:microsoft.com/office/officeart/2011/layout/CircleProcess"/>
    <dgm:cxn modelId="{9711A969-DBB5-446D-B417-B0C1E7A9AD57}" type="presParOf" srcId="{8594D0DD-5184-4286-9698-7334907D3117}" destId="{F718A786-8458-40F5-9D80-E775ED87DDEE}" srcOrd="7" destOrd="0" presId="urn:microsoft.com/office/officeart/2011/layout/CircleProcess"/>
    <dgm:cxn modelId="{6A74C86F-53D5-45A8-8C13-9B38BC261477}" type="presParOf" srcId="{F718A786-8458-40F5-9D80-E775ED87DDEE}" destId="{989AEF6D-424B-431C-BF38-D2265220D7BE}" srcOrd="0" destOrd="0" presId="urn:microsoft.com/office/officeart/2011/layout/CircleProcess"/>
    <dgm:cxn modelId="{DFE5E242-874D-498F-BA59-06FD911B9782}" type="presParOf" srcId="{8594D0DD-5184-4286-9698-7334907D3117}" destId="{9D7C4BDD-3675-4FE0-AE24-EA543DE1835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FF393B-61BB-4562-9A31-D93A94979A5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D17E607-5291-40CF-8C48-AD483A47E225}">
      <dgm:prSet phldrT="[Texto]" custT="1"/>
      <dgm:spPr/>
      <dgm:t>
        <a:bodyPr/>
        <a:lstStyle/>
        <a:p>
          <a:r>
            <a:rPr lang="es-EC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400" b="1" cap="small" baseline="0" dirty="0">
            <a:latin typeface="Georgia" panose="02040502050405020303" pitchFamily="18" charset="0"/>
          </a:endParaRPr>
        </a:p>
      </dgm:t>
    </dgm:pt>
    <dgm:pt modelId="{7D2E6667-584F-4D57-B8B9-171E7B2D1A70}" type="parTrans" cxnId="{F011C305-CC2E-493E-8091-AE295852049A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4A1B99F0-2E79-49D5-AE45-39658C8F961B}" type="sibTrans" cxnId="{F011C305-CC2E-493E-8091-AE295852049A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52D8DAEB-E1C6-4326-9F8A-09EFE4507650}">
      <dgm:prSet phldrT="[Texto]" custT="1"/>
      <dgm:spPr/>
      <dgm:t>
        <a:bodyPr/>
        <a:lstStyle/>
        <a:p>
          <a:r>
            <a:rPr lang="es-EC" sz="1400" b="1" dirty="0" smtClean="0">
              <a:latin typeface="Georgia" panose="02040502050405020303" pitchFamily="18" charset="0"/>
            </a:rPr>
            <a:t>Desarrollo de auditoría: </a:t>
          </a:r>
          <a:r>
            <a:rPr lang="es-EC" sz="1400" dirty="0" smtClean="0">
              <a:latin typeface="Georgia" panose="02040502050405020303" pitchFamily="18" charset="0"/>
            </a:rPr>
            <a:t/>
          </a:r>
          <a:br>
            <a:rPr lang="es-EC" sz="1400" dirty="0" smtClean="0">
              <a:latin typeface="Georgia" panose="02040502050405020303" pitchFamily="18" charset="0"/>
            </a:rPr>
          </a:br>
          <a:r>
            <a:rPr lang="es-EC" sz="1400" dirty="0" smtClean="0">
              <a:latin typeface="Georgia" panose="02040502050405020303" pitchFamily="18" charset="0"/>
            </a:rPr>
            <a:t/>
          </a:r>
          <a:br>
            <a:rPr lang="es-EC" sz="1400" dirty="0" smtClean="0">
              <a:latin typeface="Georgia" panose="02040502050405020303" pitchFamily="18" charset="0"/>
            </a:rPr>
          </a:br>
          <a:r>
            <a:rPr lang="es-EC" sz="1200" dirty="0" smtClean="0">
              <a:latin typeface="Georgia" panose="02040502050405020303" pitchFamily="18" charset="0"/>
            </a:rPr>
            <a:t>ISO 19011:20011, Directrices para la Auditoría de los SGC y/o Ambiental</a:t>
          </a:r>
          <a:r>
            <a:rPr lang="es-EC" sz="1400" dirty="0" smtClean="0">
              <a:latin typeface="Georgia" panose="02040502050405020303" pitchFamily="18" charset="0"/>
            </a:rPr>
            <a:t>.</a:t>
          </a:r>
          <a:endParaRPr lang="es-EC" sz="1400" dirty="0">
            <a:latin typeface="Georgia" panose="02040502050405020303" pitchFamily="18" charset="0"/>
          </a:endParaRPr>
        </a:p>
      </dgm:t>
    </dgm:pt>
    <dgm:pt modelId="{99DEEE07-E973-409E-811E-156F641930BC}" type="parTrans" cxnId="{15D6CF7D-0DEA-46F8-A1D1-A107BE601E57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45DEB98-C486-44AD-A61B-BE6F226B4025}" type="sibTrans" cxnId="{15D6CF7D-0DEA-46F8-A1D1-A107BE601E57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D0D921F-FEAB-4660-93FB-B41A7E6B802B}">
      <dgm:prSet phldrT="[Texto]" custT="1"/>
      <dgm:spPr/>
      <dgm:t>
        <a:bodyPr/>
        <a:lstStyle/>
        <a:p>
          <a:r>
            <a:rPr lang="es-EC" sz="1400" b="1" smtClean="0">
              <a:latin typeface="Georgia" panose="02040502050405020303" pitchFamily="18" charset="0"/>
            </a:rPr>
            <a:t>Criterio de la auditoría:</a:t>
          </a:r>
          <a:r>
            <a:rPr lang="es-EC" sz="1400" smtClean="0">
              <a:latin typeface="Georgia" panose="02040502050405020303" pitchFamily="18" charset="0"/>
            </a:rPr>
            <a:t/>
          </a:r>
          <a:br>
            <a:rPr lang="es-EC" sz="1400" smtClean="0">
              <a:latin typeface="Georgia" panose="02040502050405020303" pitchFamily="18" charset="0"/>
            </a:rPr>
          </a:br>
          <a:r>
            <a:rPr lang="es-EC" sz="1400" smtClean="0">
              <a:latin typeface="Georgia" panose="02040502050405020303" pitchFamily="18" charset="0"/>
            </a:rPr>
            <a:t/>
          </a:r>
          <a:br>
            <a:rPr lang="es-EC" sz="1400" smtClean="0">
              <a:latin typeface="Georgia" panose="02040502050405020303" pitchFamily="18" charset="0"/>
            </a:rPr>
          </a:br>
          <a:r>
            <a:rPr lang="es-EC" sz="1400" smtClean="0">
              <a:latin typeface="Georgia" panose="02040502050405020303" pitchFamily="18" charset="0"/>
            </a:rPr>
            <a:t> </a:t>
          </a:r>
          <a:r>
            <a:rPr lang="es-EC" sz="1200" smtClean="0">
              <a:latin typeface="Georgia" panose="02040502050405020303" pitchFamily="18" charset="0"/>
            </a:rPr>
            <a:t>9001:2008: Requerimientos de los SGC y de su Documentación; y la Norma ISO 9000:2005: Fundamentos y terminología del SGC</a:t>
          </a:r>
          <a:r>
            <a:rPr lang="es-EC" sz="1400" smtClean="0">
              <a:latin typeface="Georgia" panose="02040502050405020303" pitchFamily="18" charset="0"/>
            </a:rPr>
            <a:t>.</a:t>
          </a:r>
          <a:endParaRPr lang="es-EC" sz="1400" dirty="0">
            <a:latin typeface="Georgia" panose="02040502050405020303" pitchFamily="18" charset="0"/>
          </a:endParaRPr>
        </a:p>
      </dgm:t>
    </dgm:pt>
    <dgm:pt modelId="{7262A24C-48DD-426F-967C-50245D8D9C56}" type="parTrans" cxnId="{914CDF84-DE3D-4B55-8257-5EBC50E62F4A}">
      <dgm:prSet custT="1"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F68B6EF0-2645-4359-B077-A7796DC9D384}" type="sibTrans" cxnId="{914CDF84-DE3D-4B55-8257-5EBC50E62F4A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7DE92467-2B31-487B-A4D2-AB37EF55AA6D}" type="pres">
      <dgm:prSet presAssocID="{53FF393B-61BB-4562-9A31-D93A94979A5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CFCCD8E-D021-4632-8FF4-642A0CC008D0}" type="pres">
      <dgm:prSet presAssocID="{BD17E607-5291-40CF-8C48-AD483A47E225}" presName="root1" presStyleCnt="0"/>
      <dgm:spPr/>
      <dgm:t>
        <a:bodyPr/>
        <a:lstStyle/>
        <a:p>
          <a:endParaRPr lang="es-EC"/>
        </a:p>
      </dgm:t>
    </dgm:pt>
    <dgm:pt modelId="{0D9ECECE-9317-4CE8-8E03-63C7C308ED7F}" type="pres">
      <dgm:prSet presAssocID="{BD17E607-5291-40CF-8C48-AD483A47E22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369E7C2-8B93-4FE5-A374-0979F0BE6B6C}" type="pres">
      <dgm:prSet presAssocID="{BD17E607-5291-40CF-8C48-AD483A47E225}" presName="level2hierChild" presStyleCnt="0"/>
      <dgm:spPr/>
      <dgm:t>
        <a:bodyPr/>
        <a:lstStyle/>
        <a:p>
          <a:endParaRPr lang="es-EC"/>
        </a:p>
      </dgm:t>
    </dgm:pt>
    <dgm:pt modelId="{42DA74F7-65E3-4718-8663-19B6450417D1}" type="pres">
      <dgm:prSet presAssocID="{99DEEE07-E973-409E-811E-156F641930BC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AA249512-33EC-45B1-8B3C-D42C54B0195C}" type="pres">
      <dgm:prSet presAssocID="{99DEEE07-E973-409E-811E-156F641930BC}" presName="connTx" presStyleLbl="parChTrans1D2" presStyleIdx="0" presStyleCnt="2"/>
      <dgm:spPr/>
      <dgm:t>
        <a:bodyPr/>
        <a:lstStyle/>
        <a:p>
          <a:endParaRPr lang="es-EC"/>
        </a:p>
      </dgm:t>
    </dgm:pt>
    <dgm:pt modelId="{0D914040-94B5-445B-B49F-534A1BB65657}" type="pres">
      <dgm:prSet presAssocID="{52D8DAEB-E1C6-4326-9F8A-09EFE4507650}" presName="root2" presStyleCnt="0"/>
      <dgm:spPr/>
      <dgm:t>
        <a:bodyPr/>
        <a:lstStyle/>
        <a:p>
          <a:endParaRPr lang="es-EC"/>
        </a:p>
      </dgm:t>
    </dgm:pt>
    <dgm:pt modelId="{CB49D7ED-D9E2-44D2-BB8E-AFFF7BE96E97}" type="pres">
      <dgm:prSet presAssocID="{52D8DAEB-E1C6-4326-9F8A-09EFE4507650}" presName="LevelTwoTextNode" presStyleLbl="node2" presStyleIdx="0" presStyleCnt="2" custScaleY="31182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9ABE261-CF7F-4C16-B821-26CBA7D65986}" type="pres">
      <dgm:prSet presAssocID="{52D8DAEB-E1C6-4326-9F8A-09EFE4507650}" presName="level3hierChild" presStyleCnt="0"/>
      <dgm:spPr/>
      <dgm:t>
        <a:bodyPr/>
        <a:lstStyle/>
        <a:p>
          <a:endParaRPr lang="es-EC"/>
        </a:p>
      </dgm:t>
    </dgm:pt>
    <dgm:pt modelId="{E0839ADA-BD03-4C86-A262-555C8906767F}" type="pres">
      <dgm:prSet presAssocID="{7262A24C-48DD-426F-967C-50245D8D9C56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052CFE34-1EBC-4BAA-BB8C-EB5153B24B0F}" type="pres">
      <dgm:prSet presAssocID="{7262A24C-48DD-426F-967C-50245D8D9C56}" presName="connTx" presStyleLbl="parChTrans1D2" presStyleIdx="1" presStyleCnt="2"/>
      <dgm:spPr/>
      <dgm:t>
        <a:bodyPr/>
        <a:lstStyle/>
        <a:p>
          <a:endParaRPr lang="es-EC"/>
        </a:p>
      </dgm:t>
    </dgm:pt>
    <dgm:pt modelId="{16FAD41E-B257-4E29-8170-BC5F9BDAF3AC}" type="pres">
      <dgm:prSet presAssocID="{0D0D921F-FEAB-4660-93FB-B41A7E6B802B}" presName="root2" presStyleCnt="0"/>
      <dgm:spPr/>
      <dgm:t>
        <a:bodyPr/>
        <a:lstStyle/>
        <a:p>
          <a:endParaRPr lang="es-EC"/>
        </a:p>
      </dgm:t>
    </dgm:pt>
    <dgm:pt modelId="{58BA9CA6-FF39-4A77-9241-E7DF5FD80B1B}" type="pres">
      <dgm:prSet presAssocID="{0D0D921F-FEAB-4660-93FB-B41A7E6B802B}" presName="LevelTwoTextNode" presStyleLbl="node2" presStyleIdx="1" presStyleCnt="2" custScaleY="44311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FEFC1ED-659E-41B8-82C2-85033C6F2AE4}" type="pres">
      <dgm:prSet presAssocID="{0D0D921F-FEAB-4660-93FB-B41A7E6B802B}" presName="level3hierChild" presStyleCnt="0"/>
      <dgm:spPr/>
      <dgm:t>
        <a:bodyPr/>
        <a:lstStyle/>
        <a:p>
          <a:endParaRPr lang="es-EC"/>
        </a:p>
      </dgm:t>
    </dgm:pt>
  </dgm:ptLst>
  <dgm:cxnLst>
    <dgm:cxn modelId="{27409FA0-58A2-41DA-BD72-B9107275E0E4}" type="presOf" srcId="{7262A24C-48DD-426F-967C-50245D8D9C56}" destId="{E0839ADA-BD03-4C86-A262-555C8906767F}" srcOrd="0" destOrd="0" presId="urn:microsoft.com/office/officeart/2008/layout/HorizontalMultiLevelHierarchy"/>
    <dgm:cxn modelId="{EBC648F4-76C1-450E-873E-04F325A9952B}" type="presOf" srcId="{52D8DAEB-E1C6-4326-9F8A-09EFE4507650}" destId="{CB49D7ED-D9E2-44D2-BB8E-AFFF7BE96E97}" srcOrd="0" destOrd="0" presId="urn:microsoft.com/office/officeart/2008/layout/HorizontalMultiLevelHierarchy"/>
    <dgm:cxn modelId="{17A1A0D1-31B3-4449-BB3B-A2C6A713F477}" type="presOf" srcId="{99DEEE07-E973-409E-811E-156F641930BC}" destId="{42DA74F7-65E3-4718-8663-19B6450417D1}" srcOrd="0" destOrd="0" presId="urn:microsoft.com/office/officeart/2008/layout/HorizontalMultiLevelHierarchy"/>
    <dgm:cxn modelId="{15D6CF7D-0DEA-46F8-A1D1-A107BE601E57}" srcId="{BD17E607-5291-40CF-8C48-AD483A47E225}" destId="{52D8DAEB-E1C6-4326-9F8A-09EFE4507650}" srcOrd="0" destOrd="0" parTransId="{99DEEE07-E973-409E-811E-156F641930BC}" sibTransId="{145DEB98-C486-44AD-A61B-BE6F226B4025}"/>
    <dgm:cxn modelId="{16EA390F-CA4E-4D2C-9111-E54324236437}" type="presOf" srcId="{99DEEE07-E973-409E-811E-156F641930BC}" destId="{AA249512-33EC-45B1-8B3C-D42C54B0195C}" srcOrd="1" destOrd="0" presId="urn:microsoft.com/office/officeart/2008/layout/HorizontalMultiLevelHierarchy"/>
    <dgm:cxn modelId="{928BAE77-FC06-436F-A12C-64DB3FCD39AD}" type="presOf" srcId="{7262A24C-48DD-426F-967C-50245D8D9C56}" destId="{052CFE34-1EBC-4BAA-BB8C-EB5153B24B0F}" srcOrd="1" destOrd="0" presId="urn:microsoft.com/office/officeart/2008/layout/HorizontalMultiLevelHierarchy"/>
    <dgm:cxn modelId="{7DB99D82-2490-4387-A792-346A515BBB02}" type="presOf" srcId="{53FF393B-61BB-4562-9A31-D93A94979A5C}" destId="{7DE92467-2B31-487B-A4D2-AB37EF55AA6D}" srcOrd="0" destOrd="0" presId="urn:microsoft.com/office/officeart/2008/layout/HorizontalMultiLevelHierarchy"/>
    <dgm:cxn modelId="{914CDF84-DE3D-4B55-8257-5EBC50E62F4A}" srcId="{BD17E607-5291-40CF-8C48-AD483A47E225}" destId="{0D0D921F-FEAB-4660-93FB-B41A7E6B802B}" srcOrd="1" destOrd="0" parTransId="{7262A24C-48DD-426F-967C-50245D8D9C56}" sibTransId="{F68B6EF0-2645-4359-B077-A7796DC9D384}"/>
    <dgm:cxn modelId="{009B6483-E344-4FC9-916F-94147666A3C4}" type="presOf" srcId="{BD17E607-5291-40CF-8C48-AD483A47E225}" destId="{0D9ECECE-9317-4CE8-8E03-63C7C308ED7F}" srcOrd="0" destOrd="0" presId="urn:microsoft.com/office/officeart/2008/layout/HorizontalMultiLevelHierarchy"/>
    <dgm:cxn modelId="{DC06B447-719D-4419-B8E6-F23A153C4587}" type="presOf" srcId="{0D0D921F-FEAB-4660-93FB-B41A7E6B802B}" destId="{58BA9CA6-FF39-4A77-9241-E7DF5FD80B1B}" srcOrd="0" destOrd="0" presId="urn:microsoft.com/office/officeart/2008/layout/HorizontalMultiLevelHierarchy"/>
    <dgm:cxn modelId="{F011C305-CC2E-493E-8091-AE295852049A}" srcId="{53FF393B-61BB-4562-9A31-D93A94979A5C}" destId="{BD17E607-5291-40CF-8C48-AD483A47E225}" srcOrd="0" destOrd="0" parTransId="{7D2E6667-584F-4D57-B8B9-171E7B2D1A70}" sibTransId="{4A1B99F0-2E79-49D5-AE45-39658C8F961B}"/>
    <dgm:cxn modelId="{128DB2FE-B96E-47AB-AAF5-11E808851D2F}" type="presParOf" srcId="{7DE92467-2B31-487B-A4D2-AB37EF55AA6D}" destId="{3CFCCD8E-D021-4632-8FF4-642A0CC008D0}" srcOrd="0" destOrd="0" presId="urn:microsoft.com/office/officeart/2008/layout/HorizontalMultiLevelHierarchy"/>
    <dgm:cxn modelId="{4BC3B964-D3E6-4354-BEE6-AB58A792DDA8}" type="presParOf" srcId="{3CFCCD8E-D021-4632-8FF4-642A0CC008D0}" destId="{0D9ECECE-9317-4CE8-8E03-63C7C308ED7F}" srcOrd="0" destOrd="0" presId="urn:microsoft.com/office/officeart/2008/layout/HorizontalMultiLevelHierarchy"/>
    <dgm:cxn modelId="{9774D5B7-43C4-4DB8-8C19-BA9B01C31292}" type="presParOf" srcId="{3CFCCD8E-D021-4632-8FF4-642A0CC008D0}" destId="{9369E7C2-8B93-4FE5-A374-0979F0BE6B6C}" srcOrd="1" destOrd="0" presId="urn:microsoft.com/office/officeart/2008/layout/HorizontalMultiLevelHierarchy"/>
    <dgm:cxn modelId="{9ECBB179-A7AE-42BE-AAE5-1907B1724CB4}" type="presParOf" srcId="{9369E7C2-8B93-4FE5-A374-0979F0BE6B6C}" destId="{42DA74F7-65E3-4718-8663-19B6450417D1}" srcOrd="0" destOrd="0" presId="urn:microsoft.com/office/officeart/2008/layout/HorizontalMultiLevelHierarchy"/>
    <dgm:cxn modelId="{BE395964-02CF-4868-87A3-5667EEB5CC49}" type="presParOf" srcId="{42DA74F7-65E3-4718-8663-19B6450417D1}" destId="{AA249512-33EC-45B1-8B3C-D42C54B0195C}" srcOrd="0" destOrd="0" presId="urn:microsoft.com/office/officeart/2008/layout/HorizontalMultiLevelHierarchy"/>
    <dgm:cxn modelId="{30E434B7-B3F4-4E1A-B250-28C24CC91F92}" type="presParOf" srcId="{9369E7C2-8B93-4FE5-A374-0979F0BE6B6C}" destId="{0D914040-94B5-445B-B49F-534A1BB65657}" srcOrd="1" destOrd="0" presId="urn:microsoft.com/office/officeart/2008/layout/HorizontalMultiLevelHierarchy"/>
    <dgm:cxn modelId="{E63DF3D5-0C2B-4D58-9F37-664C9067C709}" type="presParOf" srcId="{0D914040-94B5-445B-B49F-534A1BB65657}" destId="{CB49D7ED-D9E2-44D2-BB8E-AFFF7BE96E97}" srcOrd="0" destOrd="0" presId="urn:microsoft.com/office/officeart/2008/layout/HorizontalMultiLevelHierarchy"/>
    <dgm:cxn modelId="{6E4B01CB-55F1-49CA-BB9B-FF70BB4F56F8}" type="presParOf" srcId="{0D914040-94B5-445B-B49F-534A1BB65657}" destId="{B9ABE261-CF7F-4C16-B821-26CBA7D65986}" srcOrd="1" destOrd="0" presId="urn:microsoft.com/office/officeart/2008/layout/HorizontalMultiLevelHierarchy"/>
    <dgm:cxn modelId="{6468B250-35CE-485B-9A0F-2246B7A5C10C}" type="presParOf" srcId="{9369E7C2-8B93-4FE5-A374-0979F0BE6B6C}" destId="{E0839ADA-BD03-4C86-A262-555C8906767F}" srcOrd="2" destOrd="0" presId="urn:microsoft.com/office/officeart/2008/layout/HorizontalMultiLevelHierarchy"/>
    <dgm:cxn modelId="{271C1975-7A1A-4249-A9AC-2FD91D9C2A20}" type="presParOf" srcId="{E0839ADA-BD03-4C86-A262-555C8906767F}" destId="{052CFE34-1EBC-4BAA-BB8C-EB5153B24B0F}" srcOrd="0" destOrd="0" presId="urn:microsoft.com/office/officeart/2008/layout/HorizontalMultiLevelHierarchy"/>
    <dgm:cxn modelId="{81E88648-0161-4E0C-AF59-2ED4F26E3C21}" type="presParOf" srcId="{9369E7C2-8B93-4FE5-A374-0979F0BE6B6C}" destId="{16FAD41E-B257-4E29-8170-BC5F9BDAF3AC}" srcOrd="3" destOrd="0" presId="urn:microsoft.com/office/officeart/2008/layout/HorizontalMultiLevelHierarchy"/>
    <dgm:cxn modelId="{B2A71EED-842B-4159-996A-D88765100C13}" type="presParOf" srcId="{16FAD41E-B257-4E29-8170-BC5F9BDAF3AC}" destId="{58BA9CA6-FF39-4A77-9241-E7DF5FD80B1B}" srcOrd="0" destOrd="0" presId="urn:microsoft.com/office/officeart/2008/layout/HorizontalMultiLevelHierarchy"/>
    <dgm:cxn modelId="{A8163F93-829D-4DDA-88C0-F96D779334A5}" type="presParOf" srcId="{16FAD41E-B257-4E29-8170-BC5F9BDAF3AC}" destId="{9FEFC1ED-659E-41B8-82C2-85033C6F2AE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96E315-BE01-46E9-9420-E8BEF532C644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07AA3AB-4714-4124-AE37-28ACBC50A219}">
      <dgm:prSet phldrT="[Texto]" custT="1"/>
      <dgm:spPr/>
      <dgm:t>
        <a:bodyPr/>
        <a:lstStyle/>
        <a:p>
          <a:r>
            <a:rPr lang="es-EC" sz="1400" b="1" cap="small" baseline="0" smtClean="0">
              <a:latin typeface="Georgia" panose="02040502050405020303" pitchFamily="18" charset="0"/>
            </a:rPr>
            <a:t>Recolección de información</a:t>
          </a:r>
          <a:endParaRPr lang="es-EC" sz="1400" b="1" cap="small" baseline="0" dirty="0">
            <a:latin typeface="Georgia" panose="02040502050405020303" pitchFamily="18" charset="0"/>
          </a:endParaRPr>
        </a:p>
      </dgm:t>
    </dgm:pt>
    <dgm:pt modelId="{CB2D91EC-E2A3-4D3F-9027-37E13430CE86}" type="parTrans" cxnId="{ED99FA43-B499-4407-BECC-8AE018E78A88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AC3E364F-C56B-4246-A686-CAF7DAB4E255}" type="sibTrans" cxnId="{ED99FA43-B499-4407-BECC-8AE018E78A88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2D6C9C42-5AB0-483F-A827-ACDDE2423811}">
      <dgm:prSet phldrT="[Texto]" custT="1"/>
      <dgm:spPr/>
      <dgm:t>
        <a:bodyPr/>
        <a:lstStyle/>
        <a:p>
          <a:r>
            <a:rPr lang="es-EC" sz="1400" smtClean="0">
              <a:latin typeface="Georgia" panose="02040502050405020303" pitchFamily="18" charset="0"/>
            </a:rPr>
            <a:t>Fuentes secundarias</a:t>
          </a:r>
          <a:endParaRPr lang="es-EC" sz="1400" dirty="0">
            <a:latin typeface="Georgia" panose="02040502050405020303" pitchFamily="18" charset="0"/>
          </a:endParaRPr>
        </a:p>
      </dgm:t>
    </dgm:pt>
    <dgm:pt modelId="{B70966FA-95DF-49B9-AF66-7596C05B5097}" type="parTrans" cxnId="{2244A5D8-326C-4695-B7FC-9D8F31A08D51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8518F6E-BE2A-40F2-A068-F31C2194BD48}" type="sibTrans" cxnId="{2244A5D8-326C-4695-B7FC-9D8F31A08D51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E5DC6C2F-EB8B-4B0E-B345-5895BC671812}">
      <dgm:prSet phldrT="[Texto]" custT="1"/>
      <dgm:spPr/>
      <dgm:t>
        <a:bodyPr/>
        <a:lstStyle/>
        <a:p>
          <a:r>
            <a:rPr lang="es-EC" sz="1400" smtClean="0">
              <a:latin typeface="Georgia" panose="02040502050405020303" pitchFamily="18" charset="0"/>
            </a:rPr>
            <a:t>Personas</a:t>
          </a:r>
          <a:endParaRPr lang="es-EC" sz="1400" dirty="0">
            <a:latin typeface="Georgia" panose="02040502050405020303" pitchFamily="18" charset="0"/>
          </a:endParaRPr>
        </a:p>
      </dgm:t>
    </dgm:pt>
    <dgm:pt modelId="{D61ECEC5-150C-4DE3-93D1-0ECB638C1DA2}" type="parTrans" cxnId="{C0C6AA07-CD91-4472-8C2C-B14EFF1241C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B9A49F00-6218-47A4-A5F7-840302A54A32}" type="sibTrans" cxnId="{C0C6AA07-CD91-4472-8C2C-B14EFF1241CB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2D8CB12-2C60-4805-98E9-4D4FF839A96D}">
      <dgm:prSet phldrT="[Texto]" custT="1"/>
      <dgm:spPr/>
      <dgm:t>
        <a:bodyPr/>
        <a:lstStyle/>
        <a:p>
          <a:r>
            <a:rPr lang="es-EC" sz="1400" smtClean="0">
              <a:latin typeface="Georgia" panose="02040502050405020303" pitchFamily="18" charset="0"/>
            </a:rPr>
            <a:t>Hechos</a:t>
          </a:r>
          <a:endParaRPr lang="es-EC" sz="1400" dirty="0">
            <a:latin typeface="Georgia" panose="02040502050405020303" pitchFamily="18" charset="0"/>
          </a:endParaRPr>
        </a:p>
      </dgm:t>
    </dgm:pt>
    <dgm:pt modelId="{7936D70B-66BE-4CC2-9626-CEFEFF6E8AD8}" type="parTrans" cxnId="{5A0EC303-C312-4FBB-9A46-6126375998E5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0162600A-620A-423F-95EE-A72F629330E7}" type="sibTrans" cxnId="{5A0EC303-C312-4FBB-9A46-6126375998E5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19B88524-7F97-4F16-B250-4EC8DC74B945}">
      <dgm:prSet phldrT="[Texto]" custT="1"/>
      <dgm:spPr/>
      <dgm:t>
        <a:bodyPr/>
        <a:lstStyle/>
        <a:p>
          <a:r>
            <a:rPr lang="es-EC" sz="1400" smtClean="0">
              <a:latin typeface="Georgia" panose="02040502050405020303" pitchFamily="18" charset="0"/>
            </a:rPr>
            <a:t>Material impreso</a:t>
          </a:r>
          <a:endParaRPr lang="es-EC" sz="1400" dirty="0">
            <a:latin typeface="Georgia" panose="02040502050405020303" pitchFamily="18" charset="0"/>
          </a:endParaRPr>
        </a:p>
      </dgm:t>
    </dgm:pt>
    <dgm:pt modelId="{FAEEDDC8-95D9-4753-8DA0-E902884F45BB}" type="parTrans" cxnId="{98140EE2-7FAC-4C19-9642-DAFF957D42AE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31DC3A1-4370-4B07-A499-69B7C4DE5EF5}" type="sibTrans" cxnId="{98140EE2-7FAC-4C19-9642-DAFF957D42AE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8F736FB2-6A4C-4ED2-8692-CC8CE895CC72}">
      <dgm:prSet phldrT="[Texto]" custT="1"/>
      <dgm:spPr/>
      <dgm:t>
        <a:bodyPr/>
        <a:lstStyle/>
        <a:p>
          <a:r>
            <a:rPr lang="es-EC" sz="1400" smtClean="0">
              <a:latin typeface="Georgia" panose="02040502050405020303" pitchFamily="18" charset="0"/>
            </a:rPr>
            <a:t>Material electrónico</a:t>
          </a:r>
          <a:endParaRPr lang="es-EC" sz="1400" dirty="0">
            <a:latin typeface="Georgia" panose="02040502050405020303" pitchFamily="18" charset="0"/>
          </a:endParaRPr>
        </a:p>
      </dgm:t>
    </dgm:pt>
    <dgm:pt modelId="{F646CB0B-31ED-4FCF-BCBF-9709ED3A482F}" type="parTrans" cxnId="{01210995-571C-4B9D-8FEF-32984F3268A8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4185BE6-6C4E-430D-AF00-8773776D7113}" type="sibTrans" cxnId="{01210995-571C-4B9D-8FEF-32984F3268A8}">
      <dgm:prSet/>
      <dgm:spPr/>
      <dgm:t>
        <a:bodyPr/>
        <a:lstStyle/>
        <a:p>
          <a:endParaRPr lang="es-EC" sz="1400">
            <a:solidFill>
              <a:schemeClr val="tx1"/>
            </a:solidFill>
            <a:latin typeface="Georgia" panose="02040502050405020303" pitchFamily="18" charset="0"/>
          </a:endParaRPr>
        </a:p>
      </dgm:t>
    </dgm:pt>
    <dgm:pt modelId="{3B7F06A8-5CE4-436E-A754-AB5A55786A71}">
      <dgm:prSet/>
      <dgm:spPr/>
      <dgm:t>
        <a:bodyPr/>
        <a:lstStyle/>
        <a:p>
          <a:r>
            <a:rPr lang="es-EC" sz="1400" smtClean="0">
              <a:latin typeface="Georgia" panose="02040502050405020303" pitchFamily="18" charset="0"/>
            </a:rPr>
            <a:t>Fuentes primarias</a:t>
          </a:r>
          <a:endParaRPr lang="es-EC" sz="1400" b="1" cap="small" baseline="0" dirty="0">
            <a:latin typeface="Georgia" panose="02040502050405020303" pitchFamily="18" charset="0"/>
          </a:endParaRPr>
        </a:p>
      </dgm:t>
    </dgm:pt>
    <dgm:pt modelId="{700FED69-8F79-444F-AA78-46009D98C15E}" type="parTrans" cxnId="{9E1A4F92-4A58-4A7B-8A6B-9507F930F2F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2005789-F534-4296-B14D-16D79BDC2543}" type="sibTrans" cxnId="{9E1A4F92-4A58-4A7B-8A6B-9507F930F2F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1C58BB7-2490-48D6-A7D7-0A14094089C5}">
      <dgm:prSet phldrT="[Texto]" custT="1"/>
      <dgm:spPr/>
      <dgm:t>
        <a:bodyPr/>
        <a:lstStyle/>
        <a:p>
          <a:r>
            <a:rPr lang="es-EC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Estudio General</a:t>
          </a:r>
          <a:endParaRPr lang="es-EC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B67DD-43E9-4D02-A92E-3DD66F08F4B4}" type="parTrans" cxnId="{E0FF2458-87BF-469C-9747-045BB0E9100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BDD2A97-4DD5-455F-B77C-A42933238C88}" type="sibTrans" cxnId="{E0FF2458-87BF-469C-9747-045BB0E91007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6987D54-C84E-4F7A-BF89-2CFDCD995462}">
      <dgm:prSet custT="1"/>
      <dgm:spPr/>
      <dgm:t>
        <a:bodyPr/>
        <a:lstStyle/>
        <a:p>
          <a:r>
            <a:rPr lang="es-EC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Inspección</a:t>
          </a:r>
          <a:endParaRPr lang="es-EC" sz="1400" b="1" cap="small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17AC1C-811D-4590-861A-480D0FEBCDF7}" type="parTrans" cxnId="{EB939F6C-8B8F-4BDE-8864-24D82242E8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FFB5CFB-705E-4997-995E-5112DE3ADC2D}" type="sibTrans" cxnId="{EB939F6C-8B8F-4BDE-8864-24D82242E8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6D060C3-E224-4A60-8FC4-CEC8DE691F81}">
      <dgm:prSet custT="1"/>
      <dgm:spPr/>
      <dgm:t>
        <a:bodyPr/>
        <a:lstStyle/>
        <a:p>
          <a:r>
            <a:rPr lang="es-EC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Confirmación</a:t>
          </a:r>
          <a:endParaRPr lang="es-EC" sz="1400" b="1" cap="small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9AE29D-25B8-4F3C-91BE-0AE6CA72BFAA}" type="parTrans" cxnId="{94C7E5C4-2B7E-454D-927F-F250BBFE4E0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6801B8-00ED-4C8F-8512-61BCD04330B6}" type="sibTrans" cxnId="{94C7E5C4-2B7E-454D-927F-F250BBFE4E0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F50276F-5D92-434E-A2E3-7B16DA524871}">
      <dgm:prSet custT="1"/>
      <dgm:spPr/>
      <dgm:t>
        <a:bodyPr/>
        <a:lstStyle/>
        <a:p>
          <a:r>
            <a:rPr lang="es-EC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Declaraciones y Certificaciones</a:t>
          </a:r>
          <a:endParaRPr lang="es-EC" sz="1400" b="1" cap="small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28A0B9-5D19-498C-BB58-D8FC3F4216AB}" type="parTrans" cxnId="{0920405A-5BCB-440E-A36C-754FD2AB677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570C6EF-400F-412C-99BB-667DAC8F9E87}" type="sibTrans" cxnId="{0920405A-5BCB-440E-A36C-754FD2AB677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54C8C31-E627-4A5D-B3F2-39A8FC4F8077}">
      <dgm:prSet custT="1"/>
      <dgm:spPr/>
      <dgm:t>
        <a:bodyPr/>
        <a:lstStyle/>
        <a:p>
          <a:r>
            <a:rPr lang="es-EC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Observación</a:t>
          </a:r>
          <a:endParaRPr lang="es-EC" sz="1400" b="1" cap="small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5CEAD6-E268-454C-B2D3-DE1EBA895807}" type="parTrans" cxnId="{C163DAFF-58FB-4A21-80A1-D5D626335F0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CF7982B-216C-4907-ABC5-1BD5840FAFAF}" type="sibTrans" cxnId="{C163DAFF-58FB-4A21-80A1-D5D626335F0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01DA1FB-2900-4B3D-8169-F9B985D7AFAE}">
      <dgm:prSet phldrT="[Texto]" custT="1"/>
      <dgm:spPr/>
      <dgm:t>
        <a:bodyPr/>
        <a:lstStyle/>
        <a:p>
          <a:r>
            <a:rPr lang="es-EC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SECUNDARIA</a:t>
          </a:r>
          <a:endParaRPr lang="es-EC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0C3F3-F1C7-4AB2-9885-EA8CB10B0741}" type="sibTrans" cxnId="{CDBFD89E-92F4-4F6E-9949-FE0FFC81491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522845B-77EF-49DE-9E0A-C2258CF03C48}" type="parTrans" cxnId="{CDBFD89E-92F4-4F6E-9949-FE0FFC81491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3A7A342-FA81-4EA4-AD17-340C333260DA}" type="pres">
      <dgm:prSet presAssocID="{C096E315-BE01-46E9-9420-E8BEF532C64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D8F13E1-AA05-4252-98B3-CB4B79CF98E3}" type="pres">
      <dgm:prSet presAssocID="{307AA3AB-4714-4124-AE37-28ACBC50A219}" presName="comp" presStyleCnt="0"/>
      <dgm:spPr/>
      <dgm:t>
        <a:bodyPr/>
        <a:lstStyle/>
        <a:p>
          <a:endParaRPr lang="es-EC"/>
        </a:p>
      </dgm:t>
    </dgm:pt>
    <dgm:pt modelId="{12034499-CF58-4D20-AE00-86FB94E265B1}" type="pres">
      <dgm:prSet presAssocID="{307AA3AB-4714-4124-AE37-28ACBC50A219}" presName="rect2" presStyleLbl="node1" presStyleIdx="0" presStyleCnt="2" custScaleX="104395" custScaleY="132613" custLinFactNeighborX="4735" custLinFactNeighborY="54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9EFD84-ADAE-4404-8029-50D2E14188A6}" type="pres">
      <dgm:prSet presAssocID="{307AA3AB-4714-4124-AE37-28ACBC50A219}" presName="rect1" presStyleLbl="lnNode1" presStyleIdx="0" presStyleCnt="2" custScaleX="89368" custScaleY="113270" custLinFactNeighborX="1076" custLinFactNeighborY="115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075A3C0-0731-4D82-85D2-59A8936722E1}" type="pres">
      <dgm:prSet presAssocID="{AC3E364F-C56B-4246-A686-CAF7DAB4E255}" presName="sibTrans" presStyleCnt="0"/>
      <dgm:spPr/>
      <dgm:t>
        <a:bodyPr/>
        <a:lstStyle/>
        <a:p>
          <a:endParaRPr lang="es-EC"/>
        </a:p>
      </dgm:t>
    </dgm:pt>
    <dgm:pt modelId="{BA01C6B4-4CC6-4F16-AB87-210201FC0B44}" type="pres">
      <dgm:prSet presAssocID="{501DA1FB-2900-4B3D-8169-F9B985D7AFAE}" presName="comp" presStyleCnt="0"/>
      <dgm:spPr/>
      <dgm:t>
        <a:bodyPr/>
        <a:lstStyle/>
        <a:p>
          <a:endParaRPr lang="es-EC"/>
        </a:p>
      </dgm:t>
    </dgm:pt>
    <dgm:pt modelId="{30B888FF-0DE7-4645-8B6E-303ED2FFAA4F}" type="pres">
      <dgm:prSet presAssocID="{501DA1FB-2900-4B3D-8169-F9B985D7AFAE}" presName="rect2" presStyleLbl="node1" presStyleIdx="1" presStyleCnt="2" custScaleX="90172" custScaleY="12705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28D9CD-052F-486C-9792-8EE587A69F69}" type="pres">
      <dgm:prSet presAssocID="{501DA1FB-2900-4B3D-8169-F9B985D7AFAE}" presName="rect1" presStyleLbl="lnNode1" presStyleIdx="1" presStyleCnt="2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EB939F6C-8B8F-4BDE-8864-24D82242E83C}" srcId="{501DA1FB-2900-4B3D-8169-F9B985D7AFAE}" destId="{86987D54-C84E-4F7A-BF89-2CFDCD995462}" srcOrd="1" destOrd="0" parTransId="{D717AC1C-811D-4590-861A-480D0FEBCDF7}" sibTransId="{EFFB5CFB-705E-4997-995E-5112DE3ADC2D}"/>
    <dgm:cxn modelId="{ED99FA43-B499-4407-BECC-8AE018E78A88}" srcId="{C096E315-BE01-46E9-9420-E8BEF532C644}" destId="{307AA3AB-4714-4124-AE37-28ACBC50A219}" srcOrd="0" destOrd="0" parTransId="{CB2D91EC-E2A3-4D3F-9027-37E13430CE86}" sibTransId="{AC3E364F-C56B-4246-A686-CAF7DAB4E255}"/>
    <dgm:cxn modelId="{C163DAFF-58FB-4A21-80A1-D5D626335F0C}" srcId="{501DA1FB-2900-4B3D-8169-F9B985D7AFAE}" destId="{354C8C31-E627-4A5D-B3F2-39A8FC4F8077}" srcOrd="4" destOrd="0" parTransId="{315CEAD6-E268-454C-B2D3-DE1EBA895807}" sibTransId="{ACF7982B-216C-4907-ABC5-1BD5840FAFAF}"/>
    <dgm:cxn modelId="{CBE0E218-B034-47B3-B56C-8DE66F977A2D}" type="presOf" srcId="{86D060C3-E224-4A60-8FC4-CEC8DE691F81}" destId="{30B888FF-0DE7-4645-8B6E-303ED2FFAA4F}" srcOrd="0" destOrd="3" presId="urn:microsoft.com/office/officeart/2008/layout/AlternatingPictureBlocks"/>
    <dgm:cxn modelId="{06EED603-39F7-4D66-AD2F-F6572F867B5B}" type="presOf" srcId="{86987D54-C84E-4F7A-BF89-2CFDCD995462}" destId="{30B888FF-0DE7-4645-8B6E-303ED2FFAA4F}" srcOrd="0" destOrd="2" presId="urn:microsoft.com/office/officeart/2008/layout/AlternatingPictureBlocks"/>
    <dgm:cxn modelId="{E96599E1-BA0D-4A16-9914-AF40AA449A3C}" type="presOf" srcId="{354C8C31-E627-4A5D-B3F2-39A8FC4F8077}" destId="{30B888FF-0DE7-4645-8B6E-303ED2FFAA4F}" srcOrd="0" destOrd="5" presId="urn:microsoft.com/office/officeart/2008/layout/AlternatingPictureBlocks"/>
    <dgm:cxn modelId="{4F50D085-3EF2-43B7-8AED-DAF5639D9C21}" type="presOf" srcId="{307AA3AB-4714-4124-AE37-28ACBC50A219}" destId="{12034499-CF58-4D20-AE00-86FB94E265B1}" srcOrd="0" destOrd="0" presId="urn:microsoft.com/office/officeart/2008/layout/AlternatingPictureBlocks"/>
    <dgm:cxn modelId="{98140EE2-7FAC-4C19-9642-DAFF957D42AE}" srcId="{2D6C9C42-5AB0-483F-A827-ACDDE2423811}" destId="{19B88524-7F97-4F16-B250-4EC8DC74B945}" srcOrd="0" destOrd="0" parTransId="{FAEEDDC8-95D9-4753-8DA0-E902884F45BB}" sibTransId="{331DC3A1-4370-4B07-A499-69B7C4DE5EF5}"/>
    <dgm:cxn modelId="{D924F94E-857F-4D58-9CA2-280ADFE5CD40}" type="presOf" srcId="{C096E315-BE01-46E9-9420-E8BEF532C644}" destId="{53A7A342-FA81-4EA4-AD17-340C333260DA}" srcOrd="0" destOrd="0" presId="urn:microsoft.com/office/officeart/2008/layout/AlternatingPictureBlocks"/>
    <dgm:cxn modelId="{1A29C53D-F7F8-4ACA-97CF-0132235219AE}" type="presOf" srcId="{2D6C9C42-5AB0-483F-A827-ACDDE2423811}" destId="{12034499-CF58-4D20-AE00-86FB94E265B1}" srcOrd="0" destOrd="4" presId="urn:microsoft.com/office/officeart/2008/layout/AlternatingPictureBlocks"/>
    <dgm:cxn modelId="{CDBFD89E-92F4-4F6E-9949-FE0FFC814913}" srcId="{C096E315-BE01-46E9-9420-E8BEF532C644}" destId="{501DA1FB-2900-4B3D-8169-F9B985D7AFAE}" srcOrd="1" destOrd="0" parTransId="{9522845B-77EF-49DE-9E0A-C2258CF03C48}" sibTransId="{C260C3F3-F1C7-4AB2-9885-EA8CB10B0741}"/>
    <dgm:cxn modelId="{07273697-3D73-44BB-9E2E-285B7E5DA4EA}" type="presOf" srcId="{61C58BB7-2490-48D6-A7D7-0A14094089C5}" destId="{30B888FF-0DE7-4645-8B6E-303ED2FFAA4F}" srcOrd="0" destOrd="1" presId="urn:microsoft.com/office/officeart/2008/layout/AlternatingPictureBlocks"/>
    <dgm:cxn modelId="{2244A5D8-326C-4695-B7FC-9D8F31A08D51}" srcId="{307AA3AB-4714-4124-AE37-28ACBC50A219}" destId="{2D6C9C42-5AB0-483F-A827-ACDDE2423811}" srcOrd="3" destOrd="0" parTransId="{B70966FA-95DF-49B9-AF66-7596C05B5097}" sibTransId="{38518F6E-BE2A-40F2-A068-F31C2194BD48}"/>
    <dgm:cxn modelId="{E0FF2458-87BF-469C-9747-045BB0E91007}" srcId="{501DA1FB-2900-4B3D-8169-F9B985D7AFAE}" destId="{61C58BB7-2490-48D6-A7D7-0A14094089C5}" srcOrd="0" destOrd="0" parTransId="{0D4B67DD-43E9-4D02-A92E-3DD66F08F4B4}" sibTransId="{4BDD2A97-4DD5-455F-B77C-A42933238C88}"/>
    <dgm:cxn modelId="{0920405A-5BCB-440E-A36C-754FD2AB6773}" srcId="{501DA1FB-2900-4B3D-8169-F9B985D7AFAE}" destId="{2F50276F-5D92-434E-A2E3-7B16DA524871}" srcOrd="3" destOrd="0" parTransId="{EC28A0B9-5D19-498C-BB58-D8FC3F4216AB}" sibTransId="{8570C6EF-400F-412C-99BB-667DAC8F9E87}"/>
    <dgm:cxn modelId="{68C90FCE-EA37-4AC3-A167-80302C7BBEC7}" type="presOf" srcId="{19B88524-7F97-4F16-B250-4EC8DC74B945}" destId="{12034499-CF58-4D20-AE00-86FB94E265B1}" srcOrd="0" destOrd="5" presId="urn:microsoft.com/office/officeart/2008/layout/AlternatingPictureBlocks"/>
    <dgm:cxn modelId="{1BAFD608-2F33-41F8-9D2B-C794D5E7AA84}" type="presOf" srcId="{E5DC6C2F-EB8B-4B0E-B345-5895BC671812}" destId="{12034499-CF58-4D20-AE00-86FB94E265B1}" srcOrd="0" destOrd="2" presId="urn:microsoft.com/office/officeart/2008/layout/AlternatingPictureBlocks"/>
    <dgm:cxn modelId="{ABA1CFAC-9256-48C9-99F5-77AFDE16AD4A}" type="presOf" srcId="{3B7F06A8-5CE4-436E-A754-AB5A55786A71}" destId="{12034499-CF58-4D20-AE00-86FB94E265B1}" srcOrd="0" destOrd="1" presId="urn:microsoft.com/office/officeart/2008/layout/AlternatingPictureBlocks"/>
    <dgm:cxn modelId="{5A0EC303-C312-4FBB-9A46-6126375998E5}" srcId="{307AA3AB-4714-4124-AE37-28ACBC50A219}" destId="{12D8CB12-2C60-4805-98E9-4D4FF839A96D}" srcOrd="2" destOrd="0" parTransId="{7936D70B-66BE-4CC2-9626-CEFEFF6E8AD8}" sibTransId="{0162600A-620A-423F-95EE-A72F629330E7}"/>
    <dgm:cxn modelId="{9E1A4F92-4A58-4A7B-8A6B-9507F930F2F1}" srcId="{307AA3AB-4714-4124-AE37-28ACBC50A219}" destId="{3B7F06A8-5CE4-436E-A754-AB5A55786A71}" srcOrd="0" destOrd="0" parTransId="{700FED69-8F79-444F-AA78-46009D98C15E}" sibTransId="{92005789-F534-4296-B14D-16D79BDC2543}"/>
    <dgm:cxn modelId="{065C662E-EF27-47EC-8F3A-59605FC3C192}" type="presOf" srcId="{2F50276F-5D92-434E-A2E3-7B16DA524871}" destId="{30B888FF-0DE7-4645-8B6E-303ED2FFAA4F}" srcOrd="0" destOrd="4" presId="urn:microsoft.com/office/officeart/2008/layout/AlternatingPictureBlocks"/>
    <dgm:cxn modelId="{D9CD5AE6-5E87-49E8-97E6-C88A005D609B}" type="presOf" srcId="{501DA1FB-2900-4B3D-8169-F9B985D7AFAE}" destId="{30B888FF-0DE7-4645-8B6E-303ED2FFAA4F}" srcOrd="0" destOrd="0" presId="urn:microsoft.com/office/officeart/2008/layout/AlternatingPictureBlocks"/>
    <dgm:cxn modelId="{94C7E5C4-2B7E-454D-927F-F250BBFE4E0F}" srcId="{501DA1FB-2900-4B3D-8169-F9B985D7AFAE}" destId="{86D060C3-E224-4A60-8FC4-CEC8DE691F81}" srcOrd="2" destOrd="0" parTransId="{8C9AE29D-25B8-4F3C-91BE-0AE6CA72BFAA}" sibTransId="{B06801B8-00ED-4C8F-8512-61BCD04330B6}"/>
    <dgm:cxn modelId="{6249C6C3-55A2-4AA8-A5BB-1D5E4C969501}" type="presOf" srcId="{8F736FB2-6A4C-4ED2-8692-CC8CE895CC72}" destId="{12034499-CF58-4D20-AE00-86FB94E265B1}" srcOrd="0" destOrd="6" presId="urn:microsoft.com/office/officeart/2008/layout/AlternatingPictureBlocks"/>
    <dgm:cxn modelId="{01210995-571C-4B9D-8FEF-32984F3268A8}" srcId="{2D6C9C42-5AB0-483F-A827-ACDDE2423811}" destId="{8F736FB2-6A4C-4ED2-8692-CC8CE895CC72}" srcOrd="1" destOrd="0" parTransId="{F646CB0B-31ED-4FCF-BCBF-9709ED3A482F}" sibTransId="{34185BE6-6C4E-430D-AF00-8773776D7113}"/>
    <dgm:cxn modelId="{C0C6AA07-CD91-4472-8C2C-B14EFF1241CB}" srcId="{307AA3AB-4714-4124-AE37-28ACBC50A219}" destId="{E5DC6C2F-EB8B-4B0E-B345-5895BC671812}" srcOrd="1" destOrd="0" parTransId="{D61ECEC5-150C-4DE3-93D1-0ECB638C1DA2}" sibTransId="{B9A49F00-6218-47A4-A5F7-840302A54A32}"/>
    <dgm:cxn modelId="{2B71FB31-FF49-4988-9FCB-A581B41002C6}" type="presOf" srcId="{12D8CB12-2C60-4805-98E9-4D4FF839A96D}" destId="{12034499-CF58-4D20-AE00-86FB94E265B1}" srcOrd="0" destOrd="3" presId="urn:microsoft.com/office/officeart/2008/layout/AlternatingPictureBlocks"/>
    <dgm:cxn modelId="{C41813D7-E506-4A4B-B9D2-28617A393E30}" type="presParOf" srcId="{53A7A342-FA81-4EA4-AD17-340C333260DA}" destId="{4D8F13E1-AA05-4252-98B3-CB4B79CF98E3}" srcOrd="0" destOrd="0" presId="urn:microsoft.com/office/officeart/2008/layout/AlternatingPictureBlocks"/>
    <dgm:cxn modelId="{73CE9A0F-F019-4173-BAAA-E35B8B1787EA}" type="presParOf" srcId="{4D8F13E1-AA05-4252-98B3-CB4B79CF98E3}" destId="{12034499-CF58-4D20-AE00-86FB94E265B1}" srcOrd="0" destOrd="0" presId="urn:microsoft.com/office/officeart/2008/layout/AlternatingPictureBlocks"/>
    <dgm:cxn modelId="{EBEC35F3-1D43-413A-9721-AB1C89EEC6B9}" type="presParOf" srcId="{4D8F13E1-AA05-4252-98B3-CB4B79CF98E3}" destId="{A29EFD84-ADAE-4404-8029-50D2E14188A6}" srcOrd="1" destOrd="0" presId="urn:microsoft.com/office/officeart/2008/layout/AlternatingPictureBlocks"/>
    <dgm:cxn modelId="{94DD05AB-F40B-4C65-8D01-93A5BAB030DA}" type="presParOf" srcId="{53A7A342-FA81-4EA4-AD17-340C333260DA}" destId="{2075A3C0-0731-4D82-85D2-59A8936722E1}" srcOrd="1" destOrd="0" presId="urn:microsoft.com/office/officeart/2008/layout/AlternatingPictureBlocks"/>
    <dgm:cxn modelId="{D88EA649-C025-40F5-BCB5-B02E0EA3ADA9}" type="presParOf" srcId="{53A7A342-FA81-4EA4-AD17-340C333260DA}" destId="{BA01C6B4-4CC6-4F16-AB87-210201FC0B44}" srcOrd="2" destOrd="0" presId="urn:microsoft.com/office/officeart/2008/layout/AlternatingPictureBlocks"/>
    <dgm:cxn modelId="{42D50243-EE29-4B46-8A76-E8D4D3EFA28E}" type="presParOf" srcId="{BA01C6B4-4CC6-4F16-AB87-210201FC0B44}" destId="{30B888FF-0DE7-4645-8B6E-303ED2FFAA4F}" srcOrd="0" destOrd="0" presId="urn:microsoft.com/office/officeart/2008/layout/AlternatingPictureBlocks"/>
    <dgm:cxn modelId="{DBE68A4C-675F-442A-968F-7B6734C9B618}" type="presParOf" srcId="{BA01C6B4-4CC6-4F16-AB87-210201FC0B44}" destId="{9528D9CD-052F-486C-9792-8EE587A69F6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B2043B-6139-474F-AE31-527069424E4F}" type="doc">
      <dgm:prSet loTypeId="urn:microsoft.com/office/officeart/2008/layout/PictureStrips" loCatId="picture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s-EC"/>
        </a:p>
      </dgm:t>
    </dgm:pt>
    <dgm:pt modelId="{B4242369-1F6F-45DE-A7A5-15ED27A3776E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300" b="1" dirty="0" smtClean="0"/>
            <a:t>Enlace Negocios Fiduciarios (1994-2002) (2003-2015)</a:t>
          </a:r>
          <a:endParaRPr lang="es-EC" sz="1300" b="1" dirty="0"/>
        </a:p>
      </dgm:t>
    </dgm:pt>
    <dgm:pt modelId="{426EACE3-3F6D-4185-8D97-EF4197D0BA97}" type="parTrans" cxnId="{07B3917D-0154-49B0-ABE1-7B4D44A4732B}">
      <dgm:prSet/>
      <dgm:spPr/>
      <dgm:t>
        <a:bodyPr/>
        <a:lstStyle/>
        <a:p>
          <a:endParaRPr lang="es-EC" sz="1300"/>
        </a:p>
      </dgm:t>
    </dgm:pt>
    <dgm:pt modelId="{4CB9BA46-B74E-413A-BD15-C3827440B090}" type="sibTrans" cxnId="{07B3917D-0154-49B0-ABE1-7B4D44A4732B}">
      <dgm:prSet/>
      <dgm:spPr/>
      <dgm:t>
        <a:bodyPr/>
        <a:lstStyle/>
        <a:p>
          <a:endParaRPr lang="es-EC" sz="1300"/>
        </a:p>
      </dgm:t>
    </dgm:pt>
    <dgm:pt modelId="{87899637-983A-44A1-B183-3F94EEE831FC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300" b="1" dirty="0" smtClean="0"/>
            <a:t>Normativa Interna</a:t>
          </a:r>
          <a:endParaRPr lang="es-EC" sz="1300" dirty="0"/>
        </a:p>
      </dgm:t>
    </dgm:pt>
    <dgm:pt modelId="{2097E277-33BA-4950-9931-2C49DDA15AD4}" type="parTrans" cxnId="{0BF293B7-9EB0-4B89-A393-6BA24373275F}">
      <dgm:prSet/>
      <dgm:spPr/>
      <dgm:t>
        <a:bodyPr/>
        <a:lstStyle/>
        <a:p>
          <a:endParaRPr lang="es-EC" sz="1300"/>
        </a:p>
      </dgm:t>
    </dgm:pt>
    <dgm:pt modelId="{88F5ED15-CF3A-461B-845A-D1A33E7D2BB2}" type="sibTrans" cxnId="{0BF293B7-9EB0-4B89-A393-6BA24373275F}">
      <dgm:prSet/>
      <dgm:spPr/>
      <dgm:t>
        <a:bodyPr/>
        <a:lstStyle/>
        <a:p>
          <a:endParaRPr lang="es-EC" sz="1300"/>
        </a:p>
      </dgm:t>
    </dgm:pt>
    <dgm:pt modelId="{36502BAF-E174-45A7-B80D-001E87E41B75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300" b="1" dirty="0" smtClean="0"/>
            <a:t>Productos y Servicios</a:t>
          </a:r>
          <a:endParaRPr lang="es-EC" sz="1300" b="1" dirty="0"/>
        </a:p>
      </dgm:t>
    </dgm:pt>
    <dgm:pt modelId="{118BA7DD-CEA1-497A-A250-C9B35E641BD1}" type="parTrans" cxnId="{04C33635-D735-46D9-AF18-846280EFD080}">
      <dgm:prSet/>
      <dgm:spPr/>
      <dgm:t>
        <a:bodyPr/>
        <a:lstStyle/>
        <a:p>
          <a:endParaRPr lang="es-EC" sz="1300"/>
        </a:p>
      </dgm:t>
    </dgm:pt>
    <dgm:pt modelId="{D5F3AC7B-A7F2-4677-9E1E-FCF6BB2CFCD8}" type="sibTrans" cxnId="{04C33635-D735-46D9-AF18-846280EFD080}">
      <dgm:prSet/>
      <dgm:spPr/>
      <dgm:t>
        <a:bodyPr/>
        <a:lstStyle/>
        <a:p>
          <a:endParaRPr lang="es-EC" sz="1300"/>
        </a:p>
      </dgm:t>
    </dgm:pt>
    <dgm:pt modelId="{76DB4C01-8F36-45D9-B3ED-73B9B7ADF669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300" b="1" dirty="0" smtClean="0"/>
            <a:t>Clientes</a:t>
          </a:r>
          <a:endParaRPr lang="es-EC" sz="1300" b="1" dirty="0"/>
        </a:p>
      </dgm:t>
    </dgm:pt>
    <dgm:pt modelId="{B5C9601E-AD04-4CDD-A396-41D644507ACE}" type="parTrans" cxnId="{97A9AFC7-B86B-4014-9090-CDC36DFA35A7}">
      <dgm:prSet/>
      <dgm:spPr/>
      <dgm:t>
        <a:bodyPr/>
        <a:lstStyle/>
        <a:p>
          <a:endParaRPr lang="es-EC" sz="1300"/>
        </a:p>
      </dgm:t>
    </dgm:pt>
    <dgm:pt modelId="{9FC9D02B-27BB-494A-A5F9-3A7EC85B6AAA}" type="sibTrans" cxnId="{97A9AFC7-B86B-4014-9090-CDC36DFA35A7}">
      <dgm:prSet/>
      <dgm:spPr/>
      <dgm:t>
        <a:bodyPr/>
        <a:lstStyle/>
        <a:p>
          <a:endParaRPr lang="es-EC" sz="1300"/>
        </a:p>
      </dgm:t>
    </dgm:pt>
    <dgm:pt modelId="{CB079ECD-A759-4119-80C9-E0BEA8AA63AF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300" dirty="0" smtClean="0"/>
            <a:t>Administración de fondos de terceros</a:t>
          </a:r>
          <a:endParaRPr lang="es-EC" sz="1300" dirty="0"/>
        </a:p>
      </dgm:t>
    </dgm:pt>
    <dgm:pt modelId="{70808775-13B1-43F2-B2F8-CB1FF5B5366A}" type="parTrans" cxnId="{2E4E8FCC-587F-4C18-8DB9-089F1CC3029B}">
      <dgm:prSet/>
      <dgm:spPr/>
      <dgm:t>
        <a:bodyPr/>
        <a:lstStyle/>
        <a:p>
          <a:endParaRPr lang="es-EC" sz="1300"/>
        </a:p>
      </dgm:t>
    </dgm:pt>
    <dgm:pt modelId="{2AB9BCA9-DC91-4A3A-97B9-7F7CBF3C2AF1}" type="sibTrans" cxnId="{2E4E8FCC-587F-4C18-8DB9-089F1CC3029B}">
      <dgm:prSet/>
      <dgm:spPr/>
      <dgm:t>
        <a:bodyPr/>
        <a:lstStyle/>
        <a:p>
          <a:endParaRPr lang="es-EC" sz="1300"/>
        </a:p>
      </dgm:t>
    </dgm:pt>
    <dgm:pt modelId="{7259BE25-65F5-41A0-A5F1-E385CBA9B55D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300" dirty="0" smtClean="0"/>
            <a:t>Cinco accionistas</a:t>
          </a:r>
          <a:endParaRPr lang="es-EC" sz="1300" dirty="0"/>
        </a:p>
      </dgm:t>
    </dgm:pt>
    <dgm:pt modelId="{3217D223-D6C1-4D06-9976-66C456F18122}" type="parTrans" cxnId="{D5D638EA-66F6-4B5B-A18C-FE5A1E12C50E}">
      <dgm:prSet/>
      <dgm:spPr/>
      <dgm:t>
        <a:bodyPr/>
        <a:lstStyle/>
        <a:p>
          <a:endParaRPr lang="es-EC" sz="1300"/>
        </a:p>
      </dgm:t>
    </dgm:pt>
    <dgm:pt modelId="{97B7E31C-502A-4154-AA93-11DEE3F3F093}" type="sibTrans" cxnId="{D5D638EA-66F6-4B5B-A18C-FE5A1E12C50E}">
      <dgm:prSet/>
      <dgm:spPr/>
      <dgm:t>
        <a:bodyPr/>
        <a:lstStyle/>
        <a:p>
          <a:endParaRPr lang="es-EC" sz="1300"/>
        </a:p>
      </dgm:t>
    </dgm:pt>
    <dgm:pt modelId="{21902B07-9F08-477E-8CF5-38B5B2125E34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300" dirty="0" smtClean="0"/>
            <a:t>Capital suscrito $491580,00</a:t>
          </a:r>
          <a:endParaRPr lang="es-EC" sz="1300" dirty="0"/>
        </a:p>
      </dgm:t>
    </dgm:pt>
    <dgm:pt modelId="{72626D9C-81E4-4F66-8286-B465DF751B01}" type="parTrans" cxnId="{E6810B51-5DDF-4381-9E3E-A1955CA4701D}">
      <dgm:prSet/>
      <dgm:spPr/>
      <dgm:t>
        <a:bodyPr/>
        <a:lstStyle/>
        <a:p>
          <a:endParaRPr lang="es-EC" sz="1300"/>
        </a:p>
      </dgm:t>
    </dgm:pt>
    <dgm:pt modelId="{78758EA8-57E4-4BFA-BEB1-81219479FFC4}" type="sibTrans" cxnId="{E6810B51-5DDF-4381-9E3E-A1955CA4701D}">
      <dgm:prSet/>
      <dgm:spPr/>
      <dgm:t>
        <a:bodyPr/>
        <a:lstStyle/>
        <a:p>
          <a:endParaRPr lang="es-EC" sz="1300"/>
        </a:p>
      </dgm:t>
    </dgm:pt>
    <dgm:pt modelId="{7B1A8BDD-2F7D-47A2-8C95-007592A41F3F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300" b="1" dirty="0" smtClean="0"/>
            <a:t>Normativa Externa</a:t>
          </a:r>
          <a:endParaRPr lang="es-EC" sz="1300" dirty="0" smtClean="0"/>
        </a:p>
      </dgm:t>
    </dgm:pt>
    <dgm:pt modelId="{844D0F87-0E2D-4F71-BEDB-012B04EB2BA0}" type="parTrans" cxnId="{6E780F55-0881-4D47-AC52-2E1388B47157}">
      <dgm:prSet/>
      <dgm:spPr/>
      <dgm:t>
        <a:bodyPr/>
        <a:lstStyle/>
        <a:p>
          <a:endParaRPr lang="es-EC" sz="1300"/>
        </a:p>
      </dgm:t>
    </dgm:pt>
    <dgm:pt modelId="{0CA21E3B-4A4C-40D9-B239-6DD9B615C35D}" type="sibTrans" cxnId="{6E780F55-0881-4D47-AC52-2E1388B47157}">
      <dgm:prSet/>
      <dgm:spPr/>
      <dgm:t>
        <a:bodyPr/>
        <a:lstStyle/>
        <a:p>
          <a:endParaRPr lang="es-EC" sz="1300"/>
        </a:p>
      </dgm:t>
    </dgm:pt>
    <dgm:pt modelId="{A8B2C309-0248-44B7-8C00-F4748A221F71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300" b="0" dirty="0" smtClean="0"/>
            <a:t>Constitución política de la república del Ecuador</a:t>
          </a:r>
        </a:p>
      </dgm:t>
    </dgm:pt>
    <dgm:pt modelId="{796D38A9-C576-46EA-9CB2-28B838B90994}" type="parTrans" cxnId="{7E15285D-2346-4FD2-94DE-F5E3B61800F2}">
      <dgm:prSet/>
      <dgm:spPr/>
      <dgm:t>
        <a:bodyPr/>
        <a:lstStyle/>
        <a:p>
          <a:endParaRPr lang="es-EC" sz="1300"/>
        </a:p>
      </dgm:t>
    </dgm:pt>
    <dgm:pt modelId="{6E4EE911-5E56-4F21-B5DE-257EBCA0EAFA}" type="sibTrans" cxnId="{7E15285D-2346-4FD2-94DE-F5E3B61800F2}">
      <dgm:prSet/>
      <dgm:spPr/>
      <dgm:t>
        <a:bodyPr/>
        <a:lstStyle/>
        <a:p>
          <a:endParaRPr lang="es-EC" sz="1300"/>
        </a:p>
      </dgm:t>
    </dgm:pt>
    <dgm:pt modelId="{5629FF57-39CD-4F6C-9858-383DE96F24FC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300" b="0" dirty="0" smtClean="0"/>
            <a:t>Ley de Compañías</a:t>
          </a:r>
        </a:p>
      </dgm:t>
    </dgm:pt>
    <dgm:pt modelId="{BFF7D54E-8B26-4825-BF15-7CB7C99AEC28}" type="parTrans" cxnId="{33BBBE74-1468-4952-B6BD-FD3BD5BE3D2C}">
      <dgm:prSet/>
      <dgm:spPr/>
      <dgm:t>
        <a:bodyPr/>
        <a:lstStyle/>
        <a:p>
          <a:endParaRPr lang="es-EC" sz="1300"/>
        </a:p>
      </dgm:t>
    </dgm:pt>
    <dgm:pt modelId="{3BF104FF-4A66-4293-B468-D878C83C4429}" type="sibTrans" cxnId="{33BBBE74-1468-4952-B6BD-FD3BD5BE3D2C}">
      <dgm:prSet/>
      <dgm:spPr/>
      <dgm:t>
        <a:bodyPr/>
        <a:lstStyle/>
        <a:p>
          <a:endParaRPr lang="es-EC" sz="1300"/>
        </a:p>
      </dgm:t>
    </dgm:pt>
    <dgm:pt modelId="{EB40EE89-2790-4938-995F-E5011839D9AB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300" b="0" dirty="0" smtClean="0"/>
            <a:t>Código Monetario financiero</a:t>
          </a:r>
        </a:p>
      </dgm:t>
    </dgm:pt>
    <dgm:pt modelId="{6B82E541-B27A-46D0-9379-4F6FB785AA45}" type="parTrans" cxnId="{B1D027A1-809B-4158-A57D-4619B7A19856}">
      <dgm:prSet/>
      <dgm:spPr/>
      <dgm:t>
        <a:bodyPr/>
        <a:lstStyle/>
        <a:p>
          <a:endParaRPr lang="es-EC" sz="1300"/>
        </a:p>
      </dgm:t>
    </dgm:pt>
    <dgm:pt modelId="{B110E9A1-34A9-481C-B3E8-817A5ED099DC}" type="sibTrans" cxnId="{B1D027A1-809B-4158-A57D-4619B7A19856}">
      <dgm:prSet/>
      <dgm:spPr/>
      <dgm:t>
        <a:bodyPr/>
        <a:lstStyle/>
        <a:p>
          <a:endParaRPr lang="es-EC" sz="1300"/>
        </a:p>
      </dgm:t>
    </dgm:pt>
    <dgm:pt modelId="{B0535409-3317-43E5-89EF-8954F1D6916D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300" b="0" dirty="0" smtClean="0"/>
            <a:t>LORTI</a:t>
          </a:r>
        </a:p>
      </dgm:t>
    </dgm:pt>
    <dgm:pt modelId="{75BCF460-B583-4FEA-A970-E20AFC323816}" type="parTrans" cxnId="{B9505DE1-4DBC-4750-A01E-661CD3A96E5A}">
      <dgm:prSet/>
      <dgm:spPr/>
      <dgm:t>
        <a:bodyPr/>
        <a:lstStyle/>
        <a:p>
          <a:endParaRPr lang="es-EC" sz="1300"/>
        </a:p>
      </dgm:t>
    </dgm:pt>
    <dgm:pt modelId="{6CE96C32-0235-4D60-8BF4-DE55CC6C200A}" type="sibTrans" cxnId="{B9505DE1-4DBC-4750-A01E-661CD3A96E5A}">
      <dgm:prSet/>
      <dgm:spPr/>
      <dgm:t>
        <a:bodyPr/>
        <a:lstStyle/>
        <a:p>
          <a:endParaRPr lang="es-EC" sz="1300"/>
        </a:p>
      </dgm:t>
    </dgm:pt>
    <dgm:pt modelId="{F6DF8315-3643-4252-94F4-4EFB3AA69C40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pPr algn="just"/>
          <a:r>
            <a:rPr lang="es-EC" sz="1300" b="0" dirty="0" smtClean="0"/>
            <a:t>Ley para reprimir el lavado </a:t>
          </a:r>
          <a:r>
            <a:rPr lang="es-EC" sz="1300" b="0" smtClean="0"/>
            <a:t>de activos</a:t>
          </a:r>
          <a:endParaRPr lang="es-EC" sz="1300" b="0" dirty="0" smtClean="0"/>
        </a:p>
      </dgm:t>
    </dgm:pt>
    <dgm:pt modelId="{279703AD-9B5F-444D-8629-CA2BD50E596F}" type="parTrans" cxnId="{89A7FBD4-A152-449E-9BA6-6DEF5820DAB1}">
      <dgm:prSet/>
      <dgm:spPr/>
      <dgm:t>
        <a:bodyPr/>
        <a:lstStyle/>
        <a:p>
          <a:endParaRPr lang="es-EC" sz="1300"/>
        </a:p>
      </dgm:t>
    </dgm:pt>
    <dgm:pt modelId="{D57BCC31-FA2B-40C7-9BE8-C268602CD106}" type="sibTrans" cxnId="{89A7FBD4-A152-449E-9BA6-6DEF5820DAB1}">
      <dgm:prSet/>
      <dgm:spPr/>
      <dgm:t>
        <a:bodyPr/>
        <a:lstStyle/>
        <a:p>
          <a:endParaRPr lang="es-EC" sz="1300"/>
        </a:p>
      </dgm:t>
    </dgm:pt>
    <dgm:pt modelId="{A4E8F949-FFE2-4EDF-AA2C-D875F355DB66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300" dirty="0" smtClean="0"/>
            <a:t>Reglamento de trabajo Interno</a:t>
          </a:r>
          <a:endParaRPr lang="es-EC" sz="1300" dirty="0"/>
        </a:p>
      </dgm:t>
    </dgm:pt>
    <dgm:pt modelId="{E6A4F9AC-E199-476E-83FF-971D2C6ADCEB}" type="parTrans" cxnId="{08130B0B-DEEA-4E5C-8B8D-40443F0A330E}">
      <dgm:prSet/>
      <dgm:spPr/>
      <dgm:t>
        <a:bodyPr/>
        <a:lstStyle/>
        <a:p>
          <a:endParaRPr lang="es-EC" sz="1300"/>
        </a:p>
      </dgm:t>
    </dgm:pt>
    <dgm:pt modelId="{4456E623-FFBF-4825-A9C7-4EB0810B78EC}" type="sibTrans" cxnId="{08130B0B-DEEA-4E5C-8B8D-40443F0A330E}">
      <dgm:prSet/>
      <dgm:spPr/>
      <dgm:t>
        <a:bodyPr/>
        <a:lstStyle/>
        <a:p>
          <a:endParaRPr lang="es-EC" sz="1300"/>
        </a:p>
      </dgm:t>
    </dgm:pt>
    <dgm:pt modelId="{969ECE48-EC45-495C-9DF4-61D4E79931A7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300" smtClean="0"/>
            <a:t>Manual </a:t>
          </a:r>
          <a:r>
            <a:rPr lang="es-EC" sz="1300" dirty="0" smtClean="0"/>
            <a:t>de Calidad</a:t>
          </a:r>
          <a:endParaRPr lang="es-EC" sz="1300" dirty="0"/>
        </a:p>
      </dgm:t>
    </dgm:pt>
    <dgm:pt modelId="{182A6E15-5B1B-4FF2-8E86-61A909A342A7}" type="parTrans" cxnId="{8DC47D0D-1A0C-4110-B879-EB2C8E642375}">
      <dgm:prSet/>
      <dgm:spPr/>
      <dgm:t>
        <a:bodyPr/>
        <a:lstStyle/>
        <a:p>
          <a:endParaRPr lang="es-EC" sz="1300"/>
        </a:p>
      </dgm:t>
    </dgm:pt>
    <dgm:pt modelId="{BD61BD37-F835-4341-9D3D-FBB9BF429A58}" type="sibTrans" cxnId="{8DC47D0D-1A0C-4110-B879-EB2C8E642375}">
      <dgm:prSet/>
      <dgm:spPr/>
      <dgm:t>
        <a:bodyPr/>
        <a:lstStyle/>
        <a:p>
          <a:endParaRPr lang="es-EC" sz="1300"/>
        </a:p>
      </dgm:t>
    </dgm:pt>
    <dgm:pt modelId="{C0C389D3-FCEC-43F5-B8AD-85C18968CDBF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300" dirty="0" smtClean="0"/>
            <a:t>Fideicomiso Inmobiliario</a:t>
          </a:r>
          <a:endParaRPr lang="es-EC" sz="1300" dirty="0"/>
        </a:p>
      </dgm:t>
    </dgm:pt>
    <dgm:pt modelId="{E937928C-FD52-41D6-AAF1-BEEA56AC289F}" type="parTrans" cxnId="{DBF8117C-1923-4955-9047-2970716D7F38}">
      <dgm:prSet/>
      <dgm:spPr/>
      <dgm:t>
        <a:bodyPr/>
        <a:lstStyle/>
        <a:p>
          <a:endParaRPr lang="es-EC" sz="1300"/>
        </a:p>
      </dgm:t>
    </dgm:pt>
    <dgm:pt modelId="{E5856887-2B64-44D7-BEDC-2DBC7CABAAFF}" type="sibTrans" cxnId="{DBF8117C-1923-4955-9047-2970716D7F38}">
      <dgm:prSet/>
      <dgm:spPr/>
      <dgm:t>
        <a:bodyPr/>
        <a:lstStyle/>
        <a:p>
          <a:endParaRPr lang="es-EC" sz="1300"/>
        </a:p>
      </dgm:t>
    </dgm:pt>
    <dgm:pt modelId="{10AA96F2-81E3-4C14-A297-0F41EBF971E8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300" dirty="0" smtClean="0"/>
            <a:t>Fideicomiso de Administración</a:t>
          </a:r>
          <a:endParaRPr lang="es-EC" sz="1300" dirty="0"/>
        </a:p>
      </dgm:t>
    </dgm:pt>
    <dgm:pt modelId="{4A4AEAFC-5334-417C-A7CE-21F7746B8D36}" type="parTrans" cxnId="{18F4DD12-A5D4-47F2-AC27-CAD26B0E9E51}">
      <dgm:prSet/>
      <dgm:spPr/>
      <dgm:t>
        <a:bodyPr/>
        <a:lstStyle/>
        <a:p>
          <a:endParaRPr lang="es-EC" sz="1300"/>
        </a:p>
      </dgm:t>
    </dgm:pt>
    <dgm:pt modelId="{F7141710-502E-4808-9A51-AB5E26796D4B}" type="sibTrans" cxnId="{18F4DD12-A5D4-47F2-AC27-CAD26B0E9E51}">
      <dgm:prSet/>
      <dgm:spPr/>
      <dgm:t>
        <a:bodyPr/>
        <a:lstStyle/>
        <a:p>
          <a:endParaRPr lang="es-EC" sz="1300"/>
        </a:p>
      </dgm:t>
    </dgm:pt>
    <dgm:pt modelId="{2180117D-EBBA-4FF8-8A56-7A5DBF9A6591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300" dirty="0" smtClean="0"/>
            <a:t>Fideicomiso de Garantía</a:t>
          </a:r>
          <a:endParaRPr lang="es-EC" sz="1300" dirty="0"/>
        </a:p>
      </dgm:t>
    </dgm:pt>
    <dgm:pt modelId="{F632CB76-B8D7-4CB7-8BBA-55841A340545}" type="parTrans" cxnId="{DC7892C0-4F7C-4FF1-BE33-B7B5D0FD4479}">
      <dgm:prSet/>
      <dgm:spPr/>
      <dgm:t>
        <a:bodyPr/>
        <a:lstStyle/>
        <a:p>
          <a:endParaRPr lang="es-EC" sz="1300"/>
        </a:p>
      </dgm:t>
    </dgm:pt>
    <dgm:pt modelId="{1B779414-C6B3-430C-8580-1842B7B7337D}" type="sibTrans" cxnId="{DC7892C0-4F7C-4FF1-BE33-B7B5D0FD4479}">
      <dgm:prSet/>
      <dgm:spPr/>
      <dgm:t>
        <a:bodyPr/>
        <a:lstStyle/>
        <a:p>
          <a:endParaRPr lang="es-EC" sz="1300"/>
        </a:p>
      </dgm:t>
    </dgm:pt>
    <dgm:pt modelId="{6B1E08C2-B6B4-482E-8090-77C50C0E9763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300" dirty="0" smtClean="0"/>
            <a:t>Titularización</a:t>
          </a:r>
          <a:endParaRPr lang="es-EC" sz="1300" dirty="0"/>
        </a:p>
      </dgm:t>
    </dgm:pt>
    <dgm:pt modelId="{BCBE019A-C707-4F12-B82B-D48B602C6603}" type="parTrans" cxnId="{DFD2F3F6-8B11-48B0-A4E9-664A9A46C8FB}">
      <dgm:prSet/>
      <dgm:spPr/>
      <dgm:t>
        <a:bodyPr/>
        <a:lstStyle/>
        <a:p>
          <a:endParaRPr lang="es-EC" sz="1300"/>
        </a:p>
      </dgm:t>
    </dgm:pt>
    <dgm:pt modelId="{DAF60BF0-DF1E-4990-B459-A851D9C2BE37}" type="sibTrans" cxnId="{DFD2F3F6-8B11-48B0-A4E9-664A9A46C8FB}">
      <dgm:prSet/>
      <dgm:spPr/>
      <dgm:t>
        <a:bodyPr/>
        <a:lstStyle/>
        <a:p>
          <a:endParaRPr lang="es-EC" sz="1300"/>
        </a:p>
      </dgm:t>
    </dgm:pt>
    <dgm:pt modelId="{6D6DFA72-6E6C-41AC-9356-5A8C7D64EF18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300" dirty="0" smtClean="0"/>
            <a:t>Encargo Fiduciario</a:t>
          </a:r>
          <a:endParaRPr lang="es-EC" sz="1300" dirty="0"/>
        </a:p>
      </dgm:t>
    </dgm:pt>
    <dgm:pt modelId="{E68B6DAC-1348-40F5-8E3A-9772D2B32DC6}" type="parTrans" cxnId="{E5E34DD7-33F0-4451-BB44-729B89AC0BC6}">
      <dgm:prSet/>
      <dgm:spPr/>
      <dgm:t>
        <a:bodyPr/>
        <a:lstStyle/>
        <a:p>
          <a:endParaRPr lang="es-EC" sz="1300"/>
        </a:p>
      </dgm:t>
    </dgm:pt>
    <dgm:pt modelId="{BAE3FABC-554E-4D9B-A113-8F8E7FCC00C8}" type="sibTrans" cxnId="{E5E34DD7-33F0-4451-BB44-729B89AC0BC6}">
      <dgm:prSet/>
      <dgm:spPr/>
      <dgm:t>
        <a:bodyPr/>
        <a:lstStyle/>
        <a:p>
          <a:endParaRPr lang="es-EC" sz="1300"/>
        </a:p>
      </dgm:t>
    </dgm:pt>
    <dgm:pt modelId="{1834A293-D9D5-4601-875A-802804C99D54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300" dirty="0" smtClean="0"/>
            <a:t>FONAG</a:t>
          </a:r>
          <a:endParaRPr lang="es-EC" sz="1300" dirty="0"/>
        </a:p>
      </dgm:t>
    </dgm:pt>
    <dgm:pt modelId="{FA9CB693-0557-4F67-B71F-05AF018D3FCE}" type="parTrans" cxnId="{9CE95DBF-CB18-4D11-B046-E45AD8A3E402}">
      <dgm:prSet/>
      <dgm:spPr/>
      <dgm:t>
        <a:bodyPr/>
        <a:lstStyle/>
        <a:p>
          <a:endParaRPr lang="es-EC" sz="1300"/>
        </a:p>
      </dgm:t>
    </dgm:pt>
    <dgm:pt modelId="{56DF81E9-FE99-4D1B-AC9D-01D3F1BC52DC}" type="sibTrans" cxnId="{9CE95DBF-CB18-4D11-B046-E45AD8A3E402}">
      <dgm:prSet/>
      <dgm:spPr/>
      <dgm:t>
        <a:bodyPr/>
        <a:lstStyle/>
        <a:p>
          <a:endParaRPr lang="es-EC" sz="1300"/>
        </a:p>
      </dgm:t>
    </dgm:pt>
    <dgm:pt modelId="{E9EA44A9-0B67-4113-A5DC-278F66669D68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300" dirty="0" smtClean="0"/>
            <a:t>Plaza de las Américas</a:t>
          </a:r>
          <a:endParaRPr lang="es-EC" sz="1300" dirty="0"/>
        </a:p>
      </dgm:t>
    </dgm:pt>
    <dgm:pt modelId="{678AA506-70C5-418D-A57F-32A61B4FD197}" type="parTrans" cxnId="{4AB1E419-2F95-4138-A573-4AEB48965E31}">
      <dgm:prSet/>
      <dgm:spPr/>
      <dgm:t>
        <a:bodyPr/>
        <a:lstStyle/>
        <a:p>
          <a:endParaRPr lang="es-EC" sz="1300"/>
        </a:p>
      </dgm:t>
    </dgm:pt>
    <dgm:pt modelId="{076FB652-0CAE-4960-85B4-D2AC57495E54}" type="sibTrans" cxnId="{4AB1E419-2F95-4138-A573-4AEB48965E31}">
      <dgm:prSet/>
      <dgm:spPr/>
      <dgm:t>
        <a:bodyPr/>
        <a:lstStyle/>
        <a:p>
          <a:endParaRPr lang="es-EC" sz="1300"/>
        </a:p>
      </dgm:t>
    </dgm:pt>
    <dgm:pt modelId="{9C54630A-73F5-4F14-A7ED-8487682B34EE}">
      <dgm:prSet phldrT="[Texto]" custT="1"/>
      <dgm:spPr>
        <a:ln w="28575">
          <a:solidFill>
            <a:schemeClr val="accent6">
              <a:lumMod val="75000"/>
            </a:schemeClr>
          </a:solidFill>
        </a:ln>
        <a:effectLst>
          <a:glow rad="228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es-EC" sz="1300" dirty="0" smtClean="0"/>
            <a:t>Proyecto Inmobiliario </a:t>
          </a:r>
          <a:r>
            <a:rPr lang="es-EC" sz="1300" dirty="0" err="1" smtClean="0"/>
            <a:t>Bemani</a:t>
          </a:r>
          <a:endParaRPr lang="es-EC" sz="1300" dirty="0"/>
        </a:p>
      </dgm:t>
    </dgm:pt>
    <dgm:pt modelId="{9B1A2F9C-2D08-4421-8A79-CB4777D823EB}" type="parTrans" cxnId="{D7A36D2C-D0F7-4EFD-88B0-941857B48F79}">
      <dgm:prSet/>
      <dgm:spPr/>
      <dgm:t>
        <a:bodyPr/>
        <a:lstStyle/>
        <a:p>
          <a:endParaRPr lang="es-EC" sz="1300"/>
        </a:p>
      </dgm:t>
    </dgm:pt>
    <dgm:pt modelId="{3183AE7B-1623-4FE2-AAA9-3D532622226F}" type="sibTrans" cxnId="{D7A36D2C-D0F7-4EFD-88B0-941857B48F79}">
      <dgm:prSet/>
      <dgm:spPr/>
      <dgm:t>
        <a:bodyPr/>
        <a:lstStyle/>
        <a:p>
          <a:endParaRPr lang="es-EC" sz="1300"/>
        </a:p>
      </dgm:t>
    </dgm:pt>
    <dgm:pt modelId="{A3F642D9-ABBC-4656-85D8-3155065AC0D8}" type="pres">
      <dgm:prSet presAssocID="{4BB2043B-6139-474F-AE31-527069424E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D540B39-8F57-4090-8BA7-3A1D64F7F9F1}" type="pres">
      <dgm:prSet presAssocID="{B4242369-1F6F-45DE-A7A5-15ED27A3776E}" presName="composite" presStyleCnt="0"/>
      <dgm:spPr/>
    </dgm:pt>
    <dgm:pt modelId="{ED35463F-1830-4FCB-926A-DB147C11BD7E}" type="pres">
      <dgm:prSet presAssocID="{B4242369-1F6F-45DE-A7A5-15ED27A3776E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2713AE-AD9F-4272-9DED-038D8DF91619}" type="pres">
      <dgm:prSet presAssocID="{B4242369-1F6F-45DE-A7A5-15ED27A3776E}" presName="rect2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FA6F2E84-BD7F-47A8-8357-7396D7E31CC4}" type="pres">
      <dgm:prSet presAssocID="{4CB9BA46-B74E-413A-BD15-C3827440B090}" presName="sibTrans" presStyleCnt="0"/>
      <dgm:spPr/>
    </dgm:pt>
    <dgm:pt modelId="{E63F35C2-E4BD-4BBD-B781-0B38B066E442}" type="pres">
      <dgm:prSet presAssocID="{7B1A8BDD-2F7D-47A2-8C95-007592A41F3F}" presName="composite" presStyleCnt="0"/>
      <dgm:spPr/>
    </dgm:pt>
    <dgm:pt modelId="{A5A96DC2-BF79-4D2A-907C-66CFF36AEFEC}" type="pres">
      <dgm:prSet presAssocID="{7B1A8BDD-2F7D-47A2-8C95-007592A41F3F}" presName="rect1" presStyleLbl="trAlignAcc1" presStyleIdx="1" presStyleCnt="5" custScaleY="128136" custLinFactNeighborX="-71" custLinFactNeighborY="1139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3EF91D-9CBA-4978-8A2A-D4C3E13991FA}" type="pres">
      <dgm:prSet presAssocID="{7B1A8BDD-2F7D-47A2-8C95-007592A41F3F}" presName="rect2" presStyleLbl="fgImgPlace1" presStyleIdx="1" presStyleCnt="5" custLinFactNeighborY="2044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00ED737-A118-48D8-8F82-FE091DB89557}" type="pres">
      <dgm:prSet presAssocID="{0CA21E3B-4A4C-40D9-B239-6DD9B615C35D}" presName="sibTrans" presStyleCnt="0"/>
      <dgm:spPr/>
    </dgm:pt>
    <dgm:pt modelId="{815192B6-4DFA-4422-9995-4C37FF5EEED7}" type="pres">
      <dgm:prSet presAssocID="{87899637-983A-44A1-B183-3F94EEE831FC}" presName="composite" presStyleCnt="0"/>
      <dgm:spPr/>
    </dgm:pt>
    <dgm:pt modelId="{541305D0-C3ED-4079-8880-ACF63877C074}" type="pres">
      <dgm:prSet presAssocID="{87899637-983A-44A1-B183-3F94EEE831FC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6376D8-8937-46E3-8867-FF85D9926B0A}" type="pres">
      <dgm:prSet presAssocID="{87899637-983A-44A1-B183-3F94EEE831FC}" presName="rect2" presStyleLbl="fgImgPlace1" presStyleIdx="2" presStyleCnt="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C8F852AE-E5B9-4D69-B212-AC59C2CF468E}" type="pres">
      <dgm:prSet presAssocID="{88F5ED15-CF3A-461B-845A-D1A33E7D2BB2}" presName="sibTrans" presStyleCnt="0"/>
      <dgm:spPr/>
    </dgm:pt>
    <dgm:pt modelId="{4D82511C-171D-4AB3-B6FA-3AEE46F08605}" type="pres">
      <dgm:prSet presAssocID="{36502BAF-E174-45A7-B80D-001E87E41B75}" presName="composite" presStyleCnt="0"/>
      <dgm:spPr/>
    </dgm:pt>
    <dgm:pt modelId="{1431AAC2-16A7-4587-A9EA-941729586A80}" type="pres">
      <dgm:prSet presAssocID="{36502BAF-E174-45A7-B80D-001E87E41B75}" presName="rect1" presStyleLbl="trAlignAcc1" presStyleIdx="3" presStyleCnt="5" custScaleY="117446" custLinFactNeighborY="91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6AC628-80C2-4D8E-8578-1F602DA6BE81}" type="pres">
      <dgm:prSet presAssocID="{36502BAF-E174-45A7-B80D-001E87E41B75}" presName="rect2" presStyleLbl="fgImgPlace1" presStyleIdx="3" presStyleCnt="5" custLinFactNeighborY="2192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BC5F975-D2E6-4911-B2C9-791030BCE09D}" type="pres">
      <dgm:prSet presAssocID="{D5F3AC7B-A7F2-4677-9E1E-FCF6BB2CFCD8}" presName="sibTrans" presStyleCnt="0"/>
      <dgm:spPr/>
    </dgm:pt>
    <dgm:pt modelId="{E4427C8A-345E-4A4A-9676-4B570FB57AFD}" type="pres">
      <dgm:prSet presAssocID="{76DB4C01-8F36-45D9-B3ED-73B9B7ADF669}" presName="composite" presStyleCnt="0"/>
      <dgm:spPr/>
    </dgm:pt>
    <dgm:pt modelId="{972635DC-66E4-4879-B2EC-1E796E302B7A}" type="pres">
      <dgm:prSet presAssocID="{76DB4C01-8F36-45D9-B3ED-73B9B7ADF669}" presName="rect1" presStyleLbl="trAlignAcc1" presStyleIdx="4" presStyleCnt="5" custLinFactNeighborX="-633" custLinFactNeighborY="49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DA5C75-4DB9-463A-9AD2-E8CE3C0B735D}" type="pres">
      <dgm:prSet presAssocID="{76DB4C01-8F36-45D9-B3ED-73B9B7ADF669}" presName="rect2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B9505DE1-4DBC-4750-A01E-661CD3A96E5A}" srcId="{7B1A8BDD-2F7D-47A2-8C95-007592A41F3F}" destId="{B0535409-3317-43E5-89EF-8954F1D6916D}" srcOrd="3" destOrd="0" parTransId="{75BCF460-B583-4FEA-A970-E20AFC323816}" sibTransId="{6CE96C32-0235-4D60-8BF4-DE55CC6C200A}"/>
    <dgm:cxn modelId="{18F4DD12-A5D4-47F2-AC27-CAD26B0E9E51}" srcId="{36502BAF-E174-45A7-B80D-001E87E41B75}" destId="{10AA96F2-81E3-4C14-A297-0F41EBF971E8}" srcOrd="1" destOrd="0" parTransId="{4A4AEAFC-5334-417C-A7CE-21F7746B8D36}" sibTransId="{F7141710-502E-4808-9A51-AB5E26796D4B}"/>
    <dgm:cxn modelId="{7F681E33-DCC5-4485-910D-AFD333AD53F9}" type="presOf" srcId="{4BB2043B-6139-474F-AE31-527069424E4F}" destId="{A3F642D9-ABBC-4656-85D8-3155065AC0D8}" srcOrd="0" destOrd="0" presId="urn:microsoft.com/office/officeart/2008/layout/PictureStrips"/>
    <dgm:cxn modelId="{873DE4DD-43F1-4166-BF22-4023C390B274}" type="presOf" srcId="{7259BE25-65F5-41A0-A5F1-E385CBA9B55D}" destId="{ED35463F-1830-4FCB-926A-DB147C11BD7E}" srcOrd="0" destOrd="2" presId="urn:microsoft.com/office/officeart/2008/layout/PictureStrips"/>
    <dgm:cxn modelId="{6A2D7B08-3DF3-4526-ADC3-D42AF74F7C97}" type="presOf" srcId="{E9EA44A9-0B67-4113-A5DC-278F66669D68}" destId="{972635DC-66E4-4879-B2EC-1E796E302B7A}" srcOrd="0" destOrd="2" presId="urn:microsoft.com/office/officeart/2008/layout/PictureStrips"/>
    <dgm:cxn modelId="{56B1E7B0-D76C-4D6E-BBC9-C248F653AFCE}" type="presOf" srcId="{6D6DFA72-6E6C-41AC-9356-5A8C7D64EF18}" destId="{1431AAC2-16A7-4587-A9EA-941729586A80}" srcOrd="0" destOrd="5" presId="urn:microsoft.com/office/officeart/2008/layout/PictureStrips"/>
    <dgm:cxn modelId="{E6810B51-5DDF-4381-9E3E-A1955CA4701D}" srcId="{B4242369-1F6F-45DE-A7A5-15ED27A3776E}" destId="{21902B07-9F08-477E-8CF5-38B5B2125E34}" srcOrd="2" destOrd="0" parTransId="{72626D9C-81E4-4F66-8286-B465DF751B01}" sibTransId="{78758EA8-57E4-4BFA-BEB1-81219479FFC4}"/>
    <dgm:cxn modelId="{08130B0B-DEEA-4E5C-8B8D-40443F0A330E}" srcId="{87899637-983A-44A1-B183-3F94EEE831FC}" destId="{A4E8F949-FFE2-4EDF-AA2C-D875F355DB66}" srcOrd="0" destOrd="0" parTransId="{E6A4F9AC-E199-476E-83FF-971D2C6ADCEB}" sibTransId="{4456E623-FFBF-4825-A9C7-4EB0810B78EC}"/>
    <dgm:cxn modelId="{D7A36D2C-D0F7-4EFD-88B0-941857B48F79}" srcId="{76DB4C01-8F36-45D9-B3ED-73B9B7ADF669}" destId="{9C54630A-73F5-4F14-A7ED-8487682B34EE}" srcOrd="2" destOrd="0" parTransId="{9B1A2F9C-2D08-4421-8A79-CB4777D823EB}" sibTransId="{3183AE7B-1623-4FE2-AAA9-3D532622226F}"/>
    <dgm:cxn modelId="{F21DEA6D-AC71-4F4B-9A9D-B40FED235A60}" type="presOf" srcId="{F6DF8315-3643-4252-94F4-4EFB3AA69C40}" destId="{A5A96DC2-BF79-4D2A-907C-66CFF36AEFEC}" srcOrd="0" destOrd="5" presId="urn:microsoft.com/office/officeart/2008/layout/PictureStrips"/>
    <dgm:cxn modelId="{B476C1A3-0AE0-44C2-A6B9-0CF37160A0FB}" type="presOf" srcId="{9C54630A-73F5-4F14-A7ED-8487682B34EE}" destId="{972635DC-66E4-4879-B2EC-1E796E302B7A}" srcOrd="0" destOrd="3" presId="urn:microsoft.com/office/officeart/2008/layout/PictureStrips"/>
    <dgm:cxn modelId="{6E780F55-0881-4D47-AC52-2E1388B47157}" srcId="{4BB2043B-6139-474F-AE31-527069424E4F}" destId="{7B1A8BDD-2F7D-47A2-8C95-007592A41F3F}" srcOrd="1" destOrd="0" parTransId="{844D0F87-0E2D-4F71-BEDB-012B04EB2BA0}" sibTransId="{0CA21E3B-4A4C-40D9-B239-6DD9B615C35D}"/>
    <dgm:cxn modelId="{BCBD8F04-8A5B-4117-B684-4C2E241D6535}" type="presOf" srcId="{969ECE48-EC45-495C-9DF4-61D4E79931A7}" destId="{541305D0-C3ED-4079-8880-ACF63877C074}" srcOrd="0" destOrd="2" presId="urn:microsoft.com/office/officeart/2008/layout/PictureStrips"/>
    <dgm:cxn modelId="{21164E95-A9A6-4725-AB65-CF097A5EF6BA}" type="presOf" srcId="{EB40EE89-2790-4938-995F-E5011839D9AB}" destId="{A5A96DC2-BF79-4D2A-907C-66CFF36AEFEC}" srcOrd="0" destOrd="2" presId="urn:microsoft.com/office/officeart/2008/layout/PictureStrips"/>
    <dgm:cxn modelId="{D5D638EA-66F6-4B5B-A18C-FE5A1E12C50E}" srcId="{B4242369-1F6F-45DE-A7A5-15ED27A3776E}" destId="{7259BE25-65F5-41A0-A5F1-E385CBA9B55D}" srcOrd="1" destOrd="0" parTransId="{3217D223-D6C1-4D06-9976-66C456F18122}" sibTransId="{97B7E31C-502A-4154-AA93-11DEE3F3F093}"/>
    <dgm:cxn modelId="{59B2CDCC-E2CF-412D-884A-ED2ABFB15795}" type="presOf" srcId="{87899637-983A-44A1-B183-3F94EEE831FC}" destId="{541305D0-C3ED-4079-8880-ACF63877C074}" srcOrd="0" destOrd="0" presId="urn:microsoft.com/office/officeart/2008/layout/PictureStrips"/>
    <dgm:cxn modelId="{B1D027A1-809B-4158-A57D-4619B7A19856}" srcId="{7B1A8BDD-2F7D-47A2-8C95-007592A41F3F}" destId="{EB40EE89-2790-4938-995F-E5011839D9AB}" srcOrd="1" destOrd="0" parTransId="{6B82E541-B27A-46D0-9379-4F6FB785AA45}" sibTransId="{B110E9A1-34A9-481C-B3E8-817A5ED099DC}"/>
    <dgm:cxn modelId="{33BBBE74-1468-4952-B6BD-FD3BD5BE3D2C}" srcId="{7B1A8BDD-2F7D-47A2-8C95-007592A41F3F}" destId="{5629FF57-39CD-4F6C-9858-383DE96F24FC}" srcOrd="2" destOrd="0" parTransId="{BFF7D54E-8B26-4825-BF15-7CB7C99AEC28}" sibTransId="{3BF104FF-4A66-4293-B468-D878C83C4429}"/>
    <dgm:cxn modelId="{97A9AFC7-B86B-4014-9090-CDC36DFA35A7}" srcId="{4BB2043B-6139-474F-AE31-527069424E4F}" destId="{76DB4C01-8F36-45D9-B3ED-73B9B7ADF669}" srcOrd="4" destOrd="0" parTransId="{B5C9601E-AD04-4CDD-A396-41D644507ACE}" sibTransId="{9FC9D02B-27BB-494A-A5F9-3A7EC85B6AAA}"/>
    <dgm:cxn modelId="{9CE95DBF-CB18-4D11-B046-E45AD8A3E402}" srcId="{76DB4C01-8F36-45D9-B3ED-73B9B7ADF669}" destId="{1834A293-D9D5-4601-875A-802804C99D54}" srcOrd="0" destOrd="0" parTransId="{FA9CB693-0557-4F67-B71F-05AF018D3FCE}" sibTransId="{56DF81E9-FE99-4D1B-AC9D-01D3F1BC52DC}"/>
    <dgm:cxn modelId="{E5E34DD7-33F0-4451-BB44-729B89AC0BC6}" srcId="{36502BAF-E174-45A7-B80D-001E87E41B75}" destId="{6D6DFA72-6E6C-41AC-9356-5A8C7D64EF18}" srcOrd="4" destOrd="0" parTransId="{E68B6DAC-1348-40F5-8E3A-9772D2B32DC6}" sibTransId="{BAE3FABC-554E-4D9B-A113-8F8E7FCC00C8}"/>
    <dgm:cxn modelId="{7D3DF3F7-361D-4EC8-8883-9E1904325726}" type="presOf" srcId="{10AA96F2-81E3-4C14-A297-0F41EBF971E8}" destId="{1431AAC2-16A7-4587-A9EA-941729586A80}" srcOrd="0" destOrd="2" presId="urn:microsoft.com/office/officeart/2008/layout/PictureStrips"/>
    <dgm:cxn modelId="{8DC47D0D-1A0C-4110-B879-EB2C8E642375}" srcId="{87899637-983A-44A1-B183-3F94EEE831FC}" destId="{969ECE48-EC45-495C-9DF4-61D4E79931A7}" srcOrd="1" destOrd="0" parTransId="{182A6E15-5B1B-4FF2-8E86-61A909A342A7}" sibTransId="{BD61BD37-F835-4341-9D3D-FBB9BF429A58}"/>
    <dgm:cxn modelId="{7E15285D-2346-4FD2-94DE-F5E3B61800F2}" srcId="{7B1A8BDD-2F7D-47A2-8C95-007592A41F3F}" destId="{A8B2C309-0248-44B7-8C00-F4748A221F71}" srcOrd="0" destOrd="0" parTransId="{796D38A9-C576-46EA-9CB2-28B838B90994}" sibTransId="{6E4EE911-5E56-4F21-B5DE-257EBCA0EAFA}"/>
    <dgm:cxn modelId="{F10D5567-8BF8-4C06-90A6-C0B0FEF73566}" type="presOf" srcId="{6B1E08C2-B6B4-482E-8090-77C50C0E9763}" destId="{1431AAC2-16A7-4587-A9EA-941729586A80}" srcOrd="0" destOrd="4" presId="urn:microsoft.com/office/officeart/2008/layout/PictureStrips"/>
    <dgm:cxn modelId="{2E4E8FCC-587F-4C18-8DB9-089F1CC3029B}" srcId="{B4242369-1F6F-45DE-A7A5-15ED27A3776E}" destId="{CB079ECD-A759-4119-80C9-E0BEA8AA63AF}" srcOrd="0" destOrd="0" parTransId="{70808775-13B1-43F2-B2F8-CB1FF5B5366A}" sibTransId="{2AB9BCA9-DC91-4A3A-97B9-7F7CBF3C2AF1}"/>
    <dgm:cxn modelId="{4AB1E419-2F95-4138-A573-4AEB48965E31}" srcId="{76DB4C01-8F36-45D9-B3ED-73B9B7ADF669}" destId="{E9EA44A9-0B67-4113-A5DC-278F66669D68}" srcOrd="1" destOrd="0" parTransId="{678AA506-70C5-418D-A57F-32A61B4FD197}" sibTransId="{076FB652-0CAE-4960-85B4-D2AC57495E54}"/>
    <dgm:cxn modelId="{E6017FB4-2CAF-42E6-A657-8185473978F0}" type="presOf" srcId="{1834A293-D9D5-4601-875A-802804C99D54}" destId="{972635DC-66E4-4879-B2EC-1E796E302B7A}" srcOrd="0" destOrd="1" presId="urn:microsoft.com/office/officeart/2008/layout/PictureStrips"/>
    <dgm:cxn modelId="{50624FDA-B792-471A-A6B8-CBE1CE98471B}" type="presOf" srcId="{B0535409-3317-43E5-89EF-8954F1D6916D}" destId="{A5A96DC2-BF79-4D2A-907C-66CFF36AEFEC}" srcOrd="0" destOrd="4" presId="urn:microsoft.com/office/officeart/2008/layout/PictureStrips"/>
    <dgm:cxn modelId="{DBF8117C-1923-4955-9047-2970716D7F38}" srcId="{36502BAF-E174-45A7-B80D-001E87E41B75}" destId="{C0C389D3-FCEC-43F5-B8AD-85C18968CDBF}" srcOrd="0" destOrd="0" parTransId="{E937928C-FD52-41D6-AAF1-BEEA56AC289F}" sibTransId="{E5856887-2B64-44D7-BEDC-2DBC7CABAAFF}"/>
    <dgm:cxn modelId="{A0B960C6-EB25-4781-89AD-D9EE34115136}" type="presOf" srcId="{21902B07-9F08-477E-8CF5-38B5B2125E34}" destId="{ED35463F-1830-4FCB-926A-DB147C11BD7E}" srcOrd="0" destOrd="3" presId="urn:microsoft.com/office/officeart/2008/layout/PictureStrips"/>
    <dgm:cxn modelId="{1A60FB0B-9DC7-4002-A0B9-3F9E3DA991F1}" type="presOf" srcId="{5629FF57-39CD-4F6C-9858-383DE96F24FC}" destId="{A5A96DC2-BF79-4D2A-907C-66CFF36AEFEC}" srcOrd="0" destOrd="3" presId="urn:microsoft.com/office/officeart/2008/layout/PictureStrips"/>
    <dgm:cxn modelId="{946A6000-442A-4A23-9143-92BECFB297D0}" type="presOf" srcId="{7B1A8BDD-2F7D-47A2-8C95-007592A41F3F}" destId="{A5A96DC2-BF79-4D2A-907C-66CFF36AEFEC}" srcOrd="0" destOrd="0" presId="urn:microsoft.com/office/officeart/2008/layout/PictureStrips"/>
    <dgm:cxn modelId="{41552BCB-C719-4DCE-BD6D-59167A34CEA6}" type="presOf" srcId="{CB079ECD-A759-4119-80C9-E0BEA8AA63AF}" destId="{ED35463F-1830-4FCB-926A-DB147C11BD7E}" srcOrd="0" destOrd="1" presId="urn:microsoft.com/office/officeart/2008/layout/PictureStrips"/>
    <dgm:cxn modelId="{DFD2F3F6-8B11-48B0-A4E9-664A9A46C8FB}" srcId="{36502BAF-E174-45A7-B80D-001E87E41B75}" destId="{6B1E08C2-B6B4-482E-8090-77C50C0E9763}" srcOrd="3" destOrd="0" parTransId="{BCBE019A-C707-4F12-B82B-D48B602C6603}" sibTransId="{DAF60BF0-DF1E-4990-B459-A851D9C2BE37}"/>
    <dgm:cxn modelId="{21EC4D96-58EC-4901-A5A1-295C4572AFDF}" type="presOf" srcId="{76DB4C01-8F36-45D9-B3ED-73B9B7ADF669}" destId="{972635DC-66E4-4879-B2EC-1E796E302B7A}" srcOrd="0" destOrd="0" presId="urn:microsoft.com/office/officeart/2008/layout/PictureStrips"/>
    <dgm:cxn modelId="{195B69CE-4E42-42C1-B7F7-6D35342FB08B}" type="presOf" srcId="{B4242369-1F6F-45DE-A7A5-15ED27A3776E}" destId="{ED35463F-1830-4FCB-926A-DB147C11BD7E}" srcOrd="0" destOrd="0" presId="urn:microsoft.com/office/officeart/2008/layout/PictureStrips"/>
    <dgm:cxn modelId="{E24C4933-85B7-4999-8649-25D67D484FF6}" type="presOf" srcId="{A8B2C309-0248-44B7-8C00-F4748A221F71}" destId="{A5A96DC2-BF79-4D2A-907C-66CFF36AEFEC}" srcOrd="0" destOrd="1" presId="urn:microsoft.com/office/officeart/2008/layout/PictureStrips"/>
    <dgm:cxn modelId="{6C9DE7D6-0FB2-4EC2-A151-273DCB66F4AB}" type="presOf" srcId="{36502BAF-E174-45A7-B80D-001E87E41B75}" destId="{1431AAC2-16A7-4587-A9EA-941729586A80}" srcOrd="0" destOrd="0" presId="urn:microsoft.com/office/officeart/2008/layout/PictureStrips"/>
    <dgm:cxn modelId="{DC8F4294-475E-46CC-8D8C-850A59A77EF6}" type="presOf" srcId="{C0C389D3-FCEC-43F5-B8AD-85C18968CDBF}" destId="{1431AAC2-16A7-4587-A9EA-941729586A80}" srcOrd="0" destOrd="1" presId="urn:microsoft.com/office/officeart/2008/layout/PictureStrips"/>
    <dgm:cxn modelId="{0BF293B7-9EB0-4B89-A393-6BA24373275F}" srcId="{4BB2043B-6139-474F-AE31-527069424E4F}" destId="{87899637-983A-44A1-B183-3F94EEE831FC}" srcOrd="2" destOrd="0" parTransId="{2097E277-33BA-4950-9931-2C49DDA15AD4}" sibTransId="{88F5ED15-CF3A-461B-845A-D1A33E7D2BB2}"/>
    <dgm:cxn modelId="{07B3917D-0154-49B0-ABE1-7B4D44A4732B}" srcId="{4BB2043B-6139-474F-AE31-527069424E4F}" destId="{B4242369-1F6F-45DE-A7A5-15ED27A3776E}" srcOrd="0" destOrd="0" parTransId="{426EACE3-3F6D-4185-8D97-EF4197D0BA97}" sibTransId="{4CB9BA46-B74E-413A-BD15-C3827440B090}"/>
    <dgm:cxn modelId="{70A1FDAA-A59C-4431-ADC2-2030A8497528}" type="presOf" srcId="{2180117D-EBBA-4FF8-8A56-7A5DBF9A6591}" destId="{1431AAC2-16A7-4587-A9EA-941729586A80}" srcOrd="0" destOrd="3" presId="urn:microsoft.com/office/officeart/2008/layout/PictureStrips"/>
    <dgm:cxn modelId="{DC7892C0-4F7C-4FF1-BE33-B7B5D0FD4479}" srcId="{36502BAF-E174-45A7-B80D-001E87E41B75}" destId="{2180117D-EBBA-4FF8-8A56-7A5DBF9A6591}" srcOrd="2" destOrd="0" parTransId="{F632CB76-B8D7-4CB7-8BBA-55841A340545}" sibTransId="{1B779414-C6B3-430C-8580-1842B7B7337D}"/>
    <dgm:cxn modelId="{E3417540-C486-4156-BCC9-07B1B45BFAC1}" type="presOf" srcId="{A4E8F949-FFE2-4EDF-AA2C-D875F355DB66}" destId="{541305D0-C3ED-4079-8880-ACF63877C074}" srcOrd="0" destOrd="1" presId="urn:microsoft.com/office/officeart/2008/layout/PictureStrips"/>
    <dgm:cxn modelId="{04C33635-D735-46D9-AF18-846280EFD080}" srcId="{4BB2043B-6139-474F-AE31-527069424E4F}" destId="{36502BAF-E174-45A7-B80D-001E87E41B75}" srcOrd="3" destOrd="0" parTransId="{118BA7DD-CEA1-497A-A250-C9B35E641BD1}" sibTransId="{D5F3AC7B-A7F2-4677-9E1E-FCF6BB2CFCD8}"/>
    <dgm:cxn modelId="{89A7FBD4-A152-449E-9BA6-6DEF5820DAB1}" srcId="{7B1A8BDD-2F7D-47A2-8C95-007592A41F3F}" destId="{F6DF8315-3643-4252-94F4-4EFB3AA69C40}" srcOrd="4" destOrd="0" parTransId="{279703AD-9B5F-444D-8629-CA2BD50E596F}" sibTransId="{D57BCC31-FA2B-40C7-9BE8-C268602CD106}"/>
    <dgm:cxn modelId="{75DA7906-1D96-4775-9A3D-A066CF515CB7}" type="presParOf" srcId="{A3F642D9-ABBC-4656-85D8-3155065AC0D8}" destId="{3D540B39-8F57-4090-8BA7-3A1D64F7F9F1}" srcOrd="0" destOrd="0" presId="urn:microsoft.com/office/officeart/2008/layout/PictureStrips"/>
    <dgm:cxn modelId="{F125F5BC-7BE0-4508-8092-0A37A91E1358}" type="presParOf" srcId="{3D540B39-8F57-4090-8BA7-3A1D64F7F9F1}" destId="{ED35463F-1830-4FCB-926A-DB147C11BD7E}" srcOrd="0" destOrd="0" presId="urn:microsoft.com/office/officeart/2008/layout/PictureStrips"/>
    <dgm:cxn modelId="{F88CB90B-9586-4169-92C5-3B41065E6E65}" type="presParOf" srcId="{3D540B39-8F57-4090-8BA7-3A1D64F7F9F1}" destId="{E72713AE-AD9F-4272-9DED-038D8DF91619}" srcOrd="1" destOrd="0" presId="urn:microsoft.com/office/officeart/2008/layout/PictureStrips"/>
    <dgm:cxn modelId="{0451F281-6B4D-4B2B-B16E-1DE52D9415AF}" type="presParOf" srcId="{A3F642D9-ABBC-4656-85D8-3155065AC0D8}" destId="{FA6F2E84-BD7F-47A8-8357-7396D7E31CC4}" srcOrd="1" destOrd="0" presId="urn:microsoft.com/office/officeart/2008/layout/PictureStrips"/>
    <dgm:cxn modelId="{7D807981-30AF-4FF3-825F-FC9B8DF0B0B3}" type="presParOf" srcId="{A3F642D9-ABBC-4656-85D8-3155065AC0D8}" destId="{E63F35C2-E4BD-4BBD-B781-0B38B066E442}" srcOrd="2" destOrd="0" presId="urn:microsoft.com/office/officeart/2008/layout/PictureStrips"/>
    <dgm:cxn modelId="{D05C249A-AA76-4F52-B660-49E554AF0B3E}" type="presParOf" srcId="{E63F35C2-E4BD-4BBD-B781-0B38B066E442}" destId="{A5A96DC2-BF79-4D2A-907C-66CFF36AEFEC}" srcOrd="0" destOrd="0" presId="urn:microsoft.com/office/officeart/2008/layout/PictureStrips"/>
    <dgm:cxn modelId="{63238253-DD52-48B4-B332-3D3B7B6F8365}" type="presParOf" srcId="{E63F35C2-E4BD-4BBD-B781-0B38B066E442}" destId="{D93EF91D-9CBA-4978-8A2A-D4C3E13991FA}" srcOrd="1" destOrd="0" presId="urn:microsoft.com/office/officeart/2008/layout/PictureStrips"/>
    <dgm:cxn modelId="{435070D6-4A65-4A15-88A6-92537E60E1AC}" type="presParOf" srcId="{A3F642D9-ABBC-4656-85D8-3155065AC0D8}" destId="{B00ED737-A118-48D8-8F82-FE091DB89557}" srcOrd="3" destOrd="0" presId="urn:microsoft.com/office/officeart/2008/layout/PictureStrips"/>
    <dgm:cxn modelId="{071C958C-9C5B-40AB-8199-BD2B7EA716D6}" type="presParOf" srcId="{A3F642D9-ABBC-4656-85D8-3155065AC0D8}" destId="{815192B6-4DFA-4422-9995-4C37FF5EEED7}" srcOrd="4" destOrd="0" presId="urn:microsoft.com/office/officeart/2008/layout/PictureStrips"/>
    <dgm:cxn modelId="{426E47AF-1AC8-4BC8-AFA4-B346C41BC7E0}" type="presParOf" srcId="{815192B6-4DFA-4422-9995-4C37FF5EEED7}" destId="{541305D0-C3ED-4079-8880-ACF63877C074}" srcOrd="0" destOrd="0" presId="urn:microsoft.com/office/officeart/2008/layout/PictureStrips"/>
    <dgm:cxn modelId="{B2B7BA89-6190-44DE-885F-D6739963D55E}" type="presParOf" srcId="{815192B6-4DFA-4422-9995-4C37FF5EEED7}" destId="{326376D8-8937-46E3-8867-FF85D9926B0A}" srcOrd="1" destOrd="0" presId="urn:microsoft.com/office/officeart/2008/layout/PictureStrips"/>
    <dgm:cxn modelId="{514A5018-5F3D-4FF7-BDA3-959B002A183E}" type="presParOf" srcId="{A3F642D9-ABBC-4656-85D8-3155065AC0D8}" destId="{C8F852AE-E5B9-4D69-B212-AC59C2CF468E}" srcOrd="5" destOrd="0" presId="urn:microsoft.com/office/officeart/2008/layout/PictureStrips"/>
    <dgm:cxn modelId="{B5D9F2B5-5669-4A74-BFDE-52E834A65190}" type="presParOf" srcId="{A3F642D9-ABBC-4656-85D8-3155065AC0D8}" destId="{4D82511C-171D-4AB3-B6FA-3AEE46F08605}" srcOrd="6" destOrd="0" presId="urn:microsoft.com/office/officeart/2008/layout/PictureStrips"/>
    <dgm:cxn modelId="{0EFCE27F-F2B1-483B-91C4-9964F8609350}" type="presParOf" srcId="{4D82511C-171D-4AB3-B6FA-3AEE46F08605}" destId="{1431AAC2-16A7-4587-A9EA-941729586A80}" srcOrd="0" destOrd="0" presId="urn:microsoft.com/office/officeart/2008/layout/PictureStrips"/>
    <dgm:cxn modelId="{4187E99C-BEB9-4528-BAAD-B3AC415040A8}" type="presParOf" srcId="{4D82511C-171D-4AB3-B6FA-3AEE46F08605}" destId="{4F6AC628-80C2-4D8E-8578-1F602DA6BE81}" srcOrd="1" destOrd="0" presId="urn:microsoft.com/office/officeart/2008/layout/PictureStrips"/>
    <dgm:cxn modelId="{330DDADA-EC22-4709-8AEC-D3EFE39833F1}" type="presParOf" srcId="{A3F642D9-ABBC-4656-85D8-3155065AC0D8}" destId="{3BC5F975-D2E6-4911-B2C9-791030BCE09D}" srcOrd="7" destOrd="0" presId="urn:microsoft.com/office/officeart/2008/layout/PictureStrips"/>
    <dgm:cxn modelId="{B094CFF6-E764-42E8-8CF9-13B27766F2D9}" type="presParOf" srcId="{A3F642D9-ABBC-4656-85D8-3155065AC0D8}" destId="{E4427C8A-345E-4A4A-9676-4B570FB57AFD}" srcOrd="8" destOrd="0" presId="urn:microsoft.com/office/officeart/2008/layout/PictureStrips"/>
    <dgm:cxn modelId="{96B012BD-9C11-4783-AB3F-804CD89936B0}" type="presParOf" srcId="{E4427C8A-345E-4A4A-9676-4B570FB57AFD}" destId="{972635DC-66E4-4879-B2EC-1E796E302B7A}" srcOrd="0" destOrd="0" presId="urn:microsoft.com/office/officeart/2008/layout/PictureStrips"/>
    <dgm:cxn modelId="{DA714351-8AE5-4CCA-82BF-E852EDF56652}" type="presParOf" srcId="{E4427C8A-345E-4A4A-9676-4B570FB57AFD}" destId="{ADDA5C75-4DB9-463A-9AD2-E8CE3C0B735D}" srcOrd="1" destOrd="0" presId="urn:microsoft.com/office/officeart/2008/layout/PictureStrips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36E03-179B-4A5C-A199-184B3C8C8BB3}">
      <dsp:nvSpPr>
        <dsp:cNvPr id="0" name=""/>
        <dsp:cNvSpPr/>
      </dsp:nvSpPr>
      <dsp:spPr>
        <a:xfrm>
          <a:off x="2494" y="0"/>
          <a:ext cx="1496645" cy="2223044"/>
        </a:xfrm>
        <a:prstGeom prst="up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rgbClr r="0" g="0" b="0">
              <a:shade val="15000"/>
              <a:satMod val="11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AEEE5F-3434-4D13-88B5-C6ED5ACF7AA8}">
      <dsp:nvSpPr>
        <dsp:cNvPr id="0" name=""/>
        <dsp:cNvSpPr/>
      </dsp:nvSpPr>
      <dsp:spPr>
        <a:xfrm>
          <a:off x="1544039" y="0"/>
          <a:ext cx="2539761" cy="222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Gerencia Fiduciaria</a:t>
          </a:r>
          <a:endParaRPr lang="es-EC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Administración Contable</a:t>
          </a:r>
          <a:endParaRPr lang="es-EC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4039" y="0"/>
        <a:ext cx="2539761" cy="2223044"/>
      </dsp:txXfrm>
    </dsp:sp>
    <dsp:sp modelId="{0467FF2C-85C0-4218-B6B6-6AF603CF0E39}">
      <dsp:nvSpPr>
        <dsp:cNvPr id="0" name=""/>
        <dsp:cNvSpPr/>
      </dsp:nvSpPr>
      <dsp:spPr>
        <a:xfrm>
          <a:off x="451488" y="2408297"/>
          <a:ext cx="1496645" cy="2223044"/>
        </a:xfrm>
        <a:prstGeom prst="downArrow">
          <a:avLst/>
        </a:prstGeom>
        <a:gradFill rotWithShape="0">
          <a:gsLst>
            <a:gs pos="0">
              <a:schemeClr val="accent3">
                <a:hueOff val="1202764"/>
                <a:satOff val="-4392"/>
                <a:lumOff val="10980"/>
                <a:alphaOff val="0"/>
                <a:shade val="67000"/>
                <a:satMod val="150000"/>
              </a:schemeClr>
            </a:gs>
            <a:gs pos="30000">
              <a:schemeClr val="accent3">
                <a:hueOff val="1202764"/>
                <a:satOff val="-4392"/>
                <a:lumOff val="10980"/>
                <a:alphaOff val="0"/>
                <a:shade val="94000"/>
                <a:satMod val="130000"/>
              </a:schemeClr>
            </a:gs>
            <a:gs pos="45000">
              <a:schemeClr val="accent3">
                <a:hueOff val="1202764"/>
                <a:satOff val="-4392"/>
                <a:lumOff val="10980"/>
                <a:alphaOff val="0"/>
                <a:shade val="100000"/>
                <a:satMod val="120000"/>
              </a:schemeClr>
            </a:gs>
            <a:gs pos="55000">
              <a:schemeClr val="accent3">
                <a:hueOff val="1202764"/>
                <a:satOff val="-4392"/>
                <a:lumOff val="10980"/>
                <a:alphaOff val="0"/>
                <a:shade val="100000"/>
                <a:satMod val="118000"/>
              </a:schemeClr>
            </a:gs>
            <a:gs pos="73000">
              <a:schemeClr val="accent3">
                <a:hueOff val="1202764"/>
                <a:satOff val="-4392"/>
                <a:lumOff val="10980"/>
                <a:alphaOff val="0"/>
                <a:shade val="94000"/>
                <a:satMod val="130000"/>
              </a:schemeClr>
            </a:gs>
            <a:gs pos="100000">
              <a:schemeClr val="accent3">
                <a:hueOff val="1202764"/>
                <a:satOff val="-4392"/>
                <a:lumOff val="1098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rgbClr r="0" g="0" b="0">
              <a:shade val="15000"/>
              <a:satMod val="11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12C5B1-2552-48CE-9BC2-3C666C6FA8D5}">
      <dsp:nvSpPr>
        <dsp:cNvPr id="0" name=""/>
        <dsp:cNvSpPr/>
      </dsp:nvSpPr>
      <dsp:spPr>
        <a:xfrm>
          <a:off x="1993032" y="2408297"/>
          <a:ext cx="2539761" cy="2223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Estructuración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Administración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Liquidación</a:t>
          </a:r>
          <a:endParaRPr lang="es-EC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3032" y="2408297"/>
        <a:ext cx="2539761" cy="22230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2D9D7-0FDD-4316-9367-88D71799255A}">
      <dsp:nvSpPr>
        <dsp:cNvPr id="0" name=""/>
        <dsp:cNvSpPr/>
      </dsp:nvSpPr>
      <dsp:spPr>
        <a:xfrm>
          <a:off x="0" y="30339"/>
          <a:ext cx="5256583" cy="11196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rgbClr r="0" g="0" b="0">
              <a:shade val="15000"/>
              <a:satMod val="11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MISIÓN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 líderes en el negocio fiduciario con un crecimiento sólido y rentable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59" y="84998"/>
        <a:ext cx="5147265" cy="1010372"/>
      </dsp:txXfrm>
    </dsp:sp>
    <dsp:sp modelId="{BC3A75ED-65F8-439C-A445-15847AD4BDDA}">
      <dsp:nvSpPr>
        <dsp:cNvPr id="0" name=""/>
        <dsp:cNvSpPr/>
      </dsp:nvSpPr>
      <dsp:spPr>
        <a:xfrm>
          <a:off x="0" y="1317070"/>
          <a:ext cx="5256583" cy="11196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rgbClr r="0" g="0" b="0">
              <a:shade val="15000"/>
              <a:satMod val="11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VISIÓN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Entregar soluciones efectivas para satisfacer las necesidades de los clientes y partes interesadas, a través de negocios fiduciarios innovadores, seguros y confiables, con estándares internacionales de calidad.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59" y="1371729"/>
        <a:ext cx="5147265" cy="1010372"/>
      </dsp:txXfrm>
    </dsp:sp>
    <dsp:sp modelId="{E9270F1C-EB8E-4785-80A5-4449DFF1BBAB}">
      <dsp:nvSpPr>
        <dsp:cNvPr id="0" name=""/>
        <dsp:cNvSpPr/>
      </dsp:nvSpPr>
      <dsp:spPr>
        <a:xfrm>
          <a:off x="0" y="2603800"/>
          <a:ext cx="5256583" cy="11196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rgbClr r="0" g="0" b="0">
              <a:shade val="15000"/>
              <a:satMod val="11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POLÍTICA DE LA CALIDAD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Nuestro compromiso es prestar servicios fiduciarios que contribuyan al desarrollo social, bienestar y confianza de nuestros clientes; cumpliendo la legislación con eficiencia y mejoramiento continuo de los procesos, productos y servicios fiduciarios; bajo estándares internacionales de calidad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59" y="2658459"/>
        <a:ext cx="5147265" cy="1010372"/>
      </dsp:txXfrm>
    </dsp:sp>
    <dsp:sp modelId="{6B9570B2-571F-45A9-BAD2-F453F2888A49}">
      <dsp:nvSpPr>
        <dsp:cNvPr id="0" name=""/>
        <dsp:cNvSpPr/>
      </dsp:nvSpPr>
      <dsp:spPr>
        <a:xfrm>
          <a:off x="0" y="3890530"/>
          <a:ext cx="5256583" cy="11196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rgbClr r="0" g="0" b="0">
              <a:shade val="15000"/>
              <a:satMod val="11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OBJETIVO DE CALIDAD </a:t>
          </a:r>
          <a:r>
            <a:rPr lang="es-EC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Mejoramiento de los procesos, productos y servicios fiduciarios; de las competencias del personal; y, el del sistema de Gestión de Calidad, cuya evaluación se realiza a través de los indicadores de calidad.</a:t>
          </a:r>
          <a:endParaRPr lang="es-EC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59" y="3945189"/>
        <a:ext cx="5147265" cy="10103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5737A-406E-4758-A462-39A475BEE9D7}">
      <dsp:nvSpPr>
        <dsp:cNvPr id="0" name=""/>
        <dsp:cNvSpPr/>
      </dsp:nvSpPr>
      <dsp:spPr>
        <a:xfrm>
          <a:off x="2322870" y="494857"/>
          <a:ext cx="3826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68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503881" y="538510"/>
        <a:ext cx="20664" cy="4132"/>
      </dsp:txXfrm>
    </dsp:sp>
    <dsp:sp modelId="{CF864267-DBE5-4902-81DA-296DD6244617}">
      <dsp:nvSpPr>
        <dsp:cNvPr id="0" name=""/>
        <dsp:cNvSpPr/>
      </dsp:nvSpPr>
      <dsp:spPr>
        <a:xfrm>
          <a:off x="527775" y="1508"/>
          <a:ext cx="1796894" cy="10781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Aprovechar la satisfacción de los clientes para que estos sean un canal de publicidad que nos permita constituir nuevos negocios fiduciarios.</a:t>
          </a:r>
          <a:endParaRPr lang="es-EC" sz="1000" kern="1200" dirty="0"/>
        </a:p>
      </dsp:txBody>
      <dsp:txXfrm>
        <a:off x="527775" y="1508"/>
        <a:ext cx="1796894" cy="1078136"/>
      </dsp:txXfrm>
    </dsp:sp>
    <dsp:sp modelId="{6DCBF31F-03C8-404A-AE13-FB88009517D9}">
      <dsp:nvSpPr>
        <dsp:cNvPr id="0" name=""/>
        <dsp:cNvSpPr/>
      </dsp:nvSpPr>
      <dsp:spPr>
        <a:xfrm>
          <a:off x="4533051" y="494857"/>
          <a:ext cx="3826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685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714062" y="538510"/>
        <a:ext cx="20664" cy="4132"/>
      </dsp:txXfrm>
    </dsp:sp>
    <dsp:sp modelId="{A83A7AA1-ADCF-43D0-BADE-E74084B31324}">
      <dsp:nvSpPr>
        <dsp:cNvPr id="0" name=""/>
        <dsp:cNvSpPr/>
      </dsp:nvSpPr>
      <dsp:spPr>
        <a:xfrm>
          <a:off x="2737956" y="1508"/>
          <a:ext cx="1796894" cy="10781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Aprovechar la ubicación de la empresa para realizar  la promoción de sus servicios.</a:t>
          </a:r>
          <a:endParaRPr lang="es-EC" sz="1000" kern="1200" dirty="0"/>
        </a:p>
      </dsp:txBody>
      <dsp:txXfrm>
        <a:off x="2737956" y="1508"/>
        <a:ext cx="1796894" cy="1078136"/>
      </dsp:txXfrm>
    </dsp:sp>
    <dsp:sp modelId="{780ACC67-CFC1-498C-874F-B61EFCB835AD}">
      <dsp:nvSpPr>
        <dsp:cNvPr id="0" name=""/>
        <dsp:cNvSpPr/>
      </dsp:nvSpPr>
      <dsp:spPr>
        <a:xfrm>
          <a:off x="1426223" y="1077845"/>
          <a:ext cx="4420361" cy="382685"/>
        </a:xfrm>
        <a:custGeom>
          <a:avLst/>
          <a:gdLst/>
          <a:ahLst/>
          <a:cxnLst/>
          <a:rect l="0" t="0" r="0" b="0"/>
          <a:pathLst>
            <a:path>
              <a:moveTo>
                <a:pt x="4420361" y="0"/>
              </a:moveTo>
              <a:lnTo>
                <a:pt x="4420361" y="208442"/>
              </a:lnTo>
              <a:lnTo>
                <a:pt x="0" y="208442"/>
              </a:lnTo>
              <a:lnTo>
                <a:pt x="0" y="38268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525413" y="1267122"/>
        <a:ext cx="221981" cy="4132"/>
      </dsp:txXfrm>
    </dsp:sp>
    <dsp:sp modelId="{D659429D-2CEE-4B0A-9A4E-A49B3EB7B403}">
      <dsp:nvSpPr>
        <dsp:cNvPr id="0" name=""/>
        <dsp:cNvSpPr/>
      </dsp:nvSpPr>
      <dsp:spPr>
        <a:xfrm>
          <a:off x="4948137" y="1508"/>
          <a:ext cx="1796894" cy="10781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Establecer un sistema de incentivos para todo el personal, de acuerdo al desempeño de sus actividades.</a:t>
          </a:r>
          <a:endParaRPr lang="es-EC" sz="1000" kern="1200" dirty="0"/>
        </a:p>
      </dsp:txBody>
      <dsp:txXfrm>
        <a:off x="4948137" y="1508"/>
        <a:ext cx="1796894" cy="1078136"/>
      </dsp:txXfrm>
    </dsp:sp>
    <dsp:sp modelId="{E07A8EDD-370D-453F-A293-01FCC2D09E73}">
      <dsp:nvSpPr>
        <dsp:cNvPr id="0" name=""/>
        <dsp:cNvSpPr/>
      </dsp:nvSpPr>
      <dsp:spPr>
        <a:xfrm>
          <a:off x="2322870" y="1986280"/>
          <a:ext cx="3826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685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503881" y="2029933"/>
        <a:ext cx="20664" cy="4132"/>
      </dsp:txXfrm>
    </dsp:sp>
    <dsp:sp modelId="{AE153BBE-9DB9-47B8-B3C7-75D14BAB410C}">
      <dsp:nvSpPr>
        <dsp:cNvPr id="0" name=""/>
        <dsp:cNvSpPr/>
      </dsp:nvSpPr>
      <dsp:spPr>
        <a:xfrm>
          <a:off x="527775" y="1492931"/>
          <a:ext cx="1796894" cy="10781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smtClean="0"/>
            <a:t>Establecer cronograma de inducción del personal y evaluar los resultados de la inducción</a:t>
          </a:r>
          <a:endParaRPr lang="es-EC" sz="1000" kern="1200"/>
        </a:p>
      </dsp:txBody>
      <dsp:txXfrm>
        <a:off x="527775" y="1492931"/>
        <a:ext cx="1796894" cy="1078136"/>
      </dsp:txXfrm>
    </dsp:sp>
    <dsp:sp modelId="{B7759218-5DB4-42E1-87F8-E5F3BBC1B80C}">
      <dsp:nvSpPr>
        <dsp:cNvPr id="0" name=""/>
        <dsp:cNvSpPr/>
      </dsp:nvSpPr>
      <dsp:spPr>
        <a:xfrm>
          <a:off x="4533051" y="1986280"/>
          <a:ext cx="3826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685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4714062" y="2029933"/>
        <a:ext cx="20664" cy="4132"/>
      </dsp:txXfrm>
    </dsp:sp>
    <dsp:sp modelId="{41EB0981-2797-4138-8FA7-65E134343481}">
      <dsp:nvSpPr>
        <dsp:cNvPr id="0" name=""/>
        <dsp:cNvSpPr/>
      </dsp:nvSpPr>
      <dsp:spPr>
        <a:xfrm>
          <a:off x="2737956" y="1492931"/>
          <a:ext cx="1796894" cy="10781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smtClean="0"/>
            <a:t>Mantener continuamente comunicado al personal sobre los cambios en la normativa legal</a:t>
          </a:r>
          <a:endParaRPr lang="es-EC" sz="1000" kern="1200"/>
        </a:p>
      </dsp:txBody>
      <dsp:txXfrm>
        <a:off x="2737956" y="1492931"/>
        <a:ext cx="1796894" cy="1078136"/>
      </dsp:txXfrm>
    </dsp:sp>
    <dsp:sp modelId="{CDB4D174-EF60-461E-8294-6CC1DB9DCF16}">
      <dsp:nvSpPr>
        <dsp:cNvPr id="0" name=""/>
        <dsp:cNvSpPr/>
      </dsp:nvSpPr>
      <dsp:spPr>
        <a:xfrm>
          <a:off x="1426223" y="2569268"/>
          <a:ext cx="4420361" cy="382685"/>
        </a:xfrm>
        <a:custGeom>
          <a:avLst/>
          <a:gdLst/>
          <a:ahLst/>
          <a:cxnLst/>
          <a:rect l="0" t="0" r="0" b="0"/>
          <a:pathLst>
            <a:path>
              <a:moveTo>
                <a:pt x="4420361" y="0"/>
              </a:moveTo>
              <a:lnTo>
                <a:pt x="4420361" y="208442"/>
              </a:lnTo>
              <a:lnTo>
                <a:pt x="0" y="208442"/>
              </a:lnTo>
              <a:lnTo>
                <a:pt x="0" y="38268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525413" y="2758544"/>
        <a:ext cx="221981" cy="4132"/>
      </dsp:txXfrm>
    </dsp:sp>
    <dsp:sp modelId="{DDE26AAC-3359-4A05-B61D-27E3D84B8463}">
      <dsp:nvSpPr>
        <dsp:cNvPr id="0" name=""/>
        <dsp:cNvSpPr/>
      </dsp:nvSpPr>
      <dsp:spPr>
        <a:xfrm>
          <a:off x="4948137" y="1492931"/>
          <a:ext cx="1796894" cy="10781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/>
            <a:t>Preparar un análisis completo de la competencia y presentárselo al personal de la compañía para conocer mejor a la competencia.</a:t>
          </a:r>
          <a:endParaRPr lang="es-EC" sz="1000" kern="1200" dirty="0"/>
        </a:p>
      </dsp:txBody>
      <dsp:txXfrm>
        <a:off x="4948137" y="1492931"/>
        <a:ext cx="1796894" cy="1078136"/>
      </dsp:txXfrm>
    </dsp:sp>
    <dsp:sp modelId="{4F60D931-76A9-46DD-9FC0-743B84C5DA87}">
      <dsp:nvSpPr>
        <dsp:cNvPr id="0" name=""/>
        <dsp:cNvSpPr/>
      </dsp:nvSpPr>
      <dsp:spPr>
        <a:xfrm>
          <a:off x="2322870" y="3477702"/>
          <a:ext cx="3826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2685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503881" y="3521356"/>
        <a:ext cx="20664" cy="4132"/>
      </dsp:txXfrm>
    </dsp:sp>
    <dsp:sp modelId="{CD7C6083-B3C7-4CD5-959E-EBDB87ADA762}">
      <dsp:nvSpPr>
        <dsp:cNvPr id="0" name=""/>
        <dsp:cNvSpPr/>
      </dsp:nvSpPr>
      <dsp:spPr>
        <a:xfrm>
          <a:off x="527775" y="2984354"/>
          <a:ext cx="1796894" cy="10781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smtClean="0"/>
            <a:t>Capacitar al personal sobre los objetivos y filosofía de la institución para que se identifiquen con la misma.</a:t>
          </a:r>
          <a:endParaRPr lang="es-EC" sz="1000" kern="1200" dirty="0"/>
        </a:p>
      </dsp:txBody>
      <dsp:txXfrm>
        <a:off x="527775" y="2984354"/>
        <a:ext cx="1796894" cy="1078136"/>
      </dsp:txXfrm>
    </dsp:sp>
    <dsp:sp modelId="{C7B26804-DDA1-44FD-9CDE-D792BC2CC350}">
      <dsp:nvSpPr>
        <dsp:cNvPr id="0" name=""/>
        <dsp:cNvSpPr/>
      </dsp:nvSpPr>
      <dsp:spPr>
        <a:xfrm>
          <a:off x="2737956" y="2984354"/>
          <a:ext cx="1796894" cy="10781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smtClean="0"/>
            <a:t>Supervisar el proceso de liquidación de fideicomisos y establecer tiempos de liquidación de los mismos.</a:t>
          </a:r>
          <a:endParaRPr lang="es-EC" sz="1000" kern="1200"/>
        </a:p>
      </dsp:txBody>
      <dsp:txXfrm>
        <a:off x="2737956" y="2984354"/>
        <a:ext cx="1796894" cy="107813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B9A4B-CC2E-4513-A0DE-23C30520ED7B}">
      <dsp:nvSpPr>
        <dsp:cNvPr id="0" name=""/>
        <dsp:cNvSpPr/>
      </dsp:nvSpPr>
      <dsp:spPr>
        <a:xfrm>
          <a:off x="18402" y="28345"/>
          <a:ext cx="2330636" cy="932254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smtClean="0"/>
            <a:t>AUDITORIA DE SGC</a:t>
          </a:r>
          <a:endParaRPr lang="es-EC" sz="1200" b="1" kern="1200" dirty="0"/>
        </a:p>
      </dsp:txBody>
      <dsp:txXfrm>
        <a:off x="484529" y="28345"/>
        <a:ext cx="1398382" cy="932254"/>
      </dsp:txXfrm>
    </dsp:sp>
    <dsp:sp modelId="{07A783F1-3994-47F1-8921-4D2CAE3D2752}">
      <dsp:nvSpPr>
        <dsp:cNvPr id="0" name=""/>
        <dsp:cNvSpPr/>
      </dsp:nvSpPr>
      <dsp:spPr>
        <a:xfrm>
          <a:off x="2115975" y="28345"/>
          <a:ext cx="2330636" cy="932254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Medida del funcionamiento del Sistema de Gestión de la Calidad </a:t>
          </a:r>
          <a:endParaRPr lang="es-EC" sz="1200" kern="1200" dirty="0"/>
        </a:p>
      </dsp:txBody>
      <dsp:txXfrm>
        <a:off x="2582102" y="28345"/>
        <a:ext cx="1398382" cy="932254"/>
      </dsp:txXfrm>
    </dsp:sp>
    <dsp:sp modelId="{63953858-AEB3-441F-AB26-A82C2390D2C3}">
      <dsp:nvSpPr>
        <dsp:cNvPr id="0" name=""/>
        <dsp:cNvSpPr/>
      </dsp:nvSpPr>
      <dsp:spPr>
        <a:xfrm>
          <a:off x="4198972" y="28345"/>
          <a:ext cx="2330636" cy="932254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Instrumento de mejora continua de los procesos de la organización</a:t>
          </a:r>
          <a:endParaRPr lang="es-EC" sz="1200" kern="1200" dirty="0"/>
        </a:p>
      </dsp:txBody>
      <dsp:txXfrm>
        <a:off x="4665099" y="28345"/>
        <a:ext cx="1398382" cy="93225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F1A08-F560-4F29-99D4-BFE51D70BD8D}">
      <dsp:nvSpPr>
        <dsp:cNvPr id="0" name=""/>
        <dsp:cNvSpPr/>
      </dsp:nvSpPr>
      <dsp:spPr>
        <a:xfrm>
          <a:off x="1708979" y="426763"/>
          <a:ext cx="3277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753" y="45720"/>
              </a:lnTo>
            </a:path>
          </a:pathLst>
        </a:custGeom>
        <a:noFill/>
        <a:ln w="9525" cap="flat" cmpd="sng" algn="ctr">
          <a:solidFill>
            <a:schemeClr val="accent3">
              <a:shade val="90000"/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863897" y="470690"/>
        <a:ext cx="17917" cy="3587"/>
      </dsp:txXfrm>
    </dsp:sp>
    <dsp:sp modelId="{B7511AF7-5CE8-4ED7-BFE1-E0D79DDDA72E}">
      <dsp:nvSpPr>
        <dsp:cNvPr id="0" name=""/>
        <dsp:cNvSpPr/>
      </dsp:nvSpPr>
      <dsp:spPr>
        <a:xfrm>
          <a:off x="152719" y="5065"/>
          <a:ext cx="1558059" cy="934835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shade val="8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shade val="8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shade val="80000"/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shade val="80000"/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cap="small" baseline="0" dirty="0" smtClean="0">
              <a:latin typeface="Georgia" panose="02040502050405020303" pitchFamily="18" charset="0"/>
            </a:rPr>
            <a:t>Objetivos de programa de auditoria</a:t>
          </a:r>
          <a:endParaRPr lang="es-EC" sz="1200" b="1" kern="1200" cap="small" baseline="0" dirty="0">
            <a:latin typeface="Georgia" panose="02040502050405020303" pitchFamily="18" charset="0"/>
          </a:endParaRPr>
        </a:p>
      </dsp:txBody>
      <dsp:txXfrm>
        <a:off x="152719" y="5065"/>
        <a:ext cx="1558059" cy="934835"/>
      </dsp:txXfrm>
    </dsp:sp>
    <dsp:sp modelId="{6144236C-5ABE-4EBA-A189-156FFBD4E32A}">
      <dsp:nvSpPr>
        <dsp:cNvPr id="0" name=""/>
        <dsp:cNvSpPr/>
      </dsp:nvSpPr>
      <dsp:spPr>
        <a:xfrm>
          <a:off x="931749" y="938101"/>
          <a:ext cx="1916413" cy="327753"/>
        </a:xfrm>
        <a:custGeom>
          <a:avLst/>
          <a:gdLst/>
          <a:ahLst/>
          <a:cxnLst/>
          <a:rect l="0" t="0" r="0" b="0"/>
          <a:pathLst>
            <a:path>
              <a:moveTo>
                <a:pt x="1916413" y="0"/>
              </a:moveTo>
              <a:lnTo>
                <a:pt x="1916413" y="180976"/>
              </a:lnTo>
              <a:lnTo>
                <a:pt x="0" y="180976"/>
              </a:lnTo>
              <a:lnTo>
                <a:pt x="0" y="327753"/>
              </a:lnTo>
            </a:path>
          </a:pathLst>
        </a:custGeom>
        <a:noFill/>
        <a:ln w="9525" cap="flat" cmpd="sng" algn="ctr">
          <a:solidFill>
            <a:schemeClr val="accent3">
              <a:shade val="90000"/>
              <a:hueOff val="-42749"/>
              <a:satOff val="-3621"/>
              <a:lumOff val="662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841215" y="1100184"/>
        <a:ext cx="97481" cy="3587"/>
      </dsp:txXfrm>
    </dsp:sp>
    <dsp:sp modelId="{78314C8C-60C4-4FF3-93C2-61462E684ECA}">
      <dsp:nvSpPr>
        <dsp:cNvPr id="0" name=""/>
        <dsp:cNvSpPr/>
      </dsp:nvSpPr>
      <dsp:spPr>
        <a:xfrm>
          <a:off x="2069132" y="5065"/>
          <a:ext cx="1558059" cy="934835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35515"/>
                <a:satOff val="-3055"/>
                <a:lumOff val="5804"/>
                <a:alphaOff val="0"/>
                <a:tint val="45000"/>
                <a:satMod val="200000"/>
              </a:schemeClr>
            </a:gs>
            <a:gs pos="30000">
              <a:schemeClr val="accent3">
                <a:shade val="80000"/>
                <a:hueOff val="-35515"/>
                <a:satOff val="-3055"/>
                <a:lumOff val="5804"/>
                <a:alphaOff val="0"/>
                <a:tint val="61000"/>
                <a:satMod val="200000"/>
              </a:schemeClr>
            </a:gs>
            <a:gs pos="45000">
              <a:schemeClr val="accent3">
                <a:shade val="80000"/>
                <a:hueOff val="-35515"/>
                <a:satOff val="-3055"/>
                <a:lumOff val="5804"/>
                <a:alphaOff val="0"/>
                <a:tint val="66000"/>
                <a:satMod val="200000"/>
              </a:schemeClr>
            </a:gs>
            <a:gs pos="55000">
              <a:schemeClr val="accent3">
                <a:shade val="80000"/>
                <a:hueOff val="-35515"/>
                <a:satOff val="-3055"/>
                <a:lumOff val="5804"/>
                <a:alphaOff val="0"/>
                <a:tint val="66000"/>
                <a:satMod val="200000"/>
              </a:schemeClr>
            </a:gs>
            <a:gs pos="73000">
              <a:schemeClr val="accent3">
                <a:shade val="80000"/>
                <a:hueOff val="-35515"/>
                <a:satOff val="-3055"/>
                <a:lumOff val="5804"/>
                <a:alphaOff val="0"/>
                <a:tint val="61000"/>
                <a:satMod val="200000"/>
              </a:schemeClr>
            </a:gs>
            <a:gs pos="100000">
              <a:schemeClr val="accent3">
                <a:shade val="80000"/>
                <a:hueOff val="-35515"/>
                <a:satOff val="-3055"/>
                <a:lumOff val="5804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cap="small" baseline="0" dirty="0" smtClean="0">
              <a:latin typeface="Georgia" panose="02040502050405020303" pitchFamily="18" charset="0"/>
            </a:rPr>
            <a:t>alcance</a:t>
          </a:r>
          <a:endParaRPr lang="es-EC" sz="1200" b="1" kern="1200" cap="small" baseline="0" dirty="0">
            <a:latin typeface="Georgia" panose="02040502050405020303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Georgia" panose="02040502050405020303" pitchFamily="18" charset="0"/>
            </a:rPr>
            <a:t>Duración</a:t>
          </a:r>
          <a:endParaRPr lang="es-EC" sz="1200" kern="1200" dirty="0">
            <a:latin typeface="Georgia" panose="02040502050405020303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Georgia" panose="02040502050405020303" pitchFamily="18" charset="0"/>
            </a:rPr>
            <a:t>Ubicación</a:t>
          </a:r>
          <a:endParaRPr lang="es-EC" sz="1200" kern="1200" dirty="0">
            <a:latin typeface="Georgia" panose="02040502050405020303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Georgia" panose="02040502050405020303" pitchFamily="18" charset="0"/>
            </a:rPr>
            <a:t>Cronograma</a:t>
          </a:r>
          <a:endParaRPr lang="es-EC" sz="1200" kern="1200" dirty="0">
            <a:latin typeface="Georgia" panose="02040502050405020303" pitchFamily="18" charset="0"/>
          </a:endParaRPr>
        </a:p>
      </dsp:txBody>
      <dsp:txXfrm>
        <a:off x="2069132" y="5065"/>
        <a:ext cx="1558059" cy="934835"/>
      </dsp:txXfrm>
    </dsp:sp>
    <dsp:sp modelId="{917FA4F0-A15F-49D5-889A-DC6E83F1A06D}">
      <dsp:nvSpPr>
        <dsp:cNvPr id="0" name=""/>
        <dsp:cNvSpPr/>
      </dsp:nvSpPr>
      <dsp:spPr>
        <a:xfrm>
          <a:off x="1708979" y="1719953"/>
          <a:ext cx="3277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753" y="45720"/>
              </a:lnTo>
            </a:path>
          </a:pathLst>
        </a:custGeom>
        <a:noFill/>
        <a:ln w="9525" cap="flat" cmpd="sng" algn="ctr">
          <a:solidFill>
            <a:schemeClr val="accent3">
              <a:shade val="90000"/>
              <a:hueOff val="-85497"/>
              <a:satOff val="-7242"/>
              <a:lumOff val="1323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1863897" y="1763879"/>
        <a:ext cx="17917" cy="3587"/>
      </dsp:txXfrm>
    </dsp:sp>
    <dsp:sp modelId="{4BFFCF05-CBB6-47E0-BA12-EEB7CE8DAAF7}">
      <dsp:nvSpPr>
        <dsp:cNvPr id="0" name=""/>
        <dsp:cNvSpPr/>
      </dsp:nvSpPr>
      <dsp:spPr>
        <a:xfrm>
          <a:off x="152719" y="1298255"/>
          <a:ext cx="1558059" cy="934835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71031"/>
                <a:satOff val="-6109"/>
                <a:lumOff val="11608"/>
                <a:alphaOff val="0"/>
                <a:tint val="45000"/>
                <a:satMod val="200000"/>
              </a:schemeClr>
            </a:gs>
            <a:gs pos="30000">
              <a:schemeClr val="accent3">
                <a:shade val="80000"/>
                <a:hueOff val="-71031"/>
                <a:satOff val="-6109"/>
                <a:lumOff val="11608"/>
                <a:alphaOff val="0"/>
                <a:tint val="61000"/>
                <a:satMod val="200000"/>
              </a:schemeClr>
            </a:gs>
            <a:gs pos="45000">
              <a:schemeClr val="accent3">
                <a:shade val="80000"/>
                <a:hueOff val="-71031"/>
                <a:satOff val="-6109"/>
                <a:lumOff val="11608"/>
                <a:alphaOff val="0"/>
                <a:tint val="66000"/>
                <a:satMod val="200000"/>
              </a:schemeClr>
            </a:gs>
            <a:gs pos="55000">
              <a:schemeClr val="accent3">
                <a:shade val="80000"/>
                <a:hueOff val="-71031"/>
                <a:satOff val="-6109"/>
                <a:lumOff val="11608"/>
                <a:alphaOff val="0"/>
                <a:tint val="66000"/>
                <a:satMod val="200000"/>
              </a:schemeClr>
            </a:gs>
            <a:gs pos="73000">
              <a:schemeClr val="accent3">
                <a:shade val="80000"/>
                <a:hueOff val="-71031"/>
                <a:satOff val="-6109"/>
                <a:lumOff val="11608"/>
                <a:alphaOff val="0"/>
                <a:tint val="61000"/>
                <a:satMod val="200000"/>
              </a:schemeClr>
            </a:gs>
            <a:gs pos="100000">
              <a:schemeClr val="accent3">
                <a:shade val="80000"/>
                <a:hueOff val="-71031"/>
                <a:satOff val="-6109"/>
                <a:lumOff val="11608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cap="small" baseline="0" dirty="0" smtClean="0">
              <a:latin typeface="Georgia" panose="02040502050405020303" pitchFamily="18" charset="0"/>
            </a:rPr>
            <a:t>Procedimientos</a:t>
          </a:r>
          <a:endParaRPr lang="es-EC" sz="1200" b="1" kern="1200" cap="small" baseline="0" dirty="0">
            <a:latin typeface="Georgia" panose="02040502050405020303" pitchFamily="18" charset="0"/>
          </a:endParaRPr>
        </a:p>
      </dsp:txBody>
      <dsp:txXfrm>
        <a:off x="152719" y="1298255"/>
        <a:ext cx="1558059" cy="934835"/>
      </dsp:txXfrm>
    </dsp:sp>
    <dsp:sp modelId="{06E0EDE5-0401-4D3C-8561-D523D9193BCC}">
      <dsp:nvSpPr>
        <dsp:cNvPr id="0" name=""/>
        <dsp:cNvSpPr/>
      </dsp:nvSpPr>
      <dsp:spPr>
        <a:xfrm>
          <a:off x="931749" y="2231291"/>
          <a:ext cx="1916413" cy="327753"/>
        </a:xfrm>
        <a:custGeom>
          <a:avLst/>
          <a:gdLst/>
          <a:ahLst/>
          <a:cxnLst/>
          <a:rect l="0" t="0" r="0" b="0"/>
          <a:pathLst>
            <a:path>
              <a:moveTo>
                <a:pt x="1916413" y="0"/>
              </a:moveTo>
              <a:lnTo>
                <a:pt x="1916413" y="180976"/>
              </a:lnTo>
              <a:lnTo>
                <a:pt x="0" y="180976"/>
              </a:lnTo>
              <a:lnTo>
                <a:pt x="0" y="327753"/>
              </a:lnTo>
            </a:path>
          </a:pathLst>
        </a:custGeom>
        <a:noFill/>
        <a:ln w="9525" cap="flat" cmpd="sng" algn="ctr">
          <a:solidFill>
            <a:schemeClr val="accent3">
              <a:shade val="90000"/>
              <a:hueOff val="-128246"/>
              <a:satOff val="-10864"/>
              <a:lumOff val="1985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41215" y="2393374"/>
        <a:ext cx="97481" cy="3587"/>
      </dsp:txXfrm>
    </dsp:sp>
    <dsp:sp modelId="{2F1EEB66-0FA2-41FD-86B3-89914674A5E1}">
      <dsp:nvSpPr>
        <dsp:cNvPr id="0" name=""/>
        <dsp:cNvSpPr/>
      </dsp:nvSpPr>
      <dsp:spPr>
        <a:xfrm>
          <a:off x="2069132" y="1298255"/>
          <a:ext cx="1558059" cy="934835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06546"/>
                <a:satOff val="-9164"/>
                <a:lumOff val="17412"/>
                <a:alphaOff val="0"/>
                <a:tint val="45000"/>
                <a:satMod val="200000"/>
              </a:schemeClr>
            </a:gs>
            <a:gs pos="30000">
              <a:schemeClr val="accent3">
                <a:shade val="80000"/>
                <a:hueOff val="-106546"/>
                <a:satOff val="-9164"/>
                <a:lumOff val="17412"/>
                <a:alphaOff val="0"/>
                <a:tint val="61000"/>
                <a:satMod val="200000"/>
              </a:schemeClr>
            </a:gs>
            <a:gs pos="45000">
              <a:schemeClr val="accent3">
                <a:shade val="80000"/>
                <a:hueOff val="-106546"/>
                <a:satOff val="-9164"/>
                <a:lumOff val="17412"/>
                <a:alphaOff val="0"/>
                <a:tint val="66000"/>
                <a:satMod val="200000"/>
              </a:schemeClr>
            </a:gs>
            <a:gs pos="55000">
              <a:schemeClr val="accent3">
                <a:shade val="80000"/>
                <a:hueOff val="-106546"/>
                <a:satOff val="-9164"/>
                <a:lumOff val="17412"/>
                <a:alphaOff val="0"/>
                <a:tint val="66000"/>
                <a:satMod val="200000"/>
              </a:schemeClr>
            </a:gs>
            <a:gs pos="73000">
              <a:schemeClr val="accent3">
                <a:shade val="80000"/>
                <a:hueOff val="-106546"/>
                <a:satOff val="-9164"/>
                <a:lumOff val="17412"/>
                <a:alphaOff val="0"/>
                <a:tint val="61000"/>
                <a:satMod val="200000"/>
              </a:schemeClr>
            </a:gs>
            <a:gs pos="100000">
              <a:schemeClr val="accent3">
                <a:shade val="80000"/>
                <a:hueOff val="-106546"/>
                <a:satOff val="-9164"/>
                <a:lumOff val="17412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cap="small" baseline="0" dirty="0" smtClean="0">
              <a:latin typeface="Georgia" panose="02040502050405020303" pitchFamily="18" charset="0"/>
            </a:rPr>
            <a:t>Criterios</a:t>
          </a:r>
        </a:p>
      </dsp:txBody>
      <dsp:txXfrm>
        <a:off x="2069132" y="1298255"/>
        <a:ext cx="1558059" cy="934835"/>
      </dsp:txXfrm>
    </dsp:sp>
    <dsp:sp modelId="{1E381B9C-5168-4398-AD96-6DEE35C8A462}">
      <dsp:nvSpPr>
        <dsp:cNvPr id="0" name=""/>
        <dsp:cNvSpPr/>
      </dsp:nvSpPr>
      <dsp:spPr>
        <a:xfrm>
          <a:off x="1708979" y="3013142"/>
          <a:ext cx="3277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7753" y="45720"/>
              </a:lnTo>
            </a:path>
          </a:pathLst>
        </a:custGeom>
        <a:noFill/>
        <a:ln w="9525" cap="flat" cmpd="sng" algn="ctr">
          <a:solidFill>
            <a:schemeClr val="accent3">
              <a:shade val="90000"/>
              <a:hueOff val="-170994"/>
              <a:satOff val="-14485"/>
              <a:lumOff val="2647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63897" y="3057069"/>
        <a:ext cx="17917" cy="3587"/>
      </dsp:txXfrm>
    </dsp:sp>
    <dsp:sp modelId="{5B2C78C3-D9CC-49EB-9E7C-BF6A4B7F5E54}">
      <dsp:nvSpPr>
        <dsp:cNvPr id="0" name=""/>
        <dsp:cNvSpPr/>
      </dsp:nvSpPr>
      <dsp:spPr>
        <a:xfrm>
          <a:off x="152719" y="2591444"/>
          <a:ext cx="1558059" cy="934835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42061"/>
                <a:satOff val="-12219"/>
                <a:lumOff val="23215"/>
                <a:alphaOff val="0"/>
                <a:tint val="45000"/>
                <a:satMod val="200000"/>
              </a:schemeClr>
            </a:gs>
            <a:gs pos="30000">
              <a:schemeClr val="accent3">
                <a:shade val="80000"/>
                <a:hueOff val="-142061"/>
                <a:satOff val="-12219"/>
                <a:lumOff val="23215"/>
                <a:alphaOff val="0"/>
                <a:tint val="61000"/>
                <a:satMod val="200000"/>
              </a:schemeClr>
            </a:gs>
            <a:gs pos="45000">
              <a:schemeClr val="accent3">
                <a:shade val="80000"/>
                <a:hueOff val="-142061"/>
                <a:satOff val="-12219"/>
                <a:lumOff val="23215"/>
                <a:alphaOff val="0"/>
                <a:tint val="66000"/>
                <a:satMod val="200000"/>
              </a:schemeClr>
            </a:gs>
            <a:gs pos="55000">
              <a:schemeClr val="accent3">
                <a:shade val="80000"/>
                <a:hueOff val="-142061"/>
                <a:satOff val="-12219"/>
                <a:lumOff val="23215"/>
                <a:alphaOff val="0"/>
                <a:tint val="66000"/>
                <a:satMod val="200000"/>
              </a:schemeClr>
            </a:gs>
            <a:gs pos="73000">
              <a:schemeClr val="accent3">
                <a:shade val="80000"/>
                <a:hueOff val="-142061"/>
                <a:satOff val="-12219"/>
                <a:lumOff val="23215"/>
                <a:alphaOff val="0"/>
                <a:tint val="61000"/>
                <a:satMod val="200000"/>
              </a:schemeClr>
            </a:gs>
            <a:gs pos="100000">
              <a:schemeClr val="accent3">
                <a:shade val="80000"/>
                <a:hueOff val="-142061"/>
                <a:satOff val="-12219"/>
                <a:lumOff val="23215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cap="small" baseline="0" dirty="0" smtClean="0">
              <a:latin typeface="Georgia" panose="02040502050405020303" pitchFamily="18" charset="0"/>
            </a:rPr>
            <a:t>Selección de equipo auditor</a:t>
          </a:r>
        </a:p>
      </dsp:txBody>
      <dsp:txXfrm>
        <a:off x="152719" y="2591444"/>
        <a:ext cx="1558059" cy="934835"/>
      </dsp:txXfrm>
    </dsp:sp>
    <dsp:sp modelId="{C56AF8BF-E135-4B00-8128-AAFE8AFFEA20}">
      <dsp:nvSpPr>
        <dsp:cNvPr id="0" name=""/>
        <dsp:cNvSpPr/>
      </dsp:nvSpPr>
      <dsp:spPr>
        <a:xfrm>
          <a:off x="1021174" y="3524480"/>
          <a:ext cx="1826988" cy="327753"/>
        </a:xfrm>
        <a:custGeom>
          <a:avLst/>
          <a:gdLst/>
          <a:ahLst/>
          <a:cxnLst/>
          <a:rect l="0" t="0" r="0" b="0"/>
          <a:pathLst>
            <a:path>
              <a:moveTo>
                <a:pt x="1826988" y="0"/>
              </a:moveTo>
              <a:lnTo>
                <a:pt x="1826988" y="180976"/>
              </a:lnTo>
              <a:lnTo>
                <a:pt x="0" y="180976"/>
              </a:lnTo>
              <a:lnTo>
                <a:pt x="0" y="327753"/>
              </a:lnTo>
            </a:path>
          </a:pathLst>
        </a:custGeom>
        <a:noFill/>
        <a:ln w="9525" cap="flat" cmpd="sng" algn="ctr">
          <a:solidFill>
            <a:schemeClr val="accent3">
              <a:shade val="90000"/>
              <a:hueOff val="-213743"/>
              <a:satOff val="-18106"/>
              <a:lumOff val="330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88123" y="3686564"/>
        <a:ext cx="93090" cy="3587"/>
      </dsp:txXfrm>
    </dsp:sp>
    <dsp:sp modelId="{59D118A3-9FFE-4491-AFE3-FA97FB637D83}">
      <dsp:nvSpPr>
        <dsp:cNvPr id="0" name=""/>
        <dsp:cNvSpPr/>
      </dsp:nvSpPr>
      <dsp:spPr>
        <a:xfrm>
          <a:off x="2069132" y="2591444"/>
          <a:ext cx="1558059" cy="934835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177577"/>
                <a:satOff val="-15273"/>
                <a:lumOff val="29019"/>
                <a:alphaOff val="0"/>
                <a:tint val="45000"/>
                <a:satMod val="200000"/>
              </a:schemeClr>
            </a:gs>
            <a:gs pos="30000">
              <a:schemeClr val="accent3">
                <a:shade val="80000"/>
                <a:hueOff val="-177577"/>
                <a:satOff val="-15273"/>
                <a:lumOff val="29019"/>
                <a:alphaOff val="0"/>
                <a:tint val="61000"/>
                <a:satMod val="200000"/>
              </a:schemeClr>
            </a:gs>
            <a:gs pos="45000">
              <a:schemeClr val="accent3">
                <a:shade val="80000"/>
                <a:hueOff val="-177577"/>
                <a:satOff val="-15273"/>
                <a:lumOff val="29019"/>
                <a:alphaOff val="0"/>
                <a:tint val="66000"/>
                <a:satMod val="200000"/>
              </a:schemeClr>
            </a:gs>
            <a:gs pos="55000">
              <a:schemeClr val="accent3">
                <a:shade val="80000"/>
                <a:hueOff val="-177577"/>
                <a:satOff val="-15273"/>
                <a:lumOff val="29019"/>
                <a:alphaOff val="0"/>
                <a:tint val="66000"/>
                <a:satMod val="200000"/>
              </a:schemeClr>
            </a:gs>
            <a:gs pos="73000">
              <a:schemeClr val="accent3">
                <a:shade val="80000"/>
                <a:hueOff val="-177577"/>
                <a:satOff val="-15273"/>
                <a:lumOff val="29019"/>
                <a:alphaOff val="0"/>
                <a:tint val="61000"/>
                <a:satMod val="200000"/>
              </a:schemeClr>
            </a:gs>
            <a:gs pos="100000">
              <a:schemeClr val="accent3">
                <a:shade val="80000"/>
                <a:hueOff val="-177577"/>
                <a:satOff val="-15273"/>
                <a:lumOff val="29019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cap="small" baseline="0" dirty="0" smtClean="0">
              <a:latin typeface="Georgia" panose="02040502050405020303" pitchFamily="18" charset="0"/>
            </a:rPr>
            <a:t>Recursos necesarios</a:t>
          </a:r>
        </a:p>
      </dsp:txBody>
      <dsp:txXfrm>
        <a:off x="2069132" y="2591444"/>
        <a:ext cx="1558059" cy="934835"/>
      </dsp:txXfrm>
    </dsp:sp>
    <dsp:sp modelId="{E7E39EFE-3D27-403C-8073-0DAB5C387719}">
      <dsp:nvSpPr>
        <dsp:cNvPr id="0" name=""/>
        <dsp:cNvSpPr/>
      </dsp:nvSpPr>
      <dsp:spPr>
        <a:xfrm>
          <a:off x="152719" y="3884634"/>
          <a:ext cx="1736909" cy="934835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-213092"/>
                <a:satOff val="-18328"/>
                <a:lumOff val="34823"/>
                <a:alphaOff val="0"/>
                <a:tint val="45000"/>
                <a:satMod val="200000"/>
              </a:schemeClr>
            </a:gs>
            <a:gs pos="30000">
              <a:schemeClr val="accent3">
                <a:shade val="80000"/>
                <a:hueOff val="-213092"/>
                <a:satOff val="-18328"/>
                <a:lumOff val="34823"/>
                <a:alphaOff val="0"/>
                <a:tint val="61000"/>
                <a:satMod val="200000"/>
              </a:schemeClr>
            </a:gs>
            <a:gs pos="45000">
              <a:schemeClr val="accent3">
                <a:shade val="80000"/>
                <a:hueOff val="-213092"/>
                <a:satOff val="-18328"/>
                <a:lumOff val="34823"/>
                <a:alphaOff val="0"/>
                <a:tint val="66000"/>
                <a:satMod val="200000"/>
              </a:schemeClr>
            </a:gs>
            <a:gs pos="55000">
              <a:schemeClr val="accent3">
                <a:shade val="80000"/>
                <a:hueOff val="-213092"/>
                <a:satOff val="-18328"/>
                <a:lumOff val="34823"/>
                <a:alphaOff val="0"/>
                <a:tint val="66000"/>
                <a:satMod val="200000"/>
              </a:schemeClr>
            </a:gs>
            <a:gs pos="73000">
              <a:schemeClr val="accent3">
                <a:shade val="80000"/>
                <a:hueOff val="-213092"/>
                <a:satOff val="-18328"/>
                <a:lumOff val="34823"/>
                <a:alphaOff val="0"/>
                <a:tint val="61000"/>
                <a:satMod val="200000"/>
              </a:schemeClr>
            </a:gs>
            <a:gs pos="100000">
              <a:schemeClr val="accent3">
                <a:shade val="80000"/>
                <a:hueOff val="-213092"/>
                <a:satOff val="-18328"/>
                <a:lumOff val="34823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cap="small" baseline="0" dirty="0" smtClean="0">
              <a:latin typeface="Georgia" panose="02040502050405020303" pitchFamily="18" charset="0"/>
            </a:rPr>
            <a:t>Confidencialidad, seguridad, salud ocupacional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200" b="1" kern="1200" cap="small" baseline="0" dirty="0" smtClean="0">
            <a:latin typeface="Georgia" panose="02040502050405020303" pitchFamily="18" charset="0"/>
          </a:endParaRPr>
        </a:p>
      </dsp:txBody>
      <dsp:txXfrm>
        <a:off x="152719" y="3884634"/>
        <a:ext cx="1736909" cy="9348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9C191-A8D8-4363-A0ED-13A19B2EBB0A}">
      <dsp:nvSpPr>
        <dsp:cNvPr id="0" name=""/>
        <dsp:cNvSpPr/>
      </dsp:nvSpPr>
      <dsp:spPr>
        <a:xfrm>
          <a:off x="717" y="43556"/>
          <a:ext cx="1529572" cy="917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5">
              <a:hueOff val="0"/>
              <a:satOff val="0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Mundo Globalizado 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7597" y="70436"/>
        <a:ext cx="1475812" cy="863983"/>
      </dsp:txXfrm>
    </dsp:sp>
    <dsp:sp modelId="{BD30FBED-2621-48D9-9773-F2EFF2EE01A5}">
      <dsp:nvSpPr>
        <dsp:cNvPr id="0" name=""/>
        <dsp:cNvSpPr/>
      </dsp:nvSpPr>
      <dsp:spPr>
        <a:xfrm>
          <a:off x="1664891" y="312760"/>
          <a:ext cx="324269" cy="3793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5">
              <a:hueOff val="0"/>
              <a:satOff val="0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chemeClr val="tx1"/>
            </a:solidFill>
          </a:endParaRPr>
        </a:p>
      </dsp:txBody>
      <dsp:txXfrm>
        <a:off x="1664891" y="388627"/>
        <a:ext cx="226988" cy="227599"/>
      </dsp:txXfrm>
    </dsp:sp>
    <dsp:sp modelId="{9735EE92-7188-4FDF-995D-0FF8E1BCDDB4}">
      <dsp:nvSpPr>
        <dsp:cNvPr id="0" name=""/>
        <dsp:cNvSpPr/>
      </dsp:nvSpPr>
      <dsp:spPr>
        <a:xfrm>
          <a:off x="2142118" y="43556"/>
          <a:ext cx="1529572" cy="917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3993"/>
                <a:satOff val="-400"/>
                <a:lumOff val="0"/>
                <a:alphaOff val="0"/>
                <a:shade val="67000"/>
                <a:satMod val="150000"/>
              </a:schemeClr>
            </a:gs>
            <a:gs pos="30000">
              <a:schemeClr val="accent5">
                <a:hueOff val="-323993"/>
                <a:satOff val="-400"/>
                <a:lumOff val="0"/>
                <a:alphaOff val="0"/>
                <a:shade val="94000"/>
                <a:satMod val="130000"/>
              </a:schemeClr>
            </a:gs>
            <a:gs pos="45000">
              <a:schemeClr val="accent5">
                <a:hueOff val="-323993"/>
                <a:satOff val="-400"/>
                <a:lumOff val="0"/>
                <a:alphaOff val="0"/>
                <a:shade val="100000"/>
                <a:satMod val="120000"/>
              </a:schemeClr>
            </a:gs>
            <a:gs pos="55000">
              <a:schemeClr val="accent5">
                <a:hueOff val="-323993"/>
                <a:satOff val="-40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323993"/>
                <a:satOff val="-400"/>
                <a:lumOff val="0"/>
                <a:alphaOff val="0"/>
                <a:shade val="94000"/>
                <a:satMod val="130000"/>
              </a:schemeClr>
            </a:gs>
            <a:gs pos="100000">
              <a:schemeClr val="accent5">
                <a:hueOff val="-323993"/>
                <a:satOff val="-40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5">
              <a:hueOff val="-323993"/>
              <a:satOff val="-400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Competencia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168998" y="70436"/>
        <a:ext cx="1475812" cy="863983"/>
      </dsp:txXfrm>
    </dsp:sp>
    <dsp:sp modelId="{E0989B08-2614-4B33-B7B8-454A5D62B62D}">
      <dsp:nvSpPr>
        <dsp:cNvPr id="0" name=""/>
        <dsp:cNvSpPr/>
      </dsp:nvSpPr>
      <dsp:spPr>
        <a:xfrm rot="5400000">
          <a:off x="2744769" y="1068369"/>
          <a:ext cx="324269" cy="3793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31990"/>
                <a:satOff val="-533"/>
                <a:lumOff val="0"/>
                <a:alphaOff val="0"/>
                <a:shade val="67000"/>
                <a:satMod val="150000"/>
              </a:schemeClr>
            </a:gs>
            <a:gs pos="30000">
              <a:schemeClr val="accent5">
                <a:hueOff val="-431990"/>
                <a:satOff val="-533"/>
                <a:lumOff val="0"/>
                <a:alphaOff val="0"/>
                <a:shade val="94000"/>
                <a:satMod val="130000"/>
              </a:schemeClr>
            </a:gs>
            <a:gs pos="45000">
              <a:schemeClr val="accent5">
                <a:hueOff val="-431990"/>
                <a:satOff val="-533"/>
                <a:lumOff val="0"/>
                <a:alphaOff val="0"/>
                <a:shade val="100000"/>
                <a:satMod val="120000"/>
              </a:schemeClr>
            </a:gs>
            <a:gs pos="55000">
              <a:schemeClr val="accent5">
                <a:hueOff val="-431990"/>
                <a:satOff val="-533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-431990"/>
                <a:satOff val="-533"/>
                <a:lumOff val="0"/>
                <a:alphaOff val="0"/>
                <a:shade val="94000"/>
                <a:satMod val="130000"/>
              </a:schemeClr>
            </a:gs>
            <a:gs pos="100000">
              <a:schemeClr val="accent5">
                <a:hueOff val="-431990"/>
                <a:satOff val="-533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5">
              <a:hueOff val="-431990"/>
              <a:satOff val="-533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chemeClr val="tx1"/>
            </a:solidFill>
          </a:endParaRPr>
        </a:p>
      </dsp:txBody>
      <dsp:txXfrm rot="-5400000">
        <a:off x="2793105" y="1095901"/>
        <a:ext cx="227599" cy="226988"/>
      </dsp:txXfrm>
    </dsp:sp>
    <dsp:sp modelId="{E3D7A58A-126E-4E0E-AA40-9D52C2B05166}">
      <dsp:nvSpPr>
        <dsp:cNvPr id="0" name=""/>
        <dsp:cNvSpPr/>
      </dsp:nvSpPr>
      <dsp:spPr>
        <a:xfrm>
          <a:off x="2142118" y="1573128"/>
          <a:ext cx="1529572" cy="917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47985"/>
                <a:satOff val="-800"/>
                <a:lumOff val="-1"/>
                <a:alphaOff val="0"/>
                <a:shade val="67000"/>
                <a:satMod val="150000"/>
              </a:schemeClr>
            </a:gs>
            <a:gs pos="30000">
              <a:schemeClr val="accent5">
                <a:hueOff val="-647985"/>
                <a:satOff val="-800"/>
                <a:lumOff val="-1"/>
                <a:alphaOff val="0"/>
                <a:shade val="94000"/>
                <a:satMod val="130000"/>
              </a:schemeClr>
            </a:gs>
            <a:gs pos="45000">
              <a:schemeClr val="accent5">
                <a:hueOff val="-647985"/>
                <a:satOff val="-800"/>
                <a:lumOff val="-1"/>
                <a:alphaOff val="0"/>
                <a:shade val="100000"/>
                <a:satMod val="120000"/>
              </a:schemeClr>
            </a:gs>
            <a:gs pos="55000">
              <a:schemeClr val="accent5">
                <a:hueOff val="-647985"/>
                <a:satOff val="-800"/>
                <a:lumOff val="-1"/>
                <a:alphaOff val="0"/>
                <a:shade val="100000"/>
                <a:satMod val="118000"/>
              </a:schemeClr>
            </a:gs>
            <a:gs pos="73000">
              <a:schemeClr val="accent5">
                <a:hueOff val="-647985"/>
                <a:satOff val="-800"/>
                <a:lumOff val="-1"/>
                <a:alphaOff val="0"/>
                <a:shade val="94000"/>
                <a:satMod val="130000"/>
              </a:schemeClr>
            </a:gs>
            <a:gs pos="100000">
              <a:schemeClr val="accent5">
                <a:hueOff val="-647985"/>
                <a:satOff val="-800"/>
                <a:lumOff val="-1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5">
              <a:hueOff val="-647985"/>
              <a:satOff val="-800"/>
              <a:lumOff val="-1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Clientes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168998" y="1600008"/>
        <a:ext cx="1475812" cy="863983"/>
      </dsp:txXfrm>
    </dsp:sp>
    <dsp:sp modelId="{01A5681B-D86C-4219-9AEA-73FB8D377829}">
      <dsp:nvSpPr>
        <dsp:cNvPr id="0" name=""/>
        <dsp:cNvSpPr/>
      </dsp:nvSpPr>
      <dsp:spPr>
        <a:xfrm rot="10800000">
          <a:off x="1683246" y="1842333"/>
          <a:ext cx="324269" cy="3793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63981"/>
                <a:satOff val="-1066"/>
                <a:lumOff val="-1"/>
                <a:alphaOff val="0"/>
                <a:shade val="67000"/>
                <a:satMod val="150000"/>
              </a:schemeClr>
            </a:gs>
            <a:gs pos="30000">
              <a:schemeClr val="accent5">
                <a:hueOff val="-863981"/>
                <a:satOff val="-1066"/>
                <a:lumOff val="-1"/>
                <a:alphaOff val="0"/>
                <a:shade val="94000"/>
                <a:satMod val="130000"/>
              </a:schemeClr>
            </a:gs>
            <a:gs pos="45000">
              <a:schemeClr val="accent5">
                <a:hueOff val="-863981"/>
                <a:satOff val="-1066"/>
                <a:lumOff val="-1"/>
                <a:alphaOff val="0"/>
                <a:shade val="100000"/>
                <a:satMod val="120000"/>
              </a:schemeClr>
            </a:gs>
            <a:gs pos="55000">
              <a:schemeClr val="accent5">
                <a:hueOff val="-863981"/>
                <a:satOff val="-1066"/>
                <a:lumOff val="-1"/>
                <a:alphaOff val="0"/>
                <a:shade val="100000"/>
                <a:satMod val="118000"/>
              </a:schemeClr>
            </a:gs>
            <a:gs pos="73000">
              <a:schemeClr val="accent5">
                <a:hueOff val="-863981"/>
                <a:satOff val="-1066"/>
                <a:lumOff val="-1"/>
                <a:alphaOff val="0"/>
                <a:shade val="94000"/>
                <a:satMod val="130000"/>
              </a:schemeClr>
            </a:gs>
            <a:gs pos="100000">
              <a:schemeClr val="accent5">
                <a:hueOff val="-863981"/>
                <a:satOff val="-1066"/>
                <a:lumOff val="-1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5">
              <a:hueOff val="-863981"/>
              <a:satOff val="-1066"/>
              <a:lumOff val="-1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chemeClr val="tx1"/>
            </a:solidFill>
          </a:endParaRPr>
        </a:p>
      </dsp:txBody>
      <dsp:txXfrm rot="10800000">
        <a:off x="1780527" y="1918200"/>
        <a:ext cx="226988" cy="227599"/>
      </dsp:txXfrm>
    </dsp:sp>
    <dsp:sp modelId="{824AEE04-436B-44B0-812F-D4BA99FB28CD}">
      <dsp:nvSpPr>
        <dsp:cNvPr id="0" name=""/>
        <dsp:cNvSpPr/>
      </dsp:nvSpPr>
      <dsp:spPr>
        <a:xfrm>
          <a:off x="717" y="1573128"/>
          <a:ext cx="1529572" cy="917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71978"/>
                <a:satOff val="-1199"/>
                <a:lumOff val="-1"/>
                <a:alphaOff val="0"/>
                <a:shade val="67000"/>
                <a:satMod val="150000"/>
              </a:schemeClr>
            </a:gs>
            <a:gs pos="30000">
              <a:schemeClr val="accent5">
                <a:hueOff val="-971978"/>
                <a:satOff val="-1199"/>
                <a:lumOff val="-1"/>
                <a:alphaOff val="0"/>
                <a:shade val="94000"/>
                <a:satMod val="130000"/>
              </a:schemeClr>
            </a:gs>
            <a:gs pos="45000">
              <a:schemeClr val="accent5">
                <a:hueOff val="-971978"/>
                <a:satOff val="-1199"/>
                <a:lumOff val="-1"/>
                <a:alphaOff val="0"/>
                <a:shade val="100000"/>
                <a:satMod val="120000"/>
              </a:schemeClr>
            </a:gs>
            <a:gs pos="55000">
              <a:schemeClr val="accent5">
                <a:hueOff val="-971978"/>
                <a:satOff val="-1199"/>
                <a:lumOff val="-1"/>
                <a:alphaOff val="0"/>
                <a:shade val="100000"/>
                <a:satMod val="118000"/>
              </a:schemeClr>
            </a:gs>
            <a:gs pos="73000">
              <a:schemeClr val="accent5">
                <a:hueOff val="-971978"/>
                <a:satOff val="-1199"/>
                <a:lumOff val="-1"/>
                <a:alphaOff val="0"/>
                <a:shade val="94000"/>
                <a:satMod val="130000"/>
              </a:schemeClr>
            </a:gs>
            <a:gs pos="100000">
              <a:schemeClr val="accent5">
                <a:hueOff val="-971978"/>
                <a:satOff val="-1199"/>
                <a:lumOff val="-1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5">
              <a:hueOff val="-971978"/>
              <a:satOff val="-1199"/>
              <a:lumOff val="-1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SGC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7597" y="1600008"/>
        <a:ext cx="1475812" cy="863983"/>
      </dsp:txXfrm>
    </dsp:sp>
    <dsp:sp modelId="{67890CFF-ED4C-456C-A3E9-809407316A41}">
      <dsp:nvSpPr>
        <dsp:cNvPr id="0" name=""/>
        <dsp:cNvSpPr/>
      </dsp:nvSpPr>
      <dsp:spPr>
        <a:xfrm rot="5400000">
          <a:off x="603368" y="2597941"/>
          <a:ext cx="324269" cy="3793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95971"/>
                <a:satOff val="-1599"/>
                <a:lumOff val="-1"/>
                <a:alphaOff val="0"/>
                <a:shade val="67000"/>
                <a:satMod val="150000"/>
              </a:schemeClr>
            </a:gs>
            <a:gs pos="30000">
              <a:schemeClr val="accent5">
                <a:hueOff val="-1295971"/>
                <a:satOff val="-1599"/>
                <a:lumOff val="-1"/>
                <a:alphaOff val="0"/>
                <a:shade val="94000"/>
                <a:satMod val="130000"/>
              </a:schemeClr>
            </a:gs>
            <a:gs pos="45000">
              <a:schemeClr val="accent5">
                <a:hueOff val="-1295971"/>
                <a:satOff val="-1599"/>
                <a:lumOff val="-1"/>
                <a:alphaOff val="0"/>
                <a:shade val="100000"/>
                <a:satMod val="120000"/>
              </a:schemeClr>
            </a:gs>
            <a:gs pos="55000">
              <a:schemeClr val="accent5">
                <a:hueOff val="-1295971"/>
                <a:satOff val="-1599"/>
                <a:lumOff val="-1"/>
                <a:alphaOff val="0"/>
                <a:shade val="100000"/>
                <a:satMod val="118000"/>
              </a:schemeClr>
            </a:gs>
            <a:gs pos="73000">
              <a:schemeClr val="accent5">
                <a:hueOff val="-1295971"/>
                <a:satOff val="-1599"/>
                <a:lumOff val="-1"/>
                <a:alphaOff val="0"/>
                <a:shade val="94000"/>
                <a:satMod val="130000"/>
              </a:schemeClr>
            </a:gs>
            <a:gs pos="100000">
              <a:schemeClr val="accent5">
                <a:hueOff val="-1295971"/>
                <a:satOff val="-1599"/>
                <a:lumOff val="-1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5">
              <a:hueOff val="-1295971"/>
              <a:satOff val="-1599"/>
              <a:lumOff val="-1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kern="1200">
            <a:solidFill>
              <a:schemeClr val="tx1"/>
            </a:solidFill>
          </a:endParaRPr>
        </a:p>
      </dsp:txBody>
      <dsp:txXfrm rot="-5400000">
        <a:off x="651704" y="2625473"/>
        <a:ext cx="227599" cy="226988"/>
      </dsp:txXfrm>
    </dsp:sp>
    <dsp:sp modelId="{A55DA355-ED3F-4BEC-B8EC-076DCDD7FC42}">
      <dsp:nvSpPr>
        <dsp:cNvPr id="0" name=""/>
        <dsp:cNvSpPr/>
      </dsp:nvSpPr>
      <dsp:spPr>
        <a:xfrm>
          <a:off x="717" y="3102700"/>
          <a:ext cx="1529572" cy="917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95971"/>
                <a:satOff val="-1599"/>
                <a:lumOff val="-1"/>
                <a:alphaOff val="0"/>
                <a:shade val="67000"/>
                <a:satMod val="150000"/>
              </a:schemeClr>
            </a:gs>
            <a:gs pos="30000">
              <a:schemeClr val="accent5">
                <a:hueOff val="-1295971"/>
                <a:satOff val="-1599"/>
                <a:lumOff val="-1"/>
                <a:alphaOff val="0"/>
                <a:shade val="94000"/>
                <a:satMod val="130000"/>
              </a:schemeClr>
            </a:gs>
            <a:gs pos="45000">
              <a:schemeClr val="accent5">
                <a:hueOff val="-1295971"/>
                <a:satOff val="-1599"/>
                <a:lumOff val="-1"/>
                <a:alphaOff val="0"/>
                <a:shade val="100000"/>
                <a:satMod val="120000"/>
              </a:schemeClr>
            </a:gs>
            <a:gs pos="55000">
              <a:schemeClr val="accent5">
                <a:hueOff val="-1295971"/>
                <a:satOff val="-1599"/>
                <a:lumOff val="-1"/>
                <a:alphaOff val="0"/>
                <a:shade val="100000"/>
                <a:satMod val="118000"/>
              </a:schemeClr>
            </a:gs>
            <a:gs pos="73000">
              <a:schemeClr val="accent5">
                <a:hueOff val="-1295971"/>
                <a:satOff val="-1599"/>
                <a:lumOff val="-1"/>
                <a:alphaOff val="0"/>
                <a:shade val="94000"/>
                <a:satMod val="130000"/>
              </a:schemeClr>
            </a:gs>
            <a:gs pos="100000">
              <a:schemeClr val="accent5">
                <a:hueOff val="-1295971"/>
                <a:satOff val="-1599"/>
                <a:lumOff val="-1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5">
              <a:hueOff val="-1295971"/>
              <a:satOff val="-1599"/>
              <a:lumOff val="-1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tx1"/>
              </a:solidFill>
            </a:rPr>
            <a:t>Certificación</a:t>
          </a:r>
          <a:endParaRPr lang="es-EC" sz="1800" kern="1200" dirty="0">
            <a:solidFill>
              <a:schemeClr val="tx1"/>
            </a:solidFill>
          </a:endParaRPr>
        </a:p>
      </dsp:txBody>
      <dsp:txXfrm>
        <a:off x="27597" y="3129580"/>
        <a:ext cx="1475812" cy="86398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330A9-6BD2-4C31-A25B-61172B005215}">
      <dsp:nvSpPr>
        <dsp:cNvPr id="0" name=""/>
        <dsp:cNvSpPr/>
      </dsp:nvSpPr>
      <dsp:spPr>
        <a:xfrm>
          <a:off x="523041" y="393385"/>
          <a:ext cx="2012803" cy="20131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4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5">
              <a:hueOff val="0"/>
              <a:satOff val="0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0D3304-B14D-4D6D-9053-D785F77C44EE}">
      <dsp:nvSpPr>
        <dsp:cNvPr id="0" name=""/>
        <dsp:cNvSpPr/>
      </dsp:nvSpPr>
      <dsp:spPr>
        <a:xfrm>
          <a:off x="2447760" y="792090"/>
          <a:ext cx="1351710" cy="920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Georgia" panose="02040502050405020303" pitchFamily="18" charset="0"/>
            </a:rPr>
            <a:t>Programa de Visita Previa</a:t>
          </a:r>
          <a:endParaRPr lang="es-EC" sz="1200" kern="1200" dirty="0">
            <a:latin typeface="Georgia" panose="02040502050405020303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latin typeface="Georgia" panose="02040502050405020303" pitchFamily="18" charset="0"/>
            </a:rPr>
            <a:t>Programa de Auditoria</a:t>
          </a:r>
          <a:endParaRPr lang="es-EC" sz="1200" kern="1200" dirty="0">
            <a:latin typeface="Georgia" panose="02040502050405020303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latin typeface="Georgia" panose="02040502050405020303" pitchFamily="18" charset="0"/>
            </a:rPr>
            <a:t>Plan de Auditoria</a:t>
          </a:r>
          <a:endParaRPr lang="es-EC" sz="1200" kern="1200" dirty="0">
            <a:latin typeface="Georgia" panose="02040502050405020303" pitchFamily="18" charset="0"/>
          </a:endParaRPr>
        </a:p>
      </dsp:txBody>
      <dsp:txXfrm>
        <a:off x="2447760" y="792090"/>
        <a:ext cx="1351710" cy="920141"/>
      </dsp:txXfrm>
    </dsp:sp>
    <dsp:sp modelId="{056F1082-1BDD-4A37-B396-844073F4FC95}">
      <dsp:nvSpPr>
        <dsp:cNvPr id="0" name=""/>
        <dsp:cNvSpPr/>
      </dsp:nvSpPr>
      <dsp:spPr>
        <a:xfrm>
          <a:off x="967937" y="1120178"/>
          <a:ext cx="1118475" cy="5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cap="small" baseline="0" smtClean="0">
              <a:latin typeface="Georgia" panose="02040502050405020303" pitchFamily="18" charset="0"/>
            </a:rPr>
            <a:t>Planificación de la Auditoría</a:t>
          </a:r>
          <a:endParaRPr lang="es-EC" sz="1200" b="1" kern="1200" cap="small" baseline="0" dirty="0">
            <a:latin typeface="Georgia" panose="02040502050405020303" pitchFamily="18" charset="0"/>
          </a:endParaRPr>
        </a:p>
      </dsp:txBody>
      <dsp:txXfrm>
        <a:off x="967937" y="1120178"/>
        <a:ext cx="1118475" cy="559104"/>
      </dsp:txXfrm>
    </dsp:sp>
    <dsp:sp modelId="{4F890688-4F4F-4F3C-A9C0-77D73342127F}">
      <dsp:nvSpPr>
        <dsp:cNvPr id="0" name=""/>
        <dsp:cNvSpPr/>
      </dsp:nvSpPr>
      <dsp:spPr>
        <a:xfrm>
          <a:off x="-36007" y="1550066"/>
          <a:ext cx="2012803" cy="20131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5">
                <a:hueOff val="-647985"/>
                <a:satOff val="-800"/>
                <a:lumOff val="-1"/>
                <a:alphaOff val="0"/>
                <a:shade val="67000"/>
                <a:satMod val="150000"/>
              </a:schemeClr>
            </a:gs>
            <a:gs pos="30000">
              <a:schemeClr val="accent5">
                <a:hueOff val="-647985"/>
                <a:satOff val="-800"/>
                <a:lumOff val="-1"/>
                <a:alphaOff val="0"/>
                <a:shade val="94000"/>
                <a:satMod val="130000"/>
              </a:schemeClr>
            </a:gs>
            <a:gs pos="45000">
              <a:schemeClr val="accent5">
                <a:hueOff val="-647985"/>
                <a:satOff val="-800"/>
                <a:lumOff val="-1"/>
                <a:alphaOff val="0"/>
                <a:shade val="100000"/>
                <a:satMod val="120000"/>
              </a:schemeClr>
            </a:gs>
            <a:gs pos="55000">
              <a:schemeClr val="accent5">
                <a:hueOff val="-647985"/>
                <a:satOff val="-800"/>
                <a:lumOff val="-1"/>
                <a:alphaOff val="0"/>
                <a:shade val="100000"/>
                <a:satMod val="118000"/>
              </a:schemeClr>
            </a:gs>
            <a:gs pos="73000">
              <a:schemeClr val="accent5">
                <a:hueOff val="-647985"/>
                <a:satOff val="-800"/>
                <a:lumOff val="-1"/>
                <a:alphaOff val="0"/>
                <a:shade val="94000"/>
                <a:satMod val="130000"/>
              </a:schemeClr>
            </a:gs>
            <a:gs pos="100000">
              <a:schemeClr val="accent5">
                <a:hueOff val="-647985"/>
                <a:satOff val="-800"/>
                <a:lumOff val="-1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5">
              <a:hueOff val="-647985"/>
              <a:satOff val="-800"/>
              <a:lumOff val="-1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94D0000-B1F0-498F-8DAD-DEF25D8A7FB3}">
      <dsp:nvSpPr>
        <dsp:cNvPr id="0" name=""/>
        <dsp:cNvSpPr/>
      </dsp:nvSpPr>
      <dsp:spPr>
        <a:xfrm>
          <a:off x="1943705" y="2160241"/>
          <a:ext cx="1606458" cy="805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latin typeface="Georgia" panose="02040502050405020303" pitchFamily="18" charset="0"/>
            </a:rPr>
            <a:t>Desarrollo de actividades del Plan de Auditoría</a:t>
          </a:r>
          <a:endParaRPr lang="es-EC" sz="1200" kern="1200" dirty="0">
            <a:latin typeface="Georgia" panose="02040502050405020303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smtClean="0">
              <a:latin typeface="Georgia" panose="02040502050405020303" pitchFamily="18" charset="0"/>
            </a:rPr>
            <a:t>Determinación de Hallazgos</a:t>
          </a:r>
          <a:endParaRPr lang="es-EC" sz="1200" kern="1200" dirty="0">
            <a:latin typeface="Georgia" panose="02040502050405020303" pitchFamily="18" charset="0"/>
          </a:endParaRPr>
        </a:p>
      </dsp:txBody>
      <dsp:txXfrm>
        <a:off x="1943705" y="2160241"/>
        <a:ext cx="1606458" cy="805411"/>
      </dsp:txXfrm>
    </dsp:sp>
    <dsp:sp modelId="{8513D738-0403-4D01-8A95-CC7A27E917F3}">
      <dsp:nvSpPr>
        <dsp:cNvPr id="0" name=""/>
        <dsp:cNvSpPr/>
      </dsp:nvSpPr>
      <dsp:spPr>
        <a:xfrm>
          <a:off x="411156" y="2283550"/>
          <a:ext cx="1118475" cy="5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cap="small" baseline="0" smtClean="0">
              <a:latin typeface="Georgia" panose="02040502050405020303" pitchFamily="18" charset="0"/>
            </a:rPr>
            <a:t>Ejecución de la Auditoría</a:t>
          </a:r>
          <a:endParaRPr lang="es-EC" sz="1200" b="1" kern="1200" cap="small" baseline="0" dirty="0">
            <a:latin typeface="Georgia" panose="02040502050405020303" pitchFamily="18" charset="0"/>
          </a:endParaRPr>
        </a:p>
      </dsp:txBody>
      <dsp:txXfrm>
        <a:off x="411156" y="2283550"/>
        <a:ext cx="1118475" cy="559104"/>
      </dsp:txXfrm>
    </dsp:sp>
    <dsp:sp modelId="{4CE96268-9025-4E24-BCDD-F7420C6E3800}">
      <dsp:nvSpPr>
        <dsp:cNvPr id="0" name=""/>
        <dsp:cNvSpPr/>
      </dsp:nvSpPr>
      <dsp:spPr>
        <a:xfrm>
          <a:off x="666300" y="2845163"/>
          <a:ext cx="1729309" cy="17300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5">
                <a:hueOff val="-1295971"/>
                <a:satOff val="-1599"/>
                <a:lumOff val="-1"/>
                <a:alphaOff val="0"/>
                <a:shade val="67000"/>
                <a:satMod val="150000"/>
              </a:schemeClr>
            </a:gs>
            <a:gs pos="30000">
              <a:schemeClr val="accent5">
                <a:hueOff val="-1295971"/>
                <a:satOff val="-1599"/>
                <a:lumOff val="-1"/>
                <a:alphaOff val="0"/>
                <a:shade val="94000"/>
                <a:satMod val="130000"/>
              </a:schemeClr>
            </a:gs>
            <a:gs pos="45000">
              <a:schemeClr val="accent5">
                <a:hueOff val="-1295971"/>
                <a:satOff val="-1599"/>
                <a:lumOff val="-1"/>
                <a:alphaOff val="0"/>
                <a:shade val="100000"/>
                <a:satMod val="120000"/>
              </a:schemeClr>
            </a:gs>
            <a:gs pos="55000">
              <a:schemeClr val="accent5">
                <a:hueOff val="-1295971"/>
                <a:satOff val="-1599"/>
                <a:lumOff val="-1"/>
                <a:alphaOff val="0"/>
                <a:shade val="100000"/>
                <a:satMod val="118000"/>
              </a:schemeClr>
            </a:gs>
            <a:gs pos="73000">
              <a:schemeClr val="accent5">
                <a:hueOff val="-1295971"/>
                <a:satOff val="-1599"/>
                <a:lumOff val="-1"/>
                <a:alphaOff val="0"/>
                <a:shade val="94000"/>
                <a:satMod val="130000"/>
              </a:schemeClr>
            </a:gs>
            <a:gs pos="100000">
              <a:schemeClr val="accent5">
                <a:hueOff val="-1295971"/>
                <a:satOff val="-1599"/>
                <a:lumOff val="-1"/>
                <a:alphaOff val="0"/>
                <a:shade val="67000"/>
                <a:satMod val="150000"/>
              </a:scheme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5">
              <a:hueOff val="-1295971"/>
              <a:satOff val="-1599"/>
              <a:lumOff val="-1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A44579-3430-4AAD-A5B7-E7B60319F1BD}">
      <dsp:nvSpPr>
        <dsp:cNvPr id="0" name=""/>
        <dsp:cNvSpPr/>
      </dsp:nvSpPr>
      <dsp:spPr>
        <a:xfrm>
          <a:off x="2483767" y="3319795"/>
          <a:ext cx="1312593" cy="805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Georgia" panose="02040502050405020303" pitchFamily="18" charset="0"/>
            </a:rPr>
            <a:t>Informe de auditoria</a:t>
          </a:r>
          <a:endParaRPr lang="es-EC" sz="1200" kern="1200" dirty="0">
            <a:latin typeface="Georgia" panose="02040502050405020303" pitchFamily="18" charset="0"/>
          </a:endParaRPr>
        </a:p>
      </dsp:txBody>
      <dsp:txXfrm>
        <a:off x="2483767" y="3319795"/>
        <a:ext cx="1312593" cy="805411"/>
      </dsp:txXfrm>
    </dsp:sp>
    <dsp:sp modelId="{EE13E24C-43B8-4227-8B54-3D756B26B2EB}">
      <dsp:nvSpPr>
        <dsp:cNvPr id="0" name=""/>
        <dsp:cNvSpPr/>
      </dsp:nvSpPr>
      <dsp:spPr>
        <a:xfrm>
          <a:off x="970583" y="3448594"/>
          <a:ext cx="1118475" cy="559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cap="small" baseline="0" smtClean="0">
              <a:latin typeface="Georgia" panose="02040502050405020303" pitchFamily="18" charset="0"/>
            </a:rPr>
            <a:t>Comunicación de Resultados</a:t>
          </a:r>
          <a:endParaRPr lang="es-EC" sz="1200" b="1" kern="1200" cap="small" baseline="0" dirty="0">
            <a:latin typeface="Georgia" panose="02040502050405020303" pitchFamily="18" charset="0"/>
          </a:endParaRPr>
        </a:p>
      </dsp:txBody>
      <dsp:txXfrm>
        <a:off x="970583" y="3448594"/>
        <a:ext cx="1118475" cy="559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48FEA-8C2B-4A8B-A5B3-A685D24526DA}">
      <dsp:nvSpPr>
        <dsp:cNvPr id="0" name=""/>
        <dsp:cNvSpPr/>
      </dsp:nvSpPr>
      <dsp:spPr>
        <a:xfrm>
          <a:off x="347662" y="0"/>
          <a:ext cx="7899400" cy="49371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0DD3D-D335-4732-A74B-8C434FCA2795}">
      <dsp:nvSpPr>
        <dsp:cNvPr id="0" name=""/>
        <dsp:cNvSpPr/>
      </dsp:nvSpPr>
      <dsp:spPr>
        <a:xfrm>
          <a:off x="1350886" y="3407603"/>
          <a:ext cx="205384" cy="20538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B5D9B-725B-4453-B7CB-E735CDFD3EBB}">
      <dsp:nvSpPr>
        <dsp:cNvPr id="0" name=""/>
        <dsp:cNvSpPr/>
      </dsp:nvSpPr>
      <dsp:spPr>
        <a:xfrm>
          <a:off x="1453578" y="3510295"/>
          <a:ext cx="1840560" cy="1426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29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Antecedentes</a:t>
          </a:r>
          <a:endParaRPr lang="es-EC" sz="19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Administración de </a:t>
          </a:r>
          <a:r>
            <a:rPr lang="es-EC" sz="1500" kern="1200" cap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negocios</a:t>
          </a: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fiduciarios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20 </a:t>
          </a:r>
          <a:r>
            <a:rPr lang="es-EC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años de experiencia</a:t>
          </a:r>
        </a:p>
      </dsp:txBody>
      <dsp:txXfrm>
        <a:off x="1453578" y="3510295"/>
        <a:ext cx="1840560" cy="1426829"/>
      </dsp:txXfrm>
    </dsp:sp>
    <dsp:sp modelId="{3077A4B8-5111-4AE6-9D43-B362246D19CA}">
      <dsp:nvSpPr>
        <dsp:cNvPr id="0" name=""/>
        <dsp:cNvSpPr/>
      </dsp:nvSpPr>
      <dsp:spPr>
        <a:xfrm>
          <a:off x="3163798" y="2065693"/>
          <a:ext cx="371271" cy="371271"/>
        </a:xfrm>
        <a:prstGeom prst="ellipse">
          <a:avLst/>
        </a:prstGeom>
        <a:solidFill>
          <a:schemeClr val="accent3">
            <a:hueOff val="601382"/>
            <a:satOff val="-2196"/>
            <a:lumOff val="5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11AFDB-7456-426A-87E5-0C3F76A66843}">
      <dsp:nvSpPr>
        <dsp:cNvPr id="0" name=""/>
        <dsp:cNvSpPr/>
      </dsp:nvSpPr>
      <dsp:spPr>
        <a:xfrm>
          <a:off x="3349434" y="2251328"/>
          <a:ext cx="1895856" cy="2685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729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Situación Actual</a:t>
          </a:r>
          <a:endParaRPr lang="es-EC" sz="1900" b="1" kern="1200" cap="small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cap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Necesidad de realizar el proceso de certificación en ISO 9001:2008.</a:t>
          </a:r>
          <a:endParaRPr lang="es-EC" sz="1500" kern="1200" cap="none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9434" y="2251328"/>
        <a:ext cx="1895856" cy="2685796"/>
      </dsp:txXfrm>
    </dsp:sp>
    <dsp:sp modelId="{DFE860E5-7635-4A5F-909B-F75851C79CB9}">
      <dsp:nvSpPr>
        <dsp:cNvPr id="0" name=""/>
        <dsp:cNvSpPr/>
      </dsp:nvSpPr>
      <dsp:spPr>
        <a:xfrm>
          <a:off x="5344033" y="1249092"/>
          <a:ext cx="513461" cy="513461"/>
        </a:xfrm>
        <a:prstGeom prst="ellipse">
          <a:avLst/>
        </a:prstGeom>
        <a:solidFill>
          <a:schemeClr val="accent3">
            <a:hueOff val="1202764"/>
            <a:satOff val="-4392"/>
            <a:lumOff val="109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CF9B7-C93B-4243-B8F3-E8A5933D1DA0}">
      <dsp:nvSpPr>
        <dsp:cNvPr id="0" name=""/>
        <dsp:cNvSpPr/>
      </dsp:nvSpPr>
      <dsp:spPr>
        <a:xfrm>
          <a:off x="5600763" y="1505823"/>
          <a:ext cx="1895856" cy="3431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072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cap="small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Justificación del Tema</a:t>
          </a:r>
          <a:endParaRPr lang="es-EC" sz="1900" b="1" kern="1200" cap="small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cap="none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 necesario contar con una visión general e independiente de los procesos </a:t>
          </a:r>
          <a:endParaRPr lang="es-EC" sz="1500" kern="1200" cap="none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0763" y="1505823"/>
        <a:ext cx="1895856" cy="3431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2AF07-B8F9-422A-ABDC-E9F28422E7F9}">
      <dsp:nvSpPr>
        <dsp:cNvPr id="0" name=""/>
        <dsp:cNvSpPr/>
      </dsp:nvSpPr>
      <dsp:spPr>
        <a:xfrm>
          <a:off x="4766389" y="2468562"/>
          <a:ext cx="615363" cy="1172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7681" y="0"/>
              </a:lnTo>
              <a:lnTo>
                <a:pt x="307681" y="1172567"/>
              </a:lnTo>
              <a:lnTo>
                <a:pt x="615363" y="1172567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040965" y="3021740"/>
        <a:ext cx="66211" cy="66211"/>
      </dsp:txXfrm>
    </dsp:sp>
    <dsp:sp modelId="{039770A1-AA79-42B7-99A3-034BD1AA07D3}">
      <dsp:nvSpPr>
        <dsp:cNvPr id="0" name=""/>
        <dsp:cNvSpPr/>
      </dsp:nvSpPr>
      <dsp:spPr>
        <a:xfrm>
          <a:off x="4766389" y="2422842"/>
          <a:ext cx="615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5363" y="4572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058686" y="2453178"/>
        <a:ext cx="30768" cy="30768"/>
      </dsp:txXfrm>
    </dsp:sp>
    <dsp:sp modelId="{31523C99-146B-41E3-8CA8-0B442362FAAB}">
      <dsp:nvSpPr>
        <dsp:cNvPr id="0" name=""/>
        <dsp:cNvSpPr/>
      </dsp:nvSpPr>
      <dsp:spPr>
        <a:xfrm>
          <a:off x="4766389" y="1295995"/>
          <a:ext cx="615363" cy="1172567"/>
        </a:xfrm>
        <a:custGeom>
          <a:avLst/>
          <a:gdLst/>
          <a:ahLst/>
          <a:cxnLst/>
          <a:rect l="0" t="0" r="0" b="0"/>
          <a:pathLst>
            <a:path>
              <a:moveTo>
                <a:pt x="0" y="1172567"/>
              </a:moveTo>
              <a:lnTo>
                <a:pt x="307681" y="1172567"/>
              </a:lnTo>
              <a:lnTo>
                <a:pt x="307681" y="0"/>
              </a:lnTo>
              <a:lnTo>
                <a:pt x="615363" y="0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040965" y="1849173"/>
        <a:ext cx="66211" cy="66211"/>
      </dsp:txXfrm>
    </dsp:sp>
    <dsp:sp modelId="{A93FFBD0-D35B-44AD-AEAA-ED0087B99890}">
      <dsp:nvSpPr>
        <dsp:cNvPr id="0" name=""/>
        <dsp:cNvSpPr/>
      </dsp:nvSpPr>
      <dsp:spPr>
        <a:xfrm>
          <a:off x="1074209" y="2422842"/>
          <a:ext cx="6153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5363" y="4572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1366507" y="2453178"/>
        <a:ext cx="30768" cy="30768"/>
      </dsp:txXfrm>
    </dsp:sp>
    <dsp:sp modelId="{F579572D-5F46-4F80-A3EB-C9C0654D4F66}">
      <dsp:nvSpPr>
        <dsp:cNvPr id="0" name=""/>
        <dsp:cNvSpPr/>
      </dsp:nvSpPr>
      <dsp:spPr>
        <a:xfrm rot="16200000">
          <a:off x="-1863379" y="1999535"/>
          <a:ext cx="4937125" cy="93805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100" kern="1200" smtClean="0"/>
            <a:t>Objetivos</a:t>
          </a:r>
          <a:endParaRPr lang="es-EC" sz="6100" kern="1200" dirty="0"/>
        </a:p>
      </dsp:txBody>
      <dsp:txXfrm>
        <a:off x="-1863379" y="1999535"/>
        <a:ext cx="4937125" cy="938053"/>
      </dsp:txXfrm>
    </dsp:sp>
    <dsp:sp modelId="{541DA9C2-97C7-442C-8A68-0ACD2206A055}">
      <dsp:nvSpPr>
        <dsp:cNvPr id="0" name=""/>
        <dsp:cNvSpPr/>
      </dsp:nvSpPr>
      <dsp:spPr>
        <a:xfrm>
          <a:off x="1689573" y="1554363"/>
          <a:ext cx="3076816" cy="18283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Realizar una Auditoría de primera parte según las normas ISO 9001-2008, aplicada a los procesos productivos de: Gerencia Fiduciaria, Administración Contable de la Empresa Enlace  Negocios Fiduciarios, ubicada en la ciudad de Quito, por el período Enero – Julio del 2015 y reportar a la Gerencia los resultados obtenidos, como punto de mejora en el desarrollo administrativo</a:t>
          </a:r>
          <a:endParaRPr lang="es-EC" sz="1100" kern="1200" dirty="0"/>
        </a:p>
      </dsp:txBody>
      <dsp:txXfrm>
        <a:off x="1689573" y="1554363"/>
        <a:ext cx="3076816" cy="1828398"/>
      </dsp:txXfrm>
    </dsp:sp>
    <dsp:sp modelId="{94DB6713-B11E-42EA-A77E-24BEC32C758A}">
      <dsp:nvSpPr>
        <dsp:cNvPr id="0" name=""/>
        <dsp:cNvSpPr/>
      </dsp:nvSpPr>
      <dsp:spPr>
        <a:xfrm>
          <a:off x="5381752" y="826968"/>
          <a:ext cx="3076816" cy="9380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Realizar un diagnóstico de la situación actual de los procesos de Gerencia fiduciaria y administración contable </a:t>
          </a:r>
          <a:endParaRPr lang="es-EC" sz="1100" kern="1200" dirty="0"/>
        </a:p>
      </dsp:txBody>
      <dsp:txXfrm>
        <a:off x="5381752" y="826968"/>
        <a:ext cx="3076816" cy="938053"/>
      </dsp:txXfrm>
    </dsp:sp>
    <dsp:sp modelId="{FEDB95F0-9D7A-4EFE-98DF-2AD65CF0B370}">
      <dsp:nvSpPr>
        <dsp:cNvPr id="0" name=""/>
        <dsp:cNvSpPr/>
      </dsp:nvSpPr>
      <dsp:spPr>
        <a:xfrm>
          <a:off x="5381752" y="1999535"/>
          <a:ext cx="3076816" cy="9380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Evaluar el nivel de cumplimiento norma ISO 9001-2008 </a:t>
          </a:r>
          <a:endParaRPr lang="es-EC" sz="1100" kern="1200" dirty="0"/>
        </a:p>
      </dsp:txBody>
      <dsp:txXfrm>
        <a:off x="5381752" y="1999535"/>
        <a:ext cx="3076816" cy="938053"/>
      </dsp:txXfrm>
    </dsp:sp>
    <dsp:sp modelId="{3E3B9785-1CBA-48AF-9448-5156EF0DAC48}">
      <dsp:nvSpPr>
        <dsp:cNvPr id="0" name=""/>
        <dsp:cNvSpPr/>
      </dsp:nvSpPr>
      <dsp:spPr>
        <a:xfrm>
          <a:off x="5381752" y="3172102"/>
          <a:ext cx="3076816" cy="9380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/>
            <a:t>Emitir el Informe de Auditoría</a:t>
          </a:r>
          <a:endParaRPr lang="es-EC" sz="1100" kern="1200" dirty="0"/>
        </a:p>
      </dsp:txBody>
      <dsp:txXfrm>
        <a:off x="5381752" y="3172102"/>
        <a:ext cx="3076816" cy="9380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4A923-8B4A-4990-A511-AFCB93444F41}">
      <dsp:nvSpPr>
        <dsp:cNvPr id="0" name=""/>
        <dsp:cNvSpPr/>
      </dsp:nvSpPr>
      <dsp:spPr>
        <a:xfrm rot="5400000">
          <a:off x="-225884" y="904034"/>
          <a:ext cx="1026449" cy="12502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647F19-D10F-4EE6-9576-E23D454ABB35}">
      <dsp:nvSpPr>
        <dsp:cNvPr id="0" name=""/>
        <dsp:cNvSpPr/>
      </dsp:nvSpPr>
      <dsp:spPr>
        <a:xfrm>
          <a:off x="1787" y="236458"/>
          <a:ext cx="1389177" cy="833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Georgia" panose="02040502050405020303" pitchFamily="18" charset="0"/>
            </a:rPr>
            <a:t>Demostrar la capacidad</a:t>
          </a:r>
          <a:endParaRPr lang="es-EC" sz="1200" kern="1200" dirty="0">
            <a:latin typeface="Georgia" panose="02040502050405020303" pitchFamily="18" charset="0"/>
          </a:endParaRPr>
        </a:p>
      </dsp:txBody>
      <dsp:txXfrm>
        <a:off x="26200" y="260871"/>
        <a:ext cx="1340351" cy="784680"/>
      </dsp:txXfrm>
    </dsp:sp>
    <dsp:sp modelId="{E55CD64F-00F9-4270-AF76-D3B20DADF925}">
      <dsp:nvSpPr>
        <dsp:cNvPr id="0" name=""/>
        <dsp:cNvSpPr/>
      </dsp:nvSpPr>
      <dsp:spPr>
        <a:xfrm>
          <a:off x="295057" y="1424975"/>
          <a:ext cx="1832172" cy="12502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843A12-BB05-4709-834E-0A98D5C23D3C}">
      <dsp:nvSpPr>
        <dsp:cNvPr id="0" name=""/>
        <dsp:cNvSpPr/>
      </dsp:nvSpPr>
      <dsp:spPr>
        <a:xfrm>
          <a:off x="1787" y="1278341"/>
          <a:ext cx="1389177" cy="833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smtClean="0">
              <a:latin typeface="Georgia" panose="02040502050405020303" pitchFamily="18" charset="0"/>
            </a:rPr>
            <a:t>Incrementar satisfacción del cliente</a:t>
          </a:r>
          <a:endParaRPr lang="es-EC" sz="1200" kern="1200" dirty="0">
            <a:latin typeface="Georgia" panose="02040502050405020303" pitchFamily="18" charset="0"/>
          </a:endParaRPr>
        </a:p>
      </dsp:txBody>
      <dsp:txXfrm>
        <a:off x="26200" y="1302754"/>
        <a:ext cx="1340351" cy="784680"/>
      </dsp:txXfrm>
    </dsp:sp>
    <dsp:sp modelId="{8DA0B107-6E22-45DB-96B8-7EC4E06781B7}">
      <dsp:nvSpPr>
        <dsp:cNvPr id="0" name=""/>
        <dsp:cNvSpPr/>
      </dsp:nvSpPr>
      <dsp:spPr>
        <a:xfrm>
          <a:off x="1849394" y="1278341"/>
          <a:ext cx="1389177" cy="8335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Georgia" panose="02040502050405020303" pitchFamily="18" charset="0"/>
            </a:rPr>
            <a:t>Mejora continua</a:t>
          </a:r>
          <a:endParaRPr lang="es-EC" sz="1200" kern="1200" dirty="0">
            <a:latin typeface="Georgia" panose="02040502050405020303" pitchFamily="18" charset="0"/>
          </a:endParaRPr>
        </a:p>
      </dsp:txBody>
      <dsp:txXfrm>
        <a:off x="1873807" y="1302754"/>
        <a:ext cx="1340351" cy="784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4226F-FFD0-4E47-87BF-72FF54906A8E}">
      <dsp:nvSpPr>
        <dsp:cNvPr id="0" name=""/>
        <dsp:cNvSpPr/>
      </dsp:nvSpPr>
      <dsp:spPr>
        <a:xfrm>
          <a:off x="3239270" y="661631"/>
          <a:ext cx="1413027" cy="1413288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D28C1-463F-4216-A14E-47595E701857}">
      <dsp:nvSpPr>
        <dsp:cNvPr id="0" name=""/>
        <dsp:cNvSpPr/>
      </dsp:nvSpPr>
      <dsp:spPr>
        <a:xfrm>
          <a:off x="3286187" y="708749"/>
          <a:ext cx="1319193" cy="1319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Georgia" panose="02040502050405020303" pitchFamily="18" charset="0"/>
            </a:rPr>
            <a:t>Diferenciación de la competencia</a:t>
          </a:r>
          <a:endParaRPr lang="es-EC" sz="1100" kern="1200" dirty="0">
            <a:latin typeface="Georgia" panose="02040502050405020303" pitchFamily="18" charset="0"/>
          </a:endParaRPr>
        </a:p>
      </dsp:txBody>
      <dsp:txXfrm>
        <a:off x="3474775" y="897221"/>
        <a:ext cx="942018" cy="942109"/>
      </dsp:txXfrm>
    </dsp:sp>
    <dsp:sp modelId="{84BFB5B1-F26A-49D5-9285-8146B867A80C}">
      <dsp:nvSpPr>
        <dsp:cNvPr id="0" name=""/>
        <dsp:cNvSpPr/>
      </dsp:nvSpPr>
      <dsp:spPr>
        <a:xfrm rot="2700000">
          <a:off x="1780568" y="663340"/>
          <a:ext cx="1409623" cy="1409623"/>
        </a:xfrm>
        <a:prstGeom prst="teardrop">
          <a:avLst>
            <a:gd name="adj" fmla="val 100000"/>
          </a:avLst>
        </a:prstGeom>
        <a:solidFill>
          <a:schemeClr val="accent2">
            <a:shade val="50000"/>
            <a:hueOff val="-305887"/>
            <a:satOff val="-25421"/>
            <a:lumOff val="35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5C015-3EA5-41CF-8EE5-8ABE03A92C97}">
      <dsp:nvSpPr>
        <dsp:cNvPr id="0" name=""/>
        <dsp:cNvSpPr/>
      </dsp:nvSpPr>
      <dsp:spPr>
        <a:xfrm>
          <a:off x="1825783" y="708749"/>
          <a:ext cx="1319193" cy="1319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-296341"/>
              <a:satOff val="-24815"/>
              <a:lumOff val="325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Georgia" panose="02040502050405020303" pitchFamily="18" charset="0"/>
            </a:rPr>
            <a:t>Genérico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 smtClean="0">
            <a:latin typeface="Georgia" panose="02040502050405020303" pitchFamily="18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Georgia" panose="02040502050405020303" pitchFamily="18" charset="0"/>
            </a:rPr>
            <a:t>Mismo lenguaje </a:t>
          </a:r>
          <a:endParaRPr lang="es-EC" sz="1100" kern="1200" dirty="0">
            <a:latin typeface="Georgia" panose="02040502050405020303" pitchFamily="18" charset="0"/>
          </a:endParaRPr>
        </a:p>
      </dsp:txBody>
      <dsp:txXfrm>
        <a:off x="2014371" y="897221"/>
        <a:ext cx="942018" cy="942109"/>
      </dsp:txXfrm>
    </dsp:sp>
    <dsp:sp modelId="{70AF12D4-5FC5-4914-8529-F670D73C95C6}">
      <dsp:nvSpPr>
        <dsp:cNvPr id="0" name=""/>
        <dsp:cNvSpPr/>
      </dsp:nvSpPr>
      <dsp:spPr>
        <a:xfrm rot="2700000">
          <a:off x="320164" y="663340"/>
          <a:ext cx="1409623" cy="1409623"/>
        </a:xfrm>
        <a:prstGeom prst="teardrop">
          <a:avLst>
            <a:gd name="adj" fmla="val 100000"/>
          </a:avLst>
        </a:prstGeom>
        <a:solidFill>
          <a:schemeClr val="accent2">
            <a:shade val="50000"/>
            <a:hueOff val="-305887"/>
            <a:satOff val="-25421"/>
            <a:lumOff val="35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9AEF6D-424B-431C-BF38-D2265220D7BE}">
      <dsp:nvSpPr>
        <dsp:cNvPr id="0" name=""/>
        <dsp:cNvSpPr/>
      </dsp:nvSpPr>
      <dsp:spPr>
        <a:xfrm>
          <a:off x="365379" y="708749"/>
          <a:ext cx="1319193" cy="131905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50000"/>
              <a:hueOff val="-296341"/>
              <a:satOff val="-24815"/>
              <a:lumOff val="325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smtClean="0">
              <a:latin typeface="Georgia" panose="02040502050405020303" pitchFamily="18" charset="0"/>
            </a:rPr>
            <a:t>Generación de confianza a nivel mundial</a:t>
          </a:r>
          <a:endParaRPr lang="es-EC" sz="1100" kern="1200"/>
        </a:p>
      </dsp:txBody>
      <dsp:txXfrm>
        <a:off x="553967" y="897221"/>
        <a:ext cx="942018" cy="9421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39ADA-BD03-4C86-A262-555C8906767F}">
      <dsp:nvSpPr>
        <dsp:cNvPr id="0" name=""/>
        <dsp:cNvSpPr/>
      </dsp:nvSpPr>
      <dsp:spPr>
        <a:xfrm>
          <a:off x="543869" y="2096120"/>
          <a:ext cx="352255" cy="904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6127" y="0"/>
              </a:lnTo>
              <a:lnTo>
                <a:pt x="176127" y="904326"/>
              </a:lnTo>
              <a:lnTo>
                <a:pt x="352255" y="90432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695734" y="2524020"/>
        <a:ext cx="48525" cy="48525"/>
      </dsp:txXfrm>
    </dsp:sp>
    <dsp:sp modelId="{42DA74F7-65E3-4718-8663-19B6450417D1}">
      <dsp:nvSpPr>
        <dsp:cNvPr id="0" name=""/>
        <dsp:cNvSpPr/>
      </dsp:nvSpPr>
      <dsp:spPr>
        <a:xfrm>
          <a:off x="543869" y="839294"/>
          <a:ext cx="352255" cy="1256825"/>
        </a:xfrm>
        <a:custGeom>
          <a:avLst/>
          <a:gdLst/>
          <a:ahLst/>
          <a:cxnLst/>
          <a:rect l="0" t="0" r="0" b="0"/>
          <a:pathLst>
            <a:path>
              <a:moveTo>
                <a:pt x="0" y="1256825"/>
              </a:moveTo>
              <a:lnTo>
                <a:pt x="176127" y="1256825"/>
              </a:lnTo>
              <a:lnTo>
                <a:pt x="176127" y="0"/>
              </a:lnTo>
              <a:lnTo>
                <a:pt x="352255" y="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>
            <a:solidFill>
              <a:schemeClr val="tx1"/>
            </a:solidFill>
            <a:latin typeface="Georgia" panose="02040502050405020303" pitchFamily="18" charset="0"/>
          </a:endParaRPr>
        </a:p>
      </dsp:txBody>
      <dsp:txXfrm>
        <a:off x="687365" y="1435075"/>
        <a:ext cx="65262" cy="65262"/>
      </dsp:txXfrm>
    </dsp:sp>
    <dsp:sp modelId="{0D9ECECE-9317-4CE8-8E03-63C7C308ED7F}">
      <dsp:nvSpPr>
        <dsp:cNvPr id="0" name=""/>
        <dsp:cNvSpPr/>
      </dsp:nvSpPr>
      <dsp:spPr>
        <a:xfrm rot="16200000">
          <a:off x="-1137707" y="1827632"/>
          <a:ext cx="2826180" cy="5369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METODOLOGÍA</a:t>
          </a:r>
          <a:endParaRPr lang="es-EC" sz="2400" b="1" kern="1200" cap="small" baseline="0" dirty="0">
            <a:latin typeface="Georgia" panose="02040502050405020303" pitchFamily="18" charset="0"/>
          </a:endParaRPr>
        </a:p>
      </dsp:txBody>
      <dsp:txXfrm>
        <a:off x="-1137707" y="1827632"/>
        <a:ext cx="2826180" cy="536974"/>
      </dsp:txXfrm>
    </dsp:sp>
    <dsp:sp modelId="{CB49D7ED-D9E2-44D2-BB8E-AFFF7BE96E97}">
      <dsp:nvSpPr>
        <dsp:cNvPr id="0" name=""/>
        <dsp:cNvSpPr/>
      </dsp:nvSpPr>
      <dsp:spPr>
        <a:xfrm>
          <a:off x="896124" y="2089"/>
          <a:ext cx="1761275" cy="167440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latin typeface="Georgia" panose="02040502050405020303" pitchFamily="18" charset="0"/>
            </a:rPr>
            <a:t>Desarrollo de auditoría: </a:t>
          </a:r>
          <a:r>
            <a:rPr lang="es-EC" sz="1400" kern="1200" dirty="0" smtClean="0">
              <a:latin typeface="Georgia" panose="02040502050405020303" pitchFamily="18" charset="0"/>
            </a:rPr>
            <a:t/>
          </a:r>
          <a:br>
            <a:rPr lang="es-EC" sz="1400" kern="1200" dirty="0" smtClean="0">
              <a:latin typeface="Georgia" panose="02040502050405020303" pitchFamily="18" charset="0"/>
            </a:rPr>
          </a:br>
          <a:r>
            <a:rPr lang="es-EC" sz="1400" kern="1200" dirty="0" smtClean="0">
              <a:latin typeface="Georgia" panose="02040502050405020303" pitchFamily="18" charset="0"/>
            </a:rPr>
            <a:t/>
          </a:r>
          <a:br>
            <a:rPr lang="es-EC" sz="1400" kern="1200" dirty="0" smtClean="0">
              <a:latin typeface="Georgia" panose="02040502050405020303" pitchFamily="18" charset="0"/>
            </a:rPr>
          </a:br>
          <a:r>
            <a:rPr lang="es-EC" sz="1200" kern="1200" dirty="0" smtClean="0">
              <a:latin typeface="Georgia" panose="02040502050405020303" pitchFamily="18" charset="0"/>
            </a:rPr>
            <a:t>ISO 19011:20011, Directrices para la Auditoría de los SGC y/o Ambiental</a:t>
          </a:r>
          <a:r>
            <a:rPr lang="es-EC" sz="1400" kern="1200" dirty="0" smtClean="0">
              <a:latin typeface="Georgia" panose="02040502050405020303" pitchFamily="18" charset="0"/>
            </a:rPr>
            <a:t>.</a:t>
          </a:r>
          <a:endParaRPr lang="es-EC" sz="1400" kern="1200" dirty="0">
            <a:latin typeface="Georgia" panose="02040502050405020303" pitchFamily="18" charset="0"/>
          </a:endParaRPr>
        </a:p>
      </dsp:txBody>
      <dsp:txXfrm>
        <a:off x="896124" y="2089"/>
        <a:ext cx="1761275" cy="1674409"/>
      </dsp:txXfrm>
    </dsp:sp>
    <dsp:sp modelId="{58BA9CA6-FF39-4A77-9241-E7DF5FD80B1B}">
      <dsp:nvSpPr>
        <dsp:cNvPr id="0" name=""/>
        <dsp:cNvSpPr/>
      </dsp:nvSpPr>
      <dsp:spPr>
        <a:xfrm>
          <a:off x="896124" y="1810742"/>
          <a:ext cx="1761275" cy="237940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6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6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latin typeface="Georgia" panose="02040502050405020303" pitchFamily="18" charset="0"/>
            </a:rPr>
            <a:t>Criterio de la auditoría:</a:t>
          </a:r>
          <a:r>
            <a:rPr lang="es-EC" sz="1400" kern="1200" smtClean="0">
              <a:latin typeface="Georgia" panose="02040502050405020303" pitchFamily="18" charset="0"/>
            </a:rPr>
            <a:t/>
          </a:r>
          <a:br>
            <a:rPr lang="es-EC" sz="1400" kern="1200" smtClean="0">
              <a:latin typeface="Georgia" panose="02040502050405020303" pitchFamily="18" charset="0"/>
            </a:rPr>
          </a:br>
          <a:r>
            <a:rPr lang="es-EC" sz="1400" kern="1200" smtClean="0">
              <a:latin typeface="Georgia" panose="02040502050405020303" pitchFamily="18" charset="0"/>
            </a:rPr>
            <a:t/>
          </a:r>
          <a:br>
            <a:rPr lang="es-EC" sz="1400" kern="1200" smtClean="0">
              <a:latin typeface="Georgia" panose="02040502050405020303" pitchFamily="18" charset="0"/>
            </a:rPr>
          </a:br>
          <a:r>
            <a:rPr lang="es-EC" sz="1400" kern="1200" smtClean="0">
              <a:latin typeface="Georgia" panose="02040502050405020303" pitchFamily="18" charset="0"/>
            </a:rPr>
            <a:t> </a:t>
          </a:r>
          <a:r>
            <a:rPr lang="es-EC" sz="1200" kern="1200" smtClean="0">
              <a:latin typeface="Georgia" panose="02040502050405020303" pitchFamily="18" charset="0"/>
            </a:rPr>
            <a:t>9001:2008: Requerimientos de los SGC y de su Documentación; y la Norma ISO 9000:2005: Fundamentos y terminología del SGC</a:t>
          </a:r>
          <a:r>
            <a:rPr lang="es-EC" sz="1400" kern="1200" smtClean="0">
              <a:latin typeface="Georgia" panose="02040502050405020303" pitchFamily="18" charset="0"/>
            </a:rPr>
            <a:t>.</a:t>
          </a:r>
          <a:endParaRPr lang="es-EC" sz="1400" kern="1200" dirty="0">
            <a:latin typeface="Georgia" panose="02040502050405020303" pitchFamily="18" charset="0"/>
          </a:endParaRPr>
        </a:p>
      </dsp:txBody>
      <dsp:txXfrm>
        <a:off x="896124" y="1810742"/>
        <a:ext cx="1761275" cy="23794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34499-CF58-4D20-AE00-86FB94E265B1}">
      <dsp:nvSpPr>
        <dsp:cNvPr id="0" name=""/>
        <dsp:cNvSpPr/>
      </dsp:nvSpPr>
      <dsp:spPr>
        <a:xfrm>
          <a:off x="1323177" y="360047"/>
          <a:ext cx="3069310" cy="176343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cap="small" baseline="0" smtClean="0">
              <a:latin typeface="Georgia" panose="02040502050405020303" pitchFamily="18" charset="0"/>
            </a:rPr>
            <a:t>Recolección de información</a:t>
          </a:r>
          <a:endParaRPr lang="es-EC" sz="1400" b="1" kern="1200" cap="small" baseline="0" dirty="0">
            <a:latin typeface="Georgia" panose="020405020504050203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latin typeface="Georgia" panose="02040502050405020303" pitchFamily="18" charset="0"/>
            </a:rPr>
            <a:t>Fuentes primarias</a:t>
          </a:r>
          <a:endParaRPr lang="es-EC" sz="1400" b="1" kern="1200" cap="small" baseline="0" dirty="0">
            <a:latin typeface="Georgia" panose="020405020504050203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latin typeface="Georgia" panose="02040502050405020303" pitchFamily="18" charset="0"/>
            </a:rPr>
            <a:t>Personas</a:t>
          </a:r>
          <a:endParaRPr lang="es-EC" sz="1400" kern="1200" dirty="0">
            <a:latin typeface="Georgia" panose="020405020504050203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latin typeface="Georgia" panose="02040502050405020303" pitchFamily="18" charset="0"/>
            </a:rPr>
            <a:t>Hechos</a:t>
          </a:r>
          <a:endParaRPr lang="es-EC" sz="1400" kern="1200" dirty="0">
            <a:latin typeface="Georgia" panose="02040502050405020303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latin typeface="Georgia" panose="02040502050405020303" pitchFamily="18" charset="0"/>
            </a:rPr>
            <a:t>Fuentes secundarias</a:t>
          </a:r>
          <a:endParaRPr lang="es-EC" sz="1400" kern="1200" dirty="0">
            <a:latin typeface="Georgia" panose="02040502050405020303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latin typeface="Georgia" panose="02040502050405020303" pitchFamily="18" charset="0"/>
            </a:rPr>
            <a:t>Material impreso</a:t>
          </a:r>
          <a:endParaRPr lang="es-EC" sz="1400" kern="1200" dirty="0">
            <a:latin typeface="Georgia" panose="02040502050405020303" pitchFamily="18" charset="0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latin typeface="Georgia" panose="02040502050405020303" pitchFamily="18" charset="0"/>
            </a:rPr>
            <a:t>Material electrónico</a:t>
          </a:r>
          <a:endParaRPr lang="es-EC" sz="1400" kern="1200" dirty="0">
            <a:latin typeface="Georgia" panose="02040502050405020303" pitchFamily="18" charset="0"/>
          </a:endParaRPr>
        </a:p>
      </dsp:txBody>
      <dsp:txXfrm>
        <a:off x="1323177" y="360047"/>
        <a:ext cx="3069310" cy="1763430"/>
      </dsp:txXfrm>
    </dsp:sp>
    <dsp:sp modelId="{A29EFD84-ADAE-4404-8029-50D2E14188A6}">
      <dsp:nvSpPr>
        <dsp:cNvPr id="0" name=""/>
        <dsp:cNvSpPr/>
      </dsp:nvSpPr>
      <dsp:spPr>
        <a:xfrm>
          <a:off x="18997" y="432046"/>
          <a:ext cx="1176493" cy="1506215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30B888FF-0DE7-4645-8B6E-303ED2FFAA4F}">
      <dsp:nvSpPr>
        <dsp:cNvPr id="0" name=""/>
        <dsp:cNvSpPr/>
      </dsp:nvSpPr>
      <dsp:spPr>
        <a:xfrm>
          <a:off x="74382" y="2270868"/>
          <a:ext cx="2651140" cy="1689576"/>
        </a:xfrm>
        <a:prstGeom prst="rect">
          <a:avLst/>
        </a:prstGeom>
        <a:gradFill rotWithShape="0">
          <a:gsLst>
            <a:gs pos="0">
              <a:schemeClr val="accent4">
                <a:hueOff val="-176707"/>
                <a:satOff val="20001"/>
                <a:lumOff val="5883"/>
                <a:alphaOff val="0"/>
                <a:tint val="45000"/>
                <a:satMod val="200000"/>
              </a:schemeClr>
            </a:gs>
            <a:gs pos="30000">
              <a:schemeClr val="accent4">
                <a:hueOff val="-176707"/>
                <a:satOff val="20001"/>
                <a:lumOff val="5883"/>
                <a:alphaOff val="0"/>
                <a:tint val="61000"/>
                <a:satMod val="200000"/>
              </a:schemeClr>
            </a:gs>
            <a:gs pos="45000">
              <a:schemeClr val="accent4">
                <a:hueOff val="-176707"/>
                <a:satOff val="20001"/>
                <a:lumOff val="5883"/>
                <a:alphaOff val="0"/>
                <a:tint val="66000"/>
                <a:satMod val="200000"/>
              </a:schemeClr>
            </a:gs>
            <a:gs pos="55000">
              <a:schemeClr val="accent4">
                <a:hueOff val="-176707"/>
                <a:satOff val="20001"/>
                <a:lumOff val="5883"/>
                <a:alphaOff val="0"/>
                <a:tint val="66000"/>
                <a:satMod val="200000"/>
              </a:schemeClr>
            </a:gs>
            <a:gs pos="73000">
              <a:schemeClr val="accent4">
                <a:hueOff val="-176707"/>
                <a:satOff val="20001"/>
                <a:lumOff val="5883"/>
                <a:alphaOff val="0"/>
                <a:tint val="61000"/>
                <a:satMod val="200000"/>
              </a:schemeClr>
            </a:gs>
            <a:gs pos="100000">
              <a:schemeClr val="accent4">
                <a:hueOff val="-176707"/>
                <a:satOff val="20001"/>
                <a:lumOff val="5883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2700000" algn="br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SECUNDARIA</a:t>
          </a:r>
          <a:endParaRPr lang="es-EC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Estudio General</a:t>
          </a:r>
          <a:endParaRPr lang="es-EC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Inspección</a:t>
          </a:r>
          <a:endParaRPr lang="es-EC" sz="1400" b="1" kern="1200" cap="small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Confirmación</a:t>
          </a:r>
          <a:endParaRPr lang="es-EC" sz="1400" b="1" kern="1200" cap="small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Declaraciones y Certificaciones</a:t>
          </a:r>
          <a:endParaRPr lang="es-EC" sz="1400" b="1" kern="1200" cap="small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Observación</a:t>
          </a:r>
          <a:endParaRPr lang="es-EC" sz="1400" b="1" kern="1200" cap="small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382" y="2270868"/>
        <a:ext cx="2651140" cy="1689576"/>
      </dsp:txXfrm>
    </dsp:sp>
    <dsp:sp modelId="{9528D9CD-052F-486C-9792-8EE587A69F69}">
      <dsp:nvSpPr>
        <dsp:cNvPr id="0" name=""/>
        <dsp:cNvSpPr/>
      </dsp:nvSpPr>
      <dsp:spPr>
        <a:xfrm>
          <a:off x="3001645" y="2450777"/>
          <a:ext cx="1316459" cy="132975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5463F-1830-4FCB-926A-DB147C11BD7E}">
      <dsp:nvSpPr>
        <dsp:cNvPr id="0" name=""/>
        <dsp:cNvSpPr/>
      </dsp:nvSpPr>
      <dsp:spPr>
        <a:xfrm>
          <a:off x="168727" y="390136"/>
          <a:ext cx="4004604" cy="125143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641" tIns="49530" rIns="49530" bIns="49530" numCol="1" spcCol="1270" anchor="t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Enlace Negocios Fiduciarios (1994-2002) (2003-2015)</a:t>
          </a:r>
          <a:endParaRPr lang="es-EC" sz="1300" b="1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Administración de fondos de terceros</a:t>
          </a:r>
          <a:endParaRPr lang="es-EC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Cinco accionistas</a:t>
          </a:r>
          <a:endParaRPr lang="es-EC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Capital suscrito $491580,00</a:t>
          </a:r>
          <a:endParaRPr lang="es-EC" sz="1300" kern="1200" dirty="0"/>
        </a:p>
      </dsp:txBody>
      <dsp:txXfrm>
        <a:off x="168727" y="390136"/>
        <a:ext cx="4004604" cy="1251438"/>
      </dsp:txXfrm>
    </dsp:sp>
    <dsp:sp modelId="{E72713AE-AD9F-4272-9DED-038D8DF91619}">
      <dsp:nvSpPr>
        <dsp:cNvPr id="0" name=""/>
        <dsp:cNvSpPr/>
      </dsp:nvSpPr>
      <dsp:spPr>
        <a:xfrm>
          <a:off x="1868" y="209372"/>
          <a:ext cx="876007" cy="131401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2">
              <a:tint val="50000"/>
              <a:hueOff val="0"/>
              <a:satOff val="0"/>
              <a:lumOff val="0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5A96DC2-BF79-4D2A-907C-66CFF36AEFEC}">
      <dsp:nvSpPr>
        <dsp:cNvPr id="0" name=""/>
        <dsp:cNvSpPr/>
      </dsp:nvSpPr>
      <dsp:spPr>
        <a:xfrm>
          <a:off x="4585408" y="268658"/>
          <a:ext cx="4004604" cy="1603543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641" tIns="49530" rIns="49530" bIns="49530" numCol="1" spcCol="1270" anchor="t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Normativa Externa</a:t>
          </a:r>
          <a:endParaRPr lang="es-EC" sz="1300" kern="1200" dirty="0" smtClean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dirty="0" smtClean="0"/>
            <a:t>Constitución política de la república del Ecuador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dirty="0" smtClean="0"/>
            <a:t>Código Monetario financiero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dirty="0" smtClean="0"/>
            <a:t>Ley de Compañías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dirty="0" smtClean="0"/>
            <a:t>LORTI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dirty="0" smtClean="0"/>
            <a:t>Ley para reprimir el lavado </a:t>
          </a:r>
          <a:r>
            <a:rPr lang="es-EC" sz="1300" b="0" kern="1200" smtClean="0"/>
            <a:t>de activos</a:t>
          </a:r>
          <a:endParaRPr lang="es-EC" sz="1300" b="0" kern="1200" dirty="0" smtClean="0"/>
        </a:p>
      </dsp:txBody>
      <dsp:txXfrm>
        <a:off x="4585408" y="268658"/>
        <a:ext cx="4004604" cy="1603543"/>
      </dsp:txXfrm>
    </dsp:sp>
    <dsp:sp modelId="{D93EF91D-9CBA-4978-8A2A-D4C3E13991FA}">
      <dsp:nvSpPr>
        <dsp:cNvPr id="0" name=""/>
        <dsp:cNvSpPr/>
      </dsp:nvSpPr>
      <dsp:spPr>
        <a:xfrm>
          <a:off x="4421393" y="390009"/>
          <a:ext cx="876007" cy="1314010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2">
              <a:tint val="50000"/>
              <a:hueOff val="1868"/>
              <a:satOff val="120"/>
              <a:lumOff val="-656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41305D0-C3ED-4079-8880-ACF63877C074}">
      <dsp:nvSpPr>
        <dsp:cNvPr id="0" name=""/>
        <dsp:cNvSpPr/>
      </dsp:nvSpPr>
      <dsp:spPr>
        <a:xfrm>
          <a:off x="168727" y="2108166"/>
          <a:ext cx="4004604" cy="125143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641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Normativa Interna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Reglamento de trabajo Interno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smtClean="0"/>
            <a:t>Manual </a:t>
          </a:r>
          <a:r>
            <a:rPr lang="es-EC" sz="1300" kern="1200" dirty="0" smtClean="0"/>
            <a:t>de Calidad</a:t>
          </a:r>
          <a:endParaRPr lang="es-EC" sz="1300" kern="1200" dirty="0"/>
        </a:p>
      </dsp:txBody>
      <dsp:txXfrm>
        <a:off x="168727" y="2108166"/>
        <a:ext cx="4004604" cy="1251438"/>
      </dsp:txXfrm>
    </dsp:sp>
    <dsp:sp modelId="{326376D8-8937-46E3-8867-FF85D9926B0A}">
      <dsp:nvSpPr>
        <dsp:cNvPr id="0" name=""/>
        <dsp:cNvSpPr/>
      </dsp:nvSpPr>
      <dsp:spPr>
        <a:xfrm>
          <a:off x="1868" y="1927403"/>
          <a:ext cx="876007" cy="1314010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2">
              <a:tint val="50000"/>
              <a:hueOff val="3736"/>
              <a:satOff val="240"/>
              <a:lumOff val="-1312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431AAC2-16A7-4587-A9EA-941729586A80}">
      <dsp:nvSpPr>
        <dsp:cNvPr id="0" name=""/>
        <dsp:cNvSpPr/>
      </dsp:nvSpPr>
      <dsp:spPr>
        <a:xfrm>
          <a:off x="4588251" y="2058628"/>
          <a:ext cx="4004604" cy="1469765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641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Productos y Servicios</a:t>
          </a:r>
          <a:endParaRPr lang="es-EC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Fideicomiso Inmobiliario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Fideicomiso de Administración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Fideicomiso de Garantía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Titularización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Encargo Fiduciario</a:t>
          </a:r>
          <a:endParaRPr lang="es-EC" sz="1300" kern="1200" dirty="0"/>
        </a:p>
      </dsp:txBody>
      <dsp:txXfrm>
        <a:off x="4588251" y="2058628"/>
        <a:ext cx="4004604" cy="1469765"/>
      </dsp:txXfrm>
    </dsp:sp>
    <dsp:sp modelId="{4F6AC628-80C2-4D8E-8578-1F602DA6BE81}">
      <dsp:nvSpPr>
        <dsp:cNvPr id="0" name=""/>
        <dsp:cNvSpPr/>
      </dsp:nvSpPr>
      <dsp:spPr>
        <a:xfrm>
          <a:off x="4421393" y="2160852"/>
          <a:ext cx="876007" cy="1314010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2">
              <a:tint val="50000"/>
              <a:hueOff val="5605"/>
              <a:satOff val="359"/>
              <a:lumOff val="-1968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2635DC-66E4-4879-B2EC-1E796E302B7A}">
      <dsp:nvSpPr>
        <dsp:cNvPr id="0" name=""/>
        <dsp:cNvSpPr/>
      </dsp:nvSpPr>
      <dsp:spPr>
        <a:xfrm>
          <a:off x="2353140" y="3744415"/>
          <a:ext cx="4004604" cy="1251438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</a:ln>
        <a:effectLst>
          <a:glow rad="228600">
            <a:schemeClr val="accent5">
              <a:satMod val="175000"/>
              <a:alpha val="4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641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kern="1200" dirty="0" smtClean="0"/>
            <a:t>Clientes</a:t>
          </a:r>
          <a:endParaRPr lang="es-EC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FONAG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Plaza de las Américas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 dirty="0" smtClean="0"/>
            <a:t>Proyecto Inmobiliario </a:t>
          </a:r>
          <a:r>
            <a:rPr lang="es-EC" sz="1300" kern="1200" dirty="0" err="1" smtClean="0"/>
            <a:t>Bemani</a:t>
          </a:r>
          <a:endParaRPr lang="es-EC" sz="1300" kern="1200" dirty="0"/>
        </a:p>
      </dsp:txBody>
      <dsp:txXfrm>
        <a:off x="2353140" y="3744415"/>
        <a:ext cx="4004604" cy="1251438"/>
      </dsp:txXfrm>
    </dsp:sp>
    <dsp:sp modelId="{ADDA5C75-4DB9-463A-9AD2-E8CE3C0B735D}">
      <dsp:nvSpPr>
        <dsp:cNvPr id="0" name=""/>
        <dsp:cNvSpPr/>
      </dsp:nvSpPr>
      <dsp:spPr>
        <a:xfrm>
          <a:off x="2211630" y="3557407"/>
          <a:ext cx="876007" cy="1314010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accent2">
              <a:tint val="50000"/>
              <a:hueOff val="7473"/>
              <a:satOff val="479"/>
              <a:lumOff val="-2624"/>
              <a:alphaOff val="0"/>
              <a:shade val="15000"/>
              <a:satMod val="11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o de círculos"/>
  <dgm:desc val="Se usa para mostrar pasos secuenciales en un proceso. Se limita a once formas de Nivel 1 con un número ilimitado de formas de Nivel 2. Funciona mejor con poco texto. No aparece texto sin utilizar, pero queda disponible si cambia entre diseño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84B379-E426-4CF3-A774-D510D5BCDB36}" type="datetimeFigureOut">
              <a:rPr lang="es-EC" smtClean="0"/>
              <a:t>23/02/2016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88EC4E80-6280-4342-8FB1-B05F1D22B36D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B379-E426-4CF3-A774-D510D5BCDB36}" type="datetimeFigureOut">
              <a:rPr lang="es-EC" smtClean="0"/>
              <a:t>23/02/2016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4E80-6280-4342-8FB1-B05F1D22B36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B379-E426-4CF3-A774-D510D5BCDB36}" type="datetimeFigureOut">
              <a:rPr lang="es-EC" smtClean="0"/>
              <a:t>23/02/2016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4E80-6280-4342-8FB1-B05F1D22B36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5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B379-E426-4CF3-A774-D510D5BCDB36}" type="datetimeFigureOut">
              <a:rPr lang="es-EC" smtClean="0"/>
              <a:t>23/02/2016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4E80-6280-4342-8FB1-B05F1D22B36D}" type="slidenum">
              <a:rPr lang="es-EC" smtClean="0"/>
              <a:t>‹Nº›</a:t>
            </a:fld>
            <a:endParaRPr lang="es-EC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1"/>
          </a:xfrm>
          <a:prstGeom prst="rect">
            <a:avLst/>
          </a:prstGeom>
        </p:spPr>
        <p:txBody>
          <a:bodyPr vert="horz" lIns="91429" tIns="45715" rIns="91429" bIns="45715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84B379-E426-4CF3-A774-D510D5BCDB36}" type="datetimeFigureOut">
              <a:rPr lang="es-EC" smtClean="0"/>
              <a:t>23/02/2016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4E80-6280-4342-8FB1-B05F1D22B36D}" type="slidenum">
              <a:rPr lang="es-EC" smtClean="0"/>
              <a:t>‹Nº›</a:t>
            </a:fld>
            <a:endParaRPr lang="es-EC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5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90" y="136642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1" y="2895600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B379-E426-4CF3-A774-D510D5BCDB36}" type="datetimeFigureOut">
              <a:rPr lang="es-EC" smtClean="0"/>
              <a:t>23/02/2016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4E80-6280-4342-8FB1-B05F1D22B36D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29" tIns="45715" rIns="91429" bIns="45715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B379-E426-4CF3-A774-D510D5BCDB36}" type="datetimeFigureOut">
              <a:rPr lang="es-EC" smtClean="0"/>
              <a:t>23/02/2016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4E80-6280-4342-8FB1-B05F1D22B36D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29" tIns="45715" rIns="91429" bIns="45715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9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9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84B379-E426-4CF3-A774-D510D5BCDB36}" type="datetimeFigureOut">
              <a:rPr lang="es-EC" smtClean="0"/>
              <a:t>23/02/2016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4E80-6280-4342-8FB1-B05F1D22B36D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29" tIns="45715" rIns="91429" bIns="45715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4B379-E426-4CF3-A774-D510D5BCDB36}" type="datetimeFigureOut">
              <a:rPr lang="es-EC" smtClean="0"/>
              <a:t>23/02/2016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4E80-6280-4342-8FB1-B05F1D22B36D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84B379-E426-4CF3-A774-D510D5BCDB36}" type="datetimeFigureOut">
              <a:rPr lang="es-EC" smtClean="0"/>
              <a:t>23/02/2016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4E80-6280-4342-8FB1-B05F1D22B36D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2"/>
            <a:ext cx="2834640" cy="1298448"/>
          </a:xfrm>
          <a:prstGeom prst="rect">
            <a:avLst/>
          </a:prstGeom>
        </p:spPr>
        <p:txBody>
          <a:bodyPr vert="horz" lIns="91429" tIns="45715" rIns="91429" bIns="45715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marL="0" lvl="0" indent="0" algn="l" defTabSz="91429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C84B379-E426-4CF3-A774-D510D5BCDB36}" type="datetimeFigureOut">
              <a:rPr lang="es-EC" smtClean="0"/>
              <a:t>23/02/2016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C4E80-6280-4342-8FB1-B05F1D22B36D}" type="slidenum">
              <a:rPr lang="es-EC" smtClean="0"/>
              <a:t>‹Nº›</a:t>
            </a:fld>
            <a:endParaRPr lang="es-EC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1"/>
            <a:ext cx="2834640" cy="1295399"/>
          </a:xfrm>
          <a:prstGeom prst="rect">
            <a:avLst/>
          </a:prstGeom>
        </p:spPr>
        <p:txBody>
          <a:bodyPr vert="horz" lIns="91429" tIns="45715" rIns="91429" bIns="45715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29" indent="1588">
              <a:buNone/>
              <a:defRPr>
                <a:solidFill>
                  <a:schemeClr val="bg2"/>
                </a:solidFill>
              </a:defRPr>
            </a:lvl2pPr>
            <a:lvl3pPr marL="344447" indent="6349">
              <a:buNone/>
              <a:defRPr>
                <a:solidFill>
                  <a:schemeClr val="bg2"/>
                </a:solidFill>
              </a:defRPr>
            </a:lvl3pPr>
            <a:lvl4pPr marL="515876" indent="3175">
              <a:buNone/>
              <a:defRPr>
                <a:solidFill>
                  <a:schemeClr val="bg2"/>
                </a:solidFill>
              </a:defRPr>
            </a:lvl4pPr>
            <a:lvl5pPr marL="688892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29" tIns="45715" rIns="91429" bIns="45715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1"/>
            <a:ext cx="8591550" cy="4933949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fld id="{FC84B379-E426-4CF3-A774-D510D5BCDB36}" type="datetimeFigureOut">
              <a:rPr lang="es-EC" smtClean="0"/>
              <a:t>23/02/2016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5" y="6429375"/>
            <a:ext cx="4086225" cy="2921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>
            <a:lvl1pPr algn="l">
              <a:defRPr sz="1100" b="1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88EC4E80-6280-4342-8FB1-B05F1D22B36D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29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29" indent="-173715" algn="l" defTabSz="91429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47" indent="-173715" algn="l" defTabSz="91429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876" indent="-173715" algn="l" defTabSz="91429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892" indent="-173715" algn="l" defTabSz="91429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322" indent="-173715" algn="l" defTabSz="91429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434" indent="-173715" algn="l" defTabSz="91429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292" indent="-173715" algn="l" defTabSz="91429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150" indent="-173715" algn="l" defTabSz="91429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008" indent="-173715" algn="l" defTabSz="91429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chart" Target="../charts/chart1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3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10" Type="http://schemas.openxmlformats.org/officeDocument/2006/relationships/image" Target="../media/image42.png"/><Relationship Id="rId4" Type="http://schemas.openxmlformats.org/officeDocument/2006/relationships/diagramQuickStyle" Target="../diagrams/quickStyle15.xml"/><Relationship Id="rId9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47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50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microsoft.com/office/2007/relationships/hdphoto" Target="../media/hdphoto2.wdp"/><Relationship Id="rId7" Type="http://schemas.openxmlformats.org/officeDocument/2006/relationships/diagramColors" Target="../diagrams/colors19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microsoft.com/office/2007/relationships/hdphoto" Target="../media/hdphoto3.wdp"/><Relationship Id="rId7" Type="http://schemas.openxmlformats.org/officeDocument/2006/relationships/diagramColors" Target="../diagrams/colors20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9.jpeg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635896" y="4581128"/>
            <a:ext cx="3448403" cy="576064"/>
          </a:xfrm>
        </p:spPr>
        <p:txBody>
          <a:bodyPr>
            <a:normAutofit/>
          </a:bodyPr>
          <a:lstStyle/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CAROLINA CAICEDO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5896" y="2924944"/>
            <a:ext cx="5256584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s-EC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 AUDITORÍA DE PRIMERA PARTE SEGÚN LAS NORMAS ISO 9001-2008, APLICADA A LOS PROCESOS PRODUCTIVOS DE: GERENCIA FIDUCIARIA Y ADMINISTRACIÓN CONTABLE DE LA EMPRESA ENLACE  NEGOCIOS FIDUCIARIOS, UBICADA EN LA CIUDAD DE QUITO, POR EL PERÍODO ENERO – JULIO DEL 2015</a:t>
            </a:r>
          </a:p>
        </p:txBody>
      </p:sp>
      <p:pic>
        <p:nvPicPr>
          <p:cNvPr id="4" name="Picture 2" descr="C:\Users\Giss\AppData\Local\Temp\Rar$DIa0.548\Logo ESPE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0"/>
          <a:stretch/>
        </p:blipFill>
        <p:spPr bwMode="auto">
          <a:xfrm>
            <a:off x="2123729" y="188641"/>
            <a:ext cx="5376663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3635897" y="5157192"/>
            <a:ext cx="4031397" cy="432048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400" b="0" i="0" kern="1200" cap="none" spc="12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ING. SANDRA GALARZA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491880" y="1866562"/>
            <a:ext cx="5472608" cy="806814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ts val="400"/>
              </a:spcBef>
            </a:pPr>
            <a:r>
              <a:rPr lang="es-EC" sz="1400" b="1" cap="all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Tesis previo a la obtención del título de:</a:t>
            </a:r>
          </a:p>
          <a:p>
            <a:pPr algn="ctr">
              <a:spcBef>
                <a:spcPts val="400"/>
              </a:spcBef>
            </a:pPr>
            <a:r>
              <a:rPr lang="es-ES" sz="1400" b="1" cap="all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Ingeniera en finanzas, contadora pública – auditora</a:t>
            </a:r>
            <a:endParaRPr lang="es-EC" sz="1400" b="1" cap="all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</a:t>
            </a: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Situacional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3813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Mapa de Procesos</a:t>
            </a:r>
            <a:endParaRPr lang="es-EC" sz="2400" b="1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6 Marcador de contenido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17" t="35671" r="30605" b="7196"/>
          <a:stretch/>
        </p:blipFill>
        <p:spPr bwMode="auto">
          <a:xfrm>
            <a:off x="179513" y="1318274"/>
            <a:ext cx="8712968" cy="489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571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</a:t>
            </a: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Situacional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6250160"/>
              </p:ext>
            </p:extLst>
          </p:nvPr>
        </p:nvGraphicFramePr>
        <p:xfrm>
          <a:off x="611560" y="1556792"/>
          <a:ext cx="66247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Flecha izquierda"/>
          <p:cNvSpPr/>
          <p:nvPr/>
        </p:nvSpPr>
        <p:spPr>
          <a:xfrm>
            <a:off x="4644008" y="1556792"/>
            <a:ext cx="4104456" cy="1080120"/>
          </a:xfrm>
          <a:prstGeom prst="leftArrow">
            <a:avLst/>
          </a:prstGeom>
          <a:ln w="28575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" dist="25400" dir="2700000" algn="br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CARACTERIZACIÓN DE PROCESOS</a:t>
            </a:r>
          </a:p>
        </p:txBody>
      </p:sp>
      <p:sp>
        <p:nvSpPr>
          <p:cNvPr id="9" name="8 Cerrar llave"/>
          <p:cNvSpPr/>
          <p:nvPr/>
        </p:nvSpPr>
        <p:spPr>
          <a:xfrm>
            <a:off x="5341786" y="2823210"/>
            <a:ext cx="504056" cy="216024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CuadroTexto"/>
          <p:cNvSpPr txBox="1"/>
          <p:nvPr/>
        </p:nvSpPr>
        <p:spPr>
          <a:xfrm>
            <a:off x="5969818" y="3400018"/>
            <a:ext cx="2562622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Administración Contable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5999484" y="3981768"/>
            <a:ext cx="2562622" cy="36933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Gerencia Fiduciaria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077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375 Flecha derecha"/>
          <p:cNvSpPr/>
          <p:nvPr/>
        </p:nvSpPr>
        <p:spPr>
          <a:xfrm>
            <a:off x="7904325" y="6396299"/>
            <a:ext cx="917823" cy="258971"/>
          </a:xfrm>
          <a:prstGeom prst="rightArrow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18110" t="96473" r="63189"/>
          <a:stretch/>
        </p:blipFill>
        <p:spPr bwMode="auto">
          <a:xfrm>
            <a:off x="1907704" y="3346956"/>
            <a:ext cx="2664296" cy="370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414" name="Picture 6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571"/>
          <a:stretch/>
        </p:blipFill>
        <p:spPr bwMode="auto">
          <a:xfrm>
            <a:off x="323528" y="215031"/>
            <a:ext cx="8352928" cy="595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5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734" b="-2"/>
          <a:stretch/>
        </p:blipFill>
        <p:spPr bwMode="auto">
          <a:xfrm>
            <a:off x="611560" y="1340768"/>
            <a:ext cx="806489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0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75 Flecha derecha"/>
          <p:cNvSpPr/>
          <p:nvPr/>
        </p:nvSpPr>
        <p:spPr>
          <a:xfrm>
            <a:off x="7904325" y="6396299"/>
            <a:ext cx="917823" cy="258971"/>
          </a:xfrm>
          <a:prstGeom prst="rightArrow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pic>
        <p:nvPicPr>
          <p:cNvPr id="7" name="6 Imagen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224"/>
          <a:stretch/>
        </p:blipFill>
        <p:spPr bwMode="auto">
          <a:xfrm>
            <a:off x="251520" y="404664"/>
            <a:ext cx="8570628" cy="5688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964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784976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98744466"/>
              </p:ext>
            </p:extLst>
          </p:nvPr>
        </p:nvGraphicFramePr>
        <p:xfrm>
          <a:off x="1187624" y="1920875"/>
          <a:ext cx="3073226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69786" y="0"/>
            <a:ext cx="8591550" cy="962746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</a:t>
            </a:r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Situacional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97892"/>
              </p:ext>
            </p:extLst>
          </p:nvPr>
        </p:nvGraphicFramePr>
        <p:xfrm>
          <a:off x="5292080" y="5085184"/>
          <a:ext cx="3037205" cy="126187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598930"/>
                <a:gridCol w="1438275"/>
              </a:tblGrid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 analizadas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 en Relación a la Competencia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Activos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Cuarto lugar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Patrimonio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Sexto Lugar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Patrimonio Administrado</a:t>
                      </a:r>
                      <a:endParaRPr lang="es-EC" sz="1200" b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Onceavo lugar</a:t>
                      </a:r>
                      <a:endParaRPr lang="es-EC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3947795270"/>
              </p:ext>
            </p:extLst>
          </p:nvPr>
        </p:nvGraphicFramePr>
        <p:xfrm>
          <a:off x="4427984" y="17008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059832" y="1117918"/>
            <a:ext cx="31111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s-EC" b="1" dirty="0"/>
              <a:t>ANÁLISIS </a:t>
            </a:r>
            <a:r>
              <a:rPr lang="es-EC" b="1" dirty="0" smtClean="0"/>
              <a:t>MICROAMBIENTE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325884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95555310"/>
              </p:ext>
            </p:extLst>
          </p:nvPr>
        </p:nvGraphicFramePr>
        <p:xfrm>
          <a:off x="107504" y="1302584"/>
          <a:ext cx="4290923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3 Título"/>
          <p:cNvSpPr txBox="1">
            <a:spLocks/>
          </p:cNvSpPr>
          <p:nvPr/>
        </p:nvSpPr>
        <p:spPr>
          <a:xfrm>
            <a:off x="319648" y="0"/>
            <a:ext cx="8591550" cy="962746"/>
          </a:xfrm>
          <a:prstGeom prst="rect">
            <a:avLst/>
          </a:prstGeom>
        </p:spPr>
        <p:txBody>
          <a:bodyPr vert="horz" lIns="91429" tIns="45715" rIns="91429" bIns="45715" rtlCol="0" anchor="b" anchorCtr="0">
            <a:noAutofit/>
          </a:bodyPr>
          <a:lstStyle>
            <a:lvl1pPr algn="l" defTabSz="91429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</a:t>
            </a: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Situacional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059832" y="1117918"/>
            <a:ext cx="31111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es-EC" b="1" dirty="0"/>
              <a:t>ANÁLISIS </a:t>
            </a:r>
            <a:r>
              <a:rPr lang="es-EC" b="1" dirty="0" smtClean="0"/>
              <a:t>MICROAMBIENTE</a:t>
            </a:r>
            <a:endParaRPr lang="es-EC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098563"/>
              </p:ext>
            </p:extLst>
          </p:nvPr>
        </p:nvGraphicFramePr>
        <p:xfrm>
          <a:off x="4615423" y="1628800"/>
          <a:ext cx="4389120" cy="2774823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260833"/>
                <a:gridCol w="2128287"/>
              </a:tblGrid>
              <a:tr h="170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Proveedor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Producto o Servicio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Gestorinc S.A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Sistema Fiduciario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Data Pro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Impresoras y Copiadoras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Jaime Naranjo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Computadoras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7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Sat Net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Servidores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8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Notaria 25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Trámites legales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03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Filestorage S.A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Custodia de documentos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Espinosa Valencia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Suministros de Oficina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Cotecna Certificadora Services Ltda.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Auditoria de Calidad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0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Tramacoexpress Cia Ltda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Curier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American Taxi Cia. Ltda.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Movilización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20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Mediecuador Humana S.A.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Cobertura médica para el personal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Equivida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Seguros para el personal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>
                          <a:effectLst/>
                        </a:rPr>
                        <a:t>Lemon Grill</a:t>
                      </a:r>
                      <a:endParaRPr lang="es-EC" sz="10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050" dirty="0">
                          <a:effectLst/>
                        </a:rPr>
                        <a:t>Alimentación</a:t>
                      </a:r>
                      <a:endParaRPr lang="es-EC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561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22218550"/>
              </p:ext>
            </p:extLst>
          </p:nvPr>
        </p:nvGraphicFramePr>
        <p:xfrm>
          <a:off x="323850" y="1844675"/>
          <a:ext cx="8594725" cy="472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276225" y="273967"/>
            <a:ext cx="8591550" cy="1066801"/>
          </a:xfrm>
          <a:prstGeom prst="rect">
            <a:avLst/>
          </a:prstGeom>
        </p:spPr>
        <p:txBody>
          <a:bodyPr vert="horz" lIns="91429" tIns="45715" rIns="91429" bIns="45715" rtlCol="0" anchor="b" anchorCtr="0">
            <a:noAutofit/>
          </a:bodyPr>
          <a:lstStyle>
            <a:lvl1pPr algn="l" defTabSz="91429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</a:t>
            </a: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Situacional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60968" y="1302584"/>
            <a:ext cx="31111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s-EC" b="1" dirty="0"/>
              <a:t>ANÁLISIS </a:t>
            </a:r>
            <a:r>
              <a:rPr lang="es-EC" b="1" dirty="0" smtClean="0"/>
              <a:t>MACROAMBIENTE</a:t>
            </a:r>
            <a:endParaRPr lang="es-EC" b="1" dirty="0"/>
          </a:p>
        </p:txBody>
      </p:sp>
      <p:sp>
        <p:nvSpPr>
          <p:cNvPr id="6" name="AutoShape 2" descr="Resultado de imagen para FACTOR POLÍT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1916832"/>
            <a:ext cx="2247802" cy="112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14" descr="Resultado de imagen para TASAS DE INTER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5301208"/>
            <a:ext cx="182631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7" descr="Resultado de imagen para INFLACIÓ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931700"/>
            <a:ext cx="1656184" cy="11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esultado de imagen para factor economic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374" b="13192"/>
          <a:stretch/>
        </p:blipFill>
        <p:spPr bwMode="auto">
          <a:xfrm>
            <a:off x="-2252" y="7937"/>
            <a:ext cx="2466975" cy="111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enos"/>
          <p:cNvSpPr/>
          <p:nvPr/>
        </p:nvSpPr>
        <p:spPr>
          <a:xfrm>
            <a:off x="1177211" y="4437112"/>
            <a:ext cx="720080" cy="43204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Menos"/>
          <p:cNvSpPr/>
          <p:nvPr/>
        </p:nvSpPr>
        <p:spPr>
          <a:xfrm>
            <a:off x="7416316" y="4448522"/>
            <a:ext cx="720080" cy="432048"/>
          </a:xfrm>
          <a:prstGeom prst="mathMinu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260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6128103"/>
              </p:ext>
            </p:extLst>
          </p:nvPr>
        </p:nvGraphicFramePr>
        <p:xfrm>
          <a:off x="273050" y="1844824"/>
          <a:ext cx="8594725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Título"/>
          <p:cNvSpPr txBox="1">
            <a:spLocks/>
          </p:cNvSpPr>
          <p:nvPr/>
        </p:nvSpPr>
        <p:spPr>
          <a:xfrm>
            <a:off x="276225" y="228601"/>
            <a:ext cx="8591550" cy="1066801"/>
          </a:xfrm>
          <a:prstGeom prst="rect">
            <a:avLst/>
          </a:prstGeom>
        </p:spPr>
        <p:txBody>
          <a:bodyPr vert="horz" lIns="91429" tIns="45715" rIns="91429" bIns="45715" rtlCol="0" anchor="b" anchorCtr="0">
            <a:noAutofit/>
          </a:bodyPr>
          <a:lstStyle>
            <a:lvl1pPr algn="l" defTabSz="91429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</a:t>
            </a: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Situacional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16409" y="1327669"/>
            <a:ext cx="31111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s-EC" b="1" dirty="0"/>
              <a:t>ANÁLISIS </a:t>
            </a:r>
            <a:r>
              <a:rPr lang="es-EC" b="1" dirty="0" smtClean="0"/>
              <a:t>MACROAMBIENTE</a:t>
            </a:r>
            <a:endParaRPr lang="es-EC" b="1" dirty="0"/>
          </a:p>
        </p:txBody>
      </p:sp>
      <p:sp>
        <p:nvSpPr>
          <p:cNvPr id="7" name="AutoShape 2" descr="Resultado de imagen para factor político Leg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850" y="9113"/>
            <a:ext cx="2343150" cy="169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enos"/>
          <p:cNvSpPr/>
          <p:nvPr/>
        </p:nvSpPr>
        <p:spPr>
          <a:xfrm>
            <a:off x="988790" y="6453336"/>
            <a:ext cx="432048" cy="288032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Menos"/>
          <p:cNvSpPr/>
          <p:nvPr/>
        </p:nvSpPr>
        <p:spPr>
          <a:xfrm>
            <a:off x="3347864" y="6454020"/>
            <a:ext cx="432048" cy="288032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Menos"/>
          <p:cNvSpPr/>
          <p:nvPr/>
        </p:nvSpPr>
        <p:spPr>
          <a:xfrm>
            <a:off x="7862764" y="6453336"/>
            <a:ext cx="432048" cy="288032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Menos"/>
          <p:cNvSpPr/>
          <p:nvPr/>
        </p:nvSpPr>
        <p:spPr>
          <a:xfrm>
            <a:off x="5690959" y="6453336"/>
            <a:ext cx="432048" cy="288032"/>
          </a:xfrm>
          <a:prstGeom prst="mathMin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 descr="Resultado de imagen para lega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10" y="-27384"/>
            <a:ext cx="2495078" cy="135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1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</a:t>
            </a: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 del proyecto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068961"/>
            <a:ext cx="2304256" cy="1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580440109"/>
              </p:ext>
            </p:extLst>
          </p:nvPr>
        </p:nvGraphicFramePr>
        <p:xfrm>
          <a:off x="612776" y="1461954"/>
          <a:ext cx="4535289" cy="4631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5" descr="Resultado de imagen para procesos certificados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7" descr="Resultado de imagen para procesos certificados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653136"/>
            <a:ext cx="17668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186219719"/>
              </p:ext>
            </p:extLst>
          </p:nvPr>
        </p:nvGraphicFramePr>
        <p:xfrm>
          <a:off x="5292080" y="1597248"/>
          <a:ext cx="36724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2 Marcador de contenido"/>
          <p:cNvSpPr txBox="1">
            <a:spLocks/>
          </p:cNvSpPr>
          <p:nvPr/>
        </p:nvSpPr>
        <p:spPr>
          <a:xfrm>
            <a:off x="0" y="6345395"/>
            <a:ext cx="9144000" cy="504055"/>
          </a:xfrm>
          <a:prstGeom prst="rect">
            <a:avLst/>
          </a:prstGeom>
        </p:spPr>
        <p:txBody>
          <a:bodyPr/>
          <a:lstStyle>
            <a:lvl1pPr marL="171429" indent="-173715" algn="l" defTabSz="91429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47" indent="-173715" algn="l" defTabSz="91429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876" indent="-173715" algn="l" defTabSz="91429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892" indent="-173715" algn="l" defTabSz="91429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322" indent="-173715" algn="l" defTabSz="91429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434" indent="-173715" algn="l" defTabSz="9142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292" indent="-173715" algn="l" defTabSz="9142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150" indent="-173715" algn="l" defTabSz="9142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008" indent="-173715" algn="l" defTabSz="91429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000" b="1" cap="small" dirty="0" smtClean="0">
                <a:latin typeface="Georgia" panose="02040502050405020303" pitchFamily="18" charset="0"/>
              </a:rPr>
              <a:t>Planteamiento del Problema</a:t>
            </a:r>
            <a:endParaRPr lang="es-EC" sz="2000" b="1" cap="small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6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9" tIns="45715" rIns="91429" bIns="45715" rtlCol="0" anchor="b" anchorCtr="0">
            <a:noAutofit/>
          </a:bodyPr>
          <a:lstStyle>
            <a:lvl1pPr algn="l" defTabSz="91429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</a:t>
            </a: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Situacional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Resultado de imagen para tecnologí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1781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64667406"/>
              </p:ext>
            </p:extLst>
          </p:nvPr>
        </p:nvGraphicFramePr>
        <p:xfrm>
          <a:off x="274639" y="1556792"/>
          <a:ext cx="5593505" cy="467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6444208" y="3282082"/>
            <a:ext cx="252028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s-EC" sz="1600" dirty="0"/>
              <a:t>L</a:t>
            </a:r>
            <a:r>
              <a:rPr lang="es-EC" sz="1600" dirty="0" smtClean="0"/>
              <a:t>as </a:t>
            </a:r>
            <a:r>
              <a:rPr lang="es-EC" sz="1600" dirty="0"/>
              <a:t>empresas de servicios se destacan en la asignación de recursos a la innovación y desarrollo </a:t>
            </a:r>
          </a:p>
        </p:txBody>
      </p:sp>
      <p:sp>
        <p:nvSpPr>
          <p:cNvPr id="7" name="6 Cerrar llave"/>
          <p:cNvSpPr/>
          <p:nvPr/>
        </p:nvSpPr>
        <p:spPr>
          <a:xfrm>
            <a:off x="6012160" y="1916832"/>
            <a:ext cx="144016" cy="4176464"/>
          </a:xfrm>
          <a:prstGeom prst="rightBrace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6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4238091"/>
              </p:ext>
            </p:extLst>
          </p:nvPr>
        </p:nvGraphicFramePr>
        <p:xfrm>
          <a:off x="467544" y="1484784"/>
          <a:ext cx="3600400" cy="164592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54618"/>
                <a:gridCol w="2945782"/>
              </a:tblGrid>
              <a:tr h="26417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N°</a:t>
                      </a:r>
                      <a:endParaRPr lang="es-EC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43" marR="66043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</a:rPr>
                        <a:t>Oportunidad</a:t>
                      </a:r>
                      <a:endParaRPr lang="es-EC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43" marR="66043" marT="0" marB="0"/>
                </a:tc>
              </a:tr>
              <a:tr h="26417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O1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43" marR="66043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Diversificación de clientes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43" marR="66043" marT="0" marB="0"/>
                </a:tc>
              </a:tr>
              <a:tr h="26417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O2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43" marR="66043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Sistemas </a:t>
                      </a:r>
                      <a:r>
                        <a:rPr lang="es-EC" sz="1200" dirty="0" smtClean="0">
                          <a:effectLst/>
                        </a:rPr>
                        <a:t>tecnológicos avanzados</a:t>
                      </a:r>
                      <a:r>
                        <a:rPr lang="es-EC" sz="1200" baseline="0" dirty="0" smtClean="0">
                          <a:effectLst/>
                        </a:rPr>
                        <a:t> disponibles para la adquisición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43" marR="66043" marT="0" marB="0"/>
                </a:tc>
              </a:tr>
              <a:tr h="26417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O3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43" marR="66043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Veinte años de experiencia en el mercado.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43" marR="66043" marT="0" marB="0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99239"/>
              </p:ext>
            </p:extLst>
          </p:nvPr>
        </p:nvGraphicFramePr>
        <p:xfrm>
          <a:off x="467544" y="3284984"/>
          <a:ext cx="3672408" cy="253577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76063"/>
                <a:gridCol w="3096345"/>
              </a:tblGrid>
              <a:tr h="34121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N</a:t>
                      </a:r>
                      <a:r>
                        <a:rPr lang="es-EC" sz="1200" dirty="0">
                          <a:effectLst/>
                        </a:rPr>
                        <a:t>°</a:t>
                      </a:r>
                      <a:endParaRPr lang="es-EC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18" marR="66018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Amenaza</a:t>
                      </a:r>
                      <a:endParaRPr lang="es-EC" sz="12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18" marR="66018" marT="0" marB="0"/>
                </a:tc>
              </a:tr>
              <a:tr h="33314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A1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18" marR="66018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Negocios realizados con el sector público expuestos demasiado control.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18" marR="66018" marT="0" marB="0"/>
                </a:tc>
              </a:tr>
              <a:tr h="401611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A1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18" marR="66018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Competencia cercana consolidada y con mayor porción de mercado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18" marR="66018" marT="0" marB="0"/>
                </a:tc>
              </a:tr>
              <a:tr h="366768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A2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18" marR="66018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Baja liquidez o solvencia de  los clientes por la situación política económica del país.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18" marR="66018" marT="0" marB="0"/>
                </a:tc>
              </a:tr>
              <a:tr h="275076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A3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18" marR="66018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Aparecimiento de normativa legal agresiva para los negocios fiduciarios 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18" marR="66018" marT="0" marB="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393549"/>
              </p:ext>
            </p:extLst>
          </p:nvPr>
        </p:nvGraphicFramePr>
        <p:xfrm>
          <a:off x="4572000" y="1412776"/>
          <a:ext cx="4248472" cy="195511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34363"/>
                <a:gridCol w="3314109"/>
              </a:tblGrid>
              <a:tr h="264374">
                <a:tc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6094" marR="66094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Fortaleza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</a:tr>
              <a:tr h="358007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F1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Servicio personalizado, analítico y oportuno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</a:tr>
              <a:tr h="416145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F2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Estructura organizacional lineal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</a:tr>
              <a:tr h="358007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F3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Trabajo en equipo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</a:tr>
              <a:tr h="26437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F5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Buena ubicación geográfica de la organización.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11155"/>
              </p:ext>
            </p:extLst>
          </p:nvPr>
        </p:nvGraphicFramePr>
        <p:xfrm>
          <a:off x="4572000" y="3789040"/>
          <a:ext cx="4104456" cy="1920240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615669"/>
                <a:gridCol w="3488787"/>
              </a:tblGrid>
              <a:tr h="274320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N°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Debilidades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</a:tr>
              <a:tr h="26437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D1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Rotación permanente de personal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</a:tr>
              <a:tr h="26437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D2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Sistema de incentivos pobre.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</a:tr>
              <a:tr h="26437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D4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Demora en el proceso de liquidación de fideicomisos.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</a:tr>
              <a:tr h="264374"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D5</a:t>
                      </a:r>
                      <a:endParaRPr lang="es-EC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Personal nuevo desconoce política, objetivos de la organización.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094" marR="66094" marT="0" marB="0"/>
                </a:tc>
              </a:tr>
            </a:tbl>
          </a:graphicData>
        </a:graphic>
      </p:graphicFrame>
      <p:sp>
        <p:nvSpPr>
          <p:cNvPr id="8" name="3 Título"/>
          <p:cNvSpPr txBox="1">
            <a:spLocks noGrp="1"/>
          </p:cNvSpPr>
          <p:nvPr>
            <p:ph type="title"/>
          </p:nvPr>
        </p:nvSpPr>
        <p:spPr>
          <a:xfrm>
            <a:off x="251520" y="22891"/>
            <a:ext cx="8591550" cy="885830"/>
          </a:xfrm>
          <a:prstGeom prst="rect">
            <a:avLst/>
          </a:prstGeom>
        </p:spPr>
        <p:txBody>
          <a:bodyPr vert="horz" lIns="91429" tIns="45715" rIns="91429" bIns="45715" rtlCol="0" anchor="b" anchorCtr="0">
            <a:noAutofit/>
          </a:bodyPr>
          <a:lstStyle>
            <a:lvl1pPr algn="l" defTabSz="91429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</a:t>
            </a: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Situacional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59832" y="958337"/>
            <a:ext cx="31111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s-EC" b="1" dirty="0"/>
              <a:t>ANÁLISIS </a:t>
            </a:r>
            <a:r>
              <a:rPr lang="es-EC" b="1" dirty="0" smtClean="0"/>
              <a:t>FODA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0593661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 noGrp="1"/>
          </p:cNvSpPr>
          <p:nvPr>
            <p:ph type="title"/>
          </p:nvPr>
        </p:nvSpPr>
        <p:spPr>
          <a:xfrm>
            <a:off x="276225" y="228601"/>
            <a:ext cx="8591550" cy="536103"/>
          </a:xfrm>
          <a:prstGeom prst="rect">
            <a:avLst/>
          </a:prstGeom>
        </p:spPr>
        <p:txBody>
          <a:bodyPr vert="horz" lIns="91429" tIns="45715" rIns="91429" bIns="45715" rtlCol="0" anchor="b" anchorCtr="0">
            <a:noAutofit/>
          </a:bodyPr>
          <a:lstStyle>
            <a:lvl1pPr algn="l" defTabSz="91429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III</a:t>
            </a: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Análisis Situacional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032818" y="30108"/>
            <a:ext cx="311118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s-EC" b="1" dirty="0"/>
              <a:t>ANÁLISIS </a:t>
            </a:r>
            <a:r>
              <a:rPr lang="es-EC" b="1" dirty="0" smtClean="0"/>
              <a:t>FODA</a:t>
            </a:r>
            <a:endParaRPr lang="es-EC" b="1" dirty="0"/>
          </a:p>
        </p:txBody>
      </p:sp>
      <p:sp>
        <p:nvSpPr>
          <p:cNvPr id="2" name="1 Rectángulo"/>
          <p:cNvSpPr/>
          <p:nvPr/>
        </p:nvSpPr>
        <p:spPr>
          <a:xfrm>
            <a:off x="1835696" y="980728"/>
            <a:ext cx="5616624" cy="5760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ESTRATEGIAS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862108036"/>
              </p:ext>
            </p:extLst>
          </p:nvPr>
        </p:nvGraphicFramePr>
        <p:xfrm>
          <a:off x="827584" y="2132856"/>
          <a:ext cx="7272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014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39169284"/>
              </p:ext>
            </p:extLst>
          </p:nvPr>
        </p:nvGraphicFramePr>
        <p:xfrm>
          <a:off x="1403648" y="1628800"/>
          <a:ext cx="6529609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9" tIns="45715" rIns="91429" bIns="45715" rtlCol="0" anchor="b" anchorCtr="0">
            <a:noAutofit/>
          </a:bodyPr>
          <a:lstStyle>
            <a:lvl1pPr algn="l" defTabSz="91429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</a:t>
            </a: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 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uditoria de Gestión de la Calidad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450540"/>
              </p:ext>
            </p:extLst>
          </p:nvPr>
        </p:nvGraphicFramePr>
        <p:xfrm>
          <a:off x="827584" y="3140968"/>
          <a:ext cx="5289549" cy="246888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278631"/>
                <a:gridCol w="2005459"/>
                <a:gridCol w="2005459"/>
              </a:tblGrid>
              <a:tr h="0">
                <a:tc row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</a:p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 Auditoría Interna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Auditoria Externa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Auditoría a proveedores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25209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Auditorías de tercera parte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  <a:tr h="864235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0" dirty="0">
                          <a:effectLst/>
                        </a:rPr>
                        <a:t>A veces llamada auditoría de primera parte</a:t>
                      </a:r>
                      <a:endParaRPr lang="es-EC" sz="1200" b="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 veces llamada auditoría de segunda parte.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Para propósitos legales, regulatorios y similares.    </a:t>
                      </a:r>
                    </a:p>
                    <a:p>
                      <a:pPr indent="25209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Para certificación (Ver también los requisitos en ISO/IEC 17021:2011)                                                         </a:t>
                      </a:r>
                      <a:endParaRPr lang="es-EC" sz="1200" dirty="0">
                        <a:solidFill>
                          <a:srgbClr val="365F9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AutoShape 4" descr="Resultado de imagen para auditoria inter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9604" y="3284984"/>
            <a:ext cx="222347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827584" y="2852936"/>
            <a:ext cx="1368152" cy="2592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36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 txBox="1">
            <a:spLocks noGrp="1"/>
          </p:cNvSpPr>
          <p:nvPr>
            <p:ph type="title"/>
          </p:nvPr>
        </p:nvSpPr>
        <p:spPr>
          <a:xfrm>
            <a:off x="251520" y="22891"/>
            <a:ext cx="8591550" cy="885830"/>
          </a:xfrm>
          <a:prstGeom prst="rect">
            <a:avLst/>
          </a:prstGeom>
        </p:spPr>
        <p:txBody>
          <a:bodyPr vert="horz" lIns="91429" tIns="45715" rIns="91429" bIns="45715" rtlCol="0" anchor="b" anchorCtr="0">
            <a:noAutofit/>
          </a:bodyPr>
          <a:lstStyle>
            <a:lvl1pPr algn="l" defTabSz="91429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</a:t>
            </a: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 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uditoria de Gestión de la Calidad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6 Marcador de contenido"/>
          <p:cNvPicPr>
            <a:picLocks noGrp="1"/>
          </p:cNvPicPr>
          <p:nvPr>
            <p:ph sz="quarter" idx="13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3053" t="16720" r="32980" b="16733"/>
          <a:stretch/>
        </p:blipFill>
        <p:spPr bwMode="auto">
          <a:xfrm>
            <a:off x="4139952" y="980728"/>
            <a:ext cx="4832300" cy="5616623"/>
          </a:xfrm>
          <a:prstGeom prst="rect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997979166"/>
              </p:ext>
            </p:extLst>
          </p:nvPr>
        </p:nvGraphicFramePr>
        <p:xfrm>
          <a:off x="179512" y="1772816"/>
          <a:ext cx="37799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253822" y="1150005"/>
            <a:ext cx="3528392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>
                <a:solidFill>
                  <a:schemeClr val="tx1"/>
                </a:solidFill>
              </a:rPr>
              <a:t>Gestión de actividades de Auditoría</a:t>
            </a:r>
            <a:endParaRPr lang="es-EC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74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362" t="18855" r="35405" b="7476"/>
          <a:stretch/>
        </p:blipFill>
        <p:spPr bwMode="auto">
          <a:xfrm>
            <a:off x="467544" y="1124744"/>
            <a:ext cx="4464496" cy="5226769"/>
          </a:xfrm>
          <a:prstGeom prst="rect">
            <a:avLst/>
          </a:prstGeom>
          <a:ln w="28575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3 Título"/>
          <p:cNvSpPr txBox="1">
            <a:spLocks/>
          </p:cNvSpPr>
          <p:nvPr/>
        </p:nvSpPr>
        <p:spPr>
          <a:xfrm>
            <a:off x="372938" y="175291"/>
            <a:ext cx="8591550" cy="885830"/>
          </a:xfrm>
          <a:prstGeom prst="rect">
            <a:avLst/>
          </a:prstGeom>
        </p:spPr>
        <p:txBody>
          <a:bodyPr vert="horz" lIns="91429" tIns="45715" rIns="91429" bIns="45715" rtlCol="0" anchor="b" anchorCtr="0">
            <a:noAutofit/>
          </a:bodyPr>
          <a:lstStyle>
            <a:lvl1pPr algn="l" defTabSz="91429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IV</a:t>
            </a: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 Auditoria de Gestión de la Calidad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31682544"/>
              </p:ext>
            </p:extLst>
          </p:nvPr>
        </p:nvGraphicFramePr>
        <p:xfrm>
          <a:off x="5168592" y="1268760"/>
          <a:ext cx="3779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238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395536" y="2060848"/>
            <a:ext cx="8591550" cy="1066801"/>
          </a:xfrm>
          <a:prstGeom prst="rect">
            <a:avLst/>
          </a:prstGeom>
        </p:spPr>
        <p:txBody>
          <a:bodyPr vert="horz" lIns="91429" tIns="45715" rIns="91429" bIns="45715" rtlCol="0" anchor="b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29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lvl="0" algn="ctr"/>
            <a: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CAPITULO V</a:t>
            </a:r>
            <a:br>
              <a:rPr lang="es-EC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APLICACIÓN DEL PROYECTO</a:t>
            </a:r>
          </a:p>
        </p:txBody>
      </p:sp>
      <p:sp>
        <p:nvSpPr>
          <p:cNvPr id="5" name="AutoShape 2" descr="Resultado de imagen para Auditor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2742" y="34290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7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80" t="25983" r="18616" b="12240"/>
          <a:stretch/>
        </p:blipFill>
        <p:spPr bwMode="auto">
          <a:xfrm>
            <a:off x="1331640" y="1196752"/>
            <a:ext cx="6696744" cy="30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80" t="47262" r="19013" b="25786"/>
          <a:stretch/>
        </p:blipFill>
        <p:spPr bwMode="auto">
          <a:xfrm>
            <a:off x="1331640" y="4286220"/>
            <a:ext cx="6624736" cy="15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52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11" t="26220" r="19279" b="15147"/>
          <a:stretch/>
        </p:blipFill>
        <p:spPr bwMode="auto">
          <a:xfrm>
            <a:off x="2051720" y="260648"/>
            <a:ext cx="669674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7" t="61447" r="19679" b="12783"/>
          <a:stretch/>
        </p:blipFill>
        <p:spPr bwMode="auto">
          <a:xfrm>
            <a:off x="2123728" y="3789040"/>
            <a:ext cx="662473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323528" y="612695"/>
            <a:ext cx="432048" cy="21682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s-EC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1043608" y="1752238"/>
            <a:ext cx="432048" cy="20882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D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s-EC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23528" y="2933328"/>
            <a:ext cx="432048" cy="21682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G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ON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8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577" t="28661" r="18618" b="9196"/>
          <a:stretch/>
        </p:blipFill>
        <p:spPr bwMode="auto">
          <a:xfrm>
            <a:off x="4860032" y="188640"/>
            <a:ext cx="4032448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27" t="29503" r="54396" b="8035"/>
          <a:stretch/>
        </p:blipFill>
        <p:spPr bwMode="auto">
          <a:xfrm>
            <a:off x="251520" y="260648"/>
            <a:ext cx="439248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78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 del proyecto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4746415"/>
              </p:ext>
            </p:extLst>
          </p:nvPr>
        </p:nvGraphicFramePr>
        <p:xfrm>
          <a:off x="395537" y="692697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5373216"/>
            <a:ext cx="224981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 descr="Resultado de imagen para situación actual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7" descr="Resultado de imagen para situación actual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3" y="4862275"/>
            <a:ext cx="1423045" cy="142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Resultado de imagen para servicio de calidad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4395152"/>
            <a:ext cx="1944216" cy="118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4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21" t="32168" r="54082" b="11906"/>
          <a:stretch/>
        </p:blipFill>
        <p:spPr bwMode="auto">
          <a:xfrm>
            <a:off x="4788024" y="260648"/>
            <a:ext cx="403244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37" t="24969" r="18789" b="10167"/>
          <a:stretch/>
        </p:blipFill>
        <p:spPr bwMode="auto">
          <a:xfrm>
            <a:off x="323528" y="260648"/>
            <a:ext cx="417646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23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7" t="19836" r="19679" b="22239"/>
          <a:stretch/>
        </p:blipFill>
        <p:spPr bwMode="auto">
          <a:xfrm>
            <a:off x="1907704" y="332656"/>
            <a:ext cx="691276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8" t="54118" r="19546" b="18693"/>
          <a:stretch/>
        </p:blipFill>
        <p:spPr bwMode="auto">
          <a:xfrm>
            <a:off x="1907704" y="3861048"/>
            <a:ext cx="6912768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3528" y="612695"/>
            <a:ext cx="432048" cy="41124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ADMI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ON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11836" y="2276872"/>
            <a:ext cx="432048" cy="29517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B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L</a:t>
            </a:r>
          </a:p>
          <a:p>
            <a:pPr algn="ctr"/>
            <a:r>
              <a:rPr lang="es-EC" dirty="0">
                <a:solidFill>
                  <a:schemeClr val="tx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967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41" t="19836" r="54057" b="10655"/>
          <a:stretch/>
        </p:blipFill>
        <p:spPr bwMode="auto">
          <a:xfrm>
            <a:off x="251520" y="188640"/>
            <a:ext cx="4248471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667" t="19609" r="18669" b="13103"/>
          <a:stretch/>
        </p:blipFill>
        <p:spPr bwMode="auto">
          <a:xfrm>
            <a:off x="4689230" y="188640"/>
            <a:ext cx="420325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98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37" t="24969" r="18789" b="10167"/>
          <a:stretch/>
        </p:blipFill>
        <p:spPr bwMode="auto">
          <a:xfrm>
            <a:off x="251520" y="188640"/>
            <a:ext cx="4104456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59" t="27734" r="18506" b="18255"/>
          <a:stretch/>
        </p:blipFill>
        <p:spPr bwMode="auto">
          <a:xfrm>
            <a:off x="4572000" y="188640"/>
            <a:ext cx="432048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9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39" t="25345" r="53846" b="7739"/>
          <a:stretch/>
        </p:blipFill>
        <p:spPr bwMode="auto">
          <a:xfrm>
            <a:off x="2339752" y="188640"/>
            <a:ext cx="430236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68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12" t="21018" r="19546" b="13965"/>
          <a:stretch/>
        </p:blipFill>
        <p:spPr bwMode="auto">
          <a:xfrm>
            <a:off x="1835696" y="332656"/>
            <a:ext cx="691276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78" t="63101" r="19545" b="12547"/>
          <a:stretch/>
        </p:blipFill>
        <p:spPr bwMode="auto">
          <a:xfrm>
            <a:off x="1835696" y="3860460"/>
            <a:ext cx="691276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23528" y="612696"/>
            <a:ext cx="432048" cy="24562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 smtClean="0">
              <a:solidFill>
                <a:schemeClr val="tx1"/>
              </a:solidFill>
            </a:endParaRP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G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EC" dirty="0">
                <a:solidFill>
                  <a:schemeClr val="tx1"/>
                </a:solidFill>
              </a:rPr>
              <a:t>A</a:t>
            </a:r>
            <a:endParaRPr lang="es-EC" dirty="0" smtClean="0">
              <a:solidFill>
                <a:schemeClr val="tx1"/>
              </a:solidFill>
            </a:endParaRP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911836" y="2276872"/>
            <a:ext cx="432048" cy="29517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F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D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U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C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EC" dirty="0" smtClean="0">
                <a:solidFill>
                  <a:schemeClr val="tx1"/>
                </a:solidFill>
              </a:rPr>
              <a:t>A</a:t>
            </a:r>
          </a:p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1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195" t="22477" r="54070" b="9652"/>
          <a:stretch/>
        </p:blipFill>
        <p:spPr bwMode="auto">
          <a:xfrm>
            <a:off x="251520" y="188640"/>
            <a:ext cx="410445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737" t="24969" r="18789" b="10167"/>
          <a:stretch/>
        </p:blipFill>
        <p:spPr bwMode="auto">
          <a:xfrm>
            <a:off x="4644008" y="188640"/>
            <a:ext cx="424847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22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96" t="20087" r="53398" b="11794"/>
          <a:stretch/>
        </p:blipFill>
        <p:spPr bwMode="auto">
          <a:xfrm>
            <a:off x="320040" y="188640"/>
            <a:ext cx="410794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221" t="21900" r="18087" b="50942"/>
          <a:stretch/>
        </p:blipFill>
        <p:spPr bwMode="auto">
          <a:xfrm>
            <a:off x="4788024" y="260648"/>
            <a:ext cx="403136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87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Enlace Negocios Fiduciarios cuenta con toda la documentación determinada en los requisitos de la norma ISO 9001-2008, y esta documentación se mantiene legible y fácilmente identificable.</a:t>
            </a:r>
          </a:p>
          <a:p>
            <a:pPr lvl="0" algn="just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procesos auditados fueron; Gerencia Fiduciaria y administración Contable, los cuales al ser evaluados, exteriorizaron que tienen ciertas oportunidades de mejora, sin embargo los procesos cumplen con los requisitos determinados en la norma. </a:t>
            </a:r>
          </a:p>
          <a:p>
            <a:pPr lvl="0" algn="just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pudo verificar que la alta dirección y los encargados de cada proceso de la organización mantienen reuniones periódicas para la evaluación del Sistema de Gestión de la Calidad.</a:t>
            </a:r>
          </a:p>
          <a:p>
            <a:pPr algn="just"/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0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recomienda a Enlace Negocios Fiduciarios implementar las acciones correctivas y oportunidades de mejora identificadas, con el fin de que los procesos auditados puedan mejorar su eficiencia.</a:t>
            </a:r>
          </a:p>
          <a:p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Obtener la certificación ISO 9001-2008 de los procesos examinados y mantenerla mediante  el análisis periódico de los procesos y la mejora continua de los mismos.</a:t>
            </a:r>
          </a:p>
          <a:p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C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las acciones necesarias para que el personal de la empresa, se identifique con la política y objetivos de calidad. Y que estos sean cumplidos en el día a día del colaborador.  </a:t>
            </a:r>
          </a:p>
          <a:p>
            <a:endParaRPr lang="es-EC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3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29" tIns="45715" rIns="91429" bIns="45715" rtlCol="0" anchor="b" anchorCtr="0">
            <a:noAutofit/>
          </a:bodyPr>
          <a:lstStyle>
            <a:lvl1pPr algn="l" defTabSz="91429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s-EC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VI</a:t>
            </a: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</a:t>
            </a:r>
            <a:endParaRPr lang="es-EC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78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sultado de imagen para muchas graci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04"/>
          <a:stretch/>
        </p:blipFill>
        <p:spPr bwMode="auto">
          <a:xfrm>
            <a:off x="1115616" y="764704"/>
            <a:ext cx="676875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9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99012021"/>
              </p:ext>
            </p:extLst>
          </p:nvPr>
        </p:nvGraphicFramePr>
        <p:xfrm>
          <a:off x="274639" y="1298576"/>
          <a:ext cx="8594725" cy="4937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</a:t>
            </a: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 del proyecto</a:t>
            </a:r>
          </a:p>
        </p:txBody>
      </p:sp>
      <p:sp>
        <p:nvSpPr>
          <p:cNvPr id="2" name="AutoShape 2" descr="Resultado de imagen para Objetiv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797153"/>
            <a:ext cx="288032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52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76225" y="228602"/>
            <a:ext cx="8591550" cy="752128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 del proyecto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13593537"/>
              </p:ext>
            </p:extLst>
          </p:nvPr>
        </p:nvGraphicFramePr>
        <p:xfrm>
          <a:off x="683568" y="1628800"/>
          <a:ext cx="3240360" cy="2348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36145" y="1268760"/>
            <a:ext cx="3825552" cy="53201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lvl="0"/>
            <a:r>
              <a:rPr lang="es-EC" sz="1400" b="1" dirty="0">
                <a:latin typeface="Georgia" panose="02040502050405020303" pitchFamily="18" charset="0"/>
              </a:rPr>
              <a:t>ISO 9001:2008: </a:t>
            </a:r>
            <a:r>
              <a:rPr lang="es-EC" sz="1400" dirty="0">
                <a:latin typeface="Georgia" panose="02040502050405020303" pitchFamily="18" charset="0"/>
              </a:rPr>
              <a:t>Especifica requisitos para un SGC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63400" y="1112673"/>
            <a:ext cx="3825552" cy="31217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lvl="0"/>
            <a:r>
              <a:rPr lang="es-EC" sz="1400" b="1" dirty="0" smtClean="0">
                <a:latin typeface="Georgia" panose="02040502050405020303" pitchFamily="18" charset="0"/>
              </a:rPr>
              <a:t>Enfoque basado </a:t>
            </a:r>
            <a:r>
              <a:rPr lang="es-EC" sz="1400" b="1" dirty="0">
                <a:latin typeface="Georgia" panose="02040502050405020303" pitchFamily="18" charset="0"/>
              </a:rPr>
              <a:t>en procesos</a:t>
            </a:r>
            <a:endParaRPr lang="es-EC" sz="1400" dirty="0">
              <a:latin typeface="Georgia" panose="02040502050405020303" pitchFamily="18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79512" y="625670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 REFERENCIAL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135724056"/>
              </p:ext>
            </p:extLst>
          </p:nvPr>
        </p:nvGraphicFramePr>
        <p:xfrm>
          <a:off x="-309675" y="3789040"/>
          <a:ext cx="468052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6 Flecha derecha"/>
          <p:cNvSpPr/>
          <p:nvPr/>
        </p:nvSpPr>
        <p:spPr>
          <a:xfrm>
            <a:off x="1043608" y="3933056"/>
            <a:ext cx="2520280" cy="57606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Requisitos de la norma</a:t>
            </a:r>
            <a:endParaRPr lang="es-EC" dirty="0"/>
          </a:p>
        </p:txBody>
      </p:sp>
      <p:pic>
        <p:nvPicPr>
          <p:cNvPr id="10" name="9 Imagen"/>
          <p:cNvPicPr/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67" t="40598" r="27642" b="7732"/>
          <a:stretch/>
        </p:blipFill>
        <p:spPr bwMode="auto">
          <a:xfrm>
            <a:off x="4642254" y="1606775"/>
            <a:ext cx="4322234" cy="391045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10 Elipse"/>
          <p:cNvSpPr/>
          <p:nvPr/>
        </p:nvSpPr>
        <p:spPr>
          <a:xfrm>
            <a:off x="4716016" y="2818616"/>
            <a:ext cx="1080120" cy="21602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Elipse"/>
          <p:cNvSpPr/>
          <p:nvPr/>
        </p:nvSpPr>
        <p:spPr>
          <a:xfrm>
            <a:off x="7252662" y="3898736"/>
            <a:ext cx="1080120" cy="75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Elipse"/>
          <p:cNvSpPr/>
          <p:nvPr/>
        </p:nvSpPr>
        <p:spPr>
          <a:xfrm>
            <a:off x="7884368" y="2996952"/>
            <a:ext cx="1080120" cy="75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 descr="Resultado de imagen para phva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51" t="7316" r="8528" b="9154"/>
          <a:stretch/>
        </p:blipFill>
        <p:spPr bwMode="auto">
          <a:xfrm>
            <a:off x="7252662" y="4869160"/>
            <a:ext cx="1927850" cy="201622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06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110884544"/>
              </p:ext>
            </p:extLst>
          </p:nvPr>
        </p:nvGraphicFramePr>
        <p:xfrm>
          <a:off x="899592" y="1397000"/>
          <a:ext cx="2664296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834093792"/>
              </p:ext>
            </p:extLst>
          </p:nvPr>
        </p:nvGraphicFramePr>
        <p:xfrm>
          <a:off x="4499992" y="1340768"/>
          <a:ext cx="439248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3 Título"/>
          <p:cNvSpPr>
            <a:spLocks noGrp="1"/>
          </p:cNvSpPr>
          <p:nvPr>
            <p:ph type="title"/>
          </p:nvPr>
        </p:nvSpPr>
        <p:spPr>
          <a:xfrm>
            <a:off x="251520" y="260649"/>
            <a:ext cx="8591550" cy="890737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 del proyecto</a:t>
            </a:r>
          </a:p>
        </p:txBody>
      </p:sp>
    </p:spTree>
    <p:extLst>
      <p:ext uri="{BB962C8B-B14F-4D97-AF65-F5344CB8AC3E}">
        <p14:creationId xmlns:p14="http://schemas.microsoft.com/office/powerpoint/2010/main" val="12414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76225" y="-14064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CAPITULO II</a:t>
            </a: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EMPRESA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3253733"/>
              </p:ext>
            </p:extLst>
          </p:nvPr>
        </p:nvGraphicFramePr>
        <p:xfrm>
          <a:off x="274639" y="1124744"/>
          <a:ext cx="8594725" cy="5110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Rectángulo"/>
          <p:cNvSpPr/>
          <p:nvPr/>
        </p:nvSpPr>
        <p:spPr>
          <a:xfrm>
            <a:off x="0" y="2322"/>
            <a:ext cx="2952328" cy="936104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5" name="4 Imagen"/>
          <p:cNvPicPr/>
          <p:nvPr/>
        </p:nvPicPr>
        <p:blipFill rotWithShape="1">
          <a:blip r:embed="rId8"/>
          <a:srcRect l="45669" t="84346" r="36220" b="6204"/>
          <a:stretch/>
        </p:blipFill>
        <p:spPr bwMode="auto">
          <a:xfrm>
            <a:off x="6929609" y="5027007"/>
            <a:ext cx="2052228" cy="850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utoShape 2" descr="Resultado de imagen para bi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4" t="12353" r="9063" b="29081"/>
          <a:stretch/>
        </p:blipFill>
        <p:spPr bwMode="auto">
          <a:xfrm>
            <a:off x="389093" y="4783013"/>
            <a:ext cx="1813902" cy="84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6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00963873"/>
              </p:ext>
            </p:extLst>
          </p:nvPr>
        </p:nvGraphicFramePr>
        <p:xfrm>
          <a:off x="3635896" y="1412776"/>
          <a:ext cx="5256583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EMPRESA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2322"/>
            <a:ext cx="2952328" cy="936104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AutoShape 2" descr="Resultado de imagen para MIS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8" name="Picture 4" descr="Resultado de imagen para visión mision y objetivos de una empres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035" y="155679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Resultado de imagen para calid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89" y="4310063"/>
            <a:ext cx="2430139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5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51087441"/>
              </p:ext>
            </p:extLst>
          </p:nvPr>
        </p:nvGraphicFramePr>
        <p:xfrm>
          <a:off x="249754" y="1224285"/>
          <a:ext cx="8594725" cy="3426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238041" y="158085"/>
            <a:ext cx="8591550" cy="936104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CAPITULO II</a:t>
            </a: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EMPRESA</a:t>
            </a:r>
          </a:p>
        </p:txBody>
      </p:sp>
      <p:sp>
        <p:nvSpPr>
          <p:cNvPr id="6" name="AutoShape 2" descr="Resultado de imagen para TRANSPAR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797152"/>
            <a:ext cx="1944216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Resultado de imagen para COMPROMISO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4797152"/>
            <a:ext cx="1962919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Resultado de imagen para LEALTAD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47" t="10290" r="10578"/>
          <a:stretch/>
        </p:blipFill>
        <p:spPr bwMode="auto">
          <a:xfrm>
            <a:off x="7029449" y="4853558"/>
            <a:ext cx="179102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9" descr="Resultado de imagen para INTEGRIDA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4650854"/>
            <a:ext cx="2040161" cy="1516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142430" y="1098690"/>
            <a:ext cx="5021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VALORES ENLACE NEGOCIOS FIDUIARIOS</a:t>
            </a:r>
            <a:endParaRPr lang="es-EC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0" y="2322"/>
            <a:ext cx="2952328" cy="936104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118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TM02455596[[fn=Primavera]]</Template>
  <TotalTime>2139</TotalTime>
  <Words>1550</Words>
  <Application>Microsoft Office PowerPoint</Application>
  <PresentationFormat>Presentación en pantalla (4:3)</PresentationFormat>
  <Paragraphs>339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Soho</vt:lpstr>
      <vt:lpstr>TEMA: AUDITORÍA DE PRIMERA PARTE SEGÚN LAS NORMAS ISO 9001-2008, APLICADA A LOS PROCESOS PRODUCTIVOS DE: GERENCIA FIDUCIARIA Y ADMINISTRACIÓN CONTABLE DE LA EMPRESA ENLACE  NEGOCIOS FIDUCIARIOS, UBICADA EN LA CIUDAD DE QUITO, POR EL PERÍODO ENERO – JULIO DEL 2015</vt:lpstr>
      <vt:lpstr>CAPITULO I Definición del proyecto</vt:lpstr>
      <vt:lpstr>CAPITULO I Definición del proyecto</vt:lpstr>
      <vt:lpstr>CAPITULO I Definición del proyecto</vt:lpstr>
      <vt:lpstr>CAPITULO I Definición del proyecto</vt:lpstr>
      <vt:lpstr>CAPITULO I Definición del proyecto</vt:lpstr>
      <vt:lpstr>CAPITULO II LA EMPRESA</vt:lpstr>
      <vt:lpstr>CAPITULO II LA EMPRESA</vt:lpstr>
      <vt:lpstr>CAPITULO II LA EMPRESA</vt:lpstr>
      <vt:lpstr>CAPITULO III Análisis Situacional</vt:lpstr>
      <vt:lpstr>CAPITULO III Análisis Situacional</vt:lpstr>
      <vt:lpstr>Presentación de PowerPoint</vt:lpstr>
      <vt:lpstr>Presentación de PowerPoint</vt:lpstr>
      <vt:lpstr>Presentación de PowerPoint</vt:lpstr>
      <vt:lpstr>Presentación de PowerPoint</vt:lpstr>
      <vt:lpstr>CAPITULO III Análisis Situacional</vt:lpstr>
      <vt:lpstr>Presentación de PowerPoint</vt:lpstr>
      <vt:lpstr>CAPITULO III Análisis Situacional</vt:lpstr>
      <vt:lpstr>Presentación de PowerPoint</vt:lpstr>
      <vt:lpstr>CAPITULO III Análisis Situacional</vt:lpstr>
      <vt:lpstr>CAPITULO III Análisis Situacional</vt:lpstr>
      <vt:lpstr>CAPITULO III Análisis Situacional</vt:lpstr>
      <vt:lpstr>CAPITULO IV Marco Teórico Auditoria de Gestión de la Calidad</vt:lpstr>
      <vt:lpstr>CAPITULO IV Marco Teórico Auditoria de Gestión de la Calidad</vt:lpstr>
      <vt:lpstr>Presentación de PowerPoint</vt:lpstr>
      <vt:lpstr>CAPITULO V APLICACIÓN DEL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CAPITULO VI Conclusiones y Recomendaciones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AUDITORÍA DE PRIMERA PARTE SEGÚN LAS NORMAS ISO 9001-2008, APLICADA A LOS PROCESOS PRODUCTIVOS DE: GERENCIA FIDUCIARIA Y ADMINISTRACIÓN CONTABLE DE LA EMPRESA ENLACE  NEGOCIOS FIDUCIARIOS, UBICADA EN LA CIUDAD DE QUITO, POR EL PERÍODO ENERO – JULIO DEL 2015</dc:title>
  <dc:creator>KLEBER CAICEDO</dc:creator>
  <cp:lastModifiedBy>KLEBER CAICEDO</cp:lastModifiedBy>
  <cp:revision>123</cp:revision>
  <dcterms:created xsi:type="dcterms:W3CDTF">2016-02-12T00:23:05Z</dcterms:created>
  <dcterms:modified xsi:type="dcterms:W3CDTF">2016-02-23T22:02:53Z</dcterms:modified>
</cp:coreProperties>
</file>