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docProps/core.xml" ContentType="application/vnd.openxmlformats-package.core-properties+xml"/>
  <Override PartName="/docProps/app.xml" ContentType="application/vnd.openxmlformats-officedocument.extended-properties+xml"/>
  <Override PartName="/ppt/diagrams/data19.xml" ContentType="application/vnd.openxmlformats-officedocument.drawingml.diagramData+xml"/>
  <Override PartName="/ppt/diagrams/layout170.xml" ContentType="application/vnd.openxmlformats-officedocument.drawingml.diagramLayout+xml"/>
  <Override PartName="/ppt/diagrams/quickStyle170.xml" ContentType="application/vnd.openxmlformats-officedocument.drawingml.diagramStyle+xml"/>
  <Override PartName="/ppt/diagrams/colors170.xml" ContentType="application/vnd.openxmlformats-officedocument.drawingml.diagramCol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9"/>
  </p:notesMasterIdLst>
  <p:sldIdLst>
    <p:sldId id="256" r:id="rId2"/>
    <p:sldId id="257" r:id="rId3"/>
    <p:sldId id="428" r:id="rId4"/>
    <p:sldId id="429" r:id="rId5"/>
    <p:sldId id="430" r:id="rId6"/>
    <p:sldId id="431" r:id="rId7"/>
    <p:sldId id="260" r:id="rId8"/>
    <p:sldId id="262" r:id="rId9"/>
    <p:sldId id="263" r:id="rId10"/>
    <p:sldId id="264" r:id="rId11"/>
    <p:sldId id="274" r:id="rId12"/>
    <p:sldId id="276" r:id="rId13"/>
    <p:sldId id="272" r:id="rId14"/>
    <p:sldId id="402" r:id="rId15"/>
    <p:sldId id="423" r:id="rId16"/>
    <p:sldId id="424" r:id="rId17"/>
    <p:sldId id="266" r:id="rId18"/>
    <p:sldId id="267" r:id="rId19"/>
    <p:sldId id="268" r:id="rId20"/>
    <p:sldId id="269" r:id="rId21"/>
    <p:sldId id="265" r:id="rId22"/>
    <p:sldId id="270" r:id="rId23"/>
    <p:sldId id="271" r:id="rId24"/>
    <p:sldId id="275" r:id="rId25"/>
    <p:sldId id="289" r:id="rId26"/>
    <p:sldId id="290" r:id="rId27"/>
    <p:sldId id="291" r:id="rId28"/>
    <p:sldId id="292" r:id="rId29"/>
    <p:sldId id="425" r:id="rId30"/>
    <p:sldId id="293" r:id="rId31"/>
    <p:sldId id="403" r:id="rId32"/>
    <p:sldId id="404" r:id="rId33"/>
    <p:sldId id="397" r:id="rId34"/>
    <p:sldId id="405" r:id="rId35"/>
    <p:sldId id="426" r:id="rId36"/>
    <p:sldId id="427" r:id="rId37"/>
    <p:sldId id="398" r:id="rId38"/>
    <p:sldId id="407" r:id="rId39"/>
    <p:sldId id="399" r:id="rId40"/>
    <p:sldId id="406" r:id="rId41"/>
    <p:sldId id="400" r:id="rId42"/>
    <p:sldId id="411" r:id="rId43"/>
    <p:sldId id="419" r:id="rId44"/>
    <p:sldId id="412" r:id="rId45"/>
    <p:sldId id="413" r:id="rId46"/>
    <p:sldId id="414" r:id="rId47"/>
    <p:sldId id="401" r:id="rId48"/>
    <p:sldId id="415" r:id="rId49"/>
    <p:sldId id="416" r:id="rId50"/>
    <p:sldId id="417" r:id="rId51"/>
    <p:sldId id="418" r:id="rId52"/>
    <p:sldId id="420" r:id="rId53"/>
    <p:sldId id="421" r:id="rId54"/>
    <p:sldId id="422" r:id="rId55"/>
    <p:sldId id="301" r:id="rId56"/>
    <p:sldId id="302" r:id="rId57"/>
    <p:sldId id="303" r:id="rId58"/>
    <p:sldId id="408" r:id="rId59"/>
    <p:sldId id="409" r:id="rId60"/>
    <p:sldId id="305" r:id="rId61"/>
    <p:sldId id="333" r:id="rId62"/>
    <p:sldId id="390" r:id="rId63"/>
    <p:sldId id="391" r:id="rId64"/>
    <p:sldId id="392" r:id="rId65"/>
    <p:sldId id="393" r:id="rId66"/>
    <p:sldId id="394" r:id="rId67"/>
    <p:sldId id="395" r:id="rId68"/>
  </p:sldIdLst>
  <p:sldSz cx="12192000" cy="6858000"/>
  <p:notesSz cx="6858000" cy="9144000"/>
  <p:defaultTex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4C1A8A3-306A-4EB7-A6B1-4F7E0EB9C5D6}" styleName="Estilo medio 3 - Énfasis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9631B5-78F2-41C9-869B-9F39066F8104}" styleName="Estilo medio 3 - Énfasis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0"/>
    <p:restoredTop sz="96291"/>
  </p:normalViewPr>
  <p:slideViewPr>
    <p:cSldViewPr snapToGrid="0" snapToObjects="1">
      <p:cViewPr varScale="1">
        <p:scale>
          <a:sx n="70" d="100"/>
          <a:sy n="70" d="100"/>
        </p:scale>
        <p:origin x="714"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lenin\Desktop\TESIS\cartasDeControl.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lenin\Desktop\TESIS\cartasDeControl.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lenin\Desktop\TESIS\cartasDeControl.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lenin\Desktop\TESIS\cartasDeControl.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lenin\Desktop\TESIS\cartasDeControl.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lenin\Desktop\TESIS\cartasDeControl.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S_tradnl"/>
              <a:t>Gráfico</a:t>
            </a:r>
            <a:r>
              <a:rPr lang="es-ES_tradnl" baseline="0"/>
              <a:t> X-Bar</a:t>
            </a:r>
            <a:endParaRPr lang="es-ES_tradnl"/>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manualLayout>
          <c:layoutTarget val="inner"/>
          <c:xMode val="edge"/>
          <c:yMode val="edge"/>
          <c:x val="0.17924869648609401"/>
          <c:y val="0.218192661070989"/>
          <c:w val="0.64362958099492695"/>
          <c:h val="0.68746834011805502"/>
        </c:manualLayout>
      </c:layout>
      <c:lineChart>
        <c:grouping val="standard"/>
        <c:varyColors val="0"/>
        <c:ser>
          <c:idx val="0"/>
          <c:order val="0"/>
          <c:tx>
            <c:v>ULCx</c:v>
          </c:tx>
          <c:spPr>
            <a:ln w="28575" cap="rnd">
              <a:solidFill>
                <a:schemeClr val="accent1"/>
              </a:solidFill>
              <a:round/>
            </a:ln>
            <a:effectLst/>
          </c:spPr>
          <c:marker>
            <c:symbol val="circle"/>
            <c:size val="5"/>
            <c:spPr>
              <a:solidFill>
                <a:schemeClr val="accent1"/>
              </a:solidFill>
              <a:ln w="9525">
                <a:solidFill>
                  <a:schemeClr val="accent1"/>
                </a:solidFill>
              </a:ln>
              <a:effectLst/>
            </c:spPr>
          </c:marker>
          <c:val>
            <c:numRef>
              <c:f>Hoja1!$J$6:$J$20</c:f>
              <c:numCache>
                <c:formatCode>General</c:formatCode>
                <c:ptCount val="15"/>
                <c:pt idx="0">
                  <c:v>40.082546000000001</c:v>
                </c:pt>
                <c:pt idx="1">
                  <c:v>40.082546000000001</c:v>
                </c:pt>
                <c:pt idx="2">
                  <c:v>40.082546000000001</c:v>
                </c:pt>
                <c:pt idx="3">
                  <c:v>40.082546000000001</c:v>
                </c:pt>
                <c:pt idx="4">
                  <c:v>40.082546000000001</c:v>
                </c:pt>
                <c:pt idx="5">
                  <c:v>40.082546000000001</c:v>
                </c:pt>
                <c:pt idx="6">
                  <c:v>40.082546000000001</c:v>
                </c:pt>
                <c:pt idx="7">
                  <c:v>40.082546000000001</c:v>
                </c:pt>
                <c:pt idx="8">
                  <c:v>40.082546000000001</c:v>
                </c:pt>
                <c:pt idx="9">
                  <c:v>40.082546000000001</c:v>
                </c:pt>
                <c:pt idx="10">
                  <c:v>40.082546000000001</c:v>
                </c:pt>
                <c:pt idx="11">
                  <c:v>40.082546000000001</c:v>
                </c:pt>
                <c:pt idx="12">
                  <c:v>40.082546000000001</c:v>
                </c:pt>
                <c:pt idx="13">
                  <c:v>40.082546000000001</c:v>
                </c:pt>
                <c:pt idx="14">
                  <c:v>40.082546000000001</c:v>
                </c:pt>
              </c:numCache>
            </c:numRef>
          </c:val>
          <c:smooth val="0"/>
          <c:extLst>
            <c:ext xmlns:c16="http://schemas.microsoft.com/office/drawing/2014/chart" uri="{C3380CC4-5D6E-409C-BE32-E72D297353CC}">
              <c16:uniqueId val="{00000000-8C5C-4374-98E0-4F7B32D24486}"/>
            </c:ext>
          </c:extLst>
        </c:ser>
        <c:ser>
          <c:idx val="1"/>
          <c:order val="1"/>
          <c:tx>
            <c:v>LCLx</c:v>
          </c:tx>
          <c:spPr>
            <a:ln w="28575" cap="rnd">
              <a:solidFill>
                <a:schemeClr val="accent2"/>
              </a:solidFill>
              <a:round/>
            </a:ln>
            <a:effectLst/>
          </c:spPr>
          <c:marker>
            <c:symbol val="circle"/>
            <c:size val="5"/>
            <c:spPr>
              <a:solidFill>
                <a:schemeClr val="accent2"/>
              </a:solidFill>
              <a:ln w="9525">
                <a:solidFill>
                  <a:schemeClr val="accent2"/>
                </a:solidFill>
              </a:ln>
              <a:effectLst/>
            </c:spPr>
          </c:marker>
          <c:val>
            <c:numRef>
              <c:f>Hoja1!$K$6:$K$20</c:f>
              <c:numCache>
                <c:formatCode>General</c:formatCode>
                <c:ptCount val="15"/>
                <c:pt idx="0">
                  <c:v>39.877454</c:v>
                </c:pt>
                <c:pt idx="1">
                  <c:v>39.877454</c:v>
                </c:pt>
                <c:pt idx="2">
                  <c:v>39.877454</c:v>
                </c:pt>
                <c:pt idx="3">
                  <c:v>39.877454</c:v>
                </c:pt>
                <c:pt idx="4">
                  <c:v>39.877454</c:v>
                </c:pt>
                <c:pt idx="5">
                  <c:v>39.877454</c:v>
                </c:pt>
                <c:pt idx="6">
                  <c:v>39.877454</c:v>
                </c:pt>
                <c:pt idx="7">
                  <c:v>39.877454</c:v>
                </c:pt>
                <c:pt idx="8">
                  <c:v>39.877454</c:v>
                </c:pt>
                <c:pt idx="9">
                  <c:v>39.877454</c:v>
                </c:pt>
                <c:pt idx="10">
                  <c:v>39.877454</c:v>
                </c:pt>
                <c:pt idx="11">
                  <c:v>39.877454</c:v>
                </c:pt>
                <c:pt idx="12">
                  <c:v>39.877454</c:v>
                </c:pt>
                <c:pt idx="13">
                  <c:v>39.877454</c:v>
                </c:pt>
                <c:pt idx="14">
                  <c:v>39.877454</c:v>
                </c:pt>
              </c:numCache>
            </c:numRef>
          </c:val>
          <c:smooth val="0"/>
          <c:extLst>
            <c:ext xmlns:c16="http://schemas.microsoft.com/office/drawing/2014/chart" uri="{C3380CC4-5D6E-409C-BE32-E72D297353CC}">
              <c16:uniqueId val="{00000001-8C5C-4374-98E0-4F7B32D24486}"/>
            </c:ext>
          </c:extLst>
        </c:ser>
        <c:ser>
          <c:idx val="2"/>
          <c:order val="2"/>
          <c:tx>
            <c:v>X-bar</c:v>
          </c:tx>
          <c:spPr>
            <a:ln w="28575" cap="rnd">
              <a:solidFill>
                <a:schemeClr val="accent3"/>
              </a:solidFill>
              <a:round/>
            </a:ln>
            <a:effectLst/>
          </c:spPr>
          <c:marker>
            <c:symbol val="circle"/>
            <c:size val="5"/>
            <c:spPr>
              <a:solidFill>
                <a:schemeClr val="accent3"/>
              </a:solidFill>
              <a:ln w="9525">
                <a:solidFill>
                  <a:schemeClr val="accent3"/>
                </a:solidFill>
              </a:ln>
              <a:effectLst/>
            </c:spPr>
          </c:marker>
          <c:val>
            <c:numRef>
              <c:f>Hoja1!$H$6:$H$20</c:f>
              <c:numCache>
                <c:formatCode>General</c:formatCode>
                <c:ptCount val="15"/>
                <c:pt idx="0">
                  <c:v>39.94</c:v>
                </c:pt>
                <c:pt idx="1">
                  <c:v>39.972499999999997</c:v>
                </c:pt>
                <c:pt idx="2">
                  <c:v>39.97</c:v>
                </c:pt>
                <c:pt idx="3">
                  <c:v>39.977499999999999</c:v>
                </c:pt>
                <c:pt idx="4">
                  <c:v>39.957500000000003</c:v>
                </c:pt>
                <c:pt idx="5">
                  <c:v>40.017499999999998</c:v>
                </c:pt>
                <c:pt idx="6">
                  <c:v>39.984999999999999</c:v>
                </c:pt>
                <c:pt idx="7">
                  <c:v>40.005000000000003</c:v>
                </c:pt>
                <c:pt idx="8">
                  <c:v>40.01</c:v>
                </c:pt>
                <c:pt idx="9">
                  <c:v>39.92</c:v>
                </c:pt>
                <c:pt idx="10">
                  <c:v>39.957500000000003</c:v>
                </c:pt>
                <c:pt idx="11">
                  <c:v>39.965000000000003</c:v>
                </c:pt>
                <c:pt idx="12">
                  <c:v>40.01</c:v>
                </c:pt>
                <c:pt idx="13">
                  <c:v>40.017499999999998</c:v>
                </c:pt>
                <c:pt idx="14">
                  <c:v>39.995000000000012</c:v>
                </c:pt>
              </c:numCache>
            </c:numRef>
          </c:val>
          <c:smooth val="0"/>
          <c:extLst>
            <c:ext xmlns:c16="http://schemas.microsoft.com/office/drawing/2014/chart" uri="{C3380CC4-5D6E-409C-BE32-E72D297353CC}">
              <c16:uniqueId val="{00000002-8C5C-4374-98E0-4F7B32D24486}"/>
            </c:ext>
          </c:extLst>
        </c:ser>
        <c:ser>
          <c:idx val="3"/>
          <c:order val="3"/>
          <c:tx>
            <c:v>Prom</c:v>
          </c:tx>
          <c:spPr>
            <a:ln w="28575" cap="rnd">
              <a:solidFill>
                <a:schemeClr val="accent4"/>
              </a:solidFill>
              <a:round/>
            </a:ln>
            <a:effectLst/>
          </c:spPr>
          <c:marker>
            <c:symbol val="circle"/>
            <c:size val="5"/>
            <c:spPr>
              <a:solidFill>
                <a:schemeClr val="accent4"/>
              </a:solidFill>
              <a:ln w="9525">
                <a:solidFill>
                  <a:schemeClr val="accent4"/>
                </a:solidFill>
              </a:ln>
              <a:effectLst/>
            </c:spPr>
          </c:marker>
          <c:val>
            <c:numRef>
              <c:f>Hoja1!$B$6:$B$20</c:f>
              <c:numCache>
                <c:formatCode>General</c:formatCode>
                <c:ptCount val="15"/>
                <c:pt idx="0">
                  <c:v>39.97</c:v>
                </c:pt>
                <c:pt idx="1">
                  <c:v>39.97</c:v>
                </c:pt>
                <c:pt idx="2">
                  <c:v>39.97</c:v>
                </c:pt>
                <c:pt idx="3">
                  <c:v>39.97</c:v>
                </c:pt>
                <c:pt idx="4">
                  <c:v>39.97</c:v>
                </c:pt>
                <c:pt idx="5">
                  <c:v>39.97</c:v>
                </c:pt>
                <c:pt idx="6">
                  <c:v>39.97</c:v>
                </c:pt>
                <c:pt idx="7">
                  <c:v>39.97</c:v>
                </c:pt>
                <c:pt idx="8">
                  <c:v>39.97</c:v>
                </c:pt>
                <c:pt idx="9">
                  <c:v>39.97</c:v>
                </c:pt>
                <c:pt idx="10">
                  <c:v>39.97</c:v>
                </c:pt>
                <c:pt idx="11">
                  <c:v>39.97</c:v>
                </c:pt>
                <c:pt idx="12">
                  <c:v>39.97</c:v>
                </c:pt>
                <c:pt idx="13">
                  <c:v>39.97</c:v>
                </c:pt>
                <c:pt idx="14">
                  <c:v>39.97</c:v>
                </c:pt>
              </c:numCache>
            </c:numRef>
          </c:val>
          <c:smooth val="0"/>
          <c:extLst>
            <c:ext xmlns:c16="http://schemas.microsoft.com/office/drawing/2014/chart" uri="{C3380CC4-5D6E-409C-BE32-E72D297353CC}">
              <c16:uniqueId val="{00000003-8C5C-4374-98E0-4F7B32D24486}"/>
            </c:ext>
          </c:extLst>
        </c:ser>
        <c:dLbls>
          <c:showLegendKey val="0"/>
          <c:showVal val="0"/>
          <c:showCatName val="0"/>
          <c:showSerName val="0"/>
          <c:showPercent val="0"/>
          <c:showBubbleSize val="0"/>
        </c:dLbls>
        <c:marker val="1"/>
        <c:smooth val="0"/>
        <c:axId val="-2121033664"/>
        <c:axId val="-2121030560"/>
      </c:lineChart>
      <c:catAx>
        <c:axId val="-2121033664"/>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2121030560"/>
        <c:crosses val="autoZero"/>
        <c:auto val="1"/>
        <c:lblAlgn val="ctr"/>
        <c:lblOffset val="100"/>
        <c:noMultiLvlLbl val="0"/>
      </c:catAx>
      <c:valAx>
        <c:axId val="-21210305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212103366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S_tradnl"/>
              <a:t>Gráfico</a:t>
            </a:r>
            <a:r>
              <a:rPr lang="es-ES_tradnl" baseline="0"/>
              <a:t> R</a:t>
            </a:r>
            <a:endParaRPr lang="es-ES_tradnl"/>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manualLayout>
          <c:layoutTarget val="inner"/>
          <c:xMode val="edge"/>
          <c:yMode val="edge"/>
          <c:x val="0.10067558917316"/>
          <c:y val="0.173886544772621"/>
          <c:w val="0.68103803798620999"/>
          <c:h val="0.71735458173213595"/>
        </c:manualLayout>
      </c:layout>
      <c:lineChart>
        <c:grouping val="standard"/>
        <c:varyColors val="0"/>
        <c:ser>
          <c:idx val="0"/>
          <c:order val="0"/>
          <c:tx>
            <c:v>ULCr</c:v>
          </c:tx>
          <c:spPr>
            <a:ln w="28575" cap="rnd">
              <a:solidFill>
                <a:schemeClr val="accent1"/>
              </a:solidFill>
              <a:round/>
            </a:ln>
            <a:effectLst/>
          </c:spPr>
          <c:marker>
            <c:symbol val="circle"/>
            <c:size val="5"/>
            <c:spPr>
              <a:solidFill>
                <a:schemeClr val="accent1"/>
              </a:solidFill>
              <a:ln w="9525">
                <a:solidFill>
                  <a:schemeClr val="accent1"/>
                </a:solidFill>
              </a:ln>
              <a:effectLst/>
            </c:spPr>
          </c:marker>
          <c:val>
            <c:numRef>
              <c:f>Hoja1!$L$6:$L$20</c:f>
              <c:numCache>
                <c:formatCode>General</c:formatCode>
                <c:ptCount val="15"/>
                <c:pt idx="0">
                  <c:v>0.32100133333333303</c:v>
                </c:pt>
                <c:pt idx="1">
                  <c:v>0.32100133333333303</c:v>
                </c:pt>
                <c:pt idx="2">
                  <c:v>0.32100133333333303</c:v>
                </c:pt>
                <c:pt idx="3">
                  <c:v>0.32100133333333303</c:v>
                </c:pt>
                <c:pt idx="4">
                  <c:v>0.32100133333333303</c:v>
                </c:pt>
                <c:pt idx="5">
                  <c:v>0.32100133333333303</c:v>
                </c:pt>
                <c:pt idx="6">
                  <c:v>0.32100133333333303</c:v>
                </c:pt>
                <c:pt idx="7">
                  <c:v>0.32100133333333303</c:v>
                </c:pt>
                <c:pt idx="8">
                  <c:v>0.32100133333333303</c:v>
                </c:pt>
                <c:pt idx="9">
                  <c:v>0.32100133333333303</c:v>
                </c:pt>
                <c:pt idx="10">
                  <c:v>0.32100133333333303</c:v>
                </c:pt>
                <c:pt idx="11">
                  <c:v>0.32100133333333303</c:v>
                </c:pt>
                <c:pt idx="12">
                  <c:v>0.32100133333333303</c:v>
                </c:pt>
                <c:pt idx="13">
                  <c:v>0.32100133333333303</c:v>
                </c:pt>
                <c:pt idx="14">
                  <c:v>0.32100133333333303</c:v>
                </c:pt>
              </c:numCache>
            </c:numRef>
          </c:val>
          <c:smooth val="0"/>
          <c:extLst>
            <c:ext xmlns:c16="http://schemas.microsoft.com/office/drawing/2014/chart" uri="{C3380CC4-5D6E-409C-BE32-E72D297353CC}">
              <c16:uniqueId val="{00000000-1D26-476B-BFB6-0DF2F8700E15}"/>
            </c:ext>
          </c:extLst>
        </c:ser>
        <c:ser>
          <c:idx val="1"/>
          <c:order val="1"/>
          <c:tx>
            <c:v>LCLr</c:v>
          </c:tx>
          <c:spPr>
            <a:ln w="28575" cap="rnd">
              <a:solidFill>
                <a:schemeClr val="accent2"/>
              </a:solidFill>
              <a:round/>
            </a:ln>
            <a:effectLst/>
          </c:spPr>
          <c:marker>
            <c:symbol val="circle"/>
            <c:size val="5"/>
            <c:spPr>
              <a:solidFill>
                <a:schemeClr val="accent2"/>
              </a:solidFill>
              <a:ln w="9525">
                <a:solidFill>
                  <a:schemeClr val="accent2"/>
                </a:solidFill>
              </a:ln>
              <a:effectLst/>
            </c:spPr>
          </c:marker>
          <c:val>
            <c:numRef>
              <c:f>Hoja1!$M$6:$M$20</c:f>
              <c:numCache>
                <c:formatCode>General</c:formatCode>
                <c:ptCount val="15"/>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numCache>
            </c:numRef>
          </c:val>
          <c:smooth val="0"/>
          <c:extLst>
            <c:ext xmlns:c16="http://schemas.microsoft.com/office/drawing/2014/chart" uri="{C3380CC4-5D6E-409C-BE32-E72D297353CC}">
              <c16:uniqueId val="{00000001-1D26-476B-BFB6-0DF2F8700E15}"/>
            </c:ext>
          </c:extLst>
        </c:ser>
        <c:ser>
          <c:idx val="2"/>
          <c:order val="2"/>
          <c:tx>
            <c:v>R</c:v>
          </c:tx>
          <c:spPr>
            <a:ln w="28575" cap="rnd">
              <a:solidFill>
                <a:schemeClr val="accent3"/>
              </a:solidFill>
              <a:round/>
            </a:ln>
            <a:effectLst/>
          </c:spPr>
          <c:marker>
            <c:symbol val="circle"/>
            <c:size val="5"/>
            <c:spPr>
              <a:solidFill>
                <a:schemeClr val="accent3"/>
              </a:solidFill>
              <a:ln w="9525">
                <a:solidFill>
                  <a:schemeClr val="accent3"/>
                </a:solidFill>
              </a:ln>
              <a:effectLst/>
            </c:spPr>
          </c:marker>
          <c:val>
            <c:numRef>
              <c:f>Hoja1!$I$6:$I$20</c:f>
              <c:numCache>
                <c:formatCode>General</c:formatCode>
                <c:ptCount val="15"/>
                <c:pt idx="0">
                  <c:v>0.21000000000000099</c:v>
                </c:pt>
                <c:pt idx="1">
                  <c:v>0.18</c:v>
                </c:pt>
                <c:pt idx="2">
                  <c:v>0.189999999999998</c:v>
                </c:pt>
                <c:pt idx="3">
                  <c:v>0.189999999999998</c:v>
                </c:pt>
                <c:pt idx="4">
                  <c:v>0.18</c:v>
                </c:pt>
                <c:pt idx="5">
                  <c:v>5.9999999999995203E-2</c:v>
                </c:pt>
                <c:pt idx="6">
                  <c:v>0.21000000000000099</c:v>
                </c:pt>
                <c:pt idx="7">
                  <c:v>8.9999999999996305E-2</c:v>
                </c:pt>
                <c:pt idx="8">
                  <c:v>3.0000000000001099E-2</c:v>
                </c:pt>
                <c:pt idx="9">
                  <c:v>0.23000000000000401</c:v>
                </c:pt>
                <c:pt idx="10">
                  <c:v>0.28000000000000103</c:v>
                </c:pt>
                <c:pt idx="11">
                  <c:v>0.130000000000003</c:v>
                </c:pt>
                <c:pt idx="12">
                  <c:v>3.0000000000001099E-2</c:v>
                </c:pt>
                <c:pt idx="13">
                  <c:v>9.0000000000003397E-2</c:v>
                </c:pt>
                <c:pt idx="14">
                  <c:v>9.9999999999980105E-3</c:v>
                </c:pt>
              </c:numCache>
            </c:numRef>
          </c:val>
          <c:smooth val="0"/>
          <c:extLst>
            <c:ext xmlns:c16="http://schemas.microsoft.com/office/drawing/2014/chart" uri="{C3380CC4-5D6E-409C-BE32-E72D297353CC}">
              <c16:uniqueId val="{00000002-1D26-476B-BFB6-0DF2F8700E15}"/>
            </c:ext>
          </c:extLst>
        </c:ser>
        <c:ser>
          <c:idx val="3"/>
          <c:order val="3"/>
          <c:tx>
            <c:v>Prom</c:v>
          </c:tx>
          <c:spPr>
            <a:ln w="28575" cap="rnd">
              <a:solidFill>
                <a:schemeClr val="accent4"/>
              </a:solidFill>
              <a:round/>
            </a:ln>
            <a:effectLst/>
          </c:spPr>
          <c:marker>
            <c:symbol val="circle"/>
            <c:size val="5"/>
            <c:spPr>
              <a:solidFill>
                <a:schemeClr val="accent4"/>
              </a:solidFill>
              <a:ln w="9525">
                <a:solidFill>
                  <a:schemeClr val="accent4"/>
                </a:solidFill>
              </a:ln>
              <a:effectLst/>
            </c:spPr>
          </c:marker>
          <c:val>
            <c:numRef>
              <c:f>Hoja1!$A$6:$A$20</c:f>
              <c:numCache>
                <c:formatCode>General</c:formatCode>
                <c:ptCount val="15"/>
                <c:pt idx="0">
                  <c:v>0.1473333</c:v>
                </c:pt>
                <c:pt idx="1">
                  <c:v>0.1473333</c:v>
                </c:pt>
                <c:pt idx="2">
                  <c:v>0.1473333</c:v>
                </c:pt>
                <c:pt idx="3">
                  <c:v>0.1473333</c:v>
                </c:pt>
                <c:pt idx="4">
                  <c:v>0.1473333</c:v>
                </c:pt>
                <c:pt idx="5">
                  <c:v>0.1473333</c:v>
                </c:pt>
                <c:pt idx="6">
                  <c:v>0.1473333</c:v>
                </c:pt>
                <c:pt idx="7">
                  <c:v>0.1473333</c:v>
                </c:pt>
                <c:pt idx="8">
                  <c:v>0.1473333</c:v>
                </c:pt>
                <c:pt idx="9">
                  <c:v>0.1473333</c:v>
                </c:pt>
                <c:pt idx="10">
                  <c:v>0.1473333</c:v>
                </c:pt>
                <c:pt idx="11">
                  <c:v>0.1473333</c:v>
                </c:pt>
                <c:pt idx="12">
                  <c:v>0.1473333</c:v>
                </c:pt>
                <c:pt idx="13">
                  <c:v>0.1473333</c:v>
                </c:pt>
                <c:pt idx="14">
                  <c:v>0.1473333</c:v>
                </c:pt>
              </c:numCache>
            </c:numRef>
          </c:val>
          <c:smooth val="0"/>
          <c:extLst>
            <c:ext xmlns:c16="http://schemas.microsoft.com/office/drawing/2014/chart" uri="{C3380CC4-5D6E-409C-BE32-E72D297353CC}">
              <c16:uniqueId val="{00000003-1D26-476B-BFB6-0DF2F8700E15}"/>
            </c:ext>
          </c:extLst>
        </c:ser>
        <c:dLbls>
          <c:showLegendKey val="0"/>
          <c:showVal val="0"/>
          <c:showCatName val="0"/>
          <c:showSerName val="0"/>
          <c:showPercent val="0"/>
          <c:showBubbleSize val="0"/>
        </c:dLbls>
        <c:marker val="1"/>
        <c:smooth val="0"/>
        <c:axId val="-2120979136"/>
        <c:axId val="-2120976032"/>
      </c:lineChart>
      <c:catAx>
        <c:axId val="-2120979136"/>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2120976032"/>
        <c:crosses val="autoZero"/>
        <c:auto val="1"/>
        <c:lblAlgn val="ctr"/>
        <c:lblOffset val="100"/>
        <c:noMultiLvlLbl val="0"/>
      </c:catAx>
      <c:valAx>
        <c:axId val="-21209760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212097913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S_tradnl"/>
              <a:t>Gráfico</a:t>
            </a:r>
            <a:r>
              <a:rPr lang="es-ES_tradnl" baseline="0"/>
              <a:t> X-Bar</a:t>
            </a:r>
            <a:endParaRPr lang="es-ES_tradnl"/>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lineChart>
        <c:grouping val="standard"/>
        <c:varyColors val="0"/>
        <c:ser>
          <c:idx val="0"/>
          <c:order val="0"/>
          <c:tx>
            <c:v>ULCx</c:v>
          </c:tx>
          <c:spPr>
            <a:ln w="28575" cap="rnd">
              <a:solidFill>
                <a:schemeClr val="accent1"/>
              </a:solidFill>
              <a:round/>
            </a:ln>
            <a:effectLst/>
          </c:spPr>
          <c:marker>
            <c:symbol val="circle"/>
            <c:size val="5"/>
            <c:spPr>
              <a:solidFill>
                <a:schemeClr val="accent1"/>
              </a:solidFill>
              <a:ln w="9525">
                <a:solidFill>
                  <a:schemeClr val="accent1"/>
                </a:solidFill>
              </a:ln>
              <a:effectLst/>
            </c:spPr>
          </c:marker>
          <c:val>
            <c:numRef>
              <c:f>Hoja2!$J$6:$J$20</c:f>
              <c:numCache>
                <c:formatCode>General</c:formatCode>
                <c:ptCount val="15"/>
                <c:pt idx="0">
                  <c:v>40.048080666666593</c:v>
                </c:pt>
                <c:pt idx="1">
                  <c:v>40.048080666666593</c:v>
                </c:pt>
                <c:pt idx="2">
                  <c:v>40.048080666666593</c:v>
                </c:pt>
                <c:pt idx="3">
                  <c:v>40.048080666666593</c:v>
                </c:pt>
                <c:pt idx="4">
                  <c:v>40.048080666666593</c:v>
                </c:pt>
                <c:pt idx="5">
                  <c:v>40.048080666666593</c:v>
                </c:pt>
                <c:pt idx="6">
                  <c:v>40.048080666666593</c:v>
                </c:pt>
                <c:pt idx="7">
                  <c:v>40.048080666666593</c:v>
                </c:pt>
                <c:pt idx="8">
                  <c:v>40.048080666666593</c:v>
                </c:pt>
                <c:pt idx="9">
                  <c:v>40.048080666666593</c:v>
                </c:pt>
                <c:pt idx="10">
                  <c:v>40.048080666666593</c:v>
                </c:pt>
                <c:pt idx="11">
                  <c:v>40.048080666666593</c:v>
                </c:pt>
                <c:pt idx="12">
                  <c:v>40.048080666666593</c:v>
                </c:pt>
                <c:pt idx="13">
                  <c:v>40.048080666666593</c:v>
                </c:pt>
                <c:pt idx="14">
                  <c:v>40.048080666666593</c:v>
                </c:pt>
              </c:numCache>
            </c:numRef>
          </c:val>
          <c:smooth val="0"/>
          <c:extLst>
            <c:ext xmlns:c16="http://schemas.microsoft.com/office/drawing/2014/chart" uri="{C3380CC4-5D6E-409C-BE32-E72D297353CC}">
              <c16:uniqueId val="{00000000-EB7D-4AC6-AD78-1A144C32D5E5}"/>
            </c:ext>
          </c:extLst>
        </c:ser>
        <c:ser>
          <c:idx val="1"/>
          <c:order val="1"/>
          <c:tx>
            <c:v>LCLx</c:v>
          </c:tx>
          <c:spPr>
            <a:ln w="28575" cap="rnd">
              <a:solidFill>
                <a:schemeClr val="accent2"/>
              </a:solidFill>
              <a:round/>
            </a:ln>
            <a:effectLst/>
          </c:spPr>
          <c:marker>
            <c:symbol val="circle"/>
            <c:size val="5"/>
            <c:spPr>
              <a:solidFill>
                <a:schemeClr val="accent2"/>
              </a:solidFill>
              <a:ln w="9525">
                <a:solidFill>
                  <a:schemeClr val="accent2"/>
                </a:solidFill>
              </a:ln>
              <a:effectLst/>
            </c:spPr>
          </c:marker>
          <c:val>
            <c:numRef>
              <c:f>Hoja2!$K$6:$K$20</c:f>
              <c:numCache>
                <c:formatCode>General</c:formatCode>
                <c:ptCount val="15"/>
                <c:pt idx="0">
                  <c:v>39.903252666666603</c:v>
                </c:pt>
                <c:pt idx="1">
                  <c:v>39.903252666666603</c:v>
                </c:pt>
                <c:pt idx="2">
                  <c:v>39.903252666666603</c:v>
                </c:pt>
                <c:pt idx="3">
                  <c:v>39.903252666666603</c:v>
                </c:pt>
                <c:pt idx="4">
                  <c:v>39.903252666666603</c:v>
                </c:pt>
                <c:pt idx="5">
                  <c:v>39.903252666666603</c:v>
                </c:pt>
                <c:pt idx="6">
                  <c:v>39.903252666666603</c:v>
                </c:pt>
                <c:pt idx="7">
                  <c:v>39.903252666666603</c:v>
                </c:pt>
                <c:pt idx="8">
                  <c:v>39.903252666666603</c:v>
                </c:pt>
                <c:pt idx="9">
                  <c:v>39.903252666666603</c:v>
                </c:pt>
                <c:pt idx="10">
                  <c:v>39.903252666666603</c:v>
                </c:pt>
                <c:pt idx="11">
                  <c:v>39.903252666666603</c:v>
                </c:pt>
                <c:pt idx="12">
                  <c:v>39.903252666666603</c:v>
                </c:pt>
                <c:pt idx="13">
                  <c:v>39.903252666666603</c:v>
                </c:pt>
                <c:pt idx="14">
                  <c:v>39.903252666666603</c:v>
                </c:pt>
              </c:numCache>
            </c:numRef>
          </c:val>
          <c:smooth val="0"/>
          <c:extLst>
            <c:ext xmlns:c16="http://schemas.microsoft.com/office/drawing/2014/chart" uri="{C3380CC4-5D6E-409C-BE32-E72D297353CC}">
              <c16:uniqueId val="{00000001-EB7D-4AC6-AD78-1A144C32D5E5}"/>
            </c:ext>
          </c:extLst>
        </c:ser>
        <c:ser>
          <c:idx val="2"/>
          <c:order val="2"/>
          <c:tx>
            <c:v>X-bar</c:v>
          </c:tx>
          <c:spPr>
            <a:ln w="28575" cap="rnd">
              <a:solidFill>
                <a:schemeClr val="accent3"/>
              </a:solidFill>
              <a:round/>
            </a:ln>
            <a:effectLst/>
          </c:spPr>
          <c:marker>
            <c:symbol val="circle"/>
            <c:size val="5"/>
            <c:spPr>
              <a:solidFill>
                <a:schemeClr val="accent3"/>
              </a:solidFill>
              <a:ln w="9525">
                <a:solidFill>
                  <a:schemeClr val="accent3"/>
                </a:solidFill>
              </a:ln>
              <a:effectLst/>
            </c:spPr>
          </c:marker>
          <c:val>
            <c:numRef>
              <c:f>Hoja2!$H$6:$H$20</c:f>
              <c:numCache>
                <c:formatCode>General</c:formatCode>
                <c:ptCount val="15"/>
                <c:pt idx="0">
                  <c:v>39.979999999999997</c:v>
                </c:pt>
                <c:pt idx="1">
                  <c:v>40.005000000000003</c:v>
                </c:pt>
                <c:pt idx="2">
                  <c:v>39.967500000000001</c:v>
                </c:pt>
                <c:pt idx="3">
                  <c:v>39.975000000000001</c:v>
                </c:pt>
                <c:pt idx="4">
                  <c:v>39.905000000000001</c:v>
                </c:pt>
                <c:pt idx="5">
                  <c:v>39.932500000000012</c:v>
                </c:pt>
                <c:pt idx="6">
                  <c:v>39.982500000000002</c:v>
                </c:pt>
                <c:pt idx="7">
                  <c:v>40.020000000000003</c:v>
                </c:pt>
                <c:pt idx="8">
                  <c:v>40.030000000000008</c:v>
                </c:pt>
                <c:pt idx="9">
                  <c:v>39.997500000000002</c:v>
                </c:pt>
                <c:pt idx="10">
                  <c:v>39.93</c:v>
                </c:pt>
                <c:pt idx="11">
                  <c:v>39.982500000000002</c:v>
                </c:pt>
                <c:pt idx="12">
                  <c:v>39.962499999999999</c:v>
                </c:pt>
                <c:pt idx="13">
                  <c:v>39.984999999999999</c:v>
                </c:pt>
                <c:pt idx="14">
                  <c:v>39.979999999999997</c:v>
                </c:pt>
              </c:numCache>
            </c:numRef>
          </c:val>
          <c:smooth val="0"/>
          <c:extLst>
            <c:ext xmlns:c16="http://schemas.microsoft.com/office/drawing/2014/chart" uri="{C3380CC4-5D6E-409C-BE32-E72D297353CC}">
              <c16:uniqueId val="{00000002-EB7D-4AC6-AD78-1A144C32D5E5}"/>
            </c:ext>
          </c:extLst>
        </c:ser>
        <c:ser>
          <c:idx val="3"/>
          <c:order val="3"/>
          <c:tx>
            <c:v>Prom</c:v>
          </c:tx>
          <c:spPr>
            <a:ln w="28575" cap="rnd">
              <a:solidFill>
                <a:schemeClr val="accent4"/>
              </a:solidFill>
              <a:round/>
            </a:ln>
            <a:effectLst/>
          </c:spPr>
          <c:marker>
            <c:symbol val="circle"/>
            <c:size val="5"/>
            <c:spPr>
              <a:solidFill>
                <a:schemeClr val="accent4"/>
              </a:solidFill>
              <a:ln w="9525">
                <a:solidFill>
                  <a:schemeClr val="accent4"/>
                </a:solidFill>
              </a:ln>
              <a:effectLst/>
            </c:spPr>
          </c:marker>
          <c:val>
            <c:numRef>
              <c:f>Hoja2!$B$6:$B$20</c:f>
              <c:numCache>
                <c:formatCode>General</c:formatCode>
                <c:ptCount val="15"/>
                <c:pt idx="0">
                  <c:v>39.975666666666577</c:v>
                </c:pt>
                <c:pt idx="1">
                  <c:v>39.975666666666577</c:v>
                </c:pt>
                <c:pt idx="2">
                  <c:v>39.975666666666577</c:v>
                </c:pt>
                <c:pt idx="3">
                  <c:v>39.975666666666577</c:v>
                </c:pt>
                <c:pt idx="4">
                  <c:v>39.975666666666577</c:v>
                </c:pt>
                <c:pt idx="5">
                  <c:v>39.975666666666577</c:v>
                </c:pt>
                <c:pt idx="6">
                  <c:v>39.975666666666577</c:v>
                </c:pt>
                <c:pt idx="7">
                  <c:v>39.975666666666577</c:v>
                </c:pt>
                <c:pt idx="8">
                  <c:v>39.975666666666577</c:v>
                </c:pt>
                <c:pt idx="9">
                  <c:v>39.975666666666577</c:v>
                </c:pt>
                <c:pt idx="10">
                  <c:v>39.975666666666577</c:v>
                </c:pt>
                <c:pt idx="11">
                  <c:v>39.975666666666577</c:v>
                </c:pt>
                <c:pt idx="12">
                  <c:v>39.975666666666577</c:v>
                </c:pt>
                <c:pt idx="13">
                  <c:v>39.975666666666577</c:v>
                </c:pt>
                <c:pt idx="14">
                  <c:v>39.975666666666577</c:v>
                </c:pt>
              </c:numCache>
            </c:numRef>
          </c:val>
          <c:smooth val="0"/>
          <c:extLst>
            <c:ext xmlns:c16="http://schemas.microsoft.com/office/drawing/2014/chart" uri="{C3380CC4-5D6E-409C-BE32-E72D297353CC}">
              <c16:uniqueId val="{00000003-EB7D-4AC6-AD78-1A144C32D5E5}"/>
            </c:ext>
          </c:extLst>
        </c:ser>
        <c:dLbls>
          <c:showLegendKey val="0"/>
          <c:showVal val="0"/>
          <c:showCatName val="0"/>
          <c:showSerName val="0"/>
          <c:showPercent val="0"/>
          <c:showBubbleSize val="0"/>
        </c:dLbls>
        <c:marker val="1"/>
        <c:smooth val="0"/>
        <c:axId val="-2120931552"/>
        <c:axId val="-2120928448"/>
      </c:lineChart>
      <c:catAx>
        <c:axId val="-2120931552"/>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2120928448"/>
        <c:crosses val="autoZero"/>
        <c:auto val="1"/>
        <c:lblAlgn val="ctr"/>
        <c:lblOffset val="100"/>
        <c:noMultiLvlLbl val="0"/>
      </c:catAx>
      <c:valAx>
        <c:axId val="-21209284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212093155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S_tradnl"/>
              <a:t>Gráfico</a:t>
            </a:r>
            <a:r>
              <a:rPr lang="es-ES_tradnl" baseline="0"/>
              <a:t> R</a:t>
            </a:r>
            <a:endParaRPr lang="es-ES_tradnl"/>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lineChart>
        <c:grouping val="standard"/>
        <c:varyColors val="0"/>
        <c:ser>
          <c:idx val="0"/>
          <c:order val="0"/>
          <c:tx>
            <c:v>ULCr</c:v>
          </c:tx>
          <c:spPr>
            <a:ln w="28575" cap="rnd">
              <a:solidFill>
                <a:schemeClr val="accent1"/>
              </a:solidFill>
              <a:round/>
            </a:ln>
            <a:effectLst/>
          </c:spPr>
          <c:marker>
            <c:symbol val="circle"/>
            <c:size val="5"/>
            <c:spPr>
              <a:solidFill>
                <a:schemeClr val="accent1"/>
              </a:solidFill>
              <a:ln w="9525">
                <a:solidFill>
                  <a:schemeClr val="accent1"/>
                </a:solidFill>
              </a:ln>
              <a:effectLst/>
            </c:spPr>
          </c:marker>
          <c:val>
            <c:numRef>
              <c:f>Hoja2!$L$6:$L$20</c:f>
              <c:numCache>
                <c:formatCode>General</c:formatCode>
                <c:ptCount val="15"/>
                <c:pt idx="0">
                  <c:v>0.226678666666667</c:v>
                </c:pt>
                <c:pt idx="1">
                  <c:v>0.226678666666667</c:v>
                </c:pt>
                <c:pt idx="2">
                  <c:v>0.226678666666667</c:v>
                </c:pt>
                <c:pt idx="3">
                  <c:v>0.226678666666667</c:v>
                </c:pt>
                <c:pt idx="4">
                  <c:v>0.226678666666667</c:v>
                </c:pt>
                <c:pt idx="5">
                  <c:v>0.226678666666667</c:v>
                </c:pt>
                <c:pt idx="6">
                  <c:v>0.226678666666667</c:v>
                </c:pt>
                <c:pt idx="7">
                  <c:v>0.226678666666667</c:v>
                </c:pt>
                <c:pt idx="8">
                  <c:v>0.226678666666667</c:v>
                </c:pt>
                <c:pt idx="9">
                  <c:v>0.226678666666667</c:v>
                </c:pt>
                <c:pt idx="10">
                  <c:v>0.226678666666667</c:v>
                </c:pt>
                <c:pt idx="11">
                  <c:v>0.226678666666667</c:v>
                </c:pt>
                <c:pt idx="12">
                  <c:v>0.226678666666667</c:v>
                </c:pt>
                <c:pt idx="13">
                  <c:v>0.226678666666667</c:v>
                </c:pt>
                <c:pt idx="14">
                  <c:v>0.226678666666667</c:v>
                </c:pt>
              </c:numCache>
            </c:numRef>
          </c:val>
          <c:smooth val="0"/>
          <c:extLst>
            <c:ext xmlns:c16="http://schemas.microsoft.com/office/drawing/2014/chart" uri="{C3380CC4-5D6E-409C-BE32-E72D297353CC}">
              <c16:uniqueId val="{00000000-E274-4B55-8467-2DD88AC91013}"/>
            </c:ext>
          </c:extLst>
        </c:ser>
        <c:ser>
          <c:idx val="1"/>
          <c:order val="1"/>
          <c:tx>
            <c:v>LCLr</c:v>
          </c:tx>
          <c:spPr>
            <a:ln w="28575" cap="rnd">
              <a:solidFill>
                <a:schemeClr val="accent2"/>
              </a:solidFill>
              <a:round/>
            </a:ln>
            <a:effectLst/>
          </c:spPr>
          <c:marker>
            <c:symbol val="circle"/>
            <c:size val="5"/>
            <c:spPr>
              <a:solidFill>
                <a:schemeClr val="accent2"/>
              </a:solidFill>
              <a:ln w="9525">
                <a:solidFill>
                  <a:schemeClr val="accent2"/>
                </a:solidFill>
              </a:ln>
              <a:effectLst/>
            </c:spPr>
          </c:marker>
          <c:val>
            <c:numRef>
              <c:f>Hoja2!$M$6:$M$20</c:f>
              <c:numCache>
                <c:formatCode>General</c:formatCode>
                <c:ptCount val="15"/>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numCache>
            </c:numRef>
          </c:val>
          <c:smooth val="0"/>
          <c:extLst>
            <c:ext xmlns:c16="http://schemas.microsoft.com/office/drawing/2014/chart" uri="{C3380CC4-5D6E-409C-BE32-E72D297353CC}">
              <c16:uniqueId val="{00000001-E274-4B55-8467-2DD88AC91013}"/>
            </c:ext>
          </c:extLst>
        </c:ser>
        <c:ser>
          <c:idx val="2"/>
          <c:order val="2"/>
          <c:tx>
            <c:v>R</c:v>
          </c:tx>
          <c:spPr>
            <a:ln w="28575" cap="rnd">
              <a:solidFill>
                <a:schemeClr val="accent3"/>
              </a:solidFill>
              <a:round/>
            </a:ln>
            <a:effectLst/>
          </c:spPr>
          <c:marker>
            <c:symbol val="circle"/>
            <c:size val="5"/>
            <c:spPr>
              <a:solidFill>
                <a:schemeClr val="accent3"/>
              </a:solidFill>
              <a:ln w="9525">
                <a:solidFill>
                  <a:schemeClr val="accent3"/>
                </a:solidFill>
              </a:ln>
              <a:effectLst/>
            </c:spPr>
          </c:marker>
          <c:val>
            <c:numRef>
              <c:f>Hoja2!$I$6:$I$20</c:f>
              <c:numCache>
                <c:formatCode>General</c:formatCode>
                <c:ptCount val="15"/>
                <c:pt idx="0">
                  <c:v>0.130000000000003</c:v>
                </c:pt>
                <c:pt idx="1">
                  <c:v>8.9999999999996305E-2</c:v>
                </c:pt>
                <c:pt idx="2">
                  <c:v>9.0000000000003397E-2</c:v>
                </c:pt>
                <c:pt idx="3">
                  <c:v>0.15999999999999701</c:v>
                </c:pt>
                <c:pt idx="4">
                  <c:v>4.9999999999997199E-2</c:v>
                </c:pt>
                <c:pt idx="5">
                  <c:v>0.220000000000006</c:v>
                </c:pt>
                <c:pt idx="6">
                  <c:v>7.9999999999998295E-2</c:v>
                </c:pt>
                <c:pt idx="7">
                  <c:v>9.0000000000003397E-2</c:v>
                </c:pt>
                <c:pt idx="8">
                  <c:v>3.0000000000001099E-2</c:v>
                </c:pt>
                <c:pt idx="9">
                  <c:v>0.109999999999999</c:v>
                </c:pt>
                <c:pt idx="10">
                  <c:v>0.149999999999999</c:v>
                </c:pt>
                <c:pt idx="11">
                  <c:v>9.0000000000003397E-2</c:v>
                </c:pt>
                <c:pt idx="12">
                  <c:v>0.109999999999999</c:v>
                </c:pt>
                <c:pt idx="13">
                  <c:v>3.0000000000001099E-2</c:v>
                </c:pt>
                <c:pt idx="14">
                  <c:v>5.9999999999995203E-2</c:v>
                </c:pt>
              </c:numCache>
            </c:numRef>
          </c:val>
          <c:smooth val="0"/>
          <c:extLst>
            <c:ext xmlns:c16="http://schemas.microsoft.com/office/drawing/2014/chart" uri="{C3380CC4-5D6E-409C-BE32-E72D297353CC}">
              <c16:uniqueId val="{00000002-E274-4B55-8467-2DD88AC91013}"/>
            </c:ext>
          </c:extLst>
        </c:ser>
        <c:ser>
          <c:idx val="3"/>
          <c:order val="3"/>
          <c:tx>
            <c:v>Prom</c:v>
          </c:tx>
          <c:spPr>
            <a:ln w="28575" cap="rnd">
              <a:solidFill>
                <a:schemeClr val="accent4"/>
              </a:solidFill>
              <a:round/>
            </a:ln>
            <a:effectLst/>
          </c:spPr>
          <c:marker>
            <c:symbol val="circle"/>
            <c:size val="5"/>
            <c:spPr>
              <a:solidFill>
                <a:schemeClr val="accent4"/>
              </a:solidFill>
              <a:ln w="9525">
                <a:solidFill>
                  <a:schemeClr val="accent4"/>
                </a:solidFill>
              </a:ln>
              <a:effectLst/>
            </c:spPr>
          </c:marker>
          <c:val>
            <c:numRef>
              <c:f>Hoja2!$A$6:$A$20</c:f>
              <c:numCache>
                <c:formatCode>General</c:formatCode>
                <c:ptCount val="15"/>
                <c:pt idx="0">
                  <c:v>9.9333333333333496E-2</c:v>
                </c:pt>
                <c:pt idx="1">
                  <c:v>9.9333333333333496E-2</c:v>
                </c:pt>
                <c:pt idx="2">
                  <c:v>9.9333333333333496E-2</c:v>
                </c:pt>
                <c:pt idx="3">
                  <c:v>9.9333333333333496E-2</c:v>
                </c:pt>
                <c:pt idx="4">
                  <c:v>9.9333333333333496E-2</c:v>
                </c:pt>
                <c:pt idx="5">
                  <c:v>9.9333333333333496E-2</c:v>
                </c:pt>
                <c:pt idx="6">
                  <c:v>9.9333333333333496E-2</c:v>
                </c:pt>
                <c:pt idx="7">
                  <c:v>9.9333333333333496E-2</c:v>
                </c:pt>
                <c:pt idx="8">
                  <c:v>9.9333333333333496E-2</c:v>
                </c:pt>
                <c:pt idx="9">
                  <c:v>9.9333333333333496E-2</c:v>
                </c:pt>
                <c:pt idx="10">
                  <c:v>9.9333333333333496E-2</c:v>
                </c:pt>
                <c:pt idx="11">
                  <c:v>9.9333333333333496E-2</c:v>
                </c:pt>
                <c:pt idx="12">
                  <c:v>9.9333333333333496E-2</c:v>
                </c:pt>
                <c:pt idx="13">
                  <c:v>9.9333333333333496E-2</c:v>
                </c:pt>
                <c:pt idx="14">
                  <c:v>9.9333333333333496E-2</c:v>
                </c:pt>
              </c:numCache>
            </c:numRef>
          </c:val>
          <c:smooth val="0"/>
          <c:extLst>
            <c:ext xmlns:c16="http://schemas.microsoft.com/office/drawing/2014/chart" uri="{C3380CC4-5D6E-409C-BE32-E72D297353CC}">
              <c16:uniqueId val="{00000003-E274-4B55-8467-2DD88AC91013}"/>
            </c:ext>
          </c:extLst>
        </c:ser>
        <c:dLbls>
          <c:showLegendKey val="0"/>
          <c:showVal val="0"/>
          <c:showCatName val="0"/>
          <c:showSerName val="0"/>
          <c:showPercent val="0"/>
          <c:showBubbleSize val="0"/>
        </c:dLbls>
        <c:marker val="1"/>
        <c:smooth val="0"/>
        <c:axId val="2147226528"/>
        <c:axId val="2147229632"/>
      </c:lineChart>
      <c:catAx>
        <c:axId val="2147226528"/>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2147229632"/>
        <c:crosses val="autoZero"/>
        <c:auto val="1"/>
        <c:lblAlgn val="ctr"/>
        <c:lblOffset val="100"/>
        <c:noMultiLvlLbl val="0"/>
      </c:catAx>
      <c:valAx>
        <c:axId val="21472296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214722652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S_tradnl"/>
              <a:t>Gráfico</a:t>
            </a:r>
            <a:r>
              <a:rPr lang="es-ES_tradnl" baseline="0"/>
              <a:t> X-Bar</a:t>
            </a:r>
            <a:endParaRPr lang="es-ES_tradnl"/>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lineChart>
        <c:grouping val="standard"/>
        <c:varyColors val="0"/>
        <c:ser>
          <c:idx val="0"/>
          <c:order val="0"/>
          <c:tx>
            <c:v>ULCx</c:v>
          </c:tx>
          <c:spPr>
            <a:ln w="28575" cap="rnd">
              <a:solidFill>
                <a:schemeClr val="accent1"/>
              </a:solidFill>
              <a:round/>
            </a:ln>
            <a:effectLst/>
          </c:spPr>
          <c:marker>
            <c:symbol val="circle"/>
            <c:size val="5"/>
            <c:spPr>
              <a:solidFill>
                <a:schemeClr val="accent1"/>
              </a:solidFill>
              <a:ln w="9525">
                <a:solidFill>
                  <a:schemeClr val="accent1"/>
                </a:solidFill>
              </a:ln>
              <a:effectLst/>
            </c:spPr>
          </c:marker>
          <c:val>
            <c:numRef>
              <c:f>Hoja3!$J$6:$J$20</c:f>
              <c:numCache>
                <c:formatCode>General</c:formatCode>
                <c:ptCount val="15"/>
                <c:pt idx="0">
                  <c:v>3.086431333333334</c:v>
                </c:pt>
                <c:pt idx="1">
                  <c:v>3.086431333333334</c:v>
                </c:pt>
                <c:pt idx="2">
                  <c:v>3.086431333333334</c:v>
                </c:pt>
                <c:pt idx="3">
                  <c:v>3.086431333333334</c:v>
                </c:pt>
                <c:pt idx="4">
                  <c:v>3.086431333333334</c:v>
                </c:pt>
                <c:pt idx="5">
                  <c:v>3.086431333333334</c:v>
                </c:pt>
                <c:pt idx="6">
                  <c:v>3.086431333333334</c:v>
                </c:pt>
                <c:pt idx="7">
                  <c:v>3.086431333333334</c:v>
                </c:pt>
                <c:pt idx="8">
                  <c:v>3.086431333333334</c:v>
                </c:pt>
                <c:pt idx="9">
                  <c:v>3.086431333333334</c:v>
                </c:pt>
                <c:pt idx="10">
                  <c:v>3.086431333333334</c:v>
                </c:pt>
                <c:pt idx="11">
                  <c:v>3.086431333333334</c:v>
                </c:pt>
                <c:pt idx="12">
                  <c:v>3.086431333333334</c:v>
                </c:pt>
                <c:pt idx="13">
                  <c:v>3.086431333333334</c:v>
                </c:pt>
                <c:pt idx="14">
                  <c:v>3.086431333333334</c:v>
                </c:pt>
              </c:numCache>
            </c:numRef>
          </c:val>
          <c:smooth val="0"/>
          <c:extLst>
            <c:ext xmlns:c16="http://schemas.microsoft.com/office/drawing/2014/chart" uri="{C3380CC4-5D6E-409C-BE32-E72D297353CC}">
              <c16:uniqueId val="{00000000-BAF2-45FF-A0B9-DC30362133E1}"/>
            </c:ext>
          </c:extLst>
        </c:ser>
        <c:ser>
          <c:idx val="1"/>
          <c:order val="1"/>
          <c:tx>
            <c:v>LCLx</c:v>
          </c:tx>
          <c:spPr>
            <a:ln w="28575" cap="rnd">
              <a:solidFill>
                <a:schemeClr val="accent2"/>
              </a:solidFill>
              <a:round/>
            </a:ln>
            <a:effectLst/>
          </c:spPr>
          <c:marker>
            <c:symbol val="circle"/>
            <c:size val="5"/>
            <c:spPr>
              <a:solidFill>
                <a:schemeClr val="accent2"/>
              </a:solidFill>
              <a:ln w="9525">
                <a:solidFill>
                  <a:schemeClr val="accent2"/>
                </a:solidFill>
              </a:ln>
              <a:effectLst/>
            </c:spPr>
          </c:marker>
          <c:val>
            <c:numRef>
              <c:f>Hoja3!$K$6:$K$20</c:f>
              <c:numCache>
                <c:formatCode>General</c:formatCode>
                <c:ptCount val="15"/>
                <c:pt idx="0">
                  <c:v>2.850235333333333</c:v>
                </c:pt>
                <c:pt idx="1">
                  <c:v>2.850235333333333</c:v>
                </c:pt>
                <c:pt idx="2">
                  <c:v>2.850235333333333</c:v>
                </c:pt>
                <c:pt idx="3">
                  <c:v>2.850235333333333</c:v>
                </c:pt>
                <c:pt idx="4">
                  <c:v>2.850235333333333</c:v>
                </c:pt>
                <c:pt idx="5">
                  <c:v>2.850235333333333</c:v>
                </c:pt>
                <c:pt idx="6">
                  <c:v>2.850235333333333</c:v>
                </c:pt>
                <c:pt idx="7">
                  <c:v>2.850235333333333</c:v>
                </c:pt>
                <c:pt idx="8">
                  <c:v>2.850235333333333</c:v>
                </c:pt>
                <c:pt idx="9">
                  <c:v>2.850235333333333</c:v>
                </c:pt>
                <c:pt idx="10">
                  <c:v>2.850235333333333</c:v>
                </c:pt>
                <c:pt idx="11">
                  <c:v>2.850235333333333</c:v>
                </c:pt>
                <c:pt idx="12">
                  <c:v>2.850235333333333</c:v>
                </c:pt>
                <c:pt idx="13">
                  <c:v>2.850235333333333</c:v>
                </c:pt>
                <c:pt idx="14">
                  <c:v>2.850235333333333</c:v>
                </c:pt>
              </c:numCache>
            </c:numRef>
          </c:val>
          <c:smooth val="0"/>
          <c:extLst>
            <c:ext xmlns:c16="http://schemas.microsoft.com/office/drawing/2014/chart" uri="{C3380CC4-5D6E-409C-BE32-E72D297353CC}">
              <c16:uniqueId val="{00000001-BAF2-45FF-A0B9-DC30362133E1}"/>
            </c:ext>
          </c:extLst>
        </c:ser>
        <c:ser>
          <c:idx val="2"/>
          <c:order val="2"/>
          <c:tx>
            <c:v>X-bar</c:v>
          </c:tx>
          <c:spPr>
            <a:ln w="28575" cap="rnd">
              <a:solidFill>
                <a:schemeClr val="accent3"/>
              </a:solidFill>
              <a:round/>
            </a:ln>
            <a:effectLst/>
          </c:spPr>
          <c:marker>
            <c:symbol val="circle"/>
            <c:size val="5"/>
            <c:spPr>
              <a:solidFill>
                <a:schemeClr val="accent3"/>
              </a:solidFill>
              <a:ln w="9525">
                <a:solidFill>
                  <a:schemeClr val="accent3"/>
                </a:solidFill>
              </a:ln>
              <a:effectLst/>
            </c:spPr>
          </c:marker>
          <c:val>
            <c:numRef>
              <c:f>Hoja3!$H$6:$H$20</c:f>
              <c:numCache>
                <c:formatCode>General</c:formatCode>
                <c:ptCount val="15"/>
                <c:pt idx="0">
                  <c:v>2.9674999999999998</c:v>
                </c:pt>
                <c:pt idx="1">
                  <c:v>2.95</c:v>
                </c:pt>
                <c:pt idx="2">
                  <c:v>2.98</c:v>
                </c:pt>
                <c:pt idx="3">
                  <c:v>2.932499999999997</c:v>
                </c:pt>
                <c:pt idx="4">
                  <c:v>2.97</c:v>
                </c:pt>
                <c:pt idx="5">
                  <c:v>2.94</c:v>
                </c:pt>
                <c:pt idx="6">
                  <c:v>2.9775</c:v>
                </c:pt>
                <c:pt idx="7">
                  <c:v>2.98</c:v>
                </c:pt>
                <c:pt idx="8">
                  <c:v>2.94</c:v>
                </c:pt>
                <c:pt idx="9">
                  <c:v>2.962499999999999</c:v>
                </c:pt>
                <c:pt idx="10">
                  <c:v>3.0449999999999999</c:v>
                </c:pt>
                <c:pt idx="11">
                  <c:v>2.99</c:v>
                </c:pt>
                <c:pt idx="12">
                  <c:v>2.97</c:v>
                </c:pt>
                <c:pt idx="13">
                  <c:v>2.9375</c:v>
                </c:pt>
                <c:pt idx="14">
                  <c:v>2.982499999999999</c:v>
                </c:pt>
              </c:numCache>
            </c:numRef>
          </c:val>
          <c:smooth val="0"/>
          <c:extLst>
            <c:ext xmlns:c16="http://schemas.microsoft.com/office/drawing/2014/chart" uri="{C3380CC4-5D6E-409C-BE32-E72D297353CC}">
              <c16:uniqueId val="{00000002-BAF2-45FF-A0B9-DC30362133E1}"/>
            </c:ext>
          </c:extLst>
        </c:ser>
        <c:ser>
          <c:idx val="3"/>
          <c:order val="3"/>
          <c:tx>
            <c:v>Prom</c:v>
          </c:tx>
          <c:spPr>
            <a:ln w="28575" cap="rnd">
              <a:solidFill>
                <a:schemeClr val="accent4"/>
              </a:solidFill>
              <a:round/>
            </a:ln>
            <a:effectLst/>
          </c:spPr>
          <c:marker>
            <c:symbol val="circle"/>
            <c:size val="5"/>
            <c:spPr>
              <a:solidFill>
                <a:schemeClr val="accent4"/>
              </a:solidFill>
              <a:ln w="9525">
                <a:solidFill>
                  <a:schemeClr val="accent4"/>
                </a:solidFill>
              </a:ln>
              <a:effectLst/>
            </c:spPr>
          </c:marker>
          <c:val>
            <c:numRef>
              <c:f>Hoja3!$B$6:$B$20</c:f>
              <c:numCache>
                <c:formatCode>General</c:formatCode>
                <c:ptCount val="15"/>
                <c:pt idx="0">
                  <c:v>2.9683333333333342</c:v>
                </c:pt>
                <c:pt idx="1">
                  <c:v>2.9683333333333342</c:v>
                </c:pt>
                <c:pt idx="2">
                  <c:v>2.9683333333333342</c:v>
                </c:pt>
                <c:pt idx="3">
                  <c:v>2.9683333333333342</c:v>
                </c:pt>
                <c:pt idx="4">
                  <c:v>2.9683333333333342</c:v>
                </c:pt>
                <c:pt idx="5">
                  <c:v>2.9683333333333342</c:v>
                </c:pt>
                <c:pt idx="6">
                  <c:v>2.9683333333333342</c:v>
                </c:pt>
                <c:pt idx="7">
                  <c:v>2.9683333333333342</c:v>
                </c:pt>
                <c:pt idx="8">
                  <c:v>2.9683333333333342</c:v>
                </c:pt>
                <c:pt idx="9">
                  <c:v>2.9683333333333342</c:v>
                </c:pt>
                <c:pt idx="10">
                  <c:v>2.9683333333333342</c:v>
                </c:pt>
                <c:pt idx="11">
                  <c:v>2.9683333333333342</c:v>
                </c:pt>
                <c:pt idx="12">
                  <c:v>2.9683333333333342</c:v>
                </c:pt>
                <c:pt idx="13">
                  <c:v>2.9683333333333342</c:v>
                </c:pt>
                <c:pt idx="14">
                  <c:v>2.9683333333333342</c:v>
                </c:pt>
              </c:numCache>
            </c:numRef>
          </c:val>
          <c:smooth val="0"/>
          <c:extLst>
            <c:ext xmlns:c16="http://schemas.microsoft.com/office/drawing/2014/chart" uri="{C3380CC4-5D6E-409C-BE32-E72D297353CC}">
              <c16:uniqueId val="{00000003-BAF2-45FF-A0B9-DC30362133E1}"/>
            </c:ext>
          </c:extLst>
        </c:ser>
        <c:dLbls>
          <c:showLegendKey val="0"/>
          <c:showVal val="0"/>
          <c:showCatName val="0"/>
          <c:showSerName val="0"/>
          <c:showPercent val="0"/>
          <c:showBubbleSize val="0"/>
        </c:dLbls>
        <c:marker val="1"/>
        <c:smooth val="0"/>
        <c:axId val="2147328848"/>
        <c:axId val="2147331952"/>
      </c:lineChart>
      <c:catAx>
        <c:axId val="2147328848"/>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2147331952"/>
        <c:crosses val="autoZero"/>
        <c:auto val="1"/>
        <c:lblAlgn val="ctr"/>
        <c:lblOffset val="100"/>
        <c:noMultiLvlLbl val="0"/>
      </c:catAx>
      <c:valAx>
        <c:axId val="21473319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214732884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S_tradnl"/>
              <a:t>Gráfico</a:t>
            </a:r>
            <a:r>
              <a:rPr lang="es-ES_tradnl" baseline="0"/>
              <a:t> R</a:t>
            </a:r>
            <a:endParaRPr lang="es-ES_tradnl"/>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lineChart>
        <c:grouping val="standard"/>
        <c:varyColors val="0"/>
        <c:ser>
          <c:idx val="0"/>
          <c:order val="0"/>
          <c:tx>
            <c:v>ULCr</c:v>
          </c:tx>
          <c:spPr>
            <a:ln w="28575" cap="rnd">
              <a:solidFill>
                <a:schemeClr val="accent1"/>
              </a:solidFill>
              <a:round/>
            </a:ln>
            <a:effectLst/>
          </c:spPr>
          <c:marker>
            <c:symbol val="circle"/>
            <c:size val="5"/>
            <c:spPr>
              <a:solidFill>
                <a:schemeClr val="accent1"/>
              </a:solidFill>
              <a:ln w="9525">
                <a:solidFill>
                  <a:schemeClr val="accent1"/>
                </a:solidFill>
              </a:ln>
              <a:effectLst/>
            </c:spPr>
          </c:marker>
          <c:val>
            <c:numRef>
              <c:f>Hoja3!$L$6:$L$20</c:f>
              <c:numCache>
                <c:formatCode>General</c:formatCode>
                <c:ptCount val="15"/>
                <c:pt idx="0">
                  <c:v>0.36968400000000001</c:v>
                </c:pt>
                <c:pt idx="1">
                  <c:v>0.36968400000000001</c:v>
                </c:pt>
                <c:pt idx="2">
                  <c:v>0.36968400000000001</c:v>
                </c:pt>
                <c:pt idx="3">
                  <c:v>0.36968400000000001</c:v>
                </c:pt>
                <c:pt idx="4">
                  <c:v>0.36968400000000001</c:v>
                </c:pt>
                <c:pt idx="5">
                  <c:v>0.36968400000000001</c:v>
                </c:pt>
                <c:pt idx="6">
                  <c:v>0.36968400000000001</c:v>
                </c:pt>
                <c:pt idx="7">
                  <c:v>0.36968400000000001</c:v>
                </c:pt>
                <c:pt idx="8">
                  <c:v>0.36968400000000001</c:v>
                </c:pt>
                <c:pt idx="9">
                  <c:v>0.36968400000000001</c:v>
                </c:pt>
                <c:pt idx="10">
                  <c:v>0.36968400000000001</c:v>
                </c:pt>
                <c:pt idx="11">
                  <c:v>0.36968400000000001</c:v>
                </c:pt>
                <c:pt idx="12">
                  <c:v>0.36968400000000001</c:v>
                </c:pt>
                <c:pt idx="13">
                  <c:v>0.36968400000000001</c:v>
                </c:pt>
                <c:pt idx="14">
                  <c:v>0.36968400000000001</c:v>
                </c:pt>
              </c:numCache>
            </c:numRef>
          </c:val>
          <c:smooth val="0"/>
          <c:extLst>
            <c:ext xmlns:c16="http://schemas.microsoft.com/office/drawing/2014/chart" uri="{C3380CC4-5D6E-409C-BE32-E72D297353CC}">
              <c16:uniqueId val="{00000000-1DFE-4300-B7C4-DAF5BDAD0261}"/>
            </c:ext>
          </c:extLst>
        </c:ser>
        <c:ser>
          <c:idx val="1"/>
          <c:order val="1"/>
          <c:tx>
            <c:v>LCLr</c:v>
          </c:tx>
          <c:spPr>
            <a:ln w="28575" cap="rnd">
              <a:solidFill>
                <a:schemeClr val="accent2"/>
              </a:solidFill>
              <a:round/>
            </a:ln>
            <a:effectLst/>
          </c:spPr>
          <c:marker>
            <c:symbol val="circle"/>
            <c:size val="5"/>
            <c:spPr>
              <a:solidFill>
                <a:schemeClr val="accent2"/>
              </a:solidFill>
              <a:ln w="9525">
                <a:solidFill>
                  <a:schemeClr val="accent2"/>
                </a:solidFill>
              </a:ln>
              <a:effectLst/>
            </c:spPr>
          </c:marker>
          <c:val>
            <c:numRef>
              <c:f>Hoja3!$M$6:$M$20</c:f>
              <c:numCache>
                <c:formatCode>General</c:formatCode>
                <c:ptCount val="15"/>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numCache>
            </c:numRef>
          </c:val>
          <c:smooth val="0"/>
          <c:extLst>
            <c:ext xmlns:c16="http://schemas.microsoft.com/office/drawing/2014/chart" uri="{C3380CC4-5D6E-409C-BE32-E72D297353CC}">
              <c16:uniqueId val="{00000001-1DFE-4300-B7C4-DAF5BDAD0261}"/>
            </c:ext>
          </c:extLst>
        </c:ser>
        <c:ser>
          <c:idx val="2"/>
          <c:order val="2"/>
          <c:tx>
            <c:v>R</c:v>
          </c:tx>
          <c:spPr>
            <a:ln w="28575" cap="rnd">
              <a:solidFill>
                <a:schemeClr val="accent3"/>
              </a:solidFill>
              <a:round/>
            </a:ln>
            <a:effectLst/>
          </c:spPr>
          <c:marker>
            <c:symbol val="circle"/>
            <c:size val="5"/>
            <c:spPr>
              <a:solidFill>
                <a:schemeClr val="accent3"/>
              </a:solidFill>
              <a:ln w="9525">
                <a:solidFill>
                  <a:schemeClr val="accent3"/>
                </a:solidFill>
              </a:ln>
              <a:effectLst/>
            </c:spPr>
          </c:marker>
          <c:val>
            <c:numRef>
              <c:f>Hoja3!$I$6:$I$20</c:f>
              <c:numCache>
                <c:formatCode>General</c:formatCode>
                <c:ptCount val="15"/>
                <c:pt idx="0">
                  <c:v>0.18</c:v>
                </c:pt>
                <c:pt idx="1">
                  <c:v>0.24</c:v>
                </c:pt>
                <c:pt idx="2">
                  <c:v>0.15</c:v>
                </c:pt>
                <c:pt idx="3">
                  <c:v>0.2</c:v>
                </c:pt>
                <c:pt idx="4">
                  <c:v>0.21</c:v>
                </c:pt>
                <c:pt idx="5">
                  <c:v>0.18</c:v>
                </c:pt>
                <c:pt idx="6">
                  <c:v>0.16</c:v>
                </c:pt>
                <c:pt idx="7">
                  <c:v>0.18</c:v>
                </c:pt>
                <c:pt idx="8">
                  <c:v>8.99999999999999E-2</c:v>
                </c:pt>
                <c:pt idx="9">
                  <c:v>8.0000000000000099E-2</c:v>
                </c:pt>
                <c:pt idx="10">
                  <c:v>0.11</c:v>
                </c:pt>
                <c:pt idx="11">
                  <c:v>0.26</c:v>
                </c:pt>
                <c:pt idx="12">
                  <c:v>0.19</c:v>
                </c:pt>
                <c:pt idx="13">
                  <c:v>8.99999999999999E-2</c:v>
                </c:pt>
                <c:pt idx="14">
                  <c:v>0.11</c:v>
                </c:pt>
              </c:numCache>
            </c:numRef>
          </c:val>
          <c:smooth val="0"/>
          <c:extLst>
            <c:ext xmlns:c16="http://schemas.microsoft.com/office/drawing/2014/chart" uri="{C3380CC4-5D6E-409C-BE32-E72D297353CC}">
              <c16:uniqueId val="{00000002-1DFE-4300-B7C4-DAF5BDAD0261}"/>
            </c:ext>
          </c:extLst>
        </c:ser>
        <c:ser>
          <c:idx val="3"/>
          <c:order val="3"/>
          <c:tx>
            <c:v>Prom</c:v>
          </c:tx>
          <c:spPr>
            <a:ln w="28575" cap="rnd">
              <a:solidFill>
                <a:schemeClr val="accent4"/>
              </a:solidFill>
              <a:round/>
            </a:ln>
            <a:effectLst/>
          </c:spPr>
          <c:marker>
            <c:symbol val="circle"/>
            <c:size val="5"/>
            <c:spPr>
              <a:solidFill>
                <a:schemeClr val="accent4"/>
              </a:solidFill>
              <a:ln w="9525">
                <a:solidFill>
                  <a:schemeClr val="accent4"/>
                </a:solidFill>
              </a:ln>
              <a:effectLst/>
            </c:spPr>
          </c:marker>
          <c:val>
            <c:numRef>
              <c:f>Hoja3!$A$6:$A$20</c:f>
              <c:numCache>
                <c:formatCode>General</c:formatCode>
                <c:ptCount val="15"/>
                <c:pt idx="0">
                  <c:v>0.16200000000000001</c:v>
                </c:pt>
                <c:pt idx="1">
                  <c:v>0.16200000000000001</c:v>
                </c:pt>
                <c:pt idx="2">
                  <c:v>0.16200000000000001</c:v>
                </c:pt>
                <c:pt idx="3">
                  <c:v>0.16200000000000001</c:v>
                </c:pt>
                <c:pt idx="4">
                  <c:v>0.16200000000000001</c:v>
                </c:pt>
                <c:pt idx="5">
                  <c:v>0.16200000000000001</c:v>
                </c:pt>
                <c:pt idx="6">
                  <c:v>0.16200000000000001</c:v>
                </c:pt>
                <c:pt idx="7">
                  <c:v>0.16200000000000001</c:v>
                </c:pt>
                <c:pt idx="8">
                  <c:v>0.16200000000000001</c:v>
                </c:pt>
                <c:pt idx="9">
                  <c:v>0.16200000000000001</c:v>
                </c:pt>
                <c:pt idx="10">
                  <c:v>0.16200000000000001</c:v>
                </c:pt>
                <c:pt idx="11">
                  <c:v>0.16200000000000001</c:v>
                </c:pt>
                <c:pt idx="12">
                  <c:v>0.16200000000000001</c:v>
                </c:pt>
                <c:pt idx="13">
                  <c:v>0.16200000000000001</c:v>
                </c:pt>
                <c:pt idx="14">
                  <c:v>0.16200000000000001</c:v>
                </c:pt>
              </c:numCache>
            </c:numRef>
          </c:val>
          <c:smooth val="0"/>
          <c:extLst>
            <c:ext xmlns:c16="http://schemas.microsoft.com/office/drawing/2014/chart" uri="{C3380CC4-5D6E-409C-BE32-E72D297353CC}">
              <c16:uniqueId val="{00000003-1DFE-4300-B7C4-DAF5BDAD0261}"/>
            </c:ext>
          </c:extLst>
        </c:ser>
        <c:dLbls>
          <c:showLegendKey val="0"/>
          <c:showVal val="0"/>
          <c:showCatName val="0"/>
          <c:showSerName val="0"/>
          <c:showPercent val="0"/>
          <c:showBubbleSize val="0"/>
        </c:dLbls>
        <c:marker val="1"/>
        <c:smooth val="0"/>
        <c:axId val="-2120913392"/>
        <c:axId val="-2120908288"/>
      </c:lineChart>
      <c:catAx>
        <c:axId val="-2120913392"/>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2120908288"/>
        <c:crosses val="autoZero"/>
        <c:auto val="1"/>
        <c:lblAlgn val="ctr"/>
        <c:lblOffset val="100"/>
        <c:noMultiLvlLbl val="0"/>
      </c:catAx>
      <c:valAx>
        <c:axId val="-21209082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212091339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image" Target="../media/image59.png"/></Relationships>
</file>

<file path=ppt/diagrams/_rels/data1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image" Target="../media/image62.png"/><Relationship Id="rId6" Type="http://schemas.openxmlformats.org/officeDocument/2006/relationships/image" Target="../media/image67.emf"/><Relationship Id="rId5" Type="http://schemas.openxmlformats.org/officeDocument/2006/relationships/image" Target="../media/image66.png"/><Relationship Id="rId4" Type="http://schemas.openxmlformats.org/officeDocument/2006/relationships/image" Target="../media/image65.png"/></Relationships>
</file>

<file path=ppt/diagrams/_rels/data19.xml.rels><?xml version="1.0" encoding="UTF-8" standalone="yes"?>
<Relationships xmlns="http://schemas.openxmlformats.org/package/2006/relationships"><Relationship Id="rId3" Type="http://schemas.openxmlformats.org/officeDocument/2006/relationships/image" Target="../media/image670.png"/><Relationship Id="rId2" Type="http://schemas.openxmlformats.org/officeDocument/2006/relationships/image" Target="../media/image660.png"/><Relationship Id="rId1" Type="http://schemas.openxmlformats.org/officeDocument/2006/relationships/image" Target="../media/image650.png"/><Relationship Id="rId4" Type="http://schemas.openxmlformats.org/officeDocument/2006/relationships/image" Target="../media/image680.png"/></Relationships>
</file>

<file path=ppt/diagrams/_rels/data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 Id="rId4" Type="http://schemas.openxmlformats.org/officeDocument/2006/relationships/image" Target="../media/image13.png"/></Relationships>
</file>

<file path=ppt/diagrams/_rels/data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 Id="rId5" Type="http://schemas.openxmlformats.org/officeDocument/2006/relationships/image" Target="../media/image19.png"/><Relationship Id="rId4" Type="http://schemas.openxmlformats.org/officeDocument/2006/relationships/image" Target="../media/image18.png"/></Relationships>
</file>

<file path=ppt/diagrams/_rels/data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s>
</file>

<file path=ppt/diagrams/_rels/data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png"/></Relationships>
</file>

<file path=ppt/diagrams/_rels/drawing1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image" Target="../media/image59.png"/></Relationships>
</file>

<file path=ppt/diagrams/_rels/drawing1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image" Target="../media/image62.png"/><Relationship Id="rId6" Type="http://schemas.openxmlformats.org/officeDocument/2006/relationships/image" Target="../media/image67.emf"/><Relationship Id="rId5" Type="http://schemas.openxmlformats.org/officeDocument/2006/relationships/image" Target="../media/image66.png"/><Relationship Id="rId4" Type="http://schemas.openxmlformats.org/officeDocument/2006/relationships/image" Target="../media/image65.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 Id="rId4" Type="http://schemas.openxmlformats.org/officeDocument/2006/relationships/image" Target="../media/image13.png"/></Relationships>
</file>

<file path=ppt/diagrams/_rels/drawing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 Id="rId5" Type="http://schemas.openxmlformats.org/officeDocument/2006/relationships/image" Target="../media/image19.png"/><Relationship Id="rId4" Type="http://schemas.openxmlformats.org/officeDocument/2006/relationships/image" Target="../media/image18.png"/></Relationships>
</file>

<file path=ppt/diagrams/_rels/drawing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s>
</file>

<file path=ppt/diagrams/_rels/drawing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png"/></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8EF3AE-0B54-4F10-8123-B7430A33DA9B}" type="doc">
      <dgm:prSet loTypeId="urn:microsoft.com/office/officeart/2005/8/layout/process1" loCatId="process" qsTypeId="urn:microsoft.com/office/officeart/2005/8/quickstyle/simple1" qsCatId="simple" csTypeId="urn:microsoft.com/office/officeart/2005/8/colors/accent1_4" csCatId="accent1" phldr="1"/>
      <dgm:spPr/>
    </dgm:pt>
    <dgm:pt modelId="{92E0C78B-2491-4177-BCA8-E08EA30944AA}" type="pres">
      <dgm:prSet presAssocID="{8D8EF3AE-0B54-4F10-8123-B7430A33DA9B}" presName="Name0" presStyleCnt="0">
        <dgm:presLayoutVars>
          <dgm:dir/>
          <dgm:resizeHandles val="exact"/>
        </dgm:presLayoutVars>
      </dgm:prSet>
      <dgm:spPr/>
    </dgm:pt>
  </dgm:ptLst>
  <dgm:cxnLst>
    <dgm:cxn modelId="{1725E3E5-0AB9-2941-B416-4CD4F7932822}" type="presOf" srcId="{8D8EF3AE-0B54-4F10-8123-B7430A33DA9B}" destId="{92E0C78B-2491-4177-BCA8-E08EA30944AA}" srcOrd="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7E3A6AB-7FC0-4AF7-8CB2-E99214AFBC15}" type="doc">
      <dgm:prSet loTypeId="urn:microsoft.com/office/officeart/2005/8/layout/hierarchy3" loCatId="hierarchy" qsTypeId="urn:microsoft.com/office/officeart/2005/8/quickstyle/simple1" qsCatId="simple" csTypeId="urn:microsoft.com/office/officeart/2005/8/colors/colorful5" csCatId="colorful" phldr="1"/>
      <dgm:spPr/>
      <dgm:t>
        <a:bodyPr/>
        <a:lstStyle/>
        <a:p>
          <a:endParaRPr lang="es-ES"/>
        </a:p>
      </dgm:t>
    </dgm:pt>
    <dgm:pt modelId="{B9FD8E3D-FCB1-42E3-8E7E-5A030C9D851B}">
      <dgm:prSet phldrT="[Texto]"/>
      <dgm:spPr/>
      <dgm:t>
        <a:bodyPr/>
        <a:lstStyle/>
        <a:p>
          <a:r>
            <a:rPr lang="es-ES" dirty="0"/>
            <a:t>Manual</a:t>
          </a:r>
        </a:p>
      </dgm:t>
    </dgm:pt>
    <dgm:pt modelId="{04575ED6-4018-4516-8923-D7FBD5476397}" type="parTrans" cxnId="{4DF920BE-D94F-4233-8093-BBE6E9741DA3}">
      <dgm:prSet/>
      <dgm:spPr/>
      <dgm:t>
        <a:bodyPr/>
        <a:lstStyle/>
        <a:p>
          <a:endParaRPr lang="es-ES"/>
        </a:p>
      </dgm:t>
    </dgm:pt>
    <dgm:pt modelId="{F0D55B46-3590-4AED-8655-20747AC754FB}" type="sibTrans" cxnId="{4DF920BE-D94F-4233-8093-BBE6E9741DA3}">
      <dgm:prSet/>
      <dgm:spPr/>
      <dgm:t>
        <a:bodyPr/>
        <a:lstStyle/>
        <a:p>
          <a:endParaRPr lang="es-ES"/>
        </a:p>
      </dgm:t>
    </dgm:pt>
    <dgm:pt modelId="{1C389B15-7521-44A8-A693-5A5AB676EA94}">
      <dgm:prSet phldrT="[Texto]"/>
      <dgm:spPr/>
      <dgm:t>
        <a:bodyPr/>
        <a:lstStyle/>
        <a:p>
          <a:r>
            <a:rPr lang="es-ES" dirty="0"/>
            <a:t>Análisis geométrico </a:t>
          </a:r>
        </a:p>
      </dgm:t>
    </dgm:pt>
    <dgm:pt modelId="{43011937-F604-4CA0-BDF9-3C2E5BE5D9A4}" type="parTrans" cxnId="{66F02C05-24C7-4CCB-90B7-2AD4E4BB5DA8}">
      <dgm:prSet/>
      <dgm:spPr/>
      <dgm:t>
        <a:bodyPr/>
        <a:lstStyle/>
        <a:p>
          <a:endParaRPr lang="es-ES"/>
        </a:p>
      </dgm:t>
    </dgm:pt>
    <dgm:pt modelId="{76930C67-11E5-4217-BAE3-20EB5CA3B20B}" type="sibTrans" cxnId="{66F02C05-24C7-4CCB-90B7-2AD4E4BB5DA8}">
      <dgm:prSet/>
      <dgm:spPr/>
      <dgm:t>
        <a:bodyPr/>
        <a:lstStyle/>
        <a:p>
          <a:endParaRPr lang="es-ES"/>
        </a:p>
      </dgm:t>
    </dgm:pt>
    <dgm:pt modelId="{8E3206B3-DD04-4562-83AB-3A0ED9067ED7}">
      <dgm:prSet phldrT="[Texto]"/>
      <dgm:spPr/>
      <dgm:t>
        <a:bodyPr/>
        <a:lstStyle/>
        <a:p>
          <a:r>
            <a:rPr lang="es-ES" dirty="0"/>
            <a:t>C</a:t>
          </a:r>
          <a:r>
            <a:rPr lang="es-EC" noProof="0" dirty="0" err="1"/>
            <a:t>ó</a:t>
          </a:r>
          <a:r>
            <a:rPr lang="es-ES" dirty="0"/>
            <a:t>digo</a:t>
          </a:r>
          <a:r>
            <a:rPr lang="es-ES" baseline="0" dirty="0"/>
            <a:t> G</a:t>
          </a:r>
          <a:endParaRPr lang="es-ES" dirty="0"/>
        </a:p>
      </dgm:t>
    </dgm:pt>
    <dgm:pt modelId="{131687D1-D6E0-4C24-B6FA-10E48CB06204}" type="parTrans" cxnId="{6C5CA573-F039-47D1-96FC-FFE9F6EEA211}">
      <dgm:prSet/>
      <dgm:spPr/>
      <dgm:t>
        <a:bodyPr/>
        <a:lstStyle/>
        <a:p>
          <a:endParaRPr lang="es-ES"/>
        </a:p>
      </dgm:t>
    </dgm:pt>
    <dgm:pt modelId="{E65F451E-0859-4005-B6BE-C2BE8E6235FE}" type="sibTrans" cxnId="{6C5CA573-F039-47D1-96FC-FFE9F6EEA211}">
      <dgm:prSet/>
      <dgm:spPr/>
      <dgm:t>
        <a:bodyPr/>
        <a:lstStyle/>
        <a:p>
          <a:endParaRPr lang="es-ES"/>
        </a:p>
      </dgm:t>
    </dgm:pt>
    <dgm:pt modelId="{D9C292F6-2864-4325-B58B-F180C6A31E02}">
      <dgm:prSet phldrT="[Texto]"/>
      <dgm:spPr/>
      <dgm:t>
        <a:bodyPr/>
        <a:lstStyle/>
        <a:p>
          <a:r>
            <a:rPr lang="es-EC" noProof="0" dirty="0" err="1"/>
            <a:t>Autom</a:t>
          </a:r>
          <a:r>
            <a:rPr lang="es-ES_tradnl" dirty="0"/>
            <a:t>á</a:t>
          </a:r>
          <a:r>
            <a:rPr lang="es-ES" dirty="0"/>
            <a:t>tica</a:t>
          </a:r>
        </a:p>
      </dgm:t>
    </dgm:pt>
    <dgm:pt modelId="{DFA443A7-26CC-466C-9A5E-46B98E6587FD}" type="parTrans" cxnId="{2A2DD0B3-83FC-4F36-9DD9-1752974FDD3D}">
      <dgm:prSet/>
      <dgm:spPr/>
      <dgm:t>
        <a:bodyPr/>
        <a:lstStyle/>
        <a:p>
          <a:endParaRPr lang="es-ES"/>
        </a:p>
      </dgm:t>
    </dgm:pt>
    <dgm:pt modelId="{8B751BB3-FA6E-4A3D-B6AF-2BB81D1E8AD6}" type="sibTrans" cxnId="{2A2DD0B3-83FC-4F36-9DD9-1752974FDD3D}">
      <dgm:prSet/>
      <dgm:spPr/>
      <dgm:t>
        <a:bodyPr/>
        <a:lstStyle/>
        <a:p>
          <a:endParaRPr lang="es-ES"/>
        </a:p>
      </dgm:t>
    </dgm:pt>
    <dgm:pt modelId="{B585658E-A47E-48D3-8BF9-D0A14D25A005}">
      <dgm:prSet phldrT="[Texto]"/>
      <dgm:spPr/>
      <dgm:t>
        <a:bodyPr/>
        <a:lstStyle/>
        <a:p>
          <a:r>
            <a:rPr lang="es-ES" dirty="0"/>
            <a:t>Posicionamiento automático</a:t>
          </a:r>
        </a:p>
      </dgm:t>
    </dgm:pt>
    <dgm:pt modelId="{42F7F4C7-0AB6-42CA-BFA4-3585BDD97553}" type="parTrans" cxnId="{4B94B9FE-6AB6-4B79-8193-5F4AC1BBB79C}">
      <dgm:prSet/>
      <dgm:spPr/>
      <dgm:t>
        <a:bodyPr/>
        <a:lstStyle/>
        <a:p>
          <a:endParaRPr lang="es-ES"/>
        </a:p>
      </dgm:t>
    </dgm:pt>
    <dgm:pt modelId="{53C24599-ED83-432A-83E8-76AEE8D2932D}" type="sibTrans" cxnId="{4B94B9FE-6AB6-4B79-8193-5F4AC1BBB79C}">
      <dgm:prSet/>
      <dgm:spPr/>
      <dgm:t>
        <a:bodyPr/>
        <a:lstStyle/>
        <a:p>
          <a:endParaRPr lang="es-ES"/>
        </a:p>
      </dgm:t>
    </dgm:pt>
    <dgm:pt modelId="{6B356D21-C206-4B5D-9ED5-0017A26CBB42}">
      <dgm:prSet/>
      <dgm:spPr/>
      <dgm:t>
        <a:bodyPr/>
        <a:lstStyle/>
        <a:p>
          <a:r>
            <a:rPr lang="es-ES" dirty="0"/>
            <a:t>CAD/CAM</a:t>
          </a:r>
        </a:p>
      </dgm:t>
    </dgm:pt>
    <dgm:pt modelId="{806BB373-D74C-4FBE-B6E6-9E9C8AA6EBA6}" type="parTrans" cxnId="{8ADEE8BB-CDE6-4AD1-AA7E-9C3715B4FB44}">
      <dgm:prSet/>
      <dgm:spPr/>
      <dgm:t>
        <a:bodyPr/>
        <a:lstStyle/>
        <a:p>
          <a:endParaRPr lang="es-ES"/>
        </a:p>
      </dgm:t>
    </dgm:pt>
    <dgm:pt modelId="{53DDAD28-BE01-4C0F-9935-793CA9FB0707}" type="sibTrans" cxnId="{8ADEE8BB-CDE6-4AD1-AA7E-9C3715B4FB44}">
      <dgm:prSet/>
      <dgm:spPr/>
      <dgm:t>
        <a:bodyPr/>
        <a:lstStyle/>
        <a:p>
          <a:endParaRPr lang="es-ES"/>
        </a:p>
      </dgm:t>
    </dgm:pt>
    <dgm:pt modelId="{86DA44EE-73FC-4419-B175-A0930EAA3581}" type="pres">
      <dgm:prSet presAssocID="{97E3A6AB-7FC0-4AF7-8CB2-E99214AFBC15}" presName="diagram" presStyleCnt="0">
        <dgm:presLayoutVars>
          <dgm:chPref val="1"/>
          <dgm:dir/>
          <dgm:animOne val="branch"/>
          <dgm:animLvl val="lvl"/>
          <dgm:resizeHandles/>
        </dgm:presLayoutVars>
      </dgm:prSet>
      <dgm:spPr/>
    </dgm:pt>
    <dgm:pt modelId="{CFB53D19-374D-4C5F-B0E6-D5ED47A5FBFF}" type="pres">
      <dgm:prSet presAssocID="{B9FD8E3D-FCB1-42E3-8E7E-5A030C9D851B}" presName="root" presStyleCnt="0"/>
      <dgm:spPr/>
    </dgm:pt>
    <dgm:pt modelId="{1908950F-2A81-4C25-9FD9-60856DB290DE}" type="pres">
      <dgm:prSet presAssocID="{B9FD8E3D-FCB1-42E3-8E7E-5A030C9D851B}" presName="rootComposite" presStyleCnt="0"/>
      <dgm:spPr/>
    </dgm:pt>
    <dgm:pt modelId="{FA365E61-6008-4FB1-AFFA-295A5A97F740}" type="pres">
      <dgm:prSet presAssocID="{B9FD8E3D-FCB1-42E3-8E7E-5A030C9D851B}" presName="rootText" presStyleLbl="node1" presStyleIdx="0" presStyleCnt="2"/>
      <dgm:spPr/>
    </dgm:pt>
    <dgm:pt modelId="{FCFDA31B-5709-4BF8-9D78-24733302CD9E}" type="pres">
      <dgm:prSet presAssocID="{B9FD8E3D-FCB1-42E3-8E7E-5A030C9D851B}" presName="rootConnector" presStyleLbl="node1" presStyleIdx="0" presStyleCnt="2"/>
      <dgm:spPr/>
    </dgm:pt>
    <dgm:pt modelId="{1499B954-B867-4F45-8789-6FC0DCB62B70}" type="pres">
      <dgm:prSet presAssocID="{B9FD8E3D-FCB1-42E3-8E7E-5A030C9D851B}" presName="childShape" presStyleCnt="0"/>
      <dgm:spPr/>
    </dgm:pt>
    <dgm:pt modelId="{DE84787B-3D05-4AFF-95E3-53FDCDF89945}" type="pres">
      <dgm:prSet presAssocID="{43011937-F604-4CA0-BDF9-3C2E5BE5D9A4}" presName="Name13" presStyleLbl="parChTrans1D2" presStyleIdx="0" presStyleCnt="4"/>
      <dgm:spPr/>
    </dgm:pt>
    <dgm:pt modelId="{95693AB5-FE36-4F55-B47F-66EB24BCA7F1}" type="pres">
      <dgm:prSet presAssocID="{1C389B15-7521-44A8-A693-5A5AB676EA94}" presName="childText" presStyleLbl="bgAcc1" presStyleIdx="0" presStyleCnt="4">
        <dgm:presLayoutVars>
          <dgm:bulletEnabled val="1"/>
        </dgm:presLayoutVars>
      </dgm:prSet>
      <dgm:spPr/>
    </dgm:pt>
    <dgm:pt modelId="{7F53991C-5686-497E-AED5-959265D12520}" type="pres">
      <dgm:prSet presAssocID="{131687D1-D6E0-4C24-B6FA-10E48CB06204}" presName="Name13" presStyleLbl="parChTrans1D2" presStyleIdx="1" presStyleCnt="4"/>
      <dgm:spPr/>
    </dgm:pt>
    <dgm:pt modelId="{35370EDE-C7B4-4E08-9C22-E71073E92993}" type="pres">
      <dgm:prSet presAssocID="{8E3206B3-DD04-4562-83AB-3A0ED9067ED7}" presName="childText" presStyleLbl="bgAcc1" presStyleIdx="1" presStyleCnt="4">
        <dgm:presLayoutVars>
          <dgm:bulletEnabled val="1"/>
        </dgm:presLayoutVars>
      </dgm:prSet>
      <dgm:spPr/>
    </dgm:pt>
    <dgm:pt modelId="{34F31BB4-0B54-4B82-BC2F-58FA57C128F7}" type="pres">
      <dgm:prSet presAssocID="{D9C292F6-2864-4325-B58B-F180C6A31E02}" presName="root" presStyleCnt="0"/>
      <dgm:spPr/>
    </dgm:pt>
    <dgm:pt modelId="{267F7A21-58FC-4B34-A187-B527F785A183}" type="pres">
      <dgm:prSet presAssocID="{D9C292F6-2864-4325-B58B-F180C6A31E02}" presName="rootComposite" presStyleCnt="0"/>
      <dgm:spPr/>
    </dgm:pt>
    <dgm:pt modelId="{AB3DC2C0-80D6-45BE-81FF-E8FD973B64F0}" type="pres">
      <dgm:prSet presAssocID="{D9C292F6-2864-4325-B58B-F180C6A31E02}" presName="rootText" presStyleLbl="node1" presStyleIdx="1" presStyleCnt="2"/>
      <dgm:spPr/>
    </dgm:pt>
    <dgm:pt modelId="{AE796D07-7100-4BC1-8576-F334F8078F6F}" type="pres">
      <dgm:prSet presAssocID="{D9C292F6-2864-4325-B58B-F180C6A31E02}" presName="rootConnector" presStyleLbl="node1" presStyleIdx="1" presStyleCnt="2"/>
      <dgm:spPr/>
    </dgm:pt>
    <dgm:pt modelId="{F47E503A-8D0F-4DC2-90AB-41DDC900B323}" type="pres">
      <dgm:prSet presAssocID="{D9C292F6-2864-4325-B58B-F180C6A31E02}" presName="childShape" presStyleCnt="0"/>
      <dgm:spPr/>
    </dgm:pt>
    <dgm:pt modelId="{76A36788-628E-479C-8E6A-1B3C8D6528C0}" type="pres">
      <dgm:prSet presAssocID="{806BB373-D74C-4FBE-B6E6-9E9C8AA6EBA6}" presName="Name13" presStyleLbl="parChTrans1D2" presStyleIdx="2" presStyleCnt="4"/>
      <dgm:spPr/>
    </dgm:pt>
    <dgm:pt modelId="{13F190A5-81F5-4332-BF2D-9ECE693C5A2D}" type="pres">
      <dgm:prSet presAssocID="{6B356D21-C206-4B5D-9ED5-0017A26CBB42}" presName="childText" presStyleLbl="bgAcc1" presStyleIdx="2" presStyleCnt="4">
        <dgm:presLayoutVars>
          <dgm:bulletEnabled val="1"/>
        </dgm:presLayoutVars>
      </dgm:prSet>
      <dgm:spPr/>
    </dgm:pt>
    <dgm:pt modelId="{76C8D8E2-6DD2-4971-B390-076EEE3FAF26}" type="pres">
      <dgm:prSet presAssocID="{42F7F4C7-0AB6-42CA-BFA4-3585BDD97553}" presName="Name13" presStyleLbl="parChTrans1D2" presStyleIdx="3" presStyleCnt="4"/>
      <dgm:spPr/>
    </dgm:pt>
    <dgm:pt modelId="{7209B991-848A-4971-BCD5-B214701ADD1E}" type="pres">
      <dgm:prSet presAssocID="{B585658E-A47E-48D3-8BF9-D0A14D25A005}" presName="childText" presStyleLbl="bgAcc1" presStyleIdx="3" presStyleCnt="4">
        <dgm:presLayoutVars>
          <dgm:bulletEnabled val="1"/>
        </dgm:presLayoutVars>
      </dgm:prSet>
      <dgm:spPr/>
    </dgm:pt>
  </dgm:ptLst>
  <dgm:cxnLst>
    <dgm:cxn modelId="{8E36457F-694C-40E9-AED6-2197111C2233}" type="presOf" srcId="{D9C292F6-2864-4325-B58B-F180C6A31E02}" destId="{AB3DC2C0-80D6-45BE-81FF-E8FD973B64F0}" srcOrd="0" destOrd="0" presId="urn:microsoft.com/office/officeart/2005/8/layout/hierarchy3"/>
    <dgm:cxn modelId="{B406F512-71C5-4551-9761-BC13C23BCE56}" type="presOf" srcId="{D9C292F6-2864-4325-B58B-F180C6A31E02}" destId="{AE796D07-7100-4BC1-8576-F334F8078F6F}" srcOrd="1" destOrd="0" presId="urn:microsoft.com/office/officeart/2005/8/layout/hierarchy3"/>
    <dgm:cxn modelId="{2A2DD0B3-83FC-4F36-9DD9-1752974FDD3D}" srcId="{97E3A6AB-7FC0-4AF7-8CB2-E99214AFBC15}" destId="{D9C292F6-2864-4325-B58B-F180C6A31E02}" srcOrd="1" destOrd="0" parTransId="{DFA443A7-26CC-466C-9A5E-46B98E6587FD}" sibTransId="{8B751BB3-FA6E-4A3D-B6AF-2BB81D1E8AD6}"/>
    <dgm:cxn modelId="{6C5CA573-F039-47D1-96FC-FFE9F6EEA211}" srcId="{B9FD8E3D-FCB1-42E3-8E7E-5A030C9D851B}" destId="{8E3206B3-DD04-4562-83AB-3A0ED9067ED7}" srcOrd="1" destOrd="0" parTransId="{131687D1-D6E0-4C24-B6FA-10E48CB06204}" sibTransId="{E65F451E-0859-4005-B6BE-C2BE8E6235FE}"/>
    <dgm:cxn modelId="{8ADEE8BB-CDE6-4AD1-AA7E-9C3715B4FB44}" srcId="{D9C292F6-2864-4325-B58B-F180C6A31E02}" destId="{6B356D21-C206-4B5D-9ED5-0017A26CBB42}" srcOrd="0" destOrd="0" parTransId="{806BB373-D74C-4FBE-B6E6-9E9C8AA6EBA6}" sibTransId="{53DDAD28-BE01-4C0F-9935-793CA9FB0707}"/>
    <dgm:cxn modelId="{93D5CC47-BB86-4336-A3EB-B3E3FE1ED47B}" type="presOf" srcId="{B9FD8E3D-FCB1-42E3-8E7E-5A030C9D851B}" destId="{FA365E61-6008-4FB1-AFFA-295A5A97F740}" srcOrd="0" destOrd="0" presId="urn:microsoft.com/office/officeart/2005/8/layout/hierarchy3"/>
    <dgm:cxn modelId="{F40E2DF9-118C-42F9-90FE-CD2E24E9FC9C}" type="presOf" srcId="{1C389B15-7521-44A8-A693-5A5AB676EA94}" destId="{95693AB5-FE36-4F55-B47F-66EB24BCA7F1}" srcOrd="0" destOrd="0" presId="urn:microsoft.com/office/officeart/2005/8/layout/hierarchy3"/>
    <dgm:cxn modelId="{C48B3596-C698-49B8-B321-2B35BB3054AC}" type="presOf" srcId="{B585658E-A47E-48D3-8BF9-D0A14D25A005}" destId="{7209B991-848A-4971-BCD5-B214701ADD1E}" srcOrd="0" destOrd="0" presId="urn:microsoft.com/office/officeart/2005/8/layout/hierarchy3"/>
    <dgm:cxn modelId="{66F02C05-24C7-4CCB-90B7-2AD4E4BB5DA8}" srcId="{B9FD8E3D-FCB1-42E3-8E7E-5A030C9D851B}" destId="{1C389B15-7521-44A8-A693-5A5AB676EA94}" srcOrd="0" destOrd="0" parTransId="{43011937-F604-4CA0-BDF9-3C2E5BE5D9A4}" sibTransId="{76930C67-11E5-4217-BAE3-20EB5CA3B20B}"/>
    <dgm:cxn modelId="{90125CB2-8497-4CD3-8F98-CCBEF518F7CA}" type="presOf" srcId="{6B356D21-C206-4B5D-9ED5-0017A26CBB42}" destId="{13F190A5-81F5-4332-BF2D-9ECE693C5A2D}" srcOrd="0" destOrd="0" presId="urn:microsoft.com/office/officeart/2005/8/layout/hierarchy3"/>
    <dgm:cxn modelId="{4DF920BE-D94F-4233-8093-BBE6E9741DA3}" srcId="{97E3A6AB-7FC0-4AF7-8CB2-E99214AFBC15}" destId="{B9FD8E3D-FCB1-42E3-8E7E-5A030C9D851B}" srcOrd="0" destOrd="0" parTransId="{04575ED6-4018-4516-8923-D7FBD5476397}" sibTransId="{F0D55B46-3590-4AED-8655-20747AC754FB}"/>
    <dgm:cxn modelId="{ED3515D7-75B8-4F7B-8430-DE31A4450D03}" type="presOf" srcId="{43011937-F604-4CA0-BDF9-3C2E5BE5D9A4}" destId="{DE84787B-3D05-4AFF-95E3-53FDCDF89945}" srcOrd="0" destOrd="0" presId="urn:microsoft.com/office/officeart/2005/8/layout/hierarchy3"/>
    <dgm:cxn modelId="{3806D956-0DEA-45D4-9EB7-B8D4968490B5}" type="presOf" srcId="{B9FD8E3D-FCB1-42E3-8E7E-5A030C9D851B}" destId="{FCFDA31B-5709-4BF8-9D78-24733302CD9E}" srcOrd="1" destOrd="0" presId="urn:microsoft.com/office/officeart/2005/8/layout/hierarchy3"/>
    <dgm:cxn modelId="{4C7615E3-3C23-4A2F-8CBC-BE76D9098D99}" type="presOf" srcId="{131687D1-D6E0-4C24-B6FA-10E48CB06204}" destId="{7F53991C-5686-497E-AED5-959265D12520}" srcOrd="0" destOrd="0" presId="urn:microsoft.com/office/officeart/2005/8/layout/hierarchy3"/>
    <dgm:cxn modelId="{5A60ACDA-1501-431C-92CA-7834B57ED998}" type="presOf" srcId="{97E3A6AB-7FC0-4AF7-8CB2-E99214AFBC15}" destId="{86DA44EE-73FC-4419-B175-A0930EAA3581}" srcOrd="0" destOrd="0" presId="urn:microsoft.com/office/officeart/2005/8/layout/hierarchy3"/>
    <dgm:cxn modelId="{C1B66200-D6F5-4BFE-BDA8-AFB02EA35D19}" type="presOf" srcId="{8E3206B3-DD04-4562-83AB-3A0ED9067ED7}" destId="{35370EDE-C7B4-4E08-9C22-E71073E92993}" srcOrd="0" destOrd="0" presId="urn:microsoft.com/office/officeart/2005/8/layout/hierarchy3"/>
    <dgm:cxn modelId="{E90DBC2D-6C02-4B2F-BCD3-11405F7E3876}" type="presOf" srcId="{42F7F4C7-0AB6-42CA-BFA4-3585BDD97553}" destId="{76C8D8E2-6DD2-4971-B390-076EEE3FAF26}" srcOrd="0" destOrd="0" presId="urn:microsoft.com/office/officeart/2005/8/layout/hierarchy3"/>
    <dgm:cxn modelId="{4B94B9FE-6AB6-4B79-8193-5F4AC1BBB79C}" srcId="{D9C292F6-2864-4325-B58B-F180C6A31E02}" destId="{B585658E-A47E-48D3-8BF9-D0A14D25A005}" srcOrd="1" destOrd="0" parTransId="{42F7F4C7-0AB6-42CA-BFA4-3585BDD97553}" sibTransId="{53C24599-ED83-432A-83E8-76AEE8D2932D}"/>
    <dgm:cxn modelId="{FCB095B9-2A43-4A75-AEF5-8835D007A9E4}" type="presOf" srcId="{806BB373-D74C-4FBE-B6E6-9E9C8AA6EBA6}" destId="{76A36788-628E-479C-8E6A-1B3C8D6528C0}" srcOrd="0" destOrd="0" presId="urn:microsoft.com/office/officeart/2005/8/layout/hierarchy3"/>
    <dgm:cxn modelId="{D51BC6AD-6F43-4F64-B45B-C2256C3D8518}" type="presParOf" srcId="{86DA44EE-73FC-4419-B175-A0930EAA3581}" destId="{CFB53D19-374D-4C5F-B0E6-D5ED47A5FBFF}" srcOrd="0" destOrd="0" presId="urn:microsoft.com/office/officeart/2005/8/layout/hierarchy3"/>
    <dgm:cxn modelId="{422273A9-8F49-4570-B3CC-0F12BCBA3D28}" type="presParOf" srcId="{CFB53D19-374D-4C5F-B0E6-D5ED47A5FBFF}" destId="{1908950F-2A81-4C25-9FD9-60856DB290DE}" srcOrd="0" destOrd="0" presId="urn:microsoft.com/office/officeart/2005/8/layout/hierarchy3"/>
    <dgm:cxn modelId="{980ACBF1-06EF-4295-86AB-655475CD5202}" type="presParOf" srcId="{1908950F-2A81-4C25-9FD9-60856DB290DE}" destId="{FA365E61-6008-4FB1-AFFA-295A5A97F740}" srcOrd="0" destOrd="0" presId="urn:microsoft.com/office/officeart/2005/8/layout/hierarchy3"/>
    <dgm:cxn modelId="{7D7458EE-4F9E-4709-928A-3CE0ABEF075B}" type="presParOf" srcId="{1908950F-2A81-4C25-9FD9-60856DB290DE}" destId="{FCFDA31B-5709-4BF8-9D78-24733302CD9E}" srcOrd="1" destOrd="0" presId="urn:microsoft.com/office/officeart/2005/8/layout/hierarchy3"/>
    <dgm:cxn modelId="{3E40DF68-CB71-4EC2-926F-4258544946E2}" type="presParOf" srcId="{CFB53D19-374D-4C5F-B0E6-D5ED47A5FBFF}" destId="{1499B954-B867-4F45-8789-6FC0DCB62B70}" srcOrd="1" destOrd="0" presId="urn:microsoft.com/office/officeart/2005/8/layout/hierarchy3"/>
    <dgm:cxn modelId="{4DE834CC-5E0A-4D6F-AEDD-11017235128C}" type="presParOf" srcId="{1499B954-B867-4F45-8789-6FC0DCB62B70}" destId="{DE84787B-3D05-4AFF-95E3-53FDCDF89945}" srcOrd="0" destOrd="0" presId="urn:microsoft.com/office/officeart/2005/8/layout/hierarchy3"/>
    <dgm:cxn modelId="{E5CE7040-0588-4E9C-A7A7-8DA0AA473C88}" type="presParOf" srcId="{1499B954-B867-4F45-8789-6FC0DCB62B70}" destId="{95693AB5-FE36-4F55-B47F-66EB24BCA7F1}" srcOrd="1" destOrd="0" presId="urn:microsoft.com/office/officeart/2005/8/layout/hierarchy3"/>
    <dgm:cxn modelId="{BED7BE3F-F41E-4A29-8FD6-9C31B03F8011}" type="presParOf" srcId="{1499B954-B867-4F45-8789-6FC0DCB62B70}" destId="{7F53991C-5686-497E-AED5-959265D12520}" srcOrd="2" destOrd="0" presId="urn:microsoft.com/office/officeart/2005/8/layout/hierarchy3"/>
    <dgm:cxn modelId="{4919ABFE-12CA-4185-A4B4-F8302D605C65}" type="presParOf" srcId="{1499B954-B867-4F45-8789-6FC0DCB62B70}" destId="{35370EDE-C7B4-4E08-9C22-E71073E92993}" srcOrd="3" destOrd="0" presId="urn:microsoft.com/office/officeart/2005/8/layout/hierarchy3"/>
    <dgm:cxn modelId="{B3715FF9-1B23-45AA-918E-2EB6E55320C6}" type="presParOf" srcId="{86DA44EE-73FC-4419-B175-A0930EAA3581}" destId="{34F31BB4-0B54-4B82-BC2F-58FA57C128F7}" srcOrd="1" destOrd="0" presId="urn:microsoft.com/office/officeart/2005/8/layout/hierarchy3"/>
    <dgm:cxn modelId="{537D218C-0D84-4966-87F3-F9E93F0E34D8}" type="presParOf" srcId="{34F31BB4-0B54-4B82-BC2F-58FA57C128F7}" destId="{267F7A21-58FC-4B34-A187-B527F785A183}" srcOrd="0" destOrd="0" presId="urn:microsoft.com/office/officeart/2005/8/layout/hierarchy3"/>
    <dgm:cxn modelId="{778A53B7-28B8-4DEF-B5C0-160B6177BCBC}" type="presParOf" srcId="{267F7A21-58FC-4B34-A187-B527F785A183}" destId="{AB3DC2C0-80D6-45BE-81FF-E8FD973B64F0}" srcOrd="0" destOrd="0" presId="urn:microsoft.com/office/officeart/2005/8/layout/hierarchy3"/>
    <dgm:cxn modelId="{56C86520-3BFF-46E6-9AE8-38B2D7F6B053}" type="presParOf" srcId="{267F7A21-58FC-4B34-A187-B527F785A183}" destId="{AE796D07-7100-4BC1-8576-F334F8078F6F}" srcOrd="1" destOrd="0" presId="urn:microsoft.com/office/officeart/2005/8/layout/hierarchy3"/>
    <dgm:cxn modelId="{BC581918-3107-426C-9166-726AB9C325B8}" type="presParOf" srcId="{34F31BB4-0B54-4B82-BC2F-58FA57C128F7}" destId="{F47E503A-8D0F-4DC2-90AB-41DDC900B323}" srcOrd="1" destOrd="0" presId="urn:microsoft.com/office/officeart/2005/8/layout/hierarchy3"/>
    <dgm:cxn modelId="{8201F8A3-4C2B-40C9-8A43-3C1D476AC446}" type="presParOf" srcId="{F47E503A-8D0F-4DC2-90AB-41DDC900B323}" destId="{76A36788-628E-479C-8E6A-1B3C8D6528C0}" srcOrd="0" destOrd="0" presId="urn:microsoft.com/office/officeart/2005/8/layout/hierarchy3"/>
    <dgm:cxn modelId="{DA5249C2-1501-4B4F-B8CE-118AD86F9E59}" type="presParOf" srcId="{F47E503A-8D0F-4DC2-90AB-41DDC900B323}" destId="{13F190A5-81F5-4332-BF2D-9ECE693C5A2D}" srcOrd="1" destOrd="0" presId="urn:microsoft.com/office/officeart/2005/8/layout/hierarchy3"/>
    <dgm:cxn modelId="{F7A95E67-9E3B-40D0-8086-0FB2D21F4FAE}" type="presParOf" srcId="{F47E503A-8D0F-4DC2-90AB-41DDC900B323}" destId="{76C8D8E2-6DD2-4971-B390-076EEE3FAF26}" srcOrd="2" destOrd="0" presId="urn:microsoft.com/office/officeart/2005/8/layout/hierarchy3"/>
    <dgm:cxn modelId="{23C66151-AFFF-4F38-B4DC-FFABC22C3C9B}" type="presParOf" srcId="{F47E503A-8D0F-4DC2-90AB-41DDC900B323}" destId="{7209B991-848A-4971-BCD5-B214701ADD1E}"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61EF44B-31A0-4AF1-A38F-61A7C977D1A5}"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s-ES"/>
        </a:p>
      </dgm:t>
    </dgm:pt>
    <dgm:pt modelId="{D243136F-D5E2-4875-8962-91775D19DB7F}">
      <dgm:prSet phldrT="[Texto]" custT="1"/>
      <dgm:spPr/>
      <dgm:t>
        <a:bodyPr/>
        <a:lstStyle/>
        <a:p>
          <a:r>
            <a:rPr lang="es-ES" sz="2400" dirty="0"/>
            <a:t>Definición Necesidades</a:t>
          </a:r>
        </a:p>
      </dgm:t>
    </dgm:pt>
    <dgm:pt modelId="{F8D9146C-0E37-4276-BA5E-57B1981DF18B}" type="parTrans" cxnId="{0D42B3F4-56DE-45D0-9C09-52A832C40080}">
      <dgm:prSet/>
      <dgm:spPr/>
      <dgm:t>
        <a:bodyPr/>
        <a:lstStyle/>
        <a:p>
          <a:endParaRPr lang="es-ES"/>
        </a:p>
      </dgm:t>
    </dgm:pt>
    <dgm:pt modelId="{AAA8B4A1-F2F3-474C-B92D-7A960E58F4BB}" type="sibTrans" cxnId="{0D42B3F4-56DE-45D0-9C09-52A832C40080}">
      <dgm:prSet/>
      <dgm:spPr/>
      <dgm:t>
        <a:bodyPr/>
        <a:lstStyle/>
        <a:p>
          <a:endParaRPr lang="es-ES"/>
        </a:p>
      </dgm:t>
    </dgm:pt>
    <dgm:pt modelId="{49502E4A-A16E-4E60-AD6F-F2DD687C2961}">
      <dgm:prSet phldrT="[Texto]" custT="1"/>
      <dgm:spPr/>
      <dgm:t>
        <a:bodyPr/>
        <a:lstStyle/>
        <a:p>
          <a:r>
            <a:rPr lang="es-ES" sz="2400" dirty="0"/>
            <a:t>Especificaciones</a:t>
          </a:r>
        </a:p>
      </dgm:t>
    </dgm:pt>
    <dgm:pt modelId="{4C238879-C9C0-4866-A42E-AF58675FFF5A}" type="parTrans" cxnId="{3D29829A-B02A-4C3C-A808-F62ED2FAD31F}">
      <dgm:prSet/>
      <dgm:spPr/>
      <dgm:t>
        <a:bodyPr/>
        <a:lstStyle/>
        <a:p>
          <a:endParaRPr lang="es-ES"/>
        </a:p>
      </dgm:t>
    </dgm:pt>
    <dgm:pt modelId="{5949FE65-E20C-4589-9E49-A601511BB968}" type="sibTrans" cxnId="{3D29829A-B02A-4C3C-A808-F62ED2FAD31F}">
      <dgm:prSet/>
      <dgm:spPr/>
      <dgm:t>
        <a:bodyPr/>
        <a:lstStyle/>
        <a:p>
          <a:endParaRPr lang="es-ES"/>
        </a:p>
      </dgm:t>
    </dgm:pt>
    <dgm:pt modelId="{F7366D72-F158-4AFB-A3C6-D55611175BD6}">
      <dgm:prSet phldrT="[Texto]" custT="1"/>
      <dgm:spPr/>
      <dgm:t>
        <a:bodyPr/>
        <a:lstStyle/>
        <a:p>
          <a:r>
            <a:rPr lang="es-ES" sz="2400" dirty="0"/>
            <a:t>Estructura Funcional</a:t>
          </a:r>
        </a:p>
      </dgm:t>
    </dgm:pt>
    <dgm:pt modelId="{D96452F0-3BC6-4346-97C3-DD68692FE370}" type="parTrans" cxnId="{87601E23-8782-410A-BFBD-169ADD22B81A}">
      <dgm:prSet/>
      <dgm:spPr/>
      <dgm:t>
        <a:bodyPr/>
        <a:lstStyle/>
        <a:p>
          <a:endParaRPr lang="es-ES"/>
        </a:p>
      </dgm:t>
    </dgm:pt>
    <dgm:pt modelId="{673AF0B7-6E4E-458D-AC1F-C35503B59150}" type="sibTrans" cxnId="{87601E23-8782-410A-BFBD-169ADD22B81A}">
      <dgm:prSet/>
      <dgm:spPr/>
      <dgm:t>
        <a:bodyPr/>
        <a:lstStyle/>
        <a:p>
          <a:endParaRPr lang="es-ES"/>
        </a:p>
      </dgm:t>
    </dgm:pt>
    <dgm:pt modelId="{39D2DC70-1C55-4620-8D3A-206A20F172C4}" type="pres">
      <dgm:prSet presAssocID="{F61EF44B-31A0-4AF1-A38F-61A7C977D1A5}" presName="Name0" presStyleCnt="0">
        <dgm:presLayoutVars>
          <dgm:dir/>
          <dgm:resizeHandles val="exact"/>
        </dgm:presLayoutVars>
      </dgm:prSet>
      <dgm:spPr/>
    </dgm:pt>
    <dgm:pt modelId="{D2DE6C39-7621-466B-A88D-29DDA9C73A0F}" type="pres">
      <dgm:prSet presAssocID="{D243136F-D5E2-4875-8962-91775D19DB7F}" presName="composite" presStyleCnt="0"/>
      <dgm:spPr/>
    </dgm:pt>
    <dgm:pt modelId="{44C45627-D9FA-4CAF-B226-332A74DF8F1C}" type="pres">
      <dgm:prSet presAssocID="{D243136F-D5E2-4875-8962-91775D19DB7F}" presName="imagSh" presStyleLbl="bgImgPlace1" presStyleIdx="0" presStyleCnt="3" custLinFactNeighborX="-187" custLinFactNeighborY="-9501"/>
      <dgm:spPr>
        <a:blipFill rotWithShape="1">
          <a:blip xmlns:r="http://schemas.openxmlformats.org/officeDocument/2006/relationships" r:embed="rId1"/>
          <a:stretch>
            <a:fillRect/>
          </a:stretch>
        </a:blipFill>
      </dgm:spPr>
    </dgm:pt>
    <dgm:pt modelId="{DDF9A622-A79B-427A-930F-2CB1677B72AE}" type="pres">
      <dgm:prSet presAssocID="{D243136F-D5E2-4875-8962-91775D19DB7F}" presName="txNode" presStyleLbl="node1" presStyleIdx="0" presStyleCnt="3" custScaleX="126664" custScaleY="87307" custLinFactNeighborX="3369" custLinFactNeighborY="35462">
        <dgm:presLayoutVars>
          <dgm:bulletEnabled val="1"/>
        </dgm:presLayoutVars>
      </dgm:prSet>
      <dgm:spPr/>
    </dgm:pt>
    <dgm:pt modelId="{953FB053-C9D8-468D-93A6-C936E397F21D}" type="pres">
      <dgm:prSet presAssocID="{AAA8B4A1-F2F3-474C-B92D-7A960E58F4BB}" presName="sibTrans" presStyleLbl="sibTrans2D1" presStyleIdx="0" presStyleCnt="2"/>
      <dgm:spPr/>
    </dgm:pt>
    <dgm:pt modelId="{1DAF11E1-EE29-4606-AE3C-A548D23EBC24}" type="pres">
      <dgm:prSet presAssocID="{AAA8B4A1-F2F3-474C-B92D-7A960E58F4BB}" presName="connTx" presStyleLbl="sibTrans2D1" presStyleIdx="0" presStyleCnt="2"/>
      <dgm:spPr/>
    </dgm:pt>
    <dgm:pt modelId="{179D5EBD-1CB1-4605-92DA-91C873535E1B}" type="pres">
      <dgm:prSet presAssocID="{49502E4A-A16E-4E60-AD6F-F2DD687C2961}" presName="composite" presStyleCnt="0"/>
      <dgm:spPr/>
    </dgm:pt>
    <dgm:pt modelId="{88CC0642-7117-420C-922E-E678ECC8001A}" type="pres">
      <dgm:prSet presAssocID="{49502E4A-A16E-4E60-AD6F-F2DD687C2961}" presName="imagSh" presStyleLbl="bgImgPlace1" presStyleIdx="1" presStyleCnt="3" custLinFactNeighborX="3811" custLinFactNeighborY="-10907"/>
      <dgm:spPr>
        <a:blipFill rotWithShape="1">
          <a:blip xmlns:r="http://schemas.openxmlformats.org/officeDocument/2006/relationships" r:embed="rId2"/>
          <a:stretch>
            <a:fillRect/>
          </a:stretch>
        </a:blipFill>
      </dgm:spPr>
    </dgm:pt>
    <dgm:pt modelId="{2C9E4620-0A26-4C2F-A60B-C1FE5E0CFE0F}" type="pres">
      <dgm:prSet presAssocID="{49502E4A-A16E-4E60-AD6F-F2DD687C2961}" presName="txNode" presStyleLbl="node1" presStyleIdx="1" presStyleCnt="3" custScaleX="133236" custScaleY="87709" custLinFactNeighborX="7240" custLinFactNeighborY="35594">
        <dgm:presLayoutVars>
          <dgm:bulletEnabled val="1"/>
        </dgm:presLayoutVars>
      </dgm:prSet>
      <dgm:spPr/>
    </dgm:pt>
    <dgm:pt modelId="{D8B9EA27-6F0A-4A17-9AEC-720735328C60}" type="pres">
      <dgm:prSet presAssocID="{5949FE65-E20C-4589-9E49-A601511BB968}" presName="sibTrans" presStyleLbl="sibTrans2D1" presStyleIdx="1" presStyleCnt="2"/>
      <dgm:spPr/>
    </dgm:pt>
    <dgm:pt modelId="{65990877-8EDA-458A-BA4A-FA3E1FEE351C}" type="pres">
      <dgm:prSet presAssocID="{5949FE65-E20C-4589-9E49-A601511BB968}" presName="connTx" presStyleLbl="sibTrans2D1" presStyleIdx="1" presStyleCnt="2"/>
      <dgm:spPr/>
    </dgm:pt>
    <dgm:pt modelId="{AE15ABB3-B551-4020-BD93-4C850BFD2C66}" type="pres">
      <dgm:prSet presAssocID="{F7366D72-F158-4AFB-A3C6-D55611175BD6}" presName="composite" presStyleCnt="0"/>
      <dgm:spPr/>
    </dgm:pt>
    <dgm:pt modelId="{AA764C7B-B3FF-45C5-B9CE-89A0D0499546}" type="pres">
      <dgm:prSet presAssocID="{F7366D72-F158-4AFB-A3C6-D55611175BD6}" presName="imagSh" presStyleLbl="bgImgPlace1" presStyleIdx="2" presStyleCnt="3" custScaleX="107536" custScaleY="112756" custLinFactNeighborX="-1861" custLinFactNeighborY="-15910"/>
      <dgm:spPr>
        <a:blipFill rotWithShape="1">
          <a:blip xmlns:r="http://schemas.openxmlformats.org/officeDocument/2006/relationships" r:embed="rId3"/>
          <a:stretch>
            <a:fillRect/>
          </a:stretch>
        </a:blipFill>
      </dgm:spPr>
    </dgm:pt>
    <dgm:pt modelId="{39357A64-668A-458F-BDEC-E17BCD6B1324}" type="pres">
      <dgm:prSet presAssocID="{F7366D72-F158-4AFB-A3C6-D55611175BD6}" presName="txNode" presStyleLbl="node1" presStyleIdx="2" presStyleCnt="3" custScaleX="106859" custScaleY="89405" custLinFactNeighborX="24864" custLinFactNeighborY="30811">
        <dgm:presLayoutVars>
          <dgm:bulletEnabled val="1"/>
        </dgm:presLayoutVars>
      </dgm:prSet>
      <dgm:spPr/>
    </dgm:pt>
  </dgm:ptLst>
  <dgm:cxnLst>
    <dgm:cxn modelId="{3D29829A-B02A-4C3C-A808-F62ED2FAD31F}" srcId="{F61EF44B-31A0-4AF1-A38F-61A7C977D1A5}" destId="{49502E4A-A16E-4E60-AD6F-F2DD687C2961}" srcOrd="1" destOrd="0" parTransId="{4C238879-C9C0-4866-A42E-AF58675FFF5A}" sibTransId="{5949FE65-E20C-4589-9E49-A601511BB968}"/>
    <dgm:cxn modelId="{457E13D8-28C5-405F-AB53-4D6549082BE4}" type="presOf" srcId="{AAA8B4A1-F2F3-474C-B92D-7A960E58F4BB}" destId="{1DAF11E1-EE29-4606-AE3C-A548D23EBC24}" srcOrd="1" destOrd="0" presId="urn:microsoft.com/office/officeart/2005/8/layout/hProcess10"/>
    <dgm:cxn modelId="{0D42B3F4-56DE-45D0-9C09-52A832C40080}" srcId="{F61EF44B-31A0-4AF1-A38F-61A7C977D1A5}" destId="{D243136F-D5E2-4875-8962-91775D19DB7F}" srcOrd="0" destOrd="0" parTransId="{F8D9146C-0E37-4276-BA5E-57B1981DF18B}" sibTransId="{AAA8B4A1-F2F3-474C-B92D-7A960E58F4BB}"/>
    <dgm:cxn modelId="{87601E23-8782-410A-BFBD-169ADD22B81A}" srcId="{F61EF44B-31A0-4AF1-A38F-61A7C977D1A5}" destId="{F7366D72-F158-4AFB-A3C6-D55611175BD6}" srcOrd="2" destOrd="0" parTransId="{D96452F0-3BC6-4346-97C3-DD68692FE370}" sibTransId="{673AF0B7-6E4E-458D-AC1F-C35503B59150}"/>
    <dgm:cxn modelId="{0B7ACD74-9CD7-47B9-91D0-1F5C3D35AF84}" type="presOf" srcId="{F7366D72-F158-4AFB-A3C6-D55611175BD6}" destId="{39357A64-668A-458F-BDEC-E17BCD6B1324}" srcOrd="0" destOrd="0" presId="urn:microsoft.com/office/officeart/2005/8/layout/hProcess10"/>
    <dgm:cxn modelId="{0533FD44-0952-4D7C-AE0D-A76E91B050AD}" type="presOf" srcId="{5949FE65-E20C-4589-9E49-A601511BB968}" destId="{D8B9EA27-6F0A-4A17-9AEC-720735328C60}" srcOrd="0" destOrd="0" presId="urn:microsoft.com/office/officeart/2005/8/layout/hProcess10"/>
    <dgm:cxn modelId="{BFB69A12-2E00-47F0-BFE3-28B805F70ABD}" type="presOf" srcId="{49502E4A-A16E-4E60-AD6F-F2DD687C2961}" destId="{2C9E4620-0A26-4C2F-A60B-C1FE5E0CFE0F}" srcOrd="0" destOrd="0" presId="urn:microsoft.com/office/officeart/2005/8/layout/hProcess10"/>
    <dgm:cxn modelId="{A95A2DA9-9ED4-47B2-BFB8-9E2CD72BD3C4}" type="presOf" srcId="{D243136F-D5E2-4875-8962-91775D19DB7F}" destId="{DDF9A622-A79B-427A-930F-2CB1677B72AE}" srcOrd="0" destOrd="0" presId="urn:microsoft.com/office/officeart/2005/8/layout/hProcess10"/>
    <dgm:cxn modelId="{83DC184D-7EFC-4C54-86BF-F74A9927A84F}" type="presOf" srcId="{AAA8B4A1-F2F3-474C-B92D-7A960E58F4BB}" destId="{953FB053-C9D8-468D-93A6-C936E397F21D}" srcOrd="0" destOrd="0" presId="urn:microsoft.com/office/officeart/2005/8/layout/hProcess10"/>
    <dgm:cxn modelId="{77C94641-5CEC-4EA8-B652-190F9D6B981E}" type="presOf" srcId="{5949FE65-E20C-4589-9E49-A601511BB968}" destId="{65990877-8EDA-458A-BA4A-FA3E1FEE351C}" srcOrd="1" destOrd="0" presId="urn:microsoft.com/office/officeart/2005/8/layout/hProcess10"/>
    <dgm:cxn modelId="{E2B1CAA6-E17C-4052-924A-9F6AE31BFB9A}" type="presOf" srcId="{F61EF44B-31A0-4AF1-A38F-61A7C977D1A5}" destId="{39D2DC70-1C55-4620-8D3A-206A20F172C4}" srcOrd="0" destOrd="0" presId="urn:microsoft.com/office/officeart/2005/8/layout/hProcess10"/>
    <dgm:cxn modelId="{9205440A-E684-4734-9542-A9D147CB9F34}" type="presParOf" srcId="{39D2DC70-1C55-4620-8D3A-206A20F172C4}" destId="{D2DE6C39-7621-466B-A88D-29DDA9C73A0F}" srcOrd="0" destOrd="0" presId="urn:microsoft.com/office/officeart/2005/8/layout/hProcess10"/>
    <dgm:cxn modelId="{BB05239A-0A1B-4F35-9742-A4F437367065}" type="presParOf" srcId="{D2DE6C39-7621-466B-A88D-29DDA9C73A0F}" destId="{44C45627-D9FA-4CAF-B226-332A74DF8F1C}" srcOrd="0" destOrd="0" presId="urn:microsoft.com/office/officeart/2005/8/layout/hProcess10"/>
    <dgm:cxn modelId="{97818C4D-6211-4996-8851-02734A8A7FAD}" type="presParOf" srcId="{D2DE6C39-7621-466B-A88D-29DDA9C73A0F}" destId="{DDF9A622-A79B-427A-930F-2CB1677B72AE}" srcOrd="1" destOrd="0" presId="urn:microsoft.com/office/officeart/2005/8/layout/hProcess10"/>
    <dgm:cxn modelId="{4F6E0EE3-D86D-423C-AA3D-1ED0B3863AD3}" type="presParOf" srcId="{39D2DC70-1C55-4620-8D3A-206A20F172C4}" destId="{953FB053-C9D8-468D-93A6-C936E397F21D}" srcOrd="1" destOrd="0" presId="urn:microsoft.com/office/officeart/2005/8/layout/hProcess10"/>
    <dgm:cxn modelId="{39360339-1567-4B91-BAF1-BE60513EA5EE}" type="presParOf" srcId="{953FB053-C9D8-468D-93A6-C936E397F21D}" destId="{1DAF11E1-EE29-4606-AE3C-A548D23EBC24}" srcOrd="0" destOrd="0" presId="urn:microsoft.com/office/officeart/2005/8/layout/hProcess10"/>
    <dgm:cxn modelId="{91DAA00E-BEF7-4909-A5BE-A9DF9ABAA4DD}" type="presParOf" srcId="{39D2DC70-1C55-4620-8D3A-206A20F172C4}" destId="{179D5EBD-1CB1-4605-92DA-91C873535E1B}" srcOrd="2" destOrd="0" presId="urn:microsoft.com/office/officeart/2005/8/layout/hProcess10"/>
    <dgm:cxn modelId="{F3503EE4-0D96-46D5-9DB1-DCF704EB2BD9}" type="presParOf" srcId="{179D5EBD-1CB1-4605-92DA-91C873535E1B}" destId="{88CC0642-7117-420C-922E-E678ECC8001A}" srcOrd="0" destOrd="0" presId="urn:microsoft.com/office/officeart/2005/8/layout/hProcess10"/>
    <dgm:cxn modelId="{746AF0CD-B672-41C2-9A77-5B5848A9275D}" type="presParOf" srcId="{179D5EBD-1CB1-4605-92DA-91C873535E1B}" destId="{2C9E4620-0A26-4C2F-A60B-C1FE5E0CFE0F}" srcOrd="1" destOrd="0" presId="urn:microsoft.com/office/officeart/2005/8/layout/hProcess10"/>
    <dgm:cxn modelId="{EC60AE85-3E8C-45F3-A63A-92A0A4440A9E}" type="presParOf" srcId="{39D2DC70-1C55-4620-8D3A-206A20F172C4}" destId="{D8B9EA27-6F0A-4A17-9AEC-720735328C60}" srcOrd="3" destOrd="0" presId="urn:microsoft.com/office/officeart/2005/8/layout/hProcess10"/>
    <dgm:cxn modelId="{1F6F61F5-0747-4535-8366-5710319A7C5F}" type="presParOf" srcId="{D8B9EA27-6F0A-4A17-9AEC-720735328C60}" destId="{65990877-8EDA-458A-BA4A-FA3E1FEE351C}" srcOrd="0" destOrd="0" presId="urn:microsoft.com/office/officeart/2005/8/layout/hProcess10"/>
    <dgm:cxn modelId="{AC9BDF7B-DB05-4C12-830F-292906B22F18}" type="presParOf" srcId="{39D2DC70-1C55-4620-8D3A-206A20F172C4}" destId="{AE15ABB3-B551-4020-BD93-4C850BFD2C66}" srcOrd="4" destOrd="0" presId="urn:microsoft.com/office/officeart/2005/8/layout/hProcess10"/>
    <dgm:cxn modelId="{7395C457-3628-4E3D-8EE8-20A3ABF70F2C}" type="presParOf" srcId="{AE15ABB3-B551-4020-BD93-4C850BFD2C66}" destId="{AA764C7B-B3FF-45C5-B9CE-89A0D0499546}" srcOrd="0" destOrd="0" presId="urn:microsoft.com/office/officeart/2005/8/layout/hProcess10"/>
    <dgm:cxn modelId="{54C8CDA6-D964-4B90-BBBA-A5D123678127}" type="presParOf" srcId="{AE15ABB3-B551-4020-BD93-4C850BFD2C66}" destId="{39357A64-668A-458F-BDEC-E17BCD6B1324}"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3CD0AF3-E5BF-4D8A-90A7-E93E1D29E6A3}"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s-ES"/>
        </a:p>
      </dgm:t>
    </dgm:pt>
    <dgm:pt modelId="{F5B4E2EA-674C-4BB6-B4D1-9E1D81442B89}">
      <dgm:prSet phldrT="[Texto]"/>
      <dgm:spPr/>
      <dgm:t>
        <a:bodyPr/>
        <a:lstStyle/>
        <a:p>
          <a:r>
            <a:rPr lang="es-ES_tradnl" dirty="0"/>
            <a:t>  Movilidad</a:t>
          </a:r>
          <a:endParaRPr lang="es-ES" dirty="0"/>
        </a:p>
      </dgm:t>
    </dgm:pt>
    <dgm:pt modelId="{94A86A30-B0F1-48E1-8CB0-8C65280CF840}" type="parTrans" cxnId="{8BA54DBE-9395-43DA-833F-3BB6014A0EFF}">
      <dgm:prSet/>
      <dgm:spPr/>
      <dgm:t>
        <a:bodyPr/>
        <a:lstStyle/>
        <a:p>
          <a:endParaRPr lang="es-ES"/>
        </a:p>
      </dgm:t>
    </dgm:pt>
    <dgm:pt modelId="{931FCFBE-C522-4B42-AEBF-842A30CE4E45}" type="sibTrans" cxnId="{8BA54DBE-9395-43DA-833F-3BB6014A0EFF}">
      <dgm:prSet/>
      <dgm:spPr/>
      <dgm:t>
        <a:bodyPr/>
        <a:lstStyle/>
        <a:p>
          <a:endParaRPr lang="es-ES"/>
        </a:p>
      </dgm:t>
    </dgm:pt>
    <dgm:pt modelId="{1E777E6F-39F4-484A-89F5-C8FF51BD51BE}">
      <dgm:prSet phldrT="[Texto]"/>
      <dgm:spPr/>
      <dgm:t>
        <a:bodyPr/>
        <a:lstStyle/>
        <a:p>
          <a:r>
            <a:rPr lang="es-ES" dirty="0"/>
            <a:t>  Control</a:t>
          </a:r>
        </a:p>
      </dgm:t>
    </dgm:pt>
    <dgm:pt modelId="{625C0865-0EDC-40F5-9E08-376B5A2E9AFF}" type="parTrans" cxnId="{19CD3FED-833B-4001-91FD-B2DB53DE68CA}">
      <dgm:prSet/>
      <dgm:spPr/>
      <dgm:t>
        <a:bodyPr/>
        <a:lstStyle/>
        <a:p>
          <a:endParaRPr lang="es-ES"/>
        </a:p>
      </dgm:t>
    </dgm:pt>
    <dgm:pt modelId="{AA817667-7935-42CF-8873-AA72B47A33CB}" type="sibTrans" cxnId="{19CD3FED-833B-4001-91FD-B2DB53DE68CA}">
      <dgm:prSet/>
      <dgm:spPr/>
      <dgm:t>
        <a:bodyPr/>
        <a:lstStyle/>
        <a:p>
          <a:endParaRPr lang="es-ES"/>
        </a:p>
      </dgm:t>
    </dgm:pt>
    <dgm:pt modelId="{8040E5DF-D079-4AFE-8923-0B7BEFA2A3EE}">
      <dgm:prSet phldrT="[Texto]"/>
      <dgm:spPr/>
      <dgm:t>
        <a:bodyPr/>
        <a:lstStyle/>
        <a:p>
          <a:r>
            <a:rPr lang="es-ES" dirty="0"/>
            <a:t>  Interfaz</a:t>
          </a:r>
        </a:p>
      </dgm:t>
    </dgm:pt>
    <dgm:pt modelId="{9F6C7D60-2A26-40E0-9594-8C9C5F9FA207}" type="parTrans" cxnId="{C0791705-486C-457D-8B45-CC4BC3D76C94}">
      <dgm:prSet/>
      <dgm:spPr/>
      <dgm:t>
        <a:bodyPr/>
        <a:lstStyle/>
        <a:p>
          <a:endParaRPr lang="es-ES"/>
        </a:p>
      </dgm:t>
    </dgm:pt>
    <dgm:pt modelId="{5D2997B3-3729-406A-B444-099E67E438CC}" type="sibTrans" cxnId="{C0791705-486C-457D-8B45-CC4BC3D76C94}">
      <dgm:prSet/>
      <dgm:spPr/>
      <dgm:t>
        <a:bodyPr/>
        <a:lstStyle/>
        <a:p>
          <a:endParaRPr lang="es-ES"/>
        </a:p>
      </dgm:t>
    </dgm:pt>
    <dgm:pt modelId="{AA5E910A-9C49-42E3-B6F1-BE659DBEC333}">
      <dgm:prSet phldrT="[Texto]"/>
      <dgm:spPr/>
      <dgm:t>
        <a:bodyPr/>
        <a:lstStyle/>
        <a:p>
          <a:r>
            <a:rPr lang="es-ES" dirty="0"/>
            <a:t> Comunicación</a:t>
          </a:r>
        </a:p>
      </dgm:t>
    </dgm:pt>
    <dgm:pt modelId="{4B8190EB-1FBE-449D-AC2B-BB763E029F54}" type="parTrans" cxnId="{001370D3-D791-49E8-9771-01672A11794F}">
      <dgm:prSet/>
      <dgm:spPr/>
      <dgm:t>
        <a:bodyPr/>
        <a:lstStyle/>
        <a:p>
          <a:endParaRPr lang="es-ES"/>
        </a:p>
      </dgm:t>
    </dgm:pt>
    <dgm:pt modelId="{65F1BC5D-07B1-42C1-BA37-F095D2989FB8}" type="sibTrans" cxnId="{001370D3-D791-49E8-9771-01672A11794F}">
      <dgm:prSet/>
      <dgm:spPr/>
      <dgm:t>
        <a:bodyPr/>
        <a:lstStyle/>
        <a:p>
          <a:endParaRPr lang="es-ES"/>
        </a:p>
      </dgm:t>
    </dgm:pt>
    <dgm:pt modelId="{198DC5CA-C833-4C94-835C-422E62D902F4}">
      <dgm:prSet phldrT="[Texto]"/>
      <dgm:spPr/>
      <dgm:t>
        <a:bodyPr/>
        <a:lstStyle/>
        <a:p>
          <a:r>
            <a:rPr lang="es-ES" dirty="0"/>
            <a:t>Potencia AC</a:t>
          </a:r>
        </a:p>
      </dgm:t>
    </dgm:pt>
    <dgm:pt modelId="{B53AB571-14F9-4C48-AF9D-6166B5E968E7}" type="parTrans" cxnId="{FD14E877-EA50-4026-AFDD-D82BA3392A01}">
      <dgm:prSet/>
      <dgm:spPr/>
      <dgm:t>
        <a:bodyPr/>
        <a:lstStyle/>
        <a:p>
          <a:endParaRPr lang="es-ES"/>
        </a:p>
      </dgm:t>
    </dgm:pt>
    <dgm:pt modelId="{308B67EA-6D62-44D0-B311-CAEF34DB42FA}" type="sibTrans" cxnId="{FD14E877-EA50-4026-AFDD-D82BA3392A01}">
      <dgm:prSet/>
      <dgm:spPr/>
      <dgm:t>
        <a:bodyPr/>
        <a:lstStyle/>
        <a:p>
          <a:endParaRPr lang="es-ES"/>
        </a:p>
      </dgm:t>
    </dgm:pt>
    <dgm:pt modelId="{01DF0E28-0F1E-2345-A12B-AE1F33B1282F}">
      <dgm:prSet phldrT="[Texto]"/>
      <dgm:spPr/>
      <dgm:t>
        <a:bodyPr/>
        <a:lstStyle/>
        <a:p>
          <a:r>
            <a:rPr lang="es-ES" dirty="0"/>
            <a:t>Transmisión</a:t>
          </a:r>
          <a:r>
            <a:rPr lang="es-ES_tradnl" dirty="0"/>
            <a:t> de potencia</a:t>
          </a:r>
          <a:endParaRPr lang="es-ES" dirty="0"/>
        </a:p>
      </dgm:t>
    </dgm:pt>
    <dgm:pt modelId="{7EE7D2EA-1080-A546-BDD9-FC3BB916A67D}" type="parTrans" cxnId="{A0EF22C4-6240-7C49-A1A9-10F83705CB99}">
      <dgm:prSet/>
      <dgm:spPr/>
      <dgm:t>
        <a:bodyPr/>
        <a:lstStyle/>
        <a:p>
          <a:endParaRPr lang="es-ES_tradnl"/>
        </a:p>
      </dgm:t>
    </dgm:pt>
    <dgm:pt modelId="{0EEF2F48-E3ED-DC4B-80C1-3CB8CAD30469}" type="sibTrans" cxnId="{A0EF22C4-6240-7C49-A1A9-10F83705CB99}">
      <dgm:prSet/>
      <dgm:spPr/>
      <dgm:t>
        <a:bodyPr/>
        <a:lstStyle/>
        <a:p>
          <a:endParaRPr lang="es-ES_tradnl"/>
        </a:p>
      </dgm:t>
    </dgm:pt>
    <dgm:pt modelId="{48161E09-BD8E-412C-B6C7-7BE58C4C59B4}" type="pres">
      <dgm:prSet presAssocID="{F3CD0AF3-E5BF-4D8A-90A7-E93E1D29E6A3}" presName="Name0" presStyleCnt="0">
        <dgm:presLayoutVars>
          <dgm:dir/>
          <dgm:resizeHandles val="exact"/>
        </dgm:presLayoutVars>
      </dgm:prSet>
      <dgm:spPr/>
    </dgm:pt>
    <dgm:pt modelId="{F3E2ECAA-C1B6-4055-99D8-CCF92B2CB195}" type="pres">
      <dgm:prSet presAssocID="{F5B4E2EA-674C-4BB6-B4D1-9E1D81442B89}" presName="composite" presStyleCnt="0"/>
      <dgm:spPr/>
    </dgm:pt>
    <dgm:pt modelId="{F265FDC1-B955-4F1F-AAC0-514C5CB2875F}" type="pres">
      <dgm:prSet presAssocID="{F5B4E2EA-674C-4BB6-B4D1-9E1D81442B89}" presName="rect1" presStyleLbl="trAlignAcc1" presStyleIdx="0" presStyleCnt="6">
        <dgm:presLayoutVars>
          <dgm:bulletEnabled val="1"/>
        </dgm:presLayoutVars>
      </dgm:prSet>
      <dgm:spPr/>
    </dgm:pt>
    <dgm:pt modelId="{5FF2F93B-EBE5-4FCE-9956-3E5D21853791}" type="pres">
      <dgm:prSet presAssocID="{F5B4E2EA-674C-4BB6-B4D1-9E1D81442B89}" presName="rect2" presStyleLbl="fgImgPlace1" presStyleIdx="0" presStyleCnt="6" custScaleX="139367" custScaleY="88475" custLinFactNeighborX="-481"/>
      <dgm:spPr>
        <a:blipFill rotWithShape="1">
          <a:blip xmlns:r="http://schemas.openxmlformats.org/officeDocument/2006/relationships" r:embed="rId1"/>
          <a:stretch>
            <a:fillRect/>
          </a:stretch>
        </a:blipFill>
      </dgm:spPr>
    </dgm:pt>
    <dgm:pt modelId="{69C1D38C-08B3-4A21-968C-33253539FB49}" type="pres">
      <dgm:prSet presAssocID="{931FCFBE-C522-4B42-AEBF-842A30CE4E45}" presName="sibTrans" presStyleCnt="0"/>
      <dgm:spPr/>
    </dgm:pt>
    <dgm:pt modelId="{C4837841-F120-413D-9078-D19F4CDB3BAE}" type="pres">
      <dgm:prSet presAssocID="{1E777E6F-39F4-484A-89F5-C8FF51BD51BE}" presName="composite" presStyleCnt="0"/>
      <dgm:spPr/>
    </dgm:pt>
    <dgm:pt modelId="{9C686D6F-C0AF-4DE5-8FC2-881C3F946A3D}" type="pres">
      <dgm:prSet presAssocID="{1E777E6F-39F4-484A-89F5-C8FF51BD51BE}" presName="rect1" presStyleLbl="trAlignAcc1" presStyleIdx="1" presStyleCnt="6">
        <dgm:presLayoutVars>
          <dgm:bulletEnabled val="1"/>
        </dgm:presLayoutVars>
      </dgm:prSet>
      <dgm:spPr/>
    </dgm:pt>
    <dgm:pt modelId="{7C80C702-549A-45C6-BF84-BD68895CF054}" type="pres">
      <dgm:prSet presAssocID="{1E777E6F-39F4-484A-89F5-C8FF51BD51BE}" presName="rect2" presStyleLbl="fgImgPlace1" presStyleIdx="1" presStyleCnt="6" custScaleX="165094" custScaleY="94744"/>
      <dgm:spPr>
        <a:blipFill rotWithShape="1">
          <a:blip xmlns:r="http://schemas.openxmlformats.org/officeDocument/2006/relationships" r:embed="rId2"/>
          <a:stretch>
            <a:fillRect/>
          </a:stretch>
        </a:blipFill>
      </dgm:spPr>
    </dgm:pt>
    <dgm:pt modelId="{C91D2BD3-363C-43CB-A2A5-6842E45411CE}" type="pres">
      <dgm:prSet presAssocID="{AA817667-7935-42CF-8873-AA72B47A33CB}" presName="sibTrans" presStyleCnt="0"/>
      <dgm:spPr/>
    </dgm:pt>
    <dgm:pt modelId="{5E3D8ABC-8AC2-4EDE-9ADB-CCA17AD5D61D}" type="pres">
      <dgm:prSet presAssocID="{8040E5DF-D079-4AFE-8923-0B7BEFA2A3EE}" presName="composite" presStyleCnt="0"/>
      <dgm:spPr/>
    </dgm:pt>
    <dgm:pt modelId="{0A4F3807-F10A-4812-BADA-332ACA93EB89}" type="pres">
      <dgm:prSet presAssocID="{8040E5DF-D079-4AFE-8923-0B7BEFA2A3EE}" presName="rect1" presStyleLbl="trAlignAcc1" presStyleIdx="2" presStyleCnt="6">
        <dgm:presLayoutVars>
          <dgm:bulletEnabled val="1"/>
        </dgm:presLayoutVars>
      </dgm:prSet>
      <dgm:spPr/>
    </dgm:pt>
    <dgm:pt modelId="{44362839-AFBC-4B77-BC5A-5B17356676A7}" type="pres">
      <dgm:prSet presAssocID="{8040E5DF-D079-4AFE-8923-0B7BEFA2A3EE}" presName="rect2" presStyleLbl="fgImgPlace1" presStyleIdx="2" presStyleCnt="6" custScaleX="132145" custScaleY="79173" custLinFactNeighborX="-2773" custLinFactNeighborY="6459"/>
      <dgm:spPr>
        <a:blipFill rotWithShape="1">
          <a:blip xmlns:r="http://schemas.openxmlformats.org/officeDocument/2006/relationships" r:embed="rId3"/>
          <a:stretch>
            <a:fillRect/>
          </a:stretch>
        </a:blipFill>
      </dgm:spPr>
    </dgm:pt>
    <dgm:pt modelId="{21E858BB-73D6-4E6F-9372-DF10EEB9CFB4}" type="pres">
      <dgm:prSet presAssocID="{5D2997B3-3729-406A-B444-099E67E438CC}" presName="sibTrans" presStyleCnt="0"/>
      <dgm:spPr/>
    </dgm:pt>
    <dgm:pt modelId="{D1451607-61BB-48CA-A435-774542C77CF9}" type="pres">
      <dgm:prSet presAssocID="{AA5E910A-9C49-42E3-B6F1-BE659DBEC333}" presName="composite" presStyleCnt="0"/>
      <dgm:spPr/>
    </dgm:pt>
    <dgm:pt modelId="{D29BF6B3-CDBB-4819-AFE3-A821DA38905B}" type="pres">
      <dgm:prSet presAssocID="{AA5E910A-9C49-42E3-B6F1-BE659DBEC333}" presName="rect1" presStyleLbl="trAlignAcc1" presStyleIdx="3" presStyleCnt="6">
        <dgm:presLayoutVars>
          <dgm:bulletEnabled val="1"/>
        </dgm:presLayoutVars>
      </dgm:prSet>
      <dgm:spPr/>
    </dgm:pt>
    <dgm:pt modelId="{1A75B490-4462-45E7-87F8-8E0B8150050B}" type="pres">
      <dgm:prSet presAssocID="{AA5E910A-9C49-42E3-B6F1-BE659DBEC333}" presName="rect2" presStyleLbl="fgImgPlace1" presStyleIdx="3" presStyleCnt="6" custScaleX="139660"/>
      <dgm:spPr>
        <a:blipFill rotWithShape="1">
          <a:blip xmlns:r="http://schemas.openxmlformats.org/officeDocument/2006/relationships" r:embed="rId4"/>
          <a:stretch>
            <a:fillRect/>
          </a:stretch>
        </a:blipFill>
      </dgm:spPr>
    </dgm:pt>
    <dgm:pt modelId="{11B58E4D-5503-41E2-B6ED-89BFDBC016F5}" type="pres">
      <dgm:prSet presAssocID="{65F1BC5D-07B1-42C1-BA37-F095D2989FB8}" presName="sibTrans" presStyleCnt="0"/>
      <dgm:spPr/>
    </dgm:pt>
    <dgm:pt modelId="{791786EE-2190-49BB-80D4-C3B873AF0EA2}" type="pres">
      <dgm:prSet presAssocID="{198DC5CA-C833-4C94-835C-422E62D902F4}" presName="composite" presStyleCnt="0"/>
      <dgm:spPr/>
    </dgm:pt>
    <dgm:pt modelId="{08EB8EBA-F881-41AD-AB5F-1CD3D5777F60}" type="pres">
      <dgm:prSet presAssocID="{198DC5CA-C833-4C94-835C-422E62D902F4}" presName="rect1" presStyleLbl="trAlignAcc1" presStyleIdx="4" presStyleCnt="6" custLinFactNeighborX="-55260" custLinFactNeighborY="-1943">
        <dgm:presLayoutVars>
          <dgm:bulletEnabled val="1"/>
        </dgm:presLayoutVars>
      </dgm:prSet>
      <dgm:spPr/>
    </dgm:pt>
    <dgm:pt modelId="{F5F83CA6-F54F-4BBA-ADD4-0EE2C1F6EDFB}" type="pres">
      <dgm:prSet presAssocID="{198DC5CA-C833-4C94-835C-422E62D902F4}" presName="rect2" presStyleLbl="fgImgPlace1" presStyleIdx="4" presStyleCnt="6" custLinFactX="-100000" custLinFactNeighborX="-187319" custLinFactNeighborY="-18507"/>
      <dgm:spPr>
        <a:blipFill rotWithShape="1">
          <a:blip xmlns:r="http://schemas.openxmlformats.org/officeDocument/2006/relationships" r:embed="rId5"/>
          <a:stretch>
            <a:fillRect/>
          </a:stretch>
        </a:blipFill>
      </dgm:spPr>
    </dgm:pt>
    <dgm:pt modelId="{CE882751-09F8-4542-9B04-4D2B08F88FCE}" type="pres">
      <dgm:prSet presAssocID="{308B67EA-6D62-44D0-B311-CAEF34DB42FA}" presName="sibTrans" presStyleCnt="0"/>
      <dgm:spPr/>
    </dgm:pt>
    <dgm:pt modelId="{CF27D47B-FD3D-5C4F-BC56-1501B86F945E}" type="pres">
      <dgm:prSet presAssocID="{01DF0E28-0F1E-2345-A12B-AE1F33B1282F}" presName="composite" presStyleCnt="0"/>
      <dgm:spPr/>
    </dgm:pt>
    <dgm:pt modelId="{B25BF724-1CF2-0E49-AF3F-3EDDE98A7D0B}" type="pres">
      <dgm:prSet presAssocID="{01DF0E28-0F1E-2345-A12B-AE1F33B1282F}" presName="rect1" presStyleLbl="trAlignAcc1" presStyleIdx="5" presStyleCnt="6">
        <dgm:presLayoutVars>
          <dgm:bulletEnabled val="1"/>
        </dgm:presLayoutVars>
      </dgm:prSet>
      <dgm:spPr/>
    </dgm:pt>
    <dgm:pt modelId="{5B71C4D9-DD08-FA4D-B053-2B5C95B3504C}" type="pres">
      <dgm:prSet presAssocID="{01DF0E28-0F1E-2345-A12B-AE1F33B1282F}" presName="rect2" presStyleLbl="fgImgPlace1" presStyleIdx="5" presStyleCnt="6" custScaleX="131181" custScaleY="99778" custLinFactNeighborX="-16656" custLinFactNeighborY="-5552"/>
      <dgm:spPr>
        <a:blipFill rotWithShape="1">
          <a:blip xmlns:r="http://schemas.openxmlformats.org/officeDocument/2006/relationships" r:embed="rId6"/>
          <a:stretch>
            <a:fillRect/>
          </a:stretch>
        </a:blipFill>
      </dgm:spPr>
    </dgm:pt>
  </dgm:ptLst>
  <dgm:cxnLst>
    <dgm:cxn modelId="{001370D3-D791-49E8-9771-01672A11794F}" srcId="{F3CD0AF3-E5BF-4D8A-90A7-E93E1D29E6A3}" destId="{AA5E910A-9C49-42E3-B6F1-BE659DBEC333}" srcOrd="3" destOrd="0" parTransId="{4B8190EB-1FBE-449D-AC2B-BB763E029F54}" sibTransId="{65F1BC5D-07B1-42C1-BA37-F095D2989FB8}"/>
    <dgm:cxn modelId="{31FFFB65-AE5D-4FC4-B849-892768C5CEF6}" type="presOf" srcId="{F5B4E2EA-674C-4BB6-B4D1-9E1D81442B89}" destId="{F265FDC1-B955-4F1F-AAC0-514C5CB2875F}" srcOrd="0" destOrd="0" presId="urn:microsoft.com/office/officeart/2008/layout/PictureStrips"/>
    <dgm:cxn modelId="{AD3E94A0-16C5-4949-8BDF-1E4EA5E7245B}" type="presOf" srcId="{8040E5DF-D079-4AFE-8923-0B7BEFA2A3EE}" destId="{0A4F3807-F10A-4812-BADA-332ACA93EB89}" srcOrd="0" destOrd="0" presId="urn:microsoft.com/office/officeart/2008/layout/PictureStrips"/>
    <dgm:cxn modelId="{19CD3FED-833B-4001-91FD-B2DB53DE68CA}" srcId="{F3CD0AF3-E5BF-4D8A-90A7-E93E1D29E6A3}" destId="{1E777E6F-39F4-484A-89F5-C8FF51BD51BE}" srcOrd="1" destOrd="0" parTransId="{625C0865-0EDC-40F5-9E08-376B5A2E9AFF}" sibTransId="{AA817667-7935-42CF-8873-AA72B47A33CB}"/>
    <dgm:cxn modelId="{C0791705-486C-457D-8B45-CC4BC3D76C94}" srcId="{F3CD0AF3-E5BF-4D8A-90A7-E93E1D29E6A3}" destId="{8040E5DF-D079-4AFE-8923-0B7BEFA2A3EE}" srcOrd="2" destOrd="0" parTransId="{9F6C7D60-2A26-40E0-9594-8C9C5F9FA207}" sibTransId="{5D2997B3-3729-406A-B444-099E67E438CC}"/>
    <dgm:cxn modelId="{1A54ADCC-F85E-44B0-B6F9-18F6972FF685}" type="presOf" srcId="{F3CD0AF3-E5BF-4D8A-90A7-E93E1D29E6A3}" destId="{48161E09-BD8E-412C-B6C7-7BE58C4C59B4}" srcOrd="0" destOrd="0" presId="urn:microsoft.com/office/officeart/2008/layout/PictureStrips"/>
    <dgm:cxn modelId="{A0EF22C4-6240-7C49-A1A9-10F83705CB99}" srcId="{F3CD0AF3-E5BF-4D8A-90A7-E93E1D29E6A3}" destId="{01DF0E28-0F1E-2345-A12B-AE1F33B1282F}" srcOrd="5" destOrd="0" parTransId="{7EE7D2EA-1080-A546-BDD9-FC3BB916A67D}" sibTransId="{0EEF2F48-E3ED-DC4B-80C1-3CB8CAD30469}"/>
    <dgm:cxn modelId="{85960230-5148-4D18-917E-E541474FF8F9}" type="presOf" srcId="{1E777E6F-39F4-484A-89F5-C8FF51BD51BE}" destId="{9C686D6F-C0AF-4DE5-8FC2-881C3F946A3D}" srcOrd="0" destOrd="0" presId="urn:microsoft.com/office/officeart/2008/layout/PictureStrips"/>
    <dgm:cxn modelId="{FD14E877-EA50-4026-AFDD-D82BA3392A01}" srcId="{F3CD0AF3-E5BF-4D8A-90A7-E93E1D29E6A3}" destId="{198DC5CA-C833-4C94-835C-422E62D902F4}" srcOrd="4" destOrd="0" parTransId="{B53AB571-14F9-4C48-AF9D-6166B5E968E7}" sibTransId="{308B67EA-6D62-44D0-B311-CAEF34DB42FA}"/>
    <dgm:cxn modelId="{F23BE350-389B-B349-A868-64DCE8C0644A}" type="presOf" srcId="{01DF0E28-0F1E-2345-A12B-AE1F33B1282F}" destId="{B25BF724-1CF2-0E49-AF3F-3EDDE98A7D0B}" srcOrd="0" destOrd="0" presId="urn:microsoft.com/office/officeart/2008/layout/PictureStrips"/>
    <dgm:cxn modelId="{3BFEA35B-5081-42B7-A7D7-3E0C2D492565}" type="presOf" srcId="{198DC5CA-C833-4C94-835C-422E62D902F4}" destId="{08EB8EBA-F881-41AD-AB5F-1CD3D5777F60}" srcOrd="0" destOrd="0" presId="urn:microsoft.com/office/officeart/2008/layout/PictureStrips"/>
    <dgm:cxn modelId="{8BA54DBE-9395-43DA-833F-3BB6014A0EFF}" srcId="{F3CD0AF3-E5BF-4D8A-90A7-E93E1D29E6A3}" destId="{F5B4E2EA-674C-4BB6-B4D1-9E1D81442B89}" srcOrd="0" destOrd="0" parTransId="{94A86A30-B0F1-48E1-8CB0-8C65280CF840}" sibTransId="{931FCFBE-C522-4B42-AEBF-842A30CE4E45}"/>
    <dgm:cxn modelId="{529C7A70-5577-4951-879B-AAB0944796B7}" type="presOf" srcId="{AA5E910A-9C49-42E3-B6F1-BE659DBEC333}" destId="{D29BF6B3-CDBB-4819-AFE3-A821DA38905B}" srcOrd="0" destOrd="0" presId="urn:microsoft.com/office/officeart/2008/layout/PictureStrips"/>
    <dgm:cxn modelId="{40F01154-D10D-468C-976C-638774175861}" type="presParOf" srcId="{48161E09-BD8E-412C-B6C7-7BE58C4C59B4}" destId="{F3E2ECAA-C1B6-4055-99D8-CCF92B2CB195}" srcOrd="0" destOrd="0" presId="urn:microsoft.com/office/officeart/2008/layout/PictureStrips"/>
    <dgm:cxn modelId="{B4EE703E-189C-4FB2-B6E1-D9241A43394C}" type="presParOf" srcId="{F3E2ECAA-C1B6-4055-99D8-CCF92B2CB195}" destId="{F265FDC1-B955-4F1F-AAC0-514C5CB2875F}" srcOrd="0" destOrd="0" presId="urn:microsoft.com/office/officeart/2008/layout/PictureStrips"/>
    <dgm:cxn modelId="{F2727F4F-7FDC-4FB5-A2FD-6FC8893ED1AB}" type="presParOf" srcId="{F3E2ECAA-C1B6-4055-99D8-CCF92B2CB195}" destId="{5FF2F93B-EBE5-4FCE-9956-3E5D21853791}" srcOrd="1" destOrd="0" presId="urn:microsoft.com/office/officeart/2008/layout/PictureStrips"/>
    <dgm:cxn modelId="{922960B4-7E98-4E0C-8FAE-86EB3E7C8B98}" type="presParOf" srcId="{48161E09-BD8E-412C-B6C7-7BE58C4C59B4}" destId="{69C1D38C-08B3-4A21-968C-33253539FB49}" srcOrd="1" destOrd="0" presId="urn:microsoft.com/office/officeart/2008/layout/PictureStrips"/>
    <dgm:cxn modelId="{11FACBF6-B41D-418D-BFB8-718A2E09A419}" type="presParOf" srcId="{48161E09-BD8E-412C-B6C7-7BE58C4C59B4}" destId="{C4837841-F120-413D-9078-D19F4CDB3BAE}" srcOrd="2" destOrd="0" presId="urn:microsoft.com/office/officeart/2008/layout/PictureStrips"/>
    <dgm:cxn modelId="{CDBCE038-DD42-40D3-B5E7-DFFAFC3368D0}" type="presParOf" srcId="{C4837841-F120-413D-9078-D19F4CDB3BAE}" destId="{9C686D6F-C0AF-4DE5-8FC2-881C3F946A3D}" srcOrd="0" destOrd="0" presId="urn:microsoft.com/office/officeart/2008/layout/PictureStrips"/>
    <dgm:cxn modelId="{6B6319EA-20A8-4147-80ED-B35D52D783B5}" type="presParOf" srcId="{C4837841-F120-413D-9078-D19F4CDB3BAE}" destId="{7C80C702-549A-45C6-BF84-BD68895CF054}" srcOrd="1" destOrd="0" presId="urn:microsoft.com/office/officeart/2008/layout/PictureStrips"/>
    <dgm:cxn modelId="{F026795D-F26B-4ECD-BE4C-F027E5129B5B}" type="presParOf" srcId="{48161E09-BD8E-412C-B6C7-7BE58C4C59B4}" destId="{C91D2BD3-363C-43CB-A2A5-6842E45411CE}" srcOrd="3" destOrd="0" presId="urn:microsoft.com/office/officeart/2008/layout/PictureStrips"/>
    <dgm:cxn modelId="{CADFAB14-187F-4B0C-898F-FE003FC5D01C}" type="presParOf" srcId="{48161E09-BD8E-412C-B6C7-7BE58C4C59B4}" destId="{5E3D8ABC-8AC2-4EDE-9ADB-CCA17AD5D61D}" srcOrd="4" destOrd="0" presId="urn:microsoft.com/office/officeart/2008/layout/PictureStrips"/>
    <dgm:cxn modelId="{26BD87C1-F1C4-465E-BD03-0E5ED6B0161F}" type="presParOf" srcId="{5E3D8ABC-8AC2-4EDE-9ADB-CCA17AD5D61D}" destId="{0A4F3807-F10A-4812-BADA-332ACA93EB89}" srcOrd="0" destOrd="0" presId="urn:microsoft.com/office/officeart/2008/layout/PictureStrips"/>
    <dgm:cxn modelId="{87C48B90-2A2F-4A44-999B-990810F017B6}" type="presParOf" srcId="{5E3D8ABC-8AC2-4EDE-9ADB-CCA17AD5D61D}" destId="{44362839-AFBC-4B77-BC5A-5B17356676A7}" srcOrd="1" destOrd="0" presId="urn:microsoft.com/office/officeart/2008/layout/PictureStrips"/>
    <dgm:cxn modelId="{40DA28AF-475B-470E-9A3D-85EC44344D2A}" type="presParOf" srcId="{48161E09-BD8E-412C-B6C7-7BE58C4C59B4}" destId="{21E858BB-73D6-4E6F-9372-DF10EEB9CFB4}" srcOrd="5" destOrd="0" presId="urn:microsoft.com/office/officeart/2008/layout/PictureStrips"/>
    <dgm:cxn modelId="{5F147361-1216-4837-B33D-A7A7E755D4CD}" type="presParOf" srcId="{48161E09-BD8E-412C-B6C7-7BE58C4C59B4}" destId="{D1451607-61BB-48CA-A435-774542C77CF9}" srcOrd="6" destOrd="0" presId="urn:microsoft.com/office/officeart/2008/layout/PictureStrips"/>
    <dgm:cxn modelId="{7D139830-93F7-425B-B5DB-F6F067BB40BA}" type="presParOf" srcId="{D1451607-61BB-48CA-A435-774542C77CF9}" destId="{D29BF6B3-CDBB-4819-AFE3-A821DA38905B}" srcOrd="0" destOrd="0" presId="urn:microsoft.com/office/officeart/2008/layout/PictureStrips"/>
    <dgm:cxn modelId="{41D113FC-0CC8-461E-AF37-74684D232574}" type="presParOf" srcId="{D1451607-61BB-48CA-A435-774542C77CF9}" destId="{1A75B490-4462-45E7-87F8-8E0B8150050B}" srcOrd="1" destOrd="0" presId="urn:microsoft.com/office/officeart/2008/layout/PictureStrips"/>
    <dgm:cxn modelId="{45A44D74-7287-440D-B0EB-4AEA310814D4}" type="presParOf" srcId="{48161E09-BD8E-412C-B6C7-7BE58C4C59B4}" destId="{11B58E4D-5503-41E2-B6ED-89BFDBC016F5}" srcOrd="7" destOrd="0" presId="urn:microsoft.com/office/officeart/2008/layout/PictureStrips"/>
    <dgm:cxn modelId="{87396D22-01A7-432D-BBE0-60255447340D}" type="presParOf" srcId="{48161E09-BD8E-412C-B6C7-7BE58C4C59B4}" destId="{791786EE-2190-49BB-80D4-C3B873AF0EA2}" srcOrd="8" destOrd="0" presId="urn:microsoft.com/office/officeart/2008/layout/PictureStrips"/>
    <dgm:cxn modelId="{EA031216-C231-4AEE-93B1-E9768BEAE210}" type="presParOf" srcId="{791786EE-2190-49BB-80D4-C3B873AF0EA2}" destId="{08EB8EBA-F881-41AD-AB5F-1CD3D5777F60}" srcOrd="0" destOrd="0" presId="urn:microsoft.com/office/officeart/2008/layout/PictureStrips"/>
    <dgm:cxn modelId="{F62639C4-F8EE-41DD-8339-7B44DD6D4202}" type="presParOf" srcId="{791786EE-2190-49BB-80D4-C3B873AF0EA2}" destId="{F5F83CA6-F54F-4BBA-ADD4-0EE2C1F6EDFB}" srcOrd="1" destOrd="0" presId="urn:microsoft.com/office/officeart/2008/layout/PictureStrips"/>
    <dgm:cxn modelId="{C4BBFCF9-8E86-2442-B8FB-9C824EB88C2A}" type="presParOf" srcId="{48161E09-BD8E-412C-B6C7-7BE58C4C59B4}" destId="{CE882751-09F8-4542-9B04-4D2B08F88FCE}" srcOrd="9" destOrd="0" presId="urn:microsoft.com/office/officeart/2008/layout/PictureStrips"/>
    <dgm:cxn modelId="{C0DAAA8F-4066-FC42-A517-B1EEF93A526F}" type="presParOf" srcId="{48161E09-BD8E-412C-B6C7-7BE58C4C59B4}" destId="{CF27D47B-FD3D-5C4F-BC56-1501B86F945E}" srcOrd="10" destOrd="0" presId="urn:microsoft.com/office/officeart/2008/layout/PictureStrips"/>
    <dgm:cxn modelId="{989493B5-43E5-9A47-AE76-CF7D7A2361D8}" type="presParOf" srcId="{CF27D47B-FD3D-5C4F-BC56-1501B86F945E}" destId="{B25BF724-1CF2-0E49-AF3F-3EDDE98A7D0B}" srcOrd="0" destOrd="0" presId="urn:microsoft.com/office/officeart/2008/layout/PictureStrips"/>
    <dgm:cxn modelId="{5CF25A9D-AA2A-2045-B27F-D13DFF07A71F}" type="presParOf" srcId="{CF27D47B-FD3D-5C4F-BC56-1501B86F945E}" destId="{5B71C4D9-DD08-FA4D-B053-2B5C95B3504C}"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1C82614-2029-486F-92BD-892EB6EB5229}"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s-ES"/>
        </a:p>
      </dgm:t>
    </dgm:pt>
    <dgm:pt modelId="{86041B62-6737-42C9-9744-48F6585E4FD7}">
      <dgm:prSet phldrT="[Texto]" custT="1"/>
      <dgm:spPr/>
      <dgm:t>
        <a:bodyPr/>
        <a:lstStyle/>
        <a:p>
          <a:r>
            <a:rPr lang="es-ES" sz="1600" dirty="0"/>
            <a:t>Revoluciones Husillo</a:t>
          </a:r>
        </a:p>
      </dgm:t>
    </dgm:pt>
    <dgm:pt modelId="{C9DD7394-8AA6-4DE0-8681-8EE2883CCDFC}" type="parTrans" cxnId="{4B3069AB-E7D2-4AD6-A2E1-DC9273304894}">
      <dgm:prSet/>
      <dgm:spPr/>
      <dgm:t>
        <a:bodyPr/>
        <a:lstStyle/>
        <a:p>
          <a:endParaRPr lang="es-ES" sz="1600"/>
        </a:p>
      </dgm:t>
    </dgm:pt>
    <dgm:pt modelId="{28B2F950-AD29-49E1-95BD-5842381797FB}" type="sibTrans" cxnId="{4B3069AB-E7D2-4AD6-A2E1-DC9273304894}">
      <dgm:prSet/>
      <dgm:spPr/>
      <dgm:t>
        <a:bodyPr/>
        <a:lstStyle/>
        <a:p>
          <a:endParaRPr lang="es-ES" sz="1600"/>
        </a:p>
      </dgm:t>
    </dgm:pt>
    <mc:AlternateContent xmlns:mc="http://schemas.openxmlformats.org/markup-compatibility/2006" xmlns:a14="http://schemas.microsoft.com/office/drawing/2010/main">
      <mc:Choice Requires="a14">
        <dgm:pt modelId="{D522932D-6A68-4F40-92E7-BCFE3C676907}">
          <dgm:prSet phldrT="[Texto]" custT="1"/>
          <dgm:spPr/>
          <dgm:t>
            <a:bodyPr/>
            <a:lstStyle/>
            <a:p>
              <a:pPr/>
              <a14:m>
                <m:oMathPara xmlns:m="http://schemas.openxmlformats.org/officeDocument/2006/math">
                  <m:oMathParaPr>
                    <m:jc m:val="centerGroup"/>
                  </m:oMathParaPr>
                  <m:oMath xmlns:m="http://schemas.openxmlformats.org/officeDocument/2006/math">
                    <m:sSub>
                      <m:sSubPr>
                        <m:ctrlPr>
                          <a:rPr lang="es-EC" sz="1600" i="1" dirty="0" smtClean="0">
                            <a:latin typeface="Cambria Math" panose="02040503050406030204" pitchFamily="18" charset="0"/>
                          </a:rPr>
                        </m:ctrlPr>
                      </m:sSubPr>
                      <m:e>
                        <m:r>
                          <a:rPr lang="es-ES_tradnl" sz="1600" i="1" dirty="0">
                            <a:latin typeface="Cambria Math" panose="02040503050406030204" pitchFamily="18" charset="0"/>
                          </a:rPr>
                          <m:t>𝑆</m:t>
                        </m:r>
                      </m:e>
                      <m:sub>
                        <m:r>
                          <a:rPr lang="es-ES_tradnl" sz="1600" i="1" dirty="0">
                            <a:latin typeface="Cambria Math" panose="02040503050406030204" pitchFamily="18" charset="0"/>
                          </a:rPr>
                          <m:t>𝑣</m:t>
                        </m:r>
                      </m:sub>
                    </m:sSub>
                    <m:r>
                      <a:rPr lang="es-ES_tradnl" sz="1600" i="1" dirty="0">
                        <a:latin typeface="Cambria Math" panose="02040503050406030204" pitchFamily="18" charset="0"/>
                      </a:rPr>
                      <m:t>=</m:t>
                    </m:r>
                    <m:r>
                      <a:rPr lang="es-ES_tradnl" sz="1600" i="1" dirty="0">
                        <a:latin typeface="Cambria Math" panose="02040503050406030204" pitchFamily="18" charset="0"/>
                      </a:rPr>
                      <m:t>𝑎</m:t>
                    </m:r>
                    <m:r>
                      <a:rPr lang="es-ES_tradnl" sz="1600" i="1" dirty="0">
                        <a:latin typeface="Cambria Math" panose="02040503050406030204" pitchFamily="18" charset="0"/>
                      </a:rPr>
                      <m:t>×</m:t>
                    </m:r>
                    <m:sSub>
                      <m:sSubPr>
                        <m:ctrlPr>
                          <a:rPr lang="es-EC" sz="1600" i="1" dirty="0">
                            <a:latin typeface="Cambria Math" panose="02040503050406030204" pitchFamily="18" charset="0"/>
                          </a:rPr>
                        </m:ctrlPr>
                      </m:sSubPr>
                      <m:e>
                        <m:r>
                          <a:rPr lang="es-ES_tradnl" sz="1600" i="1" dirty="0">
                            <a:latin typeface="Cambria Math" panose="02040503050406030204" pitchFamily="18" charset="0"/>
                          </a:rPr>
                          <m:t>𝑆</m:t>
                        </m:r>
                      </m:e>
                      <m:sub>
                        <m:r>
                          <a:rPr lang="es-ES_tradnl" sz="1600" i="1" dirty="0">
                            <a:latin typeface="Cambria Math" panose="02040503050406030204" pitchFamily="18" charset="0"/>
                          </a:rPr>
                          <m:t>𝑧</m:t>
                        </m:r>
                      </m:sub>
                    </m:sSub>
                    <m:r>
                      <a:rPr lang="es-ES_tradnl" sz="1600" i="1" dirty="0">
                        <a:latin typeface="Cambria Math" panose="02040503050406030204" pitchFamily="18" charset="0"/>
                      </a:rPr>
                      <m:t>=5×0,019=0,096</m:t>
                    </m:r>
                  </m:oMath>
                </m:oMathPara>
              </a14:m>
              <a:endParaRPr lang="es-ES" sz="1600" dirty="0"/>
            </a:p>
          </dgm:t>
        </dgm:pt>
      </mc:Choice>
      <mc:Fallback xmlns="">
        <dgm:pt modelId="{D522932D-6A68-4F40-92E7-BCFE3C676907}">
          <dgm:prSet phldrT="[Texto]" custT="1"/>
          <dgm:spPr/>
          <dgm:t>
            <a:bodyPr/>
            <a:lstStyle/>
            <a:p>
              <a:r>
                <a:rPr lang="es-ES_tradnl" sz="1600" i="0" dirty="0"/>
                <a:t>𝑆</a:t>
              </a:r>
              <a:r>
                <a:rPr lang="es-EC" sz="1600" i="0" dirty="0"/>
                <a:t>_</a:t>
              </a:r>
              <a:r>
                <a:rPr lang="es-ES_tradnl" sz="1600" i="0" dirty="0"/>
                <a:t>𝑣=𝑎×𝑆</a:t>
              </a:r>
              <a:r>
                <a:rPr lang="es-EC" sz="1600" i="0" dirty="0"/>
                <a:t>_</a:t>
              </a:r>
              <a:r>
                <a:rPr lang="es-ES_tradnl" sz="1600" i="0" dirty="0"/>
                <a:t>𝑧=5×0,019=0,096</a:t>
              </a:r>
              <a:endParaRPr lang="es-ES" sz="1600" dirty="0"/>
            </a:p>
          </dgm:t>
        </dgm:pt>
      </mc:Fallback>
    </mc:AlternateContent>
    <dgm:pt modelId="{A5EC9F40-9FE9-4608-9DE3-F4E0573757B8}" type="parTrans" cxnId="{1AB0F2E2-CCCF-4333-A01A-FCC435154A26}">
      <dgm:prSet/>
      <dgm:spPr/>
      <dgm:t>
        <a:bodyPr/>
        <a:lstStyle/>
        <a:p>
          <a:endParaRPr lang="es-ES" sz="1600"/>
        </a:p>
      </dgm:t>
    </dgm:pt>
    <dgm:pt modelId="{96E0E11B-200F-4266-8884-AC8A454C4DE6}" type="sibTrans" cxnId="{1AB0F2E2-CCCF-4333-A01A-FCC435154A26}">
      <dgm:prSet/>
      <dgm:spPr/>
      <dgm:t>
        <a:bodyPr/>
        <a:lstStyle/>
        <a:p>
          <a:endParaRPr lang="es-ES" sz="1600"/>
        </a:p>
      </dgm:t>
    </dgm:pt>
    <mc:AlternateContent xmlns:mc="http://schemas.openxmlformats.org/markup-compatibility/2006" xmlns:a14="http://schemas.microsoft.com/office/drawing/2010/main">
      <mc:Choice Requires="a14">
        <dgm:pt modelId="{D49FDC5B-13AB-442E-B322-1482B5C20378}">
          <dgm:prSet phldrT="[Texto]" custT="1"/>
          <dgm:spPr/>
          <dgm:t>
            <a:bodyPr/>
            <a:lstStyle/>
            <a:p>
              <a:pPr/>
              <a14:m>
                <m:oMathPara xmlns:m="http://schemas.openxmlformats.org/officeDocument/2006/math">
                  <m:oMathParaPr>
                    <m:jc m:val="centerGroup"/>
                  </m:oMathParaPr>
                  <m:oMath xmlns:m="http://schemas.openxmlformats.org/officeDocument/2006/math">
                    <m:sSub>
                      <m:sSubPr>
                        <m:ctrlPr>
                          <a:rPr lang="es-EC" sz="1600" i="1" dirty="0" smtClean="0">
                            <a:latin typeface="Cambria Math" panose="02040503050406030204" pitchFamily="18" charset="0"/>
                          </a:rPr>
                        </m:ctrlPr>
                      </m:sSubPr>
                      <m:e>
                        <m:r>
                          <a:rPr lang="es-ES_tradnl" sz="1600" i="1" dirty="0">
                            <a:latin typeface="Cambria Math" panose="02040503050406030204" pitchFamily="18" charset="0"/>
                          </a:rPr>
                          <m:t>𝑆</m:t>
                        </m:r>
                      </m:e>
                      <m:sub>
                        <m:r>
                          <a:rPr lang="es-ES_tradnl" sz="1600" i="1" dirty="0">
                            <a:latin typeface="Cambria Math" panose="02040503050406030204" pitchFamily="18" charset="0"/>
                          </a:rPr>
                          <m:t>𝑧</m:t>
                        </m:r>
                      </m:sub>
                    </m:sSub>
                    <m:r>
                      <a:rPr lang="es-ES_tradnl" sz="1600" i="1" dirty="0">
                        <a:latin typeface="Cambria Math" panose="02040503050406030204" pitchFamily="18" charset="0"/>
                      </a:rPr>
                      <m:t>=</m:t>
                    </m:r>
                    <m:f>
                      <m:fPr>
                        <m:ctrlPr>
                          <a:rPr lang="es-EC" sz="1600" i="1" dirty="0">
                            <a:latin typeface="Cambria Math" panose="02040503050406030204" pitchFamily="18" charset="0"/>
                          </a:rPr>
                        </m:ctrlPr>
                      </m:fPr>
                      <m:num>
                        <m:sSup>
                          <m:sSupPr>
                            <m:ctrlPr>
                              <a:rPr lang="es-EC" sz="1600" i="1" dirty="0">
                                <a:latin typeface="Cambria Math" panose="02040503050406030204" pitchFamily="18" charset="0"/>
                              </a:rPr>
                            </m:ctrlPr>
                          </m:sSupPr>
                          <m:e>
                            <m:r>
                              <a:rPr lang="es-ES_tradnl" sz="1600" i="1" dirty="0">
                                <a:latin typeface="Cambria Math" panose="02040503050406030204" pitchFamily="18" charset="0"/>
                              </a:rPr>
                              <m:t>𝑠</m:t>
                            </m:r>
                          </m:e>
                          <m:sup>
                            <m:r>
                              <a:rPr lang="es-ES_tradnl" sz="1600" i="1" dirty="0">
                                <a:latin typeface="Cambria Math" panose="02040503050406030204" pitchFamily="18" charset="0"/>
                              </a:rPr>
                              <m:t>′</m:t>
                            </m:r>
                          </m:sup>
                        </m:sSup>
                      </m:num>
                      <m:den>
                        <m:r>
                          <a:rPr lang="es-ES_tradnl" sz="1600" i="1" dirty="0">
                            <a:latin typeface="Cambria Math" panose="02040503050406030204" pitchFamily="18" charset="0"/>
                          </a:rPr>
                          <m:t>𝑁</m:t>
                        </m:r>
                        <m:r>
                          <a:rPr lang="es-ES_tradnl" sz="1600" i="1" dirty="0">
                            <a:latin typeface="Cambria Math" panose="02040503050406030204" pitchFamily="18" charset="0"/>
                          </a:rPr>
                          <m:t>×</m:t>
                        </m:r>
                        <m:r>
                          <a:rPr lang="es-ES_tradnl" sz="1600" i="1" dirty="0">
                            <a:latin typeface="Cambria Math" panose="02040503050406030204" pitchFamily="18" charset="0"/>
                          </a:rPr>
                          <m:t>𝑧</m:t>
                        </m:r>
                      </m:den>
                    </m:f>
                    <m:r>
                      <a:rPr lang="es-ES_tradnl" sz="1600" i="1" dirty="0">
                        <a:latin typeface="Cambria Math" panose="02040503050406030204" pitchFamily="18" charset="0"/>
                      </a:rPr>
                      <m:t>= </m:t>
                    </m:r>
                    <m:f>
                      <m:fPr>
                        <m:ctrlPr>
                          <a:rPr lang="es-EC" sz="1600" i="1" dirty="0">
                            <a:latin typeface="Cambria Math" panose="02040503050406030204" pitchFamily="18" charset="0"/>
                          </a:rPr>
                        </m:ctrlPr>
                      </m:fPr>
                      <m:num>
                        <m:r>
                          <a:rPr lang="es-ES_tradnl" sz="1600" i="1" dirty="0">
                            <a:latin typeface="Cambria Math" panose="02040503050406030204" pitchFamily="18" charset="0"/>
                          </a:rPr>
                          <m:t>40</m:t>
                        </m:r>
                      </m:num>
                      <m:den>
                        <m:r>
                          <a:rPr lang="es-ES_tradnl" sz="1600" i="1" dirty="0">
                            <a:latin typeface="Cambria Math" panose="02040503050406030204" pitchFamily="18" charset="0"/>
                          </a:rPr>
                          <m:t>345,99×13,8</m:t>
                        </m:r>
                      </m:den>
                    </m:f>
                    <m:r>
                      <a:rPr lang="es-ES_tradnl" sz="1600" i="1" dirty="0">
                        <a:latin typeface="Cambria Math" panose="02040503050406030204" pitchFamily="18" charset="0"/>
                      </a:rPr>
                      <m:t>=0,019</m:t>
                    </m:r>
                  </m:oMath>
                </m:oMathPara>
              </a14:m>
              <a:endParaRPr lang="es-ES" sz="1600" dirty="0"/>
            </a:p>
          </dgm:t>
        </dgm:pt>
      </mc:Choice>
      <mc:Fallback xmlns="">
        <dgm:pt modelId="{D49FDC5B-13AB-442E-B322-1482B5C20378}">
          <dgm:prSet phldrT="[Texto]" custT="1"/>
          <dgm:spPr/>
          <dgm:t>
            <a:bodyPr/>
            <a:lstStyle/>
            <a:p>
              <a:r>
                <a:rPr lang="es-ES_tradnl" sz="1600" i="0" dirty="0"/>
                <a:t>𝑆</a:t>
              </a:r>
              <a:r>
                <a:rPr lang="es-EC" sz="1600" i="0" dirty="0"/>
                <a:t>_</a:t>
              </a:r>
              <a:r>
                <a:rPr lang="es-ES_tradnl" sz="1600" i="0" dirty="0"/>
                <a:t>𝑧=𝑠</a:t>
              </a:r>
              <a:r>
                <a:rPr lang="es-EC" sz="1600" i="0" dirty="0"/>
                <a:t>^</a:t>
              </a:r>
              <a:r>
                <a:rPr lang="es-ES_tradnl" sz="1600" i="0" dirty="0"/>
                <a:t>′</a:t>
              </a:r>
              <a:r>
                <a:rPr lang="es-EC" sz="1600" i="0" dirty="0"/>
                <a:t>/(</a:t>
              </a:r>
              <a:r>
                <a:rPr lang="es-ES_tradnl" sz="1600" i="0" dirty="0"/>
                <a:t>𝑁×𝑧</a:t>
              </a:r>
              <a:r>
                <a:rPr lang="es-EC" sz="1600" i="0" dirty="0"/>
                <a:t>)</a:t>
              </a:r>
              <a:r>
                <a:rPr lang="es-ES_tradnl" sz="1600" i="0" dirty="0"/>
                <a:t>=  40</a:t>
              </a:r>
              <a:r>
                <a:rPr lang="es-EC" sz="1600" i="0" dirty="0"/>
                <a:t>/(</a:t>
              </a:r>
              <a:r>
                <a:rPr lang="es-ES_tradnl" sz="1600" i="0" dirty="0"/>
                <a:t>345,99×13,8</a:t>
              </a:r>
              <a:r>
                <a:rPr lang="es-EC" sz="1600" i="0" dirty="0"/>
                <a:t>)</a:t>
              </a:r>
              <a:r>
                <a:rPr lang="es-ES_tradnl" sz="1600" i="0" dirty="0"/>
                <a:t>=0,019</a:t>
              </a:r>
              <a:endParaRPr lang="es-ES" sz="1600" dirty="0"/>
            </a:p>
          </dgm:t>
        </dgm:pt>
      </mc:Fallback>
    </mc:AlternateContent>
    <dgm:pt modelId="{61B1F6B9-16B3-4CA3-99ED-B3DAC950D8CF}" type="parTrans" cxnId="{C7F74D2B-366A-41D7-BE35-BD9ACD6A4327}">
      <dgm:prSet/>
      <dgm:spPr/>
      <dgm:t>
        <a:bodyPr/>
        <a:lstStyle/>
        <a:p>
          <a:endParaRPr lang="es-ES"/>
        </a:p>
      </dgm:t>
    </dgm:pt>
    <dgm:pt modelId="{53F9BA32-C2F4-43D3-BAA0-74A3395BC5AB}" type="sibTrans" cxnId="{C7F74D2B-366A-41D7-BE35-BD9ACD6A4327}">
      <dgm:prSet/>
      <dgm:spPr/>
      <dgm:t>
        <a:bodyPr/>
        <a:lstStyle/>
        <a:p>
          <a:endParaRPr lang="es-ES"/>
        </a:p>
      </dgm:t>
    </dgm:pt>
    <mc:AlternateContent xmlns:mc="http://schemas.openxmlformats.org/markup-compatibility/2006" xmlns:a14="http://schemas.microsoft.com/office/drawing/2010/main">
      <mc:Choice Requires="a14">
        <dgm:pt modelId="{F037630E-150E-4D27-82B2-1534A8BF240A}">
          <dgm:prSet phldrT="[Texto]" custT="1"/>
          <dgm:spPr/>
          <dgm:t>
            <a:bodyPr/>
            <a:lstStyle/>
            <a:p>
              <a:pPr/>
              <a14:m>
                <m:oMathPara xmlns:m="http://schemas.openxmlformats.org/officeDocument/2006/math">
                  <m:oMathParaPr>
                    <m:jc m:val="centerGroup"/>
                  </m:oMathParaPr>
                  <m:oMath xmlns:m="http://schemas.openxmlformats.org/officeDocument/2006/math">
                    <m:r>
                      <m:rPr>
                        <m:sty m:val="p"/>
                      </m:rPr>
                      <a:rPr lang="es-EC" sz="1600" b="0" i="0" dirty="0" smtClean="0">
                        <a:latin typeface="Cambria Math" panose="02040503050406030204" pitchFamily="18" charset="0"/>
                      </a:rPr>
                      <m:t>N</m:t>
                    </m:r>
                    <m:r>
                      <a:rPr lang="es-EC" sz="1600" dirty="0">
                        <a:latin typeface="Cambria Math" panose="02040503050406030204" pitchFamily="18" charset="0"/>
                      </a:rPr>
                      <m:t>=</m:t>
                    </m:r>
                    <m:f>
                      <m:fPr>
                        <m:ctrlPr>
                          <a:rPr lang="es-EC" sz="1600" i="1" dirty="0">
                            <a:latin typeface="Cambria Math" panose="02040503050406030204" pitchFamily="18" charset="0"/>
                          </a:rPr>
                        </m:ctrlPr>
                      </m:fPr>
                      <m:num>
                        <m:r>
                          <a:rPr lang="es-EC" sz="1600" i="0" dirty="0">
                            <a:latin typeface="Cambria Math" panose="02040503050406030204" pitchFamily="18" charset="0"/>
                          </a:rPr>
                          <m:t>1000×</m:t>
                        </m:r>
                        <m:sSub>
                          <m:sSubPr>
                            <m:ctrlPr>
                              <a:rPr lang="es-EC" sz="1600" i="1" dirty="0">
                                <a:latin typeface="Cambria Math" panose="02040503050406030204" pitchFamily="18" charset="0"/>
                              </a:rPr>
                            </m:ctrlPr>
                          </m:sSubPr>
                          <m:e>
                            <m:r>
                              <a:rPr lang="es-EC" sz="1600" i="1" dirty="0">
                                <a:latin typeface="Cambria Math" panose="02040503050406030204" pitchFamily="18" charset="0"/>
                              </a:rPr>
                              <m:t>𝑉</m:t>
                            </m:r>
                          </m:e>
                          <m:sub>
                            <m:r>
                              <a:rPr lang="es-EC" sz="1600" i="1" dirty="0">
                                <a:latin typeface="Cambria Math" panose="02040503050406030204" pitchFamily="18" charset="0"/>
                              </a:rPr>
                              <m:t>𝑐</m:t>
                            </m:r>
                          </m:sub>
                        </m:sSub>
                      </m:num>
                      <m:den>
                        <m:r>
                          <a:rPr lang="es-EC" sz="1600" i="1" dirty="0">
                            <a:latin typeface="Cambria Math" panose="02040503050406030204" pitchFamily="18" charset="0"/>
                          </a:rPr>
                          <m:t>𝜋</m:t>
                        </m:r>
                        <m:r>
                          <a:rPr lang="es-EC" sz="1600" i="0" dirty="0">
                            <a:latin typeface="Cambria Math" panose="02040503050406030204" pitchFamily="18" charset="0"/>
                          </a:rPr>
                          <m:t>×</m:t>
                        </m:r>
                        <m:r>
                          <a:rPr lang="es-EC" sz="1600" i="1" dirty="0">
                            <a:latin typeface="Cambria Math" panose="02040503050406030204" pitchFamily="18" charset="0"/>
                          </a:rPr>
                          <m:t>𝑑</m:t>
                        </m:r>
                      </m:den>
                    </m:f>
                    <m:r>
                      <a:rPr lang="es-EC" sz="1600" i="0" dirty="0">
                        <a:latin typeface="Cambria Math" panose="02040503050406030204" pitchFamily="18" charset="0"/>
                      </a:rPr>
                      <m:t>=</m:t>
                    </m:r>
                    <m:f>
                      <m:fPr>
                        <m:ctrlPr>
                          <a:rPr lang="es-EC" sz="1600" i="1" dirty="0">
                            <a:latin typeface="Cambria Math" panose="02040503050406030204" pitchFamily="18" charset="0"/>
                          </a:rPr>
                        </m:ctrlPr>
                      </m:fPr>
                      <m:num>
                        <m:r>
                          <a:rPr lang="es-EC" sz="1600" i="0" dirty="0">
                            <a:latin typeface="Cambria Math" panose="02040503050406030204" pitchFamily="18" charset="0"/>
                          </a:rPr>
                          <m:t>1000×15</m:t>
                        </m:r>
                      </m:num>
                      <m:den>
                        <m:r>
                          <a:rPr lang="es-EC" sz="1600" i="1" dirty="0">
                            <a:latin typeface="Cambria Math" panose="02040503050406030204" pitchFamily="18" charset="0"/>
                          </a:rPr>
                          <m:t>𝜋</m:t>
                        </m:r>
                        <m:r>
                          <a:rPr lang="es-EC" sz="1600" i="0" dirty="0">
                            <a:latin typeface="Cambria Math" panose="02040503050406030204" pitchFamily="18" charset="0"/>
                          </a:rPr>
                          <m:t>×13,8</m:t>
                        </m:r>
                      </m:den>
                    </m:f>
                    <m:r>
                      <a:rPr lang="es-EC" sz="1600" i="0" dirty="0">
                        <a:latin typeface="Cambria Math" panose="02040503050406030204" pitchFamily="18" charset="0"/>
                      </a:rPr>
                      <m:t>=345,99 </m:t>
                    </m:r>
                    <m:r>
                      <a:rPr lang="es-EC" sz="1600" i="1" dirty="0">
                        <a:latin typeface="Cambria Math" panose="02040503050406030204" pitchFamily="18" charset="0"/>
                      </a:rPr>
                      <m:t>𝑟𝑝𝑚</m:t>
                    </m:r>
                  </m:oMath>
                </m:oMathPara>
              </a14:m>
              <a:endParaRPr lang="es-ES" sz="1600" dirty="0"/>
            </a:p>
          </dgm:t>
        </dgm:pt>
      </mc:Choice>
      <mc:Fallback xmlns="">
        <dgm:pt modelId="{F037630E-150E-4D27-82B2-1534A8BF240A}">
          <dgm:prSet phldrT="[Texto]" custT="1"/>
          <dgm:spPr/>
          <dgm:t>
            <a:bodyPr/>
            <a:lstStyle/>
            <a:p>
              <a:r>
                <a:rPr lang="es-EC" sz="1600" b="0" i="0" dirty="0"/>
                <a:t>N</a:t>
              </a:r>
              <a:r>
                <a:rPr lang="es-EC" sz="1600" i="0" dirty="0"/>
                <a:t>=(1000×𝑉_𝑐)/(𝜋×𝑑)=(1000×15)/(𝜋×13,8)=345,99 𝑟𝑝𝑚</a:t>
              </a:r>
              <a:endParaRPr lang="es-ES" sz="1600" dirty="0"/>
            </a:p>
          </dgm:t>
        </dgm:pt>
      </mc:Fallback>
    </mc:AlternateContent>
    <dgm:pt modelId="{A1645A46-8674-4AE1-834C-D6A6B540E839}" type="parTrans" cxnId="{C13C62B2-8385-473E-AB87-9C15E03AC5B9}">
      <dgm:prSet/>
      <dgm:spPr/>
      <dgm:t>
        <a:bodyPr/>
        <a:lstStyle/>
        <a:p>
          <a:endParaRPr lang="es-ES"/>
        </a:p>
      </dgm:t>
    </dgm:pt>
    <dgm:pt modelId="{9FBAA95F-ACE4-4A6B-B80A-9A9BE1AAF5FA}" type="sibTrans" cxnId="{C13C62B2-8385-473E-AB87-9C15E03AC5B9}">
      <dgm:prSet/>
      <dgm:spPr/>
      <dgm:t>
        <a:bodyPr/>
        <a:lstStyle/>
        <a:p>
          <a:endParaRPr lang="es-ES"/>
        </a:p>
      </dgm:t>
    </dgm:pt>
    <dgm:pt modelId="{EB12E70B-C0BF-419D-87A5-FFC226062A40}">
      <dgm:prSet phldrT="[Texto]" custT="1"/>
      <dgm:spPr/>
      <dgm:t>
        <a:bodyPr/>
        <a:lstStyle/>
        <a:p>
          <a:r>
            <a:rPr lang="es-ES_tradnl" sz="1600" dirty="0"/>
            <a:t>Sección de la viruta</a:t>
          </a:r>
          <a:endParaRPr lang="es-ES" sz="1600" dirty="0"/>
        </a:p>
      </dgm:t>
    </dgm:pt>
    <dgm:pt modelId="{4C5D7B68-7D7B-4EC4-8768-E2C006B47FF4}" type="sibTrans" cxnId="{27E31143-DA1B-4E83-ABDF-4EB4977FF67E}">
      <dgm:prSet/>
      <dgm:spPr/>
      <dgm:t>
        <a:bodyPr/>
        <a:lstStyle/>
        <a:p>
          <a:endParaRPr lang="es-ES" sz="1600"/>
        </a:p>
      </dgm:t>
    </dgm:pt>
    <dgm:pt modelId="{AB676B1C-C95C-477B-BF3F-6404BDB53BCD}" type="parTrans" cxnId="{27E31143-DA1B-4E83-ABDF-4EB4977FF67E}">
      <dgm:prSet/>
      <dgm:spPr/>
      <dgm:t>
        <a:bodyPr/>
        <a:lstStyle/>
        <a:p>
          <a:endParaRPr lang="es-ES" sz="1600"/>
        </a:p>
      </dgm:t>
    </dgm:pt>
    <dgm:pt modelId="{D342F418-D44F-4B8C-9B4B-19F0D0CC93B7}">
      <dgm:prSet phldrT="[Texto]" custT="1"/>
      <dgm:spPr/>
      <dgm:t>
        <a:bodyPr/>
        <a:lstStyle/>
        <a:p>
          <a:r>
            <a:rPr lang="es-ES" sz="1600" dirty="0"/>
            <a:t>Avance por diente</a:t>
          </a:r>
        </a:p>
      </dgm:t>
    </dgm:pt>
    <dgm:pt modelId="{4D24D2C1-7E21-441A-AC21-D44F310D3BC4}" type="parTrans" cxnId="{492EC4AF-A805-4197-82FB-FD2C762FBEB3}">
      <dgm:prSet/>
      <dgm:spPr/>
      <dgm:t>
        <a:bodyPr/>
        <a:lstStyle/>
        <a:p>
          <a:endParaRPr lang="es-ES"/>
        </a:p>
      </dgm:t>
    </dgm:pt>
    <dgm:pt modelId="{7937CFAC-790D-43BC-A193-C33EFBA01545}" type="sibTrans" cxnId="{492EC4AF-A805-4197-82FB-FD2C762FBEB3}">
      <dgm:prSet/>
      <dgm:spPr/>
      <dgm:t>
        <a:bodyPr/>
        <a:lstStyle/>
        <a:p>
          <a:endParaRPr lang="es-ES"/>
        </a:p>
      </dgm:t>
    </dgm:pt>
    <dgm:pt modelId="{AC3B46C1-2826-4557-B550-A559C8501E05}">
      <dgm:prSet phldrT="[Texto]" custT="1"/>
      <dgm:spPr/>
      <dgm:t>
        <a:bodyPr/>
        <a:lstStyle/>
        <a:p>
          <a:r>
            <a:rPr lang="es-ES" sz="1600" dirty="0"/>
            <a:t>Fuerza de corte</a:t>
          </a:r>
        </a:p>
      </dgm:t>
    </dgm:pt>
    <dgm:pt modelId="{CD36B3E2-9E02-46B4-B0DC-FEF3E595C9AE}" type="parTrans" cxnId="{00535795-6948-4B6D-9EC7-C24CCC760AA1}">
      <dgm:prSet/>
      <dgm:spPr/>
      <dgm:t>
        <a:bodyPr/>
        <a:lstStyle/>
        <a:p>
          <a:endParaRPr lang="es-ES"/>
        </a:p>
      </dgm:t>
    </dgm:pt>
    <dgm:pt modelId="{8FA17559-FEE6-4B5E-81AE-2434AC1B2DCB}" type="sibTrans" cxnId="{00535795-6948-4B6D-9EC7-C24CCC760AA1}">
      <dgm:prSet/>
      <dgm:spPr/>
      <dgm:t>
        <a:bodyPr/>
        <a:lstStyle/>
        <a:p>
          <a:endParaRPr lang="es-ES"/>
        </a:p>
      </dgm:t>
    </dgm:pt>
    <mc:AlternateContent xmlns:mc="http://schemas.openxmlformats.org/markup-compatibility/2006" xmlns:a14="http://schemas.microsoft.com/office/drawing/2010/main">
      <mc:Choice Requires="a14">
        <dgm:pt modelId="{154944ED-9113-445C-82FB-80DA138053D7}">
          <dgm:prSet phldrT="[Texto]" custT="1"/>
          <dgm:spPr/>
          <dgm:t>
            <a:bodyPr/>
            <a:lstStyle/>
            <a:p>
              <a:pPr/>
              <a14:m>
                <m:oMathPara xmlns:m="http://schemas.openxmlformats.org/officeDocument/2006/math">
                  <m:oMathParaPr>
                    <m:jc m:val="centerGroup"/>
                  </m:oMathParaPr>
                  <m:oMath xmlns:m="http://schemas.openxmlformats.org/officeDocument/2006/math">
                    <m:sSub>
                      <m:sSubPr>
                        <m:ctrlPr>
                          <a:rPr lang="es-EC" sz="1600" i="1" dirty="0" smtClean="0">
                            <a:latin typeface="Cambria Math" panose="02040503050406030204" pitchFamily="18" charset="0"/>
                          </a:rPr>
                        </m:ctrlPr>
                      </m:sSubPr>
                      <m:e>
                        <m:r>
                          <a:rPr lang="es-ES_tradnl" sz="1600" i="1" dirty="0">
                            <a:latin typeface="Cambria Math" panose="02040503050406030204" pitchFamily="18" charset="0"/>
                          </a:rPr>
                          <m:t>𝐹</m:t>
                        </m:r>
                      </m:e>
                      <m:sub>
                        <m:r>
                          <a:rPr lang="es-ES_tradnl" sz="1600" i="1" dirty="0">
                            <a:latin typeface="Cambria Math" panose="02040503050406030204" pitchFamily="18" charset="0"/>
                          </a:rPr>
                          <m:t>𝑐</m:t>
                        </m:r>
                      </m:sub>
                    </m:sSub>
                    <m:r>
                      <a:rPr lang="es-ES_tradnl" sz="1600" i="1" dirty="0">
                        <a:latin typeface="Cambria Math" panose="02040503050406030204" pitchFamily="18" charset="0"/>
                      </a:rPr>
                      <m:t>=</m:t>
                    </m:r>
                    <m:sSub>
                      <m:sSubPr>
                        <m:ctrlPr>
                          <a:rPr lang="es-EC" sz="1600" i="1" dirty="0">
                            <a:latin typeface="Cambria Math" panose="02040503050406030204" pitchFamily="18" charset="0"/>
                          </a:rPr>
                        </m:ctrlPr>
                      </m:sSubPr>
                      <m:e>
                        <m:r>
                          <a:rPr lang="es-ES_tradnl" sz="1600" i="1" dirty="0">
                            <a:latin typeface="Cambria Math" panose="02040503050406030204" pitchFamily="18" charset="0"/>
                          </a:rPr>
                          <m:t>𝐾</m:t>
                        </m:r>
                      </m:e>
                      <m:sub>
                        <m:r>
                          <a:rPr lang="es-ES_tradnl" sz="1600" i="1" dirty="0">
                            <a:latin typeface="Cambria Math" panose="02040503050406030204" pitchFamily="18" charset="0"/>
                          </a:rPr>
                          <m:t>𝑠</m:t>
                        </m:r>
                      </m:sub>
                    </m:sSub>
                    <m:r>
                      <a:rPr lang="es-ES_tradnl" sz="1600" i="1" dirty="0">
                        <a:latin typeface="Cambria Math" panose="02040503050406030204" pitchFamily="18" charset="0"/>
                      </a:rPr>
                      <m:t>×</m:t>
                    </m:r>
                    <m:sSub>
                      <m:sSubPr>
                        <m:ctrlPr>
                          <a:rPr lang="es-EC" sz="1600" i="1" dirty="0">
                            <a:latin typeface="Cambria Math" panose="02040503050406030204" pitchFamily="18" charset="0"/>
                          </a:rPr>
                        </m:ctrlPr>
                      </m:sSubPr>
                      <m:e>
                        <m:r>
                          <a:rPr lang="es-ES_tradnl" sz="1600" i="1" dirty="0">
                            <a:latin typeface="Cambria Math" panose="02040503050406030204" pitchFamily="18" charset="0"/>
                          </a:rPr>
                          <m:t>𝑆</m:t>
                        </m:r>
                      </m:e>
                      <m:sub>
                        <m:r>
                          <a:rPr lang="es-ES_tradnl" sz="1600" i="1" dirty="0">
                            <a:latin typeface="Cambria Math" panose="02040503050406030204" pitchFamily="18" charset="0"/>
                          </a:rPr>
                          <m:t>𝑣</m:t>
                        </m:r>
                      </m:sub>
                    </m:sSub>
                    <m:r>
                      <a:rPr lang="es-ES_tradnl" sz="1600" i="1" dirty="0">
                        <a:latin typeface="Cambria Math" panose="02040503050406030204" pitchFamily="18" charset="0"/>
                      </a:rPr>
                      <m:t>=2000×0,096=192.69 </m:t>
                    </m:r>
                    <m:r>
                      <a:rPr lang="es-ES_tradnl" sz="1600" i="1" dirty="0">
                        <a:latin typeface="Cambria Math" panose="02040503050406030204" pitchFamily="18" charset="0"/>
                      </a:rPr>
                      <m:t>𝑁</m:t>
                    </m:r>
                    <m:r>
                      <a:rPr lang="es-ES_tradnl" sz="1600" i="1" dirty="0">
                        <a:latin typeface="Cambria Math" panose="02040503050406030204" pitchFamily="18" charset="0"/>
                      </a:rPr>
                      <m:t> </m:t>
                    </m:r>
                  </m:oMath>
                </m:oMathPara>
              </a14:m>
              <a:endParaRPr lang="es-ES" sz="1600" dirty="0"/>
            </a:p>
          </dgm:t>
        </dgm:pt>
      </mc:Choice>
      <mc:Fallback xmlns="">
        <dgm:pt modelId="{154944ED-9113-445C-82FB-80DA138053D7}">
          <dgm:prSet phldrT="[Texto]" custT="1"/>
          <dgm:spPr/>
          <dgm:t>
            <a:bodyPr/>
            <a:lstStyle/>
            <a:p>
              <a:r>
                <a:rPr lang="es-ES_tradnl" sz="1600" i="0" dirty="0"/>
                <a:t>𝐹</a:t>
              </a:r>
              <a:r>
                <a:rPr lang="es-EC" sz="1600" i="0" dirty="0"/>
                <a:t>_</a:t>
              </a:r>
              <a:r>
                <a:rPr lang="es-ES_tradnl" sz="1600" i="0" dirty="0"/>
                <a:t>𝑐=𝐾</a:t>
              </a:r>
              <a:r>
                <a:rPr lang="es-EC" sz="1600" i="0" dirty="0"/>
                <a:t>_</a:t>
              </a:r>
              <a:r>
                <a:rPr lang="es-ES_tradnl" sz="1600" i="0" dirty="0"/>
                <a:t>𝑠×𝑆</a:t>
              </a:r>
              <a:r>
                <a:rPr lang="es-EC" sz="1600" i="0" dirty="0"/>
                <a:t>_</a:t>
              </a:r>
              <a:r>
                <a:rPr lang="es-ES_tradnl" sz="1600" i="0" dirty="0"/>
                <a:t>𝑣=2000×0,096=192.69 𝑁 </a:t>
              </a:r>
              <a:endParaRPr lang="es-ES" sz="1600" dirty="0"/>
            </a:p>
          </dgm:t>
        </dgm:pt>
      </mc:Fallback>
    </mc:AlternateContent>
    <dgm:pt modelId="{79A51979-CCCE-4234-9814-09D1958995DD}" type="parTrans" cxnId="{A557C755-16D7-4593-94F2-E7A6CFBB38D3}">
      <dgm:prSet/>
      <dgm:spPr/>
      <dgm:t>
        <a:bodyPr/>
        <a:lstStyle/>
        <a:p>
          <a:endParaRPr lang="es-ES"/>
        </a:p>
      </dgm:t>
    </dgm:pt>
    <dgm:pt modelId="{860EEEDB-F2AB-4AF3-A107-F55487C7B1A0}" type="sibTrans" cxnId="{A557C755-16D7-4593-94F2-E7A6CFBB38D3}">
      <dgm:prSet/>
      <dgm:spPr/>
      <dgm:t>
        <a:bodyPr/>
        <a:lstStyle/>
        <a:p>
          <a:endParaRPr lang="es-ES"/>
        </a:p>
      </dgm:t>
    </dgm:pt>
    <mc:AlternateContent xmlns:mc="http://schemas.openxmlformats.org/markup-compatibility/2006" xmlns:a14="http://schemas.microsoft.com/office/drawing/2010/main">
      <mc:Choice Requires="a14">
        <dgm:pt modelId="{3324D0C7-7488-4182-AC13-F33B42665748}">
          <dgm:prSet phldrT="[Texto]" custT="1"/>
          <dgm:spPr/>
          <dgm:t>
            <a:bodyPr/>
            <a:lstStyle/>
            <a:p>
              <a:pPr/>
              <a14:m>
                <m:oMathPara xmlns:m="http://schemas.openxmlformats.org/officeDocument/2006/math">
                  <m:oMathParaPr>
                    <m:jc m:val="centerGroup"/>
                  </m:oMathParaPr>
                  <m:oMath xmlns:m="http://schemas.openxmlformats.org/officeDocument/2006/math">
                    <m:sSub>
                      <m:sSubPr>
                        <m:ctrlPr>
                          <a:rPr lang="es-EC" sz="1600" i="1" dirty="0" smtClean="0">
                            <a:latin typeface="Cambria Math" panose="02040503050406030204" pitchFamily="18" charset="0"/>
                          </a:rPr>
                        </m:ctrlPr>
                      </m:sSubPr>
                      <m:e>
                        <m:r>
                          <a:rPr lang="es-ES_tradnl" sz="1600" i="1" dirty="0">
                            <a:latin typeface="Cambria Math" panose="02040503050406030204" pitchFamily="18" charset="0"/>
                          </a:rPr>
                          <m:t>𝐹</m:t>
                        </m:r>
                      </m:e>
                      <m:sub>
                        <m:r>
                          <a:rPr lang="es-ES_tradnl" sz="1600" i="1" dirty="0">
                            <a:latin typeface="Cambria Math" panose="02040503050406030204" pitchFamily="18" charset="0"/>
                          </a:rPr>
                          <m:t>𝑧</m:t>
                        </m:r>
                      </m:sub>
                    </m:sSub>
                    <m:r>
                      <a:rPr lang="es-ES_tradnl" sz="1600" i="1" dirty="0">
                        <a:latin typeface="Cambria Math" panose="02040503050406030204" pitchFamily="18" charset="0"/>
                      </a:rPr>
                      <m:t>=192.69×</m:t>
                    </m:r>
                    <m:r>
                      <a:rPr lang="es-ES_tradnl" sz="1600" i="1" dirty="0">
                        <a:latin typeface="Cambria Math" panose="02040503050406030204" pitchFamily="18" charset="0"/>
                      </a:rPr>
                      <m:t>𝐶𝑜𝑠</m:t>
                    </m:r>
                    <m:d>
                      <m:dPr>
                        <m:ctrlPr>
                          <a:rPr lang="es-EC" sz="1600" i="1" dirty="0">
                            <a:latin typeface="Cambria Math" panose="02040503050406030204" pitchFamily="18" charset="0"/>
                          </a:rPr>
                        </m:ctrlPr>
                      </m:dPr>
                      <m:e>
                        <m:r>
                          <a:rPr lang="es-ES_tradnl" sz="1600" i="1" dirty="0">
                            <a:latin typeface="Cambria Math" panose="02040503050406030204" pitchFamily="18" charset="0"/>
                          </a:rPr>
                          <m:t>7</m:t>
                        </m:r>
                      </m:e>
                    </m:d>
                    <m:r>
                      <a:rPr lang="es-ES_tradnl" sz="1600" i="1" dirty="0">
                        <a:latin typeface="Cambria Math" panose="02040503050406030204" pitchFamily="18" charset="0"/>
                      </a:rPr>
                      <m:t>=192.25</m:t>
                    </m:r>
                  </m:oMath>
                </m:oMathPara>
              </a14:m>
              <a:endParaRPr lang="es-ES" sz="1600" dirty="0"/>
            </a:p>
            <a:p>
              <a:pPr/>
              <a14:m>
                <m:oMathPara xmlns:m="http://schemas.openxmlformats.org/officeDocument/2006/math">
                  <m:oMathParaPr>
                    <m:jc m:val="centerGroup"/>
                  </m:oMathParaPr>
                  <m:oMath xmlns:m="http://schemas.openxmlformats.org/officeDocument/2006/math">
                    <m:sSub>
                      <m:sSubPr>
                        <m:ctrlPr>
                          <a:rPr lang="es-EC" sz="1600" i="1" dirty="0" smtClean="0">
                            <a:latin typeface="Cambria Math" panose="02040503050406030204" pitchFamily="18" charset="0"/>
                          </a:rPr>
                        </m:ctrlPr>
                      </m:sSubPr>
                      <m:e>
                        <m:r>
                          <a:rPr lang="es-ES_tradnl" sz="1600" i="1" dirty="0" smtClean="0">
                            <a:latin typeface="Cambria Math" panose="02040503050406030204" pitchFamily="18" charset="0"/>
                          </a:rPr>
                          <m:t>𝐹</m:t>
                        </m:r>
                      </m:e>
                      <m:sub>
                        <m:r>
                          <a:rPr lang="es-ES_tradnl" sz="1600" i="1" dirty="0" smtClean="0">
                            <a:latin typeface="Cambria Math" panose="02040503050406030204" pitchFamily="18" charset="0"/>
                          </a:rPr>
                          <m:t>𝑥</m:t>
                        </m:r>
                      </m:sub>
                    </m:sSub>
                    <m:r>
                      <a:rPr lang="es-ES_tradnl" sz="1600" i="1" dirty="0" smtClean="0">
                        <a:latin typeface="Cambria Math" panose="02040503050406030204" pitchFamily="18" charset="0"/>
                      </a:rPr>
                      <m:t>=</m:t>
                    </m:r>
                    <m:sSub>
                      <m:sSubPr>
                        <m:ctrlPr>
                          <a:rPr lang="es-EC" sz="1600" i="1" dirty="0" smtClean="0">
                            <a:latin typeface="Cambria Math" panose="02040503050406030204" pitchFamily="18" charset="0"/>
                          </a:rPr>
                        </m:ctrlPr>
                      </m:sSubPr>
                      <m:e>
                        <m:r>
                          <a:rPr lang="es-ES_tradnl" sz="1600" i="1" dirty="0" smtClean="0">
                            <a:latin typeface="Cambria Math" panose="02040503050406030204" pitchFamily="18" charset="0"/>
                          </a:rPr>
                          <m:t>𝐹</m:t>
                        </m:r>
                      </m:e>
                      <m:sub>
                        <m:r>
                          <a:rPr lang="es-ES_tradnl" sz="1600" i="1" dirty="0" smtClean="0">
                            <a:latin typeface="Cambria Math" panose="02040503050406030204" pitchFamily="18" charset="0"/>
                          </a:rPr>
                          <m:t>𝑦</m:t>
                        </m:r>
                      </m:sub>
                    </m:sSub>
                    <m:r>
                      <a:rPr lang="es-ES_tradnl" sz="1600" i="1" dirty="0" smtClean="0">
                        <a:latin typeface="Cambria Math" panose="02040503050406030204" pitchFamily="18" charset="0"/>
                      </a:rPr>
                      <m:t>=192.69×</m:t>
                    </m:r>
                    <m:r>
                      <a:rPr lang="es-ES_tradnl" sz="1600" i="1" dirty="0" smtClean="0">
                        <a:latin typeface="Cambria Math" panose="02040503050406030204" pitchFamily="18" charset="0"/>
                      </a:rPr>
                      <m:t>𝑆𝑖𝑛</m:t>
                    </m:r>
                    <m:d>
                      <m:dPr>
                        <m:ctrlPr>
                          <a:rPr lang="es-EC" sz="1600" i="1" dirty="0" smtClean="0">
                            <a:latin typeface="Cambria Math" panose="02040503050406030204" pitchFamily="18" charset="0"/>
                          </a:rPr>
                        </m:ctrlPr>
                      </m:dPr>
                      <m:e>
                        <m:r>
                          <a:rPr lang="es-ES_tradnl" sz="1600" i="1" dirty="0" smtClean="0">
                            <a:latin typeface="Cambria Math" panose="02040503050406030204" pitchFamily="18" charset="0"/>
                          </a:rPr>
                          <m:t>15</m:t>
                        </m:r>
                      </m:e>
                    </m:d>
                    <m:r>
                      <a:rPr lang="es-ES_tradnl" sz="1600" i="1" dirty="0" smtClean="0">
                        <a:latin typeface="Cambria Math" panose="02040503050406030204" pitchFamily="18" charset="0"/>
                      </a:rPr>
                      <m:t>=49,87 </m:t>
                    </m:r>
                    <m:r>
                      <a:rPr lang="es-ES_tradnl" sz="1600" i="1" dirty="0" smtClean="0">
                        <a:latin typeface="Cambria Math" panose="02040503050406030204" pitchFamily="18" charset="0"/>
                      </a:rPr>
                      <m:t>𝑁</m:t>
                    </m:r>
                  </m:oMath>
                </m:oMathPara>
              </a14:m>
              <a:endParaRPr lang="es-ES" sz="1600" dirty="0"/>
            </a:p>
          </dgm:t>
        </dgm:pt>
      </mc:Choice>
      <mc:Fallback xmlns="">
        <dgm:pt modelId="{3324D0C7-7488-4182-AC13-F33B42665748}">
          <dgm:prSet phldrT="[Texto]" custT="1"/>
          <dgm:spPr/>
          <dgm:t>
            <a:bodyPr/>
            <a:lstStyle/>
            <a:p>
              <a:r>
                <a:rPr lang="es-ES_tradnl" sz="1600" i="0" dirty="0"/>
                <a:t>𝐹</a:t>
              </a:r>
              <a:r>
                <a:rPr lang="es-EC" sz="1600" i="0" dirty="0"/>
                <a:t>_</a:t>
              </a:r>
              <a:r>
                <a:rPr lang="es-ES_tradnl" sz="1600" i="0" dirty="0"/>
                <a:t>𝑧=192.69×𝐶𝑜𝑠</a:t>
              </a:r>
              <a:r>
                <a:rPr lang="es-EC" sz="1600" i="0" dirty="0"/>
                <a:t>(</a:t>
              </a:r>
              <a:r>
                <a:rPr lang="es-ES_tradnl" sz="1600" i="0" dirty="0"/>
                <a:t>7)=192.25</a:t>
              </a:r>
              <a:endParaRPr lang="es-ES" sz="1600" dirty="0"/>
            </a:p>
            <a:p>
              <a:r>
                <a:rPr lang="es-ES_tradnl" sz="1600" i="0" dirty="0"/>
                <a:t>𝐹</a:t>
              </a:r>
              <a:r>
                <a:rPr lang="es-EC" sz="1600" i="0" dirty="0"/>
                <a:t>_</a:t>
              </a:r>
              <a:r>
                <a:rPr lang="es-ES_tradnl" sz="1600" i="0" dirty="0"/>
                <a:t>𝑥=𝐹</a:t>
              </a:r>
              <a:r>
                <a:rPr lang="es-EC" sz="1600" i="0" dirty="0"/>
                <a:t>_</a:t>
              </a:r>
              <a:r>
                <a:rPr lang="es-ES_tradnl" sz="1600" i="0" dirty="0"/>
                <a:t>𝑦=192.69×𝑆𝑖𝑛</a:t>
              </a:r>
              <a:r>
                <a:rPr lang="es-EC" sz="1600" i="0" dirty="0"/>
                <a:t>(</a:t>
              </a:r>
              <a:r>
                <a:rPr lang="es-ES_tradnl" sz="1600" i="0" dirty="0"/>
                <a:t>15)=49,87 𝑁</a:t>
              </a:r>
              <a:endParaRPr lang="es-ES" sz="1600" dirty="0"/>
            </a:p>
          </dgm:t>
        </dgm:pt>
      </mc:Fallback>
    </mc:AlternateContent>
    <dgm:pt modelId="{A71D457A-1E6D-4B7D-8000-BC9053B131CF}" type="parTrans" cxnId="{8F3662D9-6B8F-4D91-B53E-0470562420ED}">
      <dgm:prSet/>
      <dgm:spPr/>
      <dgm:t>
        <a:bodyPr/>
        <a:lstStyle/>
        <a:p>
          <a:endParaRPr lang="es-ES"/>
        </a:p>
      </dgm:t>
    </dgm:pt>
    <dgm:pt modelId="{CA48D2B0-4D47-42B4-BA00-E5CF708C592B}" type="sibTrans" cxnId="{8F3662D9-6B8F-4D91-B53E-0470562420ED}">
      <dgm:prSet/>
      <dgm:spPr/>
      <dgm:t>
        <a:bodyPr/>
        <a:lstStyle/>
        <a:p>
          <a:endParaRPr lang="es-ES"/>
        </a:p>
      </dgm:t>
    </dgm:pt>
    <dgm:pt modelId="{20FBED7E-712D-4D0E-8670-17FB1DEE7672}">
      <dgm:prSet phldrT="[Texto]" custT="1"/>
      <dgm:spPr/>
      <dgm:t>
        <a:bodyPr/>
        <a:lstStyle/>
        <a:p>
          <a:r>
            <a:rPr lang="es-ES" sz="1600" dirty="0"/>
            <a:t>Fuerza corte  (ejes)</a:t>
          </a:r>
        </a:p>
      </dgm:t>
    </dgm:pt>
    <dgm:pt modelId="{6DEA0A42-7999-44C8-B152-CF433D9F330D}" type="parTrans" cxnId="{E4A40436-7160-428B-9858-71315BA0E055}">
      <dgm:prSet/>
      <dgm:spPr/>
      <dgm:t>
        <a:bodyPr/>
        <a:lstStyle/>
        <a:p>
          <a:endParaRPr lang="es-ES"/>
        </a:p>
      </dgm:t>
    </dgm:pt>
    <dgm:pt modelId="{6794386C-8FEC-4936-9855-9BE04CD79B67}" type="sibTrans" cxnId="{E4A40436-7160-428B-9858-71315BA0E055}">
      <dgm:prSet/>
      <dgm:spPr/>
      <dgm:t>
        <a:bodyPr/>
        <a:lstStyle/>
        <a:p>
          <a:endParaRPr lang="es-ES"/>
        </a:p>
      </dgm:t>
    </dgm:pt>
    <dgm:pt modelId="{5E9EAF84-E7F5-4BB0-B902-3DB79A2807D4}" type="pres">
      <dgm:prSet presAssocID="{D1C82614-2029-486F-92BD-892EB6EB5229}" presName="vert0" presStyleCnt="0">
        <dgm:presLayoutVars>
          <dgm:dir/>
          <dgm:animOne val="branch"/>
          <dgm:animLvl val="lvl"/>
        </dgm:presLayoutVars>
      </dgm:prSet>
      <dgm:spPr/>
    </dgm:pt>
    <dgm:pt modelId="{F8C97BA2-A717-4245-BB6D-415A5D5FF76A}" type="pres">
      <dgm:prSet presAssocID="{86041B62-6737-42C9-9744-48F6585E4FD7}" presName="thickLine" presStyleLbl="alignNode1" presStyleIdx="0" presStyleCnt="5"/>
      <dgm:spPr/>
    </dgm:pt>
    <dgm:pt modelId="{0E545D46-13E3-4081-8DD5-9A410CFDC49B}" type="pres">
      <dgm:prSet presAssocID="{86041B62-6737-42C9-9744-48F6585E4FD7}" presName="horz1" presStyleCnt="0"/>
      <dgm:spPr/>
    </dgm:pt>
    <dgm:pt modelId="{D52B0905-A399-4468-A400-A70230FD0F80}" type="pres">
      <dgm:prSet presAssocID="{86041B62-6737-42C9-9744-48F6585E4FD7}" presName="tx1" presStyleLbl="revTx" presStyleIdx="0" presStyleCnt="10" custScaleX="173654"/>
      <dgm:spPr/>
    </dgm:pt>
    <dgm:pt modelId="{9F517600-BCF0-427E-89BF-F5C4053DD779}" type="pres">
      <dgm:prSet presAssocID="{86041B62-6737-42C9-9744-48F6585E4FD7}" presName="vert1" presStyleCnt="0"/>
      <dgm:spPr/>
    </dgm:pt>
    <dgm:pt modelId="{EAF97AF8-2144-4458-8660-B0C49BEC8884}" type="pres">
      <dgm:prSet presAssocID="{F037630E-150E-4D27-82B2-1534A8BF240A}" presName="vertSpace2a" presStyleCnt="0"/>
      <dgm:spPr/>
    </dgm:pt>
    <dgm:pt modelId="{C0B24621-41D0-49AB-A1FA-1C2753BF2997}" type="pres">
      <dgm:prSet presAssocID="{F037630E-150E-4D27-82B2-1534A8BF240A}" presName="horz2" presStyleCnt="0"/>
      <dgm:spPr/>
    </dgm:pt>
    <dgm:pt modelId="{450DCEBF-053C-4439-9892-39E7E20FCF5F}" type="pres">
      <dgm:prSet presAssocID="{F037630E-150E-4D27-82B2-1534A8BF240A}" presName="horzSpace2" presStyleCnt="0"/>
      <dgm:spPr/>
    </dgm:pt>
    <dgm:pt modelId="{45BAF34B-407A-41F5-8C54-A829D51A72DA}" type="pres">
      <dgm:prSet presAssocID="{F037630E-150E-4D27-82B2-1534A8BF240A}" presName="tx2" presStyleLbl="revTx" presStyleIdx="1" presStyleCnt="10"/>
      <dgm:spPr/>
    </dgm:pt>
    <dgm:pt modelId="{633753CA-1D85-486D-AD17-22A3B81D25D5}" type="pres">
      <dgm:prSet presAssocID="{F037630E-150E-4D27-82B2-1534A8BF240A}" presName="vert2" presStyleCnt="0"/>
      <dgm:spPr/>
    </dgm:pt>
    <dgm:pt modelId="{82026643-F941-4DED-88A6-1A9BA7D2AF56}" type="pres">
      <dgm:prSet presAssocID="{F037630E-150E-4D27-82B2-1534A8BF240A}" presName="thinLine2b" presStyleLbl="callout" presStyleIdx="0" presStyleCnt="5"/>
      <dgm:spPr/>
    </dgm:pt>
    <dgm:pt modelId="{D430D36B-3F6E-4578-B4CA-B74AB9DD7539}" type="pres">
      <dgm:prSet presAssocID="{F037630E-150E-4D27-82B2-1534A8BF240A}" presName="vertSpace2b" presStyleCnt="0"/>
      <dgm:spPr/>
    </dgm:pt>
    <dgm:pt modelId="{5FDA61CE-DD69-436A-BEC9-6F6AEBAB8D55}" type="pres">
      <dgm:prSet presAssocID="{D342F418-D44F-4B8C-9B4B-19F0D0CC93B7}" presName="thickLine" presStyleLbl="alignNode1" presStyleIdx="1" presStyleCnt="5"/>
      <dgm:spPr/>
    </dgm:pt>
    <dgm:pt modelId="{1D07F13B-6B1F-4B86-8C91-47552F98A9C8}" type="pres">
      <dgm:prSet presAssocID="{D342F418-D44F-4B8C-9B4B-19F0D0CC93B7}" presName="horz1" presStyleCnt="0"/>
      <dgm:spPr/>
    </dgm:pt>
    <dgm:pt modelId="{9C0B6067-A19C-4F4F-9642-00B3321D893E}" type="pres">
      <dgm:prSet presAssocID="{D342F418-D44F-4B8C-9B4B-19F0D0CC93B7}" presName="tx1" presStyleLbl="revTx" presStyleIdx="2" presStyleCnt="10"/>
      <dgm:spPr/>
    </dgm:pt>
    <dgm:pt modelId="{5B7B5305-1519-4802-A47F-46F4BCB13358}" type="pres">
      <dgm:prSet presAssocID="{D342F418-D44F-4B8C-9B4B-19F0D0CC93B7}" presName="vert1" presStyleCnt="0"/>
      <dgm:spPr/>
    </dgm:pt>
    <dgm:pt modelId="{B2C866E9-F4D8-46F8-ADFB-200758252FEC}" type="pres">
      <dgm:prSet presAssocID="{D49FDC5B-13AB-442E-B322-1482B5C20378}" presName="vertSpace2a" presStyleCnt="0"/>
      <dgm:spPr/>
    </dgm:pt>
    <dgm:pt modelId="{6A6966AE-D9FD-440C-8BB5-23E15C7293AA}" type="pres">
      <dgm:prSet presAssocID="{D49FDC5B-13AB-442E-B322-1482B5C20378}" presName="horz2" presStyleCnt="0"/>
      <dgm:spPr/>
    </dgm:pt>
    <dgm:pt modelId="{27560E62-399D-4F80-8D04-39708D5D6374}" type="pres">
      <dgm:prSet presAssocID="{D49FDC5B-13AB-442E-B322-1482B5C20378}" presName="horzSpace2" presStyleCnt="0"/>
      <dgm:spPr/>
    </dgm:pt>
    <dgm:pt modelId="{D2B4B672-64AF-41A8-B83A-D397C5E3CF01}" type="pres">
      <dgm:prSet presAssocID="{D49FDC5B-13AB-442E-B322-1482B5C20378}" presName="tx2" presStyleLbl="revTx" presStyleIdx="3" presStyleCnt="10"/>
      <dgm:spPr/>
    </dgm:pt>
    <dgm:pt modelId="{690565B1-DC1F-4241-8394-D6B5EE239F04}" type="pres">
      <dgm:prSet presAssocID="{D49FDC5B-13AB-442E-B322-1482B5C20378}" presName="vert2" presStyleCnt="0"/>
      <dgm:spPr/>
    </dgm:pt>
    <dgm:pt modelId="{560E9C55-9490-46BC-8222-6E87B2B50975}" type="pres">
      <dgm:prSet presAssocID="{D49FDC5B-13AB-442E-B322-1482B5C20378}" presName="thinLine2b" presStyleLbl="callout" presStyleIdx="1" presStyleCnt="5"/>
      <dgm:spPr/>
    </dgm:pt>
    <dgm:pt modelId="{C10FACAC-9FD0-4ABC-AC4F-F22AE1322150}" type="pres">
      <dgm:prSet presAssocID="{D49FDC5B-13AB-442E-B322-1482B5C20378}" presName="vertSpace2b" presStyleCnt="0"/>
      <dgm:spPr/>
    </dgm:pt>
    <dgm:pt modelId="{52B8415B-E157-4053-BBB5-A95DDEA2E81F}" type="pres">
      <dgm:prSet presAssocID="{EB12E70B-C0BF-419D-87A5-FFC226062A40}" presName="thickLine" presStyleLbl="alignNode1" presStyleIdx="2" presStyleCnt="5"/>
      <dgm:spPr/>
    </dgm:pt>
    <dgm:pt modelId="{7742092B-DFDE-42BB-91EF-B3462EB58E91}" type="pres">
      <dgm:prSet presAssocID="{EB12E70B-C0BF-419D-87A5-FFC226062A40}" presName="horz1" presStyleCnt="0"/>
      <dgm:spPr/>
    </dgm:pt>
    <dgm:pt modelId="{0E68EFB2-BA07-40DD-8A15-85406D059E51}" type="pres">
      <dgm:prSet presAssocID="{EB12E70B-C0BF-419D-87A5-FFC226062A40}" presName="tx1" presStyleLbl="revTx" presStyleIdx="4" presStyleCnt="10"/>
      <dgm:spPr/>
    </dgm:pt>
    <dgm:pt modelId="{85766B70-03A2-4709-9238-3B96B2E4C658}" type="pres">
      <dgm:prSet presAssocID="{EB12E70B-C0BF-419D-87A5-FFC226062A40}" presName="vert1" presStyleCnt="0"/>
      <dgm:spPr/>
    </dgm:pt>
    <dgm:pt modelId="{F8CC9D86-AE2C-4444-A845-B4FC06B09B9E}" type="pres">
      <dgm:prSet presAssocID="{D522932D-6A68-4F40-92E7-BCFE3C676907}" presName="vertSpace2a" presStyleCnt="0"/>
      <dgm:spPr/>
    </dgm:pt>
    <dgm:pt modelId="{0910E9FE-1BCF-421C-8F68-0258F060EE6C}" type="pres">
      <dgm:prSet presAssocID="{D522932D-6A68-4F40-92E7-BCFE3C676907}" presName="horz2" presStyleCnt="0"/>
      <dgm:spPr/>
    </dgm:pt>
    <dgm:pt modelId="{593B680C-76B2-483B-BCB3-3704800D4D63}" type="pres">
      <dgm:prSet presAssocID="{D522932D-6A68-4F40-92E7-BCFE3C676907}" presName="horzSpace2" presStyleCnt="0"/>
      <dgm:spPr/>
    </dgm:pt>
    <dgm:pt modelId="{AE94805F-CCFC-4D69-BC42-31D36A7FD3DF}" type="pres">
      <dgm:prSet presAssocID="{D522932D-6A68-4F40-92E7-BCFE3C676907}" presName="tx2" presStyleLbl="revTx" presStyleIdx="5" presStyleCnt="10"/>
      <dgm:spPr/>
    </dgm:pt>
    <dgm:pt modelId="{385659C1-8AD1-437B-B407-E2E331C0DBED}" type="pres">
      <dgm:prSet presAssocID="{D522932D-6A68-4F40-92E7-BCFE3C676907}" presName="vert2" presStyleCnt="0"/>
      <dgm:spPr/>
    </dgm:pt>
    <dgm:pt modelId="{7C3D74EA-ABE8-40E5-9567-6FA258868983}" type="pres">
      <dgm:prSet presAssocID="{D522932D-6A68-4F40-92E7-BCFE3C676907}" presName="thinLine2b" presStyleLbl="callout" presStyleIdx="2" presStyleCnt="5"/>
      <dgm:spPr/>
    </dgm:pt>
    <dgm:pt modelId="{6CC2531B-078D-4D0C-8777-6A31E85892ED}" type="pres">
      <dgm:prSet presAssocID="{D522932D-6A68-4F40-92E7-BCFE3C676907}" presName="vertSpace2b" presStyleCnt="0"/>
      <dgm:spPr/>
    </dgm:pt>
    <dgm:pt modelId="{9F3C23F3-E954-475E-B7BA-FE84AF13DA94}" type="pres">
      <dgm:prSet presAssocID="{AC3B46C1-2826-4557-B550-A559C8501E05}" presName="thickLine" presStyleLbl="alignNode1" presStyleIdx="3" presStyleCnt="5"/>
      <dgm:spPr/>
    </dgm:pt>
    <dgm:pt modelId="{E4601DC3-2F9D-4D86-A81A-4E40B0659EE3}" type="pres">
      <dgm:prSet presAssocID="{AC3B46C1-2826-4557-B550-A559C8501E05}" presName="horz1" presStyleCnt="0"/>
      <dgm:spPr/>
    </dgm:pt>
    <dgm:pt modelId="{665DEBC7-697A-42CD-BAAB-D9E8B588D627}" type="pres">
      <dgm:prSet presAssocID="{AC3B46C1-2826-4557-B550-A559C8501E05}" presName="tx1" presStyleLbl="revTx" presStyleIdx="6" presStyleCnt="10"/>
      <dgm:spPr/>
    </dgm:pt>
    <dgm:pt modelId="{073EAC1C-0A5A-4056-B4E8-7314FE32E8A4}" type="pres">
      <dgm:prSet presAssocID="{AC3B46C1-2826-4557-B550-A559C8501E05}" presName="vert1" presStyleCnt="0"/>
      <dgm:spPr/>
    </dgm:pt>
    <dgm:pt modelId="{802B3CC1-CB84-4E60-BB58-D110376F0F70}" type="pres">
      <dgm:prSet presAssocID="{154944ED-9113-445C-82FB-80DA138053D7}" presName="vertSpace2a" presStyleCnt="0"/>
      <dgm:spPr/>
    </dgm:pt>
    <dgm:pt modelId="{2A0092C6-87CD-4B89-B059-920FB2A1A0E9}" type="pres">
      <dgm:prSet presAssocID="{154944ED-9113-445C-82FB-80DA138053D7}" presName="horz2" presStyleCnt="0"/>
      <dgm:spPr/>
    </dgm:pt>
    <dgm:pt modelId="{C3B4793F-68DF-49E2-82B1-C0A86888B378}" type="pres">
      <dgm:prSet presAssocID="{154944ED-9113-445C-82FB-80DA138053D7}" presName="horzSpace2" presStyleCnt="0"/>
      <dgm:spPr/>
    </dgm:pt>
    <dgm:pt modelId="{3F303B1B-6603-42BC-BA58-4348462DFDA2}" type="pres">
      <dgm:prSet presAssocID="{154944ED-9113-445C-82FB-80DA138053D7}" presName="tx2" presStyleLbl="revTx" presStyleIdx="7" presStyleCnt="10"/>
      <dgm:spPr/>
    </dgm:pt>
    <dgm:pt modelId="{3FDD8D3F-E5C2-49C9-9EC5-45A53A0D6A9D}" type="pres">
      <dgm:prSet presAssocID="{154944ED-9113-445C-82FB-80DA138053D7}" presName="vert2" presStyleCnt="0"/>
      <dgm:spPr/>
    </dgm:pt>
    <dgm:pt modelId="{56650F47-68F6-482A-998B-B82A6B9E8CB8}" type="pres">
      <dgm:prSet presAssocID="{154944ED-9113-445C-82FB-80DA138053D7}" presName="thinLine2b" presStyleLbl="callout" presStyleIdx="3" presStyleCnt="5"/>
      <dgm:spPr/>
    </dgm:pt>
    <dgm:pt modelId="{A5F95A49-3184-4416-873E-D95E4FBB61C3}" type="pres">
      <dgm:prSet presAssocID="{154944ED-9113-445C-82FB-80DA138053D7}" presName="vertSpace2b" presStyleCnt="0"/>
      <dgm:spPr/>
    </dgm:pt>
    <dgm:pt modelId="{C1A9C648-7925-4F25-BA52-3CEE9955A45F}" type="pres">
      <dgm:prSet presAssocID="{20FBED7E-712D-4D0E-8670-17FB1DEE7672}" presName="thickLine" presStyleLbl="alignNode1" presStyleIdx="4" presStyleCnt="5"/>
      <dgm:spPr/>
    </dgm:pt>
    <dgm:pt modelId="{7E8ECB52-5871-4726-B2B4-020FE4D8FE60}" type="pres">
      <dgm:prSet presAssocID="{20FBED7E-712D-4D0E-8670-17FB1DEE7672}" presName="horz1" presStyleCnt="0"/>
      <dgm:spPr/>
    </dgm:pt>
    <dgm:pt modelId="{CA5C66AC-983B-4E4B-9250-E50CE29B7B52}" type="pres">
      <dgm:prSet presAssocID="{20FBED7E-712D-4D0E-8670-17FB1DEE7672}" presName="tx1" presStyleLbl="revTx" presStyleIdx="8" presStyleCnt="10"/>
      <dgm:spPr/>
    </dgm:pt>
    <dgm:pt modelId="{9C36BC10-78F0-41A6-8D1C-FC4D5D5763CF}" type="pres">
      <dgm:prSet presAssocID="{20FBED7E-712D-4D0E-8670-17FB1DEE7672}" presName="vert1" presStyleCnt="0"/>
      <dgm:spPr/>
    </dgm:pt>
    <dgm:pt modelId="{9D05F6EB-A774-46D0-87F3-5EF4788B6EC8}" type="pres">
      <dgm:prSet presAssocID="{3324D0C7-7488-4182-AC13-F33B42665748}" presName="vertSpace2a" presStyleCnt="0"/>
      <dgm:spPr/>
    </dgm:pt>
    <dgm:pt modelId="{C8F9A9DA-17E4-4393-9BB5-E6A91C369D30}" type="pres">
      <dgm:prSet presAssocID="{3324D0C7-7488-4182-AC13-F33B42665748}" presName="horz2" presStyleCnt="0"/>
      <dgm:spPr/>
    </dgm:pt>
    <dgm:pt modelId="{A3C2D27B-2BF9-4071-8CA1-566F7121FB74}" type="pres">
      <dgm:prSet presAssocID="{3324D0C7-7488-4182-AC13-F33B42665748}" presName="horzSpace2" presStyleCnt="0"/>
      <dgm:spPr/>
    </dgm:pt>
    <dgm:pt modelId="{C855AB00-EA70-47E1-9A67-206C970C0380}" type="pres">
      <dgm:prSet presAssocID="{3324D0C7-7488-4182-AC13-F33B42665748}" presName="tx2" presStyleLbl="revTx" presStyleIdx="9" presStyleCnt="10"/>
      <dgm:spPr/>
    </dgm:pt>
    <dgm:pt modelId="{DB005155-8C8E-40B8-A07F-69D681213A5D}" type="pres">
      <dgm:prSet presAssocID="{3324D0C7-7488-4182-AC13-F33B42665748}" presName="vert2" presStyleCnt="0"/>
      <dgm:spPr/>
    </dgm:pt>
    <dgm:pt modelId="{CF21ADC7-3E7C-403F-A479-5564B27BB094}" type="pres">
      <dgm:prSet presAssocID="{3324D0C7-7488-4182-AC13-F33B42665748}" presName="thinLine2b" presStyleLbl="callout" presStyleIdx="4" presStyleCnt="5"/>
      <dgm:spPr/>
    </dgm:pt>
    <dgm:pt modelId="{9A21BEC3-9C1B-4770-A739-8B3F7DB7FD2F}" type="pres">
      <dgm:prSet presAssocID="{3324D0C7-7488-4182-AC13-F33B42665748}" presName="vertSpace2b" presStyleCnt="0"/>
      <dgm:spPr/>
    </dgm:pt>
  </dgm:ptLst>
  <dgm:cxnLst>
    <dgm:cxn modelId="{A557C755-16D7-4593-94F2-E7A6CFBB38D3}" srcId="{AC3B46C1-2826-4557-B550-A559C8501E05}" destId="{154944ED-9113-445C-82FB-80DA138053D7}" srcOrd="0" destOrd="0" parTransId="{79A51979-CCCE-4234-9814-09D1958995DD}" sibTransId="{860EEEDB-F2AB-4AF3-A107-F55487C7B1A0}"/>
    <dgm:cxn modelId="{99AB9177-CC8E-474B-82B3-EDF4EE49ED25}" type="presOf" srcId="{154944ED-9113-445C-82FB-80DA138053D7}" destId="{3F303B1B-6603-42BC-BA58-4348462DFDA2}" srcOrd="0" destOrd="0" presId="urn:microsoft.com/office/officeart/2008/layout/LinedList"/>
    <dgm:cxn modelId="{0FCC0A08-EB42-4B3E-A851-77B6BC6F78CE}" type="presOf" srcId="{D1C82614-2029-486F-92BD-892EB6EB5229}" destId="{5E9EAF84-E7F5-4BB0-B902-3DB79A2807D4}" srcOrd="0" destOrd="0" presId="urn:microsoft.com/office/officeart/2008/layout/LinedList"/>
    <dgm:cxn modelId="{1AB0F2E2-CCCF-4333-A01A-FCC435154A26}" srcId="{EB12E70B-C0BF-419D-87A5-FFC226062A40}" destId="{D522932D-6A68-4F40-92E7-BCFE3C676907}" srcOrd="0" destOrd="0" parTransId="{A5EC9F40-9FE9-4608-9DE3-F4E0573757B8}" sibTransId="{96E0E11B-200F-4266-8884-AC8A454C4DE6}"/>
    <dgm:cxn modelId="{CF36C68A-C2C6-4C96-9DD1-1D591FC233A3}" type="presOf" srcId="{3324D0C7-7488-4182-AC13-F33B42665748}" destId="{C855AB00-EA70-47E1-9A67-206C970C0380}" srcOrd="0" destOrd="0" presId="urn:microsoft.com/office/officeart/2008/layout/LinedList"/>
    <dgm:cxn modelId="{CC886D41-65C4-4559-B94A-06C7286B054C}" type="presOf" srcId="{D49FDC5B-13AB-442E-B322-1482B5C20378}" destId="{D2B4B672-64AF-41A8-B83A-D397C5E3CF01}" srcOrd="0" destOrd="0" presId="urn:microsoft.com/office/officeart/2008/layout/LinedList"/>
    <dgm:cxn modelId="{FCE28AC1-6BFE-49D8-8F9D-355EFAFB4BB8}" type="presOf" srcId="{AC3B46C1-2826-4557-B550-A559C8501E05}" destId="{665DEBC7-697A-42CD-BAAB-D9E8B588D627}" srcOrd="0" destOrd="0" presId="urn:microsoft.com/office/officeart/2008/layout/LinedList"/>
    <dgm:cxn modelId="{C7F74D2B-366A-41D7-BE35-BD9ACD6A4327}" srcId="{D342F418-D44F-4B8C-9B4B-19F0D0CC93B7}" destId="{D49FDC5B-13AB-442E-B322-1482B5C20378}" srcOrd="0" destOrd="0" parTransId="{61B1F6B9-16B3-4CA3-99ED-B3DAC950D8CF}" sibTransId="{53F9BA32-C2F4-43D3-BAA0-74A3395BC5AB}"/>
    <dgm:cxn modelId="{C3EAE4E2-D870-4A37-B696-AC1E30F6D7F4}" type="presOf" srcId="{20FBED7E-712D-4D0E-8670-17FB1DEE7672}" destId="{CA5C66AC-983B-4E4B-9250-E50CE29B7B52}" srcOrd="0" destOrd="0" presId="urn:microsoft.com/office/officeart/2008/layout/LinedList"/>
    <dgm:cxn modelId="{E4A40436-7160-428B-9858-71315BA0E055}" srcId="{D1C82614-2029-486F-92BD-892EB6EB5229}" destId="{20FBED7E-712D-4D0E-8670-17FB1DEE7672}" srcOrd="4" destOrd="0" parTransId="{6DEA0A42-7999-44C8-B152-CF433D9F330D}" sibTransId="{6794386C-8FEC-4936-9855-9BE04CD79B67}"/>
    <dgm:cxn modelId="{8F3662D9-6B8F-4D91-B53E-0470562420ED}" srcId="{20FBED7E-712D-4D0E-8670-17FB1DEE7672}" destId="{3324D0C7-7488-4182-AC13-F33B42665748}" srcOrd="0" destOrd="0" parTransId="{A71D457A-1E6D-4B7D-8000-BC9053B131CF}" sibTransId="{CA48D2B0-4D47-42B4-BA00-E5CF708C592B}"/>
    <dgm:cxn modelId="{C13C62B2-8385-473E-AB87-9C15E03AC5B9}" srcId="{86041B62-6737-42C9-9744-48F6585E4FD7}" destId="{F037630E-150E-4D27-82B2-1534A8BF240A}" srcOrd="0" destOrd="0" parTransId="{A1645A46-8674-4AE1-834C-D6A6B540E839}" sibTransId="{9FBAA95F-ACE4-4A6B-B80A-9A9BE1AAF5FA}"/>
    <dgm:cxn modelId="{27E31143-DA1B-4E83-ABDF-4EB4977FF67E}" srcId="{D1C82614-2029-486F-92BD-892EB6EB5229}" destId="{EB12E70B-C0BF-419D-87A5-FFC226062A40}" srcOrd="2" destOrd="0" parTransId="{AB676B1C-C95C-477B-BF3F-6404BDB53BCD}" sibTransId="{4C5D7B68-7D7B-4EC4-8768-E2C006B47FF4}"/>
    <dgm:cxn modelId="{00535795-6948-4B6D-9EC7-C24CCC760AA1}" srcId="{D1C82614-2029-486F-92BD-892EB6EB5229}" destId="{AC3B46C1-2826-4557-B550-A559C8501E05}" srcOrd="3" destOrd="0" parTransId="{CD36B3E2-9E02-46B4-B0DC-FEF3E595C9AE}" sibTransId="{8FA17559-FEE6-4B5E-81AE-2434AC1B2DCB}"/>
    <dgm:cxn modelId="{B501104B-8032-4370-9C66-84405BCF11C7}" type="presOf" srcId="{86041B62-6737-42C9-9744-48F6585E4FD7}" destId="{D52B0905-A399-4468-A400-A70230FD0F80}" srcOrd="0" destOrd="0" presId="urn:microsoft.com/office/officeart/2008/layout/LinedList"/>
    <dgm:cxn modelId="{BA07C54C-7CBB-465B-B3B0-BA54593C35B3}" type="presOf" srcId="{D522932D-6A68-4F40-92E7-BCFE3C676907}" destId="{AE94805F-CCFC-4D69-BC42-31D36A7FD3DF}" srcOrd="0" destOrd="0" presId="urn:microsoft.com/office/officeart/2008/layout/LinedList"/>
    <dgm:cxn modelId="{DFCE9181-D58E-4A92-BF9A-A06EF6E0EFD9}" type="presOf" srcId="{EB12E70B-C0BF-419D-87A5-FFC226062A40}" destId="{0E68EFB2-BA07-40DD-8A15-85406D059E51}" srcOrd="0" destOrd="0" presId="urn:microsoft.com/office/officeart/2008/layout/LinedList"/>
    <dgm:cxn modelId="{492EC4AF-A805-4197-82FB-FD2C762FBEB3}" srcId="{D1C82614-2029-486F-92BD-892EB6EB5229}" destId="{D342F418-D44F-4B8C-9B4B-19F0D0CC93B7}" srcOrd="1" destOrd="0" parTransId="{4D24D2C1-7E21-441A-AC21-D44F310D3BC4}" sibTransId="{7937CFAC-790D-43BC-A193-C33EFBA01545}"/>
    <dgm:cxn modelId="{D8787B38-E9F1-4360-9902-E93226BFAEDB}" type="presOf" srcId="{F037630E-150E-4D27-82B2-1534A8BF240A}" destId="{45BAF34B-407A-41F5-8C54-A829D51A72DA}" srcOrd="0" destOrd="0" presId="urn:microsoft.com/office/officeart/2008/layout/LinedList"/>
    <dgm:cxn modelId="{4B3069AB-E7D2-4AD6-A2E1-DC9273304894}" srcId="{D1C82614-2029-486F-92BD-892EB6EB5229}" destId="{86041B62-6737-42C9-9744-48F6585E4FD7}" srcOrd="0" destOrd="0" parTransId="{C9DD7394-8AA6-4DE0-8681-8EE2883CCDFC}" sibTransId="{28B2F950-AD29-49E1-95BD-5842381797FB}"/>
    <dgm:cxn modelId="{34EB4EBE-3A7E-49E1-96E5-BBFA5916AC3C}" type="presOf" srcId="{D342F418-D44F-4B8C-9B4B-19F0D0CC93B7}" destId="{9C0B6067-A19C-4F4F-9642-00B3321D893E}" srcOrd="0" destOrd="0" presId="urn:microsoft.com/office/officeart/2008/layout/LinedList"/>
    <dgm:cxn modelId="{1B4BF287-B44E-4AB3-9CE0-D35D7BCCD265}" type="presParOf" srcId="{5E9EAF84-E7F5-4BB0-B902-3DB79A2807D4}" destId="{F8C97BA2-A717-4245-BB6D-415A5D5FF76A}" srcOrd="0" destOrd="0" presId="urn:microsoft.com/office/officeart/2008/layout/LinedList"/>
    <dgm:cxn modelId="{CA040675-3321-44D2-982B-3E314260D00A}" type="presParOf" srcId="{5E9EAF84-E7F5-4BB0-B902-3DB79A2807D4}" destId="{0E545D46-13E3-4081-8DD5-9A410CFDC49B}" srcOrd="1" destOrd="0" presId="urn:microsoft.com/office/officeart/2008/layout/LinedList"/>
    <dgm:cxn modelId="{66ED98EF-536D-4302-BE74-ED0FA4B08D2C}" type="presParOf" srcId="{0E545D46-13E3-4081-8DD5-9A410CFDC49B}" destId="{D52B0905-A399-4468-A400-A70230FD0F80}" srcOrd="0" destOrd="0" presId="urn:microsoft.com/office/officeart/2008/layout/LinedList"/>
    <dgm:cxn modelId="{C176733F-2078-4ED8-8166-6A5451D91D96}" type="presParOf" srcId="{0E545D46-13E3-4081-8DD5-9A410CFDC49B}" destId="{9F517600-BCF0-427E-89BF-F5C4053DD779}" srcOrd="1" destOrd="0" presId="urn:microsoft.com/office/officeart/2008/layout/LinedList"/>
    <dgm:cxn modelId="{3A2AD1FB-97E3-4EB8-B808-C936847A8451}" type="presParOf" srcId="{9F517600-BCF0-427E-89BF-F5C4053DD779}" destId="{EAF97AF8-2144-4458-8660-B0C49BEC8884}" srcOrd="0" destOrd="0" presId="urn:microsoft.com/office/officeart/2008/layout/LinedList"/>
    <dgm:cxn modelId="{44778ABB-C38D-4042-8742-CC8984B6E402}" type="presParOf" srcId="{9F517600-BCF0-427E-89BF-F5C4053DD779}" destId="{C0B24621-41D0-49AB-A1FA-1C2753BF2997}" srcOrd="1" destOrd="0" presId="urn:microsoft.com/office/officeart/2008/layout/LinedList"/>
    <dgm:cxn modelId="{F9B92EC5-5625-4834-9CA5-EE8799FF2569}" type="presParOf" srcId="{C0B24621-41D0-49AB-A1FA-1C2753BF2997}" destId="{450DCEBF-053C-4439-9892-39E7E20FCF5F}" srcOrd="0" destOrd="0" presId="urn:microsoft.com/office/officeart/2008/layout/LinedList"/>
    <dgm:cxn modelId="{4569EBC6-B307-4768-ABF1-9D8F4666674D}" type="presParOf" srcId="{C0B24621-41D0-49AB-A1FA-1C2753BF2997}" destId="{45BAF34B-407A-41F5-8C54-A829D51A72DA}" srcOrd="1" destOrd="0" presId="urn:microsoft.com/office/officeart/2008/layout/LinedList"/>
    <dgm:cxn modelId="{99653286-E454-4E71-A41E-80B89A8EA189}" type="presParOf" srcId="{C0B24621-41D0-49AB-A1FA-1C2753BF2997}" destId="{633753CA-1D85-486D-AD17-22A3B81D25D5}" srcOrd="2" destOrd="0" presId="urn:microsoft.com/office/officeart/2008/layout/LinedList"/>
    <dgm:cxn modelId="{AC94165B-26CF-418A-8A79-846DFBCE6C68}" type="presParOf" srcId="{9F517600-BCF0-427E-89BF-F5C4053DD779}" destId="{82026643-F941-4DED-88A6-1A9BA7D2AF56}" srcOrd="2" destOrd="0" presId="urn:microsoft.com/office/officeart/2008/layout/LinedList"/>
    <dgm:cxn modelId="{1100AFC9-3388-4B2B-9A07-B5E00550664B}" type="presParOf" srcId="{9F517600-BCF0-427E-89BF-F5C4053DD779}" destId="{D430D36B-3F6E-4578-B4CA-B74AB9DD7539}" srcOrd="3" destOrd="0" presId="urn:microsoft.com/office/officeart/2008/layout/LinedList"/>
    <dgm:cxn modelId="{F5F52611-DD88-4CED-B55B-81DB0C6ACCF1}" type="presParOf" srcId="{5E9EAF84-E7F5-4BB0-B902-3DB79A2807D4}" destId="{5FDA61CE-DD69-436A-BEC9-6F6AEBAB8D55}" srcOrd="2" destOrd="0" presId="urn:microsoft.com/office/officeart/2008/layout/LinedList"/>
    <dgm:cxn modelId="{3EF80322-D6D5-4B3B-A5EA-57E569A6168F}" type="presParOf" srcId="{5E9EAF84-E7F5-4BB0-B902-3DB79A2807D4}" destId="{1D07F13B-6B1F-4B86-8C91-47552F98A9C8}" srcOrd="3" destOrd="0" presId="urn:microsoft.com/office/officeart/2008/layout/LinedList"/>
    <dgm:cxn modelId="{75E9D24A-FB5B-47A5-8364-AA7BC8E70271}" type="presParOf" srcId="{1D07F13B-6B1F-4B86-8C91-47552F98A9C8}" destId="{9C0B6067-A19C-4F4F-9642-00B3321D893E}" srcOrd="0" destOrd="0" presId="urn:microsoft.com/office/officeart/2008/layout/LinedList"/>
    <dgm:cxn modelId="{496FB689-0F9E-4776-80D2-F4521ED114DD}" type="presParOf" srcId="{1D07F13B-6B1F-4B86-8C91-47552F98A9C8}" destId="{5B7B5305-1519-4802-A47F-46F4BCB13358}" srcOrd="1" destOrd="0" presId="urn:microsoft.com/office/officeart/2008/layout/LinedList"/>
    <dgm:cxn modelId="{B3EFB258-1051-45B2-BD9E-906B5276FD05}" type="presParOf" srcId="{5B7B5305-1519-4802-A47F-46F4BCB13358}" destId="{B2C866E9-F4D8-46F8-ADFB-200758252FEC}" srcOrd="0" destOrd="0" presId="urn:microsoft.com/office/officeart/2008/layout/LinedList"/>
    <dgm:cxn modelId="{D88F51C8-B85E-449E-9B96-A3AC7F3CD748}" type="presParOf" srcId="{5B7B5305-1519-4802-A47F-46F4BCB13358}" destId="{6A6966AE-D9FD-440C-8BB5-23E15C7293AA}" srcOrd="1" destOrd="0" presId="urn:microsoft.com/office/officeart/2008/layout/LinedList"/>
    <dgm:cxn modelId="{0345CEE9-EA46-4104-BD18-7511298821BA}" type="presParOf" srcId="{6A6966AE-D9FD-440C-8BB5-23E15C7293AA}" destId="{27560E62-399D-4F80-8D04-39708D5D6374}" srcOrd="0" destOrd="0" presId="urn:microsoft.com/office/officeart/2008/layout/LinedList"/>
    <dgm:cxn modelId="{27322925-25B4-427B-B953-D3E15F40587F}" type="presParOf" srcId="{6A6966AE-D9FD-440C-8BB5-23E15C7293AA}" destId="{D2B4B672-64AF-41A8-B83A-D397C5E3CF01}" srcOrd="1" destOrd="0" presId="urn:microsoft.com/office/officeart/2008/layout/LinedList"/>
    <dgm:cxn modelId="{310F7885-A5F9-4C75-9BBA-56235E4AFE7B}" type="presParOf" srcId="{6A6966AE-D9FD-440C-8BB5-23E15C7293AA}" destId="{690565B1-DC1F-4241-8394-D6B5EE239F04}" srcOrd="2" destOrd="0" presId="urn:microsoft.com/office/officeart/2008/layout/LinedList"/>
    <dgm:cxn modelId="{94B08F8D-179A-484F-93E3-217100BDA6B3}" type="presParOf" srcId="{5B7B5305-1519-4802-A47F-46F4BCB13358}" destId="{560E9C55-9490-46BC-8222-6E87B2B50975}" srcOrd="2" destOrd="0" presId="urn:microsoft.com/office/officeart/2008/layout/LinedList"/>
    <dgm:cxn modelId="{E3A7361D-38A4-4A7F-8E76-BD8A90E7D494}" type="presParOf" srcId="{5B7B5305-1519-4802-A47F-46F4BCB13358}" destId="{C10FACAC-9FD0-4ABC-AC4F-F22AE1322150}" srcOrd="3" destOrd="0" presId="urn:microsoft.com/office/officeart/2008/layout/LinedList"/>
    <dgm:cxn modelId="{516E7D99-4CC0-4ACC-867A-69FFBC0A44EC}" type="presParOf" srcId="{5E9EAF84-E7F5-4BB0-B902-3DB79A2807D4}" destId="{52B8415B-E157-4053-BBB5-A95DDEA2E81F}" srcOrd="4" destOrd="0" presId="urn:microsoft.com/office/officeart/2008/layout/LinedList"/>
    <dgm:cxn modelId="{66C0D547-5658-46F8-86FC-4C3ACA37FC62}" type="presParOf" srcId="{5E9EAF84-E7F5-4BB0-B902-3DB79A2807D4}" destId="{7742092B-DFDE-42BB-91EF-B3462EB58E91}" srcOrd="5" destOrd="0" presId="urn:microsoft.com/office/officeart/2008/layout/LinedList"/>
    <dgm:cxn modelId="{8E0B6D5E-650E-4E1D-839D-49ED377211C3}" type="presParOf" srcId="{7742092B-DFDE-42BB-91EF-B3462EB58E91}" destId="{0E68EFB2-BA07-40DD-8A15-85406D059E51}" srcOrd="0" destOrd="0" presId="urn:microsoft.com/office/officeart/2008/layout/LinedList"/>
    <dgm:cxn modelId="{0F2A4FF9-7D16-4160-A763-EFF1A3CE3D1E}" type="presParOf" srcId="{7742092B-DFDE-42BB-91EF-B3462EB58E91}" destId="{85766B70-03A2-4709-9238-3B96B2E4C658}" srcOrd="1" destOrd="0" presId="urn:microsoft.com/office/officeart/2008/layout/LinedList"/>
    <dgm:cxn modelId="{777CC12C-3F7C-4492-8B2C-A5D8315376F7}" type="presParOf" srcId="{85766B70-03A2-4709-9238-3B96B2E4C658}" destId="{F8CC9D86-AE2C-4444-A845-B4FC06B09B9E}" srcOrd="0" destOrd="0" presId="urn:microsoft.com/office/officeart/2008/layout/LinedList"/>
    <dgm:cxn modelId="{5A2312F2-8A50-4D68-8C73-BE8B9597366F}" type="presParOf" srcId="{85766B70-03A2-4709-9238-3B96B2E4C658}" destId="{0910E9FE-1BCF-421C-8F68-0258F060EE6C}" srcOrd="1" destOrd="0" presId="urn:microsoft.com/office/officeart/2008/layout/LinedList"/>
    <dgm:cxn modelId="{7918E1C7-0A77-44BC-8BFE-525B65694F5F}" type="presParOf" srcId="{0910E9FE-1BCF-421C-8F68-0258F060EE6C}" destId="{593B680C-76B2-483B-BCB3-3704800D4D63}" srcOrd="0" destOrd="0" presId="urn:microsoft.com/office/officeart/2008/layout/LinedList"/>
    <dgm:cxn modelId="{21E90FA0-892C-4F0C-9D63-0340DA54CBF7}" type="presParOf" srcId="{0910E9FE-1BCF-421C-8F68-0258F060EE6C}" destId="{AE94805F-CCFC-4D69-BC42-31D36A7FD3DF}" srcOrd="1" destOrd="0" presId="urn:microsoft.com/office/officeart/2008/layout/LinedList"/>
    <dgm:cxn modelId="{915260D4-D4ED-44DE-B57B-7A7F7BF895E5}" type="presParOf" srcId="{0910E9FE-1BCF-421C-8F68-0258F060EE6C}" destId="{385659C1-8AD1-437B-B407-E2E331C0DBED}" srcOrd="2" destOrd="0" presId="urn:microsoft.com/office/officeart/2008/layout/LinedList"/>
    <dgm:cxn modelId="{B4FC162B-9455-4DD8-AC52-2E9EE7DFDD2A}" type="presParOf" srcId="{85766B70-03A2-4709-9238-3B96B2E4C658}" destId="{7C3D74EA-ABE8-40E5-9567-6FA258868983}" srcOrd="2" destOrd="0" presId="urn:microsoft.com/office/officeart/2008/layout/LinedList"/>
    <dgm:cxn modelId="{A03735CE-B63F-467A-9D5A-06E307335102}" type="presParOf" srcId="{85766B70-03A2-4709-9238-3B96B2E4C658}" destId="{6CC2531B-078D-4D0C-8777-6A31E85892ED}" srcOrd="3" destOrd="0" presId="urn:microsoft.com/office/officeart/2008/layout/LinedList"/>
    <dgm:cxn modelId="{A9002C42-935D-42DA-96D5-958590944310}" type="presParOf" srcId="{5E9EAF84-E7F5-4BB0-B902-3DB79A2807D4}" destId="{9F3C23F3-E954-475E-B7BA-FE84AF13DA94}" srcOrd="6" destOrd="0" presId="urn:microsoft.com/office/officeart/2008/layout/LinedList"/>
    <dgm:cxn modelId="{13A322A2-AFF5-4FA0-BA38-7AB98C10E4EE}" type="presParOf" srcId="{5E9EAF84-E7F5-4BB0-B902-3DB79A2807D4}" destId="{E4601DC3-2F9D-4D86-A81A-4E40B0659EE3}" srcOrd="7" destOrd="0" presId="urn:microsoft.com/office/officeart/2008/layout/LinedList"/>
    <dgm:cxn modelId="{D8BCEAF2-061D-41CA-B44A-9DA596F5C4F2}" type="presParOf" srcId="{E4601DC3-2F9D-4D86-A81A-4E40B0659EE3}" destId="{665DEBC7-697A-42CD-BAAB-D9E8B588D627}" srcOrd="0" destOrd="0" presId="urn:microsoft.com/office/officeart/2008/layout/LinedList"/>
    <dgm:cxn modelId="{BF680836-7FBE-46B6-A8C7-658E6C23A11A}" type="presParOf" srcId="{E4601DC3-2F9D-4D86-A81A-4E40B0659EE3}" destId="{073EAC1C-0A5A-4056-B4E8-7314FE32E8A4}" srcOrd="1" destOrd="0" presId="urn:microsoft.com/office/officeart/2008/layout/LinedList"/>
    <dgm:cxn modelId="{3E648AE5-A1E1-4317-94A9-DB0AA18D8695}" type="presParOf" srcId="{073EAC1C-0A5A-4056-B4E8-7314FE32E8A4}" destId="{802B3CC1-CB84-4E60-BB58-D110376F0F70}" srcOrd="0" destOrd="0" presId="urn:microsoft.com/office/officeart/2008/layout/LinedList"/>
    <dgm:cxn modelId="{6AE1351B-FF06-4966-91B7-F148CF9789E7}" type="presParOf" srcId="{073EAC1C-0A5A-4056-B4E8-7314FE32E8A4}" destId="{2A0092C6-87CD-4B89-B059-920FB2A1A0E9}" srcOrd="1" destOrd="0" presId="urn:microsoft.com/office/officeart/2008/layout/LinedList"/>
    <dgm:cxn modelId="{E1F44683-D372-42B2-B116-2AF7E011C829}" type="presParOf" srcId="{2A0092C6-87CD-4B89-B059-920FB2A1A0E9}" destId="{C3B4793F-68DF-49E2-82B1-C0A86888B378}" srcOrd="0" destOrd="0" presId="urn:microsoft.com/office/officeart/2008/layout/LinedList"/>
    <dgm:cxn modelId="{70892AFE-6A85-402F-B8D9-34FE107004EC}" type="presParOf" srcId="{2A0092C6-87CD-4B89-B059-920FB2A1A0E9}" destId="{3F303B1B-6603-42BC-BA58-4348462DFDA2}" srcOrd="1" destOrd="0" presId="urn:microsoft.com/office/officeart/2008/layout/LinedList"/>
    <dgm:cxn modelId="{ED353442-043C-42CB-BF96-8AA5ABFDDB93}" type="presParOf" srcId="{2A0092C6-87CD-4B89-B059-920FB2A1A0E9}" destId="{3FDD8D3F-E5C2-49C9-9EC5-45A53A0D6A9D}" srcOrd="2" destOrd="0" presId="urn:microsoft.com/office/officeart/2008/layout/LinedList"/>
    <dgm:cxn modelId="{6B195D38-2116-4ABC-A136-A5CFC6E53469}" type="presParOf" srcId="{073EAC1C-0A5A-4056-B4E8-7314FE32E8A4}" destId="{56650F47-68F6-482A-998B-B82A6B9E8CB8}" srcOrd="2" destOrd="0" presId="urn:microsoft.com/office/officeart/2008/layout/LinedList"/>
    <dgm:cxn modelId="{7782407F-3C6E-444C-9177-4D94C1FB48A3}" type="presParOf" srcId="{073EAC1C-0A5A-4056-B4E8-7314FE32E8A4}" destId="{A5F95A49-3184-4416-873E-D95E4FBB61C3}" srcOrd="3" destOrd="0" presId="urn:microsoft.com/office/officeart/2008/layout/LinedList"/>
    <dgm:cxn modelId="{9BB99151-EA0D-4167-9A1F-FF4D16EB4459}" type="presParOf" srcId="{5E9EAF84-E7F5-4BB0-B902-3DB79A2807D4}" destId="{C1A9C648-7925-4F25-BA52-3CEE9955A45F}" srcOrd="8" destOrd="0" presId="urn:microsoft.com/office/officeart/2008/layout/LinedList"/>
    <dgm:cxn modelId="{37D57D46-B2C9-41C0-AE7B-68443C7CE330}" type="presParOf" srcId="{5E9EAF84-E7F5-4BB0-B902-3DB79A2807D4}" destId="{7E8ECB52-5871-4726-B2B4-020FE4D8FE60}" srcOrd="9" destOrd="0" presId="urn:microsoft.com/office/officeart/2008/layout/LinedList"/>
    <dgm:cxn modelId="{CA91A113-6EDD-4C0D-B959-4DED5FCE0EE8}" type="presParOf" srcId="{7E8ECB52-5871-4726-B2B4-020FE4D8FE60}" destId="{CA5C66AC-983B-4E4B-9250-E50CE29B7B52}" srcOrd="0" destOrd="0" presId="urn:microsoft.com/office/officeart/2008/layout/LinedList"/>
    <dgm:cxn modelId="{FB189705-8F3E-46A3-BB38-5052D2A905FC}" type="presParOf" srcId="{7E8ECB52-5871-4726-B2B4-020FE4D8FE60}" destId="{9C36BC10-78F0-41A6-8D1C-FC4D5D5763CF}" srcOrd="1" destOrd="0" presId="urn:microsoft.com/office/officeart/2008/layout/LinedList"/>
    <dgm:cxn modelId="{F94BAC8B-5EF5-4766-BC63-402E9104A4E2}" type="presParOf" srcId="{9C36BC10-78F0-41A6-8D1C-FC4D5D5763CF}" destId="{9D05F6EB-A774-46D0-87F3-5EF4788B6EC8}" srcOrd="0" destOrd="0" presId="urn:microsoft.com/office/officeart/2008/layout/LinedList"/>
    <dgm:cxn modelId="{A7773371-CCEF-4055-A244-03825AA11651}" type="presParOf" srcId="{9C36BC10-78F0-41A6-8D1C-FC4D5D5763CF}" destId="{C8F9A9DA-17E4-4393-9BB5-E6A91C369D30}" srcOrd="1" destOrd="0" presId="urn:microsoft.com/office/officeart/2008/layout/LinedList"/>
    <dgm:cxn modelId="{719954B1-0418-4D0D-9C98-2E35888439A3}" type="presParOf" srcId="{C8F9A9DA-17E4-4393-9BB5-E6A91C369D30}" destId="{A3C2D27B-2BF9-4071-8CA1-566F7121FB74}" srcOrd="0" destOrd="0" presId="urn:microsoft.com/office/officeart/2008/layout/LinedList"/>
    <dgm:cxn modelId="{DFDA06E1-0CE1-42B3-80E9-DFA63E339436}" type="presParOf" srcId="{C8F9A9DA-17E4-4393-9BB5-E6A91C369D30}" destId="{C855AB00-EA70-47E1-9A67-206C970C0380}" srcOrd="1" destOrd="0" presId="urn:microsoft.com/office/officeart/2008/layout/LinedList"/>
    <dgm:cxn modelId="{2B01A046-62F8-48F7-A065-D2173FACD186}" type="presParOf" srcId="{C8F9A9DA-17E4-4393-9BB5-E6A91C369D30}" destId="{DB005155-8C8E-40B8-A07F-69D681213A5D}" srcOrd="2" destOrd="0" presId="urn:microsoft.com/office/officeart/2008/layout/LinedList"/>
    <dgm:cxn modelId="{52943519-F717-484C-891B-73EFCEFFFC0A}" type="presParOf" srcId="{9C36BC10-78F0-41A6-8D1C-FC4D5D5763CF}" destId="{CF21ADC7-3E7C-403F-A479-5564B27BB094}" srcOrd="2" destOrd="0" presId="urn:microsoft.com/office/officeart/2008/layout/LinedList"/>
    <dgm:cxn modelId="{2BACB44D-C3A4-4DD0-9035-BD09D0FB2ED2}" type="presParOf" srcId="{9C36BC10-78F0-41A6-8D1C-FC4D5D5763CF}" destId="{9A21BEC3-9C1B-4770-A739-8B3F7DB7FD2F}" srcOrd="3"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2DF77EBD-1B91-4D25-BA16-4A3F02AA03C9}" type="doc">
      <dgm:prSet loTypeId="urn:microsoft.com/office/officeart/2009/layout/CircleArrowProcess" loCatId="process" qsTypeId="urn:microsoft.com/office/officeart/2005/8/quickstyle/simple1" qsCatId="simple" csTypeId="urn:microsoft.com/office/officeart/2005/8/colors/colorful1" csCatId="colorful" phldr="1"/>
      <dgm:spPr/>
    </dgm:pt>
    <dgm:pt modelId="{090A057C-BABF-4CF9-BB29-0F79AAE1640A}">
      <dgm:prSet phldrT="[Texto]"/>
      <dgm:spPr/>
      <dgm:t>
        <a:bodyPr/>
        <a:lstStyle/>
        <a:p>
          <a:r>
            <a:rPr lang="es-ES" dirty="0"/>
            <a:t>Potencia</a:t>
          </a:r>
        </a:p>
      </dgm:t>
    </dgm:pt>
    <dgm:pt modelId="{FA10CAF5-8157-4818-96AE-0DA08F9599AB}" type="parTrans" cxnId="{37C821B4-A923-48C6-AE15-D9AF650E10D7}">
      <dgm:prSet/>
      <dgm:spPr/>
      <dgm:t>
        <a:bodyPr/>
        <a:lstStyle/>
        <a:p>
          <a:endParaRPr lang="es-ES"/>
        </a:p>
      </dgm:t>
    </dgm:pt>
    <dgm:pt modelId="{8001BD64-4432-4F63-AECA-2EBD4D699953}" type="sibTrans" cxnId="{37C821B4-A923-48C6-AE15-D9AF650E10D7}">
      <dgm:prSet/>
      <dgm:spPr/>
      <dgm:t>
        <a:bodyPr/>
        <a:lstStyle/>
        <a:p>
          <a:endParaRPr lang="es-ES"/>
        </a:p>
      </dgm:t>
    </dgm:pt>
    <dgm:pt modelId="{2EFE1C49-A6C8-472A-869F-49636A1B0BAC}">
      <dgm:prSet phldrT="[Texto]"/>
      <dgm:spPr/>
      <dgm:t>
        <a:bodyPr/>
        <a:lstStyle/>
        <a:p>
          <a:r>
            <a:rPr lang="es-ES" dirty="0"/>
            <a:t>Velocidad</a:t>
          </a:r>
        </a:p>
      </dgm:t>
    </dgm:pt>
    <dgm:pt modelId="{36A5C69F-C3B2-42CF-8E65-CDC442888F50}" type="parTrans" cxnId="{A9CB176D-1B44-4E3B-9B3B-CADF095A8BB2}">
      <dgm:prSet/>
      <dgm:spPr/>
      <dgm:t>
        <a:bodyPr/>
        <a:lstStyle/>
        <a:p>
          <a:endParaRPr lang="es-ES"/>
        </a:p>
      </dgm:t>
    </dgm:pt>
    <dgm:pt modelId="{16B64178-1CFA-4E6D-B6E6-A601CF0ECF31}" type="sibTrans" cxnId="{A9CB176D-1B44-4E3B-9B3B-CADF095A8BB2}">
      <dgm:prSet/>
      <dgm:spPr/>
      <dgm:t>
        <a:bodyPr/>
        <a:lstStyle/>
        <a:p>
          <a:endParaRPr lang="es-ES"/>
        </a:p>
      </dgm:t>
    </dgm:pt>
    <dgm:pt modelId="{1E7E6CE2-3AF6-4301-AA2F-05D58D6242E8}">
      <dgm:prSet phldrT="[Texto]"/>
      <dgm:spPr/>
      <dgm:t>
        <a:bodyPr/>
        <a:lstStyle/>
        <a:p>
          <a:r>
            <a:rPr lang="es-ES" dirty="0"/>
            <a:t>Frecuencia</a:t>
          </a:r>
        </a:p>
      </dgm:t>
    </dgm:pt>
    <dgm:pt modelId="{F478AB34-4FEF-4A54-8C84-3DCF257939B2}" type="parTrans" cxnId="{05AFB6A9-8CB9-412C-869D-07CBB08D0BEA}">
      <dgm:prSet/>
      <dgm:spPr/>
      <dgm:t>
        <a:bodyPr/>
        <a:lstStyle/>
        <a:p>
          <a:endParaRPr lang="es-ES"/>
        </a:p>
      </dgm:t>
    </dgm:pt>
    <dgm:pt modelId="{A92AC414-28E1-4337-B83E-8A0C4E0ACBD5}" type="sibTrans" cxnId="{05AFB6A9-8CB9-412C-869D-07CBB08D0BEA}">
      <dgm:prSet/>
      <dgm:spPr/>
      <dgm:t>
        <a:bodyPr/>
        <a:lstStyle/>
        <a:p>
          <a:endParaRPr lang="es-ES"/>
        </a:p>
      </dgm:t>
    </dgm:pt>
    <dgm:pt modelId="{3C03BFF7-072E-4B5C-BFFB-840FF3831396}">
      <dgm:prSet phldrT="[Texto]"/>
      <dgm:spPr/>
      <dgm:t>
        <a:bodyPr/>
        <a:lstStyle/>
        <a:p>
          <a:r>
            <a:rPr lang="es-ES" dirty="0"/>
            <a:t>Entradas </a:t>
          </a:r>
        </a:p>
      </dgm:t>
    </dgm:pt>
    <dgm:pt modelId="{674D9731-EFB3-4EC0-8F0B-15BF5680E50F}" type="parTrans" cxnId="{B8BB1A70-2ADF-42BB-BC69-EC10D29FEA06}">
      <dgm:prSet/>
      <dgm:spPr/>
      <dgm:t>
        <a:bodyPr/>
        <a:lstStyle/>
        <a:p>
          <a:endParaRPr lang="es-ES"/>
        </a:p>
      </dgm:t>
    </dgm:pt>
    <dgm:pt modelId="{2D4DFF3F-1A11-4997-9B45-C3001AD29EC7}" type="sibTrans" cxnId="{B8BB1A70-2ADF-42BB-BC69-EC10D29FEA06}">
      <dgm:prSet/>
      <dgm:spPr/>
      <dgm:t>
        <a:bodyPr/>
        <a:lstStyle/>
        <a:p>
          <a:endParaRPr lang="es-ES"/>
        </a:p>
      </dgm:t>
    </dgm:pt>
    <dgm:pt modelId="{CAEE5CAF-A74D-4223-9CD7-8DA20781488A}" type="pres">
      <dgm:prSet presAssocID="{2DF77EBD-1B91-4D25-BA16-4A3F02AA03C9}" presName="Name0" presStyleCnt="0">
        <dgm:presLayoutVars>
          <dgm:chMax val="7"/>
          <dgm:chPref val="7"/>
          <dgm:dir/>
          <dgm:animLvl val="lvl"/>
        </dgm:presLayoutVars>
      </dgm:prSet>
      <dgm:spPr/>
    </dgm:pt>
    <dgm:pt modelId="{8B70D5DC-6C5E-4D66-9AFE-EB3CDC180A9D}" type="pres">
      <dgm:prSet presAssocID="{090A057C-BABF-4CF9-BB29-0F79AAE1640A}" presName="Accent1" presStyleCnt="0"/>
      <dgm:spPr/>
    </dgm:pt>
    <dgm:pt modelId="{37370B90-85F1-44D7-92C8-AA269CBA6A62}" type="pres">
      <dgm:prSet presAssocID="{090A057C-BABF-4CF9-BB29-0F79AAE1640A}" presName="Accent" presStyleLbl="node1" presStyleIdx="0" presStyleCnt="4" custLinFactNeighborX="-689" custLinFactNeighborY="-51"/>
      <dgm:spPr/>
    </dgm:pt>
    <dgm:pt modelId="{60184C0F-CCEE-4EFE-8021-F1940A4E7E63}" type="pres">
      <dgm:prSet presAssocID="{090A057C-BABF-4CF9-BB29-0F79AAE1640A}" presName="Parent1" presStyleLbl="revTx" presStyleIdx="0" presStyleCnt="4">
        <dgm:presLayoutVars>
          <dgm:chMax val="1"/>
          <dgm:chPref val="1"/>
          <dgm:bulletEnabled val="1"/>
        </dgm:presLayoutVars>
      </dgm:prSet>
      <dgm:spPr/>
    </dgm:pt>
    <dgm:pt modelId="{94FEF57E-1B7A-4822-9ED4-0689C63C4F2B}" type="pres">
      <dgm:prSet presAssocID="{2EFE1C49-A6C8-472A-869F-49636A1B0BAC}" presName="Accent2" presStyleCnt="0"/>
      <dgm:spPr/>
    </dgm:pt>
    <dgm:pt modelId="{DD3D56B6-2FDB-4AEA-BA73-0B649D583B65}" type="pres">
      <dgm:prSet presAssocID="{2EFE1C49-A6C8-472A-869F-49636A1B0BAC}" presName="Accent" presStyleLbl="node1" presStyleIdx="1" presStyleCnt="4"/>
      <dgm:spPr/>
    </dgm:pt>
    <dgm:pt modelId="{C574FD10-AA6A-4D06-BD6F-2B2AE3BC6E63}" type="pres">
      <dgm:prSet presAssocID="{2EFE1C49-A6C8-472A-869F-49636A1B0BAC}" presName="Parent2" presStyleLbl="revTx" presStyleIdx="1" presStyleCnt="4">
        <dgm:presLayoutVars>
          <dgm:chMax val="1"/>
          <dgm:chPref val="1"/>
          <dgm:bulletEnabled val="1"/>
        </dgm:presLayoutVars>
      </dgm:prSet>
      <dgm:spPr/>
    </dgm:pt>
    <dgm:pt modelId="{D41196D9-6283-4835-9F8B-92A5CCF1B357}" type="pres">
      <dgm:prSet presAssocID="{1E7E6CE2-3AF6-4301-AA2F-05D58D6242E8}" presName="Accent3" presStyleCnt="0"/>
      <dgm:spPr/>
    </dgm:pt>
    <dgm:pt modelId="{185DE9F3-AB6C-4659-A713-6C2173B8B333}" type="pres">
      <dgm:prSet presAssocID="{1E7E6CE2-3AF6-4301-AA2F-05D58D6242E8}" presName="Accent" presStyleLbl="node1" presStyleIdx="2" presStyleCnt="4"/>
      <dgm:spPr/>
    </dgm:pt>
    <dgm:pt modelId="{BC03AEBE-DE49-4E5F-A2C5-3D73BF89DC51}" type="pres">
      <dgm:prSet presAssocID="{1E7E6CE2-3AF6-4301-AA2F-05D58D6242E8}" presName="Parent3" presStyleLbl="revTx" presStyleIdx="2" presStyleCnt="4">
        <dgm:presLayoutVars>
          <dgm:chMax val="1"/>
          <dgm:chPref val="1"/>
          <dgm:bulletEnabled val="1"/>
        </dgm:presLayoutVars>
      </dgm:prSet>
      <dgm:spPr/>
    </dgm:pt>
    <dgm:pt modelId="{E3B6DDB0-36C5-4C48-AF80-8E4779BC2009}" type="pres">
      <dgm:prSet presAssocID="{3C03BFF7-072E-4B5C-BFFB-840FF3831396}" presName="Accent4" presStyleCnt="0"/>
      <dgm:spPr/>
    </dgm:pt>
    <dgm:pt modelId="{379A7293-2412-4D3A-8368-21A26A2D42FF}" type="pres">
      <dgm:prSet presAssocID="{3C03BFF7-072E-4B5C-BFFB-840FF3831396}" presName="Accent" presStyleLbl="node1" presStyleIdx="3" presStyleCnt="4"/>
      <dgm:spPr/>
    </dgm:pt>
    <dgm:pt modelId="{C590EA4D-6DED-4702-A906-56EF890620D8}" type="pres">
      <dgm:prSet presAssocID="{3C03BFF7-072E-4B5C-BFFB-840FF3831396}" presName="Parent4" presStyleLbl="revTx" presStyleIdx="3" presStyleCnt="4">
        <dgm:presLayoutVars>
          <dgm:chMax val="1"/>
          <dgm:chPref val="1"/>
          <dgm:bulletEnabled val="1"/>
        </dgm:presLayoutVars>
      </dgm:prSet>
      <dgm:spPr/>
    </dgm:pt>
  </dgm:ptLst>
  <dgm:cxnLst>
    <dgm:cxn modelId="{37C821B4-A923-48C6-AE15-D9AF650E10D7}" srcId="{2DF77EBD-1B91-4D25-BA16-4A3F02AA03C9}" destId="{090A057C-BABF-4CF9-BB29-0F79AAE1640A}" srcOrd="0" destOrd="0" parTransId="{FA10CAF5-8157-4818-96AE-0DA08F9599AB}" sibTransId="{8001BD64-4432-4F63-AECA-2EBD4D699953}"/>
    <dgm:cxn modelId="{4E0D1D73-416A-49AE-A27C-E58F5B77961F}" type="presOf" srcId="{2EFE1C49-A6C8-472A-869F-49636A1B0BAC}" destId="{C574FD10-AA6A-4D06-BD6F-2B2AE3BC6E63}" srcOrd="0" destOrd="0" presId="urn:microsoft.com/office/officeart/2009/layout/CircleArrowProcess"/>
    <dgm:cxn modelId="{AA4A4AEE-EE74-4143-B7A2-30034EB6814E}" type="presOf" srcId="{1E7E6CE2-3AF6-4301-AA2F-05D58D6242E8}" destId="{BC03AEBE-DE49-4E5F-A2C5-3D73BF89DC51}" srcOrd="0" destOrd="0" presId="urn:microsoft.com/office/officeart/2009/layout/CircleArrowProcess"/>
    <dgm:cxn modelId="{CCA7F2B2-B990-44B9-93D4-131B5E42B055}" type="presOf" srcId="{3C03BFF7-072E-4B5C-BFFB-840FF3831396}" destId="{C590EA4D-6DED-4702-A906-56EF890620D8}" srcOrd="0" destOrd="0" presId="urn:microsoft.com/office/officeart/2009/layout/CircleArrowProcess"/>
    <dgm:cxn modelId="{542711BA-0FE0-4186-9121-229DF676DCD4}" type="presOf" srcId="{2DF77EBD-1B91-4D25-BA16-4A3F02AA03C9}" destId="{CAEE5CAF-A74D-4223-9CD7-8DA20781488A}" srcOrd="0" destOrd="0" presId="urn:microsoft.com/office/officeart/2009/layout/CircleArrowProcess"/>
    <dgm:cxn modelId="{B8BB1A70-2ADF-42BB-BC69-EC10D29FEA06}" srcId="{2DF77EBD-1B91-4D25-BA16-4A3F02AA03C9}" destId="{3C03BFF7-072E-4B5C-BFFB-840FF3831396}" srcOrd="3" destOrd="0" parTransId="{674D9731-EFB3-4EC0-8F0B-15BF5680E50F}" sibTransId="{2D4DFF3F-1A11-4997-9B45-C3001AD29EC7}"/>
    <dgm:cxn modelId="{05AFB6A9-8CB9-412C-869D-07CBB08D0BEA}" srcId="{2DF77EBD-1B91-4D25-BA16-4A3F02AA03C9}" destId="{1E7E6CE2-3AF6-4301-AA2F-05D58D6242E8}" srcOrd="2" destOrd="0" parTransId="{F478AB34-4FEF-4A54-8C84-3DCF257939B2}" sibTransId="{A92AC414-28E1-4337-B83E-8A0C4E0ACBD5}"/>
    <dgm:cxn modelId="{C7A187B4-334D-4B46-94C4-01AC32C8932C}" type="presOf" srcId="{090A057C-BABF-4CF9-BB29-0F79AAE1640A}" destId="{60184C0F-CCEE-4EFE-8021-F1940A4E7E63}" srcOrd="0" destOrd="0" presId="urn:microsoft.com/office/officeart/2009/layout/CircleArrowProcess"/>
    <dgm:cxn modelId="{A9CB176D-1B44-4E3B-9B3B-CADF095A8BB2}" srcId="{2DF77EBD-1B91-4D25-BA16-4A3F02AA03C9}" destId="{2EFE1C49-A6C8-472A-869F-49636A1B0BAC}" srcOrd="1" destOrd="0" parTransId="{36A5C69F-C3B2-42CF-8E65-CDC442888F50}" sibTransId="{16B64178-1CFA-4E6D-B6E6-A601CF0ECF31}"/>
    <dgm:cxn modelId="{6CB77BEA-A785-4BB4-AFB6-EBFB2FBC1E65}" type="presParOf" srcId="{CAEE5CAF-A74D-4223-9CD7-8DA20781488A}" destId="{8B70D5DC-6C5E-4D66-9AFE-EB3CDC180A9D}" srcOrd="0" destOrd="0" presId="urn:microsoft.com/office/officeart/2009/layout/CircleArrowProcess"/>
    <dgm:cxn modelId="{03246D13-7BDC-4485-93F1-3A165195B98B}" type="presParOf" srcId="{8B70D5DC-6C5E-4D66-9AFE-EB3CDC180A9D}" destId="{37370B90-85F1-44D7-92C8-AA269CBA6A62}" srcOrd="0" destOrd="0" presId="urn:microsoft.com/office/officeart/2009/layout/CircleArrowProcess"/>
    <dgm:cxn modelId="{AC457C65-D0C1-493E-BE96-92DAD9DDF955}" type="presParOf" srcId="{CAEE5CAF-A74D-4223-9CD7-8DA20781488A}" destId="{60184C0F-CCEE-4EFE-8021-F1940A4E7E63}" srcOrd="1" destOrd="0" presId="urn:microsoft.com/office/officeart/2009/layout/CircleArrowProcess"/>
    <dgm:cxn modelId="{56C0963D-FF49-4B4A-87E3-D8ADC280CC43}" type="presParOf" srcId="{CAEE5CAF-A74D-4223-9CD7-8DA20781488A}" destId="{94FEF57E-1B7A-4822-9ED4-0689C63C4F2B}" srcOrd="2" destOrd="0" presId="urn:microsoft.com/office/officeart/2009/layout/CircleArrowProcess"/>
    <dgm:cxn modelId="{51E4B922-C225-4852-9F86-2EA8EA66EB92}" type="presParOf" srcId="{94FEF57E-1B7A-4822-9ED4-0689C63C4F2B}" destId="{DD3D56B6-2FDB-4AEA-BA73-0B649D583B65}" srcOrd="0" destOrd="0" presId="urn:microsoft.com/office/officeart/2009/layout/CircleArrowProcess"/>
    <dgm:cxn modelId="{2D1433B0-28BB-44A8-A4D3-1EFCC3DDE20E}" type="presParOf" srcId="{CAEE5CAF-A74D-4223-9CD7-8DA20781488A}" destId="{C574FD10-AA6A-4D06-BD6F-2B2AE3BC6E63}" srcOrd="3" destOrd="0" presId="urn:microsoft.com/office/officeart/2009/layout/CircleArrowProcess"/>
    <dgm:cxn modelId="{6333A20E-DFF3-4290-B48F-344058B965DD}" type="presParOf" srcId="{CAEE5CAF-A74D-4223-9CD7-8DA20781488A}" destId="{D41196D9-6283-4835-9F8B-92A5CCF1B357}" srcOrd="4" destOrd="0" presId="urn:microsoft.com/office/officeart/2009/layout/CircleArrowProcess"/>
    <dgm:cxn modelId="{AF56FDDE-8150-43A0-B319-331F6F1A1291}" type="presParOf" srcId="{D41196D9-6283-4835-9F8B-92A5CCF1B357}" destId="{185DE9F3-AB6C-4659-A713-6C2173B8B333}" srcOrd="0" destOrd="0" presId="urn:microsoft.com/office/officeart/2009/layout/CircleArrowProcess"/>
    <dgm:cxn modelId="{9309386A-CB93-4DD0-829A-D0F2B611C3F3}" type="presParOf" srcId="{CAEE5CAF-A74D-4223-9CD7-8DA20781488A}" destId="{BC03AEBE-DE49-4E5F-A2C5-3D73BF89DC51}" srcOrd="5" destOrd="0" presId="urn:microsoft.com/office/officeart/2009/layout/CircleArrowProcess"/>
    <dgm:cxn modelId="{A8D81754-C398-4263-9C31-B6F2A259C509}" type="presParOf" srcId="{CAEE5CAF-A74D-4223-9CD7-8DA20781488A}" destId="{E3B6DDB0-36C5-4C48-AF80-8E4779BC2009}" srcOrd="6" destOrd="0" presId="urn:microsoft.com/office/officeart/2009/layout/CircleArrowProcess"/>
    <dgm:cxn modelId="{307E3F12-919B-41D2-BDF2-B8756187410E}" type="presParOf" srcId="{E3B6DDB0-36C5-4C48-AF80-8E4779BC2009}" destId="{379A7293-2412-4D3A-8368-21A26A2D42FF}" srcOrd="0" destOrd="0" presId="urn:microsoft.com/office/officeart/2009/layout/CircleArrowProcess"/>
    <dgm:cxn modelId="{EDC295DD-B300-455A-B514-6560F58F91BB}" type="presParOf" srcId="{CAEE5CAF-A74D-4223-9CD7-8DA20781488A}" destId="{C590EA4D-6DED-4702-A906-56EF890620D8}" srcOrd="7"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D1C82614-2029-486F-92BD-892EB6EB5229}"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s-ES"/>
        </a:p>
      </dgm:t>
    </dgm:pt>
    <dgm:pt modelId="{86041B62-6737-42C9-9744-48F6585E4FD7}">
      <dgm:prSet phldrT="[Texto]" custT="1"/>
      <dgm:spPr/>
      <dgm:t>
        <a:bodyPr/>
        <a:lstStyle/>
        <a:p>
          <a:r>
            <a:rPr lang="es-ES" sz="1600" dirty="0"/>
            <a:t>Revoluciones Husillo</a:t>
          </a:r>
        </a:p>
      </dgm:t>
    </dgm:pt>
    <dgm:pt modelId="{C9DD7394-8AA6-4DE0-8681-8EE2883CCDFC}" type="parTrans" cxnId="{4B3069AB-E7D2-4AD6-A2E1-DC9273304894}">
      <dgm:prSet/>
      <dgm:spPr/>
      <dgm:t>
        <a:bodyPr/>
        <a:lstStyle/>
        <a:p>
          <a:endParaRPr lang="es-ES" sz="1600"/>
        </a:p>
      </dgm:t>
    </dgm:pt>
    <dgm:pt modelId="{28B2F950-AD29-49E1-95BD-5842381797FB}" type="sibTrans" cxnId="{4B3069AB-E7D2-4AD6-A2E1-DC9273304894}">
      <dgm:prSet/>
      <dgm:spPr/>
      <dgm:t>
        <a:bodyPr/>
        <a:lstStyle/>
        <a:p>
          <a:endParaRPr lang="es-ES" sz="1600"/>
        </a:p>
      </dgm:t>
    </dgm:pt>
    <dgm:pt modelId="{D522932D-6A68-4F40-92E7-BCFE3C676907}">
      <dgm:prSet phldrT="[Texto]" custT="1"/>
      <dgm:spPr>
        <a:blipFill>
          <a:blip xmlns:r="http://schemas.openxmlformats.org/officeDocument/2006/relationships" r:embed="rId1"/>
          <a:stretch>
            <a:fillRect/>
          </a:stretch>
        </a:blipFill>
      </dgm:spPr>
      <dgm:t>
        <a:bodyPr/>
        <a:lstStyle/>
        <a:p>
          <a:r>
            <a:rPr lang="es-EC">
              <a:noFill/>
            </a:rPr>
            <a:t> </a:t>
          </a:r>
        </a:p>
      </dgm:t>
    </dgm:pt>
    <dgm:pt modelId="{A5EC9F40-9FE9-4608-9DE3-F4E0573757B8}" type="parTrans" cxnId="{1AB0F2E2-CCCF-4333-A01A-FCC435154A26}">
      <dgm:prSet/>
      <dgm:spPr/>
      <dgm:t>
        <a:bodyPr/>
        <a:lstStyle/>
        <a:p>
          <a:endParaRPr lang="es-ES" sz="1600"/>
        </a:p>
      </dgm:t>
    </dgm:pt>
    <dgm:pt modelId="{96E0E11B-200F-4266-8884-AC8A454C4DE6}" type="sibTrans" cxnId="{1AB0F2E2-CCCF-4333-A01A-FCC435154A26}">
      <dgm:prSet/>
      <dgm:spPr/>
      <dgm:t>
        <a:bodyPr/>
        <a:lstStyle/>
        <a:p>
          <a:endParaRPr lang="es-ES" sz="1600"/>
        </a:p>
      </dgm:t>
    </dgm:pt>
    <dgm:pt modelId="{D49FDC5B-13AB-442E-B322-1482B5C20378}">
      <dgm:prSet phldrT="[Texto]" custT="1"/>
      <dgm:spPr>
        <a:blipFill>
          <a:blip xmlns:r="http://schemas.openxmlformats.org/officeDocument/2006/relationships" r:embed="rId2"/>
          <a:stretch>
            <a:fillRect/>
          </a:stretch>
        </a:blipFill>
      </dgm:spPr>
      <dgm:t>
        <a:bodyPr/>
        <a:lstStyle/>
        <a:p>
          <a:r>
            <a:rPr lang="es-EC">
              <a:noFill/>
            </a:rPr>
            <a:t> </a:t>
          </a:r>
        </a:p>
      </dgm:t>
    </dgm:pt>
    <dgm:pt modelId="{61B1F6B9-16B3-4CA3-99ED-B3DAC950D8CF}" type="parTrans" cxnId="{C7F74D2B-366A-41D7-BE35-BD9ACD6A4327}">
      <dgm:prSet/>
      <dgm:spPr/>
      <dgm:t>
        <a:bodyPr/>
        <a:lstStyle/>
        <a:p>
          <a:endParaRPr lang="es-ES"/>
        </a:p>
      </dgm:t>
    </dgm:pt>
    <dgm:pt modelId="{53F9BA32-C2F4-43D3-BAA0-74A3395BC5AB}" type="sibTrans" cxnId="{C7F74D2B-366A-41D7-BE35-BD9ACD6A4327}">
      <dgm:prSet/>
      <dgm:spPr/>
      <dgm:t>
        <a:bodyPr/>
        <a:lstStyle/>
        <a:p>
          <a:endParaRPr lang="es-ES"/>
        </a:p>
      </dgm:t>
    </dgm:pt>
    <dgm:pt modelId="{F037630E-150E-4D27-82B2-1534A8BF240A}">
      <dgm:prSet phldrT="[Texto]" custT="1"/>
      <dgm:spPr>
        <a:blipFill>
          <a:blip xmlns:r="http://schemas.openxmlformats.org/officeDocument/2006/relationships" r:embed="rId3"/>
          <a:stretch>
            <a:fillRect/>
          </a:stretch>
        </a:blipFill>
      </dgm:spPr>
      <dgm:t>
        <a:bodyPr/>
        <a:lstStyle/>
        <a:p>
          <a:r>
            <a:rPr lang="es-EC">
              <a:noFill/>
            </a:rPr>
            <a:t> </a:t>
          </a:r>
        </a:p>
      </dgm:t>
    </dgm:pt>
    <dgm:pt modelId="{A1645A46-8674-4AE1-834C-D6A6B540E839}" type="parTrans" cxnId="{C13C62B2-8385-473E-AB87-9C15E03AC5B9}">
      <dgm:prSet/>
      <dgm:spPr/>
      <dgm:t>
        <a:bodyPr/>
        <a:lstStyle/>
        <a:p>
          <a:endParaRPr lang="es-ES"/>
        </a:p>
      </dgm:t>
    </dgm:pt>
    <dgm:pt modelId="{9FBAA95F-ACE4-4A6B-B80A-9A9BE1AAF5FA}" type="sibTrans" cxnId="{C13C62B2-8385-473E-AB87-9C15E03AC5B9}">
      <dgm:prSet/>
      <dgm:spPr/>
      <dgm:t>
        <a:bodyPr/>
        <a:lstStyle/>
        <a:p>
          <a:endParaRPr lang="es-ES"/>
        </a:p>
      </dgm:t>
    </dgm:pt>
    <dgm:pt modelId="{EB12E70B-C0BF-419D-87A5-FFC226062A40}">
      <dgm:prSet phldrT="[Texto]" custT="1"/>
      <dgm:spPr/>
      <dgm:t>
        <a:bodyPr/>
        <a:lstStyle/>
        <a:p>
          <a:r>
            <a:rPr lang="es-ES_tradnl" sz="1600" dirty="0"/>
            <a:t>Sección de la viruta</a:t>
          </a:r>
          <a:endParaRPr lang="es-ES" sz="1600" dirty="0"/>
        </a:p>
      </dgm:t>
    </dgm:pt>
    <dgm:pt modelId="{4C5D7B68-7D7B-4EC4-8768-E2C006B47FF4}" type="sibTrans" cxnId="{27E31143-DA1B-4E83-ABDF-4EB4977FF67E}">
      <dgm:prSet/>
      <dgm:spPr/>
      <dgm:t>
        <a:bodyPr/>
        <a:lstStyle/>
        <a:p>
          <a:endParaRPr lang="es-ES" sz="1600"/>
        </a:p>
      </dgm:t>
    </dgm:pt>
    <dgm:pt modelId="{AB676B1C-C95C-477B-BF3F-6404BDB53BCD}" type="parTrans" cxnId="{27E31143-DA1B-4E83-ABDF-4EB4977FF67E}">
      <dgm:prSet/>
      <dgm:spPr/>
      <dgm:t>
        <a:bodyPr/>
        <a:lstStyle/>
        <a:p>
          <a:endParaRPr lang="es-ES" sz="1600"/>
        </a:p>
      </dgm:t>
    </dgm:pt>
    <dgm:pt modelId="{D342F418-D44F-4B8C-9B4B-19F0D0CC93B7}">
      <dgm:prSet phldrT="[Texto]" custT="1"/>
      <dgm:spPr/>
      <dgm:t>
        <a:bodyPr/>
        <a:lstStyle/>
        <a:p>
          <a:r>
            <a:rPr lang="es-ES" sz="1600" dirty="0"/>
            <a:t>Avance por diente</a:t>
          </a:r>
        </a:p>
      </dgm:t>
    </dgm:pt>
    <dgm:pt modelId="{4D24D2C1-7E21-441A-AC21-D44F310D3BC4}" type="parTrans" cxnId="{492EC4AF-A805-4197-82FB-FD2C762FBEB3}">
      <dgm:prSet/>
      <dgm:spPr/>
      <dgm:t>
        <a:bodyPr/>
        <a:lstStyle/>
        <a:p>
          <a:endParaRPr lang="es-ES"/>
        </a:p>
      </dgm:t>
    </dgm:pt>
    <dgm:pt modelId="{7937CFAC-790D-43BC-A193-C33EFBA01545}" type="sibTrans" cxnId="{492EC4AF-A805-4197-82FB-FD2C762FBEB3}">
      <dgm:prSet/>
      <dgm:spPr/>
      <dgm:t>
        <a:bodyPr/>
        <a:lstStyle/>
        <a:p>
          <a:endParaRPr lang="es-ES"/>
        </a:p>
      </dgm:t>
    </dgm:pt>
    <dgm:pt modelId="{AC3B46C1-2826-4557-B550-A559C8501E05}">
      <dgm:prSet phldrT="[Texto]" custT="1"/>
      <dgm:spPr/>
      <dgm:t>
        <a:bodyPr/>
        <a:lstStyle/>
        <a:p>
          <a:r>
            <a:rPr lang="es-ES" sz="1600" dirty="0"/>
            <a:t>Fuerza de corte</a:t>
          </a:r>
        </a:p>
      </dgm:t>
    </dgm:pt>
    <dgm:pt modelId="{CD36B3E2-9E02-46B4-B0DC-FEF3E595C9AE}" type="parTrans" cxnId="{00535795-6948-4B6D-9EC7-C24CCC760AA1}">
      <dgm:prSet/>
      <dgm:spPr/>
      <dgm:t>
        <a:bodyPr/>
        <a:lstStyle/>
        <a:p>
          <a:endParaRPr lang="es-ES"/>
        </a:p>
      </dgm:t>
    </dgm:pt>
    <dgm:pt modelId="{8FA17559-FEE6-4B5E-81AE-2434AC1B2DCB}" type="sibTrans" cxnId="{00535795-6948-4B6D-9EC7-C24CCC760AA1}">
      <dgm:prSet/>
      <dgm:spPr/>
      <dgm:t>
        <a:bodyPr/>
        <a:lstStyle/>
        <a:p>
          <a:endParaRPr lang="es-ES"/>
        </a:p>
      </dgm:t>
    </dgm:pt>
    <dgm:pt modelId="{154944ED-9113-445C-82FB-80DA138053D7}">
      <dgm:prSet phldrT="[Texto]" custT="1"/>
      <dgm:spPr>
        <a:blipFill>
          <a:blip xmlns:r="http://schemas.openxmlformats.org/officeDocument/2006/relationships" r:embed="rId4"/>
          <a:stretch>
            <a:fillRect/>
          </a:stretch>
        </a:blipFill>
      </dgm:spPr>
      <dgm:t>
        <a:bodyPr/>
        <a:lstStyle/>
        <a:p>
          <a:r>
            <a:rPr lang="es-EC">
              <a:noFill/>
            </a:rPr>
            <a:t> </a:t>
          </a:r>
        </a:p>
      </dgm:t>
    </dgm:pt>
    <dgm:pt modelId="{79A51979-CCCE-4234-9814-09D1958995DD}" type="parTrans" cxnId="{A557C755-16D7-4593-94F2-E7A6CFBB38D3}">
      <dgm:prSet/>
      <dgm:spPr/>
      <dgm:t>
        <a:bodyPr/>
        <a:lstStyle/>
        <a:p>
          <a:endParaRPr lang="es-ES"/>
        </a:p>
      </dgm:t>
    </dgm:pt>
    <dgm:pt modelId="{860EEEDB-F2AB-4AF3-A107-F55487C7B1A0}" type="sibTrans" cxnId="{A557C755-16D7-4593-94F2-E7A6CFBB38D3}">
      <dgm:prSet/>
      <dgm:spPr/>
      <dgm:t>
        <a:bodyPr/>
        <a:lstStyle/>
        <a:p>
          <a:endParaRPr lang="es-ES"/>
        </a:p>
      </dgm:t>
    </dgm:pt>
    <dgm:pt modelId="{5E9EAF84-E7F5-4BB0-B902-3DB79A2807D4}" type="pres">
      <dgm:prSet presAssocID="{D1C82614-2029-486F-92BD-892EB6EB5229}" presName="vert0" presStyleCnt="0">
        <dgm:presLayoutVars>
          <dgm:dir/>
          <dgm:animOne val="branch"/>
          <dgm:animLvl val="lvl"/>
        </dgm:presLayoutVars>
      </dgm:prSet>
      <dgm:spPr/>
    </dgm:pt>
    <dgm:pt modelId="{F8C97BA2-A717-4245-BB6D-415A5D5FF76A}" type="pres">
      <dgm:prSet presAssocID="{86041B62-6737-42C9-9744-48F6585E4FD7}" presName="thickLine" presStyleLbl="alignNode1" presStyleIdx="0" presStyleCnt="4"/>
      <dgm:spPr/>
    </dgm:pt>
    <dgm:pt modelId="{0E545D46-13E3-4081-8DD5-9A410CFDC49B}" type="pres">
      <dgm:prSet presAssocID="{86041B62-6737-42C9-9744-48F6585E4FD7}" presName="horz1" presStyleCnt="0"/>
      <dgm:spPr/>
    </dgm:pt>
    <dgm:pt modelId="{D52B0905-A399-4468-A400-A70230FD0F80}" type="pres">
      <dgm:prSet presAssocID="{86041B62-6737-42C9-9744-48F6585E4FD7}" presName="tx1" presStyleLbl="revTx" presStyleIdx="0" presStyleCnt="8" custScaleX="173654"/>
      <dgm:spPr/>
    </dgm:pt>
    <dgm:pt modelId="{9F517600-BCF0-427E-89BF-F5C4053DD779}" type="pres">
      <dgm:prSet presAssocID="{86041B62-6737-42C9-9744-48F6585E4FD7}" presName="vert1" presStyleCnt="0"/>
      <dgm:spPr/>
    </dgm:pt>
    <dgm:pt modelId="{EAF97AF8-2144-4458-8660-B0C49BEC8884}" type="pres">
      <dgm:prSet presAssocID="{F037630E-150E-4D27-82B2-1534A8BF240A}" presName="vertSpace2a" presStyleCnt="0"/>
      <dgm:spPr/>
    </dgm:pt>
    <dgm:pt modelId="{C0B24621-41D0-49AB-A1FA-1C2753BF2997}" type="pres">
      <dgm:prSet presAssocID="{F037630E-150E-4D27-82B2-1534A8BF240A}" presName="horz2" presStyleCnt="0"/>
      <dgm:spPr/>
    </dgm:pt>
    <dgm:pt modelId="{450DCEBF-053C-4439-9892-39E7E20FCF5F}" type="pres">
      <dgm:prSet presAssocID="{F037630E-150E-4D27-82B2-1534A8BF240A}" presName="horzSpace2" presStyleCnt="0"/>
      <dgm:spPr/>
    </dgm:pt>
    <dgm:pt modelId="{45BAF34B-407A-41F5-8C54-A829D51A72DA}" type="pres">
      <dgm:prSet presAssocID="{F037630E-150E-4D27-82B2-1534A8BF240A}" presName="tx2" presStyleLbl="revTx" presStyleIdx="1" presStyleCnt="8"/>
      <dgm:spPr/>
    </dgm:pt>
    <dgm:pt modelId="{633753CA-1D85-486D-AD17-22A3B81D25D5}" type="pres">
      <dgm:prSet presAssocID="{F037630E-150E-4D27-82B2-1534A8BF240A}" presName="vert2" presStyleCnt="0"/>
      <dgm:spPr/>
    </dgm:pt>
    <dgm:pt modelId="{82026643-F941-4DED-88A6-1A9BA7D2AF56}" type="pres">
      <dgm:prSet presAssocID="{F037630E-150E-4D27-82B2-1534A8BF240A}" presName="thinLine2b" presStyleLbl="callout" presStyleIdx="0" presStyleCnt="4"/>
      <dgm:spPr/>
    </dgm:pt>
    <dgm:pt modelId="{D430D36B-3F6E-4578-B4CA-B74AB9DD7539}" type="pres">
      <dgm:prSet presAssocID="{F037630E-150E-4D27-82B2-1534A8BF240A}" presName="vertSpace2b" presStyleCnt="0"/>
      <dgm:spPr/>
    </dgm:pt>
    <dgm:pt modelId="{5FDA61CE-DD69-436A-BEC9-6F6AEBAB8D55}" type="pres">
      <dgm:prSet presAssocID="{D342F418-D44F-4B8C-9B4B-19F0D0CC93B7}" presName="thickLine" presStyleLbl="alignNode1" presStyleIdx="1" presStyleCnt="4"/>
      <dgm:spPr/>
    </dgm:pt>
    <dgm:pt modelId="{1D07F13B-6B1F-4B86-8C91-47552F98A9C8}" type="pres">
      <dgm:prSet presAssocID="{D342F418-D44F-4B8C-9B4B-19F0D0CC93B7}" presName="horz1" presStyleCnt="0"/>
      <dgm:spPr/>
    </dgm:pt>
    <dgm:pt modelId="{9C0B6067-A19C-4F4F-9642-00B3321D893E}" type="pres">
      <dgm:prSet presAssocID="{D342F418-D44F-4B8C-9B4B-19F0D0CC93B7}" presName="tx1" presStyleLbl="revTx" presStyleIdx="2" presStyleCnt="8"/>
      <dgm:spPr/>
    </dgm:pt>
    <dgm:pt modelId="{5B7B5305-1519-4802-A47F-46F4BCB13358}" type="pres">
      <dgm:prSet presAssocID="{D342F418-D44F-4B8C-9B4B-19F0D0CC93B7}" presName="vert1" presStyleCnt="0"/>
      <dgm:spPr/>
    </dgm:pt>
    <dgm:pt modelId="{B2C866E9-F4D8-46F8-ADFB-200758252FEC}" type="pres">
      <dgm:prSet presAssocID="{D49FDC5B-13AB-442E-B322-1482B5C20378}" presName="vertSpace2a" presStyleCnt="0"/>
      <dgm:spPr/>
    </dgm:pt>
    <dgm:pt modelId="{6A6966AE-D9FD-440C-8BB5-23E15C7293AA}" type="pres">
      <dgm:prSet presAssocID="{D49FDC5B-13AB-442E-B322-1482B5C20378}" presName="horz2" presStyleCnt="0"/>
      <dgm:spPr/>
    </dgm:pt>
    <dgm:pt modelId="{27560E62-399D-4F80-8D04-39708D5D6374}" type="pres">
      <dgm:prSet presAssocID="{D49FDC5B-13AB-442E-B322-1482B5C20378}" presName="horzSpace2" presStyleCnt="0"/>
      <dgm:spPr/>
    </dgm:pt>
    <dgm:pt modelId="{D2B4B672-64AF-41A8-B83A-D397C5E3CF01}" type="pres">
      <dgm:prSet presAssocID="{D49FDC5B-13AB-442E-B322-1482B5C20378}" presName="tx2" presStyleLbl="revTx" presStyleIdx="3" presStyleCnt="8"/>
      <dgm:spPr/>
    </dgm:pt>
    <dgm:pt modelId="{690565B1-DC1F-4241-8394-D6B5EE239F04}" type="pres">
      <dgm:prSet presAssocID="{D49FDC5B-13AB-442E-B322-1482B5C20378}" presName="vert2" presStyleCnt="0"/>
      <dgm:spPr/>
    </dgm:pt>
    <dgm:pt modelId="{560E9C55-9490-46BC-8222-6E87B2B50975}" type="pres">
      <dgm:prSet presAssocID="{D49FDC5B-13AB-442E-B322-1482B5C20378}" presName="thinLine2b" presStyleLbl="callout" presStyleIdx="1" presStyleCnt="4"/>
      <dgm:spPr/>
    </dgm:pt>
    <dgm:pt modelId="{C10FACAC-9FD0-4ABC-AC4F-F22AE1322150}" type="pres">
      <dgm:prSet presAssocID="{D49FDC5B-13AB-442E-B322-1482B5C20378}" presName="vertSpace2b" presStyleCnt="0"/>
      <dgm:spPr/>
    </dgm:pt>
    <dgm:pt modelId="{52B8415B-E157-4053-BBB5-A95DDEA2E81F}" type="pres">
      <dgm:prSet presAssocID="{EB12E70B-C0BF-419D-87A5-FFC226062A40}" presName="thickLine" presStyleLbl="alignNode1" presStyleIdx="2" presStyleCnt="4"/>
      <dgm:spPr/>
    </dgm:pt>
    <dgm:pt modelId="{7742092B-DFDE-42BB-91EF-B3462EB58E91}" type="pres">
      <dgm:prSet presAssocID="{EB12E70B-C0BF-419D-87A5-FFC226062A40}" presName="horz1" presStyleCnt="0"/>
      <dgm:spPr/>
    </dgm:pt>
    <dgm:pt modelId="{0E68EFB2-BA07-40DD-8A15-85406D059E51}" type="pres">
      <dgm:prSet presAssocID="{EB12E70B-C0BF-419D-87A5-FFC226062A40}" presName="tx1" presStyleLbl="revTx" presStyleIdx="4" presStyleCnt="8"/>
      <dgm:spPr/>
    </dgm:pt>
    <dgm:pt modelId="{85766B70-03A2-4709-9238-3B96B2E4C658}" type="pres">
      <dgm:prSet presAssocID="{EB12E70B-C0BF-419D-87A5-FFC226062A40}" presName="vert1" presStyleCnt="0"/>
      <dgm:spPr/>
    </dgm:pt>
    <dgm:pt modelId="{F8CC9D86-AE2C-4444-A845-B4FC06B09B9E}" type="pres">
      <dgm:prSet presAssocID="{D522932D-6A68-4F40-92E7-BCFE3C676907}" presName="vertSpace2a" presStyleCnt="0"/>
      <dgm:spPr/>
    </dgm:pt>
    <dgm:pt modelId="{0910E9FE-1BCF-421C-8F68-0258F060EE6C}" type="pres">
      <dgm:prSet presAssocID="{D522932D-6A68-4F40-92E7-BCFE3C676907}" presName="horz2" presStyleCnt="0"/>
      <dgm:spPr/>
    </dgm:pt>
    <dgm:pt modelId="{593B680C-76B2-483B-BCB3-3704800D4D63}" type="pres">
      <dgm:prSet presAssocID="{D522932D-6A68-4F40-92E7-BCFE3C676907}" presName="horzSpace2" presStyleCnt="0"/>
      <dgm:spPr/>
    </dgm:pt>
    <dgm:pt modelId="{AE94805F-CCFC-4D69-BC42-31D36A7FD3DF}" type="pres">
      <dgm:prSet presAssocID="{D522932D-6A68-4F40-92E7-BCFE3C676907}" presName="tx2" presStyleLbl="revTx" presStyleIdx="5" presStyleCnt="8"/>
      <dgm:spPr/>
    </dgm:pt>
    <dgm:pt modelId="{385659C1-8AD1-437B-B407-E2E331C0DBED}" type="pres">
      <dgm:prSet presAssocID="{D522932D-6A68-4F40-92E7-BCFE3C676907}" presName="vert2" presStyleCnt="0"/>
      <dgm:spPr/>
    </dgm:pt>
    <dgm:pt modelId="{7C3D74EA-ABE8-40E5-9567-6FA258868983}" type="pres">
      <dgm:prSet presAssocID="{D522932D-6A68-4F40-92E7-BCFE3C676907}" presName="thinLine2b" presStyleLbl="callout" presStyleIdx="2" presStyleCnt="4"/>
      <dgm:spPr/>
    </dgm:pt>
    <dgm:pt modelId="{6CC2531B-078D-4D0C-8777-6A31E85892ED}" type="pres">
      <dgm:prSet presAssocID="{D522932D-6A68-4F40-92E7-BCFE3C676907}" presName="vertSpace2b" presStyleCnt="0"/>
      <dgm:spPr/>
    </dgm:pt>
    <dgm:pt modelId="{9F3C23F3-E954-475E-B7BA-FE84AF13DA94}" type="pres">
      <dgm:prSet presAssocID="{AC3B46C1-2826-4557-B550-A559C8501E05}" presName="thickLine" presStyleLbl="alignNode1" presStyleIdx="3" presStyleCnt="4"/>
      <dgm:spPr/>
    </dgm:pt>
    <dgm:pt modelId="{E4601DC3-2F9D-4D86-A81A-4E40B0659EE3}" type="pres">
      <dgm:prSet presAssocID="{AC3B46C1-2826-4557-B550-A559C8501E05}" presName="horz1" presStyleCnt="0"/>
      <dgm:spPr/>
    </dgm:pt>
    <dgm:pt modelId="{665DEBC7-697A-42CD-BAAB-D9E8B588D627}" type="pres">
      <dgm:prSet presAssocID="{AC3B46C1-2826-4557-B550-A559C8501E05}" presName="tx1" presStyleLbl="revTx" presStyleIdx="6" presStyleCnt="8"/>
      <dgm:spPr/>
    </dgm:pt>
    <dgm:pt modelId="{073EAC1C-0A5A-4056-B4E8-7314FE32E8A4}" type="pres">
      <dgm:prSet presAssocID="{AC3B46C1-2826-4557-B550-A559C8501E05}" presName="vert1" presStyleCnt="0"/>
      <dgm:spPr/>
    </dgm:pt>
    <dgm:pt modelId="{802B3CC1-CB84-4E60-BB58-D110376F0F70}" type="pres">
      <dgm:prSet presAssocID="{154944ED-9113-445C-82FB-80DA138053D7}" presName="vertSpace2a" presStyleCnt="0"/>
      <dgm:spPr/>
    </dgm:pt>
    <dgm:pt modelId="{2A0092C6-87CD-4B89-B059-920FB2A1A0E9}" type="pres">
      <dgm:prSet presAssocID="{154944ED-9113-445C-82FB-80DA138053D7}" presName="horz2" presStyleCnt="0"/>
      <dgm:spPr/>
    </dgm:pt>
    <dgm:pt modelId="{C3B4793F-68DF-49E2-82B1-C0A86888B378}" type="pres">
      <dgm:prSet presAssocID="{154944ED-9113-445C-82FB-80DA138053D7}" presName="horzSpace2" presStyleCnt="0"/>
      <dgm:spPr/>
    </dgm:pt>
    <dgm:pt modelId="{3F303B1B-6603-42BC-BA58-4348462DFDA2}" type="pres">
      <dgm:prSet presAssocID="{154944ED-9113-445C-82FB-80DA138053D7}" presName="tx2" presStyleLbl="revTx" presStyleIdx="7" presStyleCnt="8"/>
      <dgm:spPr/>
    </dgm:pt>
    <dgm:pt modelId="{3FDD8D3F-E5C2-49C9-9EC5-45A53A0D6A9D}" type="pres">
      <dgm:prSet presAssocID="{154944ED-9113-445C-82FB-80DA138053D7}" presName="vert2" presStyleCnt="0"/>
      <dgm:spPr/>
    </dgm:pt>
    <dgm:pt modelId="{56650F47-68F6-482A-998B-B82A6B9E8CB8}" type="pres">
      <dgm:prSet presAssocID="{154944ED-9113-445C-82FB-80DA138053D7}" presName="thinLine2b" presStyleLbl="callout" presStyleIdx="3" presStyleCnt="4"/>
      <dgm:spPr/>
    </dgm:pt>
    <dgm:pt modelId="{A5F95A49-3184-4416-873E-D95E4FBB61C3}" type="pres">
      <dgm:prSet presAssocID="{154944ED-9113-445C-82FB-80DA138053D7}" presName="vertSpace2b" presStyleCnt="0"/>
      <dgm:spPr/>
    </dgm:pt>
  </dgm:ptLst>
  <dgm:cxnLst>
    <dgm:cxn modelId="{A557C755-16D7-4593-94F2-E7A6CFBB38D3}" srcId="{AC3B46C1-2826-4557-B550-A559C8501E05}" destId="{154944ED-9113-445C-82FB-80DA138053D7}" srcOrd="0" destOrd="0" parTransId="{79A51979-CCCE-4234-9814-09D1958995DD}" sibTransId="{860EEEDB-F2AB-4AF3-A107-F55487C7B1A0}"/>
    <dgm:cxn modelId="{99AB9177-CC8E-474B-82B3-EDF4EE49ED25}" type="presOf" srcId="{154944ED-9113-445C-82FB-80DA138053D7}" destId="{3F303B1B-6603-42BC-BA58-4348462DFDA2}" srcOrd="0" destOrd="0" presId="urn:microsoft.com/office/officeart/2008/layout/LinedList"/>
    <dgm:cxn modelId="{0FCC0A08-EB42-4B3E-A851-77B6BC6F78CE}" type="presOf" srcId="{D1C82614-2029-486F-92BD-892EB6EB5229}" destId="{5E9EAF84-E7F5-4BB0-B902-3DB79A2807D4}" srcOrd="0" destOrd="0" presId="urn:microsoft.com/office/officeart/2008/layout/LinedList"/>
    <dgm:cxn modelId="{1AB0F2E2-CCCF-4333-A01A-FCC435154A26}" srcId="{EB12E70B-C0BF-419D-87A5-FFC226062A40}" destId="{D522932D-6A68-4F40-92E7-BCFE3C676907}" srcOrd="0" destOrd="0" parTransId="{A5EC9F40-9FE9-4608-9DE3-F4E0573757B8}" sibTransId="{96E0E11B-200F-4266-8884-AC8A454C4DE6}"/>
    <dgm:cxn modelId="{CC886D41-65C4-4559-B94A-06C7286B054C}" type="presOf" srcId="{D49FDC5B-13AB-442E-B322-1482B5C20378}" destId="{D2B4B672-64AF-41A8-B83A-D397C5E3CF01}" srcOrd="0" destOrd="0" presId="urn:microsoft.com/office/officeart/2008/layout/LinedList"/>
    <dgm:cxn modelId="{FCE28AC1-6BFE-49D8-8F9D-355EFAFB4BB8}" type="presOf" srcId="{AC3B46C1-2826-4557-B550-A559C8501E05}" destId="{665DEBC7-697A-42CD-BAAB-D9E8B588D627}" srcOrd="0" destOrd="0" presId="urn:microsoft.com/office/officeart/2008/layout/LinedList"/>
    <dgm:cxn modelId="{C7F74D2B-366A-41D7-BE35-BD9ACD6A4327}" srcId="{D342F418-D44F-4B8C-9B4B-19F0D0CC93B7}" destId="{D49FDC5B-13AB-442E-B322-1482B5C20378}" srcOrd="0" destOrd="0" parTransId="{61B1F6B9-16B3-4CA3-99ED-B3DAC950D8CF}" sibTransId="{53F9BA32-C2F4-43D3-BAA0-74A3395BC5AB}"/>
    <dgm:cxn modelId="{C13C62B2-8385-473E-AB87-9C15E03AC5B9}" srcId="{86041B62-6737-42C9-9744-48F6585E4FD7}" destId="{F037630E-150E-4D27-82B2-1534A8BF240A}" srcOrd="0" destOrd="0" parTransId="{A1645A46-8674-4AE1-834C-D6A6B540E839}" sibTransId="{9FBAA95F-ACE4-4A6B-B80A-9A9BE1AAF5FA}"/>
    <dgm:cxn modelId="{27E31143-DA1B-4E83-ABDF-4EB4977FF67E}" srcId="{D1C82614-2029-486F-92BD-892EB6EB5229}" destId="{EB12E70B-C0BF-419D-87A5-FFC226062A40}" srcOrd="2" destOrd="0" parTransId="{AB676B1C-C95C-477B-BF3F-6404BDB53BCD}" sibTransId="{4C5D7B68-7D7B-4EC4-8768-E2C006B47FF4}"/>
    <dgm:cxn modelId="{00535795-6948-4B6D-9EC7-C24CCC760AA1}" srcId="{D1C82614-2029-486F-92BD-892EB6EB5229}" destId="{AC3B46C1-2826-4557-B550-A559C8501E05}" srcOrd="3" destOrd="0" parTransId="{CD36B3E2-9E02-46B4-B0DC-FEF3E595C9AE}" sibTransId="{8FA17559-FEE6-4B5E-81AE-2434AC1B2DCB}"/>
    <dgm:cxn modelId="{B501104B-8032-4370-9C66-84405BCF11C7}" type="presOf" srcId="{86041B62-6737-42C9-9744-48F6585E4FD7}" destId="{D52B0905-A399-4468-A400-A70230FD0F80}" srcOrd="0" destOrd="0" presId="urn:microsoft.com/office/officeart/2008/layout/LinedList"/>
    <dgm:cxn modelId="{BA07C54C-7CBB-465B-B3B0-BA54593C35B3}" type="presOf" srcId="{D522932D-6A68-4F40-92E7-BCFE3C676907}" destId="{AE94805F-CCFC-4D69-BC42-31D36A7FD3DF}" srcOrd="0" destOrd="0" presId="urn:microsoft.com/office/officeart/2008/layout/LinedList"/>
    <dgm:cxn modelId="{DFCE9181-D58E-4A92-BF9A-A06EF6E0EFD9}" type="presOf" srcId="{EB12E70B-C0BF-419D-87A5-FFC226062A40}" destId="{0E68EFB2-BA07-40DD-8A15-85406D059E51}" srcOrd="0" destOrd="0" presId="urn:microsoft.com/office/officeart/2008/layout/LinedList"/>
    <dgm:cxn modelId="{492EC4AF-A805-4197-82FB-FD2C762FBEB3}" srcId="{D1C82614-2029-486F-92BD-892EB6EB5229}" destId="{D342F418-D44F-4B8C-9B4B-19F0D0CC93B7}" srcOrd="1" destOrd="0" parTransId="{4D24D2C1-7E21-441A-AC21-D44F310D3BC4}" sibTransId="{7937CFAC-790D-43BC-A193-C33EFBA01545}"/>
    <dgm:cxn modelId="{D8787B38-E9F1-4360-9902-E93226BFAEDB}" type="presOf" srcId="{F037630E-150E-4D27-82B2-1534A8BF240A}" destId="{45BAF34B-407A-41F5-8C54-A829D51A72DA}" srcOrd="0" destOrd="0" presId="urn:microsoft.com/office/officeart/2008/layout/LinedList"/>
    <dgm:cxn modelId="{4B3069AB-E7D2-4AD6-A2E1-DC9273304894}" srcId="{D1C82614-2029-486F-92BD-892EB6EB5229}" destId="{86041B62-6737-42C9-9744-48F6585E4FD7}" srcOrd="0" destOrd="0" parTransId="{C9DD7394-8AA6-4DE0-8681-8EE2883CCDFC}" sibTransId="{28B2F950-AD29-49E1-95BD-5842381797FB}"/>
    <dgm:cxn modelId="{34EB4EBE-3A7E-49E1-96E5-BBFA5916AC3C}" type="presOf" srcId="{D342F418-D44F-4B8C-9B4B-19F0D0CC93B7}" destId="{9C0B6067-A19C-4F4F-9642-00B3321D893E}" srcOrd="0" destOrd="0" presId="urn:microsoft.com/office/officeart/2008/layout/LinedList"/>
    <dgm:cxn modelId="{1B4BF287-B44E-4AB3-9CE0-D35D7BCCD265}" type="presParOf" srcId="{5E9EAF84-E7F5-4BB0-B902-3DB79A2807D4}" destId="{F8C97BA2-A717-4245-BB6D-415A5D5FF76A}" srcOrd="0" destOrd="0" presId="urn:microsoft.com/office/officeart/2008/layout/LinedList"/>
    <dgm:cxn modelId="{CA040675-3321-44D2-982B-3E314260D00A}" type="presParOf" srcId="{5E9EAF84-E7F5-4BB0-B902-3DB79A2807D4}" destId="{0E545D46-13E3-4081-8DD5-9A410CFDC49B}" srcOrd="1" destOrd="0" presId="urn:microsoft.com/office/officeart/2008/layout/LinedList"/>
    <dgm:cxn modelId="{66ED98EF-536D-4302-BE74-ED0FA4B08D2C}" type="presParOf" srcId="{0E545D46-13E3-4081-8DD5-9A410CFDC49B}" destId="{D52B0905-A399-4468-A400-A70230FD0F80}" srcOrd="0" destOrd="0" presId="urn:microsoft.com/office/officeart/2008/layout/LinedList"/>
    <dgm:cxn modelId="{C176733F-2078-4ED8-8166-6A5451D91D96}" type="presParOf" srcId="{0E545D46-13E3-4081-8DD5-9A410CFDC49B}" destId="{9F517600-BCF0-427E-89BF-F5C4053DD779}" srcOrd="1" destOrd="0" presId="urn:microsoft.com/office/officeart/2008/layout/LinedList"/>
    <dgm:cxn modelId="{3A2AD1FB-97E3-4EB8-B808-C936847A8451}" type="presParOf" srcId="{9F517600-BCF0-427E-89BF-F5C4053DD779}" destId="{EAF97AF8-2144-4458-8660-B0C49BEC8884}" srcOrd="0" destOrd="0" presId="urn:microsoft.com/office/officeart/2008/layout/LinedList"/>
    <dgm:cxn modelId="{44778ABB-C38D-4042-8742-CC8984B6E402}" type="presParOf" srcId="{9F517600-BCF0-427E-89BF-F5C4053DD779}" destId="{C0B24621-41D0-49AB-A1FA-1C2753BF2997}" srcOrd="1" destOrd="0" presId="urn:microsoft.com/office/officeart/2008/layout/LinedList"/>
    <dgm:cxn modelId="{F9B92EC5-5625-4834-9CA5-EE8799FF2569}" type="presParOf" srcId="{C0B24621-41D0-49AB-A1FA-1C2753BF2997}" destId="{450DCEBF-053C-4439-9892-39E7E20FCF5F}" srcOrd="0" destOrd="0" presId="urn:microsoft.com/office/officeart/2008/layout/LinedList"/>
    <dgm:cxn modelId="{4569EBC6-B307-4768-ABF1-9D8F4666674D}" type="presParOf" srcId="{C0B24621-41D0-49AB-A1FA-1C2753BF2997}" destId="{45BAF34B-407A-41F5-8C54-A829D51A72DA}" srcOrd="1" destOrd="0" presId="urn:microsoft.com/office/officeart/2008/layout/LinedList"/>
    <dgm:cxn modelId="{99653286-E454-4E71-A41E-80B89A8EA189}" type="presParOf" srcId="{C0B24621-41D0-49AB-A1FA-1C2753BF2997}" destId="{633753CA-1D85-486D-AD17-22A3B81D25D5}" srcOrd="2" destOrd="0" presId="urn:microsoft.com/office/officeart/2008/layout/LinedList"/>
    <dgm:cxn modelId="{AC94165B-26CF-418A-8A79-846DFBCE6C68}" type="presParOf" srcId="{9F517600-BCF0-427E-89BF-F5C4053DD779}" destId="{82026643-F941-4DED-88A6-1A9BA7D2AF56}" srcOrd="2" destOrd="0" presId="urn:microsoft.com/office/officeart/2008/layout/LinedList"/>
    <dgm:cxn modelId="{1100AFC9-3388-4B2B-9A07-B5E00550664B}" type="presParOf" srcId="{9F517600-BCF0-427E-89BF-F5C4053DD779}" destId="{D430D36B-3F6E-4578-B4CA-B74AB9DD7539}" srcOrd="3" destOrd="0" presId="urn:microsoft.com/office/officeart/2008/layout/LinedList"/>
    <dgm:cxn modelId="{F5F52611-DD88-4CED-B55B-81DB0C6ACCF1}" type="presParOf" srcId="{5E9EAF84-E7F5-4BB0-B902-3DB79A2807D4}" destId="{5FDA61CE-DD69-436A-BEC9-6F6AEBAB8D55}" srcOrd="2" destOrd="0" presId="urn:microsoft.com/office/officeart/2008/layout/LinedList"/>
    <dgm:cxn modelId="{3EF80322-D6D5-4B3B-A5EA-57E569A6168F}" type="presParOf" srcId="{5E9EAF84-E7F5-4BB0-B902-3DB79A2807D4}" destId="{1D07F13B-6B1F-4B86-8C91-47552F98A9C8}" srcOrd="3" destOrd="0" presId="urn:microsoft.com/office/officeart/2008/layout/LinedList"/>
    <dgm:cxn modelId="{75E9D24A-FB5B-47A5-8364-AA7BC8E70271}" type="presParOf" srcId="{1D07F13B-6B1F-4B86-8C91-47552F98A9C8}" destId="{9C0B6067-A19C-4F4F-9642-00B3321D893E}" srcOrd="0" destOrd="0" presId="urn:microsoft.com/office/officeart/2008/layout/LinedList"/>
    <dgm:cxn modelId="{496FB689-0F9E-4776-80D2-F4521ED114DD}" type="presParOf" srcId="{1D07F13B-6B1F-4B86-8C91-47552F98A9C8}" destId="{5B7B5305-1519-4802-A47F-46F4BCB13358}" srcOrd="1" destOrd="0" presId="urn:microsoft.com/office/officeart/2008/layout/LinedList"/>
    <dgm:cxn modelId="{B3EFB258-1051-45B2-BD9E-906B5276FD05}" type="presParOf" srcId="{5B7B5305-1519-4802-A47F-46F4BCB13358}" destId="{B2C866E9-F4D8-46F8-ADFB-200758252FEC}" srcOrd="0" destOrd="0" presId="urn:microsoft.com/office/officeart/2008/layout/LinedList"/>
    <dgm:cxn modelId="{D88F51C8-B85E-449E-9B96-A3AC7F3CD748}" type="presParOf" srcId="{5B7B5305-1519-4802-A47F-46F4BCB13358}" destId="{6A6966AE-D9FD-440C-8BB5-23E15C7293AA}" srcOrd="1" destOrd="0" presId="urn:microsoft.com/office/officeart/2008/layout/LinedList"/>
    <dgm:cxn modelId="{0345CEE9-EA46-4104-BD18-7511298821BA}" type="presParOf" srcId="{6A6966AE-D9FD-440C-8BB5-23E15C7293AA}" destId="{27560E62-399D-4F80-8D04-39708D5D6374}" srcOrd="0" destOrd="0" presId="urn:microsoft.com/office/officeart/2008/layout/LinedList"/>
    <dgm:cxn modelId="{27322925-25B4-427B-B953-D3E15F40587F}" type="presParOf" srcId="{6A6966AE-D9FD-440C-8BB5-23E15C7293AA}" destId="{D2B4B672-64AF-41A8-B83A-D397C5E3CF01}" srcOrd="1" destOrd="0" presId="urn:microsoft.com/office/officeart/2008/layout/LinedList"/>
    <dgm:cxn modelId="{310F7885-A5F9-4C75-9BBA-56235E4AFE7B}" type="presParOf" srcId="{6A6966AE-D9FD-440C-8BB5-23E15C7293AA}" destId="{690565B1-DC1F-4241-8394-D6B5EE239F04}" srcOrd="2" destOrd="0" presId="urn:microsoft.com/office/officeart/2008/layout/LinedList"/>
    <dgm:cxn modelId="{94B08F8D-179A-484F-93E3-217100BDA6B3}" type="presParOf" srcId="{5B7B5305-1519-4802-A47F-46F4BCB13358}" destId="{560E9C55-9490-46BC-8222-6E87B2B50975}" srcOrd="2" destOrd="0" presId="urn:microsoft.com/office/officeart/2008/layout/LinedList"/>
    <dgm:cxn modelId="{E3A7361D-38A4-4A7F-8E76-BD8A90E7D494}" type="presParOf" srcId="{5B7B5305-1519-4802-A47F-46F4BCB13358}" destId="{C10FACAC-9FD0-4ABC-AC4F-F22AE1322150}" srcOrd="3" destOrd="0" presId="urn:microsoft.com/office/officeart/2008/layout/LinedList"/>
    <dgm:cxn modelId="{516E7D99-4CC0-4ACC-867A-69FFBC0A44EC}" type="presParOf" srcId="{5E9EAF84-E7F5-4BB0-B902-3DB79A2807D4}" destId="{52B8415B-E157-4053-BBB5-A95DDEA2E81F}" srcOrd="4" destOrd="0" presId="urn:microsoft.com/office/officeart/2008/layout/LinedList"/>
    <dgm:cxn modelId="{66C0D547-5658-46F8-86FC-4C3ACA37FC62}" type="presParOf" srcId="{5E9EAF84-E7F5-4BB0-B902-3DB79A2807D4}" destId="{7742092B-DFDE-42BB-91EF-B3462EB58E91}" srcOrd="5" destOrd="0" presId="urn:microsoft.com/office/officeart/2008/layout/LinedList"/>
    <dgm:cxn modelId="{8E0B6D5E-650E-4E1D-839D-49ED377211C3}" type="presParOf" srcId="{7742092B-DFDE-42BB-91EF-B3462EB58E91}" destId="{0E68EFB2-BA07-40DD-8A15-85406D059E51}" srcOrd="0" destOrd="0" presId="urn:microsoft.com/office/officeart/2008/layout/LinedList"/>
    <dgm:cxn modelId="{0F2A4FF9-7D16-4160-A763-EFF1A3CE3D1E}" type="presParOf" srcId="{7742092B-DFDE-42BB-91EF-B3462EB58E91}" destId="{85766B70-03A2-4709-9238-3B96B2E4C658}" srcOrd="1" destOrd="0" presId="urn:microsoft.com/office/officeart/2008/layout/LinedList"/>
    <dgm:cxn modelId="{777CC12C-3F7C-4492-8B2C-A5D8315376F7}" type="presParOf" srcId="{85766B70-03A2-4709-9238-3B96B2E4C658}" destId="{F8CC9D86-AE2C-4444-A845-B4FC06B09B9E}" srcOrd="0" destOrd="0" presId="urn:microsoft.com/office/officeart/2008/layout/LinedList"/>
    <dgm:cxn modelId="{5A2312F2-8A50-4D68-8C73-BE8B9597366F}" type="presParOf" srcId="{85766B70-03A2-4709-9238-3B96B2E4C658}" destId="{0910E9FE-1BCF-421C-8F68-0258F060EE6C}" srcOrd="1" destOrd="0" presId="urn:microsoft.com/office/officeart/2008/layout/LinedList"/>
    <dgm:cxn modelId="{7918E1C7-0A77-44BC-8BFE-525B65694F5F}" type="presParOf" srcId="{0910E9FE-1BCF-421C-8F68-0258F060EE6C}" destId="{593B680C-76B2-483B-BCB3-3704800D4D63}" srcOrd="0" destOrd="0" presId="urn:microsoft.com/office/officeart/2008/layout/LinedList"/>
    <dgm:cxn modelId="{21E90FA0-892C-4F0C-9D63-0340DA54CBF7}" type="presParOf" srcId="{0910E9FE-1BCF-421C-8F68-0258F060EE6C}" destId="{AE94805F-CCFC-4D69-BC42-31D36A7FD3DF}" srcOrd="1" destOrd="0" presId="urn:microsoft.com/office/officeart/2008/layout/LinedList"/>
    <dgm:cxn modelId="{915260D4-D4ED-44DE-B57B-7A7F7BF895E5}" type="presParOf" srcId="{0910E9FE-1BCF-421C-8F68-0258F060EE6C}" destId="{385659C1-8AD1-437B-B407-E2E331C0DBED}" srcOrd="2" destOrd="0" presId="urn:microsoft.com/office/officeart/2008/layout/LinedList"/>
    <dgm:cxn modelId="{B4FC162B-9455-4DD8-AC52-2E9EE7DFDD2A}" type="presParOf" srcId="{85766B70-03A2-4709-9238-3B96B2E4C658}" destId="{7C3D74EA-ABE8-40E5-9567-6FA258868983}" srcOrd="2" destOrd="0" presId="urn:microsoft.com/office/officeart/2008/layout/LinedList"/>
    <dgm:cxn modelId="{A03735CE-B63F-467A-9D5A-06E307335102}" type="presParOf" srcId="{85766B70-03A2-4709-9238-3B96B2E4C658}" destId="{6CC2531B-078D-4D0C-8777-6A31E85892ED}" srcOrd="3" destOrd="0" presId="urn:microsoft.com/office/officeart/2008/layout/LinedList"/>
    <dgm:cxn modelId="{A9002C42-935D-42DA-96D5-958590944310}" type="presParOf" srcId="{5E9EAF84-E7F5-4BB0-B902-3DB79A2807D4}" destId="{9F3C23F3-E954-475E-B7BA-FE84AF13DA94}" srcOrd="6" destOrd="0" presId="urn:microsoft.com/office/officeart/2008/layout/LinedList"/>
    <dgm:cxn modelId="{13A322A2-AFF5-4FA0-BA38-7AB98C10E4EE}" type="presParOf" srcId="{5E9EAF84-E7F5-4BB0-B902-3DB79A2807D4}" destId="{E4601DC3-2F9D-4D86-A81A-4E40B0659EE3}" srcOrd="7" destOrd="0" presId="urn:microsoft.com/office/officeart/2008/layout/LinedList"/>
    <dgm:cxn modelId="{D8BCEAF2-061D-41CA-B44A-9DA596F5C4F2}" type="presParOf" srcId="{E4601DC3-2F9D-4D86-A81A-4E40B0659EE3}" destId="{665DEBC7-697A-42CD-BAAB-D9E8B588D627}" srcOrd="0" destOrd="0" presId="urn:microsoft.com/office/officeart/2008/layout/LinedList"/>
    <dgm:cxn modelId="{BF680836-7FBE-46B6-A8C7-658E6C23A11A}" type="presParOf" srcId="{E4601DC3-2F9D-4D86-A81A-4E40B0659EE3}" destId="{073EAC1C-0A5A-4056-B4E8-7314FE32E8A4}" srcOrd="1" destOrd="0" presId="urn:microsoft.com/office/officeart/2008/layout/LinedList"/>
    <dgm:cxn modelId="{3E648AE5-A1E1-4317-94A9-DB0AA18D8695}" type="presParOf" srcId="{073EAC1C-0A5A-4056-B4E8-7314FE32E8A4}" destId="{802B3CC1-CB84-4E60-BB58-D110376F0F70}" srcOrd="0" destOrd="0" presId="urn:microsoft.com/office/officeart/2008/layout/LinedList"/>
    <dgm:cxn modelId="{6AE1351B-FF06-4966-91B7-F148CF9789E7}" type="presParOf" srcId="{073EAC1C-0A5A-4056-B4E8-7314FE32E8A4}" destId="{2A0092C6-87CD-4B89-B059-920FB2A1A0E9}" srcOrd="1" destOrd="0" presId="urn:microsoft.com/office/officeart/2008/layout/LinedList"/>
    <dgm:cxn modelId="{E1F44683-D372-42B2-B116-2AF7E011C829}" type="presParOf" srcId="{2A0092C6-87CD-4B89-B059-920FB2A1A0E9}" destId="{C3B4793F-68DF-49E2-82B1-C0A86888B378}" srcOrd="0" destOrd="0" presId="urn:microsoft.com/office/officeart/2008/layout/LinedList"/>
    <dgm:cxn modelId="{70892AFE-6A85-402F-B8D9-34FE107004EC}" type="presParOf" srcId="{2A0092C6-87CD-4B89-B059-920FB2A1A0E9}" destId="{3F303B1B-6603-42BC-BA58-4348462DFDA2}" srcOrd="1" destOrd="0" presId="urn:microsoft.com/office/officeart/2008/layout/LinedList"/>
    <dgm:cxn modelId="{ED353442-043C-42CB-BF96-8AA5ABFDDB93}" type="presParOf" srcId="{2A0092C6-87CD-4B89-B059-920FB2A1A0E9}" destId="{3FDD8D3F-E5C2-49C9-9EC5-45A53A0D6A9D}" srcOrd="2" destOrd="0" presId="urn:microsoft.com/office/officeart/2008/layout/LinedList"/>
    <dgm:cxn modelId="{6B195D38-2116-4ABC-A136-A5CFC6E53469}" type="presParOf" srcId="{073EAC1C-0A5A-4056-B4E8-7314FE32E8A4}" destId="{56650F47-68F6-482A-998B-B82A6B9E8CB8}" srcOrd="2" destOrd="0" presId="urn:microsoft.com/office/officeart/2008/layout/LinedList"/>
    <dgm:cxn modelId="{7782407F-3C6E-444C-9177-4D94C1FB48A3}" type="presParOf" srcId="{073EAC1C-0A5A-4056-B4E8-7314FE32E8A4}" destId="{A5F95A49-3184-4416-873E-D95E4FBB61C3}" srcOrd="3"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D800702-796C-4544-869B-75778A822CC3}" type="doc">
      <dgm:prSet loTypeId="urn:microsoft.com/office/officeart/2008/layout/HalfCircleOrganizationChart" loCatId="hierarchy" qsTypeId="urn:microsoft.com/office/officeart/2005/8/quickstyle/simple1" qsCatId="simple" csTypeId="urn:microsoft.com/office/officeart/2005/8/colors/colorful4" csCatId="colorful" phldr="1"/>
      <dgm:spPr/>
      <dgm:t>
        <a:bodyPr/>
        <a:lstStyle/>
        <a:p>
          <a:endParaRPr lang="es-ES"/>
        </a:p>
      </dgm:t>
    </dgm:pt>
    <dgm:pt modelId="{5E3F272C-7E44-41E3-9E57-939679C5B26A}">
      <dgm:prSet phldrT="[Texto]"/>
      <dgm:spPr/>
      <dgm:t>
        <a:bodyPr/>
        <a:lstStyle/>
        <a:p>
          <a:r>
            <a:rPr lang="es-ES" dirty="0"/>
            <a:t>Fresadoras</a:t>
          </a:r>
        </a:p>
      </dgm:t>
    </dgm:pt>
    <dgm:pt modelId="{B7AF4F76-831F-478D-B4B3-7128B15C3218}" type="parTrans" cxnId="{8940D701-83DC-4F70-AFE9-6BFA7808CBEB}">
      <dgm:prSet/>
      <dgm:spPr/>
      <dgm:t>
        <a:bodyPr/>
        <a:lstStyle/>
        <a:p>
          <a:endParaRPr lang="es-ES"/>
        </a:p>
      </dgm:t>
    </dgm:pt>
    <dgm:pt modelId="{21874EA0-1EC6-4237-9243-81E81E3D3294}" type="sibTrans" cxnId="{8940D701-83DC-4F70-AFE9-6BFA7808CBEB}">
      <dgm:prSet/>
      <dgm:spPr/>
      <dgm:t>
        <a:bodyPr/>
        <a:lstStyle/>
        <a:p>
          <a:endParaRPr lang="es-ES"/>
        </a:p>
      </dgm:t>
    </dgm:pt>
    <dgm:pt modelId="{8DAEE708-5227-4945-9E9A-9BC6D55A4CF9}">
      <dgm:prSet phldrT="[Texto]"/>
      <dgm:spPr/>
      <dgm:t>
        <a:bodyPr/>
        <a:lstStyle/>
        <a:p>
          <a:r>
            <a:rPr lang="es-ES" dirty="0"/>
            <a:t>Vertical</a:t>
          </a:r>
        </a:p>
      </dgm:t>
    </dgm:pt>
    <dgm:pt modelId="{EF0004A1-0358-476F-8AED-6F25F9D103D3}" type="parTrans" cxnId="{31BEA8AE-7FDB-4509-8521-FA79DBC1932A}">
      <dgm:prSet/>
      <dgm:spPr/>
      <dgm:t>
        <a:bodyPr/>
        <a:lstStyle/>
        <a:p>
          <a:endParaRPr lang="es-ES"/>
        </a:p>
      </dgm:t>
    </dgm:pt>
    <dgm:pt modelId="{14AA8A33-E33B-4FC9-A652-FE42D8D5C39F}" type="sibTrans" cxnId="{31BEA8AE-7FDB-4509-8521-FA79DBC1932A}">
      <dgm:prSet/>
      <dgm:spPr/>
      <dgm:t>
        <a:bodyPr/>
        <a:lstStyle/>
        <a:p>
          <a:endParaRPr lang="es-ES"/>
        </a:p>
      </dgm:t>
    </dgm:pt>
    <dgm:pt modelId="{534DE86A-96BB-4650-BF96-25DC074BEA0B}">
      <dgm:prSet phldrT="[Texto]"/>
      <dgm:spPr/>
      <dgm:t>
        <a:bodyPr/>
        <a:lstStyle/>
        <a:p>
          <a:r>
            <a:rPr lang="es-ES" dirty="0"/>
            <a:t>Horizontal</a:t>
          </a:r>
        </a:p>
      </dgm:t>
    </dgm:pt>
    <dgm:pt modelId="{E7B163A4-6423-4964-A6D4-CB74E995F5C2}" type="parTrans" cxnId="{B626C4FE-4092-4B85-8CB7-E152547324DD}">
      <dgm:prSet/>
      <dgm:spPr/>
      <dgm:t>
        <a:bodyPr/>
        <a:lstStyle/>
        <a:p>
          <a:endParaRPr lang="es-ES"/>
        </a:p>
      </dgm:t>
    </dgm:pt>
    <dgm:pt modelId="{74C06880-F082-4533-8352-1DE9231AFBA2}" type="sibTrans" cxnId="{B626C4FE-4092-4B85-8CB7-E152547324DD}">
      <dgm:prSet/>
      <dgm:spPr/>
      <dgm:t>
        <a:bodyPr/>
        <a:lstStyle/>
        <a:p>
          <a:endParaRPr lang="es-ES"/>
        </a:p>
      </dgm:t>
    </dgm:pt>
    <dgm:pt modelId="{D3CC59CC-0A7E-4709-A056-50DE56AC5809}">
      <dgm:prSet phldrT="[Texto]"/>
      <dgm:spPr/>
      <dgm:t>
        <a:bodyPr/>
        <a:lstStyle/>
        <a:p>
          <a:r>
            <a:rPr lang="es-ES" dirty="0"/>
            <a:t>Universal</a:t>
          </a:r>
        </a:p>
      </dgm:t>
    </dgm:pt>
    <dgm:pt modelId="{109F5D4C-E36E-4381-ABBF-3212C175C079}" type="parTrans" cxnId="{BB0AC94E-E587-429A-B731-94D6AB384AE9}">
      <dgm:prSet/>
      <dgm:spPr/>
      <dgm:t>
        <a:bodyPr/>
        <a:lstStyle/>
        <a:p>
          <a:endParaRPr lang="es-ES"/>
        </a:p>
      </dgm:t>
    </dgm:pt>
    <dgm:pt modelId="{3B07BB21-64A8-458A-90E8-8B1631A1CB3D}" type="sibTrans" cxnId="{BB0AC94E-E587-429A-B731-94D6AB384AE9}">
      <dgm:prSet/>
      <dgm:spPr/>
      <dgm:t>
        <a:bodyPr/>
        <a:lstStyle/>
        <a:p>
          <a:endParaRPr lang="es-ES"/>
        </a:p>
      </dgm:t>
    </dgm:pt>
    <dgm:pt modelId="{1E5D2822-1E27-4C35-ABBF-9A0E700F289A}" type="pres">
      <dgm:prSet presAssocID="{2D800702-796C-4544-869B-75778A822CC3}" presName="Name0" presStyleCnt="0">
        <dgm:presLayoutVars>
          <dgm:orgChart val="1"/>
          <dgm:chPref val="1"/>
          <dgm:dir/>
          <dgm:animOne val="branch"/>
          <dgm:animLvl val="lvl"/>
          <dgm:resizeHandles/>
        </dgm:presLayoutVars>
      </dgm:prSet>
      <dgm:spPr/>
    </dgm:pt>
    <dgm:pt modelId="{C121278D-D123-485D-8435-98772421A604}" type="pres">
      <dgm:prSet presAssocID="{5E3F272C-7E44-41E3-9E57-939679C5B26A}" presName="hierRoot1" presStyleCnt="0">
        <dgm:presLayoutVars>
          <dgm:hierBranch val="init"/>
        </dgm:presLayoutVars>
      </dgm:prSet>
      <dgm:spPr/>
    </dgm:pt>
    <dgm:pt modelId="{23EF4209-4F5C-4CBA-B6B8-9CBF12807F07}" type="pres">
      <dgm:prSet presAssocID="{5E3F272C-7E44-41E3-9E57-939679C5B26A}" presName="rootComposite1" presStyleCnt="0"/>
      <dgm:spPr/>
    </dgm:pt>
    <dgm:pt modelId="{E7098F43-7418-42C4-9781-392265501580}" type="pres">
      <dgm:prSet presAssocID="{5E3F272C-7E44-41E3-9E57-939679C5B26A}" presName="rootText1" presStyleLbl="alignAcc1" presStyleIdx="0" presStyleCnt="0">
        <dgm:presLayoutVars>
          <dgm:chPref val="3"/>
        </dgm:presLayoutVars>
      </dgm:prSet>
      <dgm:spPr/>
    </dgm:pt>
    <dgm:pt modelId="{A7328719-0A7D-4C5A-86C5-98ECB9CF29A7}" type="pres">
      <dgm:prSet presAssocID="{5E3F272C-7E44-41E3-9E57-939679C5B26A}" presName="topArc1" presStyleLbl="parChTrans1D1" presStyleIdx="0" presStyleCnt="8"/>
      <dgm:spPr/>
    </dgm:pt>
    <dgm:pt modelId="{7D2BC6BF-AF01-47E0-8920-B75FDBFA8586}" type="pres">
      <dgm:prSet presAssocID="{5E3F272C-7E44-41E3-9E57-939679C5B26A}" presName="bottomArc1" presStyleLbl="parChTrans1D1" presStyleIdx="1" presStyleCnt="8"/>
      <dgm:spPr/>
    </dgm:pt>
    <dgm:pt modelId="{28B0D674-998C-427C-8ECC-455FC0150997}" type="pres">
      <dgm:prSet presAssocID="{5E3F272C-7E44-41E3-9E57-939679C5B26A}" presName="topConnNode1" presStyleLbl="node1" presStyleIdx="0" presStyleCnt="0"/>
      <dgm:spPr/>
    </dgm:pt>
    <dgm:pt modelId="{60044195-EC09-4960-871E-091F0ABBB1F7}" type="pres">
      <dgm:prSet presAssocID="{5E3F272C-7E44-41E3-9E57-939679C5B26A}" presName="hierChild2" presStyleCnt="0"/>
      <dgm:spPr/>
    </dgm:pt>
    <dgm:pt modelId="{1D15539C-5ED6-4367-8325-D0725F6DF474}" type="pres">
      <dgm:prSet presAssocID="{EF0004A1-0358-476F-8AED-6F25F9D103D3}" presName="Name28" presStyleLbl="parChTrans1D2" presStyleIdx="0" presStyleCnt="3"/>
      <dgm:spPr/>
    </dgm:pt>
    <dgm:pt modelId="{2F350741-DDC1-4954-B261-8BEDC1411067}" type="pres">
      <dgm:prSet presAssocID="{8DAEE708-5227-4945-9E9A-9BC6D55A4CF9}" presName="hierRoot2" presStyleCnt="0">
        <dgm:presLayoutVars>
          <dgm:hierBranch val="init"/>
        </dgm:presLayoutVars>
      </dgm:prSet>
      <dgm:spPr/>
    </dgm:pt>
    <dgm:pt modelId="{3B5D8C7F-311F-4609-BF78-8393E7AF1FDC}" type="pres">
      <dgm:prSet presAssocID="{8DAEE708-5227-4945-9E9A-9BC6D55A4CF9}" presName="rootComposite2" presStyleCnt="0"/>
      <dgm:spPr/>
    </dgm:pt>
    <dgm:pt modelId="{2C754271-C8C3-486B-8F26-9361F75AB0E0}" type="pres">
      <dgm:prSet presAssocID="{8DAEE708-5227-4945-9E9A-9BC6D55A4CF9}" presName="rootText2" presStyleLbl="alignAcc1" presStyleIdx="0" presStyleCnt="0">
        <dgm:presLayoutVars>
          <dgm:chPref val="3"/>
        </dgm:presLayoutVars>
      </dgm:prSet>
      <dgm:spPr/>
    </dgm:pt>
    <dgm:pt modelId="{C707E64B-6F5B-4B65-AEE7-2B7A82C26390}" type="pres">
      <dgm:prSet presAssocID="{8DAEE708-5227-4945-9E9A-9BC6D55A4CF9}" presName="topArc2" presStyleLbl="parChTrans1D1" presStyleIdx="2" presStyleCnt="8"/>
      <dgm:spPr/>
    </dgm:pt>
    <dgm:pt modelId="{ECE43BA7-8C24-4988-846E-7F27BA16C8FB}" type="pres">
      <dgm:prSet presAssocID="{8DAEE708-5227-4945-9E9A-9BC6D55A4CF9}" presName="bottomArc2" presStyleLbl="parChTrans1D1" presStyleIdx="3" presStyleCnt="8"/>
      <dgm:spPr/>
    </dgm:pt>
    <dgm:pt modelId="{087259BC-734F-4350-A4BA-F4DBD9A09F0A}" type="pres">
      <dgm:prSet presAssocID="{8DAEE708-5227-4945-9E9A-9BC6D55A4CF9}" presName="topConnNode2" presStyleLbl="node2" presStyleIdx="0" presStyleCnt="0"/>
      <dgm:spPr/>
    </dgm:pt>
    <dgm:pt modelId="{2087D8C2-61AC-48D4-866C-82F25C4F759C}" type="pres">
      <dgm:prSet presAssocID="{8DAEE708-5227-4945-9E9A-9BC6D55A4CF9}" presName="hierChild4" presStyleCnt="0"/>
      <dgm:spPr/>
    </dgm:pt>
    <dgm:pt modelId="{4C5F6080-2BA5-4520-9100-529A4AEBF364}" type="pres">
      <dgm:prSet presAssocID="{8DAEE708-5227-4945-9E9A-9BC6D55A4CF9}" presName="hierChild5" presStyleCnt="0"/>
      <dgm:spPr/>
    </dgm:pt>
    <dgm:pt modelId="{81ACC22D-861A-40C7-9294-3E2D50F1AC08}" type="pres">
      <dgm:prSet presAssocID="{E7B163A4-6423-4964-A6D4-CB74E995F5C2}" presName="Name28" presStyleLbl="parChTrans1D2" presStyleIdx="1" presStyleCnt="3"/>
      <dgm:spPr/>
    </dgm:pt>
    <dgm:pt modelId="{8C171588-7248-40F9-9443-7881F549C0BE}" type="pres">
      <dgm:prSet presAssocID="{534DE86A-96BB-4650-BF96-25DC074BEA0B}" presName="hierRoot2" presStyleCnt="0">
        <dgm:presLayoutVars>
          <dgm:hierBranch val="init"/>
        </dgm:presLayoutVars>
      </dgm:prSet>
      <dgm:spPr/>
    </dgm:pt>
    <dgm:pt modelId="{499B2AC1-77A2-4634-BDE9-FB1209D72C0A}" type="pres">
      <dgm:prSet presAssocID="{534DE86A-96BB-4650-BF96-25DC074BEA0B}" presName="rootComposite2" presStyleCnt="0"/>
      <dgm:spPr/>
    </dgm:pt>
    <dgm:pt modelId="{EF89EBD2-14F8-42FD-818D-E0498771876C}" type="pres">
      <dgm:prSet presAssocID="{534DE86A-96BB-4650-BF96-25DC074BEA0B}" presName="rootText2" presStyleLbl="alignAcc1" presStyleIdx="0" presStyleCnt="0">
        <dgm:presLayoutVars>
          <dgm:chPref val="3"/>
        </dgm:presLayoutVars>
      </dgm:prSet>
      <dgm:spPr/>
    </dgm:pt>
    <dgm:pt modelId="{FB16D56A-5F68-4D87-83DD-A5C33344C3BD}" type="pres">
      <dgm:prSet presAssocID="{534DE86A-96BB-4650-BF96-25DC074BEA0B}" presName="topArc2" presStyleLbl="parChTrans1D1" presStyleIdx="4" presStyleCnt="8"/>
      <dgm:spPr/>
    </dgm:pt>
    <dgm:pt modelId="{B928742B-22BA-4856-A207-99D90E40BD99}" type="pres">
      <dgm:prSet presAssocID="{534DE86A-96BB-4650-BF96-25DC074BEA0B}" presName="bottomArc2" presStyleLbl="parChTrans1D1" presStyleIdx="5" presStyleCnt="8"/>
      <dgm:spPr/>
    </dgm:pt>
    <dgm:pt modelId="{003760A1-A65E-4170-9598-CA56C8DAE179}" type="pres">
      <dgm:prSet presAssocID="{534DE86A-96BB-4650-BF96-25DC074BEA0B}" presName="topConnNode2" presStyleLbl="node2" presStyleIdx="0" presStyleCnt="0"/>
      <dgm:spPr/>
    </dgm:pt>
    <dgm:pt modelId="{0D507B61-282A-473E-B1AF-E458231B45FB}" type="pres">
      <dgm:prSet presAssocID="{534DE86A-96BB-4650-BF96-25DC074BEA0B}" presName="hierChild4" presStyleCnt="0"/>
      <dgm:spPr/>
    </dgm:pt>
    <dgm:pt modelId="{056EA2D9-CADF-48D1-987F-2723B894B573}" type="pres">
      <dgm:prSet presAssocID="{534DE86A-96BB-4650-BF96-25DC074BEA0B}" presName="hierChild5" presStyleCnt="0"/>
      <dgm:spPr/>
    </dgm:pt>
    <dgm:pt modelId="{EEA07073-3CAC-458F-8A7A-AF1639ADCBA5}" type="pres">
      <dgm:prSet presAssocID="{109F5D4C-E36E-4381-ABBF-3212C175C079}" presName="Name28" presStyleLbl="parChTrans1D2" presStyleIdx="2" presStyleCnt="3"/>
      <dgm:spPr/>
    </dgm:pt>
    <dgm:pt modelId="{49FA8FB7-8EC0-4BE2-8733-049094E86A76}" type="pres">
      <dgm:prSet presAssocID="{D3CC59CC-0A7E-4709-A056-50DE56AC5809}" presName="hierRoot2" presStyleCnt="0">
        <dgm:presLayoutVars>
          <dgm:hierBranch val="init"/>
        </dgm:presLayoutVars>
      </dgm:prSet>
      <dgm:spPr/>
    </dgm:pt>
    <dgm:pt modelId="{8C72D9F5-8682-4B8A-9DD3-23D2A95D40B4}" type="pres">
      <dgm:prSet presAssocID="{D3CC59CC-0A7E-4709-A056-50DE56AC5809}" presName="rootComposite2" presStyleCnt="0"/>
      <dgm:spPr/>
    </dgm:pt>
    <dgm:pt modelId="{3435178B-27DF-48A0-8B38-445A072C2D76}" type="pres">
      <dgm:prSet presAssocID="{D3CC59CC-0A7E-4709-A056-50DE56AC5809}" presName="rootText2" presStyleLbl="alignAcc1" presStyleIdx="0" presStyleCnt="0">
        <dgm:presLayoutVars>
          <dgm:chPref val="3"/>
        </dgm:presLayoutVars>
      </dgm:prSet>
      <dgm:spPr/>
    </dgm:pt>
    <dgm:pt modelId="{89DFDFAD-EE9B-4039-8847-A79D38B19C50}" type="pres">
      <dgm:prSet presAssocID="{D3CC59CC-0A7E-4709-A056-50DE56AC5809}" presName="topArc2" presStyleLbl="parChTrans1D1" presStyleIdx="6" presStyleCnt="8"/>
      <dgm:spPr/>
    </dgm:pt>
    <dgm:pt modelId="{049A468D-4B29-47D5-95AD-E441A89E3EB9}" type="pres">
      <dgm:prSet presAssocID="{D3CC59CC-0A7E-4709-A056-50DE56AC5809}" presName="bottomArc2" presStyleLbl="parChTrans1D1" presStyleIdx="7" presStyleCnt="8"/>
      <dgm:spPr/>
    </dgm:pt>
    <dgm:pt modelId="{ECD4E875-30B2-4EA8-B30B-9FA027F78C49}" type="pres">
      <dgm:prSet presAssocID="{D3CC59CC-0A7E-4709-A056-50DE56AC5809}" presName="topConnNode2" presStyleLbl="node2" presStyleIdx="0" presStyleCnt="0"/>
      <dgm:spPr/>
    </dgm:pt>
    <dgm:pt modelId="{615A2A63-417B-432E-83C3-FFAF386A5739}" type="pres">
      <dgm:prSet presAssocID="{D3CC59CC-0A7E-4709-A056-50DE56AC5809}" presName="hierChild4" presStyleCnt="0"/>
      <dgm:spPr/>
    </dgm:pt>
    <dgm:pt modelId="{50BB0BBA-A602-4B23-B70D-882A4EA4D32A}" type="pres">
      <dgm:prSet presAssocID="{D3CC59CC-0A7E-4709-A056-50DE56AC5809}" presName="hierChild5" presStyleCnt="0"/>
      <dgm:spPr/>
    </dgm:pt>
    <dgm:pt modelId="{4B31924A-2131-46C3-AD14-A108CD1E788A}" type="pres">
      <dgm:prSet presAssocID="{5E3F272C-7E44-41E3-9E57-939679C5B26A}" presName="hierChild3" presStyleCnt="0"/>
      <dgm:spPr/>
    </dgm:pt>
  </dgm:ptLst>
  <dgm:cxnLst>
    <dgm:cxn modelId="{BB0AC94E-E587-429A-B731-94D6AB384AE9}" srcId="{5E3F272C-7E44-41E3-9E57-939679C5B26A}" destId="{D3CC59CC-0A7E-4709-A056-50DE56AC5809}" srcOrd="2" destOrd="0" parTransId="{109F5D4C-E36E-4381-ABBF-3212C175C079}" sibTransId="{3B07BB21-64A8-458A-90E8-8B1631A1CB3D}"/>
    <dgm:cxn modelId="{00EF4057-6599-4BD6-8322-D61802A6376D}" type="presOf" srcId="{E7B163A4-6423-4964-A6D4-CB74E995F5C2}" destId="{81ACC22D-861A-40C7-9294-3E2D50F1AC08}" srcOrd="0" destOrd="0" presId="urn:microsoft.com/office/officeart/2008/layout/HalfCircleOrganizationChart"/>
    <dgm:cxn modelId="{4C609225-8053-4213-9E8F-8577ADE2D38B}" type="presOf" srcId="{534DE86A-96BB-4650-BF96-25DC074BEA0B}" destId="{EF89EBD2-14F8-42FD-818D-E0498771876C}" srcOrd="0" destOrd="0" presId="urn:microsoft.com/office/officeart/2008/layout/HalfCircleOrganizationChart"/>
    <dgm:cxn modelId="{7C203ED2-1527-4C82-BE1B-52DCF877D330}" type="presOf" srcId="{D3CC59CC-0A7E-4709-A056-50DE56AC5809}" destId="{3435178B-27DF-48A0-8B38-445A072C2D76}" srcOrd="0" destOrd="0" presId="urn:microsoft.com/office/officeart/2008/layout/HalfCircleOrganizationChart"/>
    <dgm:cxn modelId="{01D8F774-F5C3-46E0-B557-1850230ADF6E}" type="presOf" srcId="{5E3F272C-7E44-41E3-9E57-939679C5B26A}" destId="{28B0D674-998C-427C-8ECC-455FC0150997}" srcOrd="1" destOrd="0" presId="urn:microsoft.com/office/officeart/2008/layout/HalfCircleOrganizationChart"/>
    <dgm:cxn modelId="{BDD32E90-D2D2-48BA-92FA-4A5503537617}" type="presOf" srcId="{2D800702-796C-4544-869B-75778A822CC3}" destId="{1E5D2822-1E27-4C35-ABBF-9A0E700F289A}" srcOrd="0" destOrd="0" presId="urn:microsoft.com/office/officeart/2008/layout/HalfCircleOrganizationChart"/>
    <dgm:cxn modelId="{31BEA8AE-7FDB-4509-8521-FA79DBC1932A}" srcId="{5E3F272C-7E44-41E3-9E57-939679C5B26A}" destId="{8DAEE708-5227-4945-9E9A-9BC6D55A4CF9}" srcOrd="0" destOrd="0" parTransId="{EF0004A1-0358-476F-8AED-6F25F9D103D3}" sibTransId="{14AA8A33-E33B-4FC9-A652-FE42D8D5C39F}"/>
    <dgm:cxn modelId="{CB741D49-DB47-4B5A-9228-27DC1B105FCC}" type="presOf" srcId="{5E3F272C-7E44-41E3-9E57-939679C5B26A}" destId="{E7098F43-7418-42C4-9781-392265501580}" srcOrd="0" destOrd="0" presId="urn:microsoft.com/office/officeart/2008/layout/HalfCircleOrganizationChart"/>
    <dgm:cxn modelId="{5F066372-6A6E-464C-AFBF-FE97FCF7EFCE}" type="presOf" srcId="{EF0004A1-0358-476F-8AED-6F25F9D103D3}" destId="{1D15539C-5ED6-4367-8325-D0725F6DF474}" srcOrd="0" destOrd="0" presId="urn:microsoft.com/office/officeart/2008/layout/HalfCircleOrganizationChart"/>
    <dgm:cxn modelId="{B626C4FE-4092-4B85-8CB7-E152547324DD}" srcId="{5E3F272C-7E44-41E3-9E57-939679C5B26A}" destId="{534DE86A-96BB-4650-BF96-25DC074BEA0B}" srcOrd="1" destOrd="0" parTransId="{E7B163A4-6423-4964-A6D4-CB74E995F5C2}" sibTransId="{74C06880-F082-4533-8352-1DE9231AFBA2}"/>
    <dgm:cxn modelId="{47849A3A-9526-4FAE-84B2-76B0AD7C19AC}" type="presOf" srcId="{8DAEE708-5227-4945-9E9A-9BC6D55A4CF9}" destId="{2C754271-C8C3-486B-8F26-9361F75AB0E0}" srcOrd="0" destOrd="0" presId="urn:microsoft.com/office/officeart/2008/layout/HalfCircleOrganizationChart"/>
    <dgm:cxn modelId="{31DC402A-B1F2-45C7-A5D6-D86C52ADD887}" type="presOf" srcId="{534DE86A-96BB-4650-BF96-25DC074BEA0B}" destId="{003760A1-A65E-4170-9598-CA56C8DAE179}" srcOrd="1" destOrd="0" presId="urn:microsoft.com/office/officeart/2008/layout/HalfCircleOrganizationChart"/>
    <dgm:cxn modelId="{4A2AE968-FAA0-4828-8415-63BAD44B02C2}" type="presOf" srcId="{109F5D4C-E36E-4381-ABBF-3212C175C079}" destId="{EEA07073-3CAC-458F-8A7A-AF1639ADCBA5}" srcOrd="0" destOrd="0" presId="urn:microsoft.com/office/officeart/2008/layout/HalfCircleOrganizationChart"/>
    <dgm:cxn modelId="{8940D701-83DC-4F70-AFE9-6BFA7808CBEB}" srcId="{2D800702-796C-4544-869B-75778A822CC3}" destId="{5E3F272C-7E44-41E3-9E57-939679C5B26A}" srcOrd="0" destOrd="0" parTransId="{B7AF4F76-831F-478D-B4B3-7128B15C3218}" sibTransId="{21874EA0-1EC6-4237-9243-81E81E3D3294}"/>
    <dgm:cxn modelId="{1D519715-31B7-40B1-BBFF-F16D9B24B065}" type="presOf" srcId="{8DAEE708-5227-4945-9E9A-9BC6D55A4CF9}" destId="{087259BC-734F-4350-A4BA-F4DBD9A09F0A}" srcOrd="1" destOrd="0" presId="urn:microsoft.com/office/officeart/2008/layout/HalfCircleOrganizationChart"/>
    <dgm:cxn modelId="{9F0D8FD1-4A14-4191-A75E-A5529260EB13}" type="presOf" srcId="{D3CC59CC-0A7E-4709-A056-50DE56AC5809}" destId="{ECD4E875-30B2-4EA8-B30B-9FA027F78C49}" srcOrd="1" destOrd="0" presId="urn:microsoft.com/office/officeart/2008/layout/HalfCircleOrganizationChart"/>
    <dgm:cxn modelId="{76455EA1-1CBB-4C4A-B664-07EC81F4DE2F}" type="presParOf" srcId="{1E5D2822-1E27-4C35-ABBF-9A0E700F289A}" destId="{C121278D-D123-485D-8435-98772421A604}" srcOrd="0" destOrd="0" presId="urn:microsoft.com/office/officeart/2008/layout/HalfCircleOrganizationChart"/>
    <dgm:cxn modelId="{BCE8163C-7FFD-4217-81A7-31FEC94AB77F}" type="presParOf" srcId="{C121278D-D123-485D-8435-98772421A604}" destId="{23EF4209-4F5C-4CBA-B6B8-9CBF12807F07}" srcOrd="0" destOrd="0" presId="urn:microsoft.com/office/officeart/2008/layout/HalfCircleOrganizationChart"/>
    <dgm:cxn modelId="{EDC0B1E8-5D80-4925-983D-F613D713E120}" type="presParOf" srcId="{23EF4209-4F5C-4CBA-B6B8-9CBF12807F07}" destId="{E7098F43-7418-42C4-9781-392265501580}" srcOrd="0" destOrd="0" presId="urn:microsoft.com/office/officeart/2008/layout/HalfCircleOrganizationChart"/>
    <dgm:cxn modelId="{0A44C294-7A9F-44A7-B30D-6893C58A1C86}" type="presParOf" srcId="{23EF4209-4F5C-4CBA-B6B8-9CBF12807F07}" destId="{A7328719-0A7D-4C5A-86C5-98ECB9CF29A7}" srcOrd="1" destOrd="0" presId="urn:microsoft.com/office/officeart/2008/layout/HalfCircleOrganizationChart"/>
    <dgm:cxn modelId="{27B3921F-7CB3-4472-9F44-629E702E0469}" type="presParOf" srcId="{23EF4209-4F5C-4CBA-B6B8-9CBF12807F07}" destId="{7D2BC6BF-AF01-47E0-8920-B75FDBFA8586}" srcOrd="2" destOrd="0" presId="urn:microsoft.com/office/officeart/2008/layout/HalfCircleOrganizationChart"/>
    <dgm:cxn modelId="{8A2A1457-18D0-4F3E-8981-AE5C6362EDE3}" type="presParOf" srcId="{23EF4209-4F5C-4CBA-B6B8-9CBF12807F07}" destId="{28B0D674-998C-427C-8ECC-455FC0150997}" srcOrd="3" destOrd="0" presId="urn:microsoft.com/office/officeart/2008/layout/HalfCircleOrganizationChart"/>
    <dgm:cxn modelId="{0B152175-305B-4A05-96F1-70FF365949DB}" type="presParOf" srcId="{C121278D-D123-485D-8435-98772421A604}" destId="{60044195-EC09-4960-871E-091F0ABBB1F7}" srcOrd="1" destOrd="0" presId="urn:microsoft.com/office/officeart/2008/layout/HalfCircleOrganizationChart"/>
    <dgm:cxn modelId="{5DA22325-3B18-4861-997D-5B4FECDA69D9}" type="presParOf" srcId="{60044195-EC09-4960-871E-091F0ABBB1F7}" destId="{1D15539C-5ED6-4367-8325-D0725F6DF474}" srcOrd="0" destOrd="0" presId="urn:microsoft.com/office/officeart/2008/layout/HalfCircleOrganizationChart"/>
    <dgm:cxn modelId="{69AEF9A4-F28E-4A0C-A672-252507294BAD}" type="presParOf" srcId="{60044195-EC09-4960-871E-091F0ABBB1F7}" destId="{2F350741-DDC1-4954-B261-8BEDC1411067}" srcOrd="1" destOrd="0" presId="urn:microsoft.com/office/officeart/2008/layout/HalfCircleOrganizationChart"/>
    <dgm:cxn modelId="{D7BA311F-24BB-4FFC-A911-E87B5B052461}" type="presParOf" srcId="{2F350741-DDC1-4954-B261-8BEDC1411067}" destId="{3B5D8C7F-311F-4609-BF78-8393E7AF1FDC}" srcOrd="0" destOrd="0" presId="urn:microsoft.com/office/officeart/2008/layout/HalfCircleOrganizationChart"/>
    <dgm:cxn modelId="{CCC8F693-12C8-4BA3-AC6C-A33C6133DDB1}" type="presParOf" srcId="{3B5D8C7F-311F-4609-BF78-8393E7AF1FDC}" destId="{2C754271-C8C3-486B-8F26-9361F75AB0E0}" srcOrd="0" destOrd="0" presId="urn:microsoft.com/office/officeart/2008/layout/HalfCircleOrganizationChart"/>
    <dgm:cxn modelId="{3B42E123-7A72-4E16-8CC2-080660F9BC0E}" type="presParOf" srcId="{3B5D8C7F-311F-4609-BF78-8393E7AF1FDC}" destId="{C707E64B-6F5B-4B65-AEE7-2B7A82C26390}" srcOrd="1" destOrd="0" presId="urn:microsoft.com/office/officeart/2008/layout/HalfCircleOrganizationChart"/>
    <dgm:cxn modelId="{FE54489A-F9A2-471E-9726-A61F85738447}" type="presParOf" srcId="{3B5D8C7F-311F-4609-BF78-8393E7AF1FDC}" destId="{ECE43BA7-8C24-4988-846E-7F27BA16C8FB}" srcOrd="2" destOrd="0" presId="urn:microsoft.com/office/officeart/2008/layout/HalfCircleOrganizationChart"/>
    <dgm:cxn modelId="{535E1281-29AA-4E81-BBEA-42B87F4CC5D9}" type="presParOf" srcId="{3B5D8C7F-311F-4609-BF78-8393E7AF1FDC}" destId="{087259BC-734F-4350-A4BA-F4DBD9A09F0A}" srcOrd="3" destOrd="0" presId="urn:microsoft.com/office/officeart/2008/layout/HalfCircleOrganizationChart"/>
    <dgm:cxn modelId="{2AB4E109-4D38-45E6-A895-B5D41AC794E9}" type="presParOf" srcId="{2F350741-DDC1-4954-B261-8BEDC1411067}" destId="{2087D8C2-61AC-48D4-866C-82F25C4F759C}" srcOrd="1" destOrd="0" presId="urn:microsoft.com/office/officeart/2008/layout/HalfCircleOrganizationChart"/>
    <dgm:cxn modelId="{C0AEBF47-6F62-4745-AC8F-DF908EAA1861}" type="presParOf" srcId="{2F350741-DDC1-4954-B261-8BEDC1411067}" destId="{4C5F6080-2BA5-4520-9100-529A4AEBF364}" srcOrd="2" destOrd="0" presId="urn:microsoft.com/office/officeart/2008/layout/HalfCircleOrganizationChart"/>
    <dgm:cxn modelId="{2E44A114-F3A5-4774-91EB-0D8BC2A56B7D}" type="presParOf" srcId="{60044195-EC09-4960-871E-091F0ABBB1F7}" destId="{81ACC22D-861A-40C7-9294-3E2D50F1AC08}" srcOrd="2" destOrd="0" presId="urn:microsoft.com/office/officeart/2008/layout/HalfCircleOrganizationChart"/>
    <dgm:cxn modelId="{E034565E-0BA4-42D7-B941-2ED70753AB3D}" type="presParOf" srcId="{60044195-EC09-4960-871E-091F0ABBB1F7}" destId="{8C171588-7248-40F9-9443-7881F549C0BE}" srcOrd="3" destOrd="0" presId="urn:microsoft.com/office/officeart/2008/layout/HalfCircleOrganizationChart"/>
    <dgm:cxn modelId="{5BFC6C0C-45C6-4A51-8092-40297DCCB93F}" type="presParOf" srcId="{8C171588-7248-40F9-9443-7881F549C0BE}" destId="{499B2AC1-77A2-4634-BDE9-FB1209D72C0A}" srcOrd="0" destOrd="0" presId="urn:microsoft.com/office/officeart/2008/layout/HalfCircleOrganizationChart"/>
    <dgm:cxn modelId="{4B414AA4-34BC-4650-9E33-A8B745099431}" type="presParOf" srcId="{499B2AC1-77A2-4634-BDE9-FB1209D72C0A}" destId="{EF89EBD2-14F8-42FD-818D-E0498771876C}" srcOrd="0" destOrd="0" presId="urn:microsoft.com/office/officeart/2008/layout/HalfCircleOrganizationChart"/>
    <dgm:cxn modelId="{B446F349-74BC-4EF3-AD5E-6185446B6BC7}" type="presParOf" srcId="{499B2AC1-77A2-4634-BDE9-FB1209D72C0A}" destId="{FB16D56A-5F68-4D87-83DD-A5C33344C3BD}" srcOrd="1" destOrd="0" presId="urn:microsoft.com/office/officeart/2008/layout/HalfCircleOrganizationChart"/>
    <dgm:cxn modelId="{C1E3FB46-9A58-4E9B-A01E-1A0892BC05EC}" type="presParOf" srcId="{499B2AC1-77A2-4634-BDE9-FB1209D72C0A}" destId="{B928742B-22BA-4856-A207-99D90E40BD99}" srcOrd="2" destOrd="0" presId="urn:microsoft.com/office/officeart/2008/layout/HalfCircleOrganizationChart"/>
    <dgm:cxn modelId="{18D668A1-CA41-46FB-B540-3B5328EB1678}" type="presParOf" srcId="{499B2AC1-77A2-4634-BDE9-FB1209D72C0A}" destId="{003760A1-A65E-4170-9598-CA56C8DAE179}" srcOrd="3" destOrd="0" presId="urn:microsoft.com/office/officeart/2008/layout/HalfCircleOrganizationChart"/>
    <dgm:cxn modelId="{B5A70744-E1F6-4D21-AEB6-590649278834}" type="presParOf" srcId="{8C171588-7248-40F9-9443-7881F549C0BE}" destId="{0D507B61-282A-473E-B1AF-E458231B45FB}" srcOrd="1" destOrd="0" presId="urn:microsoft.com/office/officeart/2008/layout/HalfCircleOrganizationChart"/>
    <dgm:cxn modelId="{908150EC-8536-4A02-89E2-636CE09754AA}" type="presParOf" srcId="{8C171588-7248-40F9-9443-7881F549C0BE}" destId="{056EA2D9-CADF-48D1-987F-2723B894B573}" srcOrd="2" destOrd="0" presId="urn:microsoft.com/office/officeart/2008/layout/HalfCircleOrganizationChart"/>
    <dgm:cxn modelId="{5F3780CA-8796-4568-8C70-6748D0FC07DA}" type="presParOf" srcId="{60044195-EC09-4960-871E-091F0ABBB1F7}" destId="{EEA07073-3CAC-458F-8A7A-AF1639ADCBA5}" srcOrd="4" destOrd="0" presId="urn:microsoft.com/office/officeart/2008/layout/HalfCircleOrganizationChart"/>
    <dgm:cxn modelId="{C8166C17-D868-473D-8415-13DE6F5DE8EF}" type="presParOf" srcId="{60044195-EC09-4960-871E-091F0ABBB1F7}" destId="{49FA8FB7-8EC0-4BE2-8733-049094E86A76}" srcOrd="5" destOrd="0" presId="urn:microsoft.com/office/officeart/2008/layout/HalfCircleOrganizationChart"/>
    <dgm:cxn modelId="{0750FE41-A375-4254-B436-9A7F34531AA4}" type="presParOf" srcId="{49FA8FB7-8EC0-4BE2-8733-049094E86A76}" destId="{8C72D9F5-8682-4B8A-9DD3-23D2A95D40B4}" srcOrd="0" destOrd="0" presId="urn:microsoft.com/office/officeart/2008/layout/HalfCircleOrganizationChart"/>
    <dgm:cxn modelId="{A33AE54A-7E2F-4EF4-85F2-C1E8E22C241D}" type="presParOf" srcId="{8C72D9F5-8682-4B8A-9DD3-23D2A95D40B4}" destId="{3435178B-27DF-48A0-8B38-445A072C2D76}" srcOrd="0" destOrd="0" presId="urn:microsoft.com/office/officeart/2008/layout/HalfCircleOrganizationChart"/>
    <dgm:cxn modelId="{04448C14-D2A4-4B32-B751-86F38F9C8431}" type="presParOf" srcId="{8C72D9F5-8682-4B8A-9DD3-23D2A95D40B4}" destId="{89DFDFAD-EE9B-4039-8847-A79D38B19C50}" srcOrd="1" destOrd="0" presId="urn:microsoft.com/office/officeart/2008/layout/HalfCircleOrganizationChart"/>
    <dgm:cxn modelId="{CE59B7E7-FFF0-4E7B-A283-A689CB54046F}" type="presParOf" srcId="{8C72D9F5-8682-4B8A-9DD3-23D2A95D40B4}" destId="{049A468D-4B29-47D5-95AD-E441A89E3EB9}" srcOrd="2" destOrd="0" presId="urn:microsoft.com/office/officeart/2008/layout/HalfCircleOrganizationChart"/>
    <dgm:cxn modelId="{41C32CAB-C0AC-44FC-A5DC-1BC78F16649D}" type="presParOf" srcId="{8C72D9F5-8682-4B8A-9DD3-23D2A95D40B4}" destId="{ECD4E875-30B2-4EA8-B30B-9FA027F78C49}" srcOrd="3" destOrd="0" presId="urn:microsoft.com/office/officeart/2008/layout/HalfCircleOrganizationChart"/>
    <dgm:cxn modelId="{169B8626-5CDC-4A16-83D1-E7335D109F1B}" type="presParOf" srcId="{49FA8FB7-8EC0-4BE2-8733-049094E86A76}" destId="{615A2A63-417B-432E-83C3-FFAF386A5739}" srcOrd="1" destOrd="0" presId="urn:microsoft.com/office/officeart/2008/layout/HalfCircleOrganizationChart"/>
    <dgm:cxn modelId="{9D783368-1F8F-4415-B4F0-1EEC2AF46F6F}" type="presParOf" srcId="{49FA8FB7-8EC0-4BE2-8733-049094E86A76}" destId="{50BB0BBA-A602-4B23-B70D-882A4EA4D32A}" srcOrd="2" destOrd="0" presId="urn:microsoft.com/office/officeart/2008/layout/HalfCircleOrganizationChart"/>
    <dgm:cxn modelId="{C97F67AC-A9B6-4DC4-B8BA-51A3B2F34CEB}" type="presParOf" srcId="{C121278D-D123-485D-8435-98772421A604}" destId="{4B31924A-2131-46C3-AD14-A108CD1E788A}" srcOrd="2" destOrd="0" presId="urn:microsoft.com/office/officeart/2008/layout/HalfCircleOrganizationChar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BB4199C-DEA6-4855-B2E4-4F45A114400E}" type="doc">
      <dgm:prSet loTypeId="urn:microsoft.com/office/officeart/2005/8/layout/pList1" loCatId="picture" qsTypeId="urn:microsoft.com/office/officeart/2005/8/quickstyle/3d3" qsCatId="3D" csTypeId="urn:microsoft.com/office/officeart/2005/8/colors/accent5_1" csCatId="accent5" phldr="1"/>
      <dgm:spPr/>
      <dgm:t>
        <a:bodyPr/>
        <a:lstStyle/>
        <a:p>
          <a:endParaRPr lang="es-ES"/>
        </a:p>
      </dgm:t>
    </dgm:pt>
    <dgm:pt modelId="{DC15923C-6D47-4935-BE0D-6818E88C0FCB}">
      <dgm:prSet phldrT="[Texto]"/>
      <dgm:spPr/>
      <dgm:t>
        <a:bodyPr/>
        <a:lstStyle/>
        <a:p>
          <a:r>
            <a:rPr lang="es-ES" dirty="0"/>
            <a:t>Cilíndricas</a:t>
          </a:r>
        </a:p>
      </dgm:t>
    </dgm:pt>
    <dgm:pt modelId="{D754C50F-9F41-4AB3-A74C-E844CA432AB5}" type="parTrans" cxnId="{21BAE8F9-0ECF-4055-A7F4-D4215310BCFE}">
      <dgm:prSet/>
      <dgm:spPr/>
      <dgm:t>
        <a:bodyPr/>
        <a:lstStyle/>
        <a:p>
          <a:endParaRPr lang="es-ES"/>
        </a:p>
      </dgm:t>
    </dgm:pt>
    <dgm:pt modelId="{25675688-5F9E-460E-B142-A2EBC1167F54}" type="sibTrans" cxnId="{21BAE8F9-0ECF-4055-A7F4-D4215310BCFE}">
      <dgm:prSet/>
      <dgm:spPr/>
      <dgm:t>
        <a:bodyPr/>
        <a:lstStyle/>
        <a:p>
          <a:endParaRPr lang="es-ES"/>
        </a:p>
      </dgm:t>
    </dgm:pt>
    <dgm:pt modelId="{02F100F5-FC2B-4E2C-A471-91445A0F0534}">
      <dgm:prSet phldrT="[Texto]"/>
      <dgm:spPr/>
      <dgm:t>
        <a:bodyPr/>
        <a:lstStyle/>
        <a:p>
          <a:r>
            <a:rPr lang="es-ES" dirty="0"/>
            <a:t>Circulares</a:t>
          </a:r>
        </a:p>
      </dgm:t>
    </dgm:pt>
    <dgm:pt modelId="{17F3775A-1D0A-462D-954D-A6E7A3B20DDF}" type="parTrans" cxnId="{17CA8FDA-11A1-4439-9366-13BA0311C4AC}">
      <dgm:prSet/>
      <dgm:spPr/>
      <dgm:t>
        <a:bodyPr/>
        <a:lstStyle/>
        <a:p>
          <a:endParaRPr lang="es-ES"/>
        </a:p>
      </dgm:t>
    </dgm:pt>
    <dgm:pt modelId="{53CAD245-0BD6-4534-8E58-4C3C3F53DCAC}" type="sibTrans" cxnId="{17CA8FDA-11A1-4439-9366-13BA0311C4AC}">
      <dgm:prSet/>
      <dgm:spPr/>
      <dgm:t>
        <a:bodyPr/>
        <a:lstStyle/>
        <a:p>
          <a:endParaRPr lang="es-ES"/>
        </a:p>
      </dgm:t>
    </dgm:pt>
    <dgm:pt modelId="{DFA4E580-7B6D-46B4-A624-C751AC673B43}">
      <dgm:prSet phldrT="[Texto]"/>
      <dgm:spPr/>
      <dgm:t>
        <a:bodyPr/>
        <a:lstStyle/>
        <a:p>
          <a:r>
            <a:rPr lang="es-ES" dirty="0"/>
            <a:t>Plato</a:t>
          </a:r>
        </a:p>
      </dgm:t>
    </dgm:pt>
    <dgm:pt modelId="{B3D93B18-6498-4659-9CEE-2565D9399D38}" type="parTrans" cxnId="{6D939D77-68C8-4020-B327-1C6C0411C6EF}">
      <dgm:prSet/>
      <dgm:spPr/>
      <dgm:t>
        <a:bodyPr/>
        <a:lstStyle/>
        <a:p>
          <a:endParaRPr lang="es-ES"/>
        </a:p>
      </dgm:t>
    </dgm:pt>
    <dgm:pt modelId="{3F00950E-ECF4-4B44-8010-8A1F286F0079}" type="sibTrans" cxnId="{6D939D77-68C8-4020-B327-1C6C0411C6EF}">
      <dgm:prSet/>
      <dgm:spPr/>
      <dgm:t>
        <a:bodyPr/>
        <a:lstStyle/>
        <a:p>
          <a:endParaRPr lang="es-ES"/>
        </a:p>
      </dgm:t>
    </dgm:pt>
    <dgm:pt modelId="{5FECA761-ED44-451C-B1EE-1DAC2FF1D5BF}">
      <dgm:prSet phldrT="[Texto]"/>
      <dgm:spPr/>
      <dgm:t>
        <a:bodyPr/>
        <a:lstStyle/>
        <a:p>
          <a:r>
            <a:rPr lang="es-ES" dirty="0"/>
            <a:t>Fresa madre</a:t>
          </a:r>
        </a:p>
      </dgm:t>
    </dgm:pt>
    <dgm:pt modelId="{76C14C9D-200D-4107-B2B3-7C5AF034E297}" type="parTrans" cxnId="{DC64B139-F619-4745-9BED-D6C2C377755F}">
      <dgm:prSet/>
      <dgm:spPr/>
      <dgm:t>
        <a:bodyPr/>
        <a:lstStyle/>
        <a:p>
          <a:endParaRPr lang="es-ES"/>
        </a:p>
      </dgm:t>
    </dgm:pt>
    <dgm:pt modelId="{0F1CAD23-6D5A-42BB-A346-E735979E3B99}" type="sibTrans" cxnId="{DC64B139-F619-4745-9BED-D6C2C377755F}">
      <dgm:prSet/>
      <dgm:spPr/>
      <dgm:t>
        <a:bodyPr/>
        <a:lstStyle/>
        <a:p>
          <a:endParaRPr lang="es-ES"/>
        </a:p>
      </dgm:t>
    </dgm:pt>
    <dgm:pt modelId="{75F79E7E-9561-4E2F-86A0-C08C7290F306}" type="pres">
      <dgm:prSet presAssocID="{BBB4199C-DEA6-4855-B2E4-4F45A114400E}" presName="Name0" presStyleCnt="0">
        <dgm:presLayoutVars>
          <dgm:dir/>
          <dgm:resizeHandles val="exact"/>
        </dgm:presLayoutVars>
      </dgm:prSet>
      <dgm:spPr/>
    </dgm:pt>
    <dgm:pt modelId="{AA48DBE6-1615-433B-ABA1-C393F1325531}" type="pres">
      <dgm:prSet presAssocID="{DC15923C-6D47-4935-BE0D-6818E88C0FCB}" presName="compNode" presStyleCnt="0"/>
      <dgm:spPr/>
    </dgm:pt>
    <dgm:pt modelId="{030721C9-5CCC-442F-8D1C-3951F88BBB47}" type="pres">
      <dgm:prSet presAssocID="{DC15923C-6D47-4935-BE0D-6818E88C0FCB}" presName="pictRect" presStyleLbl="node1" presStyleIdx="0" presStyleCnt="4"/>
      <dgm:spPr>
        <a:blipFill rotWithShape="1">
          <a:blip xmlns:r="http://schemas.openxmlformats.org/officeDocument/2006/relationships" r:embed="rId1"/>
          <a:stretch>
            <a:fillRect/>
          </a:stretch>
        </a:blipFill>
      </dgm:spPr>
    </dgm:pt>
    <dgm:pt modelId="{3586A0BF-3B93-47FC-BEA2-66529F803EAF}" type="pres">
      <dgm:prSet presAssocID="{DC15923C-6D47-4935-BE0D-6818E88C0FCB}" presName="textRect" presStyleLbl="revTx" presStyleIdx="0" presStyleCnt="4">
        <dgm:presLayoutVars>
          <dgm:bulletEnabled val="1"/>
        </dgm:presLayoutVars>
      </dgm:prSet>
      <dgm:spPr/>
    </dgm:pt>
    <dgm:pt modelId="{CEDD93C2-BD07-4993-9BDF-D9D8E7096614}" type="pres">
      <dgm:prSet presAssocID="{25675688-5F9E-460E-B142-A2EBC1167F54}" presName="sibTrans" presStyleLbl="sibTrans2D1" presStyleIdx="0" presStyleCnt="0"/>
      <dgm:spPr/>
    </dgm:pt>
    <dgm:pt modelId="{20E5CE17-969E-402E-9E27-3AF32BD1E4D3}" type="pres">
      <dgm:prSet presAssocID="{02F100F5-FC2B-4E2C-A471-91445A0F0534}" presName="compNode" presStyleCnt="0"/>
      <dgm:spPr/>
    </dgm:pt>
    <dgm:pt modelId="{8447A6D3-C368-4AB3-99FC-7FA82FF0C51A}" type="pres">
      <dgm:prSet presAssocID="{02F100F5-FC2B-4E2C-A471-91445A0F0534}" presName="pictRect" presStyleLbl="node1" presStyleIdx="1" presStyleCnt="4"/>
      <dgm:spPr>
        <a:blipFill rotWithShape="1">
          <a:blip xmlns:r="http://schemas.openxmlformats.org/officeDocument/2006/relationships" r:embed="rId2"/>
          <a:stretch>
            <a:fillRect/>
          </a:stretch>
        </a:blipFill>
      </dgm:spPr>
    </dgm:pt>
    <dgm:pt modelId="{9DE034FA-501D-42EE-B1BB-CDCF3980A672}" type="pres">
      <dgm:prSet presAssocID="{02F100F5-FC2B-4E2C-A471-91445A0F0534}" presName="textRect" presStyleLbl="revTx" presStyleIdx="1" presStyleCnt="4">
        <dgm:presLayoutVars>
          <dgm:bulletEnabled val="1"/>
        </dgm:presLayoutVars>
      </dgm:prSet>
      <dgm:spPr/>
    </dgm:pt>
    <dgm:pt modelId="{E6AE433E-0F34-483C-A23C-47BB4B5EBC52}" type="pres">
      <dgm:prSet presAssocID="{53CAD245-0BD6-4534-8E58-4C3C3F53DCAC}" presName="sibTrans" presStyleLbl="sibTrans2D1" presStyleIdx="0" presStyleCnt="0"/>
      <dgm:spPr/>
    </dgm:pt>
    <dgm:pt modelId="{81EA4F64-AE0F-4C12-B0F2-8C49053FDCF4}" type="pres">
      <dgm:prSet presAssocID="{DFA4E580-7B6D-46B4-A624-C751AC673B43}" presName="compNode" presStyleCnt="0"/>
      <dgm:spPr/>
    </dgm:pt>
    <dgm:pt modelId="{649FE823-886A-44E1-AF0C-D77BD6545B55}" type="pres">
      <dgm:prSet presAssocID="{DFA4E580-7B6D-46B4-A624-C751AC673B43}" presName="pictRect" presStyleLbl="node1" presStyleIdx="2" presStyleCnt="4"/>
      <dgm:spPr>
        <a:blipFill rotWithShape="1">
          <a:blip xmlns:r="http://schemas.openxmlformats.org/officeDocument/2006/relationships" r:embed="rId3"/>
          <a:stretch>
            <a:fillRect/>
          </a:stretch>
        </a:blipFill>
      </dgm:spPr>
    </dgm:pt>
    <dgm:pt modelId="{E132F8C9-7B5C-4BAE-81EC-4EBC01B9D067}" type="pres">
      <dgm:prSet presAssocID="{DFA4E580-7B6D-46B4-A624-C751AC673B43}" presName="textRect" presStyleLbl="revTx" presStyleIdx="2" presStyleCnt="4">
        <dgm:presLayoutVars>
          <dgm:bulletEnabled val="1"/>
        </dgm:presLayoutVars>
      </dgm:prSet>
      <dgm:spPr/>
    </dgm:pt>
    <dgm:pt modelId="{91D82453-0916-4BB2-8FD6-B5B2AEDC0FC1}" type="pres">
      <dgm:prSet presAssocID="{3F00950E-ECF4-4B44-8010-8A1F286F0079}" presName="sibTrans" presStyleLbl="sibTrans2D1" presStyleIdx="0" presStyleCnt="0"/>
      <dgm:spPr/>
    </dgm:pt>
    <dgm:pt modelId="{E7A81349-8651-46B1-A97C-631EB3D9B646}" type="pres">
      <dgm:prSet presAssocID="{5FECA761-ED44-451C-B1EE-1DAC2FF1D5BF}" presName="compNode" presStyleCnt="0"/>
      <dgm:spPr/>
    </dgm:pt>
    <dgm:pt modelId="{8F582F9A-A490-4370-994A-F2C8B7F167B9}" type="pres">
      <dgm:prSet presAssocID="{5FECA761-ED44-451C-B1EE-1DAC2FF1D5BF}" presName="pictRect" presStyleLbl="node1" presStyleIdx="3" presStyleCnt="4"/>
      <dgm:spPr>
        <a:blipFill rotWithShape="1">
          <a:blip xmlns:r="http://schemas.openxmlformats.org/officeDocument/2006/relationships" r:embed="rId4"/>
          <a:stretch>
            <a:fillRect/>
          </a:stretch>
        </a:blipFill>
      </dgm:spPr>
    </dgm:pt>
    <dgm:pt modelId="{760E41A0-A0E8-4B0B-A9EA-5565A8A703F0}" type="pres">
      <dgm:prSet presAssocID="{5FECA761-ED44-451C-B1EE-1DAC2FF1D5BF}" presName="textRect" presStyleLbl="revTx" presStyleIdx="3" presStyleCnt="4">
        <dgm:presLayoutVars>
          <dgm:bulletEnabled val="1"/>
        </dgm:presLayoutVars>
      </dgm:prSet>
      <dgm:spPr/>
    </dgm:pt>
  </dgm:ptLst>
  <dgm:cxnLst>
    <dgm:cxn modelId="{140FD739-0DC6-4D54-99F0-349B34F39BAA}" type="presOf" srcId="{DC15923C-6D47-4935-BE0D-6818E88C0FCB}" destId="{3586A0BF-3B93-47FC-BEA2-66529F803EAF}" srcOrd="0" destOrd="0" presId="urn:microsoft.com/office/officeart/2005/8/layout/pList1"/>
    <dgm:cxn modelId="{21BAE8F9-0ECF-4055-A7F4-D4215310BCFE}" srcId="{BBB4199C-DEA6-4855-B2E4-4F45A114400E}" destId="{DC15923C-6D47-4935-BE0D-6818E88C0FCB}" srcOrd="0" destOrd="0" parTransId="{D754C50F-9F41-4AB3-A74C-E844CA432AB5}" sibTransId="{25675688-5F9E-460E-B142-A2EBC1167F54}"/>
    <dgm:cxn modelId="{D1D2D614-4BBE-41EB-AC8F-E1FFE406C2E8}" type="presOf" srcId="{53CAD245-0BD6-4534-8E58-4C3C3F53DCAC}" destId="{E6AE433E-0F34-483C-A23C-47BB4B5EBC52}" srcOrd="0" destOrd="0" presId="urn:microsoft.com/office/officeart/2005/8/layout/pList1"/>
    <dgm:cxn modelId="{AB5D456E-A727-46EA-823D-80657F1A168D}" type="presOf" srcId="{BBB4199C-DEA6-4855-B2E4-4F45A114400E}" destId="{75F79E7E-9561-4E2F-86A0-C08C7290F306}" srcOrd="0" destOrd="0" presId="urn:microsoft.com/office/officeart/2005/8/layout/pList1"/>
    <dgm:cxn modelId="{F6820EC6-EC8B-45A9-8FA4-605298DACC4A}" type="presOf" srcId="{DFA4E580-7B6D-46B4-A624-C751AC673B43}" destId="{E132F8C9-7B5C-4BAE-81EC-4EBC01B9D067}" srcOrd="0" destOrd="0" presId="urn:microsoft.com/office/officeart/2005/8/layout/pList1"/>
    <dgm:cxn modelId="{DC64B139-F619-4745-9BED-D6C2C377755F}" srcId="{BBB4199C-DEA6-4855-B2E4-4F45A114400E}" destId="{5FECA761-ED44-451C-B1EE-1DAC2FF1D5BF}" srcOrd="3" destOrd="0" parTransId="{76C14C9D-200D-4107-B2B3-7C5AF034E297}" sibTransId="{0F1CAD23-6D5A-42BB-A346-E735979E3B99}"/>
    <dgm:cxn modelId="{AC6B4142-1A2A-4286-9E50-5141961F93DC}" type="presOf" srcId="{5FECA761-ED44-451C-B1EE-1DAC2FF1D5BF}" destId="{760E41A0-A0E8-4B0B-A9EA-5565A8A703F0}" srcOrd="0" destOrd="0" presId="urn:microsoft.com/office/officeart/2005/8/layout/pList1"/>
    <dgm:cxn modelId="{921D718C-03BE-41C1-9E65-D0DC28D2D142}" type="presOf" srcId="{25675688-5F9E-460E-B142-A2EBC1167F54}" destId="{CEDD93C2-BD07-4993-9BDF-D9D8E7096614}" srcOrd="0" destOrd="0" presId="urn:microsoft.com/office/officeart/2005/8/layout/pList1"/>
    <dgm:cxn modelId="{FA4B6FB6-EDD4-45ED-8519-8FD080794280}" type="presOf" srcId="{02F100F5-FC2B-4E2C-A471-91445A0F0534}" destId="{9DE034FA-501D-42EE-B1BB-CDCF3980A672}" srcOrd="0" destOrd="0" presId="urn:microsoft.com/office/officeart/2005/8/layout/pList1"/>
    <dgm:cxn modelId="{7D268C54-031E-4D32-8BF2-DCA8B386BB52}" type="presOf" srcId="{3F00950E-ECF4-4B44-8010-8A1F286F0079}" destId="{91D82453-0916-4BB2-8FD6-B5B2AEDC0FC1}" srcOrd="0" destOrd="0" presId="urn:microsoft.com/office/officeart/2005/8/layout/pList1"/>
    <dgm:cxn modelId="{6D939D77-68C8-4020-B327-1C6C0411C6EF}" srcId="{BBB4199C-DEA6-4855-B2E4-4F45A114400E}" destId="{DFA4E580-7B6D-46B4-A624-C751AC673B43}" srcOrd="2" destOrd="0" parTransId="{B3D93B18-6498-4659-9CEE-2565D9399D38}" sibTransId="{3F00950E-ECF4-4B44-8010-8A1F286F0079}"/>
    <dgm:cxn modelId="{17CA8FDA-11A1-4439-9366-13BA0311C4AC}" srcId="{BBB4199C-DEA6-4855-B2E4-4F45A114400E}" destId="{02F100F5-FC2B-4E2C-A471-91445A0F0534}" srcOrd="1" destOrd="0" parTransId="{17F3775A-1D0A-462D-954D-A6E7A3B20DDF}" sibTransId="{53CAD245-0BD6-4534-8E58-4C3C3F53DCAC}"/>
    <dgm:cxn modelId="{78141D45-3D5E-41BD-87F4-D44AD04EA8AE}" type="presParOf" srcId="{75F79E7E-9561-4E2F-86A0-C08C7290F306}" destId="{AA48DBE6-1615-433B-ABA1-C393F1325531}" srcOrd="0" destOrd="0" presId="urn:microsoft.com/office/officeart/2005/8/layout/pList1"/>
    <dgm:cxn modelId="{44203E74-58C1-4029-B4D7-16013E8F173E}" type="presParOf" srcId="{AA48DBE6-1615-433B-ABA1-C393F1325531}" destId="{030721C9-5CCC-442F-8D1C-3951F88BBB47}" srcOrd="0" destOrd="0" presId="urn:microsoft.com/office/officeart/2005/8/layout/pList1"/>
    <dgm:cxn modelId="{12FB4019-997F-4CCD-B471-F5331F286CB5}" type="presParOf" srcId="{AA48DBE6-1615-433B-ABA1-C393F1325531}" destId="{3586A0BF-3B93-47FC-BEA2-66529F803EAF}" srcOrd="1" destOrd="0" presId="urn:microsoft.com/office/officeart/2005/8/layout/pList1"/>
    <dgm:cxn modelId="{D03FAF02-027F-41D5-87E6-867E294F675D}" type="presParOf" srcId="{75F79E7E-9561-4E2F-86A0-C08C7290F306}" destId="{CEDD93C2-BD07-4993-9BDF-D9D8E7096614}" srcOrd="1" destOrd="0" presId="urn:microsoft.com/office/officeart/2005/8/layout/pList1"/>
    <dgm:cxn modelId="{391F7D49-14D1-4C22-B8A4-CD5A20A1038D}" type="presParOf" srcId="{75F79E7E-9561-4E2F-86A0-C08C7290F306}" destId="{20E5CE17-969E-402E-9E27-3AF32BD1E4D3}" srcOrd="2" destOrd="0" presId="urn:microsoft.com/office/officeart/2005/8/layout/pList1"/>
    <dgm:cxn modelId="{542ADAC8-00BC-45BF-A282-78787D9D81A1}" type="presParOf" srcId="{20E5CE17-969E-402E-9E27-3AF32BD1E4D3}" destId="{8447A6D3-C368-4AB3-99FC-7FA82FF0C51A}" srcOrd="0" destOrd="0" presId="urn:microsoft.com/office/officeart/2005/8/layout/pList1"/>
    <dgm:cxn modelId="{FE5F12D2-67E4-47F2-A86C-F15001E66BEE}" type="presParOf" srcId="{20E5CE17-969E-402E-9E27-3AF32BD1E4D3}" destId="{9DE034FA-501D-42EE-B1BB-CDCF3980A672}" srcOrd="1" destOrd="0" presId="urn:microsoft.com/office/officeart/2005/8/layout/pList1"/>
    <dgm:cxn modelId="{ABFB3D86-553C-4FD0-A712-81A9D20C7761}" type="presParOf" srcId="{75F79E7E-9561-4E2F-86A0-C08C7290F306}" destId="{E6AE433E-0F34-483C-A23C-47BB4B5EBC52}" srcOrd="3" destOrd="0" presId="urn:microsoft.com/office/officeart/2005/8/layout/pList1"/>
    <dgm:cxn modelId="{F678E909-1DCE-4F8B-AF47-4F35AD9E0CAD}" type="presParOf" srcId="{75F79E7E-9561-4E2F-86A0-C08C7290F306}" destId="{81EA4F64-AE0F-4C12-B0F2-8C49053FDCF4}" srcOrd="4" destOrd="0" presId="urn:microsoft.com/office/officeart/2005/8/layout/pList1"/>
    <dgm:cxn modelId="{1A30C0E2-8944-4A58-B688-96C2C25FA2F7}" type="presParOf" srcId="{81EA4F64-AE0F-4C12-B0F2-8C49053FDCF4}" destId="{649FE823-886A-44E1-AF0C-D77BD6545B55}" srcOrd="0" destOrd="0" presId="urn:microsoft.com/office/officeart/2005/8/layout/pList1"/>
    <dgm:cxn modelId="{CB15DA1A-F278-4712-B5C4-D6B1CEAAEFF2}" type="presParOf" srcId="{81EA4F64-AE0F-4C12-B0F2-8C49053FDCF4}" destId="{E132F8C9-7B5C-4BAE-81EC-4EBC01B9D067}" srcOrd="1" destOrd="0" presId="urn:microsoft.com/office/officeart/2005/8/layout/pList1"/>
    <dgm:cxn modelId="{245F04D4-53C5-480C-ABAD-7BBE1C0FB3C7}" type="presParOf" srcId="{75F79E7E-9561-4E2F-86A0-C08C7290F306}" destId="{91D82453-0916-4BB2-8FD6-B5B2AEDC0FC1}" srcOrd="5" destOrd="0" presId="urn:microsoft.com/office/officeart/2005/8/layout/pList1"/>
    <dgm:cxn modelId="{4459838D-35EA-423C-8E90-02A7CBF7D4F3}" type="presParOf" srcId="{75F79E7E-9561-4E2F-86A0-C08C7290F306}" destId="{E7A81349-8651-46B1-A97C-631EB3D9B646}" srcOrd="6" destOrd="0" presId="urn:microsoft.com/office/officeart/2005/8/layout/pList1"/>
    <dgm:cxn modelId="{FEFCF2EE-E77A-4535-8964-34B1D0F67468}" type="presParOf" srcId="{E7A81349-8651-46B1-A97C-631EB3D9B646}" destId="{8F582F9A-A490-4370-994A-F2C8B7F167B9}" srcOrd="0" destOrd="0" presId="urn:microsoft.com/office/officeart/2005/8/layout/pList1"/>
    <dgm:cxn modelId="{ACBF3FE0-4A9D-4172-A01A-9212EFB92A84}" type="presParOf" srcId="{E7A81349-8651-46B1-A97C-631EB3D9B646}" destId="{760E41A0-A0E8-4B0B-A9EA-5565A8A703F0}"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3CD0AF3-E5BF-4D8A-90A7-E93E1D29E6A3}" type="doc">
      <dgm:prSet loTypeId="urn:microsoft.com/office/officeart/2008/layout/PictureStrips" loCatId="list" qsTypeId="urn:microsoft.com/office/officeart/2005/8/quickstyle/simple1" qsCatId="simple" csTypeId="urn:microsoft.com/office/officeart/2005/8/colors/accent6_1" csCatId="accent6" phldr="1"/>
      <dgm:spPr/>
      <dgm:t>
        <a:bodyPr/>
        <a:lstStyle/>
        <a:p>
          <a:endParaRPr lang="es-ES"/>
        </a:p>
      </dgm:t>
    </dgm:pt>
    <dgm:pt modelId="{F5B4E2EA-674C-4BB6-B4D1-9E1D81442B89}">
      <dgm:prSet phldrT="[Texto]"/>
      <dgm:spPr/>
      <dgm:t>
        <a:bodyPr/>
        <a:lstStyle/>
        <a:p>
          <a:pPr algn="ctr"/>
          <a:r>
            <a:rPr lang="es-ES_tradnl" dirty="0"/>
            <a:t>  Planeado</a:t>
          </a:r>
          <a:endParaRPr lang="es-ES" dirty="0"/>
        </a:p>
      </dgm:t>
    </dgm:pt>
    <dgm:pt modelId="{94A86A30-B0F1-48E1-8CB0-8C65280CF840}" type="parTrans" cxnId="{8BA54DBE-9395-43DA-833F-3BB6014A0EFF}">
      <dgm:prSet/>
      <dgm:spPr/>
      <dgm:t>
        <a:bodyPr/>
        <a:lstStyle/>
        <a:p>
          <a:endParaRPr lang="es-ES"/>
        </a:p>
      </dgm:t>
    </dgm:pt>
    <dgm:pt modelId="{931FCFBE-C522-4B42-AEBF-842A30CE4E45}" type="sibTrans" cxnId="{8BA54DBE-9395-43DA-833F-3BB6014A0EFF}">
      <dgm:prSet/>
      <dgm:spPr/>
      <dgm:t>
        <a:bodyPr/>
        <a:lstStyle/>
        <a:p>
          <a:endParaRPr lang="es-ES"/>
        </a:p>
      </dgm:t>
    </dgm:pt>
    <dgm:pt modelId="{1E777E6F-39F4-484A-89F5-C8FF51BD51BE}">
      <dgm:prSet phldrT="[Texto]"/>
      <dgm:spPr/>
      <dgm:t>
        <a:bodyPr/>
        <a:lstStyle/>
        <a:p>
          <a:pPr algn="ctr"/>
          <a:r>
            <a:rPr lang="es-ES" dirty="0"/>
            <a:t>  Fresado en    escuadra</a:t>
          </a:r>
        </a:p>
      </dgm:t>
    </dgm:pt>
    <dgm:pt modelId="{625C0865-0EDC-40F5-9E08-376B5A2E9AFF}" type="parTrans" cxnId="{19CD3FED-833B-4001-91FD-B2DB53DE68CA}">
      <dgm:prSet/>
      <dgm:spPr/>
      <dgm:t>
        <a:bodyPr/>
        <a:lstStyle/>
        <a:p>
          <a:endParaRPr lang="es-ES"/>
        </a:p>
      </dgm:t>
    </dgm:pt>
    <dgm:pt modelId="{AA817667-7935-42CF-8873-AA72B47A33CB}" type="sibTrans" cxnId="{19CD3FED-833B-4001-91FD-B2DB53DE68CA}">
      <dgm:prSet/>
      <dgm:spPr/>
      <dgm:t>
        <a:bodyPr/>
        <a:lstStyle/>
        <a:p>
          <a:endParaRPr lang="es-ES"/>
        </a:p>
      </dgm:t>
    </dgm:pt>
    <dgm:pt modelId="{8040E5DF-D079-4AFE-8923-0B7BEFA2A3EE}">
      <dgm:prSet phldrT="[Texto]"/>
      <dgm:spPr/>
      <dgm:t>
        <a:bodyPr/>
        <a:lstStyle/>
        <a:p>
          <a:pPr algn="ctr"/>
          <a:r>
            <a:rPr lang="es-ES" dirty="0"/>
            <a:t>  </a:t>
          </a:r>
          <a:r>
            <a:rPr lang="es-ES" dirty="0" err="1"/>
            <a:t>Ranurado</a:t>
          </a:r>
          <a:endParaRPr lang="es-ES" dirty="0"/>
        </a:p>
      </dgm:t>
    </dgm:pt>
    <dgm:pt modelId="{9F6C7D60-2A26-40E0-9594-8C9C5F9FA207}" type="parTrans" cxnId="{C0791705-486C-457D-8B45-CC4BC3D76C94}">
      <dgm:prSet/>
      <dgm:spPr/>
      <dgm:t>
        <a:bodyPr/>
        <a:lstStyle/>
        <a:p>
          <a:endParaRPr lang="es-ES"/>
        </a:p>
      </dgm:t>
    </dgm:pt>
    <dgm:pt modelId="{5D2997B3-3729-406A-B444-099E67E438CC}" type="sibTrans" cxnId="{C0791705-486C-457D-8B45-CC4BC3D76C94}">
      <dgm:prSet/>
      <dgm:spPr/>
      <dgm:t>
        <a:bodyPr/>
        <a:lstStyle/>
        <a:p>
          <a:endParaRPr lang="es-ES"/>
        </a:p>
      </dgm:t>
    </dgm:pt>
    <dgm:pt modelId="{AA5E910A-9C49-42E3-B6F1-BE659DBEC333}">
      <dgm:prSet phldrT="[Texto]"/>
      <dgm:spPr/>
      <dgm:t>
        <a:bodyPr/>
        <a:lstStyle/>
        <a:p>
          <a:pPr algn="ctr"/>
          <a:r>
            <a:rPr lang="es-ES" dirty="0"/>
            <a:t> Perfilado</a:t>
          </a:r>
        </a:p>
      </dgm:t>
    </dgm:pt>
    <dgm:pt modelId="{4B8190EB-1FBE-449D-AC2B-BB763E029F54}" type="parTrans" cxnId="{001370D3-D791-49E8-9771-01672A11794F}">
      <dgm:prSet/>
      <dgm:spPr/>
      <dgm:t>
        <a:bodyPr/>
        <a:lstStyle/>
        <a:p>
          <a:endParaRPr lang="es-ES"/>
        </a:p>
      </dgm:t>
    </dgm:pt>
    <dgm:pt modelId="{65F1BC5D-07B1-42C1-BA37-F095D2989FB8}" type="sibTrans" cxnId="{001370D3-D791-49E8-9771-01672A11794F}">
      <dgm:prSet/>
      <dgm:spPr/>
      <dgm:t>
        <a:bodyPr/>
        <a:lstStyle/>
        <a:p>
          <a:endParaRPr lang="es-ES"/>
        </a:p>
      </dgm:t>
    </dgm:pt>
    <dgm:pt modelId="{198DC5CA-C833-4C94-835C-422E62D902F4}">
      <dgm:prSet phldrT="[Texto]"/>
      <dgm:spPr/>
      <dgm:t>
        <a:bodyPr/>
        <a:lstStyle/>
        <a:p>
          <a:pPr algn="ctr"/>
          <a:r>
            <a:rPr lang="es-ES" dirty="0"/>
            <a:t>Cavidades</a:t>
          </a:r>
        </a:p>
      </dgm:t>
    </dgm:pt>
    <dgm:pt modelId="{B53AB571-14F9-4C48-AF9D-6166B5E968E7}" type="parTrans" cxnId="{FD14E877-EA50-4026-AFDD-D82BA3392A01}">
      <dgm:prSet/>
      <dgm:spPr/>
      <dgm:t>
        <a:bodyPr/>
        <a:lstStyle/>
        <a:p>
          <a:endParaRPr lang="es-ES"/>
        </a:p>
      </dgm:t>
    </dgm:pt>
    <dgm:pt modelId="{308B67EA-6D62-44D0-B311-CAEF34DB42FA}" type="sibTrans" cxnId="{FD14E877-EA50-4026-AFDD-D82BA3392A01}">
      <dgm:prSet/>
      <dgm:spPr/>
      <dgm:t>
        <a:bodyPr/>
        <a:lstStyle/>
        <a:p>
          <a:endParaRPr lang="es-ES"/>
        </a:p>
      </dgm:t>
    </dgm:pt>
    <dgm:pt modelId="{48161E09-BD8E-412C-B6C7-7BE58C4C59B4}" type="pres">
      <dgm:prSet presAssocID="{F3CD0AF3-E5BF-4D8A-90A7-E93E1D29E6A3}" presName="Name0" presStyleCnt="0">
        <dgm:presLayoutVars>
          <dgm:dir/>
          <dgm:resizeHandles val="exact"/>
        </dgm:presLayoutVars>
      </dgm:prSet>
      <dgm:spPr/>
    </dgm:pt>
    <dgm:pt modelId="{F3E2ECAA-C1B6-4055-99D8-CCF92B2CB195}" type="pres">
      <dgm:prSet presAssocID="{F5B4E2EA-674C-4BB6-B4D1-9E1D81442B89}" presName="composite" presStyleCnt="0"/>
      <dgm:spPr/>
    </dgm:pt>
    <dgm:pt modelId="{F265FDC1-B955-4F1F-AAC0-514C5CB2875F}" type="pres">
      <dgm:prSet presAssocID="{F5B4E2EA-674C-4BB6-B4D1-9E1D81442B89}" presName="rect1" presStyleLbl="trAlignAcc1" presStyleIdx="0" presStyleCnt="5">
        <dgm:presLayoutVars>
          <dgm:bulletEnabled val="1"/>
        </dgm:presLayoutVars>
      </dgm:prSet>
      <dgm:spPr/>
    </dgm:pt>
    <dgm:pt modelId="{5FF2F93B-EBE5-4FCE-9956-3E5D21853791}" type="pres">
      <dgm:prSet presAssocID="{F5B4E2EA-674C-4BB6-B4D1-9E1D81442B89}" presName="rect2" presStyleLbl="fgImgPlace1" presStyleIdx="0" presStyleCnt="5" custScaleX="139367" custScaleY="88475" custLinFactNeighborX="-481"/>
      <dgm:spPr>
        <a:blipFill rotWithShape="1">
          <a:blip xmlns:r="http://schemas.openxmlformats.org/officeDocument/2006/relationships" r:embed="rId1"/>
          <a:stretch>
            <a:fillRect/>
          </a:stretch>
        </a:blipFill>
      </dgm:spPr>
    </dgm:pt>
    <dgm:pt modelId="{69C1D38C-08B3-4A21-968C-33253539FB49}" type="pres">
      <dgm:prSet presAssocID="{931FCFBE-C522-4B42-AEBF-842A30CE4E45}" presName="sibTrans" presStyleCnt="0"/>
      <dgm:spPr/>
    </dgm:pt>
    <dgm:pt modelId="{C4837841-F120-413D-9078-D19F4CDB3BAE}" type="pres">
      <dgm:prSet presAssocID="{1E777E6F-39F4-484A-89F5-C8FF51BD51BE}" presName="composite" presStyleCnt="0"/>
      <dgm:spPr/>
    </dgm:pt>
    <dgm:pt modelId="{9C686D6F-C0AF-4DE5-8FC2-881C3F946A3D}" type="pres">
      <dgm:prSet presAssocID="{1E777E6F-39F4-484A-89F5-C8FF51BD51BE}" presName="rect1" presStyleLbl="trAlignAcc1" presStyleIdx="1" presStyleCnt="5" custLinFactNeighborX="3" custLinFactNeighborY="-921">
        <dgm:presLayoutVars>
          <dgm:bulletEnabled val="1"/>
        </dgm:presLayoutVars>
      </dgm:prSet>
      <dgm:spPr/>
    </dgm:pt>
    <dgm:pt modelId="{7C80C702-549A-45C6-BF84-BD68895CF054}" type="pres">
      <dgm:prSet presAssocID="{1E777E6F-39F4-484A-89F5-C8FF51BD51BE}" presName="rect2" presStyleLbl="fgImgPlace1" presStyleIdx="1" presStyleCnt="5" custScaleX="165094" custScaleY="94744" custLinFactNeighborX="-7490"/>
      <dgm:spPr>
        <a:blipFill rotWithShape="1">
          <a:blip xmlns:r="http://schemas.openxmlformats.org/officeDocument/2006/relationships" r:embed="rId2"/>
          <a:stretch>
            <a:fillRect/>
          </a:stretch>
        </a:blipFill>
      </dgm:spPr>
    </dgm:pt>
    <dgm:pt modelId="{C91D2BD3-363C-43CB-A2A5-6842E45411CE}" type="pres">
      <dgm:prSet presAssocID="{AA817667-7935-42CF-8873-AA72B47A33CB}" presName="sibTrans" presStyleCnt="0"/>
      <dgm:spPr/>
    </dgm:pt>
    <dgm:pt modelId="{5E3D8ABC-8AC2-4EDE-9ADB-CCA17AD5D61D}" type="pres">
      <dgm:prSet presAssocID="{8040E5DF-D079-4AFE-8923-0B7BEFA2A3EE}" presName="composite" presStyleCnt="0"/>
      <dgm:spPr/>
    </dgm:pt>
    <dgm:pt modelId="{0A4F3807-F10A-4812-BADA-332ACA93EB89}" type="pres">
      <dgm:prSet presAssocID="{8040E5DF-D079-4AFE-8923-0B7BEFA2A3EE}" presName="rect1" presStyleLbl="trAlignAcc1" presStyleIdx="2" presStyleCnt="5">
        <dgm:presLayoutVars>
          <dgm:bulletEnabled val="1"/>
        </dgm:presLayoutVars>
      </dgm:prSet>
      <dgm:spPr/>
    </dgm:pt>
    <dgm:pt modelId="{44362839-AFBC-4B77-BC5A-5B17356676A7}" type="pres">
      <dgm:prSet presAssocID="{8040E5DF-D079-4AFE-8923-0B7BEFA2A3EE}" presName="rect2" presStyleLbl="fgImgPlace1" presStyleIdx="2" presStyleCnt="5" custScaleX="132145" custScaleY="79173" custLinFactNeighborX="-2773" custLinFactNeighborY="6459"/>
      <dgm:spPr>
        <a:blipFill rotWithShape="1">
          <a:blip xmlns:r="http://schemas.openxmlformats.org/officeDocument/2006/relationships" r:embed="rId3"/>
          <a:stretch>
            <a:fillRect/>
          </a:stretch>
        </a:blipFill>
      </dgm:spPr>
    </dgm:pt>
    <dgm:pt modelId="{21E858BB-73D6-4E6F-9372-DF10EEB9CFB4}" type="pres">
      <dgm:prSet presAssocID="{5D2997B3-3729-406A-B444-099E67E438CC}" presName="sibTrans" presStyleCnt="0"/>
      <dgm:spPr/>
    </dgm:pt>
    <dgm:pt modelId="{D1451607-61BB-48CA-A435-774542C77CF9}" type="pres">
      <dgm:prSet presAssocID="{AA5E910A-9C49-42E3-B6F1-BE659DBEC333}" presName="composite" presStyleCnt="0"/>
      <dgm:spPr/>
    </dgm:pt>
    <dgm:pt modelId="{D29BF6B3-CDBB-4819-AFE3-A821DA38905B}" type="pres">
      <dgm:prSet presAssocID="{AA5E910A-9C49-42E3-B6F1-BE659DBEC333}" presName="rect1" presStyleLbl="trAlignAcc1" presStyleIdx="3" presStyleCnt="5">
        <dgm:presLayoutVars>
          <dgm:bulletEnabled val="1"/>
        </dgm:presLayoutVars>
      </dgm:prSet>
      <dgm:spPr/>
    </dgm:pt>
    <dgm:pt modelId="{1A75B490-4462-45E7-87F8-8E0B8150050B}" type="pres">
      <dgm:prSet presAssocID="{AA5E910A-9C49-42E3-B6F1-BE659DBEC333}" presName="rect2" presStyleLbl="fgImgPlace1" presStyleIdx="3" presStyleCnt="5" custScaleX="139660"/>
      <dgm:spPr>
        <a:blipFill rotWithShape="1">
          <a:blip xmlns:r="http://schemas.openxmlformats.org/officeDocument/2006/relationships" r:embed="rId4"/>
          <a:stretch>
            <a:fillRect/>
          </a:stretch>
        </a:blipFill>
      </dgm:spPr>
    </dgm:pt>
    <dgm:pt modelId="{11B58E4D-5503-41E2-B6ED-89BFDBC016F5}" type="pres">
      <dgm:prSet presAssocID="{65F1BC5D-07B1-42C1-BA37-F095D2989FB8}" presName="sibTrans" presStyleCnt="0"/>
      <dgm:spPr/>
    </dgm:pt>
    <dgm:pt modelId="{791786EE-2190-49BB-80D4-C3B873AF0EA2}" type="pres">
      <dgm:prSet presAssocID="{198DC5CA-C833-4C94-835C-422E62D902F4}" presName="composite" presStyleCnt="0"/>
      <dgm:spPr/>
    </dgm:pt>
    <dgm:pt modelId="{08EB8EBA-F881-41AD-AB5F-1CD3D5777F60}" type="pres">
      <dgm:prSet presAssocID="{198DC5CA-C833-4C94-835C-422E62D902F4}" presName="rect1" presStyleLbl="trAlignAcc1" presStyleIdx="4" presStyleCnt="5">
        <dgm:presLayoutVars>
          <dgm:bulletEnabled val="1"/>
        </dgm:presLayoutVars>
      </dgm:prSet>
      <dgm:spPr/>
    </dgm:pt>
    <dgm:pt modelId="{F5F83CA6-F54F-4BBA-ADD4-0EE2C1F6EDFB}" type="pres">
      <dgm:prSet presAssocID="{198DC5CA-C833-4C94-835C-422E62D902F4}" presName="rect2" presStyleLbl="fgImgPlace1" presStyleIdx="4" presStyleCnt="5" custScaleX="133395"/>
      <dgm:spPr>
        <a:blipFill rotWithShape="1">
          <a:blip xmlns:r="http://schemas.openxmlformats.org/officeDocument/2006/relationships" r:embed="rId5"/>
          <a:stretch>
            <a:fillRect/>
          </a:stretch>
        </a:blipFill>
      </dgm:spPr>
    </dgm:pt>
  </dgm:ptLst>
  <dgm:cxnLst>
    <dgm:cxn modelId="{19CD3FED-833B-4001-91FD-B2DB53DE68CA}" srcId="{F3CD0AF3-E5BF-4D8A-90A7-E93E1D29E6A3}" destId="{1E777E6F-39F4-484A-89F5-C8FF51BD51BE}" srcOrd="1" destOrd="0" parTransId="{625C0865-0EDC-40F5-9E08-376B5A2E9AFF}" sibTransId="{AA817667-7935-42CF-8873-AA72B47A33CB}"/>
    <dgm:cxn modelId="{3BFEA35B-5081-42B7-A7D7-3E0C2D492565}" type="presOf" srcId="{198DC5CA-C833-4C94-835C-422E62D902F4}" destId="{08EB8EBA-F881-41AD-AB5F-1CD3D5777F60}" srcOrd="0" destOrd="0" presId="urn:microsoft.com/office/officeart/2008/layout/PictureStrips"/>
    <dgm:cxn modelId="{529C7A70-5577-4951-879B-AAB0944796B7}" type="presOf" srcId="{AA5E910A-9C49-42E3-B6F1-BE659DBEC333}" destId="{D29BF6B3-CDBB-4819-AFE3-A821DA38905B}" srcOrd="0" destOrd="0" presId="urn:microsoft.com/office/officeart/2008/layout/PictureStrips"/>
    <dgm:cxn modelId="{85960230-5148-4D18-917E-E541474FF8F9}" type="presOf" srcId="{1E777E6F-39F4-484A-89F5-C8FF51BD51BE}" destId="{9C686D6F-C0AF-4DE5-8FC2-881C3F946A3D}" srcOrd="0" destOrd="0" presId="urn:microsoft.com/office/officeart/2008/layout/PictureStrips"/>
    <dgm:cxn modelId="{31FFFB65-AE5D-4FC4-B849-892768C5CEF6}" type="presOf" srcId="{F5B4E2EA-674C-4BB6-B4D1-9E1D81442B89}" destId="{F265FDC1-B955-4F1F-AAC0-514C5CB2875F}" srcOrd="0" destOrd="0" presId="urn:microsoft.com/office/officeart/2008/layout/PictureStrips"/>
    <dgm:cxn modelId="{8BA54DBE-9395-43DA-833F-3BB6014A0EFF}" srcId="{F3CD0AF3-E5BF-4D8A-90A7-E93E1D29E6A3}" destId="{F5B4E2EA-674C-4BB6-B4D1-9E1D81442B89}" srcOrd="0" destOrd="0" parTransId="{94A86A30-B0F1-48E1-8CB0-8C65280CF840}" sibTransId="{931FCFBE-C522-4B42-AEBF-842A30CE4E45}"/>
    <dgm:cxn modelId="{AD3E94A0-16C5-4949-8BDF-1E4EA5E7245B}" type="presOf" srcId="{8040E5DF-D079-4AFE-8923-0B7BEFA2A3EE}" destId="{0A4F3807-F10A-4812-BADA-332ACA93EB89}" srcOrd="0" destOrd="0" presId="urn:microsoft.com/office/officeart/2008/layout/PictureStrips"/>
    <dgm:cxn modelId="{001370D3-D791-49E8-9771-01672A11794F}" srcId="{F3CD0AF3-E5BF-4D8A-90A7-E93E1D29E6A3}" destId="{AA5E910A-9C49-42E3-B6F1-BE659DBEC333}" srcOrd="3" destOrd="0" parTransId="{4B8190EB-1FBE-449D-AC2B-BB763E029F54}" sibTransId="{65F1BC5D-07B1-42C1-BA37-F095D2989FB8}"/>
    <dgm:cxn modelId="{C0791705-486C-457D-8B45-CC4BC3D76C94}" srcId="{F3CD0AF3-E5BF-4D8A-90A7-E93E1D29E6A3}" destId="{8040E5DF-D079-4AFE-8923-0B7BEFA2A3EE}" srcOrd="2" destOrd="0" parTransId="{9F6C7D60-2A26-40E0-9594-8C9C5F9FA207}" sibTransId="{5D2997B3-3729-406A-B444-099E67E438CC}"/>
    <dgm:cxn modelId="{1A54ADCC-F85E-44B0-B6F9-18F6972FF685}" type="presOf" srcId="{F3CD0AF3-E5BF-4D8A-90A7-E93E1D29E6A3}" destId="{48161E09-BD8E-412C-B6C7-7BE58C4C59B4}" srcOrd="0" destOrd="0" presId="urn:microsoft.com/office/officeart/2008/layout/PictureStrips"/>
    <dgm:cxn modelId="{FD14E877-EA50-4026-AFDD-D82BA3392A01}" srcId="{F3CD0AF3-E5BF-4D8A-90A7-E93E1D29E6A3}" destId="{198DC5CA-C833-4C94-835C-422E62D902F4}" srcOrd="4" destOrd="0" parTransId="{B53AB571-14F9-4C48-AF9D-6166B5E968E7}" sibTransId="{308B67EA-6D62-44D0-B311-CAEF34DB42FA}"/>
    <dgm:cxn modelId="{40F01154-D10D-468C-976C-638774175861}" type="presParOf" srcId="{48161E09-BD8E-412C-B6C7-7BE58C4C59B4}" destId="{F3E2ECAA-C1B6-4055-99D8-CCF92B2CB195}" srcOrd="0" destOrd="0" presId="urn:microsoft.com/office/officeart/2008/layout/PictureStrips"/>
    <dgm:cxn modelId="{B4EE703E-189C-4FB2-B6E1-D9241A43394C}" type="presParOf" srcId="{F3E2ECAA-C1B6-4055-99D8-CCF92B2CB195}" destId="{F265FDC1-B955-4F1F-AAC0-514C5CB2875F}" srcOrd="0" destOrd="0" presId="urn:microsoft.com/office/officeart/2008/layout/PictureStrips"/>
    <dgm:cxn modelId="{F2727F4F-7FDC-4FB5-A2FD-6FC8893ED1AB}" type="presParOf" srcId="{F3E2ECAA-C1B6-4055-99D8-CCF92B2CB195}" destId="{5FF2F93B-EBE5-4FCE-9956-3E5D21853791}" srcOrd="1" destOrd="0" presId="urn:microsoft.com/office/officeart/2008/layout/PictureStrips"/>
    <dgm:cxn modelId="{922960B4-7E98-4E0C-8FAE-86EB3E7C8B98}" type="presParOf" srcId="{48161E09-BD8E-412C-B6C7-7BE58C4C59B4}" destId="{69C1D38C-08B3-4A21-968C-33253539FB49}" srcOrd="1" destOrd="0" presId="urn:microsoft.com/office/officeart/2008/layout/PictureStrips"/>
    <dgm:cxn modelId="{11FACBF6-B41D-418D-BFB8-718A2E09A419}" type="presParOf" srcId="{48161E09-BD8E-412C-B6C7-7BE58C4C59B4}" destId="{C4837841-F120-413D-9078-D19F4CDB3BAE}" srcOrd="2" destOrd="0" presId="urn:microsoft.com/office/officeart/2008/layout/PictureStrips"/>
    <dgm:cxn modelId="{CDBCE038-DD42-40D3-B5E7-DFFAFC3368D0}" type="presParOf" srcId="{C4837841-F120-413D-9078-D19F4CDB3BAE}" destId="{9C686D6F-C0AF-4DE5-8FC2-881C3F946A3D}" srcOrd="0" destOrd="0" presId="urn:microsoft.com/office/officeart/2008/layout/PictureStrips"/>
    <dgm:cxn modelId="{6B6319EA-20A8-4147-80ED-B35D52D783B5}" type="presParOf" srcId="{C4837841-F120-413D-9078-D19F4CDB3BAE}" destId="{7C80C702-549A-45C6-BF84-BD68895CF054}" srcOrd="1" destOrd="0" presId="urn:microsoft.com/office/officeart/2008/layout/PictureStrips"/>
    <dgm:cxn modelId="{F026795D-F26B-4ECD-BE4C-F027E5129B5B}" type="presParOf" srcId="{48161E09-BD8E-412C-B6C7-7BE58C4C59B4}" destId="{C91D2BD3-363C-43CB-A2A5-6842E45411CE}" srcOrd="3" destOrd="0" presId="urn:microsoft.com/office/officeart/2008/layout/PictureStrips"/>
    <dgm:cxn modelId="{CADFAB14-187F-4B0C-898F-FE003FC5D01C}" type="presParOf" srcId="{48161E09-BD8E-412C-B6C7-7BE58C4C59B4}" destId="{5E3D8ABC-8AC2-4EDE-9ADB-CCA17AD5D61D}" srcOrd="4" destOrd="0" presId="urn:microsoft.com/office/officeart/2008/layout/PictureStrips"/>
    <dgm:cxn modelId="{26BD87C1-F1C4-465E-BD03-0E5ED6B0161F}" type="presParOf" srcId="{5E3D8ABC-8AC2-4EDE-9ADB-CCA17AD5D61D}" destId="{0A4F3807-F10A-4812-BADA-332ACA93EB89}" srcOrd="0" destOrd="0" presId="urn:microsoft.com/office/officeart/2008/layout/PictureStrips"/>
    <dgm:cxn modelId="{87C48B90-2A2F-4A44-999B-990810F017B6}" type="presParOf" srcId="{5E3D8ABC-8AC2-4EDE-9ADB-CCA17AD5D61D}" destId="{44362839-AFBC-4B77-BC5A-5B17356676A7}" srcOrd="1" destOrd="0" presId="urn:microsoft.com/office/officeart/2008/layout/PictureStrips"/>
    <dgm:cxn modelId="{40DA28AF-475B-470E-9A3D-85EC44344D2A}" type="presParOf" srcId="{48161E09-BD8E-412C-B6C7-7BE58C4C59B4}" destId="{21E858BB-73D6-4E6F-9372-DF10EEB9CFB4}" srcOrd="5" destOrd="0" presId="urn:microsoft.com/office/officeart/2008/layout/PictureStrips"/>
    <dgm:cxn modelId="{5F147361-1216-4837-B33D-A7A7E755D4CD}" type="presParOf" srcId="{48161E09-BD8E-412C-B6C7-7BE58C4C59B4}" destId="{D1451607-61BB-48CA-A435-774542C77CF9}" srcOrd="6" destOrd="0" presId="urn:microsoft.com/office/officeart/2008/layout/PictureStrips"/>
    <dgm:cxn modelId="{7D139830-93F7-425B-B5DB-F6F067BB40BA}" type="presParOf" srcId="{D1451607-61BB-48CA-A435-774542C77CF9}" destId="{D29BF6B3-CDBB-4819-AFE3-A821DA38905B}" srcOrd="0" destOrd="0" presId="urn:microsoft.com/office/officeart/2008/layout/PictureStrips"/>
    <dgm:cxn modelId="{41D113FC-0CC8-461E-AF37-74684D232574}" type="presParOf" srcId="{D1451607-61BB-48CA-A435-774542C77CF9}" destId="{1A75B490-4462-45E7-87F8-8E0B8150050B}" srcOrd="1" destOrd="0" presId="urn:microsoft.com/office/officeart/2008/layout/PictureStrips"/>
    <dgm:cxn modelId="{45A44D74-7287-440D-B0EB-4AEA310814D4}" type="presParOf" srcId="{48161E09-BD8E-412C-B6C7-7BE58C4C59B4}" destId="{11B58E4D-5503-41E2-B6ED-89BFDBC016F5}" srcOrd="7" destOrd="0" presId="urn:microsoft.com/office/officeart/2008/layout/PictureStrips"/>
    <dgm:cxn modelId="{87396D22-01A7-432D-BBE0-60255447340D}" type="presParOf" srcId="{48161E09-BD8E-412C-B6C7-7BE58C4C59B4}" destId="{791786EE-2190-49BB-80D4-C3B873AF0EA2}" srcOrd="8" destOrd="0" presId="urn:microsoft.com/office/officeart/2008/layout/PictureStrips"/>
    <dgm:cxn modelId="{EA031216-C231-4AEE-93B1-E9768BEAE210}" type="presParOf" srcId="{791786EE-2190-49BB-80D4-C3B873AF0EA2}" destId="{08EB8EBA-F881-41AD-AB5F-1CD3D5777F60}" srcOrd="0" destOrd="0" presId="urn:microsoft.com/office/officeart/2008/layout/PictureStrips"/>
    <dgm:cxn modelId="{F62639C4-F8EE-41DD-8339-7B44DD6D4202}" type="presParOf" srcId="{791786EE-2190-49BB-80D4-C3B873AF0EA2}" destId="{F5F83CA6-F54F-4BBA-ADD4-0EE2C1F6EDFB}"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00533AD-0A2A-4917-AB89-A47B8AB36540}" type="doc">
      <dgm:prSet loTypeId="urn:microsoft.com/office/officeart/2005/8/layout/cycle5" loCatId="cycle" qsTypeId="urn:microsoft.com/office/officeart/2005/8/quickstyle/simple1" qsCatId="simple" csTypeId="urn:microsoft.com/office/officeart/2005/8/colors/colorful5" csCatId="colorful" phldr="1"/>
      <dgm:spPr/>
      <dgm:t>
        <a:bodyPr/>
        <a:lstStyle/>
        <a:p>
          <a:endParaRPr lang="es-ES"/>
        </a:p>
      </dgm:t>
    </dgm:pt>
    <dgm:pt modelId="{2FB1441A-C611-4510-AEB5-BABB681F37BC}">
      <dgm:prSet phldrT="[Texto]"/>
      <dgm:spPr/>
      <dgm:t>
        <a:bodyPr/>
        <a:lstStyle/>
        <a:p>
          <a:r>
            <a:rPr lang="es-ES" dirty="0"/>
            <a:t>Dirección de avance</a:t>
          </a:r>
        </a:p>
      </dgm:t>
    </dgm:pt>
    <dgm:pt modelId="{628F4D03-2A04-4926-8EC7-B09C70E55C3E}" type="parTrans" cxnId="{69E05ABE-683D-4656-A871-EAD5B6883CC1}">
      <dgm:prSet/>
      <dgm:spPr/>
      <dgm:t>
        <a:bodyPr/>
        <a:lstStyle/>
        <a:p>
          <a:endParaRPr lang="es-ES"/>
        </a:p>
      </dgm:t>
    </dgm:pt>
    <dgm:pt modelId="{DC79C1A4-9A0B-49D6-82FF-F9AB257B81D5}" type="sibTrans" cxnId="{69E05ABE-683D-4656-A871-EAD5B6883CC1}">
      <dgm:prSet/>
      <dgm:spPr/>
      <dgm:t>
        <a:bodyPr/>
        <a:lstStyle/>
        <a:p>
          <a:endParaRPr lang="es-ES"/>
        </a:p>
      </dgm:t>
    </dgm:pt>
    <dgm:pt modelId="{E05BCD43-09B6-44CC-9592-F64F36CA7AD0}">
      <dgm:prSet phldrT="[Texto]"/>
      <dgm:spPr/>
      <dgm:t>
        <a:bodyPr/>
        <a:lstStyle/>
        <a:p>
          <a:r>
            <a:rPr lang="es-ES" dirty="0"/>
            <a:t>Profundidad de corte</a:t>
          </a:r>
        </a:p>
      </dgm:t>
    </dgm:pt>
    <dgm:pt modelId="{D8403E23-DEAD-4E68-A95F-3B00F7CAAA91}" type="parTrans" cxnId="{EB902CD3-6170-43AA-8DEF-79387F8A1965}">
      <dgm:prSet/>
      <dgm:spPr/>
      <dgm:t>
        <a:bodyPr/>
        <a:lstStyle/>
        <a:p>
          <a:endParaRPr lang="es-ES"/>
        </a:p>
      </dgm:t>
    </dgm:pt>
    <dgm:pt modelId="{CB39FB78-F34D-4300-B720-2E238598A4D1}" type="sibTrans" cxnId="{EB902CD3-6170-43AA-8DEF-79387F8A1965}">
      <dgm:prSet/>
      <dgm:spPr/>
      <dgm:t>
        <a:bodyPr/>
        <a:lstStyle/>
        <a:p>
          <a:endParaRPr lang="es-ES"/>
        </a:p>
      </dgm:t>
    </dgm:pt>
    <dgm:pt modelId="{0FFAF1D5-553B-4FA8-B6CC-0CFF743ED394}">
      <dgm:prSet phldrT="[Texto]"/>
      <dgm:spPr/>
      <dgm:t>
        <a:bodyPr/>
        <a:lstStyle/>
        <a:p>
          <a:r>
            <a:rPr lang="es-ES" dirty="0"/>
            <a:t>Velocidad de corte</a:t>
          </a:r>
        </a:p>
      </dgm:t>
    </dgm:pt>
    <dgm:pt modelId="{55E21DAB-4970-4815-B929-4998A16C9B1C}" type="parTrans" cxnId="{3321FD28-1D6C-4A1A-8282-254A466D6EED}">
      <dgm:prSet/>
      <dgm:spPr/>
      <dgm:t>
        <a:bodyPr/>
        <a:lstStyle/>
        <a:p>
          <a:endParaRPr lang="es-ES"/>
        </a:p>
      </dgm:t>
    </dgm:pt>
    <dgm:pt modelId="{3E81B5BC-6D2F-4731-AAAF-E5E414D9AB56}" type="sibTrans" cxnId="{3321FD28-1D6C-4A1A-8282-254A466D6EED}">
      <dgm:prSet/>
      <dgm:spPr/>
      <dgm:t>
        <a:bodyPr/>
        <a:lstStyle/>
        <a:p>
          <a:endParaRPr lang="es-ES"/>
        </a:p>
      </dgm:t>
    </dgm:pt>
    <dgm:pt modelId="{5E30E0B2-D5BB-4B94-BD31-1B0570DDAF61}">
      <dgm:prSet phldrT="[Texto]"/>
      <dgm:spPr/>
      <dgm:t>
        <a:bodyPr/>
        <a:lstStyle/>
        <a:p>
          <a:r>
            <a:rPr lang="es-ES" dirty="0"/>
            <a:t>Avance</a:t>
          </a:r>
        </a:p>
      </dgm:t>
    </dgm:pt>
    <dgm:pt modelId="{48D38A16-1650-40BD-8AED-34B82C46C568}" type="parTrans" cxnId="{BFCEA4AA-08FE-4E14-B913-A4B9357BDE7B}">
      <dgm:prSet/>
      <dgm:spPr/>
      <dgm:t>
        <a:bodyPr/>
        <a:lstStyle/>
        <a:p>
          <a:endParaRPr lang="es-ES"/>
        </a:p>
      </dgm:t>
    </dgm:pt>
    <dgm:pt modelId="{4E509BB9-C14A-49DA-8B69-83F154005FA5}" type="sibTrans" cxnId="{BFCEA4AA-08FE-4E14-B913-A4B9357BDE7B}">
      <dgm:prSet/>
      <dgm:spPr/>
      <dgm:t>
        <a:bodyPr/>
        <a:lstStyle/>
        <a:p>
          <a:endParaRPr lang="es-ES"/>
        </a:p>
      </dgm:t>
    </dgm:pt>
    <dgm:pt modelId="{F6AFE643-CD7E-422A-A887-258C732924F2}">
      <dgm:prSet phldrT="[Texto]"/>
      <dgm:spPr/>
      <dgm:t>
        <a:bodyPr/>
        <a:lstStyle/>
        <a:p>
          <a:r>
            <a:rPr lang="es-ES" dirty="0"/>
            <a:t>Avance por diente</a:t>
          </a:r>
        </a:p>
      </dgm:t>
    </dgm:pt>
    <dgm:pt modelId="{450F7287-0D71-4A75-AA2E-5153D9D2C726}" type="parTrans" cxnId="{0931C599-9146-4D0E-BCA8-97AD24CD19BA}">
      <dgm:prSet/>
      <dgm:spPr/>
      <dgm:t>
        <a:bodyPr/>
        <a:lstStyle/>
        <a:p>
          <a:endParaRPr lang="es-ES"/>
        </a:p>
      </dgm:t>
    </dgm:pt>
    <dgm:pt modelId="{BD79980A-E739-44C3-BA5F-751499E215D4}" type="sibTrans" cxnId="{0931C599-9146-4D0E-BCA8-97AD24CD19BA}">
      <dgm:prSet/>
      <dgm:spPr/>
      <dgm:t>
        <a:bodyPr/>
        <a:lstStyle/>
        <a:p>
          <a:endParaRPr lang="es-ES"/>
        </a:p>
      </dgm:t>
    </dgm:pt>
    <dgm:pt modelId="{2AD3032E-ECA6-4BDD-8544-062D603A2874}">
      <dgm:prSet phldrT="[Texto]"/>
      <dgm:spPr/>
      <dgm:t>
        <a:bodyPr/>
        <a:lstStyle/>
        <a:p>
          <a:r>
            <a:rPr lang="es-ES" dirty="0"/>
            <a:t>Sección de viruta</a:t>
          </a:r>
        </a:p>
      </dgm:t>
    </dgm:pt>
    <dgm:pt modelId="{182FA333-D8AC-48E4-9556-D15B91DB29D6}" type="parTrans" cxnId="{D070353D-B500-45E2-9E2E-77834C88463A}">
      <dgm:prSet/>
      <dgm:spPr/>
      <dgm:t>
        <a:bodyPr/>
        <a:lstStyle/>
        <a:p>
          <a:endParaRPr lang="es-ES"/>
        </a:p>
      </dgm:t>
    </dgm:pt>
    <dgm:pt modelId="{8E6F5A00-D9C4-460E-809C-2511C06F5997}" type="sibTrans" cxnId="{D070353D-B500-45E2-9E2E-77834C88463A}">
      <dgm:prSet/>
      <dgm:spPr/>
      <dgm:t>
        <a:bodyPr/>
        <a:lstStyle/>
        <a:p>
          <a:endParaRPr lang="es-ES"/>
        </a:p>
      </dgm:t>
    </dgm:pt>
    <dgm:pt modelId="{9B85416D-83DB-4E23-914C-6935CC1EB5F7}">
      <dgm:prSet phldrT="[Texto]"/>
      <dgm:spPr>
        <a:solidFill>
          <a:srgbClr val="FFC000"/>
        </a:solidFill>
      </dgm:spPr>
      <dgm:t>
        <a:bodyPr/>
        <a:lstStyle/>
        <a:p>
          <a:r>
            <a:rPr lang="es-ES" dirty="0"/>
            <a:t>Presión de corte</a:t>
          </a:r>
        </a:p>
      </dgm:t>
    </dgm:pt>
    <dgm:pt modelId="{7EA26EB7-FC78-4A30-85F0-2FE0EB628D9A}" type="parTrans" cxnId="{02DE3EDF-8446-41E0-8224-E0C613CA8F52}">
      <dgm:prSet/>
      <dgm:spPr/>
      <dgm:t>
        <a:bodyPr/>
        <a:lstStyle/>
        <a:p>
          <a:endParaRPr lang="es-ES"/>
        </a:p>
      </dgm:t>
    </dgm:pt>
    <dgm:pt modelId="{8FAFBD97-6AAD-4FF1-8CB6-2A6F4CF4CC87}" type="sibTrans" cxnId="{02DE3EDF-8446-41E0-8224-E0C613CA8F52}">
      <dgm:prSet/>
      <dgm:spPr/>
      <dgm:t>
        <a:bodyPr/>
        <a:lstStyle/>
        <a:p>
          <a:endParaRPr lang="es-ES"/>
        </a:p>
      </dgm:t>
    </dgm:pt>
    <dgm:pt modelId="{44B21409-6E8B-4E03-B9B9-BB67D712F017}" type="pres">
      <dgm:prSet presAssocID="{E00533AD-0A2A-4917-AB89-A47B8AB36540}" presName="cycle" presStyleCnt="0">
        <dgm:presLayoutVars>
          <dgm:dir/>
          <dgm:resizeHandles val="exact"/>
        </dgm:presLayoutVars>
      </dgm:prSet>
      <dgm:spPr/>
    </dgm:pt>
    <dgm:pt modelId="{F285E201-8A49-4610-9927-79A33C0978AF}" type="pres">
      <dgm:prSet presAssocID="{2FB1441A-C611-4510-AEB5-BABB681F37BC}" presName="node" presStyleLbl="node1" presStyleIdx="0" presStyleCnt="7">
        <dgm:presLayoutVars>
          <dgm:bulletEnabled val="1"/>
        </dgm:presLayoutVars>
      </dgm:prSet>
      <dgm:spPr/>
    </dgm:pt>
    <dgm:pt modelId="{EDDBA11F-F2F2-4B33-8B23-3999503B86EE}" type="pres">
      <dgm:prSet presAssocID="{2FB1441A-C611-4510-AEB5-BABB681F37BC}" presName="spNode" presStyleCnt="0"/>
      <dgm:spPr/>
    </dgm:pt>
    <dgm:pt modelId="{B784405B-7B5B-4746-8DF9-F935991CCF32}" type="pres">
      <dgm:prSet presAssocID="{DC79C1A4-9A0B-49D6-82FF-F9AB257B81D5}" presName="sibTrans" presStyleLbl="sibTrans1D1" presStyleIdx="0" presStyleCnt="7"/>
      <dgm:spPr/>
    </dgm:pt>
    <dgm:pt modelId="{E58B3707-FAA8-42D1-B11E-80FD7CF098FC}" type="pres">
      <dgm:prSet presAssocID="{E05BCD43-09B6-44CC-9592-F64F36CA7AD0}" presName="node" presStyleLbl="node1" presStyleIdx="1" presStyleCnt="7" custRadScaleRad="105482" custRadScaleInc="15924">
        <dgm:presLayoutVars>
          <dgm:bulletEnabled val="1"/>
        </dgm:presLayoutVars>
      </dgm:prSet>
      <dgm:spPr/>
    </dgm:pt>
    <dgm:pt modelId="{5465BDC5-38A9-41C6-80A0-7A482692EC41}" type="pres">
      <dgm:prSet presAssocID="{E05BCD43-09B6-44CC-9592-F64F36CA7AD0}" presName="spNode" presStyleCnt="0"/>
      <dgm:spPr/>
    </dgm:pt>
    <dgm:pt modelId="{FD2F4D5E-FA4E-4663-8CBE-EBFAFDBD457C}" type="pres">
      <dgm:prSet presAssocID="{CB39FB78-F34D-4300-B720-2E238598A4D1}" presName="sibTrans" presStyleLbl="sibTrans1D1" presStyleIdx="1" presStyleCnt="7"/>
      <dgm:spPr/>
    </dgm:pt>
    <dgm:pt modelId="{B6DCD56E-8A74-4C6A-979A-63A6239F555E}" type="pres">
      <dgm:prSet presAssocID="{0FFAF1D5-553B-4FA8-B6CC-0CFF743ED394}" presName="node" presStyleLbl="node1" presStyleIdx="2" presStyleCnt="7">
        <dgm:presLayoutVars>
          <dgm:bulletEnabled val="1"/>
        </dgm:presLayoutVars>
      </dgm:prSet>
      <dgm:spPr/>
    </dgm:pt>
    <dgm:pt modelId="{D35E81B4-07E3-4563-843A-588CAFF5C71C}" type="pres">
      <dgm:prSet presAssocID="{0FFAF1D5-553B-4FA8-B6CC-0CFF743ED394}" presName="spNode" presStyleCnt="0"/>
      <dgm:spPr/>
    </dgm:pt>
    <dgm:pt modelId="{25F3A1CC-2C20-4801-8818-FA37A2146982}" type="pres">
      <dgm:prSet presAssocID="{3E81B5BC-6D2F-4731-AAAF-E5E414D9AB56}" presName="sibTrans" presStyleLbl="sibTrans1D1" presStyleIdx="2" presStyleCnt="7"/>
      <dgm:spPr/>
    </dgm:pt>
    <dgm:pt modelId="{D7E5B569-BC2A-4B46-A03A-EA60453C52F8}" type="pres">
      <dgm:prSet presAssocID="{5E30E0B2-D5BB-4B94-BD31-1B0570DDAF61}" presName="node" presStyleLbl="node1" presStyleIdx="3" presStyleCnt="7">
        <dgm:presLayoutVars>
          <dgm:bulletEnabled val="1"/>
        </dgm:presLayoutVars>
      </dgm:prSet>
      <dgm:spPr/>
    </dgm:pt>
    <dgm:pt modelId="{F22DEF93-CED5-4B64-A5C9-B76C1ABA4B39}" type="pres">
      <dgm:prSet presAssocID="{5E30E0B2-D5BB-4B94-BD31-1B0570DDAF61}" presName="spNode" presStyleCnt="0"/>
      <dgm:spPr/>
    </dgm:pt>
    <dgm:pt modelId="{81335727-75EE-428B-8F0F-2F8E5FAC3494}" type="pres">
      <dgm:prSet presAssocID="{4E509BB9-C14A-49DA-8B69-83F154005FA5}" presName="sibTrans" presStyleLbl="sibTrans1D1" presStyleIdx="3" presStyleCnt="7"/>
      <dgm:spPr/>
    </dgm:pt>
    <dgm:pt modelId="{E1239161-E6AD-4FA5-8B8A-2B3E707678F0}" type="pres">
      <dgm:prSet presAssocID="{F6AFE643-CD7E-422A-A887-258C732924F2}" presName="node" presStyleLbl="node1" presStyleIdx="4" presStyleCnt="7">
        <dgm:presLayoutVars>
          <dgm:bulletEnabled val="1"/>
        </dgm:presLayoutVars>
      </dgm:prSet>
      <dgm:spPr/>
    </dgm:pt>
    <dgm:pt modelId="{8098EDF4-3668-488E-B139-5270CAC81F93}" type="pres">
      <dgm:prSet presAssocID="{F6AFE643-CD7E-422A-A887-258C732924F2}" presName="spNode" presStyleCnt="0"/>
      <dgm:spPr/>
    </dgm:pt>
    <dgm:pt modelId="{646D280B-11F0-4F69-9F4D-4B831C8D1009}" type="pres">
      <dgm:prSet presAssocID="{BD79980A-E739-44C3-BA5F-751499E215D4}" presName="sibTrans" presStyleLbl="sibTrans1D1" presStyleIdx="4" presStyleCnt="7"/>
      <dgm:spPr/>
    </dgm:pt>
    <dgm:pt modelId="{8DC0C4D1-409A-4409-92F8-8B91FA5E578B}" type="pres">
      <dgm:prSet presAssocID="{2AD3032E-ECA6-4BDD-8544-062D603A2874}" presName="node" presStyleLbl="node1" presStyleIdx="5" presStyleCnt="7">
        <dgm:presLayoutVars>
          <dgm:bulletEnabled val="1"/>
        </dgm:presLayoutVars>
      </dgm:prSet>
      <dgm:spPr/>
    </dgm:pt>
    <dgm:pt modelId="{2788EAF0-FDB5-46C4-8C96-23CBE7224B4C}" type="pres">
      <dgm:prSet presAssocID="{2AD3032E-ECA6-4BDD-8544-062D603A2874}" presName="spNode" presStyleCnt="0"/>
      <dgm:spPr/>
    </dgm:pt>
    <dgm:pt modelId="{136BB459-C7A3-4CCB-83EF-3D197A5AAC8A}" type="pres">
      <dgm:prSet presAssocID="{8E6F5A00-D9C4-460E-809C-2511C06F5997}" presName="sibTrans" presStyleLbl="sibTrans1D1" presStyleIdx="5" presStyleCnt="7"/>
      <dgm:spPr/>
    </dgm:pt>
    <dgm:pt modelId="{FDB00A51-BAE6-41A3-8EB5-FC086ED0C121}" type="pres">
      <dgm:prSet presAssocID="{9B85416D-83DB-4E23-914C-6935CC1EB5F7}" presName="node" presStyleLbl="node1" presStyleIdx="6" presStyleCnt="7" custRadScaleRad="111918" custRadScaleInc="-28732">
        <dgm:presLayoutVars>
          <dgm:bulletEnabled val="1"/>
        </dgm:presLayoutVars>
      </dgm:prSet>
      <dgm:spPr/>
    </dgm:pt>
    <dgm:pt modelId="{99402762-72A9-495E-A4AD-E302F113F95D}" type="pres">
      <dgm:prSet presAssocID="{9B85416D-83DB-4E23-914C-6935CC1EB5F7}" presName="spNode" presStyleCnt="0"/>
      <dgm:spPr/>
    </dgm:pt>
    <dgm:pt modelId="{E2482DA5-1C2E-461E-AF19-3478CE174916}" type="pres">
      <dgm:prSet presAssocID="{8FAFBD97-6AAD-4FF1-8CB6-2A6F4CF4CC87}" presName="sibTrans" presStyleLbl="sibTrans1D1" presStyleIdx="6" presStyleCnt="7"/>
      <dgm:spPr/>
    </dgm:pt>
  </dgm:ptLst>
  <dgm:cxnLst>
    <dgm:cxn modelId="{E57229BD-D64C-4DA1-949D-A9510DC55983}" type="presOf" srcId="{DC79C1A4-9A0B-49D6-82FF-F9AB257B81D5}" destId="{B784405B-7B5B-4746-8DF9-F935991CCF32}" srcOrd="0" destOrd="0" presId="urn:microsoft.com/office/officeart/2005/8/layout/cycle5"/>
    <dgm:cxn modelId="{BFCEA4AA-08FE-4E14-B913-A4B9357BDE7B}" srcId="{E00533AD-0A2A-4917-AB89-A47B8AB36540}" destId="{5E30E0B2-D5BB-4B94-BD31-1B0570DDAF61}" srcOrd="3" destOrd="0" parTransId="{48D38A16-1650-40BD-8AED-34B82C46C568}" sibTransId="{4E509BB9-C14A-49DA-8B69-83F154005FA5}"/>
    <dgm:cxn modelId="{D8814240-6BAB-41B2-B6F2-654DF1F86259}" type="presOf" srcId="{5E30E0B2-D5BB-4B94-BD31-1B0570DDAF61}" destId="{D7E5B569-BC2A-4B46-A03A-EA60453C52F8}" srcOrd="0" destOrd="0" presId="urn:microsoft.com/office/officeart/2005/8/layout/cycle5"/>
    <dgm:cxn modelId="{5A5B7CA2-C961-405F-B96A-2224BE4F252E}" type="presOf" srcId="{E05BCD43-09B6-44CC-9592-F64F36CA7AD0}" destId="{E58B3707-FAA8-42D1-B11E-80FD7CF098FC}" srcOrd="0" destOrd="0" presId="urn:microsoft.com/office/officeart/2005/8/layout/cycle5"/>
    <dgm:cxn modelId="{38E4E638-9D22-48CE-BCFA-5BDB4B2F838C}" type="presOf" srcId="{4E509BB9-C14A-49DA-8B69-83F154005FA5}" destId="{81335727-75EE-428B-8F0F-2F8E5FAC3494}" srcOrd="0" destOrd="0" presId="urn:microsoft.com/office/officeart/2005/8/layout/cycle5"/>
    <dgm:cxn modelId="{EB902CD3-6170-43AA-8DEF-79387F8A1965}" srcId="{E00533AD-0A2A-4917-AB89-A47B8AB36540}" destId="{E05BCD43-09B6-44CC-9592-F64F36CA7AD0}" srcOrd="1" destOrd="0" parTransId="{D8403E23-DEAD-4E68-A95F-3B00F7CAAA91}" sibTransId="{CB39FB78-F34D-4300-B720-2E238598A4D1}"/>
    <dgm:cxn modelId="{77771C00-B7E7-4549-B7FA-DA0449745679}" type="presOf" srcId="{8FAFBD97-6AAD-4FF1-8CB6-2A6F4CF4CC87}" destId="{E2482DA5-1C2E-461E-AF19-3478CE174916}" srcOrd="0" destOrd="0" presId="urn:microsoft.com/office/officeart/2005/8/layout/cycle5"/>
    <dgm:cxn modelId="{D070353D-B500-45E2-9E2E-77834C88463A}" srcId="{E00533AD-0A2A-4917-AB89-A47B8AB36540}" destId="{2AD3032E-ECA6-4BDD-8544-062D603A2874}" srcOrd="5" destOrd="0" parTransId="{182FA333-D8AC-48E4-9556-D15B91DB29D6}" sibTransId="{8E6F5A00-D9C4-460E-809C-2511C06F5997}"/>
    <dgm:cxn modelId="{2A051F8E-B7BA-4930-A03F-68A4691C890A}" type="presOf" srcId="{0FFAF1D5-553B-4FA8-B6CC-0CFF743ED394}" destId="{B6DCD56E-8A74-4C6A-979A-63A6239F555E}" srcOrd="0" destOrd="0" presId="urn:microsoft.com/office/officeart/2005/8/layout/cycle5"/>
    <dgm:cxn modelId="{BF1BCEE1-9EDA-43F5-9E1E-AA9112AAE770}" type="presOf" srcId="{F6AFE643-CD7E-422A-A887-258C732924F2}" destId="{E1239161-E6AD-4FA5-8B8A-2B3E707678F0}" srcOrd="0" destOrd="0" presId="urn:microsoft.com/office/officeart/2005/8/layout/cycle5"/>
    <dgm:cxn modelId="{69E05ABE-683D-4656-A871-EAD5B6883CC1}" srcId="{E00533AD-0A2A-4917-AB89-A47B8AB36540}" destId="{2FB1441A-C611-4510-AEB5-BABB681F37BC}" srcOrd="0" destOrd="0" parTransId="{628F4D03-2A04-4926-8EC7-B09C70E55C3E}" sibTransId="{DC79C1A4-9A0B-49D6-82FF-F9AB257B81D5}"/>
    <dgm:cxn modelId="{29AD8416-4F71-4865-9285-4D1933A9A286}" type="presOf" srcId="{9B85416D-83DB-4E23-914C-6935CC1EB5F7}" destId="{FDB00A51-BAE6-41A3-8EB5-FC086ED0C121}" srcOrd="0" destOrd="0" presId="urn:microsoft.com/office/officeart/2005/8/layout/cycle5"/>
    <dgm:cxn modelId="{02DE3EDF-8446-41E0-8224-E0C613CA8F52}" srcId="{E00533AD-0A2A-4917-AB89-A47B8AB36540}" destId="{9B85416D-83DB-4E23-914C-6935CC1EB5F7}" srcOrd="6" destOrd="0" parTransId="{7EA26EB7-FC78-4A30-85F0-2FE0EB628D9A}" sibTransId="{8FAFBD97-6AAD-4FF1-8CB6-2A6F4CF4CC87}"/>
    <dgm:cxn modelId="{1AB53B50-44DA-49C6-93BB-F6BFE64A79AA}" type="presOf" srcId="{2AD3032E-ECA6-4BDD-8544-062D603A2874}" destId="{8DC0C4D1-409A-4409-92F8-8B91FA5E578B}" srcOrd="0" destOrd="0" presId="urn:microsoft.com/office/officeart/2005/8/layout/cycle5"/>
    <dgm:cxn modelId="{0931C599-9146-4D0E-BCA8-97AD24CD19BA}" srcId="{E00533AD-0A2A-4917-AB89-A47B8AB36540}" destId="{F6AFE643-CD7E-422A-A887-258C732924F2}" srcOrd="4" destOrd="0" parTransId="{450F7287-0D71-4A75-AA2E-5153D9D2C726}" sibTransId="{BD79980A-E739-44C3-BA5F-751499E215D4}"/>
    <dgm:cxn modelId="{F2D4A7BE-B15E-4A5D-84BB-8993F0CECB71}" type="presOf" srcId="{2FB1441A-C611-4510-AEB5-BABB681F37BC}" destId="{F285E201-8A49-4610-9927-79A33C0978AF}" srcOrd="0" destOrd="0" presId="urn:microsoft.com/office/officeart/2005/8/layout/cycle5"/>
    <dgm:cxn modelId="{BB2C6872-9DA2-43DA-9352-FA2BA100D5C6}" type="presOf" srcId="{CB39FB78-F34D-4300-B720-2E238598A4D1}" destId="{FD2F4D5E-FA4E-4663-8CBE-EBFAFDBD457C}" srcOrd="0" destOrd="0" presId="urn:microsoft.com/office/officeart/2005/8/layout/cycle5"/>
    <dgm:cxn modelId="{6DA812E1-F555-487A-ADFE-C93CC97E97AB}" type="presOf" srcId="{BD79980A-E739-44C3-BA5F-751499E215D4}" destId="{646D280B-11F0-4F69-9F4D-4B831C8D1009}" srcOrd="0" destOrd="0" presId="urn:microsoft.com/office/officeart/2005/8/layout/cycle5"/>
    <dgm:cxn modelId="{C58DC82E-5D96-4D94-8618-5F168E5F00B8}" type="presOf" srcId="{E00533AD-0A2A-4917-AB89-A47B8AB36540}" destId="{44B21409-6E8B-4E03-B9B9-BB67D712F017}" srcOrd="0" destOrd="0" presId="urn:microsoft.com/office/officeart/2005/8/layout/cycle5"/>
    <dgm:cxn modelId="{3321FD28-1D6C-4A1A-8282-254A466D6EED}" srcId="{E00533AD-0A2A-4917-AB89-A47B8AB36540}" destId="{0FFAF1D5-553B-4FA8-B6CC-0CFF743ED394}" srcOrd="2" destOrd="0" parTransId="{55E21DAB-4970-4815-B929-4998A16C9B1C}" sibTransId="{3E81B5BC-6D2F-4731-AAAF-E5E414D9AB56}"/>
    <dgm:cxn modelId="{0CAFDE3A-A9FC-4B8D-A974-907DE22AAEB1}" type="presOf" srcId="{8E6F5A00-D9C4-460E-809C-2511C06F5997}" destId="{136BB459-C7A3-4CCB-83EF-3D197A5AAC8A}" srcOrd="0" destOrd="0" presId="urn:microsoft.com/office/officeart/2005/8/layout/cycle5"/>
    <dgm:cxn modelId="{16F366B5-D9D6-48DB-9379-55F13E8D9F71}" type="presOf" srcId="{3E81B5BC-6D2F-4731-AAAF-E5E414D9AB56}" destId="{25F3A1CC-2C20-4801-8818-FA37A2146982}" srcOrd="0" destOrd="0" presId="urn:microsoft.com/office/officeart/2005/8/layout/cycle5"/>
    <dgm:cxn modelId="{9542EF57-1E6C-45CE-8844-BE9BF92D4C91}" type="presParOf" srcId="{44B21409-6E8B-4E03-B9B9-BB67D712F017}" destId="{F285E201-8A49-4610-9927-79A33C0978AF}" srcOrd="0" destOrd="0" presId="urn:microsoft.com/office/officeart/2005/8/layout/cycle5"/>
    <dgm:cxn modelId="{F77EB604-0922-4770-9435-CCF812A0017F}" type="presParOf" srcId="{44B21409-6E8B-4E03-B9B9-BB67D712F017}" destId="{EDDBA11F-F2F2-4B33-8B23-3999503B86EE}" srcOrd="1" destOrd="0" presId="urn:microsoft.com/office/officeart/2005/8/layout/cycle5"/>
    <dgm:cxn modelId="{46D1EB61-E10B-4F2F-BE86-7EE5EF43C2E6}" type="presParOf" srcId="{44B21409-6E8B-4E03-B9B9-BB67D712F017}" destId="{B784405B-7B5B-4746-8DF9-F935991CCF32}" srcOrd="2" destOrd="0" presId="urn:microsoft.com/office/officeart/2005/8/layout/cycle5"/>
    <dgm:cxn modelId="{BC2F72D0-68A5-45B2-BE23-45C16D28B607}" type="presParOf" srcId="{44B21409-6E8B-4E03-B9B9-BB67D712F017}" destId="{E58B3707-FAA8-42D1-B11E-80FD7CF098FC}" srcOrd="3" destOrd="0" presId="urn:microsoft.com/office/officeart/2005/8/layout/cycle5"/>
    <dgm:cxn modelId="{9ECCDD8E-026A-44C8-B8DB-11E4E6EE6383}" type="presParOf" srcId="{44B21409-6E8B-4E03-B9B9-BB67D712F017}" destId="{5465BDC5-38A9-41C6-80A0-7A482692EC41}" srcOrd="4" destOrd="0" presId="urn:microsoft.com/office/officeart/2005/8/layout/cycle5"/>
    <dgm:cxn modelId="{315E04FD-2344-46C5-88F1-41A5432A35D0}" type="presParOf" srcId="{44B21409-6E8B-4E03-B9B9-BB67D712F017}" destId="{FD2F4D5E-FA4E-4663-8CBE-EBFAFDBD457C}" srcOrd="5" destOrd="0" presId="urn:microsoft.com/office/officeart/2005/8/layout/cycle5"/>
    <dgm:cxn modelId="{8D0CC084-2691-4DB2-B117-368C679CC6ED}" type="presParOf" srcId="{44B21409-6E8B-4E03-B9B9-BB67D712F017}" destId="{B6DCD56E-8A74-4C6A-979A-63A6239F555E}" srcOrd="6" destOrd="0" presId="urn:microsoft.com/office/officeart/2005/8/layout/cycle5"/>
    <dgm:cxn modelId="{2D4A8864-5C9A-422C-87FF-7D4E4B310C1C}" type="presParOf" srcId="{44B21409-6E8B-4E03-B9B9-BB67D712F017}" destId="{D35E81B4-07E3-4563-843A-588CAFF5C71C}" srcOrd="7" destOrd="0" presId="urn:microsoft.com/office/officeart/2005/8/layout/cycle5"/>
    <dgm:cxn modelId="{AE6EA958-21DF-4585-B49D-2F63AC15F8DD}" type="presParOf" srcId="{44B21409-6E8B-4E03-B9B9-BB67D712F017}" destId="{25F3A1CC-2C20-4801-8818-FA37A2146982}" srcOrd="8" destOrd="0" presId="urn:microsoft.com/office/officeart/2005/8/layout/cycle5"/>
    <dgm:cxn modelId="{77B0978C-1453-4BEE-BDE3-EAB82111951B}" type="presParOf" srcId="{44B21409-6E8B-4E03-B9B9-BB67D712F017}" destId="{D7E5B569-BC2A-4B46-A03A-EA60453C52F8}" srcOrd="9" destOrd="0" presId="urn:microsoft.com/office/officeart/2005/8/layout/cycle5"/>
    <dgm:cxn modelId="{572339FC-AFBB-42BA-BA1B-1BE18FCC5FA2}" type="presParOf" srcId="{44B21409-6E8B-4E03-B9B9-BB67D712F017}" destId="{F22DEF93-CED5-4B64-A5C9-B76C1ABA4B39}" srcOrd="10" destOrd="0" presId="urn:microsoft.com/office/officeart/2005/8/layout/cycle5"/>
    <dgm:cxn modelId="{2527F2EC-75CC-442C-AC25-DDA7A9D35233}" type="presParOf" srcId="{44B21409-6E8B-4E03-B9B9-BB67D712F017}" destId="{81335727-75EE-428B-8F0F-2F8E5FAC3494}" srcOrd="11" destOrd="0" presId="urn:microsoft.com/office/officeart/2005/8/layout/cycle5"/>
    <dgm:cxn modelId="{3044A6F9-B699-45CD-80B7-E1477111084E}" type="presParOf" srcId="{44B21409-6E8B-4E03-B9B9-BB67D712F017}" destId="{E1239161-E6AD-4FA5-8B8A-2B3E707678F0}" srcOrd="12" destOrd="0" presId="urn:microsoft.com/office/officeart/2005/8/layout/cycle5"/>
    <dgm:cxn modelId="{B2493058-5391-44C1-9A12-8FDE74232344}" type="presParOf" srcId="{44B21409-6E8B-4E03-B9B9-BB67D712F017}" destId="{8098EDF4-3668-488E-B139-5270CAC81F93}" srcOrd="13" destOrd="0" presId="urn:microsoft.com/office/officeart/2005/8/layout/cycle5"/>
    <dgm:cxn modelId="{4CD58ED0-61F9-4158-93CB-ECC79C50A36E}" type="presParOf" srcId="{44B21409-6E8B-4E03-B9B9-BB67D712F017}" destId="{646D280B-11F0-4F69-9F4D-4B831C8D1009}" srcOrd="14" destOrd="0" presId="urn:microsoft.com/office/officeart/2005/8/layout/cycle5"/>
    <dgm:cxn modelId="{58392FFB-B9CC-4F3F-9225-5735682C622D}" type="presParOf" srcId="{44B21409-6E8B-4E03-B9B9-BB67D712F017}" destId="{8DC0C4D1-409A-4409-92F8-8B91FA5E578B}" srcOrd="15" destOrd="0" presId="urn:microsoft.com/office/officeart/2005/8/layout/cycle5"/>
    <dgm:cxn modelId="{552DF1EC-71CA-48B8-AC23-50E603EF48B3}" type="presParOf" srcId="{44B21409-6E8B-4E03-B9B9-BB67D712F017}" destId="{2788EAF0-FDB5-46C4-8C96-23CBE7224B4C}" srcOrd="16" destOrd="0" presId="urn:microsoft.com/office/officeart/2005/8/layout/cycle5"/>
    <dgm:cxn modelId="{19130E58-1F66-4E61-B0C9-8D9EEBF8F56F}" type="presParOf" srcId="{44B21409-6E8B-4E03-B9B9-BB67D712F017}" destId="{136BB459-C7A3-4CCB-83EF-3D197A5AAC8A}" srcOrd="17" destOrd="0" presId="urn:microsoft.com/office/officeart/2005/8/layout/cycle5"/>
    <dgm:cxn modelId="{B7560395-D649-44B0-9448-05EFB4F93588}" type="presParOf" srcId="{44B21409-6E8B-4E03-B9B9-BB67D712F017}" destId="{FDB00A51-BAE6-41A3-8EB5-FC086ED0C121}" srcOrd="18" destOrd="0" presId="urn:microsoft.com/office/officeart/2005/8/layout/cycle5"/>
    <dgm:cxn modelId="{7B44FBCA-130E-4DE8-AAB4-DF5CD4F4EA33}" type="presParOf" srcId="{44B21409-6E8B-4E03-B9B9-BB67D712F017}" destId="{99402762-72A9-495E-A4AD-E302F113F95D}" srcOrd="19" destOrd="0" presId="urn:microsoft.com/office/officeart/2005/8/layout/cycle5"/>
    <dgm:cxn modelId="{AA337FCA-D3D3-4FAE-B395-89E79F7A546B}" type="presParOf" srcId="{44B21409-6E8B-4E03-B9B9-BB67D712F017}" destId="{E2482DA5-1C2E-461E-AF19-3478CE174916}" srcOrd="20"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B819867-09CB-4C35-88C6-5EA0EF1615F0}"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es-ES"/>
        </a:p>
      </dgm:t>
    </dgm:pt>
    <dgm:pt modelId="{3F43E1FC-507D-40BA-9A45-6FF3C8E457BC}">
      <dgm:prSet phldrT="[Texto]"/>
      <dgm:spPr/>
      <dgm:t>
        <a:bodyPr/>
        <a:lstStyle/>
        <a:p>
          <a:r>
            <a:rPr lang="es-ES" dirty="0">
              <a:solidFill>
                <a:schemeClr val="tx1"/>
              </a:solidFill>
            </a:rPr>
            <a:t>AVR, PIC</a:t>
          </a:r>
        </a:p>
      </dgm:t>
    </dgm:pt>
    <dgm:pt modelId="{F6993CDD-83B1-489E-9661-5CC489E4D858}" type="parTrans" cxnId="{A16363A4-1EFD-4C79-AD10-DE8E1DF0ECB5}">
      <dgm:prSet/>
      <dgm:spPr/>
      <dgm:t>
        <a:bodyPr/>
        <a:lstStyle/>
        <a:p>
          <a:endParaRPr lang="es-ES"/>
        </a:p>
      </dgm:t>
    </dgm:pt>
    <dgm:pt modelId="{BF396435-A762-4445-A2FE-13CAFF740844}" type="sibTrans" cxnId="{A16363A4-1EFD-4C79-AD10-DE8E1DF0ECB5}">
      <dgm:prSet/>
      <dgm:spPr/>
      <dgm:t>
        <a:bodyPr/>
        <a:lstStyle/>
        <a:p>
          <a:endParaRPr lang="es-ES"/>
        </a:p>
      </dgm:t>
    </dgm:pt>
    <dgm:pt modelId="{6394FABC-42A3-4BEC-805F-67B00C21BA2D}">
      <dgm:prSet phldrT="[Texto]"/>
      <dgm:spPr/>
      <dgm:t>
        <a:bodyPr/>
        <a:lstStyle/>
        <a:p>
          <a:r>
            <a:rPr lang="es-ES" dirty="0">
              <a:solidFill>
                <a:schemeClr val="tx1"/>
              </a:solidFill>
            </a:rPr>
            <a:t>PLC</a:t>
          </a:r>
        </a:p>
      </dgm:t>
    </dgm:pt>
    <dgm:pt modelId="{AC1CBB99-9D3A-4396-ACEE-454C0E31B256}" type="parTrans" cxnId="{421E0161-8231-4879-8A24-59787F018C65}">
      <dgm:prSet/>
      <dgm:spPr/>
      <dgm:t>
        <a:bodyPr/>
        <a:lstStyle/>
        <a:p>
          <a:endParaRPr lang="es-ES"/>
        </a:p>
      </dgm:t>
    </dgm:pt>
    <dgm:pt modelId="{4A915184-5B1B-449C-9A57-F86824D51E02}" type="sibTrans" cxnId="{421E0161-8231-4879-8A24-59787F018C65}">
      <dgm:prSet/>
      <dgm:spPr/>
      <dgm:t>
        <a:bodyPr/>
        <a:lstStyle/>
        <a:p>
          <a:endParaRPr lang="es-ES"/>
        </a:p>
      </dgm:t>
    </dgm:pt>
    <dgm:pt modelId="{E12A6139-E5AB-4AEA-AC90-259F19ED4AA8}">
      <dgm:prSet phldrT="[Texto]"/>
      <dgm:spPr/>
      <dgm:t>
        <a:bodyPr/>
        <a:lstStyle/>
        <a:p>
          <a:r>
            <a:rPr lang="es-ES" dirty="0">
              <a:solidFill>
                <a:schemeClr val="tx1"/>
              </a:solidFill>
            </a:rPr>
            <a:t>COMPUTADOR</a:t>
          </a:r>
        </a:p>
      </dgm:t>
    </dgm:pt>
    <dgm:pt modelId="{9798B329-62B4-471A-BCA7-8618611F2F6B}" type="parTrans" cxnId="{3635CA03-D054-43F2-8095-40E4F3B419ED}">
      <dgm:prSet/>
      <dgm:spPr/>
      <dgm:t>
        <a:bodyPr/>
        <a:lstStyle/>
        <a:p>
          <a:endParaRPr lang="es-ES"/>
        </a:p>
      </dgm:t>
    </dgm:pt>
    <dgm:pt modelId="{A497624B-BE74-40E8-B7A2-5BD3465B2CFA}" type="sibTrans" cxnId="{3635CA03-D054-43F2-8095-40E4F3B419ED}">
      <dgm:prSet/>
      <dgm:spPr/>
      <dgm:t>
        <a:bodyPr/>
        <a:lstStyle/>
        <a:p>
          <a:endParaRPr lang="es-ES"/>
        </a:p>
      </dgm:t>
    </dgm:pt>
    <dgm:pt modelId="{F88DA26F-0623-41AC-9621-53652128F3D0}" type="pres">
      <dgm:prSet presAssocID="{5B819867-09CB-4C35-88C6-5EA0EF1615F0}" presName="Name0" presStyleCnt="0">
        <dgm:presLayoutVars>
          <dgm:dir/>
          <dgm:resizeHandles val="exact"/>
        </dgm:presLayoutVars>
      </dgm:prSet>
      <dgm:spPr/>
    </dgm:pt>
    <dgm:pt modelId="{BF09997E-A51E-4E55-8A30-CEC61B939A47}" type="pres">
      <dgm:prSet presAssocID="{3F43E1FC-507D-40BA-9A45-6FF3C8E457BC}" presName="composite" presStyleCnt="0"/>
      <dgm:spPr/>
    </dgm:pt>
    <dgm:pt modelId="{1ECE7CA8-7FCD-407B-B948-9B890FA1F9BF}" type="pres">
      <dgm:prSet presAssocID="{3F43E1FC-507D-40BA-9A45-6FF3C8E457BC}" presName="rect1" presStyleLbl="bgShp" presStyleIdx="0" presStyleCnt="3"/>
      <dgm:spPr>
        <a:blipFill rotWithShape="1">
          <a:blip xmlns:r="http://schemas.openxmlformats.org/officeDocument/2006/relationships" r:embed="rId1"/>
          <a:stretch>
            <a:fillRect/>
          </a:stretch>
        </a:blipFill>
      </dgm:spPr>
    </dgm:pt>
    <dgm:pt modelId="{A75328D1-F733-4464-B749-52093A087EDF}" type="pres">
      <dgm:prSet presAssocID="{3F43E1FC-507D-40BA-9A45-6FF3C8E457BC}" presName="rect2" presStyleLbl="trBgShp" presStyleIdx="0" presStyleCnt="3">
        <dgm:presLayoutVars>
          <dgm:bulletEnabled val="1"/>
        </dgm:presLayoutVars>
      </dgm:prSet>
      <dgm:spPr/>
    </dgm:pt>
    <dgm:pt modelId="{ED0EFCA0-3255-43FE-B2A3-D012844F641A}" type="pres">
      <dgm:prSet presAssocID="{BF396435-A762-4445-A2FE-13CAFF740844}" presName="sibTrans" presStyleCnt="0"/>
      <dgm:spPr/>
    </dgm:pt>
    <dgm:pt modelId="{6FB7233A-2B04-49DD-BE27-2082F6EF4C7F}" type="pres">
      <dgm:prSet presAssocID="{6394FABC-42A3-4BEC-805F-67B00C21BA2D}" presName="composite" presStyleCnt="0"/>
      <dgm:spPr/>
    </dgm:pt>
    <dgm:pt modelId="{7258E770-8C2C-4C3E-9BF8-574126C6455B}" type="pres">
      <dgm:prSet presAssocID="{6394FABC-42A3-4BEC-805F-67B00C21BA2D}" presName="rect1" presStyleLbl="bgShp" presStyleIdx="1" presStyleCnt="3"/>
      <dgm:spPr>
        <a:blipFill rotWithShape="1">
          <a:blip xmlns:r="http://schemas.openxmlformats.org/officeDocument/2006/relationships" r:embed="rId2"/>
          <a:stretch>
            <a:fillRect/>
          </a:stretch>
        </a:blipFill>
      </dgm:spPr>
    </dgm:pt>
    <dgm:pt modelId="{47E522D5-1A5E-48D2-BECF-D99746159693}" type="pres">
      <dgm:prSet presAssocID="{6394FABC-42A3-4BEC-805F-67B00C21BA2D}" presName="rect2" presStyleLbl="trBgShp" presStyleIdx="1" presStyleCnt="3">
        <dgm:presLayoutVars>
          <dgm:bulletEnabled val="1"/>
        </dgm:presLayoutVars>
      </dgm:prSet>
      <dgm:spPr/>
    </dgm:pt>
    <dgm:pt modelId="{5426BC60-5B97-4C99-B286-07C18B193B29}" type="pres">
      <dgm:prSet presAssocID="{4A915184-5B1B-449C-9A57-F86824D51E02}" presName="sibTrans" presStyleCnt="0"/>
      <dgm:spPr/>
    </dgm:pt>
    <dgm:pt modelId="{F7CBFA72-C907-421A-9B67-5B0B3B0BA742}" type="pres">
      <dgm:prSet presAssocID="{E12A6139-E5AB-4AEA-AC90-259F19ED4AA8}" presName="composite" presStyleCnt="0"/>
      <dgm:spPr/>
    </dgm:pt>
    <dgm:pt modelId="{52E17B9E-29E7-4040-9352-0164D5B957E7}" type="pres">
      <dgm:prSet presAssocID="{E12A6139-E5AB-4AEA-AC90-259F19ED4AA8}" presName="rect1" presStyleLbl="bgShp" presStyleIdx="2" presStyleCnt="3"/>
      <dgm:spPr>
        <a:blipFill rotWithShape="1">
          <a:blip xmlns:r="http://schemas.openxmlformats.org/officeDocument/2006/relationships" r:embed="rId3"/>
          <a:stretch>
            <a:fillRect/>
          </a:stretch>
        </a:blipFill>
      </dgm:spPr>
    </dgm:pt>
    <dgm:pt modelId="{1C957509-F830-499F-B807-ADAC64A188A4}" type="pres">
      <dgm:prSet presAssocID="{E12A6139-E5AB-4AEA-AC90-259F19ED4AA8}" presName="rect2" presStyleLbl="trBgShp" presStyleIdx="2" presStyleCnt="3">
        <dgm:presLayoutVars>
          <dgm:bulletEnabled val="1"/>
        </dgm:presLayoutVars>
      </dgm:prSet>
      <dgm:spPr/>
    </dgm:pt>
  </dgm:ptLst>
  <dgm:cxnLst>
    <dgm:cxn modelId="{3635CA03-D054-43F2-8095-40E4F3B419ED}" srcId="{5B819867-09CB-4C35-88C6-5EA0EF1615F0}" destId="{E12A6139-E5AB-4AEA-AC90-259F19ED4AA8}" srcOrd="2" destOrd="0" parTransId="{9798B329-62B4-471A-BCA7-8618611F2F6B}" sibTransId="{A497624B-BE74-40E8-B7A2-5BD3465B2CFA}"/>
    <dgm:cxn modelId="{A16363A4-1EFD-4C79-AD10-DE8E1DF0ECB5}" srcId="{5B819867-09CB-4C35-88C6-5EA0EF1615F0}" destId="{3F43E1FC-507D-40BA-9A45-6FF3C8E457BC}" srcOrd="0" destOrd="0" parTransId="{F6993CDD-83B1-489E-9661-5CC489E4D858}" sibTransId="{BF396435-A762-4445-A2FE-13CAFF740844}"/>
    <dgm:cxn modelId="{D680604C-C19A-40E8-81BB-B0F8E2AFEF98}" type="presOf" srcId="{5B819867-09CB-4C35-88C6-5EA0EF1615F0}" destId="{F88DA26F-0623-41AC-9621-53652128F3D0}" srcOrd="0" destOrd="0" presId="urn:microsoft.com/office/officeart/2008/layout/BendingPictureSemiTransparentText"/>
    <dgm:cxn modelId="{991A053E-CD99-48F7-B603-D664724E6465}" type="presOf" srcId="{6394FABC-42A3-4BEC-805F-67B00C21BA2D}" destId="{47E522D5-1A5E-48D2-BECF-D99746159693}" srcOrd="0" destOrd="0" presId="urn:microsoft.com/office/officeart/2008/layout/BendingPictureSemiTransparentText"/>
    <dgm:cxn modelId="{421E0161-8231-4879-8A24-59787F018C65}" srcId="{5B819867-09CB-4C35-88C6-5EA0EF1615F0}" destId="{6394FABC-42A3-4BEC-805F-67B00C21BA2D}" srcOrd="1" destOrd="0" parTransId="{AC1CBB99-9D3A-4396-ACEE-454C0E31B256}" sibTransId="{4A915184-5B1B-449C-9A57-F86824D51E02}"/>
    <dgm:cxn modelId="{2A7FAFE0-96DC-4E8A-BBF4-CDCB07CDD772}" type="presOf" srcId="{3F43E1FC-507D-40BA-9A45-6FF3C8E457BC}" destId="{A75328D1-F733-4464-B749-52093A087EDF}" srcOrd="0" destOrd="0" presId="urn:microsoft.com/office/officeart/2008/layout/BendingPictureSemiTransparentText"/>
    <dgm:cxn modelId="{CC665654-F65E-4B9E-B6D6-FC0015C1EAEF}" type="presOf" srcId="{E12A6139-E5AB-4AEA-AC90-259F19ED4AA8}" destId="{1C957509-F830-499F-B807-ADAC64A188A4}" srcOrd="0" destOrd="0" presId="urn:microsoft.com/office/officeart/2008/layout/BendingPictureSemiTransparentText"/>
    <dgm:cxn modelId="{B51B779D-56BD-4524-86E3-A33D8829F10D}" type="presParOf" srcId="{F88DA26F-0623-41AC-9621-53652128F3D0}" destId="{BF09997E-A51E-4E55-8A30-CEC61B939A47}" srcOrd="0" destOrd="0" presId="urn:microsoft.com/office/officeart/2008/layout/BendingPictureSemiTransparentText"/>
    <dgm:cxn modelId="{8A5C3D32-4F32-40F9-9A6B-52526CC97DE0}" type="presParOf" srcId="{BF09997E-A51E-4E55-8A30-CEC61B939A47}" destId="{1ECE7CA8-7FCD-407B-B948-9B890FA1F9BF}" srcOrd="0" destOrd="0" presId="urn:microsoft.com/office/officeart/2008/layout/BendingPictureSemiTransparentText"/>
    <dgm:cxn modelId="{33E08729-318C-4770-8C83-7FDFC4E556F8}" type="presParOf" srcId="{BF09997E-A51E-4E55-8A30-CEC61B939A47}" destId="{A75328D1-F733-4464-B749-52093A087EDF}" srcOrd="1" destOrd="0" presId="urn:microsoft.com/office/officeart/2008/layout/BendingPictureSemiTransparentText"/>
    <dgm:cxn modelId="{0A8A95F4-5C79-4E00-87E5-137BE4650861}" type="presParOf" srcId="{F88DA26F-0623-41AC-9621-53652128F3D0}" destId="{ED0EFCA0-3255-43FE-B2A3-D012844F641A}" srcOrd="1" destOrd="0" presId="urn:microsoft.com/office/officeart/2008/layout/BendingPictureSemiTransparentText"/>
    <dgm:cxn modelId="{B8ECDA1B-4A71-46D3-B17A-85E188610C90}" type="presParOf" srcId="{F88DA26F-0623-41AC-9621-53652128F3D0}" destId="{6FB7233A-2B04-49DD-BE27-2082F6EF4C7F}" srcOrd="2" destOrd="0" presId="urn:microsoft.com/office/officeart/2008/layout/BendingPictureSemiTransparentText"/>
    <dgm:cxn modelId="{273470EE-13C9-41DF-AC52-503C12929D16}" type="presParOf" srcId="{6FB7233A-2B04-49DD-BE27-2082F6EF4C7F}" destId="{7258E770-8C2C-4C3E-9BF8-574126C6455B}" srcOrd="0" destOrd="0" presId="urn:microsoft.com/office/officeart/2008/layout/BendingPictureSemiTransparentText"/>
    <dgm:cxn modelId="{FD69B039-C134-41AB-9880-14CC1728F6D6}" type="presParOf" srcId="{6FB7233A-2B04-49DD-BE27-2082F6EF4C7F}" destId="{47E522D5-1A5E-48D2-BECF-D99746159693}" srcOrd="1" destOrd="0" presId="urn:microsoft.com/office/officeart/2008/layout/BendingPictureSemiTransparentText"/>
    <dgm:cxn modelId="{E2467CB2-3C0B-417F-B0A1-B3EB3EFBA8F9}" type="presParOf" srcId="{F88DA26F-0623-41AC-9621-53652128F3D0}" destId="{5426BC60-5B97-4C99-B286-07C18B193B29}" srcOrd="3" destOrd="0" presId="urn:microsoft.com/office/officeart/2008/layout/BendingPictureSemiTransparentText"/>
    <dgm:cxn modelId="{7094F56C-B9CB-41FB-ABFA-2D4173864C6D}" type="presParOf" srcId="{F88DA26F-0623-41AC-9621-53652128F3D0}" destId="{F7CBFA72-C907-421A-9B67-5B0B3B0BA742}" srcOrd="4" destOrd="0" presId="urn:microsoft.com/office/officeart/2008/layout/BendingPictureSemiTransparentText"/>
    <dgm:cxn modelId="{8D1F4214-4AE7-40DA-B299-55FCD2CBEE0E}" type="presParOf" srcId="{F7CBFA72-C907-421A-9B67-5B0B3B0BA742}" destId="{52E17B9E-29E7-4040-9352-0164D5B957E7}" srcOrd="0" destOrd="0" presId="urn:microsoft.com/office/officeart/2008/layout/BendingPictureSemiTransparentText"/>
    <dgm:cxn modelId="{21CA31EF-00F1-4FF2-B8E0-10B97A686C58}" type="presParOf" srcId="{F7CBFA72-C907-421A-9B67-5B0B3B0BA742}" destId="{1C957509-F830-499F-B807-ADAC64A188A4}" srcOrd="1" destOrd="0" presId="urn:microsoft.com/office/officeart/2008/layout/BendingPictureSemiTransparentTex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71EC237-0748-43E3-B0FD-6D84D99A4CBE}" type="doc">
      <dgm:prSet loTypeId="urn:microsoft.com/office/officeart/2005/8/layout/hProcess10" loCatId="picture" qsTypeId="urn:microsoft.com/office/officeart/2005/8/quickstyle/simple1" qsCatId="simple" csTypeId="urn:microsoft.com/office/officeart/2005/8/colors/colorful4" csCatId="colorful" phldr="1"/>
      <dgm:spPr/>
      <dgm:t>
        <a:bodyPr/>
        <a:lstStyle/>
        <a:p>
          <a:endParaRPr lang="es-ES"/>
        </a:p>
      </dgm:t>
    </dgm:pt>
    <dgm:pt modelId="{7326F470-B84E-4F4A-AFC2-155303633590}">
      <dgm:prSet phldrT="[Texto]"/>
      <dgm:spPr/>
      <dgm:t>
        <a:bodyPr/>
        <a:lstStyle/>
        <a:p>
          <a:r>
            <a:rPr lang="es-ES" dirty="0"/>
            <a:t>Neumáticos</a:t>
          </a:r>
        </a:p>
      </dgm:t>
    </dgm:pt>
    <dgm:pt modelId="{080AD1C8-AEC7-438F-B723-AA42E5C5E2A3}" type="parTrans" cxnId="{500B66FC-44D0-45CB-B5C1-C5A9B8E6CDEE}">
      <dgm:prSet/>
      <dgm:spPr/>
      <dgm:t>
        <a:bodyPr/>
        <a:lstStyle/>
        <a:p>
          <a:endParaRPr lang="es-ES"/>
        </a:p>
      </dgm:t>
    </dgm:pt>
    <dgm:pt modelId="{6D3F472C-5D58-453B-B8A4-6BFBAA4117A5}" type="sibTrans" cxnId="{500B66FC-44D0-45CB-B5C1-C5A9B8E6CDEE}">
      <dgm:prSet/>
      <dgm:spPr/>
      <dgm:t>
        <a:bodyPr/>
        <a:lstStyle/>
        <a:p>
          <a:endParaRPr lang="es-ES" dirty="0"/>
        </a:p>
      </dgm:t>
    </dgm:pt>
    <dgm:pt modelId="{513CF491-37E2-44FF-AB59-E15CB027B65D}">
      <dgm:prSet phldrT="[Texto]"/>
      <dgm:spPr/>
      <dgm:t>
        <a:bodyPr/>
        <a:lstStyle/>
        <a:p>
          <a:r>
            <a:rPr lang="es-ES" dirty="0"/>
            <a:t>Pistón neumático</a:t>
          </a:r>
        </a:p>
      </dgm:t>
    </dgm:pt>
    <dgm:pt modelId="{6E4800DF-E9C4-4D75-B1AD-90D8077F8840}" type="parTrans" cxnId="{3844C9B7-FE6A-48B7-835E-208B888AA382}">
      <dgm:prSet/>
      <dgm:spPr/>
      <dgm:t>
        <a:bodyPr/>
        <a:lstStyle/>
        <a:p>
          <a:endParaRPr lang="es-ES"/>
        </a:p>
      </dgm:t>
    </dgm:pt>
    <dgm:pt modelId="{FF44E361-1A57-4754-8E22-8F3D21E83EB6}" type="sibTrans" cxnId="{3844C9B7-FE6A-48B7-835E-208B888AA382}">
      <dgm:prSet/>
      <dgm:spPr/>
      <dgm:t>
        <a:bodyPr/>
        <a:lstStyle/>
        <a:p>
          <a:endParaRPr lang="es-ES"/>
        </a:p>
      </dgm:t>
    </dgm:pt>
    <dgm:pt modelId="{61F65333-83C1-4F61-B7B5-FAAC980AA48B}">
      <dgm:prSet phldrT="[Texto]"/>
      <dgm:spPr/>
      <dgm:t>
        <a:bodyPr/>
        <a:lstStyle/>
        <a:p>
          <a:r>
            <a:rPr lang="es-ES" dirty="0"/>
            <a:t>Motor neumática</a:t>
          </a:r>
        </a:p>
      </dgm:t>
    </dgm:pt>
    <dgm:pt modelId="{9FB26D4F-6D81-4132-BCAD-EBD85F369663}" type="parTrans" cxnId="{6A2F9129-FC2F-4F04-8FB4-6D499ADC2CE7}">
      <dgm:prSet/>
      <dgm:spPr/>
      <dgm:t>
        <a:bodyPr/>
        <a:lstStyle/>
        <a:p>
          <a:endParaRPr lang="es-ES"/>
        </a:p>
      </dgm:t>
    </dgm:pt>
    <dgm:pt modelId="{5054FF5A-449C-4C4E-86B7-F836A9259ACF}" type="sibTrans" cxnId="{6A2F9129-FC2F-4F04-8FB4-6D499ADC2CE7}">
      <dgm:prSet/>
      <dgm:spPr/>
      <dgm:t>
        <a:bodyPr/>
        <a:lstStyle/>
        <a:p>
          <a:endParaRPr lang="es-ES"/>
        </a:p>
      </dgm:t>
    </dgm:pt>
    <dgm:pt modelId="{0B184FE6-D048-4996-AE37-F23A17AFE236}">
      <dgm:prSet phldrT="[Texto]"/>
      <dgm:spPr/>
      <dgm:t>
        <a:bodyPr/>
        <a:lstStyle/>
        <a:p>
          <a:r>
            <a:rPr lang="es-ES" dirty="0"/>
            <a:t>Eléctricos</a:t>
          </a:r>
        </a:p>
      </dgm:t>
    </dgm:pt>
    <dgm:pt modelId="{21CE65C6-E24A-414D-84E1-6EFC0027AF65}" type="parTrans" cxnId="{7EC8B05E-6AD6-42AC-8872-B9421C5F74BD}">
      <dgm:prSet/>
      <dgm:spPr/>
      <dgm:t>
        <a:bodyPr/>
        <a:lstStyle/>
        <a:p>
          <a:endParaRPr lang="es-ES"/>
        </a:p>
      </dgm:t>
    </dgm:pt>
    <dgm:pt modelId="{986FBD82-40C4-4A36-8228-83581E2E39FC}" type="sibTrans" cxnId="{7EC8B05E-6AD6-42AC-8872-B9421C5F74BD}">
      <dgm:prSet/>
      <dgm:spPr/>
      <dgm:t>
        <a:bodyPr/>
        <a:lstStyle/>
        <a:p>
          <a:endParaRPr lang="es-ES" dirty="0"/>
        </a:p>
      </dgm:t>
    </dgm:pt>
    <dgm:pt modelId="{5C7FA003-3C42-476C-964F-56C0096F2B3E}">
      <dgm:prSet phldrT="[Texto]"/>
      <dgm:spPr/>
      <dgm:t>
        <a:bodyPr/>
        <a:lstStyle/>
        <a:p>
          <a:r>
            <a:rPr lang="es-ES" dirty="0"/>
            <a:t>Motor DC</a:t>
          </a:r>
        </a:p>
      </dgm:t>
    </dgm:pt>
    <dgm:pt modelId="{04607004-BD6A-42AF-B669-468047BA3B56}" type="parTrans" cxnId="{55F1A06C-4193-4F42-8A29-EAF3ECEC5A56}">
      <dgm:prSet/>
      <dgm:spPr/>
      <dgm:t>
        <a:bodyPr/>
        <a:lstStyle/>
        <a:p>
          <a:endParaRPr lang="es-ES"/>
        </a:p>
      </dgm:t>
    </dgm:pt>
    <dgm:pt modelId="{9EAE5C7D-10EF-4903-B673-0902D59C1568}" type="sibTrans" cxnId="{55F1A06C-4193-4F42-8A29-EAF3ECEC5A56}">
      <dgm:prSet/>
      <dgm:spPr/>
      <dgm:t>
        <a:bodyPr/>
        <a:lstStyle/>
        <a:p>
          <a:endParaRPr lang="es-ES"/>
        </a:p>
      </dgm:t>
    </dgm:pt>
    <dgm:pt modelId="{D4615B49-143E-433D-9CE5-EED38CF53F8D}">
      <dgm:prSet phldrT="[Texto]"/>
      <dgm:spPr/>
      <dgm:t>
        <a:bodyPr/>
        <a:lstStyle/>
        <a:p>
          <a:r>
            <a:rPr lang="es-ES" dirty="0"/>
            <a:t>Motor a Pasos</a:t>
          </a:r>
        </a:p>
      </dgm:t>
    </dgm:pt>
    <dgm:pt modelId="{BEDE9512-6E4A-4612-BEDF-FDB1DA481047}" type="parTrans" cxnId="{C419A40B-FA00-490F-8231-4185B575E393}">
      <dgm:prSet/>
      <dgm:spPr/>
      <dgm:t>
        <a:bodyPr/>
        <a:lstStyle/>
        <a:p>
          <a:endParaRPr lang="es-ES"/>
        </a:p>
      </dgm:t>
    </dgm:pt>
    <dgm:pt modelId="{39FEE411-043C-45A9-89A5-3003FF3832CE}" type="sibTrans" cxnId="{C419A40B-FA00-490F-8231-4185B575E393}">
      <dgm:prSet/>
      <dgm:spPr/>
      <dgm:t>
        <a:bodyPr/>
        <a:lstStyle/>
        <a:p>
          <a:endParaRPr lang="es-ES"/>
        </a:p>
      </dgm:t>
    </dgm:pt>
    <dgm:pt modelId="{08A2EF56-B986-4A86-8EB2-62BE05A191CA}">
      <dgm:prSet phldrT="[Texto]"/>
      <dgm:spPr/>
      <dgm:t>
        <a:bodyPr/>
        <a:lstStyle/>
        <a:p>
          <a:r>
            <a:rPr lang="es-ES" dirty="0"/>
            <a:t>Hidráulicos</a:t>
          </a:r>
        </a:p>
      </dgm:t>
    </dgm:pt>
    <dgm:pt modelId="{405F050E-FF37-4E36-8708-493D3EF205D6}" type="parTrans" cxnId="{4C963220-14E7-4F40-9C3C-6EB4D26F09E3}">
      <dgm:prSet/>
      <dgm:spPr/>
      <dgm:t>
        <a:bodyPr/>
        <a:lstStyle/>
        <a:p>
          <a:endParaRPr lang="es-ES"/>
        </a:p>
      </dgm:t>
    </dgm:pt>
    <dgm:pt modelId="{C81397E9-F609-4E6F-8F8C-BBF349674902}" type="sibTrans" cxnId="{4C963220-14E7-4F40-9C3C-6EB4D26F09E3}">
      <dgm:prSet/>
      <dgm:spPr/>
      <dgm:t>
        <a:bodyPr/>
        <a:lstStyle/>
        <a:p>
          <a:endParaRPr lang="es-ES"/>
        </a:p>
      </dgm:t>
    </dgm:pt>
    <dgm:pt modelId="{CCE2D234-0946-457B-8369-8D219FDE0957}">
      <dgm:prSet phldrT="[Texto]"/>
      <dgm:spPr/>
      <dgm:t>
        <a:bodyPr/>
        <a:lstStyle/>
        <a:p>
          <a:r>
            <a:rPr lang="es-ES" dirty="0"/>
            <a:t>Pistón hidráulico</a:t>
          </a:r>
        </a:p>
      </dgm:t>
    </dgm:pt>
    <dgm:pt modelId="{C33438D4-01DE-4112-B125-61ECD6C2318F}" type="parTrans" cxnId="{D8824CFD-728B-4B50-8CEA-A33DCAB79FA9}">
      <dgm:prSet/>
      <dgm:spPr/>
      <dgm:t>
        <a:bodyPr/>
        <a:lstStyle/>
        <a:p>
          <a:endParaRPr lang="es-ES"/>
        </a:p>
      </dgm:t>
    </dgm:pt>
    <dgm:pt modelId="{0797E1B8-67B0-4EFE-A74C-1FACFF63D6AC}" type="sibTrans" cxnId="{D8824CFD-728B-4B50-8CEA-A33DCAB79FA9}">
      <dgm:prSet/>
      <dgm:spPr/>
      <dgm:t>
        <a:bodyPr/>
        <a:lstStyle/>
        <a:p>
          <a:endParaRPr lang="es-ES"/>
        </a:p>
      </dgm:t>
    </dgm:pt>
    <dgm:pt modelId="{F9EFC325-D517-4E02-AEEB-FBDB79108088}">
      <dgm:prSet phldrT="[Texto]"/>
      <dgm:spPr/>
      <dgm:t>
        <a:bodyPr/>
        <a:lstStyle/>
        <a:p>
          <a:r>
            <a:rPr lang="es-ES" dirty="0"/>
            <a:t>Motor hidráulico</a:t>
          </a:r>
        </a:p>
      </dgm:t>
    </dgm:pt>
    <dgm:pt modelId="{DE10FB43-04E5-42B9-B625-625ABD0576A6}" type="parTrans" cxnId="{0A2AEEB1-65BE-498B-9E95-D2B73AC2CC65}">
      <dgm:prSet/>
      <dgm:spPr/>
      <dgm:t>
        <a:bodyPr/>
        <a:lstStyle/>
        <a:p>
          <a:endParaRPr lang="es-ES"/>
        </a:p>
      </dgm:t>
    </dgm:pt>
    <dgm:pt modelId="{15E25B17-7BB1-4707-817E-465F0C16A2B3}" type="sibTrans" cxnId="{0A2AEEB1-65BE-498B-9E95-D2B73AC2CC65}">
      <dgm:prSet/>
      <dgm:spPr/>
      <dgm:t>
        <a:bodyPr/>
        <a:lstStyle/>
        <a:p>
          <a:endParaRPr lang="es-ES"/>
        </a:p>
      </dgm:t>
    </dgm:pt>
    <dgm:pt modelId="{25D07AA2-24DE-4803-A30F-DEB8A88991C2}">
      <dgm:prSet phldrT="[Texto]"/>
      <dgm:spPr/>
      <dgm:t>
        <a:bodyPr/>
        <a:lstStyle/>
        <a:p>
          <a:r>
            <a:rPr lang="es-ES" dirty="0"/>
            <a:t>Motor AC</a:t>
          </a:r>
        </a:p>
      </dgm:t>
    </dgm:pt>
    <dgm:pt modelId="{5F38D1B3-C678-43D0-BD54-3EA1A6E028EE}" type="parTrans" cxnId="{CFBF0F9F-F8F4-4982-BD47-EF5756E529D5}">
      <dgm:prSet/>
      <dgm:spPr/>
      <dgm:t>
        <a:bodyPr/>
        <a:lstStyle/>
        <a:p>
          <a:endParaRPr lang="es-ES"/>
        </a:p>
      </dgm:t>
    </dgm:pt>
    <dgm:pt modelId="{982AAC53-28E9-4045-8221-2D28A6A83BBC}" type="sibTrans" cxnId="{CFBF0F9F-F8F4-4982-BD47-EF5756E529D5}">
      <dgm:prSet/>
      <dgm:spPr/>
      <dgm:t>
        <a:bodyPr/>
        <a:lstStyle/>
        <a:p>
          <a:endParaRPr lang="es-ES"/>
        </a:p>
      </dgm:t>
    </dgm:pt>
    <dgm:pt modelId="{2C1EB31E-CF96-478C-B7BC-45297F45EB64}">
      <dgm:prSet phldrT="[Texto]"/>
      <dgm:spPr/>
      <dgm:t>
        <a:bodyPr/>
        <a:lstStyle/>
        <a:p>
          <a:r>
            <a:rPr lang="es-ES" dirty="0"/>
            <a:t>Servo motor</a:t>
          </a:r>
        </a:p>
      </dgm:t>
    </dgm:pt>
    <dgm:pt modelId="{6EF5AD23-302A-4364-A3FD-66417C0FE4F9}" type="parTrans" cxnId="{50667885-F99E-40C6-9C00-A1C588962AFE}">
      <dgm:prSet/>
      <dgm:spPr/>
      <dgm:t>
        <a:bodyPr/>
        <a:lstStyle/>
        <a:p>
          <a:endParaRPr lang="es-ES"/>
        </a:p>
      </dgm:t>
    </dgm:pt>
    <dgm:pt modelId="{7A53E16C-78FF-42A3-9F3B-5D4191F1CB54}" type="sibTrans" cxnId="{50667885-F99E-40C6-9C00-A1C588962AFE}">
      <dgm:prSet/>
      <dgm:spPr/>
      <dgm:t>
        <a:bodyPr/>
        <a:lstStyle/>
        <a:p>
          <a:endParaRPr lang="es-ES"/>
        </a:p>
      </dgm:t>
    </dgm:pt>
    <dgm:pt modelId="{49A04536-EADA-45C5-9486-01B9FE6B26FC}">
      <dgm:prSet phldrT="[Texto]"/>
      <dgm:spPr/>
      <dgm:t>
        <a:bodyPr/>
        <a:lstStyle/>
        <a:p>
          <a:endParaRPr lang="es-ES" dirty="0"/>
        </a:p>
      </dgm:t>
    </dgm:pt>
    <dgm:pt modelId="{A95FF7DD-3004-4138-814C-6D5B9DF17ABE}" type="parTrans" cxnId="{3AC2AC83-FBED-4528-9AB7-6CA7BF04CD38}">
      <dgm:prSet/>
      <dgm:spPr/>
      <dgm:t>
        <a:bodyPr/>
        <a:lstStyle/>
        <a:p>
          <a:endParaRPr lang="es-ES"/>
        </a:p>
      </dgm:t>
    </dgm:pt>
    <dgm:pt modelId="{7AE5E90F-7D21-490C-8BEA-664026C98FA8}" type="sibTrans" cxnId="{3AC2AC83-FBED-4528-9AB7-6CA7BF04CD38}">
      <dgm:prSet/>
      <dgm:spPr/>
      <dgm:t>
        <a:bodyPr/>
        <a:lstStyle/>
        <a:p>
          <a:endParaRPr lang="es-ES"/>
        </a:p>
      </dgm:t>
    </dgm:pt>
    <dgm:pt modelId="{9A177A57-410B-4D0D-9D03-9C93600C2848}" type="pres">
      <dgm:prSet presAssocID="{671EC237-0748-43E3-B0FD-6D84D99A4CBE}" presName="Name0" presStyleCnt="0">
        <dgm:presLayoutVars>
          <dgm:dir/>
          <dgm:resizeHandles val="exact"/>
        </dgm:presLayoutVars>
      </dgm:prSet>
      <dgm:spPr/>
    </dgm:pt>
    <dgm:pt modelId="{66F953ED-154F-4768-9933-4FBCD0536BAF}" type="pres">
      <dgm:prSet presAssocID="{7326F470-B84E-4F4A-AFC2-155303633590}" presName="composite" presStyleCnt="0"/>
      <dgm:spPr/>
    </dgm:pt>
    <dgm:pt modelId="{E5B1695C-18C9-465A-90FC-CA08C8608540}" type="pres">
      <dgm:prSet presAssocID="{7326F470-B84E-4F4A-AFC2-155303633590}" presName="imagSh" presStyleLbl="bgImgPlace1" presStyleIdx="0" presStyleCnt="3" custLinFactNeighborY="-17008"/>
      <dgm:spPr>
        <a:blipFill rotWithShape="1">
          <a:blip xmlns:r="http://schemas.openxmlformats.org/officeDocument/2006/relationships" r:embed="rId1"/>
          <a:stretch>
            <a:fillRect/>
          </a:stretch>
        </a:blipFill>
      </dgm:spPr>
    </dgm:pt>
    <dgm:pt modelId="{B498D113-CFD7-411F-80E2-D9505BC2EA23}" type="pres">
      <dgm:prSet presAssocID="{7326F470-B84E-4F4A-AFC2-155303633590}" presName="txNode" presStyleLbl="node1" presStyleIdx="0" presStyleCnt="3" custLinFactNeighborX="-2562" custLinFactNeighborY="16642">
        <dgm:presLayoutVars>
          <dgm:bulletEnabled val="1"/>
        </dgm:presLayoutVars>
      </dgm:prSet>
      <dgm:spPr/>
    </dgm:pt>
    <dgm:pt modelId="{A14CC815-411E-46D6-BC49-A520DB04B19A}" type="pres">
      <dgm:prSet presAssocID="{6D3F472C-5D58-453B-B8A4-6BFBAA4117A5}" presName="sibTrans" presStyleLbl="sibTrans2D1" presStyleIdx="0" presStyleCnt="2"/>
      <dgm:spPr/>
    </dgm:pt>
    <dgm:pt modelId="{64FC41EA-E79E-4EC7-AB05-4BD4C7F935F2}" type="pres">
      <dgm:prSet presAssocID="{6D3F472C-5D58-453B-B8A4-6BFBAA4117A5}" presName="connTx" presStyleLbl="sibTrans2D1" presStyleIdx="0" presStyleCnt="2"/>
      <dgm:spPr/>
    </dgm:pt>
    <dgm:pt modelId="{C46144E9-96ED-44DA-8C8A-DFFD4F1CF2C1}" type="pres">
      <dgm:prSet presAssocID="{0B184FE6-D048-4996-AE37-F23A17AFE236}" presName="composite" presStyleCnt="0"/>
      <dgm:spPr/>
    </dgm:pt>
    <dgm:pt modelId="{EE29345A-F67A-412F-AD8B-E19B77DAFD52}" type="pres">
      <dgm:prSet presAssocID="{0B184FE6-D048-4996-AE37-F23A17AFE236}" presName="imagSh" presStyleLbl="bgImgPlace1" presStyleIdx="1" presStyleCnt="3" custAng="5400000" custLinFactNeighborY="-17008"/>
      <dgm:spPr>
        <a:blipFill rotWithShape="1">
          <a:blip xmlns:r="http://schemas.openxmlformats.org/officeDocument/2006/relationships" r:embed="rId2"/>
          <a:stretch>
            <a:fillRect/>
          </a:stretch>
        </a:blipFill>
      </dgm:spPr>
    </dgm:pt>
    <dgm:pt modelId="{A2A8C4CB-A49A-4595-9973-CBB84197333E}" type="pres">
      <dgm:prSet presAssocID="{0B184FE6-D048-4996-AE37-F23A17AFE236}" presName="txNode" presStyleLbl="node1" presStyleIdx="1" presStyleCnt="3" custLinFactNeighborY="17008">
        <dgm:presLayoutVars>
          <dgm:bulletEnabled val="1"/>
        </dgm:presLayoutVars>
      </dgm:prSet>
      <dgm:spPr/>
    </dgm:pt>
    <dgm:pt modelId="{501FA359-F6EB-41AA-A670-3108B360F838}" type="pres">
      <dgm:prSet presAssocID="{986FBD82-40C4-4A36-8228-83581E2E39FC}" presName="sibTrans" presStyleLbl="sibTrans2D1" presStyleIdx="1" presStyleCnt="2"/>
      <dgm:spPr/>
    </dgm:pt>
    <dgm:pt modelId="{77F3D6A1-961B-4E92-B204-AE58099B0F88}" type="pres">
      <dgm:prSet presAssocID="{986FBD82-40C4-4A36-8228-83581E2E39FC}" presName="connTx" presStyleLbl="sibTrans2D1" presStyleIdx="1" presStyleCnt="2"/>
      <dgm:spPr/>
    </dgm:pt>
    <dgm:pt modelId="{42E1A2EB-AB06-4098-95F0-42BB83D2956D}" type="pres">
      <dgm:prSet presAssocID="{08A2EF56-B986-4A86-8EB2-62BE05A191CA}" presName="composite" presStyleCnt="0"/>
      <dgm:spPr/>
    </dgm:pt>
    <dgm:pt modelId="{994F77E4-C9E4-4B1A-9EA0-0635653526A6}" type="pres">
      <dgm:prSet presAssocID="{08A2EF56-B986-4A86-8EB2-62BE05A191CA}" presName="imagSh" presStyleLbl="bgImgPlace1" presStyleIdx="2" presStyleCnt="3" custLinFactNeighborY="-16470"/>
      <dgm:spPr>
        <a:blipFill rotWithShape="1">
          <a:blip xmlns:r="http://schemas.openxmlformats.org/officeDocument/2006/relationships" r:embed="rId3"/>
          <a:stretch>
            <a:fillRect/>
          </a:stretch>
        </a:blipFill>
      </dgm:spPr>
    </dgm:pt>
    <dgm:pt modelId="{BF62F889-D154-4E08-9316-528D481823A9}" type="pres">
      <dgm:prSet presAssocID="{08A2EF56-B986-4A86-8EB2-62BE05A191CA}" presName="txNode" presStyleLbl="node1" presStyleIdx="2" presStyleCnt="3" custLinFactNeighborY="17008">
        <dgm:presLayoutVars>
          <dgm:bulletEnabled val="1"/>
        </dgm:presLayoutVars>
      </dgm:prSet>
      <dgm:spPr/>
    </dgm:pt>
  </dgm:ptLst>
  <dgm:cxnLst>
    <dgm:cxn modelId="{3D5F71C2-ACB1-4B21-B79D-DC4A8EAAA128}" type="presOf" srcId="{6D3F472C-5D58-453B-B8A4-6BFBAA4117A5}" destId="{64FC41EA-E79E-4EC7-AB05-4BD4C7F935F2}" srcOrd="1" destOrd="0" presId="urn:microsoft.com/office/officeart/2005/8/layout/hProcess10"/>
    <dgm:cxn modelId="{895D507B-6CBC-41E0-83A9-A98A5390BAA7}" type="presOf" srcId="{5C7FA003-3C42-476C-964F-56C0096F2B3E}" destId="{A2A8C4CB-A49A-4595-9973-CBB84197333E}" srcOrd="0" destOrd="1" presId="urn:microsoft.com/office/officeart/2005/8/layout/hProcess10"/>
    <dgm:cxn modelId="{4D9C3259-1D0E-4031-8BB2-C070F55F7415}" type="presOf" srcId="{0B184FE6-D048-4996-AE37-F23A17AFE236}" destId="{A2A8C4CB-A49A-4595-9973-CBB84197333E}" srcOrd="0" destOrd="0" presId="urn:microsoft.com/office/officeart/2005/8/layout/hProcess10"/>
    <dgm:cxn modelId="{55F1A06C-4193-4F42-8A29-EAF3ECEC5A56}" srcId="{0B184FE6-D048-4996-AE37-F23A17AFE236}" destId="{5C7FA003-3C42-476C-964F-56C0096F2B3E}" srcOrd="0" destOrd="0" parTransId="{04607004-BD6A-42AF-B669-468047BA3B56}" sibTransId="{9EAE5C7D-10EF-4903-B673-0902D59C1568}"/>
    <dgm:cxn modelId="{820730FE-BEFD-470D-BE19-7EE7C03A8D13}" type="presOf" srcId="{CCE2D234-0946-457B-8369-8D219FDE0957}" destId="{BF62F889-D154-4E08-9316-528D481823A9}" srcOrd="0" destOrd="1" presId="urn:microsoft.com/office/officeart/2005/8/layout/hProcess10"/>
    <dgm:cxn modelId="{500B66FC-44D0-45CB-B5C1-C5A9B8E6CDEE}" srcId="{671EC237-0748-43E3-B0FD-6D84D99A4CBE}" destId="{7326F470-B84E-4F4A-AFC2-155303633590}" srcOrd="0" destOrd="0" parTransId="{080AD1C8-AEC7-438F-B723-AA42E5C5E2A3}" sibTransId="{6D3F472C-5D58-453B-B8A4-6BFBAA4117A5}"/>
    <dgm:cxn modelId="{4C963220-14E7-4F40-9C3C-6EB4D26F09E3}" srcId="{671EC237-0748-43E3-B0FD-6D84D99A4CBE}" destId="{08A2EF56-B986-4A86-8EB2-62BE05A191CA}" srcOrd="2" destOrd="0" parTransId="{405F050E-FF37-4E36-8708-493D3EF205D6}" sibTransId="{C81397E9-F609-4E6F-8F8C-BBF349674902}"/>
    <dgm:cxn modelId="{7C8CD96F-FBFA-4F5B-AFD7-F5AC7813366C}" type="presOf" srcId="{671EC237-0748-43E3-B0FD-6D84D99A4CBE}" destId="{9A177A57-410B-4D0D-9D03-9C93600C2848}" srcOrd="0" destOrd="0" presId="urn:microsoft.com/office/officeart/2005/8/layout/hProcess10"/>
    <dgm:cxn modelId="{50667885-F99E-40C6-9C00-A1C588962AFE}" srcId="{0B184FE6-D048-4996-AE37-F23A17AFE236}" destId="{2C1EB31E-CF96-478C-B7BC-45297F45EB64}" srcOrd="3" destOrd="0" parTransId="{6EF5AD23-302A-4364-A3FD-66417C0FE4F9}" sibTransId="{7A53E16C-78FF-42A3-9F3B-5D4191F1CB54}"/>
    <dgm:cxn modelId="{E68D6DA7-A155-4EB6-A266-FF722A3B642B}" type="presOf" srcId="{49A04536-EADA-45C5-9486-01B9FE6B26FC}" destId="{A2A8C4CB-A49A-4595-9973-CBB84197333E}" srcOrd="0" destOrd="5" presId="urn:microsoft.com/office/officeart/2005/8/layout/hProcess10"/>
    <dgm:cxn modelId="{7EC8B05E-6AD6-42AC-8872-B9421C5F74BD}" srcId="{671EC237-0748-43E3-B0FD-6D84D99A4CBE}" destId="{0B184FE6-D048-4996-AE37-F23A17AFE236}" srcOrd="1" destOrd="0" parTransId="{21CE65C6-E24A-414D-84E1-6EFC0027AF65}" sibTransId="{986FBD82-40C4-4A36-8228-83581E2E39FC}"/>
    <dgm:cxn modelId="{0EE35085-3300-477A-B3C6-F946BE303901}" type="presOf" srcId="{2C1EB31E-CF96-478C-B7BC-45297F45EB64}" destId="{A2A8C4CB-A49A-4595-9973-CBB84197333E}" srcOrd="0" destOrd="4" presId="urn:microsoft.com/office/officeart/2005/8/layout/hProcess10"/>
    <dgm:cxn modelId="{85449109-347E-48E4-BB8D-CE30824BF50B}" type="presOf" srcId="{7326F470-B84E-4F4A-AFC2-155303633590}" destId="{B498D113-CFD7-411F-80E2-D9505BC2EA23}" srcOrd="0" destOrd="0" presId="urn:microsoft.com/office/officeart/2005/8/layout/hProcess10"/>
    <dgm:cxn modelId="{CFBF0F9F-F8F4-4982-BD47-EF5756E529D5}" srcId="{0B184FE6-D048-4996-AE37-F23A17AFE236}" destId="{25D07AA2-24DE-4803-A30F-DEB8A88991C2}" srcOrd="1" destOrd="0" parTransId="{5F38D1B3-C678-43D0-BD54-3EA1A6E028EE}" sibTransId="{982AAC53-28E9-4045-8221-2D28A6A83BBC}"/>
    <dgm:cxn modelId="{D8824CFD-728B-4B50-8CEA-A33DCAB79FA9}" srcId="{08A2EF56-B986-4A86-8EB2-62BE05A191CA}" destId="{CCE2D234-0946-457B-8369-8D219FDE0957}" srcOrd="0" destOrd="0" parTransId="{C33438D4-01DE-4112-B125-61ECD6C2318F}" sibTransId="{0797E1B8-67B0-4EFE-A74C-1FACFF63D6AC}"/>
    <dgm:cxn modelId="{E401E999-C452-4BD4-A7E3-EF6A3CB9E167}" type="presOf" srcId="{986FBD82-40C4-4A36-8228-83581E2E39FC}" destId="{501FA359-F6EB-41AA-A670-3108B360F838}" srcOrd="0" destOrd="0" presId="urn:microsoft.com/office/officeart/2005/8/layout/hProcess10"/>
    <dgm:cxn modelId="{0A2AEEB1-65BE-498B-9E95-D2B73AC2CC65}" srcId="{08A2EF56-B986-4A86-8EB2-62BE05A191CA}" destId="{F9EFC325-D517-4E02-AEEB-FBDB79108088}" srcOrd="1" destOrd="0" parTransId="{DE10FB43-04E5-42B9-B625-625ABD0576A6}" sibTransId="{15E25B17-7BB1-4707-817E-465F0C16A2B3}"/>
    <dgm:cxn modelId="{3AC2AC83-FBED-4528-9AB7-6CA7BF04CD38}" srcId="{0B184FE6-D048-4996-AE37-F23A17AFE236}" destId="{49A04536-EADA-45C5-9486-01B9FE6B26FC}" srcOrd="4" destOrd="0" parTransId="{A95FF7DD-3004-4138-814C-6D5B9DF17ABE}" sibTransId="{7AE5E90F-7D21-490C-8BEA-664026C98FA8}"/>
    <dgm:cxn modelId="{7AE9D009-4DAF-4CC7-8331-BACE4E0FF570}" type="presOf" srcId="{08A2EF56-B986-4A86-8EB2-62BE05A191CA}" destId="{BF62F889-D154-4E08-9316-528D481823A9}" srcOrd="0" destOrd="0" presId="urn:microsoft.com/office/officeart/2005/8/layout/hProcess10"/>
    <dgm:cxn modelId="{DA030DB6-F0D0-488C-8F03-4E738CC612CF}" type="presOf" srcId="{25D07AA2-24DE-4803-A30F-DEB8A88991C2}" destId="{A2A8C4CB-A49A-4595-9973-CBB84197333E}" srcOrd="0" destOrd="2" presId="urn:microsoft.com/office/officeart/2005/8/layout/hProcess10"/>
    <dgm:cxn modelId="{C419A40B-FA00-490F-8231-4185B575E393}" srcId="{0B184FE6-D048-4996-AE37-F23A17AFE236}" destId="{D4615B49-143E-433D-9CE5-EED38CF53F8D}" srcOrd="2" destOrd="0" parTransId="{BEDE9512-6E4A-4612-BEDF-FDB1DA481047}" sibTransId="{39FEE411-043C-45A9-89A5-3003FF3832CE}"/>
    <dgm:cxn modelId="{F6BDFB34-AB4A-4CCE-9104-D3ECEC358C90}" type="presOf" srcId="{986FBD82-40C4-4A36-8228-83581E2E39FC}" destId="{77F3D6A1-961B-4E92-B204-AE58099B0F88}" srcOrd="1" destOrd="0" presId="urn:microsoft.com/office/officeart/2005/8/layout/hProcess10"/>
    <dgm:cxn modelId="{90590F5F-43CE-43CC-BD6E-0A8A372622B9}" type="presOf" srcId="{F9EFC325-D517-4E02-AEEB-FBDB79108088}" destId="{BF62F889-D154-4E08-9316-528D481823A9}" srcOrd="0" destOrd="2" presId="urn:microsoft.com/office/officeart/2005/8/layout/hProcess10"/>
    <dgm:cxn modelId="{9036A166-7E50-4432-9F75-6ADD10826625}" type="presOf" srcId="{D4615B49-143E-433D-9CE5-EED38CF53F8D}" destId="{A2A8C4CB-A49A-4595-9973-CBB84197333E}" srcOrd="0" destOrd="3" presId="urn:microsoft.com/office/officeart/2005/8/layout/hProcess10"/>
    <dgm:cxn modelId="{953E50DB-9179-418C-B224-2708A660BB3D}" type="presOf" srcId="{61F65333-83C1-4F61-B7B5-FAAC980AA48B}" destId="{B498D113-CFD7-411F-80E2-D9505BC2EA23}" srcOrd="0" destOrd="2" presId="urn:microsoft.com/office/officeart/2005/8/layout/hProcess10"/>
    <dgm:cxn modelId="{3844C9B7-FE6A-48B7-835E-208B888AA382}" srcId="{7326F470-B84E-4F4A-AFC2-155303633590}" destId="{513CF491-37E2-44FF-AB59-E15CB027B65D}" srcOrd="0" destOrd="0" parTransId="{6E4800DF-E9C4-4D75-B1AD-90D8077F8840}" sibTransId="{FF44E361-1A57-4754-8E22-8F3D21E83EB6}"/>
    <dgm:cxn modelId="{66DD5538-FF14-41B0-8275-793C0314ED34}" type="presOf" srcId="{6D3F472C-5D58-453B-B8A4-6BFBAA4117A5}" destId="{A14CC815-411E-46D6-BC49-A520DB04B19A}" srcOrd="0" destOrd="0" presId="urn:microsoft.com/office/officeart/2005/8/layout/hProcess10"/>
    <dgm:cxn modelId="{0540CEF1-FD4B-405E-986A-1D4ACBC9933F}" type="presOf" srcId="{513CF491-37E2-44FF-AB59-E15CB027B65D}" destId="{B498D113-CFD7-411F-80E2-D9505BC2EA23}" srcOrd="0" destOrd="1" presId="urn:microsoft.com/office/officeart/2005/8/layout/hProcess10"/>
    <dgm:cxn modelId="{6A2F9129-FC2F-4F04-8FB4-6D499ADC2CE7}" srcId="{7326F470-B84E-4F4A-AFC2-155303633590}" destId="{61F65333-83C1-4F61-B7B5-FAAC980AA48B}" srcOrd="1" destOrd="0" parTransId="{9FB26D4F-6D81-4132-BCAD-EBD85F369663}" sibTransId="{5054FF5A-449C-4C4E-86B7-F836A9259ACF}"/>
    <dgm:cxn modelId="{59FE30EF-56B7-4F3E-A5DB-FD8D663328F7}" type="presParOf" srcId="{9A177A57-410B-4D0D-9D03-9C93600C2848}" destId="{66F953ED-154F-4768-9933-4FBCD0536BAF}" srcOrd="0" destOrd="0" presId="urn:microsoft.com/office/officeart/2005/8/layout/hProcess10"/>
    <dgm:cxn modelId="{AE20457B-67A9-484E-AE2D-273B2D9B0E39}" type="presParOf" srcId="{66F953ED-154F-4768-9933-4FBCD0536BAF}" destId="{E5B1695C-18C9-465A-90FC-CA08C8608540}" srcOrd="0" destOrd="0" presId="urn:microsoft.com/office/officeart/2005/8/layout/hProcess10"/>
    <dgm:cxn modelId="{8D568FC0-FE61-4BE7-91A5-2F0D9DAA271D}" type="presParOf" srcId="{66F953ED-154F-4768-9933-4FBCD0536BAF}" destId="{B498D113-CFD7-411F-80E2-D9505BC2EA23}" srcOrd="1" destOrd="0" presId="urn:microsoft.com/office/officeart/2005/8/layout/hProcess10"/>
    <dgm:cxn modelId="{8A124353-72EB-4E51-92FF-BD1C43F97000}" type="presParOf" srcId="{9A177A57-410B-4D0D-9D03-9C93600C2848}" destId="{A14CC815-411E-46D6-BC49-A520DB04B19A}" srcOrd="1" destOrd="0" presId="urn:microsoft.com/office/officeart/2005/8/layout/hProcess10"/>
    <dgm:cxn modelId="{B2B0C965-51A7-4E73-BBEF-650086B43A01}" type="presParOf" srcId="{A14CC815-411E-46D6-BC49-A520DB04B19A}" destId="{64FC41EA-E79E-4EC7-AB05-4BD4C7F935F2}" srcOrd="0" destOrd="0" presId="urn:microsoft.com/office/officeart/2005/8/layout/hProcess10"/>
    <dgm:cxn modelId="{7E614E43-DC13-4414-B84A-DE39F089AB42}" type="presParOf" srcId="{9A177A57-410B-4D0D-9D03-9C93600C2848}" destId="{C46144E9-96ED-44DA-8C8A-DFFD4F1CF2C1}" srcOrd="2" destOrd="0" presId="urn:microsoft.com/office/officeart/2005/8/layout/hProcess10"/>
    <dgm:cxn modelId="{752377B9-627A-4034-9A49-D8D06F3716EB}" type="presParOf" srcId="{C46144E9-96ED-44DA-8C8A-DFFD4F1CF2C1}" destId="{EE29345A-F67A-412F-AD8B-E19B77DAFD52}" srcOrd="0" destOrd="0" presId="urn:microsoft.com/office/officeart/2005/8/layout/hProcess10"/>
    <dgm:cxn modelId="{7CA2B838-559E-426C-897D-8C8A23231F61}" type="presParOf" srcId="{C46144E9-96ED-44DA-8C8A-DFFD4F1CF2C1}" destId="{A2A8C4CB-A49A-4595-9973-CBB84197333E}" srcOrd="1" destOrd="0" presId="urn:microsoft.com/office/officeart/2005/8/layout/hProcess10"/>
    <dgm:cxn modelId="{0095BACD-D353-4824-ABFF-369C07CDB8D6}" type="presParOf" srcId="{9A177A57-410B-4D0D-9D03-9C93600C2848}" destId="{501FA359-F6EB-41AA-A670-3108B360F838}" srcOrd="3" destOrd="0" presId="urn:microsoft.com/office/officeart/2005/8/layout/hProcess10"/>
    <dgm:cxn modelId="{6920AA90-1551-4F49-8CAA-28C2421BE397}" type="presParOf" srcId="{501FA359-F6EB-41AA-A670-3108B360F838}" destId="{77F3D6A1-961B-4E92-B204-AE58099B0F88}" srcOrd="0" destOrd="0" presId="urn:microsoft.com/office/officeart/2005/8/layout/hProcess10"/>
    <dgm:cxn modelId="{D1903F8E-A3BA-4F64-84BC-B7FA2C6118F5}" type="presParOf" srcId="{9A177A57-410B-4D0D-9D03-9C93600C2848}" destId="{42E1A2EB-AB06-4098-95F0-42BB83D2956D}" srcOrd="4" destOrd="0" presId="urn:microsoft.com/office/officeart/2005/8/layout/hProcess10"/>
    <dgm:cxn modelId="{4C25A236-5997-4470-981F-41BACD01E71C}" type="presParOf" srcId="{42E1A2EB-AB06-4098-95F0-42BB83D2956D}" destId="{994F77E4-C9E4-4B1A-9EA0-0635653526A6}" srcOrd="0" destOrd="0" presId="urn:microsoft.com/office/officeart/2005/8/layout/hProcess10"/>
    <dgm:cxn modelId="{EE0D6274-DD05-41DA-A197-A9C5ED1F79F5}" type="presParOf" srcId="{42E1A2EB-AB06-4098-95F0-42BB83D2956D}" destId="{BF62F889-D154-4E08-9316-528D481823A9}"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87B5486-8120-479C-805E-F6CA3F969785}" type="doc">
      <dgm:prSet loTypeId="urn:microsoft.com/office/officeart/2008/layout/RadialCluster" loCatId="cycle" qsTypeId="urn:microsoft.com/office/officeart/2005/8/quickstyle/simple1" qsCatId="simple" csTypeId="urn:microsoft.com/office/officeart/2005/8/colors/colorful1" csCatId="colorful" phldr="1"/>
      <dgm:spPr/>
      <dgm:t>
        <a:bodyPr/>
        <a:lstStyle/>
        <a:p>
          <a:endParaRPr lang="es-EC"/>
        </a:p>
      </dgm:t>
    </dgm:pt>
    <dgm:pt modelId="{84577659-0EFF-4F7D-9F2E-28648E6F0F45}" type="pres">
      <dgm:prSet presAssocID="{587B5486-8120-479C-805E-F6CA3F969785}" presName="Name0" presStyleCnt="0">
        <dgm:presLayoutVars>
          <dgm:chMax val="1"/>
          <dgm:chPref val="1"/>
          <dgm:dir/>
          <dgm:animOne val="branch"/>
          <dgm:animLvl val="lvl"/>
        </dgm:presLayoutVars>
      </dgm:prSet>
      <dgm:spPr/>
    </dgm:pt>
  </dgm:ptLst>
  <dgm:cxnLst>
    <dgm:cxn modelId="{5D1C7D98-FD86-E14F-877D-37718F09CE1B}" type="presOf" srcId="{587B5486-8120-479C-805E-F6CA3F969785}" destId="{84577659-0EFF-4F7D-9F2E-28648E6F0F45}" srcOrd="0" destOrd="0" presId="urn:microsoft.com/office/officeart/2008/layout/RadialCluster"/>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CB581C7-10B9-4D4D-8DB8-D120650844E8}" type="doc">
      <dgm:prSet loTypeId="urn:microsoft.com/office/officeart/2005/8/layout/vList6" loCatId="list" qsTypeId="urn:microsoft.com/office/officeart/2005/8/quickstyle/simple1" qsCatId="simple" csTypeId="urn:microsoft.com/office/officeart/2005/8/colors/colorful4" csCatId="colorful" phldr="1"/>
      <dgm:spPr/>
      <dgm:t>
        <a:bodyPr/>
        <a:lstStyle/>
        <a:p>
          <a:endParaRPr lang="es-ES"/>
        </a:p>
      </dgm:t>
    </dgm:pt>
    <dgm:pt modelId="{057D25DD-602B-465B-AB9D-ED74FF7E8819}">
      <dgm:prSet phldrT="[Texto]"/>
      <dgm:spPr/>
      <dgm:t>
        <a:bodyPr/>
        <a:lstStyle/>
        <a:p>
          <a:r>
            <a:rPr lang="es-ES" dirty="0"/>
            <a:t>Ventajas</a:t>
          </a:r>
        </a:p>
      </dgm:t>
    </dgm:pt>
    <dgm:pt modelId="{CD0B3589-2AAB-41D2-8FAE-1D569E1C9BB9}" type="parTrans" cxnId="{1BDB8FF9-E335-49A1-967B-309A22AFAC60}">
      <dgm:prSet/>
      <dgm:spPr/>
      <dgm:t>
        <a:bodyPr/>
        <a:lstStyle/>
        <a:p>
          <a:endParaRPr lang="es-ES"/>
        </a:p>
      </dgm:t>
    </dgm:pt>
    <dgm:pt modelId="{15828763-5082-4419-AA42-7EA997B6780C}" type="sibTrans" cxnId="{1BDB8FF9-E335-49A1-967B-309A22AFAC60}">
      <dgm:prSet/>
      <dgm:spPr/>
      <dgm:t>
        <a:bodyPr/>
        <a:lstStyle/>
        <a:p>
          <a:endParaRPr lang="es-ES"/>
        </a:p>
      </dgm:t>
    </dgm:pt>
    <dgm:pt modelId="{6AA93472-8CB7-41AC-BE53-71C4131352CD}">
      <dgm:prSet phldrT="[Texto]" custT="1"/>
      <dgm:spPr/>
      <dgm:t>
        <a:bodyPr/>
        <a:lstStyle/>
        <a:p>
          <a:r>
            <a:rPr lang="es-ES_tradnl" sz="1800" dirty="0"/>
            <a:t>Reducción de tiempo de ciclos de operación</a:t>
          </a:r>
          <a:endParaRPr lang="es-ES" sz="1800" dirty="0"/>
        </a:p>
      </dgm:t>
    </dgm:pt>
    <dgm:pt modelId="{A3045B0C-1A61-49AB-89B4-D862197A80CC}" type="parTrans" cxnId="{88815443-C51F-4CAF-8393-9C03F3CAA211}">
      <dgm:prSet/>
      <dgm:spPr/>
      <dgm:t>
        <a:bodyPr/>
        <a:lstStyle/>
        <a:p>
          <a:endParaRPr lang="es-ES"/>
        </a:p>
      </dgm:t>
    </dgm:pt>
    <dgm:pt modelId="{E93F58D1-2618-4A8C-A1BA-7CC92FB21DC3}" type="sibTrans" cxnId="{88815443-C51F-4CAF-8393-9C03F3CAA211}">
      <dgm:prSet/>
      <dgm:spPr/>
      <dgm:t>
        <a:bodyPr/>
        <a:lstStyle/>
        <a:p>
          <a:endParaRPr lang="es-ES"/>
        </a:p>
      </dgm:t>
    </dgm:pt>
    <dgm:pt modelId="{B176460C-77EB-4F46-9B81-438372A3C8CB}">
      <dgm:prSet phldrT="[Texto]"/>
      <dgm:spPr/>
      <dgm:t>
        <a:bodyPr/>
        <a:lstStyle/>
        <a:p>
          <a:r>
            <a:rPr lang="es-ES" dirty="0"/>
            <a:t>Desventajas</a:t>
          </a:r>
        </a:p>
      </dgm:t>
    </dgm:pt>
    <dgm:pt modelId="{478A4ADF-2690-49BC-8157-254A595E2E9F}" type="parTrans" cxnId="{6C36E29F-A758-4703-83A6-AFEAF519FD05}">
      <dgm:prSet/>
      <dgm:spPr/>
      <dgm:t>
        <a:bodyPr/>
        <a:lstStyle/>
        <a:p>
          <a:endParaRPr lang="es-ES"/>
        </a:p>
      </dgm:t>
    </dgm:pt>
    <dgm:pt modelId="{1153D47B-C078-4FCA-B2E4-07D694A291FE}" type="sibTrans" cxnId="{6C36E29F-A758-4703-83A6-AFEAF519FD05}">
      <dgm:prSet/>
      <dgm:spPr/>
      <dgm:t>
        <a:bodyPr/>
        <a:lstStyle/>
        <a:p>
          <a:endParaRPr lang="es-ES"/>
        </a:p>
      </dgm:t>
    </dgm:pt>
    <dgm:pt modelId="{3280C17C-CCBF-4B12-8BB0-33B8344E435C}">
      <dgm:prSet phldrT="[Texto]"/>
      <dgm:spPr/>
      <dgm:t>
        <a:bodyPr/>
        <a:lstStyle/>
        <a:p>
          <a:r>
            <a:rPr lang="es-ES_tradnl" dirty="0"/>
            <a:t>Mayores costos de mantenimiento</a:t>
          </a:r>
          <a:endParaRPr lang="es-ES" dirty="0"/>
        </a:p>
      </dgm:t>
    </dgm:pt>
    <dgm:pt modelId="{9450F226-CC44-4379-A0BE-DE4486AC4F42}" type="parTrans" cxnId="{51DADD83-112D-4F5E-A477-AFD8686887FB}">
      <dgm:prSet/>
      <dgm:spPr/>
      <dgm:t>
        <a:bodyPr/>
        <a:lstStyle/>
        <a:p>
          <a:endParaRPr lang="es-ES"/>
        </a:p>
      </dgm:t>
    </dgm:pt>
    <dgm:pt modelId="{27E1AB97-11E6-45ED-939A-8B5687C31B80}" type="sibTrans" cxnId="{51DADD83-112D-4F5E-A477-AFD8686887FB}">
      <dgm:prSet/>
      <dgm:spPr/>
      <dgm:t>
        <a:bodyPr/>
        <a:lstStyle/>
        <a:p>
          <a:endParaRPr lang="es-ES"/>
        </a:p>
      </dgm:t>
    </dgm:pt>
    <dgm:pt modelId="{5F31935F-9C37-4C30-A289-08A5BB80C1BF}">
      <dgm:prSet phldrT="[Texto]"/>
      <dgm:spPr/>
      <dgm:t>
        <a:bodyPr/>
        <a:lstStyle/>
        <a:p>
          <a:r>
            <a:rPr lang="es-ES_tradnl" dirty="0"/>
            <a:t>Máquinas sumamente costosas</a:t>
          </a:r>
          <a:endParaRPr lang="es-ES" dirty="0"/>
        </a:p>
      </dgm:t>
    </dgm:pt>
    <dgm:pt modelId="{36BA42A8-7E3E-49A7-B7E3-6E44E7CCDB00}" type="parTrans" cxnId="{593B6F80-374B-48F1-84DE-BA0FCCFFC030}">
      <dgm:prSet/>
      <dgm:spPr/>
      <dgm:t>
        <a:bodyPr/>
        <a:lstStyle/>
        <a:p>
          <a:endParaRPr lang="es-ES"/>
        </a:p>
      </dgm:t>
    </dgm:pt>
    <dgm:pt modelId="{D40158F0-A07A-494D-937B-D3DDB828DE2D}" type="sibTrans" cxnId="{593B6F80-374B-48F1-84DE-BA0FCCFFC030}">
      <dgm:prSet/>
      <dgm:spPr/>
      <dgm:t>
        <a:bodyPr/>
        <a:lstStyle/>
        <a:p>
          <a:endParaRPr lang="es-ES"/>
        </a:p>
      </dgm:t>
    </dgm:pt>
    <dgm:pt modelId="{3A9289D0-FCC1-43AB-AD51-CDC1570E5162}">
      <dgm:prSet custT="1"/>
      <dgm:spPr/>
      <dgm:t>
        <a:bodyPr/>
        <a:lstStyle/>
        <a:p>
          <a:r>
            <a:rPr lang="es-ES_tradnl" sz="1800" dirty="0"/>
            <a:t>Ahorro en costos de preparación</a:t>
          </a:r>
          <a:endParaRPr lang="es-EC" sz="1800" dirty="0"/>
        </a:p>
      </dgm:t>
    </dgm:pt>
    <dgm:pt modelId="{BED1A8AC-E387-4C2A-9369-3D2383AA5F94}" type="parTrans" cxnId="{5EE0CF4A-086C-45C3-8D3E-8EC705FE463B}">
      <dgm:prSet/>
      <dgm:spPr/>
      <dgm:t>
        <a:bodyPr/>
        <a:lstStyle/>
        <a:p>
          <a:endParaRPr lang="es-ES"/>
        </a:p>
      </dgm:t>
    </dgm:pt>
    <dgm:pt modelId="{4C91F17D-A051-4421-9BEA-52340F6B2E7B}" type="sibTrans" cxnId="{5EE0CF4A-086C-45C3-8D3E-8EC705FE463B}">
      <dgm:prSet/>
      <dgm:spPr/>
      <dgm:t>
        <a:bodyPr/>
        <a:lstStyle/>
        <a:p>
          <a:endParaRPr lang="es-ES"/>
        </a:p>
      </dgm:t>
    </dgm:pt>
    <dgm:pt modelId="{711376E5-B973-4AE4-8A85-7D0DB5DA0838}">
      <dgm:prSet custT="1"/>
      <dgm:spPr/>
      <dgm:t>
        <a:bodyPr/>
        <a:lstStyle/>
        <a:p>
          <a:r>
            <a:rPr lang="es-ES_tradnl" sz="1800" dirty="0"/>
            <a:t>Reducción de porcentaje de piezas defectuosas </a:t>
          </a:r>
          <a:endParaRPr lang="es-EC" sz="1800" dirty="0"/>
        </a:p>
      </dgm:t>
    </dgm:pt>
    <dgm:pt modelId="{2A4EF27E-458F-4308-9024-324764205F7F}" type="parTrans" cxnId="{22231D89-C112-4D19-9D1C-2B16DB0499B9}">
      <dgm:prSet/>
      <dgm:spPr/>
      <dgm:t>
        <a:bodyPr/>
        <a:lstStyle/>
        <a:p>
          <a:endParaRPr lang="es-ES"/>
        </a:p>
      </dgm:t>
    </dgm:pt>
    <dgm:pt modelId="{4A88DE02-F937-42D2-B865-9188FAAE830A}" type="sibTrans" cxnId="{22231D89-C112-4D19-9D1C-2B16DB0499B9}">
      <dgm:prSet/>
      <dgm:spPr/>
      <dgm:t>
        <a:bodyPr/>
        <a:lstStyle/>
        <a:p>
          <a:endParaRPr lang="es-ES"/>
        </a:p>
      </dgm:t>
    </dgm:pt>
    <dgm:pt modelId="{F370BDCF-FE09-4F7C-A2A9-2C05B56AEE80}">
      <dgm:prSet custT="1"/>
      <dgm:spPr/>
      <dgm:t>
        <a:bodyPr/>
        <a:lstStyle/>
        <a:p>
          <a:r>
            <a:rPr lang="es-ES_tradnl" sz="1800" dirty="0"/>
            <a:t>Mayor seguridad del operador</a:t>
          </a:r>
          <a:endParaRPr lang="es-EC" sz="1800" dirty="0"/>
        </a:p>
      </dgm:t>
    </dgm:pt>
    <dgm:pt modelId="{5ABB5284-9751-4400-98FA-BEC4FAEDCC3C}" type="parTrans" cxnId="{0DFDBF58-D522-466A-82DA-9DC313602391}">
      <dgm:prSet/>
      <dgm:spPr/>
      <dgm:t>
        <a:bodyPr/>
        <a:lstStyle/>
        <a:p>
          <a:endParaRPr lang="es-ES"/>
        </a:p>
      </dgm:t>
    </dgm:pt>
    <dgm:pt modelId="{85F4BBC2-2C72-4992-B31B-C86D8DF8BCB2}" type="sibTrans" cxnId="{0DFDBF58-D522-466A-82DA-9DC313602391}">
      <dgm:prSet/>
      <dgm:spPr/>
      <dgm:t>
        <a:bodyPr/>
        <a:lstStyle/>
        <a:p>
          <a:endParaRPr lang="es-ES"/>
        </a:p>
      </dgm:t>
    </dgm:pt>
    <dgm:pt modelId="{1092640D-E8C4-4BDF-8EF0-B342C38DC990}">
      <dgm:prSet/>
      <dgm:spPr/>
      <dgm:t>
        <a:bodyPr/>
        <a:lstStyle/>
        <a:p>
          <a:r>
            <a:rPr lang="es-ES_tradnl" dirty="0"/>
            <a:t>Conocimiento de herramientas CAD y CAM </a:t>
          </a:r>
          <a:endParaRPr lang="es-EC" dirty="0"/>
        </a:p>
      </dgm:t>
    </dgm:pt>
    <dgm:pt modelId="{26E8CA8F-09D2-4371-9448-95D1ACF97303}" type="parTrans" cxnId="{951F3E88-EBC7-4DDE-B7A6-CF4DACB13C92}">
      <dgm:prSet/>
      <dgm:spPr/>
      <dgm:t>
        <a:bodyPr/>
        <a:lstStyle/>
        <a:p>
          <a:endParaRPr lang="es-ES"/>
        </a:p>
      </dgm:t>
    </dgm:pt>
    <dgm:pt modelId="{B62CA7E8-0734-4D8F-B6E8-C2620FB8A2E5}" type="sibTrans" cxnId="{951F3E88-EBC7-4DDE-B7A6-CF4DACB13C92}">
      <dgm:prSet/>
      <dgm:spPr/>
      <dgm:t>
        <a:bodyPr/>
        <a:lstStyle/>
        <a:p>
          <a:endParaRPr lang="es-ES"/>
        </a:p>
      </dgm:t>
    </dgm:pt>
    <dgm:pt modelId="{E59BFAD8-6DC5-420E-BBC6-79482C2A4F30}" type="pres">
      <dgm:prSet presAssocID="{5CB581C7-10B9-4D4D-8DB8-D120650844E8}" presName="Name0" presStyleCnt="0">
        <dgm:presLayoutVars>
          <dgm:dir/>
          <dgm:animLvl val="lvl"/>
          <dgm:resizeHandles/>
        </dgm:presLayoutVars>
      </dgm:prSet>
      <dgm:spPr/>
    </dgm:pt>
    <dgm:pt modelId="{A6C9CD2C-A4CD-4A5B-BF7A-A887F40938DA}" type="pres">
      <dgm:prSet presAssocID="{057D25DD-602B-465B-AB9D-ED74FF7E8819}" presName="linNode" presStyleCnt="0"/>
      <dgm:spPr/>
    </dgm:pt>
    <dgm:pt modelId="{50DBCEA5-FEEC-4CE2-9703-DB6FCEE1E551}" type="pres">
      <dgm:prSet presAssocID="{057D25DD-602B-465B-AB9D-ED74FF7E8819}" presName="parentShp" presStyleLbl="node1" presStyleIdx="0" presStyleCnt="2" custLinFactNeighborX="0" custLinFactNeighborY="-26">
        <dgm:presLayoutVars>
          <dgm:bulletEnabled val="1"/>
        </dgm:presLayoutVars>
      </dgm:prSet>
      <dgm:spPr/>
    </dgm:pt>
    <dgm:pt modelId="{93EB664A-0A0B-4F6D-979B-691BC03E4150}" type="pres">
      <dgm:prSet presAssocID="{057D25DD-602B-465B-AB9D-ED74FF7E8819}" presName="childShp" presStyleLbl="bgAccFollowNode1" presStyleIdx="0" presStyleCnt="2">
        <dgm:presLayoutVars>
          <dgm:bulletEnabled val="1"/>
        </dgm:presLayoutVars>
      </dgm:prSet>
      <dgm:spPr/>
    </dgm:pt>
    <dgm:pt modelId="{81051CC7-8802-4E23-BEDE-DC6563E4EE4A}" type="pres">
      <dgm:prSet presAssocID="{15828763-5082-4419-AA42-7EA997B6780C}" presName="spacing" presStyleCnt="0"/>
      <dgm:spPr/>
    </dgm:pt>
    <dgm:pt modelId="{DFBD222E-292A-4194-A944-3531D0E76F4D}" type="pres">
      <dgm:prSet presAssocID="{B176460C-77EB-4F46-9B81-438372A3C8CB}" presName="linNode" presStyleCnt="0"/>
      <dgm:spPr/>
    </dgm:pt>
    <dgm:pt modelId="{3B7DF9C5-704D-4050-8A1A-318401CA478A}" type="pres">
      <dgm:prSet presAssocID="{B176460C-77EB-4F46-9B81-438372A3C8CB}" presName="parentShp" presStyleLbl="node1" presStyleIdx="1" presStyleCnt="2" custLinFactY="45995" custLinFactNeighborX="-10816" custLinFactNeighborY="100000">
        <dgm:presLayoutVars>
          <dgm:bulletEnabled val="1"/>
        </dgm:presLayoutVars>
      </dgm:prSet>
      <dgm:spPr/>
    </dgm:pt>
    <dgm:pt modelId="{89AB9152-DADC-45DD-9F6C-181B4C9CA2E4}" type="pres">
      <dgm:prSet presAssocID="{B176460C-77EB-4F46-9B81-438372A3C8CB}" presName="childShp" presStyleLbl="bgAccFollowNode1" presStyleIdx="1" presStyleCnt="2">
        <dgm:presLayoutVars>
          <dgm:bulletEnabled val="1"/>
        </dgm:presLayoutVars>
      </dgm:prSet>
      <dgm:spPr/>
    </dgm:pt>
  </dgm:ptLst>
  <dgm:cxnLst>
    <dgm:cxn modelId="{6C36E29F-A758-4703-83A6-AFEAF519FD05}" srcId="{5CB581C7-10B9-4D4D-8DB8-D120650844E8}" destId="{B176460C-77EB-4F46-9B81-438372A3C8CB}" srcOrd="1" destOrd="0" parTransId="{478A4ADF-2690-49BC-8157-254A595E2E9F}" sibTransId="{1153D47B-C078-4FCA-B2E4-07D694A291FE}"/>
    <dgm:cxn modelId="{F3F555C7-30AF-4A76-9F80-21B0B355C027}" type="presOf" srcId="{3A9289D0-FCC1-43AB-AD51-CDC1570E5162}" destId="{93EB664A-0A0B-4F6D-979B-691BC03E4150}" srcOrd="0" destOrd="1" presId="urn:microsoft.com/office/officeart/2005/8/layout/vList6"/>
    <dgm:cxn modelId="{0DFDBF58-D522-466A-82DA-9DC313602391}" srcId="{057D25DD-602B-465B-AB9D-ED74FF7E8819}" destId="{F370BDCF-FE09-4F7C-A2A9-2C05B56AEE80}" srcOrd="3" destOrd="0" parTransId="{5ABB5284-9751-4400-98FA-BEC4FAEDCC3C}" sibTransId="{85F4BBC2-2C72-4992-B31B-C86D8DF8BCB2}"/>
    <dgm:cxn modelId="{8833FB43-7CC0-4709-85F5-724497267F6A}" type="presOf" srcId="{B176460C-77EB-4F46-9B81-438372A3C8CB}" destId="{3B7DF9C5-704D-4050-8A1A-318401CA478A}" srcOrd="0" destOrd="0" presId="urn:microsoft.com/office/officeart/2005/8/layout/vList6"/>
    <dgm:cxn modelId="{88815443-C51F-4CAF-8393-9C03F3CAA211}" srcId="{057D25DD-602B-465B-AB9D-ED74FF7E8819}" destId="{6AA93472-8CB7-41AC-BE53-71C4131352CD}" srcOrd="0" destOrd="0" parTransId="{A3045B0C-1A61-49AB-89B4-D862197A80CC}" sibTransId="{E93F58D1-2618-4A8C-A1BA-7CC92FB21DC3}"/>
    <dgm:cxn modelId="{8C966890-08B7-4CEF-976D-D5499FEBAECC}" type="presOf" srcId="{F370BDCF-FE09-4F7C-A2A9-2C05B56AEE80}" destId="{93EB664A-0A0B-4F6D-979B-691BC03E4150}" srcOrd="0" destOrd="3" presId="urn:microsoft.com/office/officeart/2005/8/layout/vList6"/>
    <dgm:cxn modelId="{951F3E88-EBC7-4DDE-B7A6-CF4DACB13C92}" srcId="{B176460C-77EB-4F46-9B81-438372A3C8CB}" destId="{1092640D-E8C4-4BDF-8EF0-B342C38DC990}" srcOrd="2" destOrd="0" parTransId="{26E8CA8F-09D2-4371-9448-95D1ACF97303}" sibTransId="{B62CA7E8-0734-4D8F-B6E8-C2620FB8A2E5}"/>
    <dgm:cxn modelId="{5EE0CF4A-086C-45C3-8D3E-8EC705FE463B}" srcId="{057D25DD-602B-465B-AB9D-ED74FF7E8819}" destId="{3A9289D0-FCC1-43AB-AD51-CDC1570E5162}" srcOrd="1" destOrd="0" parTransId="{BED1A8AC-E387-4C2A-9369-3D2383AA5F94}" sibTransId="{4C91F17D-A051-4421-9BEA-52340F6B2E7B}"/>
    <dgm:cxn modelId="{A0E8FAB8-3449-4C38-8C56-13E7A54CDE55}" type="presOf" srcId="{5CB581C7-10B9-4D4D-8DB8-D120650844E8}" destId="{E59BFAD8-6DC5-420E-BBC6-79482C2A4F30}" srcOrd="0" destOrd="0" presId="urn:microsoft.com/office/officeart/2005/8/layout/vList6"/>
    <dgm:cxn modelId="{1BDB8FF9-E335-49A1-967B-309A22AFAC60}" srcId="{5CB581C7-10B9-4D4D-8DB8-D120650844E8}" destId="{057D25DD-602B-465B-AB9D-ED74FF7E8819}" srcOrd="0" destOrd="0" parTransId="{CD0B3589-2AAB-41D2-8FAE-1D569E1C9BB9}" sibTransId="{15828763-5082-4419-AA42-7EA997B6780C}"/>
    <dgm:cxn modelId="{B552EFFA-E9A5-4F95-8252-9865EF40B9E6}" type="presOf" srcId="{5F31935F-9C37-4C30-A289-08A5BB80C1BF}" destId="{89AB9152-DADC-45DD-9F6C-181B4C9CA2E4}" srcOrd="0" destOrd="1" presId="urn:microsoft.com/office/officeart/2005/8/layout/vList6"/>
    <dgm:cxn modelId="{5A72D0EC-7571-4470-8970-4B8D353BF9F3}" type="presOf" srcId="{057D25DD-602B-465B-AB9D-ED74FF7E8819}" destId="{50DBCEA5-FEEC-4CE2-9703-DB6FCEE1E551}" srcOrd="0" destOrd="0" presId="urn:microsoft.com/office/officeart/2005/8/layout/vList6"/>
    <dgm:cxn modelId="{F96CDB5E-910B-4BF4-9CE6-917335ABE535}" type="presOf" srcId="{711376E5-B973-4AE4-8A85-7D0DB5DA0838}" destId="{93EB664A-0A0B-4F6D-979B-691BC03E4150}" srcOrd="0" destOrd="2" presId="urn:microsoft.com/office/officeart/2005/8/layout/vList6"/>
    <dgm:cxn modelId="{593B6F80-374B-48F1-84DE-BA0FCCFFC030}" srcId="{B176460C-77EB-4F46-9B81-438372A3C8CB}" destId="{5F31935F-9C37-4C30-A289-08A5BB80C1BF}" srcOrd="1" destOrd="0" parTransId="{36BA42A8-7E3E-49A7-B7E3-6E44E7CCDB00}" sibTransId="{D40158F0-A07A-494D-937B-D3DDB828DE2D}"/>
    <dgm:cxn modelId="{22231D89-C112-4D19-9D1C-2B16DB0499B9}" srcId="{057D25DD-602B-465B-AB9D-ED74FF7E8819}" destId="{711376E5-B973-4AE4-8A85-7D0DB5DA0838}" srcOrd="2" destOrd="0" parTransId="{2A4EF27E-458F-4308-9024-324764205F7F}" sibTransId="{4A88DE02-F937-42D2-B865-9188FAAE830A}"/>
    <dgm:cxn modelId="{AEC471B4-1236-46FE-96AE-338D08EAFD1C}" type="presOf" srcId="{6AA93472-8CB7-41AC-BE53-71C4131352CD}" destId="{93EB664A-0A0B-4F6D-979B-691BC03E4150}" srcOrd="0" destOrd="0" presId="urn:microsoft.com/office/officeart/2005/8/layout/vList6"/>
    <dgm:cxn modelId="{F9986B85-DC14-42CD-A682-F709ABE4F19F}" type="presOf" srcId="{1092640D-E8C4-4BDF-8EF0-B342C38DC990}" destId="{89AB9152-DADC-45DD-9F6C-181B4C9CA2E4}" srcOrd="0" destOrd="2" presId="urn:microsoft.com/office/officeart/2005/8/layout/vList6"/>
    <dgm:cxn modelId="{1744D2C9-C6BF-4AA8-B50F-BAD28063309F}" type="presOf" srcId="{3280C17C-CCBF-4B12-8BB0-33B8344E435C}" destId="{89AB9152-DADC-45DD-9F6C-181B4C9CA2E4}" srcOrd="0" destOrd="0" presId="urn:microsoft.com/office/officeart/2005/8/layout/vList6"/>
    <dgm:cxn modelId="{51DADD83-112D-4F5E-A477-AFD8686887FB}" srcId="{B176460C-77EB-4F46-9B81-438372A3C8CB}" destId="{3280C17C-CCBF-4B12-8BB0-33B8344E435C}" srcOrd="0" destOrd="0" parTransId="{9450F226-CC44-4379-A0BE-DE4486AC4F42}" sibTransId="{27E1AB97-11E6-45ED-939A-8B5687C31B80}"/>
    <dgm:cxn modelId="{92C0F0CE-35AA-409B-9431-421D0B1CFE1E}" type="presParOf" srcId="{E59BFAD8-6DC5-420E-BBC6-79482C2A4F30}" destId="{A6C9CD2C-A4CD-4A5B-BF7A-A887F40938DA}" srcOrd="0" destOrd="0" presId="urn:microsoft.com/office/officeart/2005/8/layout/vList6"/>
    <dgm:cxn modelId="{3CF8218D-0010-42E1-BC6B-516330B6FE6B}" type="presParOf" srcId="{A6C9CD2C-A4CD-4A5B-BF7A-A887F40938DA}" destId="{50DBCEA5-FEEC-4CE2-9703-DB6FCEE1E551}" srcOrd="0" destOrd="0" presId="urn:microsoft.com/office/officeart/2005/8/layout/vList6"/>
    <dgm:cxn modelId="{4D78C5B1-0FA2-4D81-BF75-D24B8DAB25A8}" type="presParOf" srcId="{A6C9CD2C-A4CD-4A5B-BF7A-A887F40938DA}" destId="{93EB664A-0A0B-4F6D-979B-691BC03E4150}" srcOrd="1" destOrd="0" presId="urn:microsoft.com/office/officeart/2005/8/layout/vList6"/>
    <dgm:cxn modelId="{D4536978-4B3C-44FB-934A-71D8B22D3E51}" type="presParOf" srcId="{E59BFAD8-6DC5-420E-BBC6-79482C2A4F30}" destId="{81051CC7-8802-4E23-BEDE-DC6563E4EE4A}" srcOrd="1" destOrd="0" presId="urn:microsoft.com/office/officeart/2005/8/layout/vList6"/>
    <dgm:cxn modelId="{515774A5-3700-495D-BDE8-42701943BEB7}" type="presParOf" srcId="{E59BFAD8-6DC5-420E-BBC6-79482C2A4F30}" destId="{DFBD222E-292A-4194-A944-3531D0E76F4D}" srcOrd="2" destOrd="0" presId="urn:microsoft.com/office/officeart/2005/8/layout/vList6"/>
    <dgm:cxn modelId="{16A4D4A2-4DB1-4576-9760-A306558685EF}" type="presParOf" srcId="{DFBD222E-292A-4194-A944-3531D0E76F4D}" destId="{3B7DF9C5-704D-4050-8A1A-318401CA478A}" srcOrd="0" destOrd="0" presId="urn:microsoft.com/office/officeart/2005/8/layout/vList6"/>
    <dgm:cxn modelId="{68E53A4B-EC95-4CF9-8E0F-CC22519761D6}" type="presParOf" srcId="{DFBD222E-292A-4194-A944-3531D0E76F4D}" destId="{89AB9152-DADC-45DD-9F6C-181B4C9CA2E4}" srcOrd="1" destOrd="0" presId="urn:microsoft.com/office/officeart/2005/8/layout/vList6"/>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365E61-6008-4FB1-AFFA-295A5A97F740}">
      <dsp:nvSpPr>
        <dsp:cNvPr id="0" name=""/>
        <dsp:cNvSpPr/>
      </dsp:nvSpPr>
      <dsp:spPr>
        <a:xfrm>
          <a:off x="554475" y="1815"/>
          <a:ext cx="2533797" cy="1266898"/>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48260" rIns="72390" bIns="48260" numCol="1" spcCol="1270" anchor="ctr" anchorCtr="0">
          <a:noAutofit/>
        </a:bodyPr>
        <a:lstStyle/>
        <a:p>
          <a:pPr marL="0" lvl="0" indent="0" algn="ctr" defTabSz="1689100">
            <a:lnSpc>
              <a:spcPct val="90000"/>
            </a:lnSpc>
            <a:spcBef>
              <a:spcPct val="0"/>
            </a:spcBef>
            <a:spcAft>
              <a:spcPct val="35000"/>
            </a:spcAft>
            <a:buNone/>
          </a:pPr>
          <a:r>
            <a:rPr lang="es-ES" sz="3800" kern="1200" dirty="0"/>
            <a:t>Manual</a:t>
          </a:r>
        </a:p>
      </dsp:txBody>
      <dsp:txXfrm>
        <a:off x="591581" y="38921"/>
        <a:ext cx="2459585" cy="1192686"/>
      </dsp:txXfrm>
    </dsp:sp>
    <dsp:sp modelId="{DE84787B-3D05-4AFF-95E3-53FDCDF89945}">
      <dsp:nvSpPr>
        <dsp:cNvPr id="0" name=""/>
        <dsp:cNvSpPr/>
      </dsp:nvSpPr>
      <dsp:spPr>
        <a:xfrm>
          <a:off x="807855" y="1268713"/>
          <a:ext cx="253379" cy="950174"/>
        </a:xfrm>
        <a:custGeom>
          <a:avLst/>
          <a:gdLst/>
          <a:ahLst/>
          <a:cxnLst/>
          <a:rect l="0" t="0" r="0" b="0"/>
          <a:pathLst>
            <a:path>
              <a:moveTo>
                <a:pt x="0" y="0"/>
              </a:moveTo>
              <a:lnTo>
                <a:pt x="0" y="950174"/>
              </a:lnTo>
              <a:lnTo>
                <a:pt x="253379" y="95017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5693AB5-FE36-4F55-B47F-66EB24BCA7F1}">
      <dsp:nvSpPr>
        <dsp:cNvPr id="0" name=""/>
        <dsp:cNvSpPr/>
      </dsp:nvSpPr>
      <dsp:spPr>
        <a:xfrm>
          <a:off x="1061235" y="1585438"/>
          <a:ext cx="2027037" cy="1266898"/>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es-ES" sz="2100" kern="1200" dirty="0"/>
            <a:t>Análisis geométrico </a:t>
          </a:r>
        </a:p>
      </dsp:txBody>
      <dsp:txXfrm>
        <a:off x="1098341" y="1622544"/>
        <a:ext cx="1952825" cy="1192686"/>
      </dsp:txXfrm>
    </dsp:sp>
    <dsp:sp modelId="{7F53991C-5686-497E-AED5-959265D12520}">
      <dsp:nvSpPr>
        <dsp:cNvPr id="0" name=""/>
        <dsp:cNvSpPr/>
      </dsp:nvSpPr>
      <dsp:spPr>
        <a:xfrm>
          <a:off x="807855" y="1268713"/>
          <a:ext cx="253379" cy="2533797"/>
        </a:xfrm>
        <a:custGeom>
          <a:avLst/>
          <a:gdLst/>
          <a:ahLst/>
          <a:cxnLst/>
          <a:rect l="0" t="0" r="0" b="0"/>
          <a:pathLst>
            <a:path>
              <a:moveTo>
                <a:pt x="0" y="0"/>
              </a:moveTo>
              <a:lnTo>
                <a:pt x="0" y="2533797"/>
              </a:lnTo>
              <a:lnTo>
                <a:pt x="253379" y="253379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5370EDE-C7B4-4E08-9C22-E71073E92993}">
      <dsp:nvSpPr>
        <dsp:cNvPr id="0" name=""/>
        <dsp:cNvSpPr/>
      </dsp:nvSpPr>
      <dsp:spPr>
        <a:xfrm>
          <a:off x="1061235" y="3169062"/>
          <a:ext cx="2027037" cy="1266898"/>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2451115"/>
              <a:satOff val="-3409"/>
              <a:lumOff val="-130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es-ES" sz="2100" kern="1200" dirty="0"/>
            <a:t>C</a:t>
          </a:r>
          <a:r>
            <a:rPr lang="es-EC" sz="2100" kern="1200" noProof="0" dirty="0" err="1"/>
            <a:t>ó</a:t>
          </a:r>
          <a:r>
            <a:rPr lang="es-ES" sz="2100" kern="1200" dirty="0"/>
            <a:t>digo</a:t>
          </a:r>
          <a:r>
            <a:rPr lang="es-ES" sz="2100" kern="1200" baseline="0" dirty="0"/>
            <a:t> G</a:t>
          </a:r>
          <a:endParaRPr lang="es-ES" sz="2100" kern="1200" dirty="0"/>
        </a:p>
      </dsp:txBody>
      <dsp:txXfrm>
        <a:off x="1098341" y="3206168"/>
        <a:ext cx="1952825" cy="1192686"/>
      </dsp:txXfrm>
    </dsp:sp>
    <dsp:sp modelId="{AB3DC2C0-80D6-45BE-81FF-E8FD973B64F0}">
      <dsp:nvSpPr>
        <dsp:cNvPr id="0" name=""/>
        <dsp:cNvSpPr/>
      </dsp:nvSpPr>
      <dsp:spPr>
        <a:xfrm>
          <a:off x="3721722" y="1815"/>
          <a:ext cx="2533797" cy="1266898"/>
        </a:xfrm>
        <a:prstGeom prst="roundRect">
          <a:avLst>
            <a:gd name="adj" fmla="val 10000"/>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48260" rIns="72390" bIns="48260" numCol="1" spcCol="1270" anchor="ctr" anchorCtr="0">
          <a:noAutofit/>
        </a:bodyPr>
        <a:lstStyle/>
        <a:p>
          <a:pPr marL="0" lvl="0" indent="0" algn="ctr" defTabSz="1689100">
            <a:lnSpc>
              <a:spcPct val="90000"/>
            </a:lnSpc>
            <a:spcBef>
              <a:spcPct val="0"/>
            </a:spcBef>
            <a:spcAft>
              <a:spcPct val="35000"/>
            </a:spcAft>
            <a:buNone/>
          </a:pPr>
          <a:r>
            <a:rPr lang="es-EC" sz="3800" kern="1200" noProof="0" dirty="0" err="1"/>
            <a:t>Autom</a:t>
          </a:r>
          <a:r>
            <a:rPr lang="es-ES_tradnl" sz="3800" kern="1200" dirty="0"/>
            <a:t>á</a:t>
          </a:r>
          <a:r>
            <a:rPr lang="es-ES" sz="3800" kern="1200" dirty="0"/>
            <a:t>tica</a:t>
          </a:r>
        </a:p>
      </dsp:txBody>
      <dsp:txXfrm>
        <a:off x="3758828" y="38921"/>
        <a:ext cx="2459585" cy="1192686"/>
      </dsp:txXfrm>
    </dsp:sp>
    <dsp:sp modelId="{76A36788-628E-479C-8E6A-1B3C8D6528C0}">
      <dsp:nvSpPr>
        <dsp:cNvPr id="0" name=""/>
        <dsp:cNvSpPr/>
      </dsp:nvSpPr>
      <dsp:spPr>
        <a:xfrm>
          <a:off x="3975102" y="1268713"/>
          <a:ext cx="253379" cy="950174"/>
        </a:xfrm>
        <a:custGeom>
          <a:avLst/>
          <a:gdLst/>
          <a:ahLst/>
          <a:cxnLst/>
          <a:rect l="0" t="0" r="0" b="0"/>
          <a:pathLst>
            <a:path>
              <a:moveTo>
                <a:pt x="0" y="0"/>
              </a:moveTo>
              <a:lnTo>
                <a:pt x="0" y="950174"/>
              </a:lnTo>
              <a:lnTo>
                <a:pt x="253379" y="95017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3F190A5-81F5-4332-BF2D-9ECE693C5A2D}">
      <dsp:nvSpPr>
        <dsp:cNvPr id="0" name=""/>
        <dsp:cNvSpPr/>
      </dsp:nvSpPr>
      <dsp:spPr>
        <a:xfrm>
          <a:off x="4228482" y="1585438"/>
          <a:ext cx="2027037" cy="1266898"/>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4902230"/>
              <a:satOff val="-6819"/>
              <a:lumOff val="-261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es-ES" sz="2100" kern="1200" dirty="0"/>
            <a:t>CAD/CAM</a:t>
          </a:r>
        </a:p>
      </dsp:txBody>
      <dsp:txXfrm>
        <a:off x="4265588" y="1622544"/>
        <a:ext cx="1952825" cy="1192686"/>
      </dsp:txXfrm>
    </dsp:sp>
    <dsp:sp modelId="{76C8D8E2-6DD2-4971-B390-076EEE3FAF26}">
      <dsp:nvSpPr>
        <dsp:cNvPr id="0" name=""/>
        <dsp:cNvSpPr/>
      </dsp:nvSpPr>
      <dsp:spPr>
        <a:xfrm>
          <a:off x="3975102" y="1268713"/>
          <a:ext cx="253379" cy="2533797"/>
        </a:xfrm>
        <a:custGeom>
          <a:avLst/>
          <a:gdLst/>
          <a:ahLst/>
          <a:cxnLst/>
          <a:rect l="0" t="0" r="0" b="0"/>
          <a:pathLst>
            <a:path>
              <a:moveTo>
                <a:pt x="0" y="0"/>
              </a:moveTo>
              <a:lnTo>
                <a:pt x="0" y="2533797"/>
              </a:lnTo>
              <a:lnTo>
                <a:pt x="253379" y="253379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209B991-848A-4971-BCD5-B214701ADD1E}">
      <dsp:nvSpPr>
        <dsp:cNvPr id="0" name=""/>
        <dsp:cNvSpPr/>
      </dsp:nvSpPr>
      <dsp:spPr>
        <a:xfrm>
          <a:off x="4228482" y="3169062"/>
          <a:ext cx="2027037" cy="1266898"/>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es-ES" sz="2100" kern="1200" dirty="0"/>
            <a:t>Posicionamiento automático</a:t>
          </a:r>
        </a:p>
      </dsp:txBody>
      <dsp:txXfrm>
        <a:off x="4265588" y="3206168"/>
        <a:ext cx="1952825" cy="119268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C45627-D9FA-4CAF-B226-332A74DF8F1C}">
      <dsp:nvSpPr>
        <dsp:cNvPr id="0" name=""/>
        <dsp:cNvSpPr/>
      </dsp:nvSpPr>
      <dsp:spPr>
        <a:xfrm>
          <a:off x="3" y="715802"/>
          <a:ext cx="1833172" cy="1833172"/>
        </a:xfrm>
        <a:prstGeom prst="roundRect">
          <a:avLst>
            <a:gd name="adj" fmla="val 10000"/>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F9A622-A79B-427A-930F-2CB1677B72AE}">
      <dsp:nvSpPr>
        <dsp:cNvPr id="0" name=""/>
        <dsp:cNvSpPr/>
      </dsp:nvSpPr>
      <dsp:spPr>
        <a:xfrm>
          <a:off x="119215" y="2756298"/>
          <a:ext cx="2321970" cy="160048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a:t>Definición Necesidades</a:t>
          </a:r>
        </a:p>
      </dsp:txBody>
      <dsp:txXfrm>
        <a:off x="166092" y="2803175"/>
        <a:ext cx="2228216" cy="1506734"/>
      </dsp:txXfrm>
    </dsp:sp>
    <dsp:sp modelId="{953FB053-C9D8-468D-93A6-C936E397F21D}">
      <dsp:nvSpPr>
        <dsp:cNvPr id="0" name=""/>
        <dsp:cNvSpPr/>
      </dsp:nvSpPr>
      <dsp:spPr>
        <a:xfrm rot="21570013">
          <a:off x="2299642" y="1398047"/>
          <a:ext cx="466493" cy="44048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kern="1200"/>
        </a:p>
      </dsp:txBody>
      <dsp:txXfrm>
        <a:off x="2299645" y="1486720"/>
        <a:ext cx="334348" cy="264291"/>
      </dsp:txXfrm>
    </dsp:sp>
    <dsp:sp modelId="{88CC0642-7117-420C-922E-E678ECC8001A}">
      <dsp:nvSpPr>
        <dsp:cNvPr id="0" name=""/>
        <dsp:cNvSpPr/>
      </dsp:nvSpPr>
      <dsp:spPr>
        <a:xfrm>
          <a:off x="3165962" y="688185"/>
          <a:ext cx="1833172" cy="1833172"/>
        </a:xfrm>
        <a:prstGeom prst="roundRect">
          <a:avLst>
            <a:gd name="adj" fmla="val 10000"/>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C9E4620-0A26-4C2F-A60B-C1FE5E0CFE0F}">
      <dsp:nvSpPr>
        <dsp:cNvPr id="0" name=""/>
        <dsp:cNvSpPr/>
      </dsp:nvSpPr>
      <dsp:spPr>
        <a:xfrm>
          <a:off x="3222609" y="2753190"/>
          <a:ext cx="2442446" cy="160785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a:t>Especificaciones</a:t>
          </a:r>
        </a:p>
      </dsp:txBody>
      <dsp:txXfrm>
        <a:off x="3269702" y="2800283"/>
        <a:ext cx="2348260" cy="1513671"/>
      </dsp:txXfrm>
    </dsp:sp>
    <dsp:sp modelId="{D8B9EA27-6F0A-4A17-9AEC-720735328C60}">
      <dsp:nvSpPr>
        <dsp:cNvPr id="0" name=""/>
        <dsp:cNvSpPr/>
      </dsp:nvSpPr>
      <dsp:spPr>
        <a:xfrm rot="21554679">
          <a:off x="5422457" y="1364072"/>
          <a:ext cx="423377" cy="44048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kern="1200"/>
        </a:p>
      </dsp:txBody>
      <dsp:txXfrm>
        <a:off x="5422463" y="1453006"/>
        <a:ext cx="296364" cy="264291"/>
      </dsp:txXfrm>
    </dsp:sp>
    <dsp:sp modelId="{AA764C7B-B3FF-45C5-B9CE-89A0D0499546}">
      <dsp:nvSpPr>
        <dsp:cNvPr id="0" name=""/>
        <dsp:cNvSpPr/>
      </dsp:nvSpPr>
      <dsp:spPr>
        <a:xfrm>
          <a:off x="6208679" y="530239"/>
          <a:ext cx="1971320" cy="2067012"/>
        </a:xfrm>
        <a:prstGeom prst="roundRect">
          <a:avLst>
            <a:gd name="adj" fmla="val 10000"/>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9357A64-668A-458F-BDEC-E17BCD6B1324}">
      <dsp:nvSpPr>
        <dsp:cNvPr id="0" name=""/>
        <dsp:cNvSpPr/>
      </dsp:nvSpPr>
      <dsp:spPr>
        <a:xfrm>
          <a:off x="6550854" y="2700652"/>
          <a:ext cx="1958910" cy="163894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a:t>Estructura Funcional</a:t>
          </a:r>
        </a:p>
      </dsp:txBody>
      <dsp:txXfrm>
        <a:off x="6598857" y="2748655"/>
        <a:ext cx="1862904" cy="154294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65FDC1-B955-4F1F-AAC0-514C5CB2875F}">
      <dsp:nvSpPr>
        <dsp:cNvPr id="0" name=""/>
        <dsp:cNvSpPr/>
      </dsp:nvSpPr>
      <dsp:spPr>
        <a:xfrm>
          <a:off x="303861" y="785734"/>
          <a:ext cx="3585210" cy="112037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58869" tIns="118110" rIns="118110" bIns="118110" numCol="1" spcCol="1270" anchor="ctr" anchorCtr="0">
          <a:noAutofit/>
        </a:bodyPr>
        <a:lstStyle/>
        <a:p>
          <a:pPr marL="0" lvl="0" indent="0" algn="l" defTabSz="1377950">
            <a:lnSpc>
              <a:spcPct val="90000"/>
            </a:lnSpc>
            <a:spcBef>
              <a:spcPct val="0"/>
            </a:spcBef>
            <a:spcAft>
              <a:spcPct val="35000"/>
            </a:spcAft>
            <a:buNone/>
          </a:pPr>
          <a:r>
            <a:rPr lang="es-ES_tradnl" sz="3100" kern="1200" dirty="0"/>
            <a:t>  Movilidad</a:t>
          </a:r>
          <a:endParaRPr lang="es-ES" sz="3100" kern="1200" dirty="0"/>
        </a:p>
      </dsp:txBody>
      <dsp:txXfrm>
        <a:off x="303861" y="785734"/>
        <a:ext cx="3585210" cy="1120378"/>
      </dsp:txXfrm>
    </dsp:sp>
    <dsp:sp modelId="{5FF2F93B-EBE5-4FCE-9956-3E5D21853791}">
      <dsp:nvSpPr>
        <dsp:cNvPr id="0" name=""/>
        <dsp:cNvSpPr/>
      </dsp:nvSpPr>
      <dsp:spPr>
        <a:xfrm>
          <a:off x="0" y="691691"/>
          <a:ext cx="1093006" cy="1040817"/>
        </a:xfrm>
        <a:prstGeom prst="rect">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C686D6F-C0AF-4DE5-8FC2-881C3F946A3D}">
      <dsp:nvSpPr>
        <dsp:cNvPr id="0" name=""/>
        <dsp:cNvSpPr/>
      </dsp:nvSpPr>
      <dsp:spPr>
        <a:xfrm>
          <a:off x="4542682" y="804171"/>
          <a:ext cx="3585210" cy="112037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58869" tIns="118110" rIns="118110" bIns="118110" numCol="1" spcCol="1270" anchor="ctr" anchorCtr="0">
          <a:noAutofit/>
        </a:bodyPr>
        <a:lstStyle/>
        <a:p>
          <a:pPr marL="0" lvl="0" indent="0" algn="l" defTabSz="1377950">
            <a:lnSpc>
              <a:spcPct val="90000"/>
            </a:lnSpc>
            <a:spcBef>
              <a:spcPct val="0"/>
            </a:spcBef>
            <a:spcAft>
              <a:spcPct val="35000"/>
            </a:spcAft>
            <a:buNone/>
          </a:pPr>
          <a:r>
            <a:rPr lang="es-ES" sz="3100" kern="1200" dirty="0"/>
            <a:t>  Control</a:t>
          </a:r>
        </a:p>
      </dsp:txBody>
      <dsp:txXfrm>
        <a:off x="4542682" y="804171"/>
        <a:ext cx="3585210" cy="1120378"/>
      </dsp:txXfrm>
    </dsp:sp>
    <dsp:sp modelId="{7C80C702-549A-45C6-BF84-BD68895CF054}">
      <dsp:nvSpPr>
        <dsp:cNvPr id="0" name=""/>
        <dsp:cNvSpPr/>
      </dsp:nvSpPr>
      <dsp:spPr>
        <a:xfrm>
          <a:off x="4138044" y="673254"/>
          <a:ext cx="1294773" cy="1114565"/>
        </a:xfrm>
        <a:prstGeom prst="rect">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A4F3807-F10A-4812-BADA-332ACA93EB89}">
      <dsp:nvSpPr>
        <dsp:cNvPr id="0" name=""/>
        <dsp:cNvSpPr/>
      </dsp:nvSpPr>
      <dsp:spPr>
        <a:xfrm>
          <a:off x="339569" y="2153350"/>
          <a:ext cx="3585210" cy="112037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58869" tIns="118110" rIns="118110" bIns="118110" numCol="1" spcCol="1270" anchor="ctr" anchorCtr="0">
          <a:noAutofit/>
        </a:bodyPr>
        <a:lstStyle/>
        <a:p>
          <a:pPr marL="0" lvl="0" indent="0" algn="l" defTabSz="1377950">
            <a:lnSpc>
              <a:spcPct val="90000"/>
            </a:lnSpc>
            <a:spcBef>
              <a:spcPct val="0"/>
            </a:spcBef>
            <a:spcAft>
              <a:spcPct val="35000"/>
            </a:spcAft>
            <a:buNone/>
          </a:pPr>
          <a:r>
            <a:rPr lang="es-ES" sz="3100" kern="1200" dirty="0"/>
            <a:t>  Interfaz</a:t>
          </a:r>
        </a:p>
      </dsp:txBody>
      <dsp:txXfrm>
        <a:off x="339569" y="2153350"/>
        <a:ext cx="3585210" cy="1120378"/>
      </dsp:txXfrm>
    </dsp:sp>
    <dsp:sp modelId="{44362839-AFBC-4B77-BC5A-5B17356676A7}">
      <dsp:nvSpPr>
        <dsp:cNvPr id="0" name=""/>
        <dsp:cNvSpPr/>
      </dsp:nvSpPr>
      <dsp:spPr>
        <a:xfrm>
          <a:off x="42386" y="2190005"/>
          <a:ext cx="1036366" cy="931388"/>
        </a:xfrm>
        <a:prstGeom prst="rect">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9BF6B3-CDBB-4819-AFE3-A821DA38905B}">
      <dsp:nvSpPr>
        <dsp:cNvPr id="0" name=""/>
        <dsp:cNvSpPr/>
      </dsp:nvSpPr>
      <dsp:spPr>
        <a:xfrm>
          <a:off x="4478655" y="2214602"/>
          <a:ext cx="3585210" cy="112037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58869" tIns="118110" rIns="118110" bIns="118110" numCol="1" spcCol="1270" anchor="ctr" anchorCtr="0">
          <a:noAutofit/>
        </a:bodyPr>
        <a:lstStyle/>
        <a:p>
          <a:pPr marL="0" lvl="0" indent="0" algn="l" defTabSz="1377950">
            <a:lnSpc>
              <a:spcPct val="90000"/>
            </a:lnSpc>
            <a:spcBef>
              <a:spcPct val="0"/>
            </a:spcBef>
            <a:spcAft>
              <a:spcPct val="35000"/>
            </a:spcAft>
            <a:buNone/>
          </a:pPr>
          <a:r>
            <a:rPr lang="es-ES" sz="3100" kern="1200" dirty="0"/>
            <a:t> Comunicación</a:t>
          </a:r>
        </a:p>
      </dsp:txBody>
      <dsp:txXfrm>
        <a:off x="4478655" y="2214602"/>
        <a:ext cx="3585210" cy="1120378"/>
      </dsp:txXfrm>
    </dsp:sp>
    <dsp:sp modelId="{1A75B490-4462-45E7-87F8-8E0B8150050B}">
      <dsp:nvSpPr>
        <dsp:cNvPr id="0" name=""/>
        <dsp:cNvSpPr/>
      </dsp:nvSpPr>
      <dsp:spPr>
        <a:xfrm>
          <a:off x="4173752" y="2052770"/>
          <a:ext cx="1095304" cy="1176397"/>
        </a:xfrm>
        <a:prstGeom prst="rect">
          <a:avLst/>
        </a:prstGeom>
        <a:blipFill rotWithShape="1">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8EB8EBA-F881-41AD-AB5F-1CD3D5777F60}">
      <dsp:nvSpPr>
        <dsp:cNvPr id="0" name=""/>
        <dsp:cNvSpPr/>
      </dsp:nvSpPr>
      <dsp:spPr>
        <a:xfrm>
          <a:off x="0" y="3603265"/>
          <a:ext cx="3585210" cy="112037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58869" tIns="118110" rIns="118110" bIns="118110" numCol="1" spcCol="1270" anchor="ctr" anchorCtr="0">
          <a:noAutofit/>
        </a:bodyPr>
        <a:lstStyle/>
        <a:p>
          <a:pPr marL="0" lvl="0" indent="0" algn="l" defTabSz="1377950">
            <a:lnSpc>
              <a:spcPct val="90000"/>
            </a:lnSpc>
            <a:spcBef>
              <a:spcPct val="0"/>
            </a:spcBef>
            <a:spcAft>
              <a:spcPct val="35000"/>
            </a:spcAft>
            <a:buNone/>
          </a:pPr>
          <a:r>
            <a:rPr lang="es-ES" sz="3100" kern="1200" dirty="0"/>
            <a:t>Potencia AC</a:t>
          </a:r>
        </a:p>
      </dsp:txBody>
      <dsp:txXfrm>
        <a:off x="0" y="3603265"/>
        <a:ext cx="3585210" cy="1120378"/>
      </dsp:txXfrm>
    </dsp:sp>
    <dsp:sp modelId="{F5F83CA6-F54F-4BBA-ADD4-0EE2C1F6EDFB}">
      <dsp:nvSpPr>
        <dsp:cNvPr id="0" name=""/>
        <dsp:cNvSpPr/>
      </dsp:nvSpPr>
      <dsp:spPr>
        <a:xfrm>
          <a:off x="0" y="3245486"/>
          <a:ext cx="784264" cy="1176397"/>
        </a:xfrm>
        <a:prstGeom prst="rect">
          <a:avLst/>
        </a:prstGeom>
        <a:blipFill rotWithShape="1">
          <a:blip xmlns:r="http://schemas.openxmlformats.org/officeDocument/2006/relationships" r:embed="rId5"/>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25BF724-1CF2-0E49-AF3F-3EDDE98A7D0B}">
      <dsp:nvSpPr>
        <dsp:cNvPr id="0" name=""/>
        <dsp:cNvSpPr/>
      </dsp:nvSpPr>
      <dsp:spPr>
        <a:xfrm>
          <a:off x="4399005" y="3624381"/>
          <a:ext cx="3585210" cy="112037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58869" tIns="118110" rIns="118110" bIns="118110" numCol="1" spcCol="1270" anchor="ctr" anchorCtr="0">
          <a:noAutofit/>
        </a:bodyPr>
        <a:lstStyle/>
        <a:p>
          <a:pPr marL="0" lvl="0" indent="0" algn="l" defTabSz="1377950">
            <a:lnSpc>
              <a:spcPct val="90000"/>
            </a:lnSpc>
            <a:spcBef>
              <a:spcPct val="0"/>
            </a:spcBef>
            <a:spcAft>
              <a:spcPct val="35000"/>
            </a:spcAft>
            <a:buNone/>
          </a:pPr>
          <a:r>
            <a:rPr lang="es-ES" sz="3100" kern="1200" dirty="0"/>
            <a:t>Transmisión</a:t>
          </a:r>
          <a:r>
            <a:rPr lang="es-ES_tradnl" sz="3100" kern="1200" dirty="0"/>
            <a:t> de potencia</a:t>
          </a:r>
          <a:endParaRPr lang="es-ES" sz="3100" kern="1200" dirty="0"/>
        </a:p>
      </dsp:txBody>
      <dsp:txXfrm>
        <a:off x="4399005" y="3624381"/>
        <a:ext cx="3585210" cy="1120378"/>
      </dsp:txXfrm>
    </dsp:sp>
    <dsp:sp modelId="{5B71C4D9-DD08-FA4D-B053-2B5C95B3504C}">
      <dsp:nvSpPr>
        <dsp:cNvPr id="0" name=""/>
        <dsp:cNvSpPr/>
      </dsp:nvSpPr>
      <dsp:spPr>
        <a:xfrm>
          <a:off x="3996723" y="3398541"/>
          <a:ext cx="1028806" cy="1173785"/>
        </a:xfrm>
        <a:prstGeom prst="rect">
          <a:avLst/>
        </a:prstGeom>
        <a:blipFill rotWithShape="1">
          <a:blip xmlns:r="http://schemas.openxmlformats.org/officeDocument/2006/relationships" r:embed="rId6"/>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C97BA2-A717-4245-BB6D-415A5D5FF76A}">
      <dsp:nvSpPr>
        <dsp:cNvPr id="0" name=""/>
        <dsp:cNvSpPr/>
      </dsp:nvSpPr>
      <dsp:spPr>
        <a:xfrm>
          <a:off x="0" y="446"/>
          <a:ext cx="627575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2B0905-A399-4468-A400-A70230FD0F80}">
      <dsp:nvSpPr>
        <dsp:cNvPr id="0" name=""/>
        <dsp:cNvSpPr/>
      </dsp:nvSpPr>
      <dsp:spPr>
        <a:xfrm>
          <a:off x="0" y="446"/>
          <a:ext cx="1898652" cy="7317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s-ES" sz="1600" kern="1200" dirty="0"/>
            <a:t>Revoluciones Husillo</a:t>
          </a:r>
        </a:p>
      </dsp:txBody>
      <dsp:txXfrm>
        <a:off x="0" y="446"/>
        <a:ext cx="1898652" cy="731721"/>
      </dsp:txXfrm>
    </dsp:sp>
    <dsp:sp modelId="{45BAF34B-407A-41F5-8C54-A829D51A72DA}">
      <dsp:nvSpPr>
        <dsp:cNvPr id="0" name=""/>
        <dsp:cNvSpPr/>
      </dsp:nvSpPr>
      <dsp:spPr>
        <a:xfrm>
          <a:off x="1980654" y="33674"/>
          <a:ext cx="4291414" cy="6645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r>
                  <m:rPr>
                    <m:sty m:val="p"/>
                  </m:rPr>
                  <a:rPr lang="es-EC" sz="1600" b="0" i="0" kern="1200" dirty="0" smtClean="0">
                    <a:latin typeface="Cambria Math" panose="02040503050406030204" pitchFamily="18" charset="0"/>
                  </a:rPr>
                  <m:t>N</m:t>
                </m:r>
                <m:r>
                  <a:rPr lang="es-EC" sz="1600" kern="1200" dirty="0">
                    <a:latin typeface="Cambria Math" panose="02040503050406030204" pitchFamily="18" charset="0"/>
                  </a:rPr>
                  <m:t>=</m:t>
                </m:r>
                <m:f>
                  <m:fPr>
                    <m:ctrlPr>
                      <a:rPr lang="es-EC" sz="1600" i="1" kern="1200" dirty="0">
                        <a:latin typeface="Cambria Math" panose="02040503050406030204" pitchFamily="18" charset="0"/>
                      </a:rPr>
                    </m:ctrlPr>
                  </m:fPr>
                  <m:num>
                    <m:r>
                      <a:rPr lang="es-EC" sz="1600" i="0" kern="1200" dirty="0">
                        <a:latin typeface="Cambria Math" panose="02040503050406030204" pitchFamily="18" charset="0"/>
                      </a:rPr>
                      <m:t>1000×</m:t>
                    </m:r>
                    <m:sSub>
                      <m:sSubPr>
                        <m:ctrlPr>
                          <a:rPr lang="es-EC" sz="1600" i="1" kern="1200" dirty="0">
                            <a:latin typeface="Cambria Math" panose="02040503050406030204" pitchFamily="18" charset="0"/>
                          </a:rPr>
                        </m:ctrlPr>
                      </m:sSubPr>
                      <m:e>
                        <m:r>
                          <a:rPr lang="es-EC" sz="1600" i="1" kern="1200" dirty="0">
                            <a:latin typeface="Cambria Math" panose="02040503050406030204" pitchFamily="18" charset="0"/>
                          </a:rPr>
                          <m:t>𝑉</m:t>
                        </m:r>
                      </m:e>
                      <m:sub>
                        <m:r>
                          <a:rPr lang="es-EC" sz="1600" i="1" kern="1200" dirty="0">
                            <a:latin typeface="Cambria Math" panose="02040503050406030204" pitchFamily="18" charset="0"/>
                          </a:rPr>
                          <m:t>𝑐</m:t>
                        </m:r>
                      </m:sub>
                    </m:sSub>
                  </m:num>
                  <m:den>
                    <m:r>
                      <a:rPr lang="es-EC" sz="1600" i="1" kern="1200" dirty="0">
                        <a:latin typeface="Cambria Math" panose="02040503050406030204" pitchFamily="18" charset="0"/>
                      </a:rPr>
                      <m:t>𝜋</m:t>
                    </m:r>
                    <m:r>
                      <a:rPr lang="es-EC" sz="1600" i="0" kern="1200" dirty="0">
                        <a:latin typeface="Cambria Math" panose="02040503050406030204" pitchFamily="18" charset="0"/>
                      </a:rPr>
                      <m:t>×</m:t>
                    </m:r>
                    <m:r>
                      <a:rPr lang="es-EC" sz="1600" i="1" kern="1200" dirty="0">
                        <a:latin typeface="Cambria Math" panose="02040503050406030204" pitchFamily="18" charset="0"/>
                      </a:rPr>
                      <m:t>𝑑</m:t>
                    </m:r>
                  </m:den>
                </m:f>
                <m:r>
                  <a:rPr lang="es-EC" sz="1600" i="0" kern="1200" dirty="0">
                    <a:latin typeface="Cambria Math" panose="02040503050406030204" pitchFamily="18" charset="0"/>
                  </a:rPr>
                  <m:t>=</m:t>
                </m:r>
                <m:f>
                  <m:fPr>
                    <m:ctrlPr>
                      <a:rPr lang="es-EC" sz="1600" i="1" kern="1200" dirty="0">
                        <a:latin typeface="Cambria Math" panose="02040503050406030204" pitchFamily="18" charset="0"/>
                      </a:rPr>
                    </m:ctrlPr>
                  </m:fPr>
                  <m:num>
                    <m:r>
                      <a:rPr lang="es-EC" sz="1600" i="0" kern="1200" dirty="0">
                        <a:latin typeface="Cambria Math" panose="02040503050406030204" pitchFamily="18" charset="0"/>
                      </a:rPr>
                      <m:t>1000×15</m:t>
                    </m:r>
                  </m:num>
                  <m:den>
                    <m:r>
                      <a:rPr lang="es-EC" sz="1600" i="1" kern="1200" dirty="0">
                        <a:latin typeface="Cambria Math" panose="02040503050406030204" pitchFamily="18" charset="0"/>
                      </a:rPr>
                      <m:t>𝜋</m:t>
                    </m:r>
                    <m:r>
                      <a:rPr lang="es-EC" sz="1600" i="0" kern="1200" dirty="0">
                        <a:latin typeface="Cambria Math" panose="02040503050406030204" pitchFamily="18" charset="0"/>
                      </a:rPr>
                      <m:t>×13,8</m:t>
                    </m:r>
                  </m:den>
                </m:f>
                <m:r>
                  <a:rPr lang="es-EC" sz="1600" i="0" kern="1200" dirty="0">
                    <a:latin typeface="Cambria Math" panose="02040503050406030204" pitchFamily="18" charset="0"/>
                  </a:rPr>
                  <m:t>=345,99 </m:t>
                </m:r>
                <m:r>
                  <a:rPr lang="es-EC" sz="1600" i="1" kern="1200" dirty="0">
                    <a:latin typeface="Cambria Math" panose="02040503050406030204" pitchFamily="18" charset="0"/>
                  </a:rPr>
                  <m:t>𝑟𝑝𝑚</m:t>
                </m:r>
              </m:oMath>
            </m:oMathPara>
          </a14:m>
          <a:endParaRPr lang="es-ES" sz="1600" kern="1200" dirty="0"/>
        </a:p>
      </dsp:txBody>
      <dsp:txXfrm>
        <a:off x="1980654" y="33674"/>
        <a:ext cx="4291414" cy="664551"/>
      </dsp:txXfrm>
    </dsp:sp>
    <dsp:sp modelId="{82026643-F941-4DED-88A6-1A9BA7D2AF56}">
      <dsp:nvSpPr>
        <dsp:cNvPr id="0" name=""/>
        <dsp:cNvSpPr/>
      </dsp:nvSpPr>
      <dsp:spPr>
        <a:xfrm>
          <a:off x="1898652" y="698225"/>
          <a:ext cx="4373416"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DA61CE-DD69-436A-BEC9-6F6AEBAB8D55}">
      <dsp:nvSpPr>
        <dsp:cNvPr id="0" name=""/>
        <dsp:cNvSpPr/>
      </dsp:nvSpPr>
      <dsp:spPr>
        <a:xfrm>
          <a:off x="0" y="732167"/>
          <a:ext cx="6275754" cy="0"/>
        </a:xfrm>
        <a:prstGeom prst="line">
          <a:avLst/>
        </a:prstGeom>
        <a:solidFill>
          <a:schemeClr val="accent2">
            <a:hueOff val="-363841"/>
            <a:satOff val="-20982"/>
            <a:lumOff val="2157"/>
            <a:alphaOff val="0"/>
          </a:schemeClr>
        </a:solidFill>
        <a:ln w="12700" cap="flat" cmpd="sng" algn="ctr">
          <a:solidFill>
            <a:schemeClr val="accent2">
              <a:hueOff val="-363841"/>
              <a:satOff val="-20982"/>
              <a:lumOff val="215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0B6067-A19C-4F4F-9642-00B3321D893E}">
      <dsp:nvSpPr>
        <dsp:cNvPr id="0" name=""/>
        <dsp:cNvSpPr/>
      </dsp:nvSpPr>
      <dsp:spPr>
        <a:xfrm>
          <a:off x="0" y="732167"/>
          <a:ext cx="1255150" cy="7317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s-ES" sz="1600" kern="1200" dirty="0"/>
            <a:t>Avance por diente</a:t>
          </a:r>
        </a:p>
      </dsp:txBody>
      <dsp:txXfrm>
        <a:off x="0" y="732167"/>
        <a:ext cx="1255150" cy="731721"/>
      </dsp:txXfrm>
    </dsp:sp>
    <dsp:sp modelId="{D2B4B672-64AF-41A8-B83A-D397C5E3CF01}">
      <dsp:nvSpPr>
        <dsp:cNvPr id="0" name=""/>
        <dsp:cNvSpPr/>
      </dsp:nvSpPr>
      <dsp:spPr>
        <a:xfrm>
          <a:off x="1349287" y="765395"/>
          <a:ext cx="4926466" cy="6645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sSub>
                  <m:sSubPr>
                    <m:ctrlPr>
                      <a:rPr lang="es-EC" sz="1600" i="1" kern="1200" dirty="0" smtClean="0">
                        <a:latin typeface="Cambria Math" panose="02040503050406030204" pitchFamily="18" charset="0"/>
                      </a:rPr>
                    </m:ctrlPr>
                  </m:sSubPr>
                  <m:e>
                    <m:r>
                      <a:rPr lang="es-ES_tradnl" sz="1600" i="1" kern="1200" dirty="0">
                        <a:latin typeface="Cambria Math" panose="02040503050406030204" pitchFamily="18" charset="0"/>
                      </a:rPr>
                      <m:t>𝑆</m:t>
                    </m:r>
                  </m:e>
                  <m:sub>
                    <m:r>
                      <a:rPr lang="es-ES_tradnl" sz="1600" i="1" kern="1200" dirty="0">
                        <a:latin typeface="Cambria Math" panose="02040503050406030204" pitchFamily="18" charset="0"/>
                      </a:rPr>
                      <m:t>𝑧</m:t>
                    </m:r>
                  </m:sub>
                </m:sSub>
                <m:r>
                  <a:rPr lang="es-ES_tradnl" sz="1600" i="1" kern="1200" dirty="0">
                    <a:latin typeface="Cambria Math" panose="02040503050406030204" pitchFamily="18" charset="0"/>
                  </a:rPr>
                  <m:t>=</m:t>
                </m:r>
                <m:f>
                  <m:fPr>
                    <m:ctrlPr>
                      <a:rPr lang="es-EC" sz="1600" i="1" kern="1200" dirty="0">
                        <a:latin typeface="Cambria Math" panose="02040503050406030204" pitchFamily="18" charset="0"/>
                      </a:rPr>
                    </m:ctrlPr>
                  </m:fPr>
                  <m:num>
                    <m:sSup>
                      <m:sSupPr>
                        <m:ctrlPr>
                          <a:rPr lang="es-EC" sz="1600" i="1" kern="1200" dirty="0">
                            <a:latin typeface="Cambria Math" panose="02040503050406030204" pitchFamily="18" charset="0"/>
                          </a:rPr>
                        </m:ctrlPr>
                      </m:sSupPr>
                      <m:e>
                        <m:r>
                          <a:rPr lang="es-ES_tradnl" sz="1600" i="1" kern="1200" dirty="0">
                            <a:latin typeface="Cambria Math" panose="02040503050406030204" pitchFamily="18" charset="0"/>
                          </a:rPr>
                          <m:t>𝑠</m:t>
                        </m:r>
                      </m:e>
                      <m:sup>
                        <m:r>
                          <a:rPr lang="es-ES_tradnl" sz="1600" i="1" kern="1200" dirty="0">
                            <a:latin typeface="Cambria Math" panose="02040503050406030204" pitchFamily="18" charset="0"/>
                          </a:rPr>
                          <m:t>′</m:t>
                        </m:r>
                      </m:sup>
                    </m:sSup>
                  </m:num>
                  <m:den>
                    <m:r>
                      <a:rPr lang="es-ES_tradnl" sz="1600" i="1" kern="1200" dirty="0">
                        <a:latin typeface="Cambria Math" panose="02040503050406030204" pitchFamily="18" charset="0"/>
                      </a:rPr>
                      <m:t>𝑁</m:t>
                    </m:r>
                    <m:r>
                      <a:rPr lang="es-ES_tradnl" sz="1600" i="1" kern="1200" dirty="0">
                        <a:latin typeface="Cambria Math" panose="02040503050406030204" pitchFamily="18" charset="0"/>
                      </a:rPr>
                      <m:t>×</m:t>
                    </m:r>
                    <m:r>
                      <a:rPr lang="es-ES_tradnl" sz="1600" i="1" kern="1200" dirty="0">
                        <a:latin typeface="Cambria Math" panose="02040503050406030204" pitchFamily="18" charset="0"/>
                      </a:rPr>
                      <m:t>𝑧</m:t>
                    </m:r>
                  </m:den>
                </m:f>
                <m:r>
                  <a:rPr lang="es-ES_tradnl" sz="1600" i="1" kern="1200" dirty="0">
                    <a:latin typeface="Cambria Math" panose="02040503050406030204" pitchFamily="18" charset="0"/>
                  </a:rPr>
                  <m:t>= </m:t>
                </m:r>
                <m:f>
                  <m:fPr>
                    <m:ctrlPr>
                      <a:rPr lang="es-EC" sz="1600" i="1" kern="1200" dirty="0">
                        <a:latin typeface="Cambria Math" panose="02040503050406030204" pitchFamily="18" charset="0"/>
                      </a:rPr>
                    </m:ctrlPr>
                  </m:fPr>
                  <m:num>
                    <m:r>
                      <a:rPr lang="es-ES_tradnl" sz="1600" i="1" kern="1200" dirty="0">
                        <a:latin typeface="Cambria Math" panose="02040503050406030204" pitchFamily="18" charset="0"/>
                      </a:rPr>
                      <m:t>40</m:t>
                    </m:r>
                  </m:num>
                  <m:den>
                    <m:r>
                      <a:rPr lang="es-ES_tradnl" sz="1600" i="1" kern="1200" dirty="0">
                        <a:latin typeface="Cambria Math" panose="02040503050406030204" pitchFamily="18" charset="0"/>
                      </a:rPr>
                      <m:t>345,99×13,8</m:t>
                    </m:r>
                  </m:den>
                </m:f>
                <m:r>
                  <a:rPr lang="es-ES_tradnl" sz="1600" i="1" kern="1200" dirty="0">
                    <a:latin typeface="Cambria Math" panose="02040503050406030204" pitchFamily="18" charset="0"/>
                  </a:rPr>
                  <m:t>=0,019</m:t>
                </m:r>
              </m:oMath>
            </m:oMathPara>
          </a14:m>
          <a:endParaRPr lang="es-ES" sz="1600" kern="1200" dirty="0"/>
        </a:p>
      </dsp:txBody>
      <dsp:txXfrm>
        <a:off x="1349287" y="765395"/>
        <a:ext cx="4926466" cy="664551"/>
      </dsp:txXfrm>
    </dsp:sp>
    <dsp:sp modelId="{560E9C55-9490-46BC-8222-6E87B2B50975}">
      <dsp:nvSpPr>
        <dsp:cNvPr id="0" name=""/>
        <dsp:cNvSpPr/>
      </dsp:nvSpPr>
      <dsp:spPr>
        <a:xfrm>
          <a:off x="1255150" y="1429946"/>
          <a:ext cx="5020603"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2B8415B-E157-4053-BBB5-A95DDEA2E81F}">
      <dsp:nvSpPr>
        <dsp:cNvPr id="0" name=""/>
        <dsp:cNvSpPr/>
      </dsp:nvSpPr>
      <dsp:spPr>
        <a:xfrm>
          <a:off x="0" y="1463888"/>
          <a:ext cx="6275754"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68EFB2-BA07-40DD-8A15-85406D059E51}">
      <dsp:nvSpPr>
        <dsp:cNvPr id="0" name=""/>
        <dsp:cNvSpPr/>
      </dsp:nvSpPr>
      <dsp:spPr>
        <a:xfrm>
          <a:off x="0" y="1463888"/>
          <a:ext cx="1255150" cy="7317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s-ES_tradnl" sz="1600" kern="1200" dirty="0"/>
            <a:t>Sección de la viruta</a:t>
          </a:r>
          <a:endParaRPr lang="es-ES" sz="1600" kern="1200" dirty="0"/>
        </a:p>
      </dsp:txBody>
      <dsp:txXfrm>
        <a:off x="0" y="1463888"/>
        <a:ext cx="1255150" cy="731721"/>
      </dsp:txXfrm>
    </dsp:sp>
    <dsp:sp modelId="{AE94805F-CCFC-4D69-BC42-31D36A7FD3DF}">
      <dsp:nvSpPr>
        <dsp:cNvPr id="0" name=""/>
        <dsp:cNvSpPr/>
      </dsp:nvSpPr>
      <dsp:spPr>
        <a:xfrm>
          <a:off x="1349287" y="1497116"/>
          <a:ext cx="4926466" cy="6645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sSub>
                  <m:sSubPr>
                    <m:ctrlPr>
                      <a:rPr lang="es-EC" sz="1600" i="1" kern="1200" dirty="0" smtClean="0">
                        <a:latin typeface="Cambria Math" panose="02040503050406030204" pitchFamily="18" charset="0"/>
                      </a:rPr>
                    </m:ctrlPr>
                  </m:sSubPr>
                  <m:e>
                    <m:r>
                      <a:rPr lang="es-ES_tradnl" sz="1600" i="1" kern="1200" dirty="0">
                        <a:latin typeface="Cambria Math" panose="02040503050406030204" pitchFamily="18" charset="0"/>
                      </a:rPr>
                      <m:t>𝑆</m:t>
                    </m:r>
                  </m:e>
                  <m:sub>
                    <m:r>
                      <a:rPr lang="es-ES_tradnl" sz="1600" i="1" kern="1200" dirty="0">
                        <a:latin typeface="Cambria Math" panose="02040503050406030204" pitchFamily="18" charset="0"/>
                      </a:rPr>
                      <m:t>𝑣</m:t>
                    </m:r>
                  </m:sub>
                </m:sSub>
                <m:r>
                  <a:rPr lang="es-ES_tradnl" sz="1600" i="1" kern="1200" dirty="0">
                    <a:latin typeface="Cambria Math" panose="02040503050406030204" pitchFamily="18" charset="0"/>
                  </a:rPr>
                  <m:t>=</m:t>
                </m:r>
                <m:r>
                  <a:rPr lang="es-ES_tradnl" sz="1600" i="1" kern="1200" dirty="0">
                    <a:latin typeface="Cambria Math" panose="02040503050406030204" pitchFamily="18" charset="0"/>
                  </a:rPr>
                  <m:t>𝑎</m:t>
                </m:r>
                <m:r>
                  <a:rPr lang="es-ES_tradnl" sz="1600" i="1" kern="1200" dirty="0">
                    <a:latin typeface="Cambria Math" panose="02040503050406030204" pitchFamily="18" charset="0"/>
                  </a:rPr>
                  <m:t>×</m:t>
                </m:r>
                <m:sSub>
                  <m:sSubPr>
                    <m:ctrlPr>
                      <a:rPr lang="es-EC" sz="1600" i="1" kern="1200" dirty="0">
                        <a:latin typeface="Cambria Math" panose="02040503050406030204" pitchFamily="18" charset="0"/>
                      </a:rPr>
                    </m:ctrlPr>
                  </m:sSubPr>
                  <m:e>
                    <m:r>
                      <a:rPr lang="es-ES_tradnl" sz="1600" i="1" kern="1200" dirty="0">
                        <a:latin typeface="Cambria Math" panose="02040503050406030204" pitchFamily="18" charset="0"/>
                      </a:rPr>
                      <m:t>𝑆</m:t>
                    </m:r>
                  </m:e>
                  <m:sub>
                    <m:r>
                      <a:rPr lang="es-ES_tradnl" sz="1600" i="1" kern="1200" dirty="0">
                        <a:latin typeface="Cambria Math" panose="02040503050406030204" pitchFamily="18" charset="0"/>
                      </a:rPr>
                      <m:t>𝑧</m:t>
                    </m:r>
                  </m:sub>
                </m:sSub>
                <m:r>
                  <a:rPr lang="es-ES_tradnl" sz="1600" i="1" kern="1200" dirty="0">
                    <a:latin typeface="Cambria Math" panose="02040503050406030204" pitchFamily="18" charset="0"/>
                  </a:rPr>
                  <m:t>=5×0,019=0,096</m:t>
                </m:r>
              </m:oMath>
            </m:oMathPara>
          </a14:m>
          <a:endParaRPr lang="es-ES" sz="1600" kern="1200" dirty="0"/>
        </a:p>
      </dsp:txBody>
      <dsp:txXfrm>
        <a:off x="1349287" y="1497116"/>
        <a:ext cx="4926466" cy="664551"/>
      </dsp:txXfrm>
    </dsp:sp>
    <dsp:sp modelId="{7C3D74EA-ABE8-40E5-9567-6FA258868983}">
      <dsp:nvSpPr>
        <dsp:cNvPr id="0" name=""/>
        <dsp:cNvSpPr/>
      </dsp:nvSpPr>
      <dsp:spPr>
        <a:xfrm>
          <a:off x="1255150" y="2161667"/>
          <a:ext cx="5020603"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F3C23F3-E954-475E-B7BA-FE84AF13DA94}">
      <dsp:nvSpPr>
        <dsp:cNvPr id="0" name=""/>
        <dsp:cNvSpPr/>
      </dsp:nvSpPr>
      <dsp:spPr>
        <a:xfrm>
          <a:off x="0" y="2195610"/>
          <a:ext cx="6275754" cy="0"/>
        </a:xfrm>
        <a:prstGeom prst="line">
          <a:avLst/>
        </a:prstGeom>
        <a:solidFill>
          <a:schemeClr val="accent2">
            <a:hueOff val="-1091522"/>
            <a:satOff val="-62946"/>
            <a:lumOff val="6471"/>
            <a:alphaOff val="0"/>
          </a:schemeClr>
        </a:solidFill>
        <a:ln w="12700" cap="flat" cmpd="sng" algn="ctr">
          <a:solidFill>
            <a:schemeClr val="accent2">
              <a:hueOff val="-1091522"/>
              <a:satOff val="-62946"/>
              <a:lumOff val="647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5DEBC7-697A-42CD-BAAB-D9E8B588D627}">
      <dsp:nvSpPr>
        <dsp:cNvPr id="0" name=""/>
        <dsp:cNvSpPr/>
      </dsp:nvSpPr>
      <dsp:spPr>
        <a:xfrm>
          <a:off x="0" y="2195610"/>
          <a:ext cx="1255150" cy="7317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s-ES" sz="1600" kern="1200" dirty="0"/>
            <a:t>Fuerza de corte</a:t>
          </a:r>
        </a:p>
      </dsp:txBody>
      <dsp:txXfrm>
        <a:off x="0" y="2195610"/>
        <a:ext cx="1255150" cy="731721"/>
      </dsp:txXfrm>
    </dsp:sp>
    <dsp:sp modelId="{3F303B1B-6603-42BC-BA58-4348462DFDA2}">
      <dsp:nvSpPr>
        <dsp:cNvPr id="0" name=""/>
        <dsp:cNvSpPr/>
      </dsp:nvSpPr>
      <dsp:spPr>
        <a:xfrm>
          <a:off x="1349287" y="2228837"/>
          <a:ext cx="4926466" cy="6645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sSub>
                  <m:sSubPr>
                    <m:ctrlPr>
                      <a:rPr lang="es-EC" sz="1600" i="1" kern="1200" dirty="0" smtClean="0">
                        <a:latin typeface="Cambria Math" panose="02040503050406030204" pitchFamily="18" charset="0"/>
                      </a:rPr>
                    </m:ctrlPr>
                  </m:sSubPr>
                  <m:e>
                    <m:r>
                      <a:rPr lang="es-ES_tradnl" sz="1600" i="1" kern="1200" dirty="0">
                        <a:latin typeface="Cambria Math" panose="02040503050406030204" pitchFamily="18" charset="0"/>
                      </a:rPr>
                      <m:t>𝐹</m:t>
                    </m:r>
                  </m:e>
                  <m:sub>
                    <m:r>
                      <a:rPr lang="es-ES_tradnl" sz="1600" i="1" kern="1200" dirty="0">
                        <a:latin typeface="Cambria Math" panose="02040503050406030204" pitchFamily="18" charset="0"/>
                      </a:rPr>
                      <m:t>𝑐</m:t>
                    </m:r>
                  </m:sub>
                </m:sSub>
                <m:r>
                  <a:rPr lang="es-ES_tradnl" sz="1600" i="1" kern="1200" dirty="0">
                    <a:latin typeface="Cambria Math" panose="02040503050406030204" pitchFamily="18" charset="0"/>
                  </a:rPr>
                  <m:t>=</m:t>
                </m:r>
                <m:sSub>
                  <m:sSubPr>
                    <m:ctrlPr>
                      <a:rPr lang="es-EC" sz="1600" i="1" kern="1200" dirty="0">
                        <a:latin typeface="Cambria Math" panose="02040503050406030204" pitchFamily="18" charset="0"/>
                      </a:rPr>
                    </m:ctrlPr>
                  </m:sSubPr>
                  <m:e>
                    <m:r>
                      <a:rPr lang="es-ES_tradnl" sz="1600" i="1" kern="1200" dirty="0">
                        <a:latin typeface="Cambria Math" panose="02040503050406030204" pitchFamily="18" charset="0"/>
                      </a:rPr>
                      <m:t>𝐾</m:t>
                    </m:r>
                  </m:e>
                  <m:sub>
                    <m:r>
                      <a:rPr lang="es-ES_tradnl" sz="1600" i="1" kern="1200" dirty="0">
                        <a:latin typeface="Cambria Math" panose="02040503050406030204" pitchFamily="18" charset="0"/>
                      </a:rPr>
                      <m:t>𝑠</m:t>
                    </m:r>
                  </m:sub>
                </m:sSub>
                <m:r>
                  <a:rPr lang="es-ES_tradnl" sz="1600" i="1" kern="1200" dirty="0">
                    <a:latin typeface="Cambria Math" panose="02040503050406030204" pitchFamily="18" charset="0"/>
                  </a:rPr>
                  <m:t>×</m:t>
                </m:r>
                <m:sSub>
                  <m:sSubPr>
                    <m:ctrlPr>
                      <a:rPr lang="es-EC" sz="1600" i="1" kern="1200" dirty="0">
                        <a:latin typeface="Cambria Math" panose="02040503050406030204" pitchFamily="18" charset="0"/>
                      </a:rPr>
                    </m:ctrlPr>
                  </m:sSubPr>
                  <m:e>
                    <m:r>
                      <a:rPr lang="es-ES_tradnl" sz="1600" i="1" kern="1200" dirty="0">
                        <a:latin typeface="Cambria Math" panose="02040503050406030204" pitchFamily="18" charset="0"/>
                      </a:rPr>
                      <m:t>𝑆</m:t>
                    </m:r>
                  </m:e>
                  <m:sub>
                    <m:r>
                      <a:rPr lang="es-ES_tradnl" sz="1600" i="1" kern="1200" dirty="0">
                        <a:latin typeface="Cambria Math" panose="02040503050406030204" pitchFamily="18" charset="0"/>
                      </a:rPr>
                      <m:t>𝑣</m:t>
                    </m:r>
                  </m:sub>
                </m:sSub>
                <m:r>
                  <a:rPr lang="es-ES_tradnl" sz="1600" i="1" kern="1200" dirty="0">
                    <a:latin typeface="Cambria Math" panose="02040503050406030204" pitchFamily="18" charset="0"/>
                  </a:rPr>
                  <m:t>=2000×0,096=192.69 </m:t>
                </m:r>
                <m:r>
                  <a:rPr lang="es-ES_tradnl" sz="1600" i="1" kern="1200" dirty="0">
                    <a:latin typeface="Cambria Math" panose="02040503050406030204" pitchFamily="18" charset="0"/>
                  </a:rPr>
                  <m:t>𝑁</m:t>
                </m:r>
                <m:r>
                  <a:rPr lang="es-ES_tradnl" sz="1600" i="1" kern="1200" dirty="0">
                    <a:latin typeface="Cambria Math" panose="02040503050406030204" pitchFamily="18" charset="0"/>
                  </a:rPr>
                  <m:t> </m:t>
                </m:r>
              </m:oMath>
            </m:oMathPara>
          </a14:m>
          <a:endParaRPr lang="es-ES" sz="1600" kern="1200" dirty="0"/>
        </a:p>
      </dsp:txBody>
      <dsp:txXfrm>
        <a:off x="1349287" y="2228837"/>
        <a:ext cx="4926466" cy="664551"/>
      </dsp:txXfrm>
    </dsp:sp>
    <dsp:sp modelId="{56650F47-68F6-482A-998B-B82A6B9E8CB8}">
      <dsp:nvSpPr>
        <dsp:cNvPr id="0" name=""/>
        <dsp:cNvSpPr/>
      </dsp:nvSpPr>
      <dsp:spPr>
        <a:xfrm>
          <a:off x="1255150" y="2893389"/>
          <a:ext cx="5020603"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1A9C648-7925-4F25-BA52-3CEE9955A45F}">
      <dsp:nvSpPr>
        <dsp:cNvPr id="0" name=""/>
        <dsp:cNvSpPr/>
      </dsp:nvSpPr>
      <dsp:spPr>
        <a:xfrm>
          <a:off x="0" y="2927331"/>
          <a:ext cx="6275754"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5C66AC-983B-4E4B-9250-E50CE29B7B52}">
      <dsp:nvSpPr>
        <dsp:cNvPr id="0" name=""/>
        <dsp:cNvSpPr/>
      </dsp:nvSpPr>
      <dsp:spPr>
        <a:xfrm>
          <a:off x="0" y="2927331"/>
          <a:ext cx="1255150" cy="7317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s-ES" sz="1600" kern="1200" dirty="0"/>
            <a:t>Fuerza corte  (ejes)</a:t>
          </a:r>
        </a:p>
      </dsp:txBody>
      <dsp:txXfrm>
        <a:off x="0" y="2927331"/>
        <a:ext cx="1255150" cy="731721"/>
      </dsp:txXfrm>
    </dsp:sp>
    <dsp:sp modelId="{C855AB00-EA70-47E1-9A67-206C970C0380}">
      <dsp:nvSpPr>
        <dsp:cNvPr id="0" name=""/>
        <dsp:cNvSpPr/>
      </dsp:nvSpPr>
      <dsp:spPr>
        <a:xfrm>
          <a:off x="1349287" y="2960558"/>
          <a:ext cx="4926466" cy="6645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sSub>
                  <m:sSubPr>
                    <m:ctrlPr>
                      <a:rPr lang="es-EC" sz="1600" i="1" kern="1200" dirty="0" smtClean="0">
                        <a:latin typeface="Cambria Math" panose="02040503050406030204" pitchFamily="18" charset="0"/>
                      </a:rPr>
                    </m:ctrlPr>
                  </m:sSubPr>
                  <m:e>
                    <m:r>
                      <a:rPr lang="es-ES_tradnl" sz="1600" i="1" kern="1200" dirty="0">
                        <a:latin typeface="Cambria Math" panose="02040503050406030204" pitchFamily="18" charset="0"/>
                      </a:rPr>
                      <m:t>𝐹</m:t>
                    </m:r>
                  </m:e>
                  <m:sub>
                    <m:r>
                      <a:rPr lang="es-ES_tradnl" sz="1600" i="1" kern="1200" dirty="0">
                        <a:latin typeface="Cambria Math" panose="02040503050406030204" pitchFamily="18" charset="0"/>
                      </a:rPr>
                      <m:t>𝑧</m:t>
                    </m:r>
                  </m:sub>
                </m:sSub>
                <m:r>
                  <a:rPr lang="es-ES_tradnl" sz="1600" i="1" kern="1200" dirty="0">
                    <a:latin typeface="Cambria Math" panose="02040503050406030204" pitchFamily="18" charset="0"/>
                  </a:rPr>
                  <m:t>=192.69×</m:t>
                </m:r>
                <m:r>
                  <a:rPr lang="es-ES_tradnl" sz="1600" i="1" kern="1200" dirty="0">
                    <a:latin typeface="Cambria Math" panose="02040503050406030204" pitchFamily="18" charset="0"/>
                  </a:rPr>
                  <m:t>𝐶𝑜𝑠</m:t>
                </m:r>
                <m:d>
                  <m:dPr>
                    <m:ctrlPr>
                      <a:rPr lang="es-EC" sz="1600" i="1" kern="1200" dirty="0">
                        <a:latin typeface="Cambria Math" panose="02040503050406030204" pitchFamily="18" charset="0"/>
                      </a:rPr>
                    </m:ctrlPr>
                  </m:dPr>
                  <m:e>
                    <m:r>
                      <a:rPr lang="es-ES_tradnl" sz="1600" i="1" kern="1200" dirty="0">
                        <a:latin typeface="Cambria Math" panose="02040503050406030204" pitchFamily="18" charset="0"/>
                      </a:rPr>
                      <m:t>7</m:t>
                    </m:r>
                  </m:e>
                </m:d>
                <m:r>
                  <a:rPr lang="es-ES_tradnl" sz="1600" i="1" kern="1200" dirty="0">
                    <a:latin typeface="Cambria Math" panose="02040503050406030204" pitchFamily="18" charset="0"/>
                  </a:rPr>
                  <m:t>=192.25</m:t>
                </m:r>
              </m:oMath>
            </m:oMathPara>
          </a14:m>
          <a:endParaRPr lang="es-ES" sz="1600" kern="1200" dirty="0"/>
        </a:p>
        <a:p>
          <a:pPr marL="0" lvl="0" indent="0" algn="l" defTabSz="71120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sSub>
                  <m:sSubPr>
                    <m:ctrlPr>
                      <a:rPr lang="es-EC" sz="1600" i="1" kern="1200" dirty="0" smtClean="0">
                        <a:latin typeface="Cambria Math" panose="02040503050406030204" pitchFamily="18" charset="0"/>
                      </a:rPr>
                    </m:ctrlPr>
                  </m:sSubPr>
                  <m:e>
                    <m:r>
                      <a:rPr lang="es-ES_tradnl" sz="1600" i="1" kern="1200" dirty="0" smtClean="0">
                        <a:latin typeface="Cambria Math" panose="02040503050406030204" pitchFamily="18" charset="0"/>
                      </a:rPr>
                      <m:t>𝐹</m:t>
                    </m:r>
                  </m:e>
                  <m:sub>
                    <m:r>
                      <a:rPr lang="es-ES_tradnl" sz="1600" i="1" kern="1200" dirty="0" smtClean="0">
                        <a:latin typeface="Cambria Math" panose="02040503050406030204" pitchFamily="18" charset="0"/>
                      </a:rPr>
                      <m:t>𝑥</m:t>
                    </m:r>
                  </m:sub>
                </m:sSub>
                <m:r>
                  <a:rPr lang="es-ES_tradnl" sz="1600" i="1" kern="1200" dirty="0" smtClean="0">
                    <a:latin typeface="Cambria Math" panose="02040503050406030204" pitchFamily="18" charset="0"/>
                  </a:rPr>
                  <m:t>=</m:t>
                </m:r>
                <m:sSub>
                  <m:sSubPr>
                    <m:ctrlPr>
                      <a:rPr lang="es-EC" sz="1600" i="1" kern="1200" dirty="0" smtClean="0">
                        <a:latin typeface="Cambria Math" panose="02040503050406030204" pitchFamily="18" charset="0"/>
                      </a:rPr>
                    </m:ctrlPr>
                  </m:sSubPr>
                  <m:e>
                    <m:r>
                      <a:rPr lang="es-ES_tradnl" sz="1600" i="1" kern="1200" dirty="0" smtClean="0">
                        <a:latin typeface="Cambria Math" panose="02040503050406030204" pitchFamily="18" charset="0"/>
                      </a:rPr>
                      <m:t>𝐹</m:t>
                    </m:r>
                  </m:e>
                  <m:sub>
                    <m:r>
                      <a:rPr lang="es-ES_tradnl" sz="1600" i="1" kern="1200" dirty="0" smtClean="0">
                        <a:latin typeface="Cambria Math" panose="02040503050406030204" pitchFamily="18" charset="0"/>
                      </a:rPr>
                      <m:t>𝑦</m:t>
                    </m:r>
                  </m:sub>
                </m:sSub>
                <m:r>
                  <a:rPr lang="es-ES_tradnl" sz="1600" i="1" kern="1200" dirty="0" smtClean="0">
                    <a:latin typeface="Cambria Math" panose="02040503050406030204" pitchFamily="18" charset="0"/>
                  </a:rPr>
                  <m:t>=192.69×</m:t>
                </m:r>
                <m:r>
                  <a:rPr lang="es-ES_tradnl" sz="1600" i="1" kern="1200" dirty="0" smtClean="0">
                    <a:latin typeface="Cambria Math" panose="02040503050406030204" pitchFamily="18" charset="0"/>
                  </a:rPr>
                  <m:t>𝑆𝑖𝑛</m:t>
                </m:r>
                <m:d>
                  <m:dPr>
                    <m:ctrlPr>
                      <a:rPr lang="es-EC" sz="1600" i="1" kern="1200" dirty="0" smtClean="0">
                        <a:latin typeface="Cambria Math" panose="02040503050406030204" pitchFamily="18" charset="0"/>
                      </a:rPr>
                    </m:ctrlPr>
                  </m:dPr>
                  <m:e>
                    <m:r>
                      <a:rPr lang="es-ES_tradnl" sz="1600" i="1" kern="1200" dirty="0" smtClean="0">
                        <a:latin typeface="Cambria Math" panose="02040503050406030204" pitchFamily="18" charset="0"/>
                      </a:rPr>
                      <m:t>15</m:t>
                    </m:r>
                  </m:e>
                </m:d>
                <m:r>
                  <a:rPr lang="es-ES_tradnl" sz="1600" i="1" kern="1200" dirty="0" smtClean="0">
                    <a:latin typeface="Cambria Math" panose="02040503050406030204" pitchFamily="18" charset="0"/>
                  </a:rPr>
                  <m:t>=49,87 </m:t>
                </m:r>
                <m:r>
                  <a:rPr lang="es-ES_tradnl" sz="1600" i="1" kern="1200" dirty="0" smtClean="0">
                    <a:latin typeface="Cambria Math" panose="02040503050406030204" pitchFamily="18" charset="0"/>
                  </a:rPr>
                  <m:t>𝑁</m:t>
                </m:r>
              </m:oMath>
            </m:oMathPara>
          </a14:m>
          <a:endParaRPr lang="es-ES" sz="1600" kern="1200" dirty="0"/>
        </a:p>
      </dsp:txBody>
      <dsp:txXfrm>
        <a:off x="1349287" y="2960558"/>
        <a:ext cx="4926466" cy="664551"/>
      </dsp:txXfrm>
    </dsp:sp>
    <dsp:sp modelId="{CF21ADC7-3E7C-403F-A479-5564B27BB094}">
      <dsp:nvSpPr>
        <dsp:cNvPr id="0" name=""/>
        <dsp:cNvSpPr/>
      </dsp:nvSpPr>
      <dsp:spPr>
        <a:xfrm>
          <a:off x="1255150" y="3625110"/>
          <a:ext cx="5020603"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370B90-85F1-44D7-92C8-AA269CBA6A62}">
      <dsp:nvSpPr>
        <dsp:cNvPr id="0" name=""/>
        <dsp:cNvSpPr/>
      </dsp:nvSpPr>
      <dsp:spPr>
        <a:xfrm>
          <a:off x="1622457" y="-1042"/>
          <a:ext cx="2043171" cy="2043379"/>
        </a:xfrm>
        <a:prstGeom prst="circularArrow">
          <a:avLst>
            <a:gd name="adj1" fmla="val 10980"/>
            <a:gd name="adj2" fmla="val 1142322"/>
            <a:gd name="adj3" fmla="val 4500000"/>
            <a:gd name="adj4" fmla="val 10800000"/>
            <a:gd name="adj5" fmla="val 125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184C0F-CCEE-4EFE-8021-F1940A4E7E63}">
      <dsp:nvSpPr>
        <dsp:cNvPr id="0" name=""/>
        <dsp:cNvSpPr/>
      </dsp:nvSpPr>
      <dsp:spPr>
        <a:xfrm>
          <a:off x="2087634" y="739648"/>
          <a:ext cx="1140205" cy="570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s-ES" sz="1900" kern="1200" dirty="0"/>
            <a:t>Potencia</a:t>
          </a:r>
        </a:p>
      </dsp:txBody>
      <dsp:txXfrm>
        <a:off x="2087634" y="739648"/>
        <a:ext cx="1140205" cy="570043"/>
      </dsp:txXfrm>
    </dsp:sp>
    <dsp:sp modelId="{DD3D56B6-2FDB-4AEA-BA73-0B649D583B65}">
      <dsp:nvSpPr>
        <dsp:cNvPr id="0" name=""/>
        <dsp:cNvSpPr/>
      </dsp:nvSpPr>
      <dsp:spPr>
        <a:xfrm>
          <a:off x="1068923" y="1174225"/>
          <a:ext cx="2043171" cy="2043379"/>
        </a:xfrm>
        <a:prstGeom prst="leftCircularArrow">
          <a:avLst>
            <a:gd name="adj1" fmla="val 10980"/>
            <a:gd name="adj2" fmla="val 1142322"/>
            <a:gd name="adj3" fmla="val 6300000"/>
            <a:gd name="adj4" fmla="val 18900000"/>
            <a:gd name="adj5" fmla="val 125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74FD10-AA6A-4D06-BD6F-2B2AE3BC6E63}">
      <dsp:nvSpPr>
        <dsp:cNvPr id="0" name=""/>
        <dsp:cNvSpPr/>
      </dsp:nvSpPr>
      <dsp:spPr>
        <a:xfrm>
          <a:off x="1517723" y="1916040"/>
          <a:ext cx="1140205" cy="570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s-ES" sz="1900" kern="1200" dirty="0"/>
            <a:t>Velocidad</a:t>
          </a:r>
        </a:p>
      </dsp:txBody>
      <dsp:txXfrm>
        <a:off x="1517723" y="1916040"/>
        <a:ext cx="1140205" cy="570043"/>
      </dsp:txXfrm>
    </dsp:sp>
    <dsp:sp modelId="{185DE9F3-AB6C-4659-A713-6C2173B8B333}">
      <dsp:nvSpPr>
        <dsp:cNvPr id="0" name=""/>
        <dsp:cNvSpPr/>
      </dsp:nvSpPr>
      <dsp:spPr>
        <a:xfrm>
          <a:off x="1636534" y="2352785"/>
          <a:ext cx="2043171" cy="2043379"/>
        </a:xfrm>
        <a:prstGeom prst="circularArrow">
          <a:avLst>
            <a:gd name="adj1" fmla="val 10980"/>
            <a:gd name="adj2" fmla="val 1142322"/>
            <a:gd name="adj3" fmla="val 4500000"/>
            <a:gd name="adj4" fmla="val 13500000"/>
            <a:gd name="adj5" fmla="val 125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03AEBE-DE49-4E5F-A2C5-3D73BF89DC51}">
      <dsp:nvSpPr>
        <dsp:cNvPr id="0" name=""/>
        <dsp:cNvSpPr/>
      </dsp:nvSpPr>
      <dsp:spPr>
        <a:xfrm>
          <a:off x="2087634" y="3092433"/>
          <a:ext cx="1140205" cy="570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s-ES" sz="1900" kern="1200" dirty="0"/>
            <a:t>Frecuencia</a:t>
          </a:r>
        </a:p>
      </dsp:txBody>
      <dsp:txXfrm>
        <a:off x="2087634" y="3092433"/>
        <a:ext cx="1140205" cy="570043"/>
      </dsp:txXfrm>
    </dsp:sp>
    <dsp:sp modelId="{379A7293-2412-4D3A-8368-21A26A2D42FF}">
      <dsp:nvSpPr>
        <dsp:cNvPr id="0" name=""/>
        <dsp:cNvSpPr/>
      </dsp:nvSpPr>
      <dsp:spPr>
        <a:xfrm>
          <a:off x="1214562" y="3662477"/>
          <a:ext cx="1755341" cy="1756189"/>
        </a:xfrm>
        <a:prstGeom prst="blockArc">
          <a:avLst>
            <a:gd name="adj1" fmla="val 0"/>
            <a:gd name="adj2" fmla="val 18900000"/>
            <a:gd name="adj3" fmla="val 1274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90EA4D-6DED-4702-A906-56EF890620D8}">
      <dsp:nvSpPr>
        <dsp:cNvPr id="0" name=""/>
        <dsp:cNvSpPr/>
      </dsp:nvSpPr>
      <dsp:spPr>
        <a:xfrm>
          <a:off x="1517723" y="4268825"/>
          <a:ext cx="1140205" cy="570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s-ES" sz="1900" kern="1200" dirty="0"/>
            <a:t>Entradas </a:t>
          </a:r>
        </a:p>
      </dsp:txBody>
      <dsp:txXfrm>
        <a:off x="1517723" y="4268825"/>
        <a:ext cx="1140205" cy="5700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A07073-3CAC-458F-8A7A-AF1639ADCBA5}">
      <dsp:nvSpPr>
        <dsp:cNvPr id="0" name=""/>
        <dsp:cNvSpPr/>
      </dsp:nvSpPr>
      <dsp:spPr>
        <a:xfrm>
          <a:off x="4063999" y="1993340"/>
          <a:ext cx="2875309" cy="499020"/>
        </a:xfrm>
        <a:custGeom>
          <a:avLst/>
          <a:gdLst/>
          <a:ahLst/>
          <a:cxnLst/>
          <a:rect l="0" t="0" r="0" b="0"/>
          <a:pathLst>
            <a:path>
              <a:moveTo>
                <a:pt x="0" y="0"/>
              </a:moveTo>
              <a:lnTo>
                <a:pt x="0" y="249510"/>
              </a:lnTo>
              <a:lnTo>
                <a:pt x="2875309" y="249510"/>
              </a:lnTo>
              <a:lnTo>
                <a:pt x="2875309" y="49902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1ACC22D-861A-40C7-9294-3E2D50F1AC08}">
      <dsp:nvSpPr>
        <dsp:cNvPr id="0" name=""/>
        <dsp:cNvSpPr/>
      </dsp:nvSpPr>
      <dsp:spPr>
        <a:xfrm>
          <a:off x="4018279" y="1993340"/>
          <a:ext cx="91440" cy="499020"/>
        </a:xfrm>
        <a:custGeom>
          <a:avLst/>
          <a:gdLst/>
          <a:ahLst/>
          <a:cxnLst/>
          <a:rect l="0" t="0" r="0" b="0"/>
          <a:pathLst>
            <a:path>
              <a:moveTo>
                <a:pt x="45720" y="0"/>
              </a:moveTo>
              <a:lnTo>
                <a:pt x="45720" y="49902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D15539C-5ED6-4367-8325-D0725F6DF474}">
      <dsp:nvSpPr>
        <dsp:cNvPr id="0" name=""/>
        <dsp:cNvSpPr/>
      </dsp:nvSpPr>
      <dsp:spPr>
        <a:xfrm>
          <a:off x="1188690" y="1993340"/>
          <a:ext cx="2875309" cy="499020"/>
        </a:xfrm>
        <a:custGeom>
          <a:avLst/>
          <a:gdLst/>
          <a:ahLst/>
          <a:cxnLst/>
          <a:rect l="0" t="0" r="0" b="0"/>
          <a:pathLst>
            <a:path>
              <a:moveTo>
                <a:pt x="2875309" y="0"/>
              </a:moveTo>
              <a:lnTo>
                <a:pt x="2875309" y="249510"/>
              </a:lnTo>
              <a:lnTo>
                <a:pt x="0" y="249510"/>
              </a:lnTo>
              <a:lnTo>
                <a:pt x="0" y="49902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7328719-0A7D-4C5A-86C5-98ECB9CF29A7}">
      <dsp:nvSpPr>
        <dsp:cNvPr id="0" name=""/>
        <dsp:cNvSpPr/>
      </dsp:nvSpPr>
      <dsp:spPr>
        <a:xfrm>
          <a:off x="3469927" y="805196"/>
          <a:ext cx="1188144" cy="1188144"/>
        </a:xfrm>
        <a:prstGeom prst="arc">
          <a:avLst>
            <a:gd name="adj1" fmla="val 13200000"/>
            <a:gd name="adj2" fmla="val 19200000"/>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D2BC6BF-AF01-47E0-8920-B75FDBFA8586}">
      <dsp:nvSpPr>
        <dsp:cNvPr id="0" name=""/>
        <dsp:cNvSpPr/>
      </dsp:nvSpPr>
      <dsp:spPr>
        <a:xfrm>
          <a:off x="3469927" y="805196"/>
          <a:ext cx="1188144" cy="1188144"/>
        </a:xfrm>
        <a:prstGeom prst="arc">
          <a:avLst>
            <a:gd name="adj1" fmla="val 2400000"/>
            <a:gd name="adj2" fmla="val 8400000"/>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7098F43-7418-42C4-9781-392265501580}">
      <dsp:nvSpPr>
        <dsp:cNvPr id="0" name=""/>
        <dsp:cNvSpPr/>
      </dsp:nvSpPr>
      <dsp:spPr>
        <a:xfrm>
          <a:off x="2875855" y="1019062"/>
          <a:ext cx="2376289" cy="76041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26035" tIns="26035" rIns="26035" bIns="26035" numCol="1" spcCol="1270" anchor="ctr" anchorCtr="0">
          <a:noAutofit/>
        </a:bodyPr>
        <a:lstStyle/>
        <a:p>
          <a:pPr marL="0" lvl="0" indent="0" algn="ctr" defTabSz="1822450">
            <a:lnSpc>
              <a:spcPct val="90000"/>
            </a:lnSpc>
            <a:spcBef>
              <a:spcPct val="0"/>
            </a:spcBef>
            <a:spcAft>
              <a:spcPct val="35000"/>
            </a:spcAft>
            <a:buNone/>
          </a:pPr>
          <a:r>
            <a:rPr lang="es-ES" sz="4100" kern="1200" dirty="0"/>
            <a:t>Fresadoras</a:t>
          </a:r>
        </a:p>
      </dsp:txBody>
      <dsp:txXfrm>
        <a:off x="2875855" y="1019062"/>
        <a:ext cx="2376289" cy="760412"/>
      </dsp:txXfrm>
    </dsp:sp>
    <dsp:sp modelId="{C707E64B-6F5B-4B65-AEE7-2B7A82C26390}">
      <dsp:nvSpPr>
        <dsp:cNvPr id="0" name=""/>
        <dsp:cNvSpPr/>
      </dsp:nvSpPr>
      <dsp:spPr>
        <a:xfrm>
          <a:off x="594617" y="2492361"/>
          <a:ext cx="1188144" cy="1188144"/>
        </a:xfrm>
        <a:prstGeom prst="arc">
          <a:avLst>
            <a:gd name="adj1" fmla="val 13200000"/>
            <a:gd name="adj2" fmla="val 19200000"/>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CE43BA7-8C24-4988-846E-7F27BA16C8FB}">
      <dsp:nvSpPr>
        <dsp:cNvPr id="0" name=""/>
        <dsp:cNvSpPr/>
      </dsp:nvSpPr>
      <dsp:spPr>
        <a:xfrm>
          <a:off x="594617" y="2492361"/>
          <a:ext cx="1188144" cy="1188144"/>
        </a:xfrm>
        <a:prstGeom prst="arc">
          <a:avLst>
            <a:gd name="adj1" fmla="val 2400000"/>
            <a:gd name="adj2" fmla="val 8400000"/>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C754271-C8C3-486B-8F26-9361F75AB0E0}">
      <dsp:nvSpPr>
        <dsp:cNvPr id="0" name=""/>
        <dsp:cNvSpPr/>
      </dsp:nvSpPr>
      <dsp:spPr>
        <a:xfrm>
          <a:off x="545" y="2706227"/>
          <a:ext cx="2376289" cy="76041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26035" tIns="26035" rIns="26035" bIns="26035" numCol="1" spcCol="1270" anchor="ctr" anchorCtr="0">
          <a:noAutofit/>
        </a:bodyPr>
        <a:lstStyle/>
        <a:p>
          <a:pPr marL="0" lvl="0" indent="0" algn="ctr" defTabSz="1822450">
            <a:lnSpc>
              <a:spcPct val="90000"/>
            </a:lnSpc>
            <a:spcBef>
              <a:spcPct val="0"/>
            </a:spcBef>
            <a:spcAft>
              <a:spcPct val="35000"/>
            </a:spcAft>
            <a:buNone/>
          </a:pPr>
          <a:r>
            <a:rPr lang="es-ES" sz="4100" kern="1200" dirty="0"/>
            <a:t>Vertical</a:t>
          </a:r>
        </a:p>
      </dsp:txBody>
      <dsp:txXfrm>
        <a:off x="545" y="2706227"/>
        <a:ext cx="2376289" cy="760412"/>
      </dsp:txXfrm>
    </dsp:sp>
    <dsp:sp modelId="{FB16D56A-5F68-4D87-83DD-A5C33344C3BD}">
      <dsp:nvSpPr>
        <dsp:cNvPr id="0" name=""/>
        <dsp:cNvSpPr/>
      </dsp:nvSpPr>
      <dsp:spPr>
        <a:xfrm>
          <a:off x="3469927" y="2492361"/>
          <a:ext cx="1188144" cy="1188144"/>
        </a:xfrm>
        <a:prstGeom prst="arc">
          <a:avLst>
            <a:gd name="adj1" fmla="val 13200000"/>
            <a:gd name="adj2" fmla="val 19200000"/>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928742B-22BA-4856-A207-99D90E40BD99}">
      <dsp:nvSpPr>
        <dsp:cNvPr id="0" name=""/>
        <dsp:cNvSpPr/>
      </dsp:nvSpPr>
      <dsp:spPr>
        <a:xfrm>
          <a:off x="3469927" y="2492361"/>
          <a:ext cx="1188144" cy="1188144"/>
        </a:xfrm>
        <a:prstGeom prst="arc">
          <a:avLst>
            <a:gd name="adj1" fmla="val 2400000"/>
            <a:gd name="adj2" fmla="val 8400000"/>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F89EBD2-14F8-42FD-818D-E0498771876C}">
      <dsp:nvSpPr>
        <dsp:cNvPr id="0" name=""/>
        <dsp:cNvSpPr/>
      </dsp:nvSpPr>
      <dsp:spPr>
        <a:xfrm>
          <a:off x="2875855" y="2706227"/>
          <a:ext cx="2376289" cy="76041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26035" tIns="26035" rIns="26035" bIns="26035" numCol="1" spcCol="1270" anchor="ctr" anchorCtr="0">
          <a:noAutofit/>
        </a:bodyPr>
        <a:lstStyle/>
        <a:p>
          <a:pPr marL="0" lvl="0" indent="0" algn="ctr" defTabSz="1822450">
            <a:lnSpc>
              <a:spcPct val="90000"/>
            </a:lnSpc>
            <a:spcBef>
              <a:spcPct val="0"/>
            </a:spcBef>
            <a:spcAft>
              <a:spcPct val="35000"/>
            </a:spcAft>
            <a:buNone/>
          </a:pPr>
          <a:r>
            <a:rPr lang="es-ES" sz="4100" kern="1200" dirty="0"/>
            <a:t>Horizontal</a:t>
          </a:r>
        </a:p>
      </dsp:txBody>
      <dsp:txXfrm>
        <a:off x="2875855" y="2706227"/>
        <a:ext cx="2376289" cy="760412"/>
      </dsp:txXfrm>
    </dsp:sp>
    <dsp:sp modelId="{89DFDFAD-EE9B-4039-8847-A79D38B19C50}">
      <dsp:nvSpPr>
        <dsp:cNvPr id="0" name=""/>
        <dsp:cNvSpPr/>
      </dsp:nvSpPr>
      <dsp:spPr>
        <a:xfrm>
          <a:off x="6345237" y="2492361"/>
          <a:ext cx="1188144" cy="1188144"/>
        </a:xfrm>
        <a:prstGeom prst="arc">
          <a:avLst>
            <a:gd name="adj1" fmla="val 13200000"/>
            <a:gd name="adj2" fmla="val 19200000"/>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49A468D-4B29-47D5-95AD-E441A89E3EB9}">
      <dsp:nvSpPr>
        <dsp:cNvPr id="0" name=""/>
        <dsp:cNvSpPr/>
      </dsp:nvSpPr>
      <dsp:spPr>
        <a:xfrm>
          <a:off x="6345237" y="2492361"/>
          <a:ext cx="1188144" cy="1188144"/>
        </a:xfrm>
        <a:prstGeom prst="arc">
          <a:avLst>
            <a:gd name="adj1" fmla="val 2400000"/>
            <a:gd name="adj2" fmla="val 8400000"/>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435178B-27DF-48A0-8B38-445A072C2D76}">
      <dsp:nvSpPr>
        <dsp:cNvPr id="0" name=""/>
        <dsp:cNvSpPr/>
      </dsp:nvSpPr>
      <dsp:spPr>
        <a:xfrm>
          <a:off x="5751165" y="2706227"/>
          <a:ext cx="2376289" cy="76041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26035" tIns="26035" rIns="26035" bIns="26035" numCol="1" spcCol="1270" anchor="ctr" anchorCtr="0">
          <a:noAutofit/>
        </a:bodyPr>
        <a:lstStyle/>
        <a:p>
          <a:pPr marL="0" lvl="0" indent="0" algn="ctr" defTabSz="1822450">
            <a:lnSpc>
              <a:spcPct val="90000"/>
            </a:lnSpc>
            <a:spcBef>
              <a:spcPct val="0"/>
            </a:spcBef>
            <a:spcAft>
              <a:spcPct val="35000"/>
            </a:spcAft>
            <a:buNone/>
          </a:pPr>
          <a:r>
            <a:rPr lang="es-ES" sz="4100" kern="1200" dirty="0"/>
            <a:t>Universal</a:t>
          </a:r>
        </a:p>
      </dsp:txBody>
      <dsp:txXfrm>
        <a:off x="5751165" y="2706227"/>
        <a:ext cx="2376289" cy="76041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0721C9-5CCC-442F-8D1C-3951F88BBB47}">
      <dsp:nvSpPr>
        <dsp:cNvPr id="0" name=""/>
        <dsp:cNvSpPr/>
      </dsp:nvSpPr>
      <dsp:spPr>
        <a:xfrm>
          <a:off x="5347" y="1166130"/>
          <a:ext cx="2544916" cy="1753447"/>
        </a:xfrm>
        <a:prstGeom prst="roundRect">
          <a:avLst/>
        </a:prstGeom>
        <a:blipFill rotWithShape="1">
          <a:blip xmlns:r="http://schemas.openxmlformats.org/officeDocument/2006/relationships" r:embed="rId1"/>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3586A0BF-3B93-47FC-BEA2-66529F803EAF}">
      <dsp:nvSpPr>
        <dsp:cNvPr id="0" name=""/>
        <dsp:cNvSpPr/>
      </dsp:nvSpPr>
      <dsp:spPr>
        <a:xfrm>
          <a:off x="5347" y="2919578"/>
          <a:ext cx="2544916" cy="944164"/>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227584" tIns="227584" rIns="227584" bIns="0" numCol="1" spcCol="1270" anchor="t" anchorCtr="0">
          <a:noAutofit/>
        </a:bodyPr>
        <a:lstStyle/>
        <a:p>
          <a:pPr marL="0" lvl="0" indent="0" algn="ctr" defTabSz="1422400">
            <a:lnSpc>
              <a:spcPct val="90000"/>
            </a:lnSpc>
            <a:spcBef>
              <a:spcPct val="0"/>
            </a:spcBef>
            <a:spcAft>
              <a:spcPct val="35000"/>
            </a:spcAft>
            <a:buNone/>
          </a:pPr>
          <a:r>
            <a:rPr lang="es-ES" sz="3200" kern="1200" dirty="0"/>
            <a:t>Cilíndricas</a:t>
          </a:r>
        </a:p>
      </dsp:txBody>
      <dsp:txXfrm>
        <a:off x="5347" y="2919578"/>
        <a:ext cx="2544916" cy="944164"/>
      </dsp:txXfrm>
    </dsp:sp>
    <dsp:sp modelId="{8447A6D3-C368-4AB3-99FC-7FA82FF0C51A}">
      <dsp:nvSpPr>
        <dsp:cNvPr id="0" name=""/>
        <dsp:cNvSpPr/>
      </dsp:nvSpPr>
      <dsp:spPr>
        <a:xfrm>
          <a:off x="2804863" y="1166130"/>
          <a:ext cx="2544916" cy="1753447"/>
        </a:xfrm>
        <a:prstGeom prst="roundRect">
          <a:avLst/>
        </a:prstGeom>
        <a:blipFill rotWithShape="1">
          <a:blip xmlns:r="http://schemas.openxmlformats.org/officeDocument/2006/relationships" r:embed="rId2"/>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9DE034FA-501D-42EE-B1BB-CDCF3980A672}">
      <dsp:nvSpPr>
        <dsp:cNvPr id="0" name=""/>
        <dsp:cNvSpPr/>
      </dsp:nvSpPr>
      <dsp:spPr>
        <a:xfrm>
          <a:off x="2804863" y="2919578"/>
          <a:ext cx="2544916" cy="944164"/>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227584" tIns="227584" rIns="227584" bIns="0" numCol="1" spcCol="1270" anchor="t" anchorCtr="0">
          <a:noAutofit/>
        </a:bodyPr>
        <a:lstStyle/>
        <a:p>
          <a:pPr marL="0" lvl="0" indent="0" algn="ctr" defTabSz="1422400">
            <a:lnSpc>
              <a:spcPct val="90000"/>
            </a:lnSpc>
            <a:spcBef>
              <a:spcPct val="0"/>
            </a:spcBef>
            <a:spcAft>
              <a:spcPct val="35000"/>
            </a:spcAft>
            <a:buNone/>
          </a:pPr>
          <a:r>
            <a:rPr lang="es-ES" sz="3200" kern="1200" dirty="0"/>
            <a:t>Circulares</a:t>
          </a:r>
        </a:p>
      </dsp:txBody>
      <dsp:txXfrm>
        <a:off x="2804863" y="2919578"/>
        <a:ext cx="2544916" cy="944164"/>
      </dsp:txXfrm>
    </dsp:sp>
    <dsp:sp modelId="{649FE823-886A-44E1-AF0C-D77BD6545B55}">
      <dsp:nvSpPr>
        <dsp:cNvPr id="0" name=""/>
        <dsp:cNvSpPr/>
      </dsp:nvSpPr>
      <dsp:spPr>
        <a:xfrm>
          <a:off x="5604378" y="1166130"/>
          <a:ext cx="2544916" cy="1753447"/>
        </a:xfrm>
        <a:prstGeom prst="roundRect">
          <a:avLst/>
        </a:prstGeom>
        <a:blipFill rotWithShape="1">
          <a:blip xmlns:r="http://schemas.openxmlformats.org/officeDocument/2006/relationships" r:embed="rId3"/>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E132F8C9-7B5C-4BAE-81EC-4EBC01B9D067}">
      <dsp:nvSpPr>
        <dsp:cNvPr id="0" name=""/>
        <dsp:cNvSpPr/>
      </dsp:nvSpPr>
      <dsp:spPr>
        <a:xfrm>
          <a:off x="5604378" y="2919578"/>
          <a:ext cx="2544916" cy="944164"/>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227584" tIns="227584" rIns="227584" bIns="0" numCol="1" spcCol="1270" anchor="t" anchorCtr="0">
          <a:noAutofit/>
        </a:bodyPr>
        <a:lstStyle/>
        <a:p>
          <a:pPr marL="0" lvl="0" indent="0" algn="ctr" defTabSz="1422400">
            <a:lnSpc>
              <a:spcPct val="90000"/>
            </a:lnSpc>
            <a:spcBef>
              <a:spcPct val="0"/>
            </a:spcBef>
            <a:spcAft>
              <a:spcPct val="35000"/>
            </a:spcAft>
            <a:buNone/>
          </a:pPr>
          <a:r>
            <a:rPr lang="es-ES" sz="3200" kern="1200" dirty="0"/>
            <a:t>Plato</a:t>
          </a:r>
        </a:p>
      </dsp:txBody>
      <dsp:txXfrm>
        <a:off x="5604378" y="2919578"/>
        <a:ext cx="2544916" cy="944164"/>
      </dsp:txXfrm>
    </dsp:sp>
    <dsp:sp modelId="{8F582F9A-A490-4370-994A-F2C8B7F167B9}">
      <dsp:nvSpPr>
        <dsp:cNvPr id="0" name=""/>
        <dsp:cNvSpPr/>
      </dsp:nvSpPr>
      <dsp:spPr>
        <a:xfrm>
          <a:off x="8403893" y="1166130"/>
          <a:ext cx="2544916" cy="1753447"/>
        </a:xfrm>
        <a:prstGeom prst="roundRect">
          <a:avLst/>
        </a:prstGeom>
        <a:blipFill rotWithShape="1">
          <a:blip xmlns:r="http://schemas.openxmlformats.org/officeDocument/2006/relationships" r:embed="rId4"/>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760E41A0-A0E8-4B0B-A9EA-5565A8A703F0}">
      <dsp:nvSpPr>
        <dsp:cNvPr id="0" name=""/>
        <dsp:cNvSpPr/>
      </dsp:nvSpPr>
      <dsp:spPr>
        <a:xfrm>
          <a:off x="8403893" y="2919578"/>
          <a:ext cx="2544916" cy="944164"/>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227584" tIns="227584" rIns="227584" bIns="0" numCol="1" spcCol="1270" anchor="t" anchorCtr="0">
          <a:noAutofit/>
        </a:bodyPr>
        <a:lstStyle/>
        <a:p>
          <a:pPr marL="0" lvl="0" indent="0" algn="ctr" defTabSz="1422400">
            <a:lnSpc>
              <a:spcPct val="90000"/>
            </a:lnSpc>
            <a:spcBef>
              <a:spcPct val="0"/>
            </a:spcBef>
            <a:spcAft>
              <a:spcPct val="35000"/>
            </a:spcAft>
            <a:buNone/>
          </a:pPr>
          <a:r>
            <a:rPr lang="es-ES" sz="3200" kern="1200" dirty="0"/>
            <a:t>Fresa madre</a:t>
          </a:r>
        </a:p>
      </dsp:txBody>
      <dsp:txXfrm>
        <a:off x="8403893" y="2919578"/>
        <a:ext cx="2544916" cy="94416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65FDC1-B955-4F1F-AAC0-514C5CB2875F}">
      <dsp:nvSpPr>
        <dsp:cNvPr id="0" name=""/>
        <dsp:cNvSpPr/>
      </dsp:nvSpPr>
      <dsp:spPr>
        <a:xfrm>
          <a:off x="303861" y="785734"/>
          <a:ext cx="3585210" cy="1120378"/>
        </a:xfrm>
        <a:prstGeom prst="rect">
          <a:avLst/>
        </a:prstGeom>
        <a:solidFill>
          <a:schemeClr val="accent6">
            <a:alpha val="40000"/>
            <a:tint val="4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58869" tIns="118110" rIns="118110" bIns="118110" numCol="1" spcCol="1270" anchor="ctr" anchorCtr="0">
          <a:noAutofit/>
        </a:bodyPr>
        <a:lstStyle/>
        <a:p>
          <a:pPr marL="0" lvl="0" indent="0" algn="ctr" defTabSz="1377950">
            <a:lnSpc>
              <a:spcPct val="90000"/>
            </a:lnSpc>
            <a:spcBef>
              <a:spcPct val="0"/>
            </a:spcBef>
            <a:spcAft>
              <a:spcPct val="35000"/>
            </a:spcAft>
            <a:buNone/>
          </a:pPr>
          <a:r>
            <a:rPr lang="es-ES_tradnl" sz="3100" kern="1200" dirty="0"/>
            <a:t>  Planeado</a:t>
          </a:r>
          <a:endParaRPr lang="es-ES" sz="3100" kern="1200" dirty="0"/>
        </a:p>
      </dsp:txBody>
      <dsp:txXfrm>
        <a:off x="303861" y="785734"/>
        <a:ext cx="3585210" cy="1120378"/>
      </dsp:txXfrm>
    </dsp:sp>
    <dsp:sp modelId="{5FF2F93B-EBE5-4FCE-9956-3E5D21853791}">
      <dsp:nvSpPr>
        <dsp:cNvPr id="0" name=""/>
        <dsp:cNvSpPr/>
      </dsp:nvSpPr>
      <dsp:spPr>
        <a:xfrm>
          <a:off x="0" y="691691"/>
          <a:ext cx="1093006" cy="1040817"/>
        </a:xfrm>
        <a:prstGeom prst="rect">
          <a:avLst/>
        </a:prstGeom>
        <a:blipFill rotWithShape="1">
          <a:blip xmlns:r="http://schemas.openxmlformats.org/officeDocument/2006/relationships" r:embed="rId1"/>
          <a:stretch>
            <a:fillRect/>
          </a:stretch>
        </a:blip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C686D6F-C0AF-4DE5-8FC2-881C3F946A3D}">
      <dsp:nvSpPr>
        <dsp:cNvPr id="0" name=""/>
        <dsp:cNvSpPr/>
      </dsp:nvSpPr>
      <dsp:spPr>
        <a:xfrm>
          <a:off x="4542790" y="793852"/>
          <a:ext cx="3585210" cy="1120378"/>
        </a:xfrm>
        <a:prstGeom prst="rect">
          <a:avLst/>
        </a:prstGeom>
        <a:solidFill>
          <a:schemeClr val="accent6">
            <a:alpha val="40000"/>
            <a:tint val="4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58869" tIns="118110" rIns="118110" bIns="118110" numCol="1" spcCol="1270" anchor="ctr" anchorCtr="0">
          <a:noAutofit/>
        </a:bodyPr>
        <a:lstStyle/>
        <a:p>
          <a:pPr marL="0" lvl="0" indent="0" algn="ctr" defTabSz="1377950">
            <a:lnSpc>
              <a:spcPct val="90000"/>
            </a:lnSpc>
            <a:spcBef>
              <a:spcPct val="0"/>
            </a:spcBef>
            <a:spcAft>
              <a:spcPct val="35000"/>
            </a:spcAft>
            <a:buNone/>
          </a:pPr>
          <a:r>
            <a:rPr lang="es-ES" sz="3100" kern="1200" dirty="0"/>
            <a:t>  Fresado en    escuadra</a:t>
          </a:r>
        </a:p>
      </dsp:txBody>
      <dsp:txXfrm>
        <a:off x="4542790" y="793852"/>
        <a:ext cx="3585210" cy="1120378"/>
      </dsp:txXfrm>
    </dsp:sp>
    <dsp:sp modelId="{7C80C702-549A-45C6-BF84-BD68895CF054}">
      <dsp:nvSpPr>
        <dsp:cNvPr id="0" name=""/>
        <dsp:cNvSpPr/>
      </dsp:nvSpPr>
      <dsp:spPr>
        <a:xfrm>
          <a:off x="4079303" y="673254"/>
          <a:ext cx="1294773" cy="1114565"/>
        </a:xfrm>
        <a:prstGeom prst="rect">
          <a:avLst/>
        </a:prstGeom>
        <a:blipFill rotWithShape="1">
          <a:blip xmlns:r="http://schemas.openxmlformats.org/officeDocument/2006/relationships" r:embed="rId2"/>
          <a:stretch>
            <a:fillRect/>
          </a:stretch>
        </a:blip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A4F3807-F10A-4812-BADA-332ACA93EB89}">
      <dsp:nvSpPr>
        <dsp:cNvPr id="0" name=""/>
        <dsp:cNvSpPr/>
      </dsp:nvSpPr>
      <dsp:spPr>
        <a:xfrm>
          <a:off x="339569" y="2153350"/>
          <a:ext cx="3585210" cy="1120378"/>
        </a:xfrm>
        <a:prstGeom prst="rect">
          <a:avLst/>
        </a:prstGeom>
        <a:solidFill>
          <a:schemeClr val="accent6">
            <a:alpha val="40000"/>
            <a:tint val="4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58869" tIns="118110" rIns="118110" bIns="118110" numCol="1" spcCol="1270" anchor="ctr" anchorCtr="0">
          <a:noAutofit/>
        </a:bodyPr>
        <a:lstStyle/>
        <a:p>
          <a:pPr marL="0" lvl="0" indent="0" algn="ctr" defTabSz="1377950">
            <a:lnSpc>
              <a:spcPct val="90000"/>
            </a:lnSpc>
            <a:spcBef>
              <a:spcPct val="0"/>
            </a:spcBef>
            <a:spcAft>
              <a:spcPct val="35000"/>
            </a:spcAft>
            <a:buNone/>
          </a:pPr>
          <a:r>
            <a:rPr lang="es-ES" sz="3100" kern="1200" dirty="0"/>
            <a:t>  </a:t>
          </a:r>
          <a:r>
            <a:rPr lang="es-ES" sz="3100" kern="1200" dirty="0" err="1"/>
            <a:t>Ranurado</a:t>
          </a:r>
          <a:endParaRPr lang="es-ES" sz="3100" kern="1200" dirty="0"/>
        </a:p>
      </dsp:txBody>
      <dsp:txXfrm>
        <a:off x="339569" y="2153350"/>
        <a:ext cx="3585210" cy="1120378"/>
      </dsp:txXfrm>
    </dsp:sp>
    <dsp:sp modelId="{44362839-AFBC-4B77-BC5A-5B17356676A7}">
      <dsp:nvSpPr>
        <dsp:cNvPr id="0" name=""/>
        <dsp:cNvSpPr/>
      </dsp:nvSpPr>
      <dsp:spPr>
        <a:xfrm>
          <a:off x="42386" y="2190005"/>
          <a:ext cx="1036366" cy="931388"/>
        </a:xfrm>
        <a:prstGeom prst="rect">
          <a:avLst/>
        </a:prstGeom>
        <a:blipFill rotWithShape="1">
          <a:blip xmlns:r="http://schemas.openxmlformats.org/officeDocument/2006/relationships" r:embed="rId3"/>
          <a:stretch>
            <a:fillRect/>
          </a:stretch>
        </a:blip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9BF6B3-CDBB-4819-AFE3-A821DA38905B}">
      <dsp:nvSpPr>
        <dsp:cNvPr id="0" name=""/>
        <dsp:cNvSpPr/>
      </dsp:nvSpPr>
      <dsp:spPr>
        <a:xfrm>
          <a:off x="4478655" y="2214602"/>
          <a:ext cx="3585210" cy="1120378"/>
        </a:xfrm>
        <a:prstGeom prst="rect">
          <a:avLst/>
        </a:prstGeom>
        <a:solidFill>
          <a:schemeClr val="accent6">
            <a:alpha val="40000"/>
            <a:tint val="4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58869" tIns="118110" rIns="118110" bIns="118110" numCol="1" spcCol="1270" anchor="ctr" anchorCtr="0">
          <a:noAutofit/>
        </a:bodyPr>
        <a:lstStyle/>
        <a:p>
          <a:pPr marL="0" lvl="0" indent="0" algn="ctr" defTabSz="1377950">
            <a:lnSpc>
              <a:spcPct val="90000"/>
            </a:lnSpc>
            <a:spcBef>
              <a:spcPct val="0"/>
            </a:spcBef>
            <a:spcAft>
              <a:spcPct val="35000"/>
            </a:spcAft>
            <a:buNone/>
          </a:pPr>
          <a:r>
            <a:rPr lang="es-ES" sz="3100" kern="1200" dirty="0"/>
            <a:t> Perfilado</a:t>
          </a:r>
        </a:p>
      </dsp:txBody>
      <dsp:txXfrm>
        <a:off x="4478655" y="2214602"/>
        <a:ext cx="3585210" cy="1120378"/>
      </dsp:txXfrm>
    </dsp:sp>
    <dsp:sp modelId="{1A75B490-4462-45E7-87F8-8E0B8150050B}">
      <dsp:nvSpPr>
        <dsp:cNvPr id="0" name=""/>
        <dsp:cNvSpPr/>
      </dsp:nvSpPr>
      <dsp:spPr>
        <a:xfrm>
          <a:off x="4173752" y="2052770"/>
          <a:ext cx="1095304" cy="1176397"/>
        </a:xfrm>
        <a:prstGeom prst="rect">
          <a:avLst/>
        </a:prstGeom>
        <a:blipFill rotWithShape="1">
          <a:blip xmlns:r="http://schemas.openxmlformats.org/officeDocument/2006/relationships" r:embed="rId4"/>
          <a:stretch>
            <a:fillRect/>
          </a:stretch>
        </a:blip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8EB8EBA-F881-41AD-AB5F-1CD3D5777F60}">
      <dsp:nvSpPr>
        <dsp:cNvPr id="0" name=""/>
        <dsp:cNvSpPr/>
      </dsp:nvSpPr>
      <dsp:spPr>
        <a:xfrm>
          <a:off x="2411563" y="3625034"/>
          <a:ext cx="3585210" cy="1120378"/>
        </a:xfrm>
        <a:prstGeom prst="rect">
          <a:avLst/>
        </a:prstGeom>
        <a:solidFill>
          <a:schemeClr val="accent6">
            <a:alpha val="40000"/>
            <a:tint val="4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58869" tIns="118110" rIns="118110" bIns="118110" numCol="1" spcCol="1270" anchor="ctr" anchorCtr="0">
          <a:noAutofit/>
        </a:bodyPr>
        <a:lstStyle/>
        <a:p>
          <a:pPr marL="0" lvl="0" indent="0" algn="ctr" defTabSz="1377950">
            <a:lnSpc>
              <a:spcPct val="90000"/>
            </a:lnSpc>
            <a:spcBef>
              <a:spcPct val="0"/>
            </a:spcBef>
            <a:spcAft>
              <a:spcPct val="35000"/>
            </a:spcAft>
            <a:buNone/>
          </a:pPr>
          <a:r>
            <a:rPr lang="es-ES" sz="3100" kern="1200" dirty="0"/>
            <a:t>Cavidades</a:t>
          </a:r>
        </a:p>
      </dsp:txBody>
      <dsp:txXfrm>
        <a:off x="2411563" y="3625034"/>
        <a:ext cx="3585210" cy="1120378"/>
      </dsp:txXfrm>
    </dsp:sp>
    <dsp:sp modelId="{F5F83CA6-F54F-4BBA-ADD4-0EE2C1F6EDFB}">
      <dsp:nvSpPr>
        <dsp:cNvPr id="0" name=""/>
        <dsp:cNvSpPr/>
      </dsp:nvSpPr>
      <dsp:spPr>
        <a:xfrm>
          <a:off x="2131226" y="3463201"/>
          <a:ext cx="1046169" cy="1176397"/>
        </a:xfrm>
        <a:prstGeom prst="rect">
          <a:avLst/>
        </a:prstGeom>
        <a:blipFill rotWithShape="1">
          <a:blip xmlns:r="http://schemas.openxmlformats.org/officeDocument/2006/relationships" r:embed="rId5"/>
          <a:stretch>
            <a:fillRect/>
          </a:stretch>
        </a:blip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85E201-8A49-4610-9927-79A33C0978AF}">
      <dsp:nvSpPr>
        <dsp:cNvPr id="0" name=""/>
        <dsp:cNvSpPr/>
      </dsp:nvSpPr>
      <dsp:spPr>
        <a:xfrm>
          <a:off x="5001086" y="3173"/>
          <a:ext cx="1387568" cy="90191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dirty="0"/>
            <a:t>Dirección de avance</a:t>
          </a:r>
        </a:p>
      </dsp:txBody>
      <dsp:txXfrm>
        <a:off x="5045114" y="47201"/>
        <a:ext cx="1299512" cy="813863"/>
      </dsp:txXfrm>
    </dsp:sp>
    <dsp:sp modelId="{B784405B-7B5B-4746-8DF9-F935991CCF32}">
      <dsp:nvSpPr>
        <dsp:cNvPr id="0" name=""/>
        <dsp:cNvSpPr/>
      </dsp:nvSpPr>
      <dsp:spPr>
        <a:xfrm>
          <a:off x="3432258" y="521079"/>
          <a:ext cx="5152020" cy="5152020"/>
        </a:xfrm>
        <a:custGeom>
          <a:avLst/>
          <a:gdLst/>
          <a:ahLst/>
          <a:cxnLst/>
          <a:rect l="0" t="0" r="0" b="0"/>
          <a:pathLst>
            <a:path>
              <a:moveTo>
                <a:pt x="3188510" y="73876"/>
              </a:moveTo>
              <a:arcTo wR="2576010" hR="2576010" stAng="17025301" swAng="961630"/>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E58B3707-FAA8-42D1-B11E-80FD7CF098FC}">
      <dsp:nvSpPr>
        <dsp:cNvPr id="0" name=""/>
        <dsp:cNvSpPr/>
      </dsp:nvSpPr>
      <dsp:spPr>
        <a:xfrm>
          <a:off x="7203776" y="988121"/>
          <a:ext cx="1387568" cy="901919"/>
        </a:xfrm>
        <a:prstGeom prst="roundRect">
          <a:avLst/>
        </a:prstGeom>
        <a:solidFill>
          <a:schemeClr val="accent5">
            <a:hueOff val="-1225557"/>
            <a:satOff val="-1705"/>
            <a:lumOff val="-65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dirty="0"/>
            <a:t>Profundidad de corte</a:t>
          </a:r>
        </a:p>
      </dsp:txBody>
      <dsp:txXfrm>
        <a:off x="7247804" y="1032149"/>
        <a:ext cx="1299512" cy="813863"/>
      </dsp:txXfrm>
    </dsp:sp>
    <dsp:sp modelId="{FD2F4D5E-FA4E-4663-8CBE-EBFAFDBD457C}">
      <dsp:nvSpPr>
        <dsp:cNvPr id="0" name=""/>
        <dsp:cNvSpPr/>
      </dsp:nvSpPr>
      <dsp:spPr>
        <a:xfrm>
          <a:off x="3150594" y="155382"/>
          <a:ext cx="5152020" cy="5152020"/>
        </a:xfrm>
        <a:custGeom>
          <a:avLst/>
          <a:gdLst/>
          <a:ahLst/>
          <a:cxnLst/>
          <a:rect l="0" t="0" r="0" b="0"/>
          <a:pathLst>
            <a:path>
              <a:moveTo>
                <a:pt x="5081601" y="1977814"/>
              </a:moveTo>
              <a:arcTo wR="2576010" hR="2576010" stAng="20794340" swAng="1031907"/>
            </a:path>
          </a:pathLst>
        </a:custGeom>
        <a:noFill/>
        <a:ln w="6350" cap="flat" cmpd="sng" algn="ctr">
          <a:solidFill>
            <a:schemeClr val="accent5">
              <a:hueOff val="-1225557"/>
              <a:satOff val="-1705"/>
              <a:lumOff val="-654"/>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B6DCD56E-8A74-4C6A-979A-63A6239F555E}">
      <dsp:nvSpPr>
        <dsp:cNvPr id="0" name=""/>
        <dsp:cNvSpPr/>
      </dsp:nvSpPr>
      <dsp:spPr>
        <a:xfrm>
          <a:off x="7512510" y="3152399"/>
          <a:ext cx="1387568" cy="901919"/>
        </a:xfrm>
        <a:prstGeom prst="roundRect">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dirty="0"/>
            <a:t>Velocidad de corte</a:t>
          </a:r>
        </a:p>
      </dsp:txBody>
      <dsp:txXfrm>
        <a:off x="7556538" y="3196427"/>
        <a:ext cx="1299512" cy="813863"/>
      </dsp:txXfrm>
    </dsp:sp>
    <dsp:sp modelId="{25F3A1CC-2C20-4801-8818-FA37A2146982}">
      <dsp:nvSpPr>
        <dsp:cNvPr id="0" name=""/>
        <dsp:cNvSpPr/>
      </dsp:nvSpPr>
      <dsp:spPr>
        <a:xfrm>
          <a:off x="3118860" y="454133"/>
          <a:ext cx="5152020" cy="5152020"/>
        </a:xfrm>
        <a:custGeom>
          <a:avLst/>
          <a:gdLst/>
          <a:ahLst/>
          <a:cxnLst/>
          <a:rect l="0" t="0" r="0" b="0"/>
          <a:pathLst>
            <a:path>
              <a:moveTo>
                <a:pt x="4850084" y="3786138"/>
              </a:moveTo>
              <a:arcTo wR="2576010" hR="2576010" stAng="1681157" swAng="835977"/>
            </a:path>
          </a:pathLst>
        </a:custGeom>
        <a:noFill/>
        <a:ln w="6350" cap="flat" cmpd="sng" algn="ctr">
          <a:solidFill>
            <a:schemeClr val="accent5">
              <a:hueOff val="-2451115"/>
              <a:satOff val="-3409"/>
              <a:lumOff val="-1307"/>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D7E5B569-BC2A-4B46-A03A-EA60453C52F8}">
      <dsp:nvSpPr>
        <dsp:cNvPr id="0" name=""/>
        <dsp:cNvSpPr/>
      </dsp:nvSpPr>
      <dsp:spPr>
        <a:xfrm>
          <a:off x="6118775" y="4900088"/>
          <a:ext cx="1387568" cy="901919"/>
        </a:xfrm>
        <a:prstGeom prst="roundRect">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dirty="0"/>
            <a:t>Avance</a:t>
          </a:r>
        </a:p>
      </dsp:txBody>
      <dsp:txXfrm>
        <a:off x="6162803" y="4944116"/>
        <a:ext cx="1299512" cy="813863"/>
      </dsp:txXfrm>
    </dsp:sp>
    <dsp:sp modelId="{81335727-75EE-428B-8F0F-2F8E5FAC3494}">
      <dsp:nvSpPr>
        <dsp:cNvPr id="0" name=""/>
        <dsp:cNvSpPr/>
      </dsp:nvSpPr>
      <dsp:spPr>
        <a:xfrm>
          <a:off x="3118860" y="454133"/>
          <a:ext cx="5152020" cy="5152020"/>
        </a:xfrm>
        <a:custGeom>
          <a:avLst/>
          <a:gdLst/>
          <a:ahLst/>
          <a:cxnLst/>
          <a:rect l="0" t="0" r="0" b="0"/>
          <a:pathLst>
            <a:path>
              <a:moveTo>
                <a:pt x="2831867" y="5139282"/>
              </a:moveTo>
              <a:arcTo wR="2576010" hR="2576010" stAng="5057989" swAng="684023"/>
            </a:path>
          </a:pathLst>
        </a:custGeom>
        <a:noFill/>
        <a:ln w="6350" cap="flat" cmpd="sng" algn="ctr">
          <a:solidFill>
            <a:schemeClr val="accent5">
              <a:hueOff val="-3676672"/>
              <a:satOff val="-5114"/>
              <a:lumOff val="-1961"/>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E1239161-E6AD-4FA5-8B8A-2B3E707678F0}">
      <dsp:nvSpPr>
        <dsp:cNvPr id="0" name=""/>
        <dsp:cNvSpPr/>
      </dsp:nvSpPr>
      <dsp:spPr>
        <a:xfrm>
          <a:off x="3883397" y="4900088"/>
          <a:ext cx="1387568" cy="901919"/>
        </a:xfrm>
        <a:prstGeom prst="roundRect">
          <a:avLst/>
        </a:prstGeom>
        <a:solidFill>
          <a:schemeClr val="accent5">
            <a:hueOff val="-4902230"/>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dirty="0"/>
            <a:t>Avance por diente</a:t>
          </a:r>
        </a:p>
      </dsp:txBody>
      <dsp:txXfrm>
        <a:off x="3927425" y="4944116"/>
        <a:ext cx="1299512" cy="813863"/>
      </dsp:txXfrm>
    </dsp:sp>
    <dsp:sp modelId="{646D280B-11F0-4F69-9F4D-4B831C8D1009}">
      <dsp:nvSpPr>
        <dsp:cNvPr id="0" name=""/>
        <dsp:cNvSpPr/>
      </dsp:nvSpPr>
      <dsp:spPr>
        <a:xfrm>
          <a:off x="3118860" y="454133"/>
          <a:ext cx="5152020" cy="5152020"/>
        </a:xfrm>
        <a:custGeom>
          <a:avLst/>
          <a:gdLst/>
          <a:ahLst/>
          <a:cxnLst/>
          <a:rect l="0" t="0" r="0" b="0"/>
          <a:pathLst>
            <a:path>
              <a:moveTo>
                <a:pt x="660225" y="4298100"/>
              </a:moveTo>
              <a:arcTo wR="2576010" hR="2576010" stAng="8282866" swAng="835977"/>
            </a:path>
          </a:pathLst>
        </a:custGeom>
        <a:noFill/>
        <a:ln w="6350" cap="flat" cmpd="sng" algn="ctr">
          <a:solidFill>
            <a:schemeClr val="accent5">
              <a:hueOff val="-4902230"/>
              <a:satOff val="-6819"/>
              <a:lumOff val="-2615"/>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8DC0C4D1-409A-4409-92F8-8B91FA5E578B}">
      <dsp:nvSpPr>
        <dsp:cNvPr id="0" name=""/>
        <dsp:cNvSpPr/>
      </dsp:nvSpPr>
      <dsp:spPr>
        <a:xfrm>
          <a:off x="2489662" y="3152399"/>
          <a:ext cx="1387568" cy="901919"/>
        </a:xfrm>
        <a:prstGeom prst="roundRect">
          <a:avLst/>
        </a:prstGeom>
        <a:solidFill>
          <a:schemeClr val="accent5">
            <a:hueOff val="-6127787"/>
            <a:satOff val="-8523"/>
            <a:lumOff val="-32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dirty="0"/>
            <a:t>Sección de viruta</a:t>
          </a:r>
        </a:p>
      </dsp:txBody>
      <dsp:txXfrm>
        <a:off x="2533690" y="3196427"/>
        <a:ext cx="1299512" cy="813863"/>
      </dsp:txXfrm>
    </dsp:sp>
    <dsp:sp modelId="{136BB459-C7A3-4CCB-83EF-3D197A5AAC8A}">
      <dsp:nvSpPr>
        <dsp:cNvPr id="0" name=""/>
        <dsp:cNvSpPr/>
      </dsp:nvSpPr>
      <dsp:spPr>
        <a:xfrm>
          <a:off x="3002058" y="-199748"/>
          <a:ext cx="5152020" cy="5152020"/>
        </a:xfrm>
        <a:custGeom>
          <a:avLst/>
          <a:gdLst/>
          <a:ahLst/>
          <a:cxnLst/>
          <a:rect l="0" t="0" r="0" b="0"/>
          <a:pathLst>
            <a:path>
              <a:moveTo>
                <a:pt x="55201" y="3106434"/>
              </a:moveTo>
              <a:arcTo wR="2576010" hR="2576010" stAng="10087035" swAng="1035159"/>
            </a:path>
          </a:pathLst>
        </a:custGeom>
        <a:noFill/>
        <a:ln w="6350" cap="flat" cmpd="sng" algn="ctr">
          <a:solidFill>
            <a:schemeClr val="accent5">
              <a:hueOff val="-6127787"/>
              <a:satOff val="-8523"/>
              <a:lumOff val="-3268"/>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FDB00A51-BAE6-41A3-8EB5-FC086ED0C121}">
      <dsp:nvSpPr>
        <dsp:cNvPr id="0" name=""/>
        <dsp:cNvSpPr/>
      </dsp:nvSpPr>
      <dsp:spPr>
        <a:xfrm>
          <a:off x="2601038" y="981820"/>
          <a:ext cx="1387568" cy="901919"/>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dirty="0"/>
            <a:t>Presión de corte</a:t>
          </a:r>
        </a:p>
      </dsp:txBody>
      <dsp:txXfrm>
        <a:off x="2645066" y="1025848"/>
        <a:ext cx="1299512" cy="813863"/>
      </dsp:txXfrm>
    </dsp:sp>
    <dsp:sp modelId="{E2482DA5-1C2E-461E-AF19-3478CE174916}">
      <dsp:nvSpPr>
        <dsp:cNvPr id="0" name=""/>
        <dsp:cNvSpPr/>
      </dsp:nvSpPr>
      <dsp:spPr>
        <a:xfrm>
          <a:off x="2521432" y="547516"/>
          <a:ext cx="5152020" cy="5152020"/>
        </a:xfrm>
        <a:custGeom>
          <a:avLst/>
          <a:gdLst/>
          <a:ahLst/>
          <a:cxnLst/>
          <a:rect l="0" t="0" r="0" b="0"/>
          <a:pathLst>
            <a:path>
              <a:moveTo>
                <a:pt x="1385981" y="291352"/>
              </a:moveTo>
              <a:arcTo wR="2576010" hR="2576010" stAng="14549159" swAng="1147658"/>
            </a:path>
          </a:pathLst>
        </a:custGeom>
        <a:noFill/>
        <a:ln w="6350" cap="flat" cmpd="sng" algn="ctr">
          <a:solidFill>
            <a:schemeClr val="accent5">
              <a:hueOff val="-7353344"/>
              <a:satOff val="-10228"/>
              <a:lumOff val="-3922"/>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CE7CA8-7FCD-407B-B948-9B890FA1F9BF}">
      <dsp:nvSpPr>
        <dsp:cNvPr id="0" name=""/>
        <dsp:cNvSpPr/>
      </dsp:nvSpPr>
      <dsp:spPr>
        <a:xfrm>
          <a:off x="1207582" y="3975"/>
          <a:ext cx="2717813" cy="2329487"/>
        </a:xfrm>
        <a:prstGeom prst="rect">
          <a:avLst/>
        </a:prstGeom>
        <a:blipFill rotWithShape="1">
          <a:blip xmlns:r="http://schemas.openxmlformats.org/officeDocument/2006/relationships" r:embed="rId1"/>
          <a:stretch>
            <a:fillRect/>
          </a:stretch>
        </a:blipFill>
        <a:ln>
          <a:noFill/>
        </a:ln>
        <a:effectLst/>
      </dsp:spPr>
      <dsp:style>
        <a:lnRef idx="0">
          <a:scrgbClr r="0" g="0" b="0"/>
        </a:lnRef>
        <a:fillRef idx="1">
          <a:scrgbClr r="0" g="0" b="0"/>
        </a:fillRef>
        <a:effectRef idx="0">
          <a:scrgbClr r="0" g="0" b="0"/>
        </a:effectRef>
        <a:fontRef idx="minor"/>
      </dsp:style>
    </dsp:sp>
    <dsp:sp modelId="{A75328D1-F733-4464-B749-52093A087EDF}">
      <dsp:nvSpPr>
        <dsp:cNvPr id="0" name=""/>
        <dsp:cNvSpPr/>
      </dsp:nvSpPr>
      <dsp:spPr>
        <a:xfrm>
          <a:off x="1207582" y="1634616"/>
          <a:ext cx="2717813" cy="559077"/>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3660" tIns="73660" rIns="73660" bIns="73660" numCol="1" spcCol="1270" anchor="ctr" anchorCtr="0">
          <a:noAutofit/>
        </a:bodyPr>
        <a:lstStyle/>
        <a:p>
          <a:pPr marL="0" lvl="0" indent="0" algn="ctr" defTabSz="1289050">
            <a:lnSpc>
              <a:spcPct val="90000"/>
            </a:lnSpc>
            <a:spcBef>
              <a:spcPct val="0"/>
            </a:spcBef>
            <a:spcAft>
              <a:spcPct val="35000"/>
            </a:spcAft>
            <a:buNone/>
          </a:pPr>
          <a:r>
            <a:rPr lang="es-ES" sz="2900" kern="1200" dirty="0">
              <a:solidFill>
                <a:schemeClr val="tx1"/>
              </a:solidFill>
            </a:rPr>
            <a:t>AVR, PIC</a:t>
          </a:r>
        </a:p>
      </dsp:txBody>
      <dsp:txXfrm>
        <a:off x="1207582" y="1634616"/>
        <a:ext cx="2717813" cy="559077"/>
      </dsp:txXfrm>
    </dsp:sp>
    <dsp:sp modelId="{7258E770-8C2C-4C3E-9BF8-574126C6455B}">
      <dsp:nvSpPr>
        <dsp:cNvPr id="0" name=""/>
        <dsp:cNvSpPr/>
      </dsp:nvSpPr>
      <dsp:spPr>
        <a:xfrm>
          <a:off x="4202604" y="3975"/>
          <a:ext cx="2717813" cy="2329487"/>
        </a:xfrm>
        <a:prstGeom prst="rect">
          <a:avLst/>
        </a:prstGeom>
        <a:blipFill rotWithShape="1">
          <a:blip xmlns:r="http://schemas.openxmlformats.org/officeDocument/2006/relationships" r:embed="rId2"/>
          <a:stretch>
            <a:fillRect/>
          </a:stretch>
        </a:blipFill>
        <a:ln>
          <a:noFill/>
        </a:ln>
        <a:effectLst/>
      </dsp:spPr>
      <dsp:style>
        <a:lnRef idx="0">
          <a:scrgbClr r="0" g="0" b="0"/>
        </a:lnRef>
        <a:fillRef idx="1">
          <a:scrgbClr r="0" g="0" b="0"/>
        </a:fillRef>
        <a:effectRef idx="0">
          <a:scrgbClr r="0" g="0" b="0"/>
        </a:effectRef>
        <a:fontRef idx="minor"/>
      </dsp:style>
    </dsp:sp>
    <dsp:sp modelId="{47E522D5-1A5E-48D2-BECF-D99746159693}">
      <dsp:nvSpPr>
        <dsp:cNvPr id="0" name=""/>
        <dsp:cNvSpPr/>
      </dsp:nvSpPr>
      <dsp:spPr>
        <a:xfrm>
          <a:off x="4202604" y="1634616"/>
          <a:ext cx="2717813" cy="559077"/>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3660" tIns="73660" rIns="73660" bIns="73660" numCol="1" spcCol="1270" anchor="ctr" anchorCtr="0">
          <a:noAutofit/>
        </a:bodyPr>
        <a:lstStyle/>
        <a:p>
          <a:pPr marL="0" lvl="0" indent="0" algn="ctr" defTabSz="1289050">
            <a:lnSpc>
              <a:spcPct val="90000"/>
            </a:lnSpc>
            <a:spcBef>
              <a:spcPct val="0"/>
            </a:spcBef>
            <a:spcAft>
              <a:spcPct val="35000"/>
            </a:spcAft>
            <a:buNone/>
          </a:pPr>
          <a:r>
            <a:rPr lang="es-ES" sz="2900" kern="1200" dirty="0">
              <a:solidFill>
                <a:schemeClr val="tx1"/>
              </a:solidFill>
            </a:rPr>
            <a:t>PLC</a:t>
          </a:r>
        </a:p>
      </dsp:txBody>
      <dsp:txXfrm>
        <a:off x="4202604" y="1634616"/>
        <a:ext cx="2717813" cy="559077"/>
      </dsp:txXfrm>
    </dsp:sp>
    <dsp:sp modelId="{52E17B9E-29E7-4040-9352-0164D5B957E7}">
      <dsp:nvSpPr>
        <dsp:cNvPr id="0" name=""/>
        <dsp:cNvSpPr/>
      </dsp:nvSpPr>
      <dsp:spPr>
        <a:xfrm>
          <a:off x="2705093" y="2605244"/>
          <a:ext cx="2717813" cy="2329487"/>
        </a:xfrm>
        <a:prstGeom prst="rect">
          <a:avLst/>
        </a:prstGeom>
        <a:blipFill rotWithShape="1">
          <a:blip xmlns:r="http://schemas.openxmlformats.org/officeDocument/2006/relationships" r:embed="rId3"/>
          <a:stretch>
            <a:fillRect/>
          </a:stretch>
        </a:blipFill>
        <a:ln>
          <a:noFill/>
        </a:ln>
        <a:effectLst/>
      </dsp:spPr>
      <dsp:style>
        <a:lnRef idx="0">
          <a:scrgbClr r="0" g="0" b="0"/>
        </a:lnRef>
        <a:fillRef idx="1">
          <a:scrgbClr r="0" g="0" b="0"/>
        </a:fillRef>
        <a:effectRef idx="0">
          <a:scrgbClr r="0" g="0" b="0"/>
        </a:effectRef>
        <a:fontRef idx="minor"/>
      </dsp:style>
    </dsp:sp>
    <dsp:sp modelId="{1C957509-F830-499F-B807-ADAC64A188A4}">
      <dsp:nvSpPr>
        <dsp:cNvPr id="0" name=""/>
        <dsp:cNvSpPr/>
      </dsp:nvSpPr>
      <dsp:spPr>
        <a:xfrm>
          <a:off x="2705093" y="4235885"/>
          <a:ext cx="2717813" cy="559077"/>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3660" tIns="73660" rIns="73660" bIns="73660" numCol="1" spcCol="1270" anchor="ctr" anchorCtr="0">
          <a:noAutofit/>
        </a:bodyPr>
        <a:lstStyle/>
        <a:p>
          <a:pPr marL="0" lvl="0" indent="0" algn="ctr" defTabSz="1289050">
            <a:lnSpc>
              <a:spcPct val="90000"/>
            </a:lnSpc>
            <a:spcBef>
              <a:spcPct val="0"/>
            </a:spcBef>
            <a:spcAft>
              <a:spcPct val="35000"/>
            </a:spcAft>
            <a:buNone/>
          </a:pPr>
          <a:r>
            <a:rPr lang="es-ES" sz="2900" kern="1200" dirty="0">
              <a:solidFill>
                <a:schemeClr val="tx1"/>
              </a:solidFill>
            </a:rPr>
            <a:t>COMPUTADOR</a:t>
          </a:r>
        </a:p>
      </dsp:txBody>
      <dsp:txXfrm>
        <a:off x="2705093" y="4235885"/>
        <a:ext cx="2717813" cy="55907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B1695C-18C9-465A-90FC-CA08C8608540}">
      <dsp:nvSpPr>
        <dsp:cNvPr id="0" name=""/>
        <dsp:cNvSpPr/>
      </dsp:nvSpPr>
      <dsp:spPr>
        <a:xfrm>
          <a:off x="4860" y="0"/>
          <a:ext cx="2290014" cy="2290014"/>
        </a:xfrm>
        <a:prstGeom prst="roundRect">
          <a:avLst>
            <a:gd name="adj" fmla="val 10000"/>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498D113-CFD7-411F-80E2-D9505BC2EA23}">
      <dsp:nvSpPr>
        <dsp:cNvPr id="0" name=""/>
        <dsp:cNvSpPr/>
      </dsp:nvSpPr>
      <dsp:spPr>
        <a:xfrm>
          <a:off x="318983" y="2136217"/>
          <a:ext cx="2290014" cy="2290014"/>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s-ES" sz="2400" kern="1200" dirty="0"/>
            <a:t>Neumáticos</a:t>
          </a:r>
        </a:p>
        <a:p>
          <a:pPr marL="171450" lvl="1" indent="-171450" algn="l" defTabSz="844550">
            <a:lnSpc>
              <a:spcPct val="90000"/>
            </a:lnSpc>
            <a:spcBef>
              <a:spcPct val="0"/>
            </a:spcBef>
            <a:spcAft>
              <a:spcPct val="15000"/>
            </a:spcAft>
            <a:buChar char="•"/>
          </a:pPr>
          <a:r>
            <a:rPr lang="es-ES" sz="1900" kern="1200" dirty="0"/>
            <a:t>Pistón neumático</a:t>
          </a:r>
        </a:p>
        <a:p>
          <a:pPr marL="171450" lvl="1" indent="-171450" algn="l" defTabSz="844550">
            <a:lnSpc>
              <a:spcPct val="90000"/>
            </a:lnSpc>
            <a:spcBef>
              <a:spcPct val="0"/>
            </a:spcBef>
            <a:spcAft>
              <a:spcPct val="15000"/>
            </a:spcAft>
            <a:buChar char="•"/>
          </a:pPr>
          <a:r>
            <a:rPr lang="es-ES" sz="1900" kern="1200" dirty="0"/>
            <a:t>Motor neumática</a:t>
          </a:r>
        </a:p>
      </dsp:txBody>
      <dsp:txXfrm>
        <a:off x="386055" y="2203289"/>
        <a:ext cx="2155870" cy="2155870"/>
      </dsp:txXfrm>
    </dsp:sp>
    <dsp:sp modelId="{A14CC815-411E-46D6-BC49-A520DB04B19A}">
      <dsp:nvSpPr>
        <dsp:cNvPr id="0" name=""/>
        <dsp:cNvSpPr/>
      </dsp:nvSpPr>
      <dsp:spPr>
        <a:xfrm>
          <a:off x="2735983" y="869878"/>
          <a:ext cx="441107" cy="550258"/>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s-ES" sz="1900" kern="1200" dirty="0"/>
        </a:p>
      </dsp:txBody>
      <dsp:txXfrm>
        <a:off x="2735983" y="979930"/>
        <a:ext cx="308775" cy="330154"/>
      </dsp:txXfrm>
    </dsp:sp>
    <dsp:sp modelId="{EE29345A-F67A-412F-AD8B-E19B77DAFD52}">
      <dsp:nvSpPr>
        <dsp:cNvPr id="0" name=""/>
        <dsp:cNvSpPr/>
      </dsp:nvSpPr>
      <dsp:spPr>
        <a:xfrm rot="5400000">
          <a:off x="3555182" y="0"/>
          <a:ext cx="2290014" cy="2290014"/>
        </a:xfrm>
        <a:prstGeom prst="roundRect">
          <a:avLst>
            <a:gd name="adj" fmla="val 10000"/>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2A8C4CB-A49A-4595-9973-CBB84197333E}">
      <dsp:nvSpPr>
        <dsp:cNvPr id="0" name=""/>
        <dsp:cNvSpPr/>
      </dsp:nvSpPr>
      <dsp:spPr>
        <a:xfrm>
          <a:off x="3927975" y="2136218"/>
          <a:ext cx="2290014" cy="2290014"/>
        </a:xfrm>
        <a:prstGeom prst="roundRect">
          <a:avLst>
            <a:gd name="adj" fmla="val 10000"/>
          </a:avLst>
        </a:prstGeom>
        <a:solidFill>
          <a:schemeClr val="accent4">
            <a:hueOff val="5197846"/>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s-ES" sz="2400" kern="1200" dirty="0"/>
            <a:t>Eléctricos</a:t>
          </a:r>
        </a:p>
        <a:p>
          <a:pPr marL="171450" lvl="1" indent="-171450" algn="l" defTabSz="844550">
            <a:lnSpc>
              <a:spcPct val="90000"/>
            </a:lnSpc>
            <a:spcBef>
              <a:spcPct val="0"/>
            </a:spcBef>
            <a:spcAft>
              <a:spcPct val="15000"/>
            </a:spcAft>
            <a:buChar char="•"/>
          </a:pPr>
          <a:r>
            <a:rPr lang="es-ES" sz="1900" kern="1200" dirty="0"/>
            <a:t>Motor DC</a:t>
          </a:r>
        </a:p>
        <a:p>
          <a:pPr marL="171450" lvl="1" indent="-171450" algn="l" defTabSz="844550">
            <a:lnSpc>
              <a:spcPct val="90000"/>
            </a:lnSpc>
            <a:spcBef>
              <a:spcPct val="0"/>
            </a:spcBef>
            <a:spcAft>
              <a:spcPct val="15000"/>
            </a:spcAft>
            <a:buChar char="•"/>
          </a:pPr>
          <a:r>
            <a:rPr lang="es-ES" sz="1900" kern="1200" dirty="0"/>
            <a:t>Motor AC</a:t>
          </a:r>
        </a:p>
        <a:p>
          <a:pPr marL="171450" lvl="1" indent="-171450" algn="l" defTabSz="844550">
            <a:lnSpc>
              <a:spcPct val="90000"/>
            </a:lnSpc>
            <a:spcBef>
              <a:spcPct val="0"/>
            </a:spcBef>
            <a:spcAft>
              <a:spcPct val="15000"/>
            </a:spcAft>
            <a:buChar char="•"/>
          </a:pPr>
          <a:r>
            <a:rPr lang="es-ES" sz="1900" kern="1200" dirty="0"/>
            <a:t>Motor a Pasos</a:t>
          </a:r>
        </a:p>
        <a:p>
          <a:pPr marL="171450" lvl="1" indent="-171450" algn="l" defTabSz="844550">
            <a:lnSpc>
              <a:spcPct val="90000"/>
            </a:lnSpc>
            <a:spcBef>
              <a:spcPct val="0"/>
            </a:spcBef>
            <a:spcAft>
              <a:spcPct val="15000"/>
            </a:spcAft>
            <a:buChar char="•"/>
          </a:pPr>
          <a:r>
            <a:rPr lang="es-ES" sz="1900" kern="1200" dirty="0"/>
            <a:t>Servo motor</a:t>
          </a:r>
        </a:p>
        <a:p>
          <a:pPr marL="171450" lvl="1" indent="-171450" algn="l" defTabSz="844550">
            <a:lnSpc>
              <a:spcPct val="90000"/>
            </a:lnSpc>
            <a:spcBef>
              <a:spcPct val="0"/>
            </a:spcBef>
            <a:spcAft>
              <a:spcPct val="15000"/>
            </a:spcAft>
            <a:buChar char="•"/>
          </a:pPr>
          <a:endParaRPr lang="es-ES" sz="1900" kern="1200" dirty="0"/>
        </a:p>
      </dsp:txBody>
      <dsp:txXfrm>
        <a:off x="3995047" y="2203290"/>
        <a:ext cx="2155870" cy="2155870"/>
      </dsp:txXfrm>
    </dsp:sp>
    <dsp:sp modelId="{501FA359-F6EB-41AA-A670-3108B360F838}">
      <dsp:nvSpPr>
        <dsp:cNvPr id="0" name=""/>
        <dsp:cNvSpPr/>
      </dsp:nvSpPr>
      <dsp:spPr>
        <a:xfrm rot="3814">
          <a:off x="6286304" y="871882"/>
          <a:ext cx="441107" cy="550258"/>
        </a:xfrm>
        <a:prstGeom prst="rightArrow">
          <a:avLst>
            <a:gd name="adj1" fmla="val 60000"/>
            <a:gd name="adj2" fmla="val 50000"/>
          </a:avLst>
        </a:prstGeom>
        <a:solidFill>
          <a:schemeClr val="accent4">
            <a:hueOff val="10395692"/>
            <a:satOff val="-47968"/>
            <a:lumOff val="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s-ES" sz="1900" kern="1200" dirty="0"/>
        </a:p>
      </dsp:txBody>
      <dsp:txXfrm>
        <a:off x="6286304" y="981861"/>
        <a:ext cx="308775" cy="330154"/>
      </dsp:txXfrm>
    </dsp:sp>
    <dsp:sp modelId="{994F77E4-C9E4-4B1A-9EA0-0635653526A6}">
      <dsp:nvSpPr>
        <dsp:cNvPr id="0" name=""/>
        <dsp:cNvSpPr/>
      </dsp:nvSpPr>
      <dsp:spPr>
        <a:xfrm>
          <a:off x="7105504" y="3939"/>
          <a:ext cx="2290014" cy="2290014"/>
        </a:xfrm>
        <a:prstGeom prst="roundRect">
          <a:avLst>
            <a:gd name="adj" fmla="val 10000"/>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F62F889-D154-4E08-9316-528D481823A9}">
      <dsp:nvSpPr>
        <dsp:cNvPr id="0" name=""/>
        <dsp:cNvSpPr/>
      </dsp:nvSpPr>
      <dsp:spPr>
        <a:xfrm>
          <a:off x="7478297" y="2136218"/>
          <a:ext cx="2290014" cy="2290014"/>
        </a:xfrm>
        <a:prstGeom prst="roundRect">
          <a:avLst>
            <a:gd name="adj" fmla="val 10000"/>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s-ES" sz="2400" kern="1200" dirty="0"/>
            <a:t>Hidráulicos</a:t>
          </a:r>
        </a:p>
        <a:p>
          <a:pPr marL="171450" lvl="1" indent="-171450" algn="l" defTabSz="844550">
            <a:lnSpc>
              <a:spcPct val="90000"/>
            </a:lnSpc>
            <a:spcBef>
              <a:spcPct val="0"/>
            </a:spcBef>
            <a:spcAft>
              <a:spcPct val="15000"/>
            </a:spcAft>
            <a:buChar char="•"/>
          </a:pPr>
          <a:r>
            <a:rPr lang="es-ES" sz="1900" kern="1200" dirty="0"/>
            <a:t>Pistón hidráulico</a:t>
          </a:r>
        </a:p>
        <a:p>
          <a:pPr marL="171450" lvl="1" indent="-171450" algn="l" defTabSz="844550">
            <a:lnSpc>
              <a:spcPct val="90000"/>
            </a:lnSpc>
            <a:spcBef>
              <a:spcPct val="0"/>
            </a:spcBef>
            <a:spcAft>
              <a:spcPct val="15000"/>
            </a:spcAft>
            <a:buChar char="•"/>
          </a:pPr>
          <a:r>
            <a:rPr lang="es-ES" sz="1900" kern="1200" dirty="0"/>
            <a:t>Motor hidráulico</a:t>
          </a:r>
        </a:p>
      </dsp:txBody>
      <dsp:txXfrm>
        <a:off x="7545369" y="2203290"/>
        <a:ext cx="2155870" cy="215587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EB664A-0A0B-4F6D-979B-691BC03E4150}">
      <dsp:nvSpPr>
        <dsp:cNvPr id="0" name=""/>
        <dsp:cNvSpPr/>
      </dsp:nvSpPr>
      <dsp:spPr>
        <a:xfrm>
          <a:off x="2303728" y="555"/>
          <a:ext cx="3455592" cy="2164895"/>
        </a:xfrm>
        <a:prstGeom prst="rightArrow">
          <a:avLst>
            <a:gd name="adj1" fmla="val 75000"/>
            <a:gd name="adj2" fmla="val 50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s-ES_tradnl" sz="1800" kern="1200" dirty="0"/>
            <a:t>Reducción de tiempo de ciclos de operación</a:t>
          </a:r>
          <a:endParaRPr lang="es-ES" sz="1800" kern="1200" dirty="0"/>
        </a:p>
        <a:p>
          <a:pPr marL="171450" lvl="1" indent="-171450" algn="l" defTabSz="800100">
            <a:lnSpc>
              <a:spcPct val="90000"/>
            </a:lnSpc>
            <a:spcBef>
              <a:spcPct val="0"/>
            </a:spcBef>
            <a:spcAft>
              <a:spcPct val="15000"/>
            </a:spcAft>
            <a:buChar char="•"/>
          </a:pPr>
          <a:r>
            <a:rPr lang="es-ES_tradnl" sz="1800" kern="1200" dirty="0"/>
            <a:t>Ahorro en costos de preparación</a:t>
          </a:r>
          <a:endParaRPr lang="es-EC" sz="1800" kern="1200" dirty="0"/>
        </a:p>
        <a:p>
          <a:pPr marL="171450" lvl="1" indent="-171450" algn="l" defTabSz="800100">
            <a:lnSpc>
              <a:spcPct val="90000"/>
            </a:lnSpc>
            <a:spcBef>
              <a:spcPct val="0"/>
            </a:spcBef>
            <a:spcAft>
              <a:spcPct val="15000"/>
            </a:spcAft>
            <a:buChar char="•"/>
          </a:pPr>
          <a:r>
            <a:rPr lang="es-ES_tradnl" sz="1800" kern="1200" dirty="0"/>
            <a:t>Reducción de porcentaje de piezas defectuosas </a:t>
          </a:r>
          <a:endParaRPr lang="es-EC" sz="1800" kern="1200" dirty="0"/>
        </a:p>
        <a:p>
          <a:pPr marL="171450" lvl="1" indent="-171450" algn="l" defTabSz="800100">
            <a:lnSpc>
              <a:spcPct val="90000"/>
            </a:lnSpc>
            <a:spcBef>
              <a:spcPct val="0"/>
            </a:spcBef>
            <a:spcAft>
              <a:spcPct val="15000"/>
            </a:spcAft>
            <a:buChar char="•"/>
          </a:pPr>
          <a:r>
            <a:rPr lang="es-ES_tradnl" sz="1800" kern="1200" dirty="0"/>
            <a:t>Mayor seguridad del operador</a:t>
          </a:r>
          <a:endParaRPr lang="es-EC" sz="1800" kern="1200" dirty="0"/>
        </a:p>
      </dsp:txBody>
      <dsp:txXfrm>
        <a:off x="2303728" y="271167"/>
        <a:ext cx="2643756" cy="1623671"/>
      </dsp:txXfrm>
    </dsp:sp>
    <dsp:sp modelId="{50DBCEA5-FEEC-4CE2-9703-DB6FCEE1E551}">
      <dsp:nvSpPr>
        <dsp:cNvPr id="0" name=""/>
        <dsp:cNvSpPr/>
      </dsp:nvSpPr>
      <dsp:spPr>
        <a:xfrm>
          <a:off x="0" y="0"/>
          <a:ext cx="2303728" cy="216489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s-ES" sz="3000" kern="1200" dirty="0"/>
            <a:t>Ventajas</a:t>
          </a:r>
        </a:p>
      </dsp:txBody>
      <dsp:txXfrm>
        <a:off x="105681" y="105681"/>
        <a:ext cx="2092366" cy="1953533"/>
      </dsp:txXfrm>
    </dsp:sp>
    <dsp:sp modelId="{89AB9152-DADC-45DD-9F6C-181B4C9CA2E4}">
      <dsp:nvSpPr>
        <dsp:cNvPr id="0" name=""/>
        <dsp:cNvSpPr/>
      </dsp:nvSpPr>
      <dsp:spPr>
        <a:xfrm>
          <a:off x="2303728" y="2381939"/>
          <a:ext cx="3455592" cy="2164895"/>
        </a:xfrm>
        <a:prstGeom prst="rightArrow">
          <a:avLst>
            <a:gd name="adj1" fmla="val 75000"/>
            <a:gd name="adj2" fmla="val 50000"/>
          </a:avLst>
        </a:prstGeom>
        <a:solidFill>
          <a:schemeClr val="accent4">
            <a:tint val="40000"/>
            <a:alpha val="90000"/>
            <a:hueOff val="11513918"/>
            <a:satOff val="-61261"/>
            <a:lumOff val="-3490"/>
            <a:alphaOff val="0"/>
          </a:schemeClr>
        </a:solidFill>
        <a:ln w="12700" cap="flat" cmpd="sng" algn="ctr">
          <a:solidFill>
            <a:schemeClr val="accent4">
              <a:tint val="40000"/>
              <a:alpha val="90000"/>
              <a:hueOff val="11513918"/>
              <a:satOff val="-61261"/>
              <a:lumOff val="-349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s-ES_tradnl" sz="1800" kern="1200" dirty="0"/>
            <a:t>Mayores costos de mantenimiento</a:t>
          </a:r>
          <a:endParaRPr lang="es-ES" sz="1800" kern="1200" dirty="0"/>
        </a:p>
        <a:p>
          <a:pPr marL="171450" lvl="1" indent="-171450" algn="l" defTabSz="800100">
            <a:lnSpc>
              <a:spcPct val="90000"/>
            </a:lnSpc>
            <a:spcBef>
              <a:spcPct val="0"/>
            </a:spcBef>
            <a:spcAft>
              <a:spcPct val="15000"/>
            </a:spcAft>
            <a:buChar char="•"/>
          </a:pPr>
          <a:r>
            <a:rPr lang="es-ES_tradnl" sz="1800" kern="1200" dirty="0"/>
            <a:t>Máquinas sumamente costosas</a:t>
          </a:r>
          <a:endParaRPr lang="es-ES" sz="1800" kern="1200" dirty="0"/>
        </a:p>
        <a:p>
          <a:pPr marL="171450" lvl="1" indent="-171450" algn="l" defTabSz="800100">
            <a:lnSpc>
              <a:spcPct val="90000"/>
            </a:lnSpc>
            <a:spcBef>
              <a:spcPct val="0"/>
            </a:spcBef>
            <a:spcAft>
              <a:spcPct val="15000"/>
            </a:spcAft>
            <a:buChar char="•"/>
          </a:pPr>
          <a:r>
            <a:rPr lang="es-ES_tradnl" sz="1800" kern="1200" dirty="0"/>
            <a:t>Conocimiento de herramientas CAD y CAM </a:t>
          </a:r>
          <a:endParaRPr lang="es-EC" sz="1800" kern="1200" dirty="0"/>
        </a:p>
      </dsp:txBody>
      <dsp:txXfrm>
        <a:off x="2303728" y="2652551"/>
        <a:ext cx="2643756" cy="1623671"/>
      </dsp:txXfrm>
    </dsp:sp>
    <dsp:sp modelId="{3B7DF9C5-704D-4050-8A1A-318401CA478A}">
      <dsp:nvSpPr>
        <dsp:cNvPr id="0" name=""/>
        <dsp:cNvSpPr/>
      </dsp:nvSpPr>
      <dsp:spPr>
        <a:xfrm>
          <a:off x="0" y="2382494"/>
          <a:ext cx="2303728" cy="2164895"/>
        </a:xfrm>
        <a:prstGeom prst="roundRect">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s-ES" sz="3000" kern="1200" dirty="0"/>
            <a:t>Desventajas</a:t>
          </a:r>
        </a:p>
      </dsp:txBody>
      <dsp:txXfrm>
        <a:off x="105681" y="2488175"/>
        <a:ext cx="2092366" cy="1953533"/>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4.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17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6.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E1E3E6-1BC5-1747-B458-7320BE795B22}" type="datetimeFigureOut">
              <a:rPr lang="es-ES_tradnl" smtClean="0"/>
              <a:t>04/07/2016</a:t>
            </a:fld>
            <a:endParaRPr lang="es-ES_tradn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6408E0-CBD4-5F46-8CF6-953B84184497}" type="slidenum">
              <a:rPr lang="es-ES_tradnl" smtClean="0"/>
              <a:t>‹Nº›</a:t>
            </a:fld>
            <a:endParaRPr lang="es-ES_tradnl"/>
          </a:p>
        </p:txBody>
      </p:sp>
    </p:spTree>
    <p:extLst>
      <p:ext uri="{BB962C8B-B14F-4D97-AF65-F5344CB8AC3E}">
        <p14:creationId xmlns:p14="http://schemas.microsoft.com/office/powerpoint/2010/main" val="4719907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F63DE8D0-78E4-49CC-80B4-3A2FABF951A6}" type="slidenum">
              <a:rPr lang="es-EC" smtClean="0"/>
              <a:t>10</a:t>
            </a:fld>
            <a:endParaRPr lang="es-EC" dirty="0"/>
          </a:p>
        </p:txBody>
      </p:sp>
    </p:spTree>
    <p:extLst>
      <p:ext uri="{BB962C8B-B14F-4D97-AF65-F5344CB8AC3E}">
        <p14:creationId xmlns:p14="http://schemas.microsoft.com/office/powerpoint/2010/main" val="1983228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F63DE8D0-78E4-49CC-80B4-3A2FABF951A6}" type="slidenum">
              <a:rPr lang="es-EC" smtClean="0"/>
              <a:t>17</a:t>
            </a:fld>
            <a:endParaRPr lang="es-EC" dirty="0"/>
          </a:p>
        </p:txBody>
      </p:sp>
    </p:spTree>
    <p:extLst>
      <p:ext uri="{BB962C8B-B14F-4D97-AF65-F5344CB8AC3E}">
        <p14:creationId xmlns:p14="http://schemas.microsoft.com/office/powerpoint/2010/main" val="20377704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F63DE8D0-78E4-49CC-80B4-3A2FABF951A6}" type="slidenum">
              <a:rPr lang="es-EC" smtClean="0"/>
              <a:t>18</a:t>
            </a:fld>
            <a:endParaRPr lang="es-EC" dirty="0"/>
          </a:p>
        </p:txBody>
      </p:sp>
    </p:spTree>
    <p:extLst>
      <p:ext uri="{BB962C8B-B14F-4D97-AF65-F5344CB8AC3E}">
        <p14:creationId xmlns:p14="http://schemas.microsoft.com/office/powerpoint/2010/main" val="7163344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F63DE8D0-78E4-49CC-80B4-3A2FABF951A6}" type="slidenum">
              <a:rPr lang="es-EC" smtClean="0"/>
              <a:t>19</a:t>
            </a:fld>
            <a:endParaRPr lang="es-EC" dirty="0"/>
          </a:p>
        </p:txBody>
      </p:sp>
    </p:spTree>
    <p:extLst>
      <p:ext uri="{BB962C8B-B14F-4D97-AF65-F5344CB8AC3E}">
        <p14:creationId xmlns:p14="http://schemas.microsoft.com/office/powerpoint/2010/main" val="10255334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F63DE8D0-78E4-49CC-80B4-3A2FABF951A6}" type="slidenum">
              <a:rPr lang="es-EC" smtClean="0"/>
              <a:t>21</a:t>
            </a:fld>
            <a:endParaRPr lang="es-EC" dirty="0"/>
          </a:p>
        </p:txBody>
      </p:sp>
    </p:spTree>
    <p:extLst>
      <p:ext uri="{BB962C8B-B14F-4D97-AF65-F5344CB8AC3E}">
        <p14:creationId xmlns:p14="http://schemas.microsoft.com/office/powerpoint/2010/main" val="941804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F63DE8D0-78E4-49CC-80B4-3A2FABF951A6}" type="slidenum">
              <a:rPr lang="es-EC" smtClean="0"/>
              <a:t>22</a:t>
            </a:fld>
            <a:endParaRPr lang="es-EC"/>
          </a:p>
        </p:txBody>
      </p:sp>
    </p:spTree>
    <p:extLst>
      <p:ext uri="{BB962C8B-B14F-4D97-AF65-F5344CB8AC3E}">
        <p14:creationId xmlns:p14="http://schemas.microsoft.com/office/powerpoint/2010/main" val="3946330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_tradnl"/>
              <a:t>Clic para editar título</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_tradnl"/>
              <a:t>Haga clic para modificar el estilo de subtítulo del patrón</a:t>
            </a:r>
          </a:p>
        </p:txBody>
      </p:sp>
      <p:sp>
        <p:nvSpPr>
          <p:cNvPr id="4" name="Marcador de fecha 3"/>
          <p:cNvSpPr>
            <a:spLocks noGrp="1"/>
          </p:cNvSpPr>
          <p:nvPr>
            <p:ph type="dt" sz="half" idx="10"/>
          </p:nvPr>
        </p:nvSpPr>
        <p:spPr/>
        <p:txBody>
          <a:bodyPr/>
          <a:lstStyle/>
          <a:p>
            <a:fld id="{28085385-21D0-3D4E-8144-9ABFEE766847}" type="datetimeFigureOut">
              <a:rPr lang="es-ES_tradnl" smtClean="0"/>
              <a:t>04/07/2016</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7B68E6B6-B275-9F4B-98F1-7E9D984BA9D7}" type="slidenum">
              <a:rPr lang="es-ES_tradnl" smtClean="0"/>
              <a:t>‹Nº›</a:t>
            </a:fld>
            <a:endParaRPr lang="es-ES_tradnl"/>
          </a:p>
        </p:txBody>
      </p:sp>
    </p:spTree>
    <p:extLst>
      <p:ext uri="{BB962C8B-B14F-4D97-AF65-F5344CB8AC3E}">
        <p14:creationId xmlns:p14="http://schemas.microsoft.com/office/powerpoint/2010/main" val="774044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10"/>
          </p:nvPr>
        </p:nvSpPr>
        <p:spPr/>
        <p:txBody>
          <a:bodyPr/>
          <a:lstStyle/>
          <a:p>
            <a:fld id="{28085385-21D0-3D4E-8144-9ABFEE766847}" type="datetimeFigureOut">
              <a:rPr lang="es-ES_tradnl" smtClean="0"/>
              <a:t>04/07/2016</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7B68E6B6-B275-9F4B-98F1-7E9D984BA9D7}" type="slidenum">
              <a:rPr lang="es-ES_tradnl" smtClean="0"/>
              <a:t>‹Nº›</a:t>
            </a:fld>
            <a:endParaRPr lang="es-ES_tradnl"/>
          </a:p>
        </p:txBody>
      </p:sp>
    </p:spTree>
    <p:extLst>
      <p:ext uri="{BB962C8B-B14F-4D97-AF65-F5344CB8AC3E}">
        <p14:creationId xmlns:p14="http://schemas.microsoft.com/office/powerpoint/2010/main" val="1369356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_tradnl"/>
              <a:t>Clic para editar título</a:t>
            </a:r>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10"/>
          </p:nvPr>
        </p:nvSpPr>
        <p:spPr/>
        <p:txBody>
          <a:bodyPr/>
          <a:lstStyle/>
          <a:p>
            <a:fld id="{28085385-21D0-3D4E-8144-9ABFEE766847}" type="datetimeFigureOut">
              <a:rPr lang="es-ES_tradnl" smtClean="0"/>
              <a:t>04/07/2016</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7B68E6B6-B275-9F4B-98F1-7E9D984BA9D7}" type="slidenum">
              <a:rPr lang="es-ES_tradnl" smtClean="0"/>
              <a:t>‹Nº›</a:t>
            </a:fld>
            <a:endParaRPr lang="es-ES_tradnl"/>
          </a:p>
        </p:txBody>
      </p:sp>
    </p:spTree>
    <p:extLst>
      <p:ext uri="{BB962C8B-B14F-4D97-AF65-F5344CB8AC3E}">
        <p14:creationId xmlns:p14="http://schemas.microsoft.com/office/powerpoint/2010/main" val="9709254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ESPE">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rot="16200000" flipV="1">
            <a:off x="-222526" y="834359"/>
            <a:ext cx="6250054" cy="5197159"/>
          </a:xfrm>
          <a:prstGeom prst="rect">
            <a:avLst/>
          </a:prstGeom>
        </p:spPr>
      </p:pic>
      <p:sp>
        <p:nvSpPr>
          <p:cNvPr id="4" name="Rectángulo 3"/>
          <p:cNvSpPr/>
          <p:nvPr/>
        </p:nvSpPr>
        <p:spPr>
          <a:xfrm rot="16200000" flipV="1">
            <a:off x="-2745031" y="3397237"/>
            <a:ext cx="6250052" cy="71403"/>
          </a:xfrm>
          <a:prstGeom prst="rect">
            <a:avLst/>
          </a:prstGeom>
          <a:solidFill>
            <a:srgbClr val="37B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sp>
        <p:nvSpPr>
          <p:cNvPr id="5" name="Rectángulo 4"/>
          <p:cNvSpPr/>
          <p:nvPr/>
        </p:nvSpPr>
        <p:spPr>
          <a:xfrm rot="16200000" flipV="1">
            <a:off x="-2847599" y="3387284"/>
            <a:ext cx="6250053" cy="91304"/>
          </a:xfrm>
          <a:prstGeom prst="rect">
            <a:avLst/>
          </a:prstGeom>
          <a:solidFill>
            <a:srgbClr val="BC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pic>
        <p:nvPicPr>
          <p:cNvPr id="6" name="Imagen 5"/>
          <p:cNvPicPr>
            <a:picLocks noChangeAspect="1"/>
          </p:cNvPicPr>
          <p:nvPr/>
        </p:nvPicPr>
        <p:blipFill>
          <a:blip r:embed="rId3"/>
          <a:stretch>
            <a:fillRect/>
          </a:stretch>
        </p:blipFill>
        <p:spPr>
          <a:xfrm>
            <a:off x="2902501" y="216131"/>
            <a:ext cx="7016331" cy="2186023"/>
          </a:xfrm>
          <a:prstGeom prst="rect">
            <a:avLst/>
          </a:prstGeom>
        </p:spPr>
      </p:pic>
    </p:spTree>
    <p:extLst>
      <p:ext uri="{BB962C8B-B14F-4D97-AF65-F5344CB8AC3E}">
        <p14:creationId xmlns:p14="http://schemas.microsoft.com/office/powerpoint/2010/main" val="3091989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rot="16200000" flipV="1">
            <a:off x="882894" y="738049"/>
            <a:ext cx="5445343" cy="6194487"/>
          </a:xfrm>
          <a:prstGeom prst="rect">
            <a:avLst/>
          </a:prstGeom>
        </p:spPr>
      </p:pic>
      <p:pic>
        <p:nvPicPr>
          <p:cNvPr id="8" name="Imagen 7"/>
          <p:cNvPicPr>
            <a:picLocks noChangeAspect="1"/>
          </p:cNvPicPr>
          <p:nvPr/>
        </p:nvPicPr>
        <p:blipFill>
          <a:blip r:embed="rId3"/>
          <a:stretch>
            <a:fillRect/>
          </a:stretch>
        </p:blipFill>
        <p:spPr>
          <a:xfrm>
            <a:off x="5" y="49002"/>
            <a:ext cx="1353705" cy="1063625"/>
          </a:xfrm>
          <a:prstGeom prst="rect">
            <a:avLst/>
          </a:prstGeom>
        </p:spPr>
      </p:pic>
      <p:sp>
        <p:nvSpPr>
          <p:cNvPr id="9" name="Rectángulo 8"/>
          <p:cNvSpPr/>
          <p:nvPr/>
        </p:nvSpPr>
        <p:spPr>
          <a:xfrm rot="16200000" flipV="1">
            <a:off x="-1997108" y="3784600"/>
            <a:ext cx="5445343" cy="101385"/>
          </a:xfrm>
          <a:prstGeom prst="rect">
            <a:avLst/>
          </a:prstGeom>
          <a:solidFill>
            <a:srgbClr val="37B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sp>
        <p:nvSpPr>
          <p:cNvPr id="10" name="Rectángulo 9"/>
          <p:cNvSpPr/>
          <p:nvPr/>
        </p:nvSpPr>
        <p:spPr>
          <a:xfrm rot="16200000" flipV="1">
            <a:off x="-2117648" y="3783861"/>
            <a:ext cx="5445342" cy="102863"/>
          </a:xfrm>
          <a:prstGeom prst="rect">
            <a:avLst/>
          </a:prstGeom>
          <a:solidFill>
            <a:srgbClr val="BC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4337" y="76988"/>
            <a:ext cx="949451" cy="1063625"/>
          </a:xfrm>
          <a:prstGeom prst="rect">
            <a:avLst/>
          </a:prstGeom>
        </p:spPr>
      </p:pic>
    </p:spTree>
    <p:extLst>
      <p:ext uri="{BB962C8B-B14F-4D97-AF65-F5344CB8AC3E}">
        <p14:creationId xmlns:p14="http://schemas.microsoft.com/office/powerpoint/2010/main" val="5304983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Diapositiva de título">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rot="16200000" flipV="1">
            <a:off x="882894" y="738049"/>
            <a:ext cx="5445343" cy="6194487"/>
          </a:xfrm>
          <a:prstGeom prst="rect">
            <a:avLst/>
          </a:prstGeom>
        </p:spPr>
      </p:pic>
      <p:pic>
        <p:nvPicPr>
          <p:cNvPr id="8" name="Imagen 7"/>
          <p:cNvPicPr>
            <a:picLocks noChangeAspect="1"/>
          </p:cNvPicPr>
          <p:nvPr/>
        </p:nvPicPr>
        <p:blipFill>
          <a:blip r:embed="rId3"/>
          <a:stretch>
            <a:fillRect/>
          </a:stretch>
        </p:blipFill>
        <p:spPr>
          <a:xfrm>
            <a:off x="5" y="49002"/>
            <a:ext cx="1353705" cy="1063625"/>
          </a:xfrm>
          <a:prstGeom prst="rect">
            <a:avLst/>
          </a:prstGeom>
        </p:spPr>
      </p:pic>
      <p:sp>
        <p:nvSpPr>
          <p:cNvPr id="9" name="Rectángulo 8"/>
          <p:cNvSpPr/>
          <p:nvPr/>
        </p:nvSpPr>
        <p:spPr>
          <a:xfrm rot="16200000" flipV="1">
            <a:off x="-1997108" y="3784600"/>
            <a:ext cx="5445343" cy="101385"/>
          </a:xfrm>
          <a:prstGeom prst="rect">
            <a:avLst/>
          </a:prstGeom>
          <a:solidFill>
            <a:srgbClr val="37B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sp>
        <p:nvSpPr>
          <p:cNvPr id="10" name="Rectángulo 9"/>
          <p:cNvSpPr/>
          <p:nvPr/>
        </p:nvSpPr>
        <p:spPr>
          <a:xfrm rot="16200000" flipV="1">
            <a:off x="-2117648" y="3783861"/>
            <a:ext cx="5445342" cy="102863"/>
          </a:xfrm>
          <a:prstGeom prst="rect">
            <a:avLst/>
          </a:prstGeom>
          <a:solidFill>
            <a:srgbClr val="BC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4337" y="76988"/>
            <a:ext cx="949451" cy="1063625"/>
          </a:xfrm>
          <a:prstGeom prst="rect">
            <a:avLst/>
          </a:prstGeom>
        </p:spPr>
      </p:pic>
    </p:spTree>
    <p:extLst>
      <p:ext uri="{BB962C8B-B14F-4D97-AF65-F5344CB8AC3E}">
        <p14:creationId xmlns:p14="http://schemas.microsoft.com/office/powerpoint/2010/main" val="12513006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Diapositiva de título">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rot="16200000" flipV="1">
            <a:off x="882894" y="738049"/>
            <a:ext cx="5445343" cy="6194487"/>
          </a:xfrm>
          <a:prstGeom prst="rect">
            <a:avLst/>
          </a:prstGeom>
        </p:spPr>
      </p:pic>
      <p:pic>
        <p:nvPicPr>
          <p:cNvPr id="8" name="Imagen 7"/>
          <p:cNvPicPr>
            <a:picLocks noChangeAspect="1"/>
          </p:cNvPicPr>
          <p:nvPr/>
        </p:nvPicPr>
        <p:blipFill>
          <a:blip r:embed="rId3"/>
          <a:stretch>
            <a:fillRect/>
          </a:stretch>
        </p:blipFill>
        <p:spPr>
          <a:xfrm>
            <a:off x="5" y="49002"/>
            <a:ext cx="1353705" cy="1063625"/>
          </a:xfrm>
          <a:prstGeom prst="rect">
            <a:avLst/>
          </a:prstGeom>
        </p:spPr>
      </p:pic>
      <p:sp>
        <p:nvSpPr>
          <p:cNvPr id="9" name="Rectángulo 8"/>
          <p:cNvSpPr/>
          <p:nvPr/>
        </p:nvSpPr>
        <p:spPr>
          <a:xfrm rot="16200000" flipV="1">
            <a:off x="-1997108" y="3784600"/>
            <a:ext cx="5445343" cy="101385"/>
          </a:xfrm>
          <a:prstGeom prst="rect">
            <a:avLst/>
          </a:prstGeom>
          <a:solidFill>
            <a:srgbClr val="37B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sp>
        <p:nvSpPr>
          <p:cNvPr id="10" name="Rectángulo 9"/>
          <p:cNvSpPr/>
          <p:nvPr/>
        </p:nvSpPr>
        <p:spPr>
          <a:xfrm rot="16200000" flipV="1">
            <a:off x="-2117648" y="3783861"/>
            <a:ext cx="5445342" cy="102863"/>
          </a:xfrm>
          <a:prstGeom prst="rect">
            <a:avLst/>
          </a:prstGeom>
          <a:solidFill>
            <a:srgbClr val="BC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4337" y="76988"/>
            <a:ext cx="949451" cy="1063625"/>
          </a:xfrm>
          <a:prstGeom prst="rect">
            <a:avLst/>
          </a:prstGeom>
        </p:spPr>
      </p:pic>
    </p:spTree>
    <p:extLst>
      <p:ext uri="{BB962C8B-B14F-4D97-AF65-F5344CB8AC3E}">
        <p14:creationId xmlns:p14="http://schemas.microsoft.com/office/powerpoint/2010/main" val="1261072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7_Diapositiva de título">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rot="16200000" flipV="1">
            <a:off x="882894" y="738049"/>
            <a:ext cx="5445343" cy="6194487"/>
          </a:xfrm>
          <a:prstGeom prst="rect">
            <a:avLst/>
          </a:prstGeom>
        </p:spPr>
      </p:pic>
      <p:pic>
        <p:nvPicPr>
          <p:cNvPr id="8" name="Imagen 7"/>
          <p:cNvPicPr>
            <a:picLocks noChangeAspect="1"/>
          </p:cNvPicPr>
          <p:nvPr/>
        </p:nvPicPr>
        <p:blipFill>
          <a:blip r:embed="rId3"/>
          <a:stretch>
            <a:fillRect/>
          </a:stretch>
        </p:blipFill>
        <p:spPr>
          <a:xfrm>
            <a:off x="5" y="49002"/>
            <a:ext cx="1353705" cy="1063625"/>
          </a:xfrm>
          <a:prstGeom prst="rect">
            <a:avLst/>
          </a:prstGeom>
        </p:spPr>
      </p:pic>
      <p:sp>
        <p:nvSpPr>
          <p:cNvPr id="9" name="Rectángulo 8"/>
          <p:cNvSpPr/>
          <p:nvPr/>
        </p:nvSpPr>
        <p:spPr>
          <a:xfrm rot="16200000" flipV="1">
            <a:off x="-1997108" y="3784600"/>
            <a:ext cx="5445343" cy="101385"/>
          </a:xfrm>
          <a:prstGeom prst="rect">
            <a:avLst/>
          </a:prstGeom>
          <a:solidFill>
            <a:srgbClr val="37B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sp>
        <p:nvSpPr>
          <p:cNvPr id="10" name="Rectángulo 9"/>
          <p:cNvSpPr/>
          <p:nvPr/>
        </p:nvSpPr>
        <p:spPr>
          <a:xfrm rot="16200000" flipV="1">
            <a:off x="-2117648" y="3783861"/>
            <a:ext cx="5445342" cy="102863"/>
          </a:xfrm>
          <a:prstGeom prst="rect">
            <a:avLst/>
          </a:prstGeom>
          <a:solidFill>
            <a:srgbClr val="BC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4337" y="76988"/>
            <a:ext cx="949451" cy="1063625"/>
          </a:xfrm>
          <a:prstGeom prst="rect">
            <a:avLst/>
          </a:prstGeom>
        </p:spPr>
      </p:pic>
    </p:spTree>
    <p:extLst>
      <p:ext uri="{BB962C8B-B14F-4D97-AF65-F5344CB8AC3E}">
        <p14:creationId xmlns:p14="http://schemas.microsoft.com/office/powerpoint/2010/main" val="13760352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8_Diapositiva de título">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rot="16200000" flipV="1">
            <a:off x="882894" y="738049"/>
            <a:ext cx="5445343" cy="6194487"/>
          </a:xfrm>
          <a:prstGeom prst="rect">
            <a:avLst/>
          </a:prstGeom>
        </p:spPr>
      </p:pic>
      <p:pic>
        <p:nvPicPr>
          <p:cNvPr id="8" name="Imagen 7"/>
          <p:cNvPicPr>
            <a:picLocks noChangeAspect="1"/>
          </p:cNvPicPr>
          <p:nvPr/>
        </p:nvPicPr>
        <p:blipFill>
          <a:blip r:embed="rId3"/>
          <a:stretch>
            <a:fillRect/>
          </a:stretch>
        </p:blipFill>
        <p:spPr>
          <a:xfrm>
            <a:off x="5" y="49002"/>
            <a:ext cx="1353705" cy="1063625"/>
          </a:xfrm>
          <a:prstGeom prst="rect">
            <a:avLst/>
          </a:prstGeom>
        </p:spPr>
      </p:pic>
      <p:sp>
        <p:nvSpPr>
          <p:cNvPr id="9" name="Rectángulo 8"/>
          <p:cNvSpPr/>
          <p:nvPr/>
        </p:nvSpPr>
        <p:spPr>
          <a:xfrm rot="16200000" flipV="1">
            <a:off x="-1997108" y="3784600"/>
            <a:ext cx="5445343" cy="101385"/>
          </a:xfrm>
          <a:prstGeom prst="rect">
            <a:avLst/>
          </a:prstGeom>
          <a:solidFill>
            <a:srgbClr val="37B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sp>
        <p:nvSpPr>
          <p:cNvPr id="10" name="Rectángulo 9"/>
          <p:cNvSpPr/>
          <p:nvPr/>
        </p:nvSpPr>
        <p:spPr>
          <a:xfrm rot="16200000" flipV="1">
            <a:off x="-2117648" y="3783861"/>
            <a:ext cx="5445342" cy="102863"/>
          </a:xfrm>
          <a:prstGeom prst="rect">
            <a:avLst/>
          </a:prstGeom>
          <a:solidFill>
            <a:srgbClr val="BC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4337" y="76988"/>
            <a:ext cx="949451" cy="1063625"/>
          </a:xfrm>
          <a:prstGeom prst="rect">
            <a:avLst/>
          </a:prstGeom>
        </p:spPr>
      </p:pic>
    </p:spTree>
    <p:extLst>
      <p:ext uri="{BB962C8B-B14F-4D97-AF65-F5344CB8AC3E}">
        <p14:creationId xmlns:p14="http://schemas.microsoft.com/office/powerpoint/2010/main" val="4780349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9_Diapositiva de título">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rot="16200000" flipV="1">
            <a:off x="882894" y="738049"/>
            <a:ext cx="5445343" cy="6194487"/>
          </a:xfrm>
          <a:prstGeom prst="rect">
            <a:avLst/>
          </a:prstGeom>
        </p:spPr>
      </p:pic>
      <p:pic>
        <p:nvPicPr>
          <p:cNvPr id="8" name="Imagen 7"/>
          <p:cNvPicPr>
            <a:picLocks noChangeAspect="1"/>
          </p:cNvPicPr>
          <p:nvPr/>
        </p:nvPicPr>
        <p:blipFill>
          <a:blip r:embed="rId3"/>
          <a:stretch>
            <a:fillRect/>
          </a:stretch>
        </p:blipFill>
        <p:spPr>
          <a:xfrm>
            <a:off x="5" y="49002"/>
            <a:ext cx="1353705" cy="1063625"/>
          </a:xfrm>
          <a:prstGeom prst="rect">
            <a:avLst/>
          </a:prstGeom>
        </p:spPr>
      </p:pic>
      <p:sp>
        <p:nvSpPr>
          <p:cNvPr id="9" name="Rectángulo 8"/>
          <p:cNvSpPr/>
          <p:nvPr/>
        </p:nvSpPr>
        <p:spPr>
          <a:xfrm rot="16200000" flipV="1">
            <a:off x="-1997108" y="3784600"/>
            <a:ext cx="5445343" cy="101385"/>
          </a:xfrm>
          <a:prstGeom prst="rect">
            <a:avLst/>
          </a:prstGeom>
          <a:solidFill>
            <a:srgbClr val="37B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sp>
        <p:nvSpPr>
          <p:cNvPr id="10" name="Rectángulo 9"/>
          <p:cNvSpPr/>
          <p:nvPr/>
        </p:nvSpPr>
        <p:spPr>
          <a:xfrm rot="16200000" flipV="1">
            <a:off x="-2117648" y="3783861"/>
            <a:ext cx="5445342" cy="102863"/>
          </a:xfrm>
          <a:prstGeom prst="rect">
            <a:avLst/>
          </a:prstGeom>
          <a:solidFill>
            <a:srgbClr val="BC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4337" y="76988"/>
            <a:ext cx="949451" cy="1063625"/>
          </a:xfrm>
          <a:prstGeom prst="rect">
            <a:avLst/>
          </a:prstGeom>
        </p:spPr>
      </p:pic>
    </p:spTree>
    <p:extLst>
      <p:ext uri="{BB962C8B-B14F-4D97-AF65-F5344CB8AC3E}">
        <p14:creationId xmlns:p14="http://schemas.microsoft.com/office/powerpoint/2010/main" val="15847108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0_Diapositiva de título">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rot="16200000" flipV="1">
            <a:off x="882894" y="738049"/>
            <a:ext cx="5445343" cy="6194487"/>
          </a:xfrm>
          <a:prstGeom prst="rect">
            <a:avLst/>
          </a:prstGeom>
        </p:spPr>
      </p:pic>
      <p:pic>
        <p:nvPicPr>
          <p:cNvPr id="8" name="Imagen 7"/>
          <p:cNvPicPr>
            <a:picLocks noChangeAspect="1"/>
          </p:cNvPicPr>
          <p:nvPr/>
        </p:nvPicPr>
        <p:blipFill>
          <a:blip r:embed="rId3"/>
          <a:stretch>
            <a:fillRect/>
          </a:stretch>
        </p:blipFill>
        <p:spPr>
          <a:xfrm>
            <a:off x="5" y="49002"/>
            <a:ext cx="1353705" cy="1063625"/>
          </a:xfrm>
          <a:prstGeom prst="rect">
            <a:avLst/>
          </a:prstGeom>
        </p:spPr>
      </p:pic>
      <p:sp>
        <p:nvSpPr>
          <p:cNvPr id="9" name="Rectángulo 8"/>
          <p:cNvSpPr/>
          <p:nvPr/>
        </p:nvSpPr>
        <p:spPr>
          <a:xfrm rot="16200000" flipV="1">
            <a:off x="-1997108" y="3784600"/>
            <a:ext cx="5445343" cy="101385"/>
          </a:xfrm>
          <a:prstGeom prst="rect">
            <a:avLst/>
          </a:prstGeom>
          <a:solidFill>
            <a:srgbClr val="37B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sp>
        <p:nvSpPr>
          <p:cNvPr id="10" name="Rectángulo 9"/>
          <p:cNvSpPr/>
          <p:nvPr/>
        </p:nvSpPr>
        <p:spPr>
          <a:xfrm rot="16200000" flipV="1">
            <a:off x="-2117648" y="3783861"/>
            <a:ext cx="5445342" cy="102863"/>
          </a:xfrm>
          <a:prstGeom prst="rect">
            <a:avLst/>
          </a:prstGeom>
          <a:solidFill>
            <a:srgbClr val="BC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4337" y="76988"/>
            <a:ext cx="949451" cy="1063625"/>
          </a:xfrm>
          <a:prstGeom prst="rect">
            <a:avLst/>
          </a:prstGeom>
        </p:spPr>
      </p:pic>
    </p:spTree>
    <p:extLst>
      <p:ext uri="{BB962C8B-B14F-4D97-AF65-F5344CB8AC3E}">
        <p14:creationId xmlns:p14="http://schemas.microsoft.com/office/powerpoint/2010/main" val="18266204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10"/>
          </p:nvPr>
        </p:nvSpPr>
        <p:spPr/>
        <p:txBody>
          <a:bodyPr/>
          <a:lstStyle/>
          <a:p>
            <a:fld id="{28085385-21D0-3D4E-8144-9ABFEE766847}" type="datetimeFigureOut">
              <a:rPr lang="es-ES_tradnl" smtClean="0"/>
              <a:t>04/07/2016</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7B68E6B6-B275-9F4B-98F1-7E9D984BA9D7}" type="slidenum">
              <a:rPr lang="es-ES_tradnl" smtClean="0"/>
              <a:t>‹Nº›</a:t>
            </a:fld>
            <a:endParaRPr lang="es-ES_tradnl"/>
          </a:p>
        </p:txBody>
      </p:sp>
    </p:spTree>
    <p:extLst>
      <p:ext uri="{BB962C8B-B14F-4D97-AF65-F5344CB8AC3E}">
        <p14:creationId xmlns:p14="http://schemas.microsoft.com/office/powerpoint/2010/main" val="17880144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1_Diapositiva de título">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rot="16200000" flipV="1">
            <a:off x="882894" y="738049"/>
            <a:ext cx="5445343" cy="6194487"/>
          </a:xfrm>
          <a:prstGeom prst="rect">
            <a:avLst/>
          </a:prstGeom>
        </p:spPr>
      </p:pic>
      <p:pic>
        <p:nvPicPr>
          <p:cNvPr id="8" name="Imagen 7"/>
          <p:cNvPicPr>
            <a:picLocks noChangeAspect="1"/>
          </p:cNvPicPr>
          <p:nvPr/>
        </p:nvPicPr>
        <p:blipFill>
          <a:blip r:embed="rId3"/>
          <a:stretch>
            <a:fillRect/>
          </a:stretch>
        </p:blipFill>
        <p:spPr>
          <a:xfrm>
            <a:off x="5" y="49002"/>
            <a:ext cx="1353705" cy="1063625"/>
          </a:xfrm>
          <a:prstGeom prst="rect">
            <a:avLst/>
          </a:prstGeom>
        </p:spPr>
      </p:pic>
      <p:sp>
        <p:nvSpPr>
          <p:cNvPr id="9" name="Rectángulo 8"/>
          <p:cNvSpPr/>
          <p:nvPr/>
        </p:nvSpPr>
        <p:spPr>
          <a:xfrm rot="16200000" flipV="1">
            <a:off x="-1997108" y="3784600"/>
            <a:ext cx="5445343" cy="101385"/>
          </a:xfrm>
          <a:prstGeom prst="rect">
            <a:avLst/>
          </a:prstGeom>
          <a:solidFill>
            <a:srgbClr val="37B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sp>
        <p:nvSpPr>
          <p:cNvPr id="10" name="Rectángulo 9"/>
          <p:cNvSpPr/>
          <p:nvPr/>
        </p:nvSpPr>
        <p:spPr>
          <a:xfrm rot="16200000" flipV="1">
            <a:off x="-2117648" y="3783861"/>
            <a:ext cx="5445342" cy="102863"/>
          </a:xfrm>
          <a:prstGeom prst="rect">
            <a:avLst/>
          </a:prstGeom>
          <a:solidFill>
            <a:srgbClr val="BC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4337" y="76988"/>
            <a:ext cx="949451" cy="1063625"/>
          </a:xfrm>
          <a:prstGeom prst="rect">
            <a:avLst/>
          </a:prstGeom>
        </p:spPr>
      </p:pic>
    </p:spTree>
    <p:extLst>
      <p:ext uri="{BB962C8B-B14F-4D97-AF65-F5344CB8AC3E}">
        <p14:creationId xmlns:p14="http://schemas.microsoft.com/office/powerpoint/2010/main" val="19307727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2_Diapositiva de título">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rot="16200000" flipV="1">
            <a:off x="882894" y="738049"/>
            <a:ext cx="5445343" cy="6194487"/>
          </a:xfrm>
          <a:prstGeom prst="rect">
            <a:avLst/>
          </a:prstGeom>
        </p:spPr>
      </p:pic>
      <p:pic>
        <p:nvPicPr>
          <p:cNvPr id="8" name="Imagen 7"/>
          <p:cNvPicPr>
            <a:picLocks noChangeAspect="1"/>
          </p:cNvPicPr>
          <p:nvPr/>
        </p:nvPicPr>
        <p:blipFill>
          <a:blip r:embed="rId3"/>
          <a:stretch>
            <a:fillRect/>
          </a:stretch>
        </p:blipFill>
        <p:spPr>
          <a:xfrm>
            <a:off x="5" y="49002"/>
            <a:ext cx="1353705" cy="1063625"/>
          </a:xfrm>
          <a:prstGeom prst="rect">
            <a:avLst/>
          </a:prstGeom>
        </p:spPr>
      </p:pic>
      <p:sp>
        <p:nvSpPr>
          <p:cNvPr id="9" name="Rectángulo 8"/>
          <p:cNvSpPr/>
          <p:nvPr/>
        </p:nvSpPr>
        <p:spPr>
          <a:xfrm rot="16200000" flipV="1">
            <a:off x="-1997108" y="3784600"/>
            <a:ext cx="5445343" cy="101385"/>
          </a:xfrm>
          <a:prstGeom prst="rect">
            <a:avLst/>
          </a:prstGeom>
          <a:solidFill>
            <a:srgbClr val="37B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sp>
        <p:nvSpPr>
          <p:cNvPr id="10" name="Rectángulo 9"/>
          <p:cNvSpPr/>
          <p:nvPr/>
        </p:nvSpPr>
        <p:spPr>
          <a:xfrm rot="16200000" flipV="1">
            <a:off x="-2117648" y="3783861"/>
            <a:ext cx="5445342" cy="102863"/>
          </a:xfrm>
          <a:prstGeom prst="rect">
            <a:avLst/>
          </a:prstGeom>
          <a:solidFill>
            <a:srgbClr val="BC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4337" y="76988"/>
            <a:ext cx="949451" cy="1063625"/>
          </a:xfrm>
          <a:prstGeom prst="rect">
            <a:avLst/>
          </a:prstGeom>
        </p:spPr>
      </p:pic>
    </p:spTree>
    <p:extLst>
      <p:ext uri="{BB962C8B-B14F-4D97-AF65-F5344CB8AC3E}">
        <p14:creationId xmlns:p14="http://schemas.microsoft.com/office/powerpoint/2010/main" val="11526457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3_Diapositiva de título">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rot="16200000" flipV="1">
            <a:off x="882894" y="738049"/>
            <a:ext cx="5445343" cy="6194487"/>
          </a:xfrm>
          <a:prstGeom prst="rect">
            <a:avLst/>
          </a:prstGeom>
        </p:spPr>
      </p:pic>
      <p:pic>
        <p:nvPicPr>
          <p:cNvPr id="8" name="Imagen 7"/>
          <p:cNvPicPr>
            <a:picLocks noChangeAspect="1"/>
          </p:cNvPicPr>
          <p:nvPr/>
        </p:nvPicPr>
        <p:blipFill>
          <a:blip r:embed="rId3"/>
          <a:stretch>
            <a:fillRect/>
          </a:stretch>
        </p:blipFill>
        <p:spPr>
          <a:xfrm>
            <a:off x="5" y="49002"/>
            <a:ext cx="1353705" cy="1063625"/>
          </a:xfrm>
          <a:prstGeom prst="rect">
            <a:avLst/>
          </a:prstGeom>
        </p:spPr>
      </p:pic>
      <p:sp>
        <p:nvSpPr>
          <p:cNvPr id="9" name="Rectángulo 8"/>
          <p:cNvSpPr/>
          <p:nvPr/>
        </p:nvSpPr>
        <p:spPr>
          <a:xfrm rot="16200000" flipV="1">
            <a:off x="-1997108" y="3784600"/>
            <a:ext cx="5445343" cy="101385"/>
          </a:xfrm>
          <a:prstGeom prst="rect">
            <a:avLst/>
          </a:prstGeom>
          <a:solidFill>
            <a:srgbClr val="37B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sp>
        <p:nvSpPr>
          <p:cNvPr id="10" name="Rectángulo 9"/>
          <p:cNvSpPr/>
          <p:nvPr/>
        </p:nvSpPr>
        <p:spPr>
          <a:xfrm rot="16200000" flipV="1">
            <a:off x="-2117648" y="3783861"/>
            <a:ext cx="5445342" cy="102863"/>
          </a:xfrm>
          <a:prstGeom prst="rect">
            <a:avLst/>
          </a:prstGeom>
          <a:solidFill>
            <a:srgbClr val="BC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4337" y="76988"/>
            <a:ext cx="949451" cy="1063625"/>
          </a:xfrm>
          <a:prstGeom prst="rect">
            <a:avLst/>
          </a:prstGeom>
        </p:spPr>
      </p:pic>
    </p:spTree>
    <p:extLst>
      <p:ext uri="{BB962C8B-B14F-4D97-AF65-F5344CB8AC3E}">
        <p14:creationId xmlns:p14="http://schemas.microsoft.com/office/powerpoint/2010/main" val="20397236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4_Diapositiva de título">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rot="16200000" flipV="1">
            <a:off x="882894" y="738049"/>
            <a:ext cx="5445343" cy="6194487"/>
          </a:xfrm>
          <a:prstGeom prst="rect">
            <a:avLst/>
          </a:prstGeom>
        </p:spPr>
      </p:pic>
      <p:pic>
        <p:nvPicPr>
          <p:cNvPr id="8" name="Imagen 7"/>
          <p:cNvPicPr>
            <a:picLocks noChangeAspect="1"/>
          </p:cNvPicPr>
          <p:nvPr/>
        </p:nvPicPr>
        <p:blipFill>
          <a:blip r:embed="rId3"/>
          <a:stretch>
            <a:fillRect/>
          </a:stretch>
        </p:blipFill>
        <p:spPr>
          <a:xfrm>
            <a:off x="5" y="49002"/>
            <a:ext cx="1353705" cy="1063625"/>
          </a:xfrm>
          <a:prstGeom prst="rect">
            <a:avLst/>
          </a:prstGeom>
        </p:spPr>
      </p:pic>
      <p:sp>
        <p:nvSpPr>
          <p:cNvPr id="9" name="Rectángulo 8"/>
          <p:cNvSpPr/>
          <p:nvPr/>
        </p:nvSpPr>
        <p:spPr>
          <a:xfrm rot="16200000" flipV="1">
            <a:off x="-1997108" y="3784600"/>
            <a:ext cx="5445343" cy="101385"/>
          </a:xfrm>
          <a:prstGeom prst="rect">
            <a:avLst/>
          </a:prstGeom>
          <a:solidFill>
            <a:srgbClr val="37B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sp>
        <p:nvSpPr>
          <p:cNvPr id="10" name="Rectángulo 9"/>
          <p:cNvSpPr/>
          <p:nvPr/>
        </p:nvSpPr>
        <p:spPr>
          <a:xfrm rot="16200000" flipV="1">
            <a:off x="-2117648" y="3783861"/>
            <a:ext cx="5445342" cy="102863"/>
          </a:xfrm>
          <a:prstGeom prst="rect">
            <a:avLst/>
          </a:prstGeom>
          <a:solidFill>
            <a:srgbClr val="BC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4337" y="76988"/>
            <a:ext cx="949451" cy="1063625"/>
          </a:xfrm>
          <a:prstGeom prst="rect">
            <a:avLst/>
          </a:prstGeom>
        </p:spPr>
      </p:pic>
    </p:spTree>
    <p:extLst>
      <p:ext uri="{BB962C8B-B14F-4D97-AF65-F5344CB8AC3E}">
        <p14:creationId xmlns:p14="http://schemas.microsoft.com/office/powerpoint/2010/main" val="18990580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5_Diapositiva de título">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rot="16200000" flipV="1">
            <a:off x="882894" y="738049"/>
            <a:ext cx="5445343" cy="6194487"/>
          </a:xfrm>
          <a:prstGeom prst="rect">
            <a:avLst/>
          </a:prstGeom>
        </p:spPr>
      </p:pic>
      <p:pic>
        <p:nvPicPr>
          <p:cNvPr id="8" name="Imagen 7"/>
          <p:cNvPicPr>
            <a:picLocks noChangeAspect="1"/>
          </p:cNvPicPr>
          <p:nvPr/>
        </p:nvPicPr>
        <p:blipFill>
          <a:blip r:embed="rId3"/>
          <a:stretch>
            <a:fillRect/>
          </a:stretch>
        </p:blipFill>
        <p:spPr>
          <a:xfrm>
            <a:off x="5" y="49002"/>
            <a:ext cx="1353705" cy="1063625"/>
          </a:xfrm>
          <a:prstGeom prst="rect">
            <a:avLst/>
          </a:prstGeom>
        </p:spPr>
      </p:pic>
      <p:sp>
        <p:nvSpPr>
          <p:cNvPr id="9" name="Rectángulo 8"/>
          <p:cNvSpPr/>
          <p:nvPr/>
        </p:nvSpPr>
        <p:spPr>
          <a:xfrm rot="16200000" flipV="1">
            <a:off x="-1997108" y="3784600"/>
            <a:ext cx="5445343" cy="101385"/>
          </a:xfrm>
          <a:prstGeom prst="rect">
            <a:avLst/>
          </a:prstGeom>
          <a:solidFill>
            <a:srgbClr val="37B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sp>
        <p:nvSpPr>
          <p:cNvPr id="10" name="Rectángulo 9"/>
          <p:cNvSpPr/>
          <p:nvPr/>
        </p:nvSpPr>
        <p:spPr>
          <a:xfrm rot="16200000" flipV="1">
            <a:off x="-2117648" y="3783861"/>
            <a:ext cx="5445342" cy="102863"/>
          </a:xfrm>
          <a:prstGeom prst="rect">
            <a:avLst/>
          </a:prstGeom>
          <a:solidFill>
            <a:srgbClr val="BC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4337" y="76988"/>
            <a:ext cx="949451" cy="1063625"/>
          </a:xfrm>
          <a:prstGeom prst="rect">
            <a:avLst/>
          </a:prstGeom>
        </p:spPr>
      </p:pic>
    </p:spTree>
    <p:extLst>
      <p:ext uri="{BB962C8B-B14F-4D97-AF65-F5344CB8AC3E}">
        <p14:creationId xmlns:p14="http://schemas.microsoft.com/office/powerpoint/2010/main" val="9836312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6_Diapositiva de título">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rot="16200000" flipV="1">
            <a:off x="882894" y="738049"/>
            <a:ext cx="5445343" cy="6194487"/>
          </a:xfrm>
          <a:prstGeom prst="rect">
            <a:avLst/>
          </a:prstGeom>
        </p:spPr>
      </p:pic>
      <p:pic>
        <p:nvPicPr>
          <p:cNvPr id="8" name="Imagen 7"/>
          <p:cNvPicPr>
            <a:picLocks noChangeAspect="1"/>
          </p:cNvPicPr>
          <p:nvPr/>
        </p:nvPicPr>
        <p:blipFill>
          <a:blip r:embed="rId3"/>
          <a:stretch>
            <a:fillRect/>
          </a:stretch>
        </p:blipFill>
        <p:spPr>
          <a:xfrm>
            <a:off x="5" y="49002"/>
            <a:ext cx="1353705" cy="1063625"/>
          </a:xfrm>
          <a:prstGeom prst="rect">
            <a:avLst/>
          </a:prstGeom>
        </p:spPr>
      </p:pic>
      <p:sp>
        <p:nvSpPr>
          <p:cNvPr id="9" name="Rectángulo 8"/>
          <p:cNvSpPr/>
          <p:nvPr/>
        </p:nvSpPr>
        <p:spPr>
          <a:xfrm rot="16200000" flipV="1">
            <a:off x="-1997108" y="3784600"/>
            <a:ext cx="5445343" cy="101385"/>
          </a:xfrm>
          <a:prstGeom prst="rect">
            <a:avLst/>
          </a:prstGeom>
          <a:solidFill>
            <a:srgbClr val="37B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sp>
        <p:nvSpPr>
          <p:cNvPr id="10" name="Rectángulo 9"/>
          <p:cNvSpPr/>
          <p:nvPr/>
        </p:nvSpPr>
        <p:spPr>
          <a:xfrm rot="16200000" flipV="1">
            <a:off x="-2117648" y="3783861"/>
            <a:ext cx="5445342" cy="102863"/>
          </a:xfrm>
          <a:prstGeom prst="rect">
            <a:avLst/>
          </a:prstGeom>
          <a:solidFill>
            <a:srgbClr val="BC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4337" y="76988"/>
            <a:ext cx="949451" cy="1063625"/>
          </a:xfrm>
          <a:prstGeom prst="rect">
            <a:avLst/>
          </a:prstGeom>
        </p:spPr>
      </p:pic>
    </p:spTree>
    <p:extLst>
      <p:ext uri="{BB962C8B-B14F-4D97-AF65-F5344CB8AC3E}">
        <p14:creationId xmlns:p14="http://schemas.microsoft.com/office/powerpoint/2010/main" val="16459336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7_Diapositiva de título">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rot="16200000" flipV="1">
            <a:off x="882894" y="738049"/>
            <a:ext cx="5445343" cy="6194487"/>
          </a:xfrm>
          <a:prstGeom prst="rect">
            <a:avLst/>
          </a:prstGeom>
        </p:spPr>
      </p:pic>
      <p:pic>
        <p:nvPicPr>
          <p:cNvPr id="8" name="Imagen 7"/>
          <p:cNvPicPr>
            <a:picLocks noChangeAspect="1"/>
          </p:cNvPicPr>
          <p:nvPr/>
        </p:nvPicPr>
        <p:blipFill>
          <a:blip r:embed="rId3"/>
          <a:stretch>
            <a:fillRect/>
          </a:stretch>
        </p:blipFill>
        <p:spPr>
          <a:xfrm>
            <a:off x="5" y="49002"/>
            <a:ext cx="1353705" cy="1063625"/>
          </a:xfrm>
          <a:prstGeom prst="rect">
            <a:avLst/>
          </a:prstGeom>
        </p:spPr>
      </p:pic>
      <p:sp>
        <p:nvSpPr>
          <p:cNvPr id="9" name="Rectángulo 8"/>
          <p:cNvSpPr/>
          <p:nvPr/>
        </p:nvSpPr>
        <p:spPr>
          <a:xfrm rot="16200000" flipV="1">
            <a:off x="-1997108" y="3784600"/>
            <a:ext cx="5445343" cy="101385"/>
          </a:xfrm>
          <a:prstGeom prst="rect">
            <a:avLst/>
          </a:prstGeom>
          <a:solidFill>
            <a:srgbClr val="37B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sp>
        <p:nvSpPr>
          <p:cNvPr id="10" name="Rectángulo 9"/>
          <p:cNvSpPr/>
          <p:nvPr/>
        </p:nvSpPr>
        <p:spPr>
          <a:xfrm rot="16200000" flipV="1">
            <a:off x="-2117648" y="3783861"/>
            <a:ext cx="5445342" cy="102863"/>
          </a:xfrm>
          <a:prstGeom prst="rect">
            <a:avLst/>
          </a:prstGeom>
          <a:solidFill>
            <a:srgbClr val="BC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4337" y="76988"/>
            <a:ext cx="949451" cy="1063625"/>
          </a:xfrm>
          <a:prstGeom prst="rect">
            <a:avLst/>
          </a:prstGeom>
        </p:spPr>
      </p:pic>
    </p:spTree>
    <p:extLst>
      <p:ext uri="{BB962C8B-B14F-4D97-AF65-F5344CB8AC3E}">
        <p14:creationId xmlns:p14="http://schemas.microsoft.com/office/powerpoint/2010/main" val="5531603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8_Diapositiva de título">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rot="16200000" flipV="1">
            <a:off x="882894" y="738049"/>
            <a:ext cx="5445343" cy="6194487"/>
          </a:xfrm>
          <a:prstGeom prst="rect">
            <a:avLst/>
          </a:prstGeom>
        </p:spPr>
      </p:pic>
      <p:pic>
        <p:nvPicPr>
          <p:cNvPr id="8" name="Imagen 7"/>
          <p:cNvPicPr>
            <a:picLocks noChangeAspect="1"/>
          </p:cNvPicPr>
          <p:nvPr/>
        </p:nvPicPr>
        <p:blipFill>
          <a:blip r:embed="rId3"/>
          <a:stretch>
            <a:fillRect/>
          </a:stretch>
        </p:blipFill>
        <p:spPr>
          <a:xfrm>
            <a:off x="5" y="49002"/>
            <a:ext cx="1353705" cy="1063625"/>
          </a:xfrm>
          <a:prstGeom prst="rect">
            <a:avLst/>
          </a:prstGeom>
        </p:spPr>
      </p:pic>
      <p:sp>
        <p:nvSpPr>
          <p:cNvPr id="9" name="Rectángulo 8"/>
          <p:cNvSpPr/>
          <p:nvPr/>
        </p:nvSpPr>
        <p:spPr>
          <a:xfrm rot="16200000" flipV="1">
            <a:off x="-1997108" y="3784600"/>
            <a:ext cx="5445343" cy="101385"/>
          </a:xfrm>
          <a:prstGeom prst="rect">
            <a:avLst/>
          </a:prstGeom>
          <a:solidFill>
            <a:srgbClr val="37B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sp>
        <p:nvSpPr>
          <p:cNvPr id="10" name="Rectángulo 9"/>
          <p:cNvSpPr/>
          <p:nvPr/>
        </p:nvSpPr>
        <p:spPr>
          <a:xfrm rot="16200000" flipV="1">
            <a:off x="-2117648" y="3783861"/>
            <a:ext cx="5445342" cy="102863"/>
          </a:xfrm>
          <a:prstGeom prst="rect">
            <a:avLst/>
          </a:prstGeom>
          <a:solidFill>
            <a:srgbClr val="BC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4337" y="76988"/>
            <a:ext cx="949451" cy="1063625"/>
          </a:xfrm>
          <a:prstGeom prst="rect">
            <a:avLst/>
          </a:prstGeom>
        </p:spPr>
      </p:pic>
    </p:spTree>
    <p:extLst>
      <p:ext uri="{BB962C8B-B14F-4D97-AF65-F5344CB8AC3E}">
        <p14:creationId xmlns:p14="http://schemas.microsoft.com/office/powerpoint/2010/main" val="20691106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9_Diapositiva de título">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rot="16200000" flipV="1">
            <a:off x="882894" y="738049"/>
            <a:ext cx="5445343" cy="6194487"/>
          </a:xfrm>
          <a:prstGeom prst="rect">
            <a:avLst/>
          </a:prstGeom>
        </p:spPr>
      </p:pic>
      <p:pic>
        <p:nvPicPr>
          <p:cNvPr id="8" name="Imagen 7"/>
          <p:cNvPicPr>
            <a:picLocks noChangeAspect="1"/>
          </p:cNvPicPr>
          <p:nvPr/>
        </p:nvPicPr>
        <p:blipFill>
          <a:blip r:embed="rId3"/>
          <a:stretch>
            <a:fillRect/>
          </a:stretch>
        </p:blipFill>
        <p:spPr>
          <a:xfrm>
            <a:off x="5" y="49002"/>
            <a:ext cx="1353705" cy="1063625"/>
          </a:xfrm>
          <a:prstGeom prst="rect">
            <a:avLst/>
          </a:prstGeom>
        </p:spPr>
      </p:pic>
      <p:sp>
        <p:nvSpPr>
          <p:cNvPr id="9" name="Rectángulo 8"/>
          <p:cNvSpPr/>
          <p:nvPr/>
        </p:nvSpPr>
        <p:spPr>
          <a:xfrm rot="16200000" flipV="1">
            <a:off x="-1997108" y="3784600"/>
            <a:ext cx="5445343" cy="101385"/>
          </a:xfrm>
          <a:prstGeom prst="rect">
            <a:avLst/>
          </a:prstGeom>
          <a:solidFill>
            <a:srgbClr val="37B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sp>
        <p:nvSpPr>
          <p:cNvPr id="10" name="Rectángulo 9"/>
          <p:cNvSpPr/>
          <p:nvPr/>
        </p:nvSpPr>
        <p:spPr>
          <a:xfrm rot="16200000" flipV="1">
            <a:off x="-2117648" y="3783861"/>
            <a:ext cx="5445342" cy="102863"/>
          </a:xfrm>
          <a:prstGeom prst="rect">
            <a:avLst/>
          </a:prstGeom>
          <a:solidFill>
            <a:srgbClr val="BC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4337" y="76988"/>
            <a:ext cx="949451" cy="1063625"/>
          </a:xfrm>
          <a:prstGeom prst="rect">
            <a:avLst/>
          </a:prstGeom>
        </p:spPr>
      </p:pic>
    </p:spTree>
    <p:extLst>
      <p:ext uri="{BB962C8B-B14F-4D97-AF65-F5344CB8AC3E}">
        <p14:creationId xmlns:p14="http://schemas.microsoft.com/office/powerpoint/2010/main" val="8641018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0_Diapositiva de título">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rot="16200000" flipV="1">
            <a:off x="882894" y="738049"/>
            <a:ext cx="5445343" cy="6194487"/>
          </a:xfrm>
          <a:prstGeom prst="rect">
            <a:avLst/>
          </a:prstGeom>
        </p:spPr>
      </p:pic>
      <p:pic>
        <p:nvPicPr>
          <p:cNvPr id="8" name="Imagen 7"/>
          <p:cNvPicPr>
            <a:picLocks noChangeAspect="1"/>
          </p:cNvPicPr>
          <p:nvPr/>
        </p:nvPicPr>
        <p:blipFill>
          <a:blip r:embed="rId3"/>
          <a:stretch>
            <a:fillRect/>
          </a:stretch>
        </p:blipFill>
        <p:spPr>
          <a:xfrm>
            <a:off x="5" y="49002"/>
            <a:ext cx="1353705" cy="1063625"/>
          </a:xfrm>
          <a:prstGeom prst="rect">
            <a:avLst/>
          </a:prstGeom>
        </p:spPr>
      </p:pic>
      <p:sp>
        <p:nvSpPr>
          <p:cNvPr id="9" name="Rectángulo 8"/>
          <p:cNvSpPr/>
          <p:nvPr/>
        </p:nvSpPr>
        <p:spPr>
          <a:xfrm rot="16200000" flipV="1">
            <a:off x="-1997108" y="3784600"/>
            <a:ext cx="5445343" cy="101385"/>
          </a:xfrm>
          <a:prstGeom prst="rect">
            <a:avLst/>
          </a:prstGeom>
          <a:solidFill>
            <a:srgbClr val="37B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sp>
        <p:nvSpPr>
          <p:cNvPr id="10" name="Rectángulo 9"/>
          <p:cNvSpPr/>
          <p:nvPr/>
        </p:nvSpPr>
        <p:spPr>
          <a:xfrm rot="16200000" flipV="1">
            <a:off x="-2117648" y="3783861"/>
            <a:ext cx="5445342" cy="102863"/>
          </a:xfrm>
          <a:prstGeom prst="rect">
            <a:avLst/>
          </a:prstGeom>
          <a:solidFill>
            <a:srgbClr val="BC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4337" y="76988"/>
            <a:ext cx="949451" cy="1063625"/>
          </a:xfrm>
          <a:prstGeom prst="rect">
            <a:avLst/>
          </a:prstGeom>
        </p:spPr>
      </p:pic>
    </p:spTree>
    <p:extLst>
      <p:ext uri="{BB962C8B-B14F-4D97-AF65-F5344CB8AC3E}">
        <p14:creationId xmlns:p14="http://schemas.microsoft.com/office/powerpoint/2010/main" val="11906683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_tradnl"/>
              <a:t>Clic para editar título</a:t>
            </a:r>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_tradnl"/>
              <a:t>Haga clic para modificar el estilo de texto del patrón</a:t>
            </a:r>
          </a:p>
        </p:txBody>
      </p:sp>
      <p:sp>
        <p:nvSpPr>
          <p:cNvPr id="4" name="Marcador de fecha 3"/>
          <p:cNvSpPr>
            <a:spLocks noGrp="1"/>
          </p:cNvSpPr>
          <p:nvPr>
            <p:ph type="dt" sz="half" idx="10"/>
          </p:nvPr>
        </p:nvSpPr>
        <p:spPr/>
        <p:txBody>
          <a:bodyPr/>
          <a:lstStyle/>
          <a:p>
            <a:fld id="{28085385-21D0-3D4E-8144-9ABFEE766847}" type="datetimeFigureOut">
              <a:rPr lang="es-ES_tradnl" smtClean="0"/>
              <a:t>04/07/2016</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7B68E6B6-B275-9F4B-98F1-7E9D984BA9D7}" type="slidenum">
              <a:rPr lang="es-ES_tradnl" smtClean="0"/>
              <a:t>‹Nº›</a:t>
            </a:fld>
            <a:endParaRPr lang="es-ES_tradnl"/>
          </a:p>
        </p:txBody>
      </p:sp>
    </p:spTree>
    <p:extLst>
      <p:ext uri="{BB962C8B-B14F-4D97-AF65-F5344CB8AC3E}">
        <p14:creationId xmlns:p14="http://schemas.microsoft.com/office/powerpoint/2010/main" val="11060594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2_Diapositiva de título">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rot="16200000" flipV="1">
            <a:off x="882894" y="738049"/>
            <a:ext cx="5445343" cy="6194487"/>
          </a:xfrm>
          <a:prstGeom prst="rect">
            <a:avLst/>
          </a:prstGeom>
        </p:spPr>
      </p:pic>
      <p:pic>
        <p:nvPicPr>
          <p:cNvPr id="8" name="Imagen 7"/>
          <p:cNvPicPr>
            <a:picLocks noChangeAspect="1"/>
          </p:cNvPicPr>
          <p:nvPr/>
        </p:nvPicPr>
        <p:blipFill>
          <a:blip r:embed="rId3"/>
          <a:stretch>
            <a:fillRect/>
          </a:stretch>
        </p:blipFill>
        <p:spPr>
          <a:xfrm>
            <a:off x="5" y="49002"/>
            <a:ext cx="1353705" cy="1063625"/>
          </a:xfrm>
          <a:prstGeom prst="rect">
            <a:avLst/>
          </a:prstGeom>
        </p:spPr>
      </p:pic>
      <p:sp>
        <p:nvSpPr>
          <p:cNvPr id="9" name="Rectángulo 8"/>
          <p:cNvSpPr/>
          <p:nvPr/>
        </p:nvSpPr>
        <p:spPr>
          <a:xfrm rot="16200000" flipV="1">
            <a:off x="-1997108" y="3784600"/>
            <a:ext cx="5445343" cy="101385"/>
          </a:xfrm>
          <a:prstGeom prst="rect">
            <a:avLst/>
          </a:prstGeom>
          <a:solidFill>
            <a:srgbClr val="37B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sp>
        <p:nvSpPr>
          <p:cNvPr id="10" name="Rectángulo 9"/>
          <p:cNvSpPr/>
          <p:nvPr/>
        </p:nvSpPr>
        <p:spPr>
          <a:xfrm rot="16200000" flipV="1">
            <a:off x="-2117648" y="3783861"/>
            <a:ext cx="5445342" cy="102863"/>
          </a:xfrm>
          <a:prstGeom prst="rect">
            <a:avLst/>
          </a:prstGeom>
          <a:solidFill>
            <a:srgbClr val="BC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4337" y="76988"/>
            <a:ext cx="949451" cy="1063625"/>
          </a:xfrm>
          <a:prstGeom prst="rect">
            <a:avLst/>
          </a:prstGeom>
        </p:spPr>
      </p:pic>
    </p:spTree>
    <p:extLst>
      <p:ext uri="{BB962C8B-B14F-4D97-AF65-F5344CB8AC3E}">
        <p14:creationId xmlns:p14="http://schemas.microsoft.com/office/powerpoint/2010/main" val="26946110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3_Diapositiva de título">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rot="16200000" flipV="1">
            <a:off x="882894" y="738049"/>
            <a:ext cx="5445343" cy="6194487"/>
          </a:xfrm>
          <a:prstGeom prst="rect">
            <a:avLst/>
          </a:prstGeom>
        </p:spPr>
      </p:pic>
      <p:pic>
        <p:nvPicPr>
          <p:cNvPr id="8" name="Imagen 7"/>
          <p:cNvPicPr>
            <a:picLocks noChangeAspect="1"/>
          </p:cNvPicPr>
          <p:nvPr/>
        </p:nvPicPr>
        <p:blipFill>
          <a:blip r:embed="rId3"/>
          <a:stretch>
            <a:fillRect/>
          </a:stretch>
        </p:blipFill>
        <p:spPr>
          <a:xfrm>
            <a:off x="5" y="49002"/>
            <a:ext cx="1353705" cy="1063625"/>
          </a:xfrm>
          <a:prstGeom prst="rect">
            <a:avLst/>
          </a:prstGeom>
        </p:spPr>
      </p:pic>
      <p:sp>
        <p:nvSpPr>
          <p:cNvPr id="9" name="Rectángulo 8"/>
          <p:cNvSpPr/>
          <p:nvPr/>
        </p:nvSpPr>
        <p:spPr>
          <a:xfrm rot="16200000" flipV="1">
            <a:off x="-1997108" y="3784600"/>
            <a:ext cx="5445343" cy="101385"/>
          </a:xfrm>
          <a:prstGeom prst="rect">
            <a:avLst/>
          </a:prstGeom>
          <a:solidFill>
            <a:srgbClr val="37B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sp>
        <p:nvSpPr>
          <p:cNvPr id="10" name="Rectángulo 9"/>
          <p:cNvSpPr/>
          <p:nvPr/>
        </p:nvSpPr>
        <p:spPr>
          <a:xfrm rot="16200000" flipV="1">
            <a:off x="-2117648" y="3783861"/>
            <a:ext cx="5445342" cy="102863"/>
          </a:xfrm>
          <a:prstGeom prst="rect">
            <a:avLst/>
          </a:prstGeom>
          <a:solidFill>
            <a:srgbClr val="BC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4337" y="76988"/>
            <a:ext cx="949451" cy="1063625"/>
          </a:xfrm>
          <a:prstGeom prst="rect">
            <a:avLst/>
          </a:prstGeom>
        </p:spPr>
      </p:pic>
    </p:spTree>
    <p:extLst>
      <p:ext uri="{BB962C8B-B14F-4D97-AF65-F5344CB8AC3E}">
        <p14:creationId xmlns:p14="http://schemas.microsoft.com/office/powerpoint/2010/main" val="13468686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4_Diapositiva de título">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rot="16200000" flipV="1">
            <a:off x="882894" y="738049"/>
            <a:ext cx="5445343" cy="6194487"/>
          </a:xfrm>
          <a:prstGeom prst="rect">
            <a:avLst/>
          </a:prstGeom>
        </p:spPr>
      </p:pic>
      <p:pic>
        <p:nvPicPr>
          <p:cNvPr id="8" name="Imagen 7"/>
          <p:cNvPicPr>
            <a:picLocks noChangeAspect="1"/>
          </p:cNvPicPr>
          <p:nvPr/>
        </p:nvPicPr>
        <p:blipFill>
          <a:blip r:embed="rId3"/>
          <a:stretch>
            <a:fillRect/>
          </a:stretch>
        </p:blipFill>
        <p:spPr>
          <a:xfrm>
            <a:off x="5" y="49002"/>
            <a:ext cx="1353705" cy="1063625"/>
          </a:xfrm>
          <a:prstGeom prst="rect">
            <a:avLst/>
          </a:prstGeom>
        </p:spPr>
      </p:pic>
      <p:sp>
        <p:nvSpPr>
          <p:cNvPr id="9" name="Rectángulo 8"/>
          <p:cNvSpPr/>
          <p:nvPr/>
        </p:nvSpPr>
        <p:spPr>
          <a:xfrm rot="16200000" flipV="1">
            <a:off x="-1997108" y="3784600"/>
            <a:ext cx="5445343" cy="101385"/>
          </a:xfrm>
          <a:prstGeom prst="rect">
            <a:avLst/>
          </a:prstGeom>
          <a:solidFill>
            <a:srgbClr val="37B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sp>
        <p:nvSpPr>
          <p:cNvPr id="10" name="Rectángulo 9"/>
          <p:cNvSpPr/>
          <p:nvPr/>
        </p:nvSpPr>
        <p:spPr>
          <a:xfrm rot="16200000" flipV="1">
            <a:off x="-2117648" y="3783861"/>
            <a:ext cx="5445342" cy="102863"/>
          </a:xfrm>
          <a:prstGeom prst="rect">
            <a:avLst/>
          </a:prstGeom>
          <a:solidFill>
            <a:srgbClr val="BC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4337" y="76988"/>
            <a:ext cx="949451" cy="1063625"/>
          </a:xfrm>
          <a:prstGeom prst="rect">
            <a:avLst/>
          </a:prstGeom>
        </p:spPr>
      </p:pic>
    </p:spTree>
    <p:extLst>
      <p:ext uri="{BB962C8B-B14F-4D97-AF65-F5344CB8AC3E}">
        <p14:creationId xmlns:p14="http://schemas.microsoft.com/office/powerpoint/2010/main" val="31214093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5_Diapositiva de título">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rot="16200000" flipV="1">
            <a:off x="882894" y="738049"/>
            <a:ext cx="5445343" cy="6194487"/>
          </a:xfrm>
          <a:prstGeom prst="rect">
            <a:avLst/>
          </a:prstGeom>
        </p:spPr>
      </p:pic>
      <p:pic>
        <p:nvPicPr>
          <p:cNvPr id="8" name="Imagen 7"/>
          <p:cNvPicPr>
            <a:picLocks noChangeAspect="1"/>
          </p:cNvPicPr>
          <p:nvPr/>
        </p:nvPicPr>
        <p:blipFill>
          <a:blip r:embed="rId3"/>
          <a:stretch>
            <a:fillRect/>
          </a:stretch>
        </p:blipFill>
        <p:spPr>
          <a:xfrm>
            <a:off x="5" y="49002"/>
            <a:ext cx="1353705" cy="1063625"/>
          </a:xfrm>
          <a:prstGeom prst="rect">
            <a:avLst/>
          </a:prstGeom>
        </p:spPr>
      </p:pic>
      <p:sp>
        <p:nvSpPr>
          <p:cNvPr id="9" name="Rectángulo 8"/>
          <p:cNvSpPr/>
          <p:nvPr/>
        </p:nvSpPr>
        <p:spPr>
          <a:xfrm rot="16200000" flipV="1">
            <a:off x="-1997108" y="3784600"/>
            <a:ext cx="5445343" cy="101385"/>
          </a:xfrm>
          <a:prstGeom prst="rect">
            <a:avLst/>
          </a:prstGeom>
          <a:solidFill>
            <a:srgbClr val="37B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sp>
        <p:nvSpPr>
          <p:cNvPr id="10" name="Rectángulo 9"/>
          <p:cNvSpPr/>
          <p:nvPr/>
        </p:nvSpPr>
        <p:spPr>
          <a:xfrm rot="16200000" flipV="1">
            <a:off x="-2117648" y="3783861"/>
            <a:ext cx="5445342" cy="102863"/>
          </a:xfrm>
          <a:prstGeom prst="rect">
            <a:avLst/>
          </a:prstGeom>
          <a:solidFill>
            <a:srgbClr val="BC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4337" y="76988"/>
            <a:ext cx="949451" cy="1063625"/>
          </a:xfrm>
          <a:prstGeom prst="rect">
            <a:avLst/>
          </a:prstGeom>
        </p:spPr>
      </p:pic>
    </p:spTree>
    <p:extLst>
      <p:ext uri="{BB962C8B-B14F-4D97-AF65-F5344CB8AC3E}">
        <p14:creationId xmlns:p14="http://schemas.microsoft.com/office/powerpoint/2010/main" val="30193681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6_Diapositiva de título">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rot="16200000" flipV="1">
            <a:off x="882894" y="738049"/>
            <a:ext cx="5445343" cy="6194487"/>
          </a:xfrm>
          <a:prstGeom prst="rect">
            <a:avLst/>
          </a:prstGeom>
        </p:spPr>
      </p:pic>
      <p:pic>
        <p:nvPicPr>
          <p:cNvPr id="8" name="Imagen 7"/>
          <p:cNvPicPr>
            <a:picLocks noChangeAspect="1"/>
          </p:cNvPicPr>
          <p:nvPr/>
        </p:nvPicPr>
        <p:blipFill>
          <a:blip r:embed="rId3"/>
          <a:stretch>
            <a:fillRect/>
          </a:stretch>
        </p:blipFill>
        <p:spPr>
          <a:xfrm>
            <a:off x="5" y="49002"/>
            <a:ext cx="1353705" cy="1063625"/>
          </a:xfrm>
          <a:prstGeom prst="rect">
            <a:avLst/>
          </a:prstGeom>
        </p:spPr>
      </p:pic>
      <p:sp>
        <p:nvSpPr>
          <p:cNvPr id="9" name="Rectángulo 8"/>
          <p:cNvSpPr/>
          <p:nvPr/>
        </p:nvSpPr>
        <p:spPr>
          <a:xfrm rot="16200000" flipV="1">
            <a:off x="-1997108" y="3784600"/>
            <a:ext cx="5445343" cy="101385"/>
          </a:xfrm>
          <a:prstGeom prst="rect">
            <a:avLst/>
          </a:prstGeom>
          <a:solidFill>
            <a:srgbClr val="37B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sp>
        <p:nvSpPr>
          <p:cNvPr id="10" name="Rectángulo 9"/>
          <p:cNvSpPr/>
          <p:nvPr/>
        </p:nvSpPr>
        <p:spPr>
          <a:xfrm rot="16200000" flipV="1">
            <a:off x="-2117648" y="3783861"/>
            <a:ext cx="5445342" cy="102863"/>
          </a:xfrm>
          <a:prstGeom prst="rect">
            <a:avLst/>
          </a:prstGeom>
          <a:solidFill>
            <a:srgbClr val="BC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4337" y="76988"/>
            <a:ext cx="949451" cy="1063625"/>
          </a:xfrm>
          <a:prstGeom prst="rect">
            <a:avLst/>
          </a:prstGeom>
        </p:spPr>
      </p:pic>
    </p:spTree>
    <p:extLst>
      <p:ext uri="{BB962C8B-B14F-4D97-AF65-F5344CB8AC3E}">
        <p14:creationId xmlns:p14="http://schemas.microsoft.com/office/powerpoint/2010/main" val="20126605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7_Diapositiva de título">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rot="16200000" flipV="1">
            <a:off x="882894" y="738049"/>
            <a:ext cx="5445343" cy="6194487"/>
          </a:xfrm>
          <a:prstGeom prst="rect">
            <a:avLst/>
          </a:prstGeom>
        </p:spPr>
      </p:pic>
      <p:pic>
        <p:nvPicPr>
          <p:cNvPr id="8" name="Imagen 7"/>
          <p:cNvPicPr>
            <a:picLocks noChangeAspect="1"/>
          </p:cNvPicPr>
          <p:nvPr/>
        </p:nvPicPr>
        <p:blipFill>
          <a:blip r:embed="rId3"/>
          <a:stretch>
            <a:fillRect/>
          </a:stretch>
        </p:blipFill>
        <p:spPr>
          <a:xfrm>
            <a:off x="5" y="49002"/>
            <a:ext cx="1353705" cy="1063625"/>
          </a:xfrm>
          <a:prstGeom prst="rect">
            <a:avLst/>
          </a:prstGeom>
        </p:spPr>
      </p:pic>
      <p:sp>
        <p:nvSpPr>
          <p:cNvPr id="9" name="Rectángulo 8"/>
          <p:cNvSpPr/>
          <p:nvPr/>
        </p:nvSpPr>
        <p:spPr>
          <a:xfrm rot="16200000" flipV="1">
            <a:off x="-1997108" y="3784600"/>
            <a:ext cx="5445343" cy="101385"/>
          </a:xfrm>
          <a:prstGeom prst="rect">
            <a:avLst/>
          </a:prstGeom>
          <a:solidFill>
            <a:srgbClr val="37B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sp>
        <p:nvSpPr>
          <p:cNvPr id="10" name="Rectángulo 9"/>
          <p:cNvSpPr/>
          <p:nvPr/>
        </p:nvSpPr>
        <p:spPr>
          <a:xfrm rot="16200000" flipV="1">
            <a:off x="-2117648" y="3783861"/>
            <a:ext cx="5445342" cy="102863"/>
          </a:xfrm>
          <a:prstGeom prst="rect">
            <a:avLst/>
          </a:prstGeom>
          <a:solidFill>
            <a:srgbClr val="BC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4337" y="76988"/>
            <a:ext cx="949451" cy="1063625"/>
          </a:xfrm>
          <a:prstGeom prst="rect">
            <a:avLst/>
          </a:prstGeom>
        </p:spPr>
      </p:pic>
    </p:spTree>
    <p:extLst>
      <p:ext uri="{BB962C8B-B14F-4D97-AF65-F5344CB8AC3E}">
        <p14:creationId xmlns:p14="http://schemas.microsoft.com/office/powerpoint/2010/main" val="24043232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8_Diapositiva de título">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rot="16200000" flipV="1">
            <a:off x="882894" y="738049"/>
            <a:ext cx="5445343" cy="6194487"/>
          </a:xfrm>
          <a:prstGeom prst="rect">
            <a:avLst/>
          </a:prstGeom>
        </p:spPr>
      </p:pic>
      <p:pic>
        <p:nvPicPr>
          <p:cNvPr id="8" name="Imagen 7"/>
          <p:cNvPicPr>
            <a:picLocks noChangeAspect="1"/>
          </p:cNvPicPr>
          <p:nvPr/>
        </p:nvPicPr>
        <p:blipFill>
          <a:blip r:embed="rId3"/>
          <a:stretch>
            <a:fillRect/>
          </a:stretch>
        </p:blipFill>
        <p:spPr>
          <a:xfrm>
            <a:off x="5" y="49002"/>
            <a:ext cx="1353705" cy="1063625"/>
          </a:xfrm>
          <a:prstGeom prst="rect">
            <a:avLst/>
          </a:prstGeom>
        </p:spPr>
      </p:pic>
      <p:sp>
        <p:nvSpPr>
          <p:cNvPr id="9" name="Rectángulo 8"/>
          <p:cNvSpPr/>
          <p:nvPr/>
        </p:nvSpPr>
        <p:spPr>
          <a:xfrm rot="16200000" flipV="1">
            <a:off x="-1997108" y="3784600"/>
            <a:ext cx="5445343" cy="101385"/>
          </a:xfrm>
          <a:prstGeom prst="rect">
            <a:avLst/>
          </a:prstGeom>
          <a:solidFill>
            <a:srgbClr val="37B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sp>
        <p:nvSpPr>
          <p:cNvPr id="10" name="Rectángulo 9"/>
          <p:cNvSpPr/>
          <p:nvPr/>
        </p:nvSpPr>
        <p:spPr>
          <a:xfrm rot="16200000" flipV="1">
            <a:off x="-2117648" y="3783861"/>
            <a:ext cx="5445342" cy="102863"/>
          </a:xfrm>
          <a:prstGeom prst="rect">
            <a:avLst/>
          </a:prstGeom>
          <a:solidFill>
            <a:srgbClr val="BC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4337" y="76988"/>
            <a:ext cx="949451" cy="1063625"/>
          </a:xfrm>
          <a:prstGeom prst="rect">
            <a:avLst/>
          </a:prstGeom>
        </p:spPr>
      </p:pic>
    </p:spTree>
    <p:extLst>
      <p:ext uri="{BB962C8B-B14F-4D97-AF65-F5344CB8AC3E}">
        <p14:creationId xmlns:p14="http://schemas.microsoft.com/office/powerpoint/2010/main" val="38766485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9_Diapositiva de título">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rot="16200000" flipV="1">
            <a:off x="882894" y="738049"/>
            <a:ext cx="5445343" cy="6194487"/>
          </a:xfrm>
          <a:prstGeom prst="rect">
            <a:avLst/>
          </a:prstGeom>
        </p:spPr>
      </p:pic>
      <p:pic>
        <p:nvPicPr>
          <p:cNvPr id="8" name="Imagen 7"/>
          <p:cNvPicPr>
            <a:picLocks noChangeAspect="1"/>
          </p:cNvPicPr>
          <p:nvPr/>
        </p:nvPicPr>
        <p:blipFill>
          <a:blip r:embed="rId3"/>
          <a:stretch>
            <a:fillRect/>
          </a:stretch>
        </p:blipFill>
        <p:spPr>
          <a:xfrm>
            <a:off x="5" y="49002"/>
            <a:ext cx="1353705" cy="1063625"/>
          </a:xfrm>
          <a:prstGeom prst="rect">
            <a:avLst/>
          </a:prstGeom>
        </p:spPr>
      </p:pic>
      <p:sp>
        <p:nvSpPr>
          <p:cNvPr id="9" name="Rectángulo 8"/>
          <p:cNvSpPr/>
          <p:nvPr/>
        </p:nvSpPr>
        <p:spPr>
          <a:xfrm rot="16200000" flipV="1">
            <a:off x="-1997108" y="3784600"/>
            <a:ext cx="5445343" cy="101385"/>
          </a:xfrm>
          <a:prstGeom prst="rect">
            <a:avLst/>
          </a:prstGeom>
          <a:solidFill>
            <a:srgbClr val="37B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sp>
        <p:nvSpPr>
          <p:cNvPr id="10" name="Rectángulo 9"/>
          <p:cNvSpPr/>
          <p:nvPr/>
        </p:nvSpPr>
        <p:spPr>
          <a:xfrm rot="16200000" flipV="1">
            <a:off x="-2117648" y="3783861"/>
            <a:ext cx="5445342" cy="102863"/>
          </a:xfrm>
          <a:prstGeom prst="rect">
            <a:avLst/>
          </a:prstGeom>
          <a:solidFill>
            <a:srgbClr val="BC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4337" y="76988"/>
            <a:ext cx="949451" cy="1063625"/>
          </a:xfrm>
          <a:prstGeom prst="rect">
            <a:avLst/>
          </a:prstGeom>
        </p:spPr>
      </p:pic>
    </p:spTree>
    <p:extLst>
      <p:ext uri="{BB962C8B-B14F-4D97-AF65-F5344CB8AC3E}">
        <p14:creationId xmlns:p14="http://schemas.microsoft.com/office/powerpoint/2010/main" val="7768305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30_Diapositiva de título">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rot="16200000" flipV="1">
            <a:off x="882894" y="738049"/>
            <a:ext cx="5445343" cy="6194487"/>
          </a:xfrm>
          <a:prstGeom prst="rect">
            <a:avLst/>
          </a:prstGeom>
        </p:spPr>
      </p:pic>
      <p:pic>
        <p:nvPicPr>
          <p:cNvPr id="8" name="Imagen 7"/>
          <p:cNvPicPr>
            <a:picLocks noChangeAspect="1"/>
          </p:cNvPicPr>
          <p:nvPr/>
        </p:nvPicPr>
        <p:blipFill>
          <a:blip r:embed="rId3"/>
          <a:stretch>
            <a:fillRect/>
          </a:stretch>
        </p:blipFill>
        <p:spPr>
          <a:xfrm>
            <a:off x="5" y="49002"/>
            <a:ext cx="1353705" cy="1063625"/>
          </a:xfrm>
          <a:prstGeom prst="rect">
            <a:avLst/>
          </a:prstGeom>
        </p:spPr>
      </p:pic>
      <p:sp>
        <p:nvSpPr>
          <p:cNvPr id="9" name="Rectángulo 8"/>
          <p:cNvSpPr/>
          <p:nvPr/>
        </p:nvSpPr>
        <p:spPr>
          <a:xfrm rot="16200000" flipV="1">
            <a:off x="-1997108" y="3784600"/>
            <a:ext cx="5445343" cy="101385"/>
          </a:xfrm>
          <a:prstGeom prst="rect">
            <a:avLst/>
          </a:prstGeom>
          <a:solidFill>
            <a:srgbClr val="37B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sp>
        <p:nvSpPr>
          <p:cNvPr id="10" name="Rectángulo 9"/>
          <p:cNvSpPr/>
          <p:nvPr/>
        </p:nvSpPr>
        <p:spPr>
          <a:xfrm rot="16200000" flipV="1">
            <a:off x="-2117648" y="3783861"/>
            <a:ext cx="5445342" cy="102863"/>
          </a:xfrm>
          <a:prstGeom prst="rect">
            <a:avLst/>
          </a:prstGeom>
          <a:solidFill>
            <a:srgbClr val="BC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4337" y="76988"/>
            <a:ext cx="949451" cy="1063625"/>
          </a:xfrm>
          <a:prstGeom prst="rect">
            <a:avLst/>
          </a:prstGeom>
        </p:spPr>
      </p:pic>
    </p:spTree>
    <p:extLst>
      <p:ext uri="{BB962C8B-B14F-4D97-AF65-F5344CB8AC3E}">
        <p14:creationId xmlns:p14="http://schemas.microsoft.com/office/powerpoint/2010/main" val="11764191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1_Diapositiva de título">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rot="16200000" flipV="1">
            <a:off x="882894" y="738049"/>
            <a:ext cx="5445343" cy="6194487"/>
          </a:xfrm>
          <a:prstGeom prst="rect">
            <a:avLst/>
          </a:prstGeom>
        </p:spPr>
      </p:pic>
      <p:pic>
        <p:nvPicPr>
          <p:cNvPr id="8" name="Imagen 7"/>
          <p:cNvPicPr>
            <a:picLocks noChangeAspect="1"/>
          </p:cNvPicPr>
          <p:nvPr/>
        </p:nvPicPr>
        <p:blipFill>
          <a:blip r:embed="rId3"/>
          <a:stretch>
            <a:fillRect/>
          </a:stretch>
        </p:blipFill>
        <p:spPr>
          <a:xfrm>
            <a:off x="5" y="49002"/>
            <a:ext cx="1353705" cy="1063625"/>
          </a:xfrm>
          <a:prstGeom prst="rect">
            <a:avLst/>
          </a:prstGeom>
        </p:spPr>
      </p:pic>
      <p:sp>
        <p:nvSpPr>
          <p:cNvPr id="9" name="Rectángulo 8"/>
          <p:cNvSpPr/>
          <p:nvPr/>
        </p:nvSpPr>
        <p:spPr>
          <a:xfrm rot="16200000" flipV="1">
            <a:off x="-1997108" y="3784600"/>
            <a:ext cx="5445343" cy="101385"/>
          </a:xfrm>
          <a:prstGeom prst="rect">
            <a:avLst/>
          </a:prstGeom>
          <a:solidFill>
            <a:srgbClr val="37B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sp>
        <p:nvSpPr>
          <p:cNvPr id="10" name="Rectángulo 9"/>
          <p:cNvSpPr/>
          <p:nvPr/>
        </p:nvSpPr>
        <p:spPr>
          <a:xfrm rot="16200000" flipV="1">
            <a:off x="-2117648" y="3783861"/>
            <a:ext cx="5445342" cy="102863"/>
          </a:xfrm>
          <a:prstGeom prst="rect">
            <a:avLst/>
          </a:prstGeom>
          <a:solidFill>
            <a:srgbClr val="BC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4337" y="76988"/>
            <a:ext cx="949451" cy="1063625"/>
          </a:xfrm>
          <a:prstGeom prst="rect">
            <a:avLst/>
          </a:prstGeom>
        </p:spPr>
      </p:pic>
    </p:spTree>
    <p:extLst>
      <p:ext uri="{BB962C8B-B14F-4D97-AF65-F5344CB8AC3E}">
        <p14:creationId xmlns:p14="http://schemas.microsoft.com/office/powerpoint/2010/main" val="3519650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contenido 2"/>
          <p:cNvSpPr>
            <a:spLocks noGrp="1"/>
          </p:cNvSpPr>
          <p:nvPr>
            <p:ph sz="half" idx="1"/>
          </p:nvPr>
        </p:nvSpPr>
        <p:spPr>
          <a:xfrm>
            <a:off x="838200" y="1825625"/>
            <a:ext cx="5181600" cy="435133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contenido 3"/>
          <p:cNvSpPr>
            <a:spLocks noGrp="1"/>
          </p:cNvSpPr>
          <p:nvPr>
            <p:ph sz="half" idx="2"/>
          </p:nvPr>
        </p:nvSpPr>
        <p:spPr>
          <a:xfrm>
            <a:off x="6172200" y="1825625"/>
            <a:ext cx="5181600" cy="435133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5" name="Marcador de fecha 4"/>
          <p:cNvSpPr>
            <a:spLocks noGrp="1"/>
          </p:cNvSpPr>
          <p:nvPr>
            <p:ph type="dt" sz="half" idx="10"/>
          </p:nvPr>
        </p:nvSpPr>
        <p:spPr/>
        <p:txBody>
          <a:bodyPr/>
          <a:lstStyle/>
          <a:p>
            <a:fld id="{28085385-21D0-3D4E-8144-9ABFEE766847}" type="datetimeFigureOut">
              <a:rPr lang="es-ES_tradnl" smtClean="0"/>
              <a:t>04/07/2016</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7B68E6B6-B275-9F4B-98F1-7E9D984BA9D7}" type="slidenum">
              <a:rPr lang="es-ES_tradnl" smtClean="0"/>
              <a:t>‹Nº›</a:t>
            </a:fld>
            <a:endParaRPr lang="es-ES_tradnl"/>
          </a:p>
        </p:txBody>
      </p:sp>
    </p:spTree>
    <p:extLst>
      <p:ext uri="{BB962C8B-B14F-4D97-AF65-F5344CB8AC3E}">
        <p14:creationId xmlns:p14="http://schemas.microsoft.com/office/powerpoint/2010/main" val="2419096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2_Diapositiva de título">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rot="16200000" flipV="1">
            <a:off x="882894" y="738049"/>
            <a:ext cx="5445343" cy="6194487"/>
          </a:xfrm>
          <a:prstGeom prst="rect">
            <a:avLst/>
          </a:prstGeom>
        </p:spPr>
      </p:pic>
      <p:pic>
        <p:nvPicPr>
          <p:cNvPr id="8" name="Imagen 7"/>
          <p:cNvPicPr>
            <a:picLocks noChangeAspect="1"/>
          </p:cNvPicPr>
          <p:nvPr/>
        </p:nvPicPr>
        <p:blipFill>
          <a:blip r:embed="rId3"/>
          <a:stretch>
            <a:fillRect/>
          </a:stretch>
        </p:blipFill>
        <p:spPr>
          <a:xfrm>
            <a:off x="5" y="49002"/>
            <a:ext cx="1353705" cy="1063625"/>
          </a:xfrm>
          <a:prstGeom prst="rect">
            <a:avLst/>
          </a:prstGeom>
        </p:spPr>
      </p:pic>
      <p:sp>
        <p:nvSpPr>
          <p:cNvPr id="9" name="Rectángulo 8"/>
          <p:cNvSpPr/>
          <p:nvPr/>
        </p:nvSpPr>
        <p:spPr>
          <a:xfrm rot="16200000" flipV="1">
            <a:off x="-1997108" y="3784600"/>
            <a:ext cx="5445343" cy="101385"/>
          </a:xfrm>
          <a:prstGeom prst="rect">
            <a:avLst/>
          </a:prstGeom>
          <a:solidFill>
            <a:srgbClr val="37B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sp>
        <p:nvSpPr>
          <p:cNvPr id="10" name="Rectángulo 9"/>
          <p:cNvSpPr/>
          <p:nvPr/>
        </p:nvSpPr>
        <p:spPr>
          <a:xfrm rot="16200000" flipV="1">
            <a:off x="-2117648" y="3783861"/>
            <a:ext cx="5445342" cy="102863"/>
          </a:xfrm>
          <a:prstGeom prst="rect">
            <a:avLst/>
          </a:prstGeom>
          <a:solidFill>
            <a:srgbClr val="BC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4337" y="76988"/>
            <a:ext cx="949451" cy="1063625"/>
          </a:xfrm>
          <a:prstGeom prst="rect">
            <a:avLst/>
          </a:prstGeom>
        </p:spPr>
      </p:pic>
    </p:spTree>
    <p:extLst>
      <p:ext uri="{BB962C8B-B14F-4D97-AF65-F5344CB8AC3E}">
        <p14:creationId xmlns:p14="http://schemas.microsoft.com/office/powerpoint/2010/main" val="34526890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3_Diapositiva de título">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rot="16200000" flipV="1">
            <a:off x="882894" y="738049"/>
            <a:ext cx="5445343" cy="6194487"/>
          </a:xfrm>
          <a:prstGeom prst="rect">
            <a:avLst/>
          </a:prstGeom>
        </p:spPr>
      </p:pic>
      <p:pic>
        <p:nvPicPr>
          <p:cNvPr id="8" name="Imagen 7"/>
          <p:cNvPicPr>
            <a:picLocks noChangeAspect="1"/>
          </p:cNvPicPr>
          <p:nvPr/>
        </p:nvPicPr>
        <p:blipFill>
          <a:blip r:embed="rId3"/>
          <a:stretch>
            <a:fillRect/>
          </a:stretch>
        </p:blipFill>
        <p:spPr>
          <a:xfrm>
            <a:off x="5" y="49002"/>
            <a:ext cx="1353705" cy="1063625"/>
          </a:xfrm>
          <a:prstGeom prst="rect">
            <a:avLst/>
          </a:prstGeom>
        </p:spPr>
      </p:pic>
      <p:sp>
        <p:nvSpPr>
          <p:cNvPr id="9" name="Rectángulo 8"/>
          <p:cNvSpPr/>
          <p:nvPr/>
        </p:nvSpPr>
        <p:spPr>
          <a:xfrm rot="16200000" flipV="1">
            <a:off x="-1997108" y="3784600"/>
            <a:ext cx="5445343" cy="101385"/>
          </a:xfrm>
          <a:prstGeom prst="rect">
            <a:avLst/>
          </a:prstGeom>
          <a:solidFill>
            <a:srgbClr val="37B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sp>
        <p:nvSpPr>
          <p:cNvPr id="10" name="Rectángulo 9"/>
          <p:cNvSpPr/>
          <p:nvPr/>
        </p:nvSpPr>
        <p:spPr>
          <a:xfrm rot="16200000" flipV="1">
            <a:off x="-2117648" y="3783861"/>
            <a:ext cx="5445342" cy="102863"/>
          </a:xfrm>
          <a:prstGeom prst="rect">
            <a:avLst/>
          </a:prstGeom>
          <a:solidFill>
            <a:srgbClr val="BC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4337" y="76988"/>
            <a:ext cx="949451" cy="1063625"/>
          </a:xfrm>
          <a:prstGeom prst="rect">
            <a:avLst/>
          </a:prstGeom>
        </p:spPr>
      </p:pic>
    </p:spTree>
    <p:extLst>
      <p:ext uri="{BB962C8B-B14F-4D97-AF65-F5344CB8AC3E}">
        <p14:creationId xmlns:p14="http://schemas.microsoft.com/office/powerpoint/2010/main" val="16550353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4_Diapositiva de título">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rot="16200000" flipV="1">
            <a:off x="882894" y="738049"/>
            <a:ext cx="5445343" cy="6194487"/>
          </a:xfrm>
          <a:prstGeom prst="rect">
            <a:avLst/>
          </a:prstGeom>
        </p:spPr>
      </p:pic>
      <p:pic>
        <p:nvPicPr>
          <p:cNvPr id="8" name="Imagen 7"/>
          <p:cNvPicPr>
            <a:picLocks noChangeAspect="1"/>
          </p:cNvPicPr>
          <p:nvPr/>
        </p:nvPicPr>
        <p:blipFill>
          <a:blip r:embed="rId3"/>
          <a:stretch>
            <a:fillRect/>
          </a:stretch>
        </p:blipFill>
        <p:spPr>
          <a:xfrm>
            <a:off x="5" y="49002"/>
            <a:ext cx="1353705" cy="1063625"/>
          </a:xfrm>
          <a:prstGeom prst="rect">
            <a:avLst/>
          </a:prstGeom>
        </p:spPr>
      </p:pic>
      <p:sp>
        <p:nvSpPr>
          <p:cNvPr id="9" name="Rectángulo 8"/>
          <p:cNvSpPr/>
          <p:nvPr/>
        </p:nvSpPr>
        <p:spPr>
          <a:xfrm rot="16200000" flipV="1">
            <a:off x="-1997108" y="3784600"/>
            <a:ext cx="5445343" cy="101385"/>
          </a:xfrm>
          <a:prstGeom prst="rect">
            <a:avLst/>
          </a:prstGeom>
          <a:solidFill>
            <a:srgbClr val="37B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sp>
        <p:nvSpPr>
          <p:cNvPr id="10" name="Rectángulo 9"/>
          <p:cNvSpPr/>
          <p:nvPr/>
        </p:nvSpPr>
        <p:spPr>
          <a:xfrm rot="16200000" flipV="1">
            <a:off x="-2117648" y="3783861"/>
            <a:ext cx="5445342" cy="102863"/>
          </a:xfrm>
          <a:prstGeom prst="rect">
            <a:avLst/>
          </a:prstGeom>
          <a:solidFill>
            <a:srgbClr val="BC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4337" y="76988"/>
            <a:ext cx="949451" cy="1063625"/>
          </a:xfrm>
          <a:prstGeom prst="rect">
            <a:avLst/>
          </a:prstGeom>
        </p:spPr>
      </p:pic>
    </p:spTree>
    <p:extLst>
      <p:ext uri="{BB962C8B-B14F-4D97-AF65-F5344CB8AC3E}">
        <p14:creationId xmlns:p14="http://schemas.microsoft.com/office/powerpoint/2010/main" val="20041875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5_Diapositiva de título">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rot="16200000" flipV="1">
            <a:off x="882894" y="738049"/>
            <a:ext cx="5445343" cy="6194487"/>
          </a:xfrm>
          <a:prstGeom prst="rect">
            <a:avLst/>
          </a:prstGeom>
        </p:spPr>
      </p:pic>
      <p:pic>
        <p:nvPicPr>
          <p:cNvPr id="8" name="Imagen 7"/>
          <p:cNvPicPr>
            <a:picLocks noChangeAspect="1"/>
          </p:cNvPicPr>
          <p:nvPr/>
        </p:nvPicPr>
        <p:blipFill>
          <a:blip r:embed="rId3"/>
          <a:stretch>
            <a:fillRect/>
          </a:stretch>
        </p:blipFill>
        <p:spPr>
          <a:xfrm>
            <a:off x="5" y="49002"/>
            <a:ext cx="1353705" cy="1063625"/>
          </a:xfrm>
          <a:prstGeom prst="rect">
            <a:avLst/>
          </a:prstGeom>
        </p:spPr>
      </p:pic>
      <p:sp>
        <p:nvSpPr>
          <p:cNvPr id="9" name="Rectángulo 8"/>
          <p:cNvSpPr/>
          <p:nvPr/>
        </p:nvSpPr>
        <p:spPr>
          <a:xfrm rot="16200000" flipV="1">
            <a:off x="-1997108" y="3784600"/>
            <a:ext cx="5445343" cy="101385"/>
          </a:xfrm>
          <a:prstGeom prst="rect">
            <a:avLst/>
          </a:prstGeom>
          <a:solidFill>
            <a:srgbClr val="37B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sp>
        <p:nvSpPr>
          <p:cNvPr id="10" name="Rectángulo 9"/>
          <p:cNvSpPr/>
          <p:nvPr/>
        </p:nvSpPr>
        <p:spPr>
          <a:xfrm rot="16200000" flipV="1">
            <a:off x="-2117648" y="3783861"/>
            <a:ext cx="5445342" cy="102863"/>
          </a:xfrm>
          <a:prstGeom prst="rect">
            <a:avLst/>
          </a:prstGeom>
          <a:solidFill>
            <a:srgbClr val="BC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4337" y="76988"/>
            <a:ext cx="949451" cy="1063625"/>
          </a:xfrm>
          <a:prstGeom prst="rect">
            <a:avLst/>
          </a:prstGeom>
        </p:spPr>
      </p:pic>
    </p:spTree>
    <p:extLst>
      <p:ext uri="{BB962C8B-B14F-4D97-AF65-F5344CB8AC3E}">
        <p14:creationId xmlns:p14="http://schemas.microsoft.com/office/powerpoint/2010/main" val="9620330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6_Diapositiva de título">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rot="16200000" flipV="1">
            <a:off x="882894" y="738049"/>
            <a:ext cx="5445343" cy="6194487"/>
          </a:xfrm>
          <a:prstGeom prst="rect">
            <a:avLst/>
          </a:prstGeom>
        </p:spPr>
      </p:pic>
      <p:pic>
        <p:nvPicPr>
          <p:cNvPr id="8" name="Imagen 7"/>
          <p:cNvPicPr>
            <a:picLocks noChangeAspect="1"/>
          </p:cNvPicPr>
          <p:nvPr/>
        </p:nvPicPr>
        <p:blipFill>
          <a:blip r:embed="rId3"/>
          <a:stretch>
            <a:fillRect/>
          </a:stretch>
        </p:blipFill>
        <p:spPr>
          <a:xfrm>
            <a:off x="5" y="49002"/>
            <a:ext cx="1353705" cy="1063625"/>
          </a:xfrm>
          <a:prstGeom prst="rect">
            <a:avLst/>
          </a:prstGeom>
        </p:spPr>
      </p:pic>
      <p:sp>
        <p:nvSpPr>
          <p:cNvPr id="9" name="Rectángulo 8"/>
          <p:cNvSpPr/>
          <p:nvPr/>
        </p:nvSpPr>
        <p:spPr>
          <a:xfrm rot="16200000" flipV="1">
            <a:off x="-1997108" y="3784600"/>
            <a:ext cx="5445343" cy="101385"/>
          </a:xfrm>
          <a:prstGeom prst="rect">
            <a:avLst/>
          </a:prstGeom>
          <a:solidFill>
            <a:srgbClr val="37B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sp>
        <p:nvSpPr>
          <p:cNvPr id="10" name="Rectángulo 9"/>
          <p:cNvSpPr/>
          <p:nvPr/>
        </p:nvSpPr>
        <p:spPr>
          <a:xfrm rot="16200000" flipV="1">
            <a:off x="-2117648" y="3783861"/>
            <a:ext cx="5445342" cy="102863"/>
          </a:xfrm>
          <a:prstGeom prst="rect">
            <a:avLst/>
          </a:prstGeom>
          <a:solidFill>
            <a:srgbClr val="BC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4337" y="76988"/>
            <a:ext cx="949451" cy="1063625"/>
          </a:xfrm>
          <a:prstGeom prst="rect">
            <a:avLst/>
          </a:prstGeom>
        </p:spPr>
      </p:pic>
    </p:spTree>
    <p:extLst>
      <p:ext uri="{BB962C8B-B14F-4D97-AF65-F5344CB8AC3E}">
        <p14:creationId xmlns:p14="http://schemas.microsoft.com/office/powerpoint/2010/main" val="17077461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7_Diapositiva de título">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rot="16200000" flipV="1">
            <a:off x="882894" y="738049"/>
            <a:ext cx="5445343" cy="6194487"/>
          </a:xfrm>
          <a:prstGeom prst="rect">
            <a:avLst/>
          </a:prstGeom>
        </p:spPr>
      </p:pic>
      <p:pic>
        <p:nvPicPr>
          <p:cNvPr id="8" name="Imagen 7"/>
          <p:cNvPicPr>
            <a:picLocks noChangeAspect="1"/>
          </p:cNvPicPr>
          <p:nvPr/>
        </p:nvPicPr>
        <p:blipFill>
          <a:blip r:embed="rId3"/>
          <a:stretch>
            <a:fillRect/>
          </a:stretch>
        </p:blipFill>
        <p:spPr>
          <a:xfrm>
            <a:off x="5" y="49002"/>
            <a:ext cx="1353705" cy="1063625"/>
          </a:xfrm>
          <a:prstGeom prst="rect">
            <a:avLst/>
          </a:prstGeom>
        </p:spPr>
      </p:pic>
      <p:sp>
        <p:nvSpPr>
          <p:cNvPr id="9" name="Rectángulo 8"/>
          <p:cNvSpPr/>
          <p:nvPr/>
        </p:nvSpPr>
        <p:spPr>
          <a:xfrm rot="16200000" flipV="1">
            <a:off x="-1997108" y="3784600"/>
            <a:ext cx="5445343" cy="101385"/>
          </a:xfrm>
          <a:prstGeom prst="rect">
            <a:avLst/>
          </a:prstGeom>
          <a:solidFill>
            <a:srgbClr val="37B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sp>
        <p:nvSpPr>
          <p:cNvPr id="10" name="Rectángulo 9"/>
          <p:cNvSpPr/>
          <p:nvPr/>
        </p:nvSpPr>
        <p:spPr>
          <a:xfrm rot="16200000" flipV="1">
            <a:off x="-2117648" y="3783861"/>
            <a:ext cx="5445342" cy="102863"/>
          </a:xfrm>
          <a:prstGeom prst="rect">
            <a:avLst/>
          </a:prstGeom>
          <a:solidFill>
            <a:srgbClr val="BC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4337" y="76988"/>
            <a:ext cx="949451" cy="1063625"/>
          </a:xfrm>
          <a:prstGeom prst="rect">
            <a:avLst/>
          </a:prstGeom>
        </p:spPr>
      </p:pic>
    </p:spTree>
    <p:extLst>
      <p:ext uri="{BB962C8B-B14F-4D97-AF65-F5344CB8AC3E}">
        <p14:creationId xmlns:p14="http://schemas.microsoft.com/office/powerpoint/2010/main" val="20737854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8_Diapositiva de título">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rot="16200000" flipV="1">
            <a:off x="882894" y="738049"/>
            <a:ext cx="5445343" cy="6194487"/>
          </a:xfrm>
          <a:prstGeom prst="rect">
            <a:avLst/>
          </a:prstGeom>
        </p:spPr>
      </p:pic>
      <p:pic>
        <p:nvPicPr>
          <p:cNvPr id="8" name="Imagen 7"/>
          <p:cNvPicPr>
            <a:picLocks noChangeAspect="1"/>
          </p:cNvPicPr>
          <p:nvPr/>
        </p:nvPicPr>
        <p:blipFill>
          <a:blip r:embed="rId3"/>
          <a:stretch>
            <a:fillRect/>
          </a:stretch>
        </p:blipFill>
        <p:spPr>
          <a:xfrm>
            <a:off x="5" y="49002"/>
            <a:ext cx="1353705" cy="1063625"/>
          </a:xfrm>
          <a:prstGeom prst="rect">
            <a:avLst/>
          </a:prstGeom>
        </p:spPr>
      </p:pic>
      <p:sp>
        <p:nvSpPr>
          <p:cNvPr id="9" name="Rectángulo 8"/>
          <p:cNvSpPr/>
          <p:nvPr/>
        </p:nvSpPr>
        <p:spPr>
          <a:xfrm rot="16200000" flipV="1">
            <a:off x="-1997108" y="3784600"/>
            <a:ext cx="5445343" cy="101385"/>
          </a:xfrm>
          <a:prstGeom prst="rect">
            <a:avLst/>
          </a:prstGeom>
          <a:solidFill>
            <a:srgbClr val="37B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sp>
        <p:nvSpPr>
          <p:cNvPr id="10" name="Rectángulo 9"/>
          <p:cNvSpPr/>
          <p:nvPr/>
        </p:nvSpPr>
        <p:spPr>
          <a:xfrm rot="16200000" flipV="1">
            <a:off x="-2117648" y="3783861"/>
            <a:ext cx="5445342" cy="102863"/>
          </a:xfrm>
          <a:prstGeom prst="rect">
            <a:avLst/>
          </a:prstGeom>
          <a:solidFill>
            <a:srgbClr val="BC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4337" y="76988"/>
            <a:ext cx="949451" cy="1063625"/>
          </a:xfrm>
          <a:prstGeom prst="rect">
            <a:avLst/>
          </a:prstGeom>
        </p:spPr>
      </p:pic>
    </p:spTree>
    <p:extLst>
      <p:ext uri="{BB962C8B-B14F-4D97-AF65-F5344CB8AC3E}">
        <p14:creationId xmlns:p14="http://schemas.microsoft.com/office/powerpoint/2010/main" val="6289745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9_Diapositiva de título">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rot="16200000" flipV="1">
            <a:off x="882894" y="738049"/>
            <a:ext cx="5445343" cy="6194487"/>
          </a:xfrm>
          <a:prstGeom prst="rect">
            <a:avLst/>
          </a:prstGeom>
        </p:spPr>
      </p:pic>
      <p:pic>
        <p:nvPicPr>
          <p:cNvPr id="8" name="Imagen 7"/>
          <p:cNvPicPr>
            <a:picLocks noChangeAspect="1"/>
          </p:cNvPicPr>
          <p:nvPr/>
        </p:nvPicPr>
        <p:blipFill>
          <a:blip r:embed="rId3"/>
          <a:stretch>
            <a:fillRect/>
          </a:stretch>
        </p:blipFill>
        <p:spPr>
          <a:xfrm>
            <a:off x="5" y="49002"/>
            <a:ext cx="1353705" cy="1063625"/>
          </a:xfrm>
          <a:prstGeom prst="rect">
            <a:avLst/>
          </a:prstGeom>
        </p:spPr>
      </p:pic>
      <p:sp>
        <p:nvSpPr>
          <p:cNvPr id="9" name="Rectángulo 8"/>
          <p:cNvSpPr/>
          <p:nvPr/>
        </p:nvSpPr>
        <p:spPr>
          <a:xfrm rot="16200000" flipV="1">
            <a:off x="-1997108" y="3784600"/>
            <a:ext cx="5445343" cy="101385"/>
          </a:xfrm>
          <a:prstGeom prst="rect">
            <a:avLst/>
          </a:prstGeom>
          <a:solidFill>
            <a:srgbClr val="37B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sp>
        <p:nvSpPr>
          <p:cNvPr id="10" name="Rectángulo 9"/>
          <p:cNvSpPr/>
          <p:nvPr/>
        </p:nvSpPr>
        <p:spPr>
          <a:xfrm rot="16200000" flipV="1">
            <a:off x="-2117648" y="3783861"/>
            <a:ext cx="5445342" cy="102863"/>
          </a:xfrm>
          <a:prstGeom prst="rect">
            <a:avLst/>
          </a:prstGeom>
          <a:solidFill>
            <a:srgbClr val="BC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4337" y="76988"/>
            <a:ext cx="949451" cy="1063625"/>
          </a:xfrm>
          <a:prstGeom prst="rect">
            <a:avLst/>
          </a:prstGeom>
        </p:spPr>
      </p:pic>
    </p:spTree>
    <p:extLst>
      <p:ext uri="{BB962C8B-B14F-4D97-AF65-F5344CB8AC3E}">
        <p14:creationId xmlns:p14="http://schemas.microsoft.com/office/powerpoint/2010/main" val="7860390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40_Diapositiva de título">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rot="16200000" flipV="1">
            <a:off x="882894" y="738049"/>
            <a:ext cx="5445343" cy="6194487"/>
          </a:xfrm>
          <a:prstGeom prst="rect">
            <a:avLst/>
          </a:prstGeom>
        </p:spPr>
      </p:pic>
      <p:pic>
        <p:nvPicPr>
          <p:cNvPr id="8" name="Imagen 7"/>
          <p:cNvPicPr>
            <a:picLocks noChangeAspect="1"/>
          </p:cNvPicPr>
          <p:nvPr/>
        </p:nvPicPr>
        <p:blipFill>
          <a:blip r:embed="rId3"/>
          <a:stretch>
            <a:fillRect/>
          </a:stretch>
        </p:blipFill>
        <p:spPr>
          <a:xfrm>
            <a:off x="5" y="49002"/>
            <a:ext cx="1353705" cy="1063625"/>
          </a:xfrm>
          <a:prstGeom prst="rect">
            <a:avLst/>
          </a:prstGeom>
        </p:spPr>
      </p:pic>
      <p:sp>
        <p:nvSpPr>
          <p:cNvPr id="9" name="Rectángulo 8"/>
          <p:cNvSpPr/>
          <p:nvPr/>
        </p:nvSpPr>
        <p:spPr>
          <a:xfrm rot="16200000" flipV="1">
            <a:off x="-1997108" y="3784600"/>
            <a:ext cx="5445343" cy="101385"/>
          </a:xfrm>
          <a:prstGeom prst="rect">
            <a:avLst/>
          </a:prstGeom>
          <a:solidFill>
            <a:srgbClr val="37B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sp>
        <p:nvSpPr>
          <p:cNvPr id="10" name="Rectángulo 9"/>
          <p:cNvSpPr/>
          <p:nvPr/>
        </p:nvSpPr>
        <p:spPr>
          <a:xfrm rot="16200000" flipV="1">
            <a:off x="-2117648" y="3783861"/>
            <a:ext cx="5445342" cy="102863"/>
          </a:xfrm>
          <a:prstGeom prst="rect">
            <a:avLst/>
          </a:prstGeom>
          <a:solidFill>
            <a:srgbClr val="BC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4337" y="76988"/>
            <a:ext cx="949451" cy="1063625"/>
          </a:xfrm>
          <a:prstGeom prst="rect">
            <a:avLst/>
          </a:prstGeom>
        </p:spPr>
      </p:pic>
    </p:spTree>
    <p:extLst>
      <p:ext uri="{BB962C8B-B14F-4D97-AF65-F5344CB8AC3E}">
        <p14:creationId xmlns:p14="http://schemas.microsoft.com/office/powerpoint/2010/main" val="16055398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45_Diapositiva de título">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rot="16200000" flipV="1">
            <a:off x="882894" y="738049"/>
            <a:ext cx="5445343" cy="6194487"/>
          </a:xfrm>
          <a:prstGeom prst="rect">
            <a:avLst/>
          </a:prstGeom>
        </p:spPr>
      </p:pic>
      <p:pic>
        <p:nvPicPr>
          <p:cNvPr id="8" name="Imagen 7"/>
          <p:cNvPicPr>
            <a:picLocks noChangeAspect="1"/>
          </p:cNvPicPr>
          <p:nvPr/>
        </p:nvPicPr>
        <p:blipFill>
          <a:blip r:embed="rId3"/>
          <a:stretch>
            <a:fillRect/>
          </a:stretch>
        </p:blipFill>
        <p:spPr>
          <a:xfrm>
            <a:off x="5" y="49002"/>
            <a:ext cx="1353705" cy="1063625"/>
          </a:xfrm>
          <a:prstGeom prst="rect">
            <a:avLst/>
          </a:prstGeom>
        </p:spPr>
      </p:pic>
      <p:sp>
        <p:nvSpPr>
          <p:cNvPr id="9" name="Rectángulo 8"/>
          <p:cNvSpPr/>
          <p:nvPr/>
        </p:nvSpPr>
        <p:spPr>
          <a:xfrm rot="16200000" flipV="1">
            <a:off x="-1997108" y="3784600"/>
            <a:ext cx="5445343" cy="101385"/>
          </a:xfrm>
          <a:prstGeom prst="rect">
            <a:avLst/>
          </a:prstGeom>
          <a:solidFill>
            <a:srgbClr val="37B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sp>
        <p:nvSpPr>
          <p:cNvPr id="10" name="Rectángulo 9"/>
          <p:cNvSpPr/>
          <p:nvPr/>
        </p:nvSpPr>
        <p:spPr>
          <a:xfrm rot="16200000" flipV="1">
            <a:off x="-2117648" y="3783861"/>
            <a:ext cx="5445342" cy="102863"/>
          </a:xfrm>
          <a:prstGeom prst="rect">
            <a:avLst/>
          </a:prstGeom>
          <a:solidFill>
            <a:srgbClr val="BC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4337" y="76988"/>
            <a:ext cx="949451" cy="1063625"/>
          </a:xfrm>
          <a:prstGeom prst="rect">
            <a:avLst/>
          </a:prstGeom>
        </p:spPr>
      </p:pic>
    </p:spTree>
    <p:extLst>
      <p:ext uri="{BB962C8B-B14F-4D97-AF65-F5344CB8AC3E}">
        <p14:creationId xmlns:p14="http://schemas.microsoft.com/office/powerpoint/2010/main" val="28021734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_tradnl"/>
              <a:t>Clic para editar título</a:t>
            </a: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7" name="Marcador de fecha 6"/>
          <p:cNvSpPr>
            <a:spLocks noGrp="1"/>
          </p:cNvSpPr>
          <p:nvPr>
            <p:ph type="dt" sz="half" idx="10"/>
          </p:nvPr>
        </p:nvSpPr>
        <p:spPr/>
        <p:txBody>
          <a:bodyPr/>
          <a:lstStyle/>
          <a:p>
            <a:fld id="{28085385-21D0-3D4E-8144-9ABFEE766847}" type="datetimeFigureOut">
              <a:rPr lang="es-ES_tradnl" smtClean="0"/>
              <a:t>04/07/2016</a:t>
            </a:fld>
            <a:endParaRPr lang="es-ES_tradnl"/>
          </a:p>
        </p:txBody>
      </p:sp>
      <p:sp>
        <p:nvSpPr>
          <p:cNvPr id="8" name="Marcador de pie de página 7"/>
          <p:cNvSpPr>
            <a:spLocks noGrp="1"/>
          </p:cNvSpPr>
          <p:nvPr>
            <p:ph type="ftr" sz="quarter" idx="11"/>
          </p:nvPr>
        </p:nvSpPr>
        <p:spPr/>
        <p:txBody>
          <a:bodyPr/>
          <a:lstStyle/>
          <a:p>
            <a:endParaRPr lang="es-ES_tradnl"/>
          </a:p>
        </p:txBody>
      </p:sp>
      <p:sp>
        <p:nvSpPr>
          <p:cNvPr id="9" name="Marcador de número de diapositiva 8"/>
          <p:cNvSpPr>
            <a:spLocks noGrp="1"/>
          </p:cNvSpPr>
          <p:nvPr>
            <p:ph type="sldNum" sz="quarter" idx="12"/>
          </p:nvPr>
        </p:nvSpPr>
        <p:spPr/>
        <p:txBody>
          <a:bodyPr/>
          <a:lstStyle/>
          <a:p>
            <a:fld id="{7B68E6B6-B275-9F4B-98F1-7E9D984BA9D7}" type="slidenum">
              <a:rPr lang="es-ES_tradnl" smtClean="0"/>
              <a:t>‹Nº›</a:t>
            </a:fld>
            <a:endParaRPr lang="es-ES_tradnl"/>
          </a:p>
        </p:txBody>
      </p:sp>
    </p:spTree>
    <p:extLst>
      <p:ext uri="{BB962C8B-B14F-4D97-AF65-F5344CB8AC3E}">
        <p14:creationId xmlns:p14="http://schemas.microsoft.com/office/powerpoint/2010/main" val="10518589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46_Diapositiva de título">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rot="16200000" flipV="1">
            <a:off x="882894" y="738049"/>
            <a:ext cx="5445343" cy="6194487"/>
          </a:xfrm>
          <a:prstGeom prst="rect">
            <a:avLst/>
          </a:prstGeom>
        </p:spPr>
      </p:pic>
      <p:pic>
        <p:nvPicPr>
          <p:cNvPr id="8" name="Imagen 7"/>
          <p:cNvPicPr>
            <a:picLocks noChangeAspect="1"/>
          </p:cNvPicPr>
          <p:nvPr/>
        </p:nvPicPr>
        <p:blipFill>
          <a:blip r:embed="rId3"/>
          <a:stretch>
            <a:fillRect/>
          </a:stretch>
        </p:blipFill>
        <p:spPr>
          <a:xfrm>
            <a:off x="5" y="49002"/>
            <a:ext cx="1353705" cy="1063625"/>
          </a:xfrm>
          <a:prstGeom prst="rect">
            <a:avLst/>
          </a:prstGeom>
        </p:spPr>
      </p:pic>
      <p:sp>
        <p:nvSpPr>
          <p:cNvPr id="9" name="Rectángulo 8"/>
          <p:cNvSpPr/>
          <p:nvPr/>
        </p:nvSpPr>
        <p:spPr>
          <a:xfrm rot="16200000" flipV="1">
            <a:off x="-1997108" y="3784600"/>
            <a:ext cx="5445343" cy="101385"/>
          </a:xfrm>
          <a:prstGeom prst="rect">
            <a:avLst/>
          </a:prstGeom>
          <a:solidFill>
            <a:srgbClr val="37B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sp>
        <p:nvSpPr>
          <p:cNvPr id="10" name="Rectángulo 9"/>
          <p:cNvSpPr/>
          <p:nvPr/>
        </p:nvSpPr>
        <p:spPr>
          <a:xfrm rot="16200000" flipV="1">
            <a:off x="-2117648" y="3783861"/>
            <a:ext cx="5445342" cy="102863"/>
          </a:xfrm>
          <a:prstGeom prst="rect">
            <a:avLst/>
          </a:prstGeom>
          <a:solidFill>
            <a:srgbClr val="BC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4337" y="76988"/>
            <a:ext cx="949451" cy="1063625"/>
          </a:xfrm>
          <a:prstGeom prst="rect">
            <a:avLst/>
          </a:prstGeom>
        </p:spPr>
      </p:pic>
    </p:spTree>
    <p:extLst>
      <p:ext uri="{BB962C8B-B14F-4D97-AF65-F5344CB8AC3E}">
        <p14:creationId xmlns:p14="http://schemas.microsoft.com/office/powerpoint/2010/main" val="29445957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47_Diapositiva de título">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rot="16200000" flipV="1">
            <a:off x="882894" y="738049"/>
            <a:ext cx="5445343" cy="6194487"/>
          </a:xfrm>
          <a:prstGeom prst="rect">
            <a:avLst/>
          </a:prstGeom>
        </p:spPr>
      </p:pic>
      <p:pic>
        <p:nvPicPr>
          <p:cNvPr id="8" name="Imagen 7"/>
          <p:cNvPicPr>
            <a:picLocks noChangeAspect="1"/>
          </p:cNvPicPr>
          <p:nvPr/>
        </p:nvPicPr>
        <p:blipFill>
          <a:blip r:embed="rId3"/>
          <a:stretch>
            <a:fillRect/>
          </a:stretch>
        </p:blipFill>
        <p:spPr>
          <a:xfrm>
            <a:off x="5" y="49002"/>
            <a:ext cx="1353705" cy="1063625"/>
          </a:xfrm>
          <a:prstGeom prst="rect">
            <a:avLst/>
          </a:prstGeom>
        </p:spPr>
      </p:pic>
      <p:sp>
        <p:nvSpPr>
          <p:cNvPr id="9" name="Rectángulo 8"/>
          <p:cNvSpPr/>
          <p:nvPr/>
        </p:nvSpPr>
        <p:spPr>
          <a:xfrm rot="16200000" flipV="1">
            <a:off x="-1997108" y="3784600"/>
            <a:ext cx="5445343" cy="101385"/>
          </a:xfrm>
          <a:prstGeom prst="rect">
            <a:avLst/>
          </a:prstGeom>
          <a:solidFill>
            <a:srgbClr val="37B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sp>
        <p:nvSpPr>
          <p:cNvPr id="10" name="Rectángulo 9"/>
          <p:cNvSpPr/>
          <p:nvPr/>
        </p:nvSpPr>
        <p:spPr>
          <a:xfrm rot="16200000" flipV="1">
            <a:off x="-2117648" y="3783861"/>
            <a:ext cx="5445342" cy="102863"/>
          </a:xfrm>
          <a:prstGeom prst="rect">
            <a:avLst/>
          </a:prstGeom>
          <a:solidFill>
            <a:srgbClr val="BC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4337" y="76988"/>
            <a:ext cx="949451" cy="1063625"/>
          </a:xfrm>
          <a:prstGeom prst="rect">
            <a:avLst/>
          </a:prstGeom>
        </p:spPr>
      </p:pic>
    </p:spTree>
    <p:extLst>
      <p:ext uri="{BB962C8B-B14F-4D97-AF65-F5344CB8AC3E}">
        <p14:creationId xmlns:p14="http://schemas.microsoft.com/office/powerpoint/2010/main" val="1932345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48_Diapositiva de título">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rot="16200000" flipV="1">
            <a:off x="882894" y="738049"/>
            <a:ext cx="5445343" cy="6194487"/>
          </a:xfrm>
          <a:prstGeom prst="rect">
            <a:avLst/>
          </a:prstGeom>
        </p:spPr>
      </p:pic>
      <p:pic>
        <p:nvPicPr>
          <p:cNvPr id="8" name="Imagen 7"/>
          <p:cNvPicPr>
            <a:picLocks noChangeAspect="1"/>
          </p:cNvPicPr>
          <p:nvPr/>
        </p:nvPicPr>
        <p:blipFill>
          <a:blip r:embed="rId3"/>
          <a:stretch>
            <a:fillRect/>
          </a:stretch>
        </p:blipFill>
        <p:spPr>
          <a:xfrm>
            <a:off x="5" y="49002"/>
            <a:ext cx="1353705" cy="1063625"/>
          </a:xfrm>
          <a:prstGeom prst="rect">
            <a:avLst/>
          </a:prstGeom>
        </p:spPr>
      </p:pic>
      <p:sp>
        <p:nvSpPr>
          <p:cNvPr id="9" name="Rectángulo 8"/>
          <p:cNvSpPr/>
          <p:nvPr/>
        </p:nvSpPr>
        <p:spPr>
          <a:xfrm rot="16200000" flipV="1">
            <a:off x="-1997108" y="3784600"/>
            <a:ext cx="5445343" cy="101385"/>
          </a:xfrm>
          <a:prstGeom prst="rect">
            <a:avLst/>
          </a:prstGeom>
          <a:solidFill>
            <a:srgbClr val="37B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sp>
        <p:nvSpPr>
          <p:cNvPr id="10" name="Rectángulo 9"/>
          <p:cNvSpPr/>
          <p:nvPr/>
        </p:nvSpPr>
        <p:spPr>
          <a:xfrm rot="16200000" flipV="1">
            <a:off x="-2117648" y="3783861"/>
            <a:ext cx="5445342" cy="102863"/>
          </a:xfrm>
          <a:prstGeom prst="rect">
            <a:avLst/>
          </a:prstGeom>
          <a:solidFill>
            <a:srgbClr val="BC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4337" y="76988"/>
            <a:ext cx="949451" cy="1063625"/>
          </a:xfrm>
          <a:prstGeom prst="rect">
            <a:avLst/>
          </a:prstGeom>
        </p:spPr>
      </p:pic>
    </p:spTree>
    <p:extLst>
      <p:ext uri="{BB962C8B-B14F-4D97-AF65-F5344CB8AC3E}">
        <p14:creationId xmlns:p14="http://schemas.microsoft.com/office/powerpoint/2010/main" val="4975861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49_Diapositiva de título">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rot="16200000" flipV="1">
            <a:off x="882894" y="738049"/>
            <a:ext cx="5445343" cy="6194487"/>
          </a:xfrm>
          <a:prstGeom prst="rect">
            <a:avLst/>
          </a:prstGeom>
        </p:spPr>
      </p:pic>
      <p:pic>
        <p:nvPicPr>
          <p:cNvPr id="8" name="Imagen 7"/>
          <p:cNvPicPr>
            <a:picLocks noChangeAspect="1"/>
          </p:cNvPicPr>
          <p:nvPr/>
        </p:nvPicPr>
        <p:blipFill>
          <a:blip r:embed="rId3"/>
          <a:stretch>
            <a:fillRect/>
          </a:stretch>
        </p:blipFill>
        <p:spPr>
          <a:xfrm>
            <a:off x="5" y="49002"/>
            <a:ext cx="1353705" cy="1063625"/>
          </a:xfrm>
          <a:prstGeom prst="rect">
            <a:avLst/>
          </a:prstGeom>
        </p:spPr>
      </p:pic>
      <p:sp>
        <p:nvSpPr>
          <p:cNvPr id="9" name="Rectángulo 8"/>
          <p:cNvSpPr/>
          <p:nvPr/>
        </p:nvSpPr>
        <p:spPr>
          <a:xfrm rot="16200000" flipV="1">
            <a:off x="-1997108" y="3784600"/>
            <a:ext cx="5445343" cy="101385"/>
          </a:xfrm>
          <a:prstGeom prst="rect">
            <a:avLst/>
          </a:prstGeom>
          <a:solidFill>
            <a:srgbClr val="37B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sp>
        <p:nvSpPr>
          <p:cNvPr id="10" name="Rectángulo 9"/>
          <p:cNvSpPr/>
          <p:nvPr/>
        </p:nvSpPr>
        <p:spPr>
          <a:xfrm rot="16200000" flipV="1">
            <a:off x="-2117648" y="3783861"/>
            <a:ext cx="5445342" cy="102863"/>
          </a:xfrm>
          <a:prstGeom prst="rect">
            <a:avLst/>
          </a:prstGeom>
          <a:solidFill>
            <a:srgbClr val="BC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4337" y="76988"/>
            <a:ext cx="949451" cy="1063625"/>
          </a:xfrm>
          <a:prstGeom prst="rect">
            <a:avLst/>
          </a:prstGeom>
        </p:spPr>
      </p:pic>
    </p:spTree>
    <p:extLst>
      <p:ext uri="{BB962C8B-B14F-4D97-AF65-F5344CB8AC3E}">
        <p14:creationId xmlns:p14="http://schemas.microsoft.com/office/powerpoint/2010/main" val="26798018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50_Diapositiva de título">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rot="16200000" flipV="1">
            <a:off x="882894" y="738049"/>
            <a:ext cx="5445343" cy="6194487"/>
          </a:xfrm>
          <a:prstGeom prst="rect">
            <a:avLst/>
          </a:prstGeom>
        </p:spPr>
      </p:pic>
      <p:pic>
        <p:nvPicPr>
          <p:cNvPr id="8" name="Imagen 7"/>
          <p:cNvPicPr>
            <a:picLocks noChangeAspect="1"/>
          </p:cNvPicPr>
          <p:nvPr/>
        </p:nvPicPr>
        <p:blipFill>
          <a:blip r:embed="rId3"/>
          <a:stretch>
            <a:fillRect/>
          </a:stretch>
        </p:blipFill>
        <p:spPr>
          <a:xfrm>
            <a:off x="5" y="49002"/>
            <a:ext cx="1353705" cy="1063625"/>
          </a:xfrm>
          <a:prstGeom prst="rect">
            <a:avLst/>
          </a:prstGeom>
        </p:spPr>
      </p:pic>
      <p:sp>
        <p:nvSpPr>
          <p:cNvPr id="9" name="Rectángulo 8"/>
          <p:cNvSpPr/>
          <p:nvPr/>
        </p:nvSpPr>
        <p:spPr>
          <a:xfrm rot="16200000" flipV="1">
            <a:off x="-1997108" y="3784600"/>
            <a:ext cx="5445343" cy="101385"/>
          </a:xfrm>
          <a:prstGeom prst="rect">
            <a:avLst/>
          </a:prstGeom>
          <a:solidFill>
            <a:srgbClr val="37B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sp>
        <p:nvSpPr>
          <p:cNvPr id="10" name="Rectángulo 9"/>
          <p:cNvSpPr/>
          <p:nvPr/>
        </p:nvSpPr>
        <p:spPr>
          <a:xfrm rot="16200000" flipV="1">
            <a:off x="-2117648" y="3783861"/>
            <a:ext cx="5445342" cy="102863"/>
          </a:xfrm>
          <a:prstGeom prst="rect">
            <a:avLst/>
          </a:prstGeom>
          <a:solidFill>
            <a:srgbClr val="BC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4337" y="76988"/>
            <a:ext cx="949451" cy="1063625"/>
          </a:xfrm>
          <a:prstGeom prst="rect">
            <a:avLst/>
          </a:prstGeom>
        </p:spPr>
      </p:pic>
    </p:spTree>
    <p:extLst>
      <p:ext uri="{BB962C8B-B14F-4D97-AF65-F5344CB8AC3E}">
        <p14:creationId xmlns:p14="http://schemas.microsoft.com/office/powerpoint/2010/main" val="8003930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51_Diapositiva de título">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rot="16200000" flipV="1">
            <a:off x="882894" y="738049"/>
            <a:ext cx="5445343" cy="6194487"/>
          </a:xfrm>
          <a:prstGeom prst="rect">
            <a:avLst/>
          </a:prstGeom>
        </p:spPr>
      </p:pic>
      <p:pic>
        <p:nvPicPr>
          <p:cNvPr id="8" name="Imagen 7"/>
          <p:cNvPicPr>
            <a:picLocks noChangeAspect="1"/>
          </p:cNvPicPr>
          <p:nvPr/>
        </p:nvPicPr>
        <p:blipFill>
          <a:blip r:embed="rId3"/>
          <a:stretch>
            <a:fillRect/>
          </a:stretch>
        </p:blipFill>
        <p:spPr>
          <a:xfrm>
            <a:off x="5" y="49002"/>
            <a:ext cx="1353705" cy="1063625"/>
          </a:xfrm>
          <a:prstGeom prst="rect">
            <a:avLst/>
          </a:prstGeom>
        </p:spPr>
      </p:pic>
      <p:sp>
        <p:nvSpPr>
          <p:cNvPr id="9" name="Rectángulo 8"/>
          <p:cNvSpPr/>
          <p:nvPr/>
        </p:nvSpPr>
        <p:spPr>
          <a:xfrm rot="16200000" flipV="1">
            <a:off x="-1997108" y="3784600"/>
            <a:ext cx="5445343" cy="101385"/>
          </a:xfrm>
          <a:prstGeom prst="rect">
            <a:avLst/>
          </a:prstGeom>
          <a:solidFill>
            <a:srgbClr val="37B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sp>
        <p:nvSpPr>
          <p:cNvPr id="10" name="Rectángulo 9"/>
          <p:cNvSpPr/>
          <p:nvPr/>
        </p:nvSpPr>
        <p:spPr>
          <a:xfrm rot="16200000" flipV="1">
            <a:off x="-2117648" y="3783861"/>
            <a:ext cx="5445342" cy="102863"/>
          </a:xfrm>
          <a:prstGeom prst="rect">
            <a:avLst/>
          </a:prstGeom>
          <a:solidFill>
            <a:srgbClr val="BC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4337" y="76988"/>
            <a:ext cx="949451" cy="1063625"/>
          </a:xfrm>
          <a:prstGeom prst="rect">
            <a:avLst/>
          </a:prstGeom>
        </p:spPr>
      </p:pic>
    </p:spTree>
    <p:extLst>
      <p:ext uri="{BB962C8B-B14F-4D97-AF65-F5344CB8AC3E}">
        <p14:creationId xmlns:p14="http://schemas.microsoft.com/office/powerpoint/2010/main" val="24311208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52_Diapositiva de título">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rot="16200000" flipV="1">
            <a:off x="882894" y="738049"/>
            <a:ext cx="5445343" cy="6194487"/>
          </a:xfrm>
          <a:prstGeom prst="rect">
            <a:avLst/>
          </a:prstGeom>
        </p:spPr>
      </p:pic>
      <p:pic>
        <p:nvPicPr>
          <p:cNvPr id="8" name="Imagen 7"/>
          <p:cNvPicPr>
            <a:picLocks noChangeAspect="1"/>
          </p:cNvPicPr>
          <p:nvPr/>
        </p:nvPicPr>
        <p:blipFill>
          <a:blip r:embed="rId3"/>
          <a:stretch>
            <a:fillRect/>
          </a:stretch>
        </p:blipFill>
        <p:spPr>
          <a:xfrm>
            <a:off x="5" y="49002"/>
            <a:ext cx="1353705" cy="1063625"/>
          </a:xfrm>
          <a:prstGeom prst="rect">
            <a:avLst/>
          </a:prstGeom>
        </p:spPr>
      </p:pic>
      <p:sp>
        <p:nvSpPr>
          <p:cNvPr id="9" name="Rectángulo 8"/>
          <p:cNvSpPr/>
          <p:nvPr/>
        </p:nvSpPr>
        <p:spPr>
          <a:xfrm rot="16200000" flipV="1">
            <a:off x="-1997108" y="3784600"/>
            <a:ext cx="5445343" cy="101385"/>
          </a:xfrm>
          <a:prstGeom prst="rect">
            <a:avLst/>
          </a:prstGeom>
          <a:solidFill>
            <a:srgbClr val="37B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sp>
        <p:nvSpPr>
          <p:cNvPr id="10" name="Rectángulo 9"/>
          <p:cNvSpPr/>
          <p:nvPr/>
        </p:nvSpPr>
        <p:spPr>
          <a:xfrm rot="16200000" flipV="1">
            <a:off x="-2117648" y="3783861"/>
            <a:ext cx="5445342" cy="102863"/>
          </a:xfrm>
          <a:prstGeom prst="rect">
            <a:avLst/>
          </a:prstGeom>
          <a:solidFill>
            <a:srgbClr val="BC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4337" y="76988"/>
            <a:ext cx="949451" cy="1063625"/>
          </a:xfrm>
          <a:prstGeom prst="rect">
            <a:avLst/>
          </a:prstGeom>
        </p:spPr>
      </p:pic>
    </p:spTree>
    <p:extLst>
      <p:ext uri="{BB962C8B-B14F-4D97-AF65-F5344CB8AC3E}">
        <p14:creationId xmlns:p14="http://schemas.microsoft.com/office/powerpoint/2010/main" val="37280499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53_Diapositiva de título">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rot="16200000" flipV="1">
            <a:off x="882894" y="738049"/>
            <a:ext cx="5445343" cy="6194487"/>
          </a:xfrm>
          <a:prstGeom prst="rect">
            <a:avLst/>
          </a:prstGeom>
        </p:spPr>
      </p:pic>
      <p:pic>
        <p:nvPicPr>
          <p:cNvPr id="8" name="Imagen 7"/>
          <p:cNvPicPr>
            <a:picLocks noChangeAspect="1"/>
          </p:cNvPicPr>
          <p:nvPr/>
        </p:nvPicPr>
        <p:blipFill>
          <a:blip r:embed="rId3"/>
          <a:stretch>
            <a:fillRect/>
          </a:stretch>
        </p:blipFill>
        <p:spPr>
          <a:xfrm>
            <a:off x="5" y="49002"/>
            <a:ext cx="1353705" cy="1063625"/>
          </a:xfrm>
          <a:prstGeom prst="rect">
            <a:avLst/>
          </a:prstGeom>
        </p:spPr>
      </p:pic>
      <p:sp>
        <p:nvSpPr>
          <p:cNvPr id="9" name="Rectángulo 8"/>
          <p:cNvSpPr/>
          <p:nvPr/>
        </p:nvSpPr>
        <p:spPr>
          <a:xfrm rot="16200000" flipV="1">
            <a:off x="-1997108" y="3784600"/>
            <a:ext cx="5445343" cy="101385"/>
          </a:xfrm>
          <a:prstGeom prst="rect">
            <a:avLst/>
          </a:prstGeom>
          <a:solidFill>
            <a:srgbClr val="37B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sp>
        <p:nvSpPr>
          <p:cNvPr id="10" name="Rectángulo 9"/>
          <p:cNvSpPr/>
          <p:nvPr/>
        </p:nvSpPr>
        <p:spPr>
          <a:xfrm rot="16200000" flipV="1">
            <a:off x="-2117648" y="3783861"/>
            <a:ext cx="5445342" cy="102863"/>
          </a:xfrm>
          <a:prstGeom prst="rect">
            <a:avLst/>
          </a:prstGeom>
          <a:solidFill>
            <a:srgbClr val="BC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4337" y="76988"/>
            <a:ext cx="949451" cy="1063625"/>
          </a:xfrm>
          <a:prstGeom prst="rect">
            <a:avLst/>
          </a:prstGeom>
        </p:spPr>
      </p:pic>
    </p:spTree>
    <p:extLst>
      <p:ext uri="{BB962C8B-B14F-4D97-AF65-F5344CB8AC3E}">
        <p14:creationId xmlns:p14="http://schemas.microsoft.com/office/powerpoint/2010/main" val="24304222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54_Diapositiva de título">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rot="16200000" flipV="1">
            <a:off x="882894" y="738049"/>
            <a:ext cx="5445343" cy="6194487"/>
          </a:xfrm>
          <a:prstGeom prst="rect">
            <a:avLst/>
          </a:prstGeom>
        </p:spPr>
      </p:pic>
      <p:pic>
        <p:nvPicPr>
          <p:cNvPr id="8" name="Imagen 7"/>
          <p:cNvPicPr>
            <a:picLocks noChangeAspect="1"/>
          </p:cNvPicPr>
          <p:nvPr/>
        </p:nvPicPr>
        <p:blipFill>
          <a:blip r:embed="rId3"/>
          <a:stretch>
            <a:fillRect/>
          </a:stretch>
        </p:blipFill>
        <p:spPr>
          <a:xfrm>
            <a:off x="5" y="49002"/>
            <a:ext cx="1353705" cy="1063625"/>
          </a:xfrm>
          <a:prstGeom prst="rect">
            <a:avLst/>
          </a:prstGeom>
        </p:spPr>
      </p:pic>
      <p:sp>
        <p:nvSpPr>
          <p:cNvPr id="9" name="Rectángulo 8"/>
          <p:cNvSpPr/>
          <p:nvPr/>
        </p:nvSpPr>
        <p:spPr>
          <a:xfrm rot="16200000" flipV="1">
            <a:off x="-1997108" y="3784600"/>
            <a:ext cx="5445343" cy="101385"/>
          </a:xfrm>
          <a:prstGeom prst="rect">
            <a:avLst/>
          </a:prstGeom>
          <a:solidFill>
            <a:srgbClr val="37B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sp>
        <p:nvSpPr>
          <p:cNvPr id="10" name="Rectángulo 9"/>
          <p:cNvSpPr/>
          <p:nvPr/>
        </p:nvSpPr>
        <p:spPr>
          <a:xfrm rot="16200000" flipV="1">
            <a:off x="-2117648" y="3783861"/>
            <a:ext cx="5445342" cy="102863"/>
          </a:xfrm>
          <a:prstGeom prst="rect">
            <a:avLst/>
          </a:prstGeom>
          <a:solidFill>
            <a:srgbClr val="BC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4337" y="76988"/>
            <a:ext cx="949451" cy="1063625"/>
          </a:xfrm>
          <a:prstGeom prst="rect">
            <a:avLst/>
          </a:prstGeom>
        </p:spPr>
      </p:pic>
    </p:spTree>
    <p:extLst>
      <p:ext uri="{BB962C8B-B14F-4D97-AF65-F5344CB8AC3E}">
        <p14:creationId xmlns:p14="http://schemas.microsoft.com/office/powerpoint/2010/main" val="42618286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55_Diapositiva de título">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rot="16200000" flipV="1">
            <a:off x="882894" y="738049"/>
            <a:ext cx="5445343" cy="6194487"/>
          </a:xfrm>
          <a:prstGeom prst="rect">
            <a:avLst/>
          </a:prstGeom>
        </p:spPr>
      </p:pic>
      <p:pic>
        <p:nvPicPr>
          <p:cNvPr id="8" name="Imagen 7"/>
          <p:cNvPicPr>
            <a:picLocks noChangeAspect="1"/>
          </p:cNvPicPr>
          <p:nvPr/>
        </p:nvPicPr>
        <p:blipFill>
          <a:blip r:embed="rId3"/>
          <a:stretch>
            <a:fillRect/>
          </a:stretch>
        </p:blipFill>
        <p:spPr>
          <a:xfrm>
            <a:off x="5" y="49002"/>
            <a:ext cx="1353705" cy="1063625"/>
          </a:xfrm>
          <a:prstGeom prst="rect">
            <a:avLst/>
          </a:prstGeom>
        </p:spPr>
      </p:pic>
      <p:sp>
        <p:nvSpPr>
          <p:cNvPr id="9" name="Rectángulo 8"/>
          <p:cNvSpPr/>
          <p:nvPr/>
        </p:nvSpPr>
        <p:spPr>
          <a:xfrm rot="16200000" flipV="1">
            <a:off x="-1997108" y="3784600"/>
            <a:ext cx="5445343" cy="101385"/>
          </a:xfrm>
          <a:prstGeom prst="rect">
            <a:avLst/>
          </a:prstGeom>
          <a:solidFill>
            <a:srgbClr val="37B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sp>
        <p:nvSpPr>
          <p:cNvPr id="10" name="Rectángulo 9"/>
          <p:cNvSpPr/>
          <p:nvPr/>
        </p:nvSpPr>
        <p:spPr>
          <a:xfrm rot="16200000" flipV="1">
            <a:off x="-2117648" y="3783861"/>
            <a:ext cx="5445342" cy="102863"/>
          </a:xfrm>
          <a:prstGeom prst="rect">
            <a:avLst/>
          </a:prstGeom>
          <a:solidFill>
            <a:srgbClr val="BC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4337" y="76988"/>
            <a:ext cx="949451" cy="1063625"/>
          </a:xfrm>
          <a:prstGeom prst="rect">
            <a:avLst/>
          </a:prstGeom>
        </p:spPr>
      </p:pic>
    </p:spTree>
    <p:extLst>
      <p:ext uri="{BB962C8B-B14F-4D97-AF65-F5344CB8AC3E}">
        <p14:creationId xmlns:p14="http://schemas.microsoft.com/office/powerpoint/2010/main" val="40631116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fecha 2"/>
          <p:cNvSpPr>
            <a:spLocks noGrp="1"/>
          </p:cNvSpPr>
          <p:nvPr>
            <p:ph type="dt" sz="half" idx="10"/>
          </p:nvPr>
        </p:nvSpPr>
        <p:spPr/>
        <p:txBody>
          <a:bodyPr/>
          <a:lstStyle/>
          <a:p>
            <a:fld id="{28085385-21D0-3D4E-8144-9ABFEE766847}" type="datetimeFigureOut">
              <a:rPr lang="es-ES_tradnl" smtClean="0"/>
              <a:t>04/07/2016</a:t>
            </a:fld>
            <a:endParaRPr lang="es-ES_tradnl"/>
          </a:p>
        </p:txBody>
      </p:sp>
      <p:sp>
        <p:nvSpPr>
          <p:cNvPr id="4" name="Marcador de pie de página 3"/>
          <p:cNvSpPr>
            <a:spLocks noGrp="1"/>
          </p:cNvSpPr>
          <p:nvPr>
            <p:ph type="ftr" sz="quarter" idx="11"/>
          </p:nvPr>
        </p:nvSpPr>
        <p:spPr/>
        <p:txBody>
          <a:bodyPr/>
          <a:lstStyle/>
          <a:p>
            <a:endParaRPr lang="es-ES_tradnl"/>
          </a:p>
        </p:txBody>
      </p:sp>
      <p:sp>
        <p:nvSpPr>
          <p:cNvPr id="5" name="Marcador de número de diapositiva 4"/>
          <p:cNvSpPr>
            <a:spLocks noGrp="1"/>
          </p:cNvSpPr>
          <p:nvPr>
            <p:ph type="sldNum" sz="quarter" idx="12"/>
          </p:nvPr>
        </p:nvSpPr>
        <p:spPr/>
        <p:txBody>
          <a:bodyPr/>
          <a:lstStyle/>
          <a:p>
            <a:fld id="{7B68E6B6-B275-9F4B-98F1-7E9D984BA9D7}" type="slidenum">
              <a:rPr lang="es-ES_tradnl" smtClean="0"/>
              <a:t>‹Nº›</a:t>
            </a:fld>
            <a:endParaRPr lang="es-ES_tradnl"/>
          </a:p>
        </p:txBody>
      </p:sp>
    </p:spTree>
    <p:extLst>
      <p:ext uri="{BB962C8B-B14F-4D97-AF65-F5344CB8AC3E}">
        <p14:creationId xmlns:p14="http://schemas.microsoft.com/office/powerpoint/2010/main" val="109596618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56_Diapositiva de título">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rot="16200000" flipV="1">
            <a:off x="882894" y="738049"/>
            <a:ext cx="5445343" cy="6194487"/>
          </a:xfrm>
          <a:prstGeom prst="rect">
            <a:avLst/>
          </a:prstGeom>
        </p:spPr>
      </p:pic>
      <p:pic>
        <p:nvPicPr>
          <p:cNvPr id="8" name="Imagen 7"/>
          <p:cNvPicPr>
            <a:picLocks noChangeAspect="1"/>
          </p:cNvPicPr>
          <p:nvPr/>
        </p:nvPicPr>
        <p:blipFill>
          <a:blip r:embed="rId3"/>
          <a:stretch>
            <a:fillRect/>
          </a:stretch>
        </p:blipFill>
        <p:spPr>
          <a:xfrm>
            <a:off x="5" y="49002"/>
            <a:ext cx="1353705" cy="1063625"/>
          </a:xfrm>
          <a:prstGeom prst="rect">
            <a:avLst/>
          </a:prstGeom>
        </p:spPr>
      </p:pic>
      <p:sp>
        <p:nvSpPr>
          <p:cNvPr id="9" name="Rectángulo 8"/>
          <p:cNvSpPr/>
          <p:nvPr/>
        </p:nvSpPr>
        <p:spPr>
          <a:xfrm rot="16200000" flipV="1">
            <a:off x="-1997108" y="3784600"/>
            <a:ext cx="5445343" cy="101385"/>
          </a:xfrm>
          <a:prstGeom prst="rect">
            <a:avLst/>
          </a:prstGeom>
          <a:solidFill>
            <a:srgbClr val="37B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sp>
        <p:nvSpPr>
          <p:cNvPr id="10" name="Rectángulo 9"/>
          <p:cNvSpPr/>
          <p:nvPr/>
        </p:nvSpPr>
        <p:spPr>
          <a:xfrm rot="16200000" flipV="1">
            <a:off x="-2117648" y="3783861"/>
            <a:ext cx="5445342" cy="102863"/>
          </a:xfrm>
          <a:prstGeom prst="rect">
            <a:avLst/>
          </a:prstGeom>
          <a:solidFill>
            <a:srgbClr val="BC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4337" y="76988"/>
            <a:ext cx="949451" cy="1063625"/>
          </a:xfrm>
          <a:prstGeom prst="rect">
            <a:avLst/>
          </a:prstGeom>
        </p:spPr>
      </p:pic>
    </p:spTree>
    <p:extLst>
      <p:ext uri="{BB962C8B-B14F-4D97-AF65-F5344CB8AC3E}">
        <p14:creationId xmlns:p14="http://schemas.microsoft.com/office/powerpoint/2010/main" val="8717506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57_Diapositiva de título">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rot="16200000" flipV="1">
            <a:off x="882894" y="738049"/>
            <a:ext cx="5445343" cy="6194487"/>
          </a:xfrm>
          <a:prstGeom prst="rect">
            <a:avLst/>
          </a:prstGeom>
        </p:spPr>
      </p:pic>
      <p:pic>
        <p:nvPicPr>
          <p:cNvPr id="8" name="Imagen 7"/>
          <p:cNvPicPr>
            <a:picLocks noChangeAspect="1"/>
          </p:cNvPicPr>
          <p:nvPr/>
        </p:nvPicPr>
        <p:blipFill>
          <a:blip r:embed="rId3"/>
          <a:stretch>
            <a:fillRect/>
          </a:stretch>
        </p:blipFill>
        <p:spPr>
          <a:xfrm>
            <a:off x="5" y="49002"/>
            <a:ext cx="1353705" cy="1063625"/>
          </a:xfrm>
          <a:prstGeom prst="rect">
            <a:avLst/>
          </a:prstGeom>
        </p:spPr>
      </p:pic>
      <p:sp>
        <p:nvSpPr>
          <p:cNvPr id="9" name="Rectángulo 8"/>
          <p:cNvSpPr/>
          <p:nvPr/>
        </p:nvSpPr>
        <p:spPr>
          <a:xfrm rot="16200000" flipV="1">
            <a:off x="-1997108" y="3784600"/>
            <a:ext cx="5445343" cy="101385"/>
          </a:xfrm>
          <a:prstGeom prst="rect">
            <a:avLst/>
          </a:prstGeom>
          <a:solidFill>
            <a:srgbClr val="37B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sp>
        <p:nvSpPr>
          <p:cNvPr id="10" name="Rectángulo 9"/>
          <p:cNvSpPr/>
          <p:nvPr/>
        </p:nvSpPr>
        <p:spPr>
          <a:xfrm rot="16200000" flipV="1">
            <a:off x="-2117648" y="3783861"/>
            <a:ext cx="5445342" cy="102863"/>
          </a:xfrm>
          <a:prstGeom prst="rect">
            <a:avLst/>
          </a:prstGeom>
          <a:solidFill>
            <a:srgbClr val="BC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4337" y="76988"/>
            <a:ext cx="949451" cy="1063625"/>
          </a:xfrm>
          <a:prstGeom prst="rect">
            <a:avLst/>
          </a:prstGeom>
        </p:spPr>
      </p:pic>
    </p:spTree>
    <p:extLst>
      <p:ext uri="{BB962C8B-B14F-4D97-AF65-F5344CB8AC3E}">
        <p14:creationId xmlns:p14="http://schemas.microsoft.com/office/powerpoint/2010/main" val="10938546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58_Diapositiva de título">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rot="16200000" flipV="1">
            <a:off x="882894" y="738049"/>
            <a:ext cx="5445343" cy="6194487"/>
          </a:xfrm>
          <a:prstGeom prst="rect">
            <a:avLst/>
          </a:prstGeom>
        </p:spPr>
      </p:pic>
      <p:pic>
        <p:nvPicPr>
          <p:cNvPr id="8" name="Imagen 7"/>
          <p:cNvPicPr>
            <a:picLocks noChangeAspect="1"/>
          </p:cNvPicPr>
          <p:nvPr/>
        </p:nvPicPr>
        <p:blipFill>
          <a:blip r:embed="rId3"/>
          <a:stretch>
            <a:fillRect/>
          </a:stretch>
        </p:blipFill>
        <p:spPr>
          <a:xfrm>
            <a:off x="5" y="49002"/>
            <a:ext cx="1353705" cy="1063625"/>
          </a:xfrm>
          <a:prstGeom prst="rect">
            <a:avLst/>
          </a:prstGeom>
        </p:spPr>
      </p:pic>
      <p:sp>
        <p:nvSpPr>
          <p:cNvPr id="9" name="Rectángulo 8"/>
          <p:cNvSpPr/>
          <p:nvPr/>
        </p:nvSpPr>
        <p:spPr>
          <a:xfrm rot="16200000" flipV="1">
            <a:off x="-1997108" y="3784600"/>
            <a:ext cx="5445343" cy="101385"/>
          </a:xfrm>
          <a:prstGeom prst="rect">
            <a:avLst/>
          </a:prstGeom>
          <a:solidFill>
            <a:srgbClr val="37B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sp>
        <p:nvSpPr>
          <p:cNvPr id="10" name="Rectángulo 9"/>
          <p:cNvSpPr/>
          <p:nvPr/>
        </p:nvSpPr>
        <p:spPr>
          <a:xfrm rot="16200000" flipV="1">
            <a:off x="-2117648" y="3783861"/>
            <a:ext cx="5445342" cy="102863"/>
          </a:xfrm>
          <a:prstGeom prst="rect">
            <a:avLst/>
          </a:prstGeom>
          <a:solidFill>
            <a:srgbClr val="BC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4337" y="76988"/>
            <a:ext cx="949451" cy="1063625"/>
          </a:xfrm>
          <a:prstGeom prst="rect">
            <a:avLst/>
          </a:prstGeom>
        </p:spPr>
      </p:pic>
    </p:spTree>
    <p:extLst>
      <p:ext uri="{BB962C8B-B14F-4D97-AF65-F5344CB8AC3E}">
        <p14:creationId xmlns:p14="http://schemas.microsoft.com/office/powerpoint/2010/main" val="19978831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59_Diapositiva de título">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rot="16200000" flipV="1">
            <a:off x="882894" y="738049"/>
            <a:ext cx="5445343" cy="6194487"/>
          </a:xfrm>
          <a:prstGeom prst="rect">
            <a:avLst/>
          </a:prstGeom>
        </p:spPr>
      </p:pic>
      <p:pic>
        <p:nvPicPr>
          <p:cNvPr id="8" name="Imagen 7"/>
          <p:cNvPicPr>
            <a:picLocks noChangeAspect="1"/>
          </p:cNvPicPr>
          <p:nvPr/>
        </p:nvPicPr>
        <p:blipFill>
          <a:blip r:embed="rId3"/>
          <a:stretch>
            <a:fillRect/>
          </a:stretch>
        </p:blipFill>
        <p:spPr>
          <a:xfrm>
            <a:off x="5" y="49002"/>
            <a:ext cx="1353705" cy="1063625"/>
          </a:xfrm>
          <a:prstGeom prst="rect">
            <a:avLst/>
          </a:prstGeom>
        </p:spPr>
      </p:pic>
      <p:sp>
        <p:nvSpPr>
          <p:cNvPr id="9" name="Rectángulo 8"/>
          <p:cNvSpPr/>
          <p:nvPr/>
        </p:nvSpPr>
        <p:spPr>
          <a:xfrm rot="16200000" flipV="1">
            <a:off x="-1997108" y="3784600"/>
            <a:ext cx="5445343" cy="101385"/>
          </a:xfrm>
          <a:prstGeom prst="rect">
            <a:avLst/>
          </a:prstGeom>
          <a:solidFill>
            <a:srgbClr val="37B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sp>
        <p:nvSpPr>
          <p:cNvPr id="10" name="Rectángulo 9"/>
          <p:cNvSpPr/>
          <p:nvPr/>
        </p:nvSpPr>
        <p:spPr>
          <a:xfrm rot="16200000" flipV="1">
            <a:off x="-2117648" y="3783861"/>
            <a:ext cx="5445342" cy="102863"/>
          </a:xfrm>
          <a:prstGeom prst="rect">
            <a:avLst/>
          </a:prstGeom>
          <a:solidFill>
            <a:srgbClr val="BC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4337" y="76988"/>
            <a:ext cx="949451" cy="1063625"/>
          </a:xfrm>
          <a:prstGeom prst="rect">
            <a:avLst/>
          </a:prstGeom>
        </p:spPr>
      </p:pic>
    </p:spTree>
    <p:extLst>
      <p:ext uri="{BB962C8B-B14F-4D97-AF65-F5344CB8AC3E}">
        <p14:creationId xmlns:p14="http://schemas.microsoft.com/office/powerpoint/2010/main" val="11605702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41_Diapositiva de título">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rot="16200000" flipV="1">
            <a:off x="882894" y="738049"/>
            <a:ext cx="5445343" cy="6194487"/>
          </a:xfrm>
          <a:prstGeom prst="rect">
            <a:avLst/>
          </a:prstGeom>
        </p:spPr>
      </p:pic>
      <p:pic>
        <p:nvPicPr>
          <p:cNvPr id="8" name="Imagen 7"/>
          <p:cNvPicPr>
            <a:picLocks noChangeAspect="1"/>
          </p:cNvPicPr>
          <p:nvPr/>
        </p:nvPicPr>
        <p:blipFill>
          <a:blip r:embed="rId3"/>
          <a:stretch>
            <a:fillRect/>
          </a:stretch>
        </p:blipFill>
        <p:spPr>
          <a:xfrm>
            <a:off x="5" y="49002"/>
            <a:ext cx="1353705" cy="1063625"/>
          </a:xfrm>
          <a:prstGeom prst="rect">
            <a:avLst/>
          </a:prstGeom>
        </p:spPr>
      </p:pic>
      <p:sp>
        <p:nvSpPr>
          <p:cNvPr id="9" name="Rectángulo 8"/>
          <p:cNvSpPr/>
          <p:nvPr/>
        </p:nvSpPr>
        <p:spPr>
          <a:xfrm rot="16200000" flipV="1">
            <a:off x="-1997108" y="3784600"/>
            <a:ext cx="5445343" cy="101385"/>
          </a:xfrm>
          <a:prstGeom prst="rect">
            <a:avLst/>
          </a:prstGeom>
          <a:solidFill>
            <a:srgbClr val="37B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sp>
        <p:nvSpPr>
          <p:cNvPr id="10" name="Rectángulo 9"/>
          <p:cNvSpPr/>
          <p:nvPr/>
        </p:nvSpPr>
        <p:spPr>
          <a:xfrm rot="16200000" flipV="1">
            <a:off x="-2117648" y="3783861"/>
            <a:ext cx="5445342" cy="102863"/>
          </a:xfrm>
          <a:prstGeom prst="rect">
            <a:avLst/>
          </a:prstGeom>
          <a:solidFill>
            <a:srgbClr val="BC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4337" y="76988"/>
            <a:ext cx="949451" cy="1063625"/>
          </a:xfrm>
          <a:prstGeom prst="rect">
            <a:avLst/>
          </a:prstGeom>
        </p:spPr>
      </p:pic>
    </p:spTree>
    <p:extLst>
      <p:ext uri="{BB962C8B-B14F-4D97-AF65-F5344CB8AC3E}">
        <p14:creationId xmlns:p14="http://schemas.microsoft.com/office/powerpoint/2010/main" val="58623537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42_Diapositiva de título">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rot="16200000" flipV="1">
            <a:off x="882894" y="738049"/>
            <a:ext cx="5445343" cy="6194487"/>
          </a:xfrm>
          <a:prstGeom prst="rect">
            <a:avLst/>
          </a:prstGeom>
        </p:spPr>
      </p:pic>
      <p:pic>
        <p:nvPicPr>
          <p:cNvPr id="8" name="Imagen 7"/>
          <p:cNvPicPr>
            <a:picLocks noChangeAspect="1"/>
          </p:cNvPicPr>
          <p:nvPr/>
        </p:nvPicPr>
        <p:blipFill>
          <a:blip r:embed="rId3"/>
          <a:stretch>
            <a:fillRect/>
          </a:stretch>
        </p:blipFill>
        <p:spPr>
          <a:xfrm>
            <a:off x="5" y="49002"/>
            <a:ext cx="1353705" cy="1063625"/>
          </a:xfrm>
          <a:prstGeom prst="rect">
            <a:avLst/>
          </a:prstGeom>
        </p:spPr>
      </p:pic>
      <p:sp>
        <p:nvSpPr>
          <p:cNvPr id="9" name="Rectángulo 8"/>
          <p:cNvSpPr/>
          <p:nvPr/>
        </p:nvSpPr>
        <p:spPr>
          <a:xfrm rot="16200000" flipV="1">
            <a:off x="-1997108" y="3784600"/>
            <a:ext cx="5445343" cy="101385"/>
          </a:xfrm>
          <a:prstGeom prst="rect">
            <a:avLst/>
          </a:prstGeom>
          <a:solidFill>
            <a:srgbClr val="37B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sp>
        <p:nvSpPr>
          <p:cNvPr id="10" name="Rectángulo 9"/>
          <p:cNvSpPr/>
          <p:nvPr/>
        </p:nvSpPr>
        <p:spPr>
          <a:xfrm rot="16200000" flipV="1">
            <a:off x="-2117648" y="3783861"/>
            <a:ext cx="5445342" cy="102863"/>
          </a:xfrm>
          <a:prstGeom prst="rect">
            <a:avLst/>
          </a:prstGeom>
          <a:solidFill>
            <a:srgbClr val="BC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4337" y="76988"/>
            <a:ext cx="949451" cy="1063625"/>
          </a:xfrm>
          <a:prstGeom prst="rect">
            <a:avLst/>
          </a:prstGeom>
        </p:spPr>
      </p:pic>
    </p:spTree>
    <p:extLst>
      <p:ext uri="{BB962C8B-B14F-4D97-AF65-F5344CB8AC3E}">
        <p14:creationId xmlns:p14="http://schemas.microsoft.com/office/powerpoint/2010/main" val="26269268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43_Diapositiva de título">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rot="16200000" flipV="1">
            <a:off x="882894" y="738049"/>
            <a:ext cx="5445343" cy="6194487"/>
          </a:xfrm>
          <a:prstGeom prst="rect">
            <a:avLst/>
          </a:prstGeom>
        </p:spPr>
      </p:pic>
      <p:pic>
        <p:nvPicPr>
          <p:cNvPr id="8" name="Imagen 7"/>
          <p:cNvPicPr>
            <a:picLocks noChangeAspect="1"/>
          </p:cNvPicPr>
          <p:nvPr/>
        </p:nvPicPr>
        <p:blipFill>
          <a:blip r:embed="rId3"/>
          <a:stretch>
            <a:fillRect/>
          </a:stretch>
        </p:blipFill>
        <p:spPr>
          <a:xfrm>
            <a:off x="5" y="49002"/>
            <a:ext cx="1353705" cy="1063625"/>
          </a:xfrm>
          <a:prstGeom prst="rect">
            <a:avLst/>
          </a:prstGeom>
        </p:spPr>
      </p:pic>
      <p:sp>
        <p:nvSpPr>
          <p:cNvPr id="9" name="Rectángulo 8"/>
          <p:cNvSpPr/>
          <p:nvPr/>
        </p:nvSpPr>
        <p:spPr>
          <a:xfrm rot="16200000" flipV="1">
            <a:off x="-1997108" y="3784600"/>
            <a:ext cx="5445343" cy="101385"/>
          </a:xfrm>
          <a:prstGeom prst="rect">
            <a:avLst/>
          </a:prstGeom>
          <a:solidFill>
            <a:srgbClr val="37B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sp>
        <p:nvSpPr>
          <p:cNvPr id="10" name="Rectángulo 9"/>
          <p:cNvSpPr/>
          <p:nvPr/>
        </p:nvSpPr>
        <p:spPr>
          <a:xfrm rot="16200000" flipV="1">
            <a:off x="-2117648" y="3783861"/>
            <a:ext cx="5445342" cy="102863"/>
          </a:xfrm>
          <a:prstGeom prst="rect">
            <a:avLst/>
          </a:prstGeom>
          <a:solidFill>
            <a:srgbClr val="BC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4337" y="76988"/>
            <a:ext cx="949451" cy="1063625"/>
          </a:xfrm>
          <a:prstGeom prst="rect">
            <a:avLst/>
          </a:prstGeom>
        </p:spPr>
      </p:pic>
    </p:spTree>
    <p:extLst>
      <p:ext uri="{BB962C8B-B14F-4D97-AF65-F5344CB8AC3E}">
        <p14:creationId xmlns:p14="http://schemas.microsoft.com/office/powerpoint/2010/main" val="133829990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44_Diapositiva de título">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rot="16200000" flipV="1">
            <a:off x="882894" y="738049"/>
            <a:ext cx="5445343" cy="6194487"/>
          </a:xfrm>
          <a:prstGeom prst="rect">
            <a:avLst/>
          </a:prstGeom>
        </p:spPr>
      </p:pic>
      <p:pic>
        <p:nvPicPr>
          <p:cNvPr id="8" name="Imagen 7"/>
          <p:cNvPicPr>
            <a:picLocks noChangeAspect="1"/>
          </p:cNvPicPr>
          <p:nvPr/>
        </p:nvPicPr>
        <p:blipFill>
          <a:blip r:embed="rId3"/>
          <a:stretch>
            <a:fillRect/>
          </a:stretch>
        </p:blipFill>
        <p:spPr>
          <a:xfrm>
            <a:off x="5" y="49002"/>
            <a:ext cx="1353705" cy="1063625"/>
          </a:xfrm>
          <a:prstGeom prst="rect">
            <a:avLst/>
          </a:prstGeom>
        </p:spPr>
      </p:pic>
      <p:sp>
        <p:nvSpPr>
          <p:cNvPr id="9" name="Rectángulo 8"/>
          <p:cNvSpPr/>
          <p:nvPr/>
        </p:nvSpPr>
        <p:spPr>
          <a:xfrm rot="16200000" flipV="1">
            <a:off x="-1997108" y="3784600"/>
            <a:ext cx="5445343" cy="101385"/>
          </a:xfrm>
          <a:prstGeom prst="rect">
            <a:avLst/>
          </a:prstGeom>
          <a:solidFill>
            <a:srgbClr val="37B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sp>
        <p:nvSpPr>
          <p:cNvPr id="10" name="Rectángulo 9"/>
          <p:cNvSpPr/>
          <p:nvPr/>
        </p:nvSpPr>
        <p:spPr>
          <a:xfrm rot="16200000" flipV="1">
            <a:off x="-2117648" y="3783861"/>
            <a:ext cx="5445342" cy="102863"/>
          </a:xfrm>
          <a:prstGeom prst="rect">
            <a:avLst/>
          </a:prstGeom>
          <a:solidFill>
            <a:srgbClr val="BC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4337" y="76988"/>
            <a:ext cx="949451" cy="1063625"/>
          </a:xfrm>
          <a:prstGeom prst="rect">
            <a:avLst/>
          </a:prstGeom>
        </p:spPr>
      </p:pic>
    </p:spTree>
    <p:extLst>
      <p:ext uri="{BB962C8B-B14F-4D97-AF65-F5344CB8AC3E}">
        <p14:creationId xmlns:p14="http://schemas.microsoft.com/office/powerpoint/2010/main" val="198543348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60_Diapositiva de título">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rot="16200000" flipV="1">
            <a:off x="882894" y="738049"/>
            <a:ext cx="5445343" cy="6194487"/>
          </a:xfrm>
          <a:prstGeom prst="rect">
            <a:avLst/>
          </a:prstGeom>
        </p:spPr>
      </p:pic>
      <p:pic>
        <p:nvPicPr>
          <p:cNvPr id="8" name="Imagen 7"/>
          <p:cNvPicPr>
            <a:picLocks noChangeAspect="1"/>
          </p:cNvPicPr>
          <p:nvPr/>
        </p:nvPicPr>
        <p:blipFill>
          <a:blip r:embed="rId3"/>
          <a:stretch>
            <a:fillRect/>
          </a:stretch>
        </p:blipFill>
        <p:spPr>
          <a:xfrm>
            <a:off x="5" y="49002"/>
            <a:ext cx="1353705" cy="1063625"/>
          </a:xfrm>
          <a:prstGeom prst="rect">
            <a:avLst/>
          </a:prstGeom>
        </p:spPr>
      </p:pic>
      <p:sp>
        <p:nvSpPr>
          <p:cNvPr id="9" name="Rectángulo 8"/>
          <p:cNvSpPr/>
          <p:nvPr/>
        </p:nvSpPr>
        <p:spPr>
          <a:xfrm rot="16200000" flipV="1">
            <a:off x="-1997108" y="3784600"/>
            <a:ext cx="5445343" cy="101385"/>
          </a:xfrm>
          <a:prstGeom prst="rect">
            <a:avLst/>
          </a:prstGeom>
          <a:solidFill>
            <a:srgbClr val="37B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sp>
        <p:nvSpPr>
          <p:cNvPr id="10" name="Rectángulo 9"/>
          <p:cNvSpPr/>
          <p:nvPr/>
        </p:nvSpPr>
        <p:spPr>
          <a:xfrm rot="16200000" flipV="1">
            <a:off x="-2117648" y="3783861"/>
            <a:ext cx="5445342" cy="102863"/>
          </a:xfrm>
          <a:prstGeom prst="rect">
            <a:avLst/>
          </a:prstGeom>
          <a:solidFill>
            <a:srgbClr val="BC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4337" y="76988"/>
            <a:ext cx="949451" cy="1063625"/>
          </a:xfrm>
          <a:prstGeom prst="rect">
            <a:avLst/>
          </a:prstGeom>
        </p:spPr>
      </p:pic>
    </p:spTree>
    <p:extLst>
      <p:ext uri="{BB962C8B-B14F-4D97-AF65-F5344CB8AC3E}">
        <p14:creationId xmlns:p14="http://schemas.microsoft.com/office/powerpoint/2010/main" val="15727237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61_Diapositiva de título">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rot="16200000" flipV="1">
            <a:off x="882894" y="738049"/>
            <a:ext cx="5445343" cy="6194487"/>
          </a:xfrm>
          <a:prstGeom prst="rect">
            <a:avLst/>
          </a:prstGeom>
        </p:spPr>
      </p:pic>
      <p:pic>
        <p:nvPicPr>
          <p:cNvPr id="8" name="Imagen 7"/>
          <p:cNvPicPr>
            <a:picLocks noChangeAspect="1"/>
          </p:cNvPicPr>
          <p:nvPr/>
        </p:nvPicPr>
        <p:blipFill>
          <a:blip r:embed="rId3"/>
          <a:stretch>
            <a:fillRect/>
          </a:stretch>
        </p:blipFill>
        <p:spPr>
          <a:xfrm>
            <a:off x="5" y="49002"/>
            <a:ext cx="1353705" cy="1063625"/>
          </a:xfrm>
          <a:prstGeom prst="rect">
            <a:avLst/>
          </a:prstGeom>
        </p:spPr>
      </p:pic>
      <p:sp>
        <p:nvSpPr>
          <p:cNvPr id="9" name="Rectángulo 8"/>
          <p:cNvSpPr/>
          <p:nvPr/>
        </p:nvSpPr>
        <p:spPr>
          <a:xfrm rot="16200000" flipV="1">
            <a:off x="-1997108" y="3784600"/>
            <a:ext cx="5445343" cy="101385"/>
          </a:xfrm>
          <a:prstGeom prst="rect">
            <a:avLst/>
          </a:prstGeom>
          <a:solidFill>
            <a:srgbClr val="37B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sp>
        <p:nvSpPr>
          <p:cNvPr id="10" name="Rectángulo 9"/>
          <p:cNvSpPr/>
          <p:nvPr/>
        </p:nvSpPr>
        <p:spPr>
          <a:xfrm rot="16200000" flipV="1">
            <a:off x="-2117648" y="3783861"/>
            <a:ext cx="5445342" cy="102863"/>
          </a:xfrm>
          <a:prstGeom prst="rect">
            <a:avLst/>
          </a:prstGeom>
          <a:solidFill>
            <a:srgbClr val="BC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4337" y="76988"/>
            <a:ext cx="949451" cy="1063625"/>
          </a:xfrm>
          <a:prstGeom prst="rect">
            <a:avLst/>
          </a:prstGeom>
        </p:spPr>
      </p:pic>
    </p:spTree>
    <p:extLst>
      <p:ext uri="{BB962C8B-B14F-4D97-AF65-F5344CB8AC3E}">
        <p14:creationId xmlns:p14="http://schemas.microsoft.com/office/powerpoint/2010/main" val="1910858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28085385-21D0-3D4E-8144-9ABFEE766847}" type="datetimeFigureOut">
              <a:rPr lang="es-ES_tradnl" smtClean="0"/>
              <a:t>04/07/2016</a:t>
            </a:fld>
            <a:endParaRPr lang="es-ES_tradnl"/>
          </a:p>
        </p:txBody>
      </p:sp>
      <p:sp>
        <p:nvSpPr>
          <p:cNvPr id="3" name="Marcador de pie de página 2"/>
          <p:cNvSpPr>
            <a:spLocks noGrp="1"/>
          </p:cNvSpPr>
          <p:nvPr>
            <p:ph type="ftr" sz="quarter" idx="11"/>
          </p:nvPr>
        </p:nvSpPr>
        <p:spPr/>
        <p:txBody>
          <a:bodyPr/>
          <a:lstStyle/>
          <a:p>
            <a:endParaRPr lang="es-ES_tradnl"/>
          </a:p>
        </p:txBody>
      </p:sp>
      <p:sp>
        <p:nvSpPr>
          <p:cNvPr id="4" name="Marcador de número de diapositiva 3"/>
          <p:cNvSpPr>
            <a:spLocks noGrp="1"/>
          </p:cNvSpPr>
          <p:nvPr>
            <p:ph type="sldNum" sz="quarter" idx="12"/>
          </p:nvPr>
        </p:nvSpPr>
        <p:spPr/>
        <p:txBody>
          <a:bodyPr/>
          <a:lstStyle/>
          <a:p>
            <a:fld id="{7B68E6B6-B275-9F4B-98F1-7E9D984BA9D7}" type="slidenum">
              <a:rPr lang="es-ES_tradnl" smtClean="0"/>
              <a:t>‹Nº›</a:t>
            </a:fld>
            <a:endParaRPr lang="es-ES_tradnl"/>
          </a:p>
        </p:txBody>
      </p:sp>
    </p:spTree>
    <p:extLst>
      <p:ext uri="{BB962C8B-B14F-4D97-AF65-F5344CB8AC3E}">
        <p14:creationId xmlns:p14="http://schemas.microsoft.com/office/powerpoint/2010/main" val="10415227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62_Diapositiva de título">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rot="16200000" flipV="1">
            <a:off x="882894" y="738049"/>
            <a:ext cx="5445343" cy="6194487"/>
          </a:xfrm>
          <a:prstGeom prst="rect">
            <a:avLst/>
          </a:prstGeom>
        </p:spPr>
      </p:pic>
      <p:pic>
        <p:nvPicPr>
          <p:cNvPr id="8" name="Imagen 7"/>
          <p:cNvPicPr>
            <a:picLocks noChangeAspect="1"/>
          </p:cNvPicPr>
          <p:nvPr/>
        </p:nvPicPr>
        <p:blipFill>
          <a:blip r:embed="rId3"/>
          <a:stretch>
            <a:fillRect/>
          </a:stretch>
        </p:blipFill>
        <p:spPr>
          <a:xfrm>
            <a:off x="5" y="49002"/>
            <a:ext cx="1353705" cy="1063625"/>
          </a:xfrm>
          <a:prstGeom prst="rect">
            <a:avLst/>
          </a:prstGeom>
        </p:spPr>
      </p:pic>
      <p:sp>
        <p:nvSpPr>
          <p:cNvPr id="9" name="Rectángulo 8"/>
          <p:cNvSpPr/>
          <p:nvPr/>
        </p:nvSpPr>
        <p:spPr>
          <a:xfrm rot="16200000" flipV="1">
            <a:off x="-1997108" y="3784600"/>
            <a:ext cx="5445343" cy="101385"/>
          </a:xfrm>
          <a:prstGeom prst="rect">
            <a:avLst/>
          </a:prstGeom>
          <a:solidFill>
            <a:srgbClr val="37B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sp>
        <p:nvSpPr>
          <p:cNvPr id="10" name="Rectángulo 9"/>
          <p:cNvSpPr/>
          <p:nvPr/>
        </p:nvSpPr>
        <p:spPr>
          <a:xfrm rot="16200000" flipV="1">
            <a:off x="-2117648" y="3783861"/>
            <a:ext cx="5445342" cy="102863"/>
          </a:xfrm>
          <a:prstGeom prst="rect">
            <a:avLst/>
          </a:prstGeom>
          <a:solidFill>
            <a:srgbClr val="BC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4337" y="76988"/>
            <a:ext cx="949451" cy="1063625"/>
          </a:xfrm>
          <a:prstGeom prst="rect">
            <a:avLst/>
          </a:prstGeom>
        </p:spPr>
      </p:pic>
    </p:spTree>
    <p:extLst>
      <p:ext uri="{BB962C8B-B14F-4D97-AF65-F5344CB8AC3E}">
        <p14:creationId xmlns:p14="http://schemas.microsoft.com/office/powerpoint/2010/main" val="114038417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63_Diapositiva de título">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rot="16200000" flipV="1">
            <a:off x="882894" y="738049"/>
            <a:ext cx="5445343" cy="6194487"/>
          </a:xfrm>
          <a:prstGeom prst="rect">
            <a:avLst/>
          </a:prstGeom>
        </p:spPr>
      </p:pic>
      <p:pic>
        <p:nvPicPr>
          <p:cNvPr id="8" name="Imagen 7"/>
          <p:cNvPicPr>
            <a:picLocks noChangeAspect="1"/>
          </p:cNvPicPr>
          <p:nvPr/>
        </p:nvPicPr>
        <p:blipFill>
          <a:blip r:embed="rId3"/>
          <a:stretch>
            <a:fillRect/>
          </a:stretch>
        </p:blipFill>
        <p:spPr>
          <a:xfrm>
            <a:off x="5" y="49002"/>
            <a:ext cx="1353705" cy="1063625"/>
          </a:xfrm>
          <a:prstGeom prst="rect">
            <a:avLst/>
          </a:prstGeom>
        </p:spPr>
      </p:pic>
      <p:sp>
        <p:nvSpPr>
          <p:cNvPr id="9" name="Rectángulo 8"/>
          <p:cNvSpPr/>
          <p:nvPr/>
        </p:nvSpPr>
        <p:spPr>
          <a:xfrm rot="16200000" flipV="1">
            <a:off x="-1997108" y="3784600"/>
            <a:ext cx="5445343" cy="101385"/>
          </a:xfrm>
          <a:prstGeom prst="rect">
            <a:avLst/>
          </a:prstGeom>
          <a:solidFill>
            <a:srgbClr val="37B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sp>
        <p:nvSpPr>
          <p:cNvPr id="10" name="Rectángulo 9"/>
          <p:cNvSpPr/>
          <p:nvPr/>
        </p:nvSpPr>
        <p:spPr>
          <a:xfrm rot="16200000" flipV="1">
            <a:off x="-2117648" y="3783861"/>
            <a:ext cx="5445342" cy="102863"/>
          </a:xfrm>
          <a:prstGeom prst="rect">
            <a:avLst/>
          </a:prstGeom>
          <a:solidFill>
            <a:srgbClr val="BC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4337" y="76988"/>
            <a:ext cx="949451" cy="1063625"/>
          </a:xfrm>
          <a:prstGeom prst="rect">
            <a:avLst/>
          </a:prstGeom>
        </p:spPr>
      </p:pic>
    </p:spTree>
    <p:extLst>
      <p:ext uri="{BB962C8B-B14F-4D97-AF65-F5344CB8AC3E}">
        <p14:creationId xmlns:p14="http://schemas.microsoft.com/office/powerpoint/2010/main" val="205934423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64_Diapositiva de título">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rot="16200000" flipV="1">
            <a:off x="882894" y="738049"/>
            <a:ext cx="5445343" cy="6194487"/>
          </a:xfrm>
          <a:prstGeom prst="rect">
            <a:avLst/>
          </a:prstGeom>
        </p:spPr>
      </p:pic>
      <p:pic>
        <p:nvPicPr>
          <p:cNvPr id="8" name="Imagen 7"/>
          <p:cNvPicPr>
            <a:picLocks noChangeAspect="1"/>
          </p:cNvPicPr>
          <p:nvPr/>
        </p:nvPicPr>
        <p:blipFill>
          <a:blip r:embed="rId3"/>
          <a:stretch>
            <a:fillRect/>
          </a:stretch>
        </p:blipFill>
        <p:spPr>
          <a:xfrm>
            <a:off x="5" y="49002"/>
            <a:ext cx="1353705" cy="1063625"/>
          </a:xfrm>
          <a:prstGeom prst="rect">
            <a:avLst/>
          </a:prstGeom>
        </p:spPr>
      </p:pic>
      <p:sp>
        <p:nvSpPr>
          <p:cNvPr id="9" name="Rectángulo 8"/>
          <p:cNvSpPr/>
          <p:nvPr/>
        </p:nvSpPr>
        <p:spPr>
          <a:xfrm rot="16200000" flipV="1">
            <a:off x="-1997108" y="3784600"/>
            <a:ext cx="5445343" cy="101385"/>
          </a:xfrm>
          <a:prstGeom prst="rect">
            <a:avLst/>
          </a:prstGeom>
          <a:solidFill>
            <a:srgbClr val="37B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sp>
        <p:nvSpPr>
          <p:cNvPr id="10" name="Rectángulo 9"/>
          <p:cNvSpPr/>
          <p:nvPr/>
        </p:nvSpPr>
        <p:spPr>
          <a:xfrm rot="16200000" flipV="1">
            <a:off x="-2117648" y="3783861"/>
            <a:ext cx="5445342" cy="102863"/>
          </a:xfrm>
          <a:prstGeom prst="rect">
            <a:avLst/>
          </a:prstGeom>
          <a:solidFill>
            <a:srgbClr val="BC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4337" y="76988"/>
            <a:ext cx="949451" cy="1063625"/>
          </a:xfrm>
          <a:prstGeom prst="rect">
            <a:avLst/>
          </a:prstGeom>
        </p:spPr>
      </p:pic>
    </p:spTree>
    <p:extLst>
      <p:ext uri="{BB962C8B-B14F-4D97-AF65-F5344CB8AC3E}">
        <p14:creationId xmlns:p14="http://schemas.microsoft.com/office/powerpoint/2010/main" val="73864728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65_Diapositiva de título">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rot="16200000" flipV="1">
            <a:off x="882894" y="738049"/>
            <a:ext cx="5445343" cy="6194487"/>
          </a:xfrm>
          <a:prstGeom prst="rect">
            <a:avLst/>
          </a:prstGeom>
        </p:spPr>
      </p:pic>
      <p:pic>
        <p:nvPicPr>
          <p:cNvPr id="8" name="Imagen 7"/>
          <p:cNvPicPr>
            <a:picLocks noChangeAspect="1"/>
          </p:cNvPicPr>
          <p:nvPr/>
        </p:nvPicPr>
        <p:blipFill>
          <a:blip r:embed="rId3"/>
          <a:stretch>
            <a:fillRect/>
          </a:stretch>
        </p:blipFill>
        <p:spPr>
          <a:xfrm>
            <a:off x="5" y="49002"/>
            <a:ext cx="1353705" cy="1063625"/>
          </a:xfrm>
          <a:prstGeom prst="rect">
            <a:avLst/>
          </a:prstGeom>
        </p:spPr>
      </p:pic>
      <p:sp>
        <p:nvSpPr>
          <p:cNvPr id="9" name="Rectángulo 8"/>
          <p:cNvSpPr/>
          <p:nvPr/>
        </p:nvSpPr>
        <p:spPr>
          <a:xfrm rot="16200000" flipV="1">
            <a:off x="-1997108" y="3784600"/>
            <a:ext cx="5445343" cy="101385"/>
          </a:xfrm>
          <a:prstGeom prst="rect">
            <a:avLst/>
          </a:prstGeom>
          <a:solidFill>
            <a:srgbClr val="37B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sp>
        <p:nvSpPr>
          <p:cNvPr id="10" name="Rectángulo 9"/>
          <p:cNvSpPr/>
          <p:nvPr/>
        </p:nvSpPr>
        <p:spPr>
          <a:xfrm rot="16200000" flipV="1">
            <a:off x="-2117648" y="3783861"/>
            <a:ext cx="5445342" cy="102863"/>
          </a:xfrm>
          <a:prstGeom prst="rect">
            <a:avLst/>
          </a:prstGeom>
          <a:solidFill>
            <a:srgbClr val="BC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4337" y="76988"/>
            <a:ext cx="949451" cy="1063625"/>
          </a:xfrm>
          <a:prstGeom prst="rect">
            <a:avLst/>
          </a:prstGeom>
        </p:spPr>
      </p:pic>
    </p:spTree>
    <p:extLst>
      <p:ext uri="{BB962C8B-B14F-4D97-AF65-F5344CB8AC3E}">
        <p14:creationId xmlns:p14="http://schemas.microsoft.com/office/powerpoint/2010/main" val="9430739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2_Diapositiva de título">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rot="16200000" flipV="1">
            <a:off x="882894" y="738049"/>
            <a:ext cx="5445343" cy="6194487"/>
          </a:xfrm>
          <a:prstGeom prst="rect">
            <a:avLst/>
          </a:prstGeom>
        </p:spPr>
      </p:pic>
      <p:pic>
        <p:nvPicPr>
          <p:cNvPr id="8" name="Imagen 7"/>
          <p:cNvPicPr>
            <a:picLocks noChangeAspect="1"/>
          </p:cNvPicPr>
          <p:nvPr/>
        </p:nvPicPr>
        <p:blipFill>
          <a:blip r:embed="rId3"/>
          <a:stretch>
            <a:fillRect/>
          </a:stretch>
        </p:blipFill>
        <p:spPr>
          <a:xfrm>
            <a:off x="5" y="49002"/>
            <a:ext cx="1353705" cy="1063625"/>
          </a:xfrm>
          <a:prstGeom prst="rect">
            <a:avLst/>
          </a:prstGeom>
        </p:spPr>
      </p:pic>
      <p:sp>
        <p:nvSpPr>
          <p:cNvPr id="9" name="Rectángulo 8"/>
          <p:cNvSpPr/>
          <p:nvPr/>
        </p:nvSpPr>
        <p:spPr>
          <a:xfrm rot="16200000" flipV="1">
            <a:off x="-1997108" y="3784600"/>
            <a:ext cx="5445343" cy="101385"/>
          </a:xfrm>
          <a:prstGeom prst="rect">
            <a:avLst/>
          </a:prstGeom>
          <a:solidFill>
            <a:srgbClr val="37B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sp>
        <p:nvSpPr>
          <p:cNvPr id="10" name="Rectángulo 9"/>
          <p:cNvSpPr/>
          <p:nvPr/>
        </p:nvSpPr>
        <p:spPr>
          <a:xfrm rot="16200000" flipV="1">
            <a:off x="-2117648" y="3783861"/>
            <a:ext cx="5445342" cy="102863"/>
          </a:xfrm>
          <a:prstGeom prst="rect">
            <a:avLst/>
          </a:prstGeom>
          <a:solidFill>
            <a:srgbClr val="BC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4337" y="76988"/>
            <a:ext cx="949451" cy="1063625"/>
          </a:xfrm>
          <a:prstGeom prst="rect">
            <a:avLst/>
          </a:prstGeom>
        </p:spPr>
      </p:pic>
    </p:spTree>
    <p:extLst>
      <p:ext uri="{BB962C8B-B14F-4D97-AF65-F5344CB8AC3E}">
        <p14:creationId xmlns:p14="http://schemas.microsoft.com/office/powerpoint/2010/main" val="2897007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_tradnl"/>
              <a:t>Clic para editar título</a:t>
            </a:r>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28085385-21D0-3D4E-8144-9ABFEE766847}" type="datetimeFigureOut">
              <a:rPr lang="es-ES_tradnl" smtClean="0"/>
              <a:t>04/07/2016</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7B68E6B6-B275-9F4B-98F1-7E9D984BA9D7}" type="slidenum">
              <a:rPr lang="es-ES_tradnl" smtClean="0"/>
              <a:t>‹Nº›</a:t>
            </a:fld>
            <a:endParaRPr lang="es-ES_tradnl"/>
          </a:p>
        </p:txBody>
      </p:sp>
    </p:spTree>
    <p:extLst>
      <p:ext uri="{BB962C8B-B14F-4D97-AF65-F5344CB8AC3E}">
        <p14:creationId xmlns:p14="http://schemas.microsoft.com/office/powerpoint/2010/main" val="1748806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_tradnl"/>
              <a:t>Clic para editar título</a:t>
            </a:r>
          </a:p>
        </p:txBody>
      </p:sp>
      <p:sp>
        <p:nvSpPr>
          <p:cNvPr id="3" name="Marcador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28085385-21D0-3D4E-8144-9ABFEE766847}" type="datetimeFigureOut">
              <a:rPr lang="es-ES_tradnl" smtClean="0"/>
              <a:t>04/07/2016</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7B68E6B6-B275-9F4B-98F1-7E9D984BA9D7}" type="slidenum">
              <a:rPr lang="es-ES_tradnl" smtClean="0"/>
              <a:t>‹Nº›</a:t>
            </a:fld>
            <a:endParaRPr lang="es-ES_tradnl"/>
          </a:p>
        </p:txBody>
      </p:sp>
    </p:spTree>
    <p:extLst>
      <p:ext uri="{BB962C8B-B14F-4D97-AF65-F5344CB8AC3E}">
        <p14:creationId xmlns:p14="http://schemas.microsoft.com/office/powerpoint/2010/main" val="826047641"/>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_tradnl"/>
              <a:t>Clic para editar título</a:t>
            </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085385-21D0-3D4E-8144-9ABFEE766847}" type="datetimeFigureOut">
              <a:rPr lang="es-ES_tradnl" smtClean="0"/>
              <a:t>04/07/2016</a:t>
            </a:fld>
            <a:endParaRPr lang="es-ES_tradnl"/>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68E6B6-B275-9F4B-98F1-7E9D984BA9D7}" type="slidenum">
              <a:rPr lang="es-ES_tradnl" smtClean="0"/>
              <a:t>‹Nº›</a:t>
            </a:fld>
            <a:endParaRPr lang="es-ES_tradnl"/>
          </a:p>
        </p:txBody>
      </p:sp>
    </p:spTree>
    <p:extLst>
      <p:ext uri="{BB962C8B-B14F-4D97-AF65-F5344CB8AC3E}">
        <p14:creationId xmlns:p14="http://schemas.microsoft.com/office/powerpoint/2010/main" val="2968648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4" r:id="rId14"/>
    <p:sldLayoutId id="2147483666" r:id="rId15"/>
    <p:sldLayoutId id="2147483667" r:id="rId16"/>
    <p:sldLayoutId id="2147483668" r:id="rId17"/>
    <p:sldLayoutId id="2147483669" r:id="rId18"/>
    <p:sldLayoutId id="2147483670" r:id="rId19"/>
    <p:sldLayoutId id="2147483671" r:id="rId20"/>
    <p:sldLayoutId id="2147483672" r:id="rId21"/>
    <p:sldLayoutId id="2147483673" r:id="rId22"/>
    <p:sldLayoutId id="2147483674" r:id="rId23"/>
    <p:sldLayoutId id="2147483675" r:id="rId24"/>
    <p:sldLayoutId id="2147483676" r:id="rId25"/>
    <p:sldLayoutId id="2147483677" r:id="rId26"/>
    <p:sldLayoutId id="2147483678" r:id="rId27"/>
    <p:sldLayoutId id="2147483679" r:id="rId28"/>
    <p:sldLayoutId id="2147483680" r:id="rId29"/>
    <p:sldLayoutId id="2147483727" r:id="rId30"/>
    <p:sldLayoutId id="2147483728" r:id="rId31"/>
    <p:sldLayoutId id="2147483729" r:id="rId32"/>
    <p:sldLayoutId id="2147483730" r:id="rId33"/>
    <p:sldLayoutId id="2147483731" r:id="rId34"/>
    <p:sldLayoutId id="2147483732" r:id="rId35"/>
    <p:sldLayoutId id="2147483733" r:id="rId36"/>
    <p:sldLayoutId id="2147483734" r:id="rId37"/>
    <p:sldLayoutId id="2147483735" r:id="rId38"/>
    <p:sldLayoutId id="2147483736" r:id="rId39"/>
    <p:sldLayoutId id="2147483737" r:id="rId40"/>
    <p:sldLayoutId id="2147483693" r:id="rId41"/>
    <p:sldLayoutId id="2147483694" r:id="rId42"/>
    <p:sldLayoutId id="2147483695" r:id="rId43"/>
    <p:sldLayoutId id="2147483696" r:id="rId44"/>
    <p:sldLayoutId id="2147483697" r:id="rId45"/>
    <p:sldLayoutId id="2147483698" r:id="rId46"/>
    <p:sldLayoutId id="2147483699" r:id="rId47"/>
    <p:sldLayoutId id="2147483700" r:id="rId48"/>
    <p:sldLayoutId id="2147483738" r:id="rId49"/>
    <p:sldLayoutId id="2147483739" r:id="rId50"/>
    <p:sldLayoutId id="2147483740" r:id="rId51"/>
    <p:sldLayoutId id="2147483741" r:id="rId52"/>
    <p:sldLayoutId id="2147483742" r:id="rId53"/>
    <p:sldLayoutId id="2147483743" r:id="rId54"/>
    <p:sldLayoutId id="2147483744" r:id="rId55"/>
    <p:sldLayoutId id="2147483745" r:id="rId56"/>
    <p:sldLayoutId id="2147483746" r:id="rId57"/>
    <p:sldLayoutId id="2147483747" r:id="rId58"/>
    <p:sldLayoutId id="2147483748" r:id="rId59"/>
    <p:sldLayoutId id="2147483749" r:id="rId60"/>
    <p:sldLayoutId id="2147483750" r:id="rId61"/>
    <p:sldLayoutId id="2147483751" r:id="rId62"/>
    <p:sldLayoutId id="2147483752" r:id="rId63"/>
    <p:sldLayoutId id="2147483701" r:id="rId64"/>
    <p:sldLayoutId id="2147483702" r:id="rId65"/>
    <p:sldLayoutId id="2147483703" r:id="rId66"/>
    <p:sldLayoutId id="2147483704" r:id="rId67"/>
    <p:sldLayoutId id="2147483720" r:id="rId68"/>
    <p:sldLayoutId id="2147483721" r:id="rId69"/>
    <p:sldLayoutId id="2147483722" r:id="rId70"/>
    <p:sldLayoutId id="2147483723" r:id="rId71"/>
    <p:sldLayoutId id="2147483724" r:id="rId72"/>
    <p:sldLayoutId id="2147483725" r:id="rId73"/>
    <p:sldLayoutId id="2147483753" r:id="rId7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6.jpe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openxmlformats.org/officeDocument/2006/relationships/image" Target="../media/image9.gif"/><Relationship Id="rId2" Type="http://schemas.openxmlformats.org/officeDocument/2006/relationships/notesSlide" Target="../notesSlides/notesSlide1.xml"/><Relationship Id="rId16" Type="http://schemas.microsoft.com/office/2007/relationships/hdphoto" Target="../media/hdphoto1.wdp"/><Relationship Id="rId1" Type="http://schemas.openxmlformats.org/officeDocument/2006/relationships/slideLayout" Target="../slideLayouts/slideLayout17.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image" Target="../media/image8.png"/><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Layout" Target="../diagrams/layout5.xml"/><Relationship Id="rId7" Type="http://schemas.openxmlformats.org/officeDocument/2006/relationships/image" Target="../media/image20.jpeg"/><Relationship Id="rId2" Type="http://schemas.openxmlformats.org/officeDocument/2006/relationships/diagramData" Target="../diagrams/data5.xml"/><Relationship Id="rId1" Type="http://schemas.openxmlformats.org/officeDocument/2006/relationships/slideLayout" Target="../slideLayouts/slideLayout2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jpeg"/><Relationship Id="rId1" Type="http://schemas.openxmlformats.org/officeDocument/2006/relationships/slideLayout" Target="../slideLayouts/slideLayout26.xml"/><Relationship Id="rId5" Type="http://schemas.openxmlformats.org/officeDocument/2006/relationships/image" Target="../media/image22.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7.png"/><Relationship Id="rId1" Type="http://schemas.openxmlformats.org/officeDocument/2006/relationships/slideLayout" Target="../slideLayouts/slideLayout2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png"/><Relationship Id="rId7" Type="http://schemas.openxmlformats.org/officeDocument/2006/relationships/image" Target="../media/image34.jpeg"/><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jpeg"/><Relationship Id="rId9"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20.xml"/><Relationship Id="rId5" Type="http://schemas.openxmlformats.org/officeDocument/2006/relationships/image" Target="../media/image39.jpe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1.xml.rels><?xml version="1.0" encoding="UTF-8" standalone="yes"?>
<Relationships xmlns="http://schemas.openxmlformats.org/package/2006/relationships"><Relationship Id="rId8" Type="http://schemas.openxmlformats.org/officeDocument/2006/relationships/diagramData" Target="../diagrams/data9.xml"/><Relationship Id="rId13" Type="http://schemas.openxmlformats.org/officeDocument/2006/relationships/image" Target="../media/image46.jpeg"/><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jpeg"/><Relationship Id="rId7" Type="http://schemas.openxmlformats.org/officeDocument/2006/relationships/image" Target="../media/image51.gif"/><Relationship Id="rId2" Type="http://schemas.openxmlformats.org/officeDocument/2006/relationships/image" Target="../media/image47.png"/><Relationship Id="rId1" Type="http://schemas.openxmlformats.org/officeDocument/2006/relationships/slideLayout" Target="../slideLayouts/slideLayout24.xml"/><Relationship Id="rId6" Type="http://schemas.microsoft.com/office/2007/relationships/hdphoto" Target="../media/hdphoto2.wdp"/><Relationship Id="rId5" Type="http://schemas.openxmlformats.org/officeDocument/2006/relationships/image" Target="../media/image50.png"/><Relationship Id="rId10" Type="http://schemas.openxmlformats.org/officeDocument/2006/relationships/image" Target="../media/image54.png"/><Relationship Id="rId4" Type="http://schemas.openxmlformats.org/officeDocument/2006/relationships/image" Target="../media/image49.png"/><Relationship Id="rId9"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8.xml"/><Relationship Id="rId4" Type="http://schemas.openxmlformats.org/officeDocument/2006/relationships/image" Target="../media/image57.jpeg"/></Relationships>
</file>

<file path=ppt/slides/_rels/slide2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4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7.xml.rels><?xml version="1.0" encoding="UTF-8" standalone="yes"?>
<Relationships xmlns="http://schemas.openxmlformats.org/package/2006/relationships"><Relationship Id="rId2" Type="http://schemas.openxmlformats.org/officeDocument/2006/relationships/image" Target="../media/image440.png"/><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44.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45.xml"/></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30.png"/><Relationship Id="rId1" Type="http://schemas.openxmlformats.org/officeDocument/2006/relationships/slideLayout" Target="../slideLayouts/slideLayout45.xml"/></Relationships>
</file>

<file path=ppt/slides/_rels/slide32.xml.rels><?xml version="1.0" encoding="UTF-8" standalone="yes"?>
<Relationships xmlns="http://schemas.openxmlformats.org/package/2006/relationships"><Relationship Id="rId8" Type="http://schemas.openxmlformats.org/officeDocument/2006/relationships/diagramLayout" Target="../diagrams/layout170.xml"/><Relationship Id="rId3" Type="http://schemas.openxmlformats.org/officeDocument/2006/relationships/diagramLayout" Target="../diagrams/layout13.xml"/><Relationship Id="rId7" Type="http://schemas.openxmlformats.org/officeDocument/2006/relationships/diagramData" Target="../diagrams/data19.xml"/><Relationship Id="rId12" Type="http://schemas.openxmlformats.org/officeDocument/2006/relationships/image" Target="../media/image21.png"/><Relationship Id="rId2" Type="http://schemas.openxmlformats.org/officeDocument/2006/relationships/diagramData" Target="../diagrams/data13.xml"/><Relationship Id="rId1" Type="http://schemas.openxmlformats.org/officeDocument/2006/relationships/slideLayout" Target="../slideLayouts/slideLayout45.xml"/><Relationship Id="rId6" Type="http://schemas.microsoft.com/office/2007/relationships/diagramDrawing" Target="../diagrams/drawing13.xml"/><Relationship Id="rId11" Type="http://schemas.openxmlformats.org/officeDocument/2006/relationships/image" Target="../media/image72.png"/><Relationship Id="rId5" Type="http://schemas.openxmlformats.org/officeDocument/2006/relationships/diagramColors" Target="../diagrams/colors13.xml"/><Relationship Id="rId10" Type="http://schemas.openxmlformats.org/officeDocument/2006/relationships/diagramColors" Target="../diagrams/colors170.xml"/><Relationship Id="rId4" Type="http://schemas.openxmlformats.org/officeDocument/2006/relationships/diagramQuickStyle" Target="../diagrams/quickStyle13.xml"/><Relationship Id="rId9" Type="http://schemas.openxmlformats.org/officeDocument/2006/relationships/diagramQuickStyle" Target="../diagrams/quickStyle170.xml"/></Relationships>
</file>

<file path=ppt/slides/_rels/slide3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45.xml"/></Relationships>
</file>

<file path=ppt/slides/_rels/slide34.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Layout" Target="../slideLayouts/slideLayout45.xml"/><Relationship Id="rId6" Type="http://schemas.openxmlformats.org/officeDocument/2006/relationships/image" Target="../media/image78.png"/><Relationship Id="rId5" Type="http://schemas.openxmlformats.org/officeDocument/2006/relationships/image" Target="../media/image77.jpeg"/><Relationship Id="rId4" Type="http://schemas.openxmlformats.org/officeDocument/2006/relationships/image" Target="../media/image76.png"/></Relationships>
</file>

<file path=ppt/slides/_rels/slide35.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81.PNG"/><Relationship Id="rId1" Type="http://schemas.openxmlformats.org/officeDocument/2006/relationships/slideLayout" Target="../slideLayouts/slideLayout45.xml"/><Relationship Id="rId4" Type="http://schemas.openxmlformats.org/officeDocument/2006/relationships/image" Target="../media/image83.png"/></Relationships>
</file>

<file path=ppt/slides/_rels/slide3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5.xml"/></Relationships>
</file>

<file path=ppt/slides/_rels/slide3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45.xml"/></Relationships>
</file>

<file path=ppt/slides/_rels/slide3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45.xml"/><Relationship Id="rId6" Type="http://schemas.openxmlformats.org/officeDocument/2006/relationships/image" Target="../media/image89.gif"/><Relationship Id="rId5" Type="http://schemas.openxmlformats.org/officeDocument/2006/relationships/image" Target="../media/image88.jpeg"/><Relationship Id="rId4" Type="http://schemas.openxmlformats.org/officeDocument/2006/relationships/image" Target="../media/image87.jpeg"/></Relationships>
</file>

<file path=ppt/slides/_rels/slide3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4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91.jpeg"/><Relationship Id="rId1" Type="http://schemas.openxmlformats.org/officeDocument/2006/relationships/slideLayout" Target="../slideLayouts/slideLayout45.xml"/><Relationship Id="rId5" Type="http://schemas.openxmlformats.org/officeDocument/2006/relationships/image" Target="../media/image93.png"/><Relationship Id="rId4" Type="http://schemas.openxmlformats.org/officeDocument/2006/relationships/image" Target="../media/image92.png"/></Relationships>
</file>

<file path=ppt/slides/_rels/slide41.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45.xml"/></Relationships>
</file>

<file path=ppt/slides/_rels/slide42.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94.jpeg"/><Relationship Id="rId1" Type="http://schemas.openxmlformats.org/officeDocument/2006/relationships/slideLayout" Target="../slideLayouts/slideLayout45.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 Id="rId9" Type="http://schemas.openxmlformats.org/officeDocument/2006/relationships/image" Target="../media/image96.png"/></Relationships>
</file>

<file path=ppt/slides/_rels/slide43.xml.rels><?xml version="1.0" encoding="UTF-8" standalone="yes"?>
<Relationships xmlns="http://schemas.openxmlformats.org/package/2006/relationships"><Relationship Id="rId3" Type="http://schemas.openxmlformats.org/officeDocument/2006/relationships/image" Target="../media/image700.png"/><Relationship Id="rId2" Type="http://schemas.openxmlformats.org/officeDocument/2006/relationships/image" Target="../media/image97.jpeg"/><Relationship Id="rId1" Type="http://schemas.openxmlformats.org/officeDocument/2006/relationships/slideLayout" Target="../slideLayouts/slideLayout45.xml"/><Relationship Id="rId4" Type="http://schemas.openxmlformats.org/officeDocument/2006/relationships/image" Target="../media/image98.png"/></Relationships>
</file>

<file path=ppt/slides/_rels/slide4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45.xml"/></Relationships>
</file>

<file path=ppt/slides/_rels/slide45.xml.rels><?xml version="1.0" encoding="UTF-8" standalone="yes"?>
<Relationships xmlns="http://schemas.openxmlformats.org/package/2006/relationships"><Relationship Id="rId3" Type="http://schemas.openxmlformats.org/officeDocument/2006/relationships/image" Target="../media/image740.png"/><Relationship Id="rId2" Type="http://schemas.openxmlformats.org/officeDocument/2006/relationships/image" Target="../media/image730.png"/><Relationship Id="rId1" Type="http://schemas.openxmlformats.org/officeDocument/2006/relationships/slideLayout" Target="../slideLayouts/slideLayout45.xml"/><Relationship Id="rId5" Type="http://schemas.openxmlformats.org/officeDocument/2006/relationships/image" Target="../media/image760.png"/><Relationship Id="rId4" Type="http://schemas.openxmlformats.org/officeDocument/2006/relationships/image" Target="../media/image750.png"/></Relationships>
</file>

<file path=ppt/slides/_rels/slide46.xml.rels><?xml version="1.0" encoding="UTF-8" standalone="yes"?>
<Relationships xmlns="http://schemas.openxmlformats.org/package/2006/relationships"><Relationship Id="rId2" Type="http://schemas.openxmlformats.org/officeDocument/2006/relationships/image" Target="../media/image770.png"/><Relationship Id="rId1" Type="http://schemas.openxmlformats.org/officeDocument/2006/relationships/slideLayout" Target="../slideLayouts/slideLayout45.xml"/></Relationships>
</file>

<file path=ppt/slides/_rels/slide4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45.xml"/></Relationships>
</file>

<file path=ppt/slides/_rels/slide48.xml.rels><?xml version="1.0" encoding="UTF-8" standalone="yes"?>
<Relationships xmlns="http://schemas.openxmlformats.org/package/2006/relationships"><Relationship Id="rId3" Type="http://schemas.openxmlformats.org/officeDocument/2006/relationships/image" Target="../media/image790.png"/><Relationship Id="rId2" Type="http://schemas.openxmlformats.org/officeDocument/2006/relationships/image" Target="../media/image780.png"/><Relationship Id="rId1" Type="http://schemas.openxmlformats.org/officeDocument/2006/relationships/slideLayout" Target="../slideLayouts/slideLayout45.xml"/><Relationship Id="rId4" Type="http://schemas.openxmlformats.org/officeDocument/2006/relationships/image" Target="../media/image800.png"/></Relationships>
</file>

<file path=ppt/slides/_rels/slide49.xml.rels><?xml version="1.0" encoding="UTF-8" standalone="yes"?>
<Relationships xmlns="http://schemas.openxmlformats.org/package/2006/relationships"><Relationship Id="rId3" Type="http://schemas.openxmlformats.org/officeDocument/2006/relationships/image" Target="../media/image820.png"/><Relationship Id="rId2" Type="http://schemas.openxmlformats.org/officeDocument/2006/relationships/image" Target="../media/image810.png"/><Relationship Id="rId1" Type="http://schemas.openxmlformats.org/officeDocument/2006/relationships/slideLayout" Target="../slideLayouts/slideLayout45.xml"/><Relationship Id="rId4" Type="http://schemas.openxmlformats.org/officeDocument/2006/relationships/image" Target="../media/image83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50.xml.rels><?xml version="1.0" encoding="UTF-8" standalone="yes"?>
<Relationships xmlns="http://schemas.openxmlformats.org/package/2006/relationships"><Relationship Id="rId3" Type="http://schemas.openxmlformats.org/officeDocument/2006/relationships/image" Target="../media/image850.png"/><Relationship Id="rId2" Type="http://schemas.openxmlformats.org/officeDocument/2006/relationships/image" Target="../media/image840.png"/><Relationship Id="rId1" Type="http://schemas.openxmlformats.org/officeDocument/2006/relationships/slideLayout" Target="../slideLayouts/slideLayout45.xml"/><Relationship Id="rId5" Type="http://schemas.openxmlformats.org/officeDocument/2006/relationships/image" Target="../media/image870.png"/><Relationship Id="rId4" Type="http://schemas.openxmlformats.org/officeDocument/2006/relationships/image" Target="../media/image860.png"/></Relationships>
</file>

<file path=ppt/slides/_rels/slide51.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30.png"/><Relationship Id="rId2" Type="http://schemas.openxmlformats.org/officeDocument/2006/relationships/image" Target="../media/image880.png"/><Relationship Id="rId1" Type="http://schemas.openxmlformats.org/officeDocument/2006/relationships/slideLayout" Target="../slideLayouts/slideLayout45.xml"/><Relationship Id="rId6" Type="http://schemas.openxmlformats.org/officeDocument/2006/relationships/image" Target="../media/image920.png"/><Relationship Id="rId5" Type="http://schemas.openxmlformats.org/officeDocument/2006/relationships/image" Target="../media/image910.png"/><Relationship Id="rId4" Type="http://schemas.openxmlformats.org/officeDocument/2006/relationships/image" Target="../media/image900.png"/></Relationships>
</file>

<file path=ppt/slides/_rels/slide52.xml.rels><?xml version="1.0" encoding="UTF-8" standalone="yes"?>
<Relationships xmlns="http://schemas.openxmlformats.org/package/2006/relationships"><Relationship Id="rId3" Type="http://schemas.openxmlformats.org/officeDocument/2006/relationships/image" Target="../media/image101.jpeg"/><Relationship Id="rId7" Type="http://schemas.openxmlformats.org/officeDocument/2006/relationships/image" Target="../media/image105.jpeg"/><Relationship Id="rId2" Type="http://schemas.openxmlformats.org/officeDocument/2006/relationships/image" Target="../media/image100.png"/><Relationship Id="rId1" Type="http://schemas.openxmlformats.org/officeDocument/2006/relationships/slideLayout" Target="../slideLayouts/slideLayout45.xml"/><Relationship Id="rId6" Type="http://schemas.openxmlformats.org/officeDocument/2006/relationships/image" Target="../media/image104.png"/><Relationship Id="rId5" Type="http://schemas.openxmlformats.org/officeDocument/2006/relationships/image" Target="../media/image103.jpeg"/><Relationship Id="rId4" Type="http://schemas.openxmlformats.org/officeDocument/2006/relationships/image" Target="../media/image102.jpeg"/></Relationships>
</file>

<file path=ppt/slides/_rels/slide53.xml.rels><?xml version="1.0" encoding="UTF-8" standalone="yes"?>
<Relationships xmlns="http://schemas.openxmlformats.org/package/2006/relationships"><Relationship Id="rId3" Type="http://schemas.openxmlformats.org/officeDocument/2006/relationships/image" Target="../media/image107.jpeg"/><Relationship Id="rId7" Type="http://schemas.openxmlformats.org/officeDocument/2006/relationships/image" Target="../media/image111.jpeg"/><Relationship Id="rId2" Type="http://schemas.openxmlformats.org/officeDocument/2006/relationships/image" Target="../media/image106.jpeg"/><Relationship Id="rId1" Type="http://schemas.openxmlformats.org/officeDocument/2006/relationships/slideLayout" Target="../slideLayouts/slideLayout45.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s>
</file>

<file path=ppt/slides/_rels/slide54.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image" Target="../media/image112.jpeg"/><Relationship Id="rId1" Type="http://schemas.openxmlformats.org/officeDocument/2006/relationships/slideLayout" Target="../slideLayouts/slideLayout4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3.xml"/><Relationship Id="rId5" Type="http://schemas.openxmlformats.org/officeDocument/2006/relationships/image" Target="../media/image116.png"/><Relationship Id="rId4" Type="http://schemas.openxmlformats.org/officeDocument/2006/relationships/image" Target="../media/image115.png"/></Relationships>
</file>

<file path=ppt/slides/_rels/slide5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15.png"/><Relationship Id="rId1" Type="http://schemas.openxmlformats.org/officeDocument/2006/relationships/slideLayout" Target="../slideLayouts/slideLayout13.xml"/><Relationship Id="rId5" Type="http://schemas.openxmlformats.org/officeDocument/2006/relationships/image" Target="../media/image117.png"/><Relationship Id="rId4" Type="http://schemas.openxmlformats.org/officeDocument/2006/relationships/chart" Target="../charts/chart4.xml"/></Relationships>
</file>

<file path=ppt/slides/_rels/slide5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115.png"/><Relationship Id="rId1" Type="http://schemas.openxmlformats.org/officeDocument/2006/relationships/slideLayout" Target="../slideLayouts/slideLayout13.xml"/><Relationship Id="rId5" Type="http://schemas.openxmlformats.org/officeDocument/2006/relationships/image" Target="../media/image118.png"/><Relationship Id="rId4" Type="http://schemas.openxmlformats.org/officeDocument/2006/relationships/chart" Target="../charts/char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2" Type="http://schemas.openxmlformats.org/officeDocument/2006/relationships/image" Target="../media/image1090.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1009936" y="2548207"/>
            <a:ext cx="10549719" cy="1200329"/>
          </a:xfrm>
          <a:prstGeom prst="rect">
            <a:avLst/>
          </a:prstGeom>
        </p:spPr>
        <p:txBody>
          <a:bodyPr wrap="square">
            <a:spAutoFit/>
          </a:bodyPr>
          <a:lstStyle/>
          <a:p>
            <a:pPr algn="just"/>
            <a:r>
              <a:rPr lang="es-ES_tradnl" sz="2400" b="1" i="1" dirty="0"/>
              <a:t>“DISEÑO E IMPLEMENTACIÓN DE UN SISTEMA CNC PARA LA AUTOMATIZACIÓN DE UNA FRESADORA BRIDGEPORT PERTENECIENTE AL LABORATORIO DE PROCESOS DE MANUFACTURA DE LA UNIVERSIDAD DE LAS FUERZAS ARMADAS-ESPE</a:t>
            </a:r>
            <a:r>
              <a:rPr lang="es-ES_tradnl" sz="2400" dirty="0"/>
              <a:t>”</a:t>
            </a:r>
            <a:endParaRPr lang="en-US" sz="2400" b="1" dirty="0"/>
          </a:p>
        </p:txBody>
      </p:sp>
      <p:sp>
        <p:nvSpPr>
          <p:cNvPr id="9" name="Rectángulo 8"/>
          <p:cNvSpPr/>
          <p:nvPr/>
        </p:nvSpPr>
        <p:spPr>
          <a:xfrm>
            <a:off x="3376501" y="6111716"/>
            <a:ext cx="6096000" cy="1087477"/>
          </a:xfrm>
          <a:prstGeom prst="rect">
            <a:avLst/>
          </a:prstGeom>
        </p:spPr>
        <p:txBody>
          <a:bodyPr>
            <a:spAutoFit/>
          </a:bodyPr>
          <a:lstStyle/>
          <a:p>
            <a:pPr algn="ctr">
              <a:lnSpc>
                <a:spcPct val="150000"/>
              </a:lnSpc>
              <a:spcBef>
                <a:spcPts val="200"/>
              </a:spcBef>
              <a:spcAft>
                <a:spcPts val="200"/>
              </a:spcAft>
              <a:tabLst>
                <a:tab pos="252082" algn="l"/>
              </a:tabLst>
            </a:pPr>
            <a:r>
              <a:rPr lang="es-EC" b="1" dirty="0">
                <a:latin typeface="Times New Roman" panose="02020603050405020304" pitchFamily="18" charset="0"/>
                <a:ea typeface="Calibri" panose="020F0502020204030204" pitchFamily="34" charset="0"/>
              </a:rPr>
              <a:t>SANGOLQUÍ, JUNIO 2016</a:t>
            </a:r>
            <a:endParaRPr lang="es-EC" dirty="0">
              <a:latin typeface="Times New Roman" panose="02020603050405020304" pitchFamily="18" charset="0"/>
              <a:ea typeface="Calibri" panose="020F0502020204030204" pitchFamily="34" charset="0"/>
            </a:endParaRPr>
          </a:p>
          <a:p>
            <a:br>
              <a:rPr lang="es-EC" b="1" dirty="0">
                <a:latin typeface="Times New Roman" panose="02020603050405020304" pitchFamily="18" charset="0"/>
                <a:ea typeface="Calibri" panose="020F0502020204030204" pitchFamily="34" charset="0"/>
              </a:rPr>
            </a:br>
            <a:endParaRPr lang="es-EC" dirty="0"/>
          </a:p>
        </p:txBody>
      </p:sp>
      <p:sp>
        <p:nvSpPr>
          <p:cNvPr id="5" name="Rectángulo 1"/>
          <p:cNvSpPr/>
          <p:nvPr/>
        </p:nvSpPr>
        <p:spPr>
          <a:xfrm>
            <a:off x="3236797" y="4012963"/>
            <a:ext cx="6096000" cy="1025922"/>
          </a:xfrm>
          <a:prstGeom prst="rect">
            <a:avLst/>
          </a:prstGeom>
        </p:spPr>
        <p:txBody>
          <a:bodyPr>
            <a:spAutoFit/>
          </a:bodyPr>
          <a:lstStyle/>
          <a:p>
            <a:pPr algn="ctr">
              <a:spcBef>
                <a:spcPts val="200"/>
              </a:spcBef>
              <a:spcAft>
                <a:spcPts val="200"/>
              </a:spcAft>
              <a:tabLst>
                <a:tab pos="252082" algn="l"/>
              </a:tabLst>
            </a:pPr>
            <a:r>
              <a:rPr lang="es-EC" b="1" dirty="0">
                <a:latin typeface="Times New Roman" panose="02020603050405020304" pitchFamily="18" charset="0"/>
                <a:ea typeface="Calibri" panose="020F0502020204030204" pitchFamily="34" charset="0"/>
              </a:rPr>
              <a:t>AUTORES:</a:t>
            </a:r>
            <a:endParaRPr lang="es-EC" dirty="0">
              <a:latin typeface="Times New Roman" panose="02020603050405020304" pitchFamily="18" charset="0"/>
              <a:ea typeface="Calibri" panose="020F0502020204030204" pitchFamily="34" charset="0"/>
            </a:endParaRPr>
          </a:p>
          <a:p>
            <a:pPr algn="ctr">
              <a:spcBef>
                <a:spcPts val="200"/>
              </a:spcBef>
              <a:spcAft>
                <a:spcPts val="200"/>
              </a:spcAft>
              <a:tabLst>
                <a:tab pos="252082" algn="l"/>
              </a:tabLst>
            </a:pPr>
            <a:r>
              <a:rPr lang="es-EC" b="1" dirty="0">
                <a:latin typeface="Times New Roman" panose="02020603050405020304" pitchFamily="18" charset="0"/>
                <a:ea typeface="Calibri" panose="020F0502020204030204" pitchFamily="34" charset="0"/>
              </a:rPr>
              <a:t>GONZALEZ RIVADENEIRA LENIN BOLIVAR </a:t>
            </a:r>
            <a:endParaRPr lang="es-EC" dirty="0">
              <a:latin typeface="Times New Roman" panose="02020603050405020304" pitchFamily="18" charset="0"/>
              <a:ea typeface="Calibri" panose="020F0502020204030204" pitchFamily="34" charset="0"/>
            </a:endParaRPr>
          </a:p>
          <a:p>
            <a:pPr algn="ctr">
              <a:spcBef>
                <a:spcPts val="200"/>
              </a:spcBef>
              <a:spcAft>
                <a:spcPts val="200"/>
              </a:spcAft>
              <a:tabLst>
                <a:tab pos="252082" algn="l"/>
              </a:tabLst>
            </a:pPr>
            <a:r>
              <a:rPr lang="es-EC" b="1" dirty="0">
                <a:latin typeface="Times New Roman" panose="02020603050405020304" pitchFamily="18" charset="0"/>
                <a:ea typeface="Calibri" panose="020F0502020204030204" pitchFamily="34" charset="0"/>
              </a:rPr>
              <a:t>CHANGOLUISA SANTACRUZ CRISTIAN JAVIER </a:t>
            </a:r>
            <a:endParaRPr lang="es-EC" dirty="0">
              <a:latin typeface="Times New Roman" panose="02020603050405020304" pitchFamily="18" charset="0"/>
              <a:ea typeface="Calibri" panose="020F0502020204030204" pitchFamily="34" charset="0"/>
            </a:endParaRPr>
          </a:p>
        </p:txBody>
      </p:sp>
      <p:sp>
        <p:nvSpPr>
          <p:cNvPr id="6" name="Rectángulo 2"/>
          <p:cNvSpPr/>
          <p:nvPr/>
        </p:nvSpPr>
        <p:spPr>
          <a:xfrm>
            <a:off x="2786894" y="5277524"/>
            <a:ext cx="6995805" cy="369332"/>
          </a:xfrm>
          <a:prstGeom prst="rect">
            <a:avLst/>
          </a:prstGeom>
        </p:spPr>
        <p:txBody>
          <a:bodyPr wrap="square">
            <a:spAutoFit/>
          </a:bodyPr>
          <a:lstStyle/>
          <a:p>
            <a:pPr algn="ctr">
              <a:spcBef>
                <a:spcPts val="200"/>
              </a:spcBef>
              <a:spcAft>
                <a:spcPts val="200"/>
              </a:spcAft>
              <a:tabLst>
                <a:tab pos="252082" algn="l"/>
              </a:tabLst>
            </a:pPr>
            <a:r>
              <a:rPr lang="es-EC" b="1" dirty="0">
                <a:latin typeface="Times New Roman" panose="02020603050405020304" pitchFamily="18" charset="0"/>
                <a:ea typeface="Calibri" panose="020F0502020204030204" pitchFamily="34" charset="0"/>
              </a:rPr>
              <a:t>DIRECTOR: </a:t>
            </a:r>
            <a:r>
              <a:rPr lang="es-EC" b="1" dirty="0"/>
              <a:t>ING. SEGURA SANGUCHO LUIS</a:t>
            </a:r>
            <a:endParaRPr lang="es-EC" b="1"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88707788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1353710" y="257646"/>
            <a:ext cx="6698469" cy="646331"/>
          </a:xfrm>
          <a:prstGeom prst="rect">
            <a:avLst/>
          </a:prstGeom>
          <a:noFill/>
        </p:spPr>
        <p:txBody>
          <a:bodyPr wrap="square" rtlCol="0">
            <a:spAutoFit/>
          </a:bodyPr>
          <a:lstStyle/>
          <a:p>
            <a:r>
              <a:rPr lang="es-EC" sz="3600" b="1" dirty="0">
                <a:latin typeface="Times New Roman" panose="02020603050405020304" pitchFamily="18" charset="0"/>
                <a:cs typeface="Times New Roman" panose="02020603050405020304" pitchFamily="18" charset="0"/>
              </a:rPr>
              <a:t>Fresado</a:t>
            </a:r>
          </a:p>
        </p:txBody>
      </p:sp>
      <p:graphicFrame>
        <p:nvGraphicFramePr>
          <p:cNvPr id="2" name="Diagrama 1"/>
          <p:cNvGraphicFramePr/>
          <p:nvPr>
            <p:extLst>
              <p:ext uri="{D42A27DB-BD31-4B8C-83A1-F6EECF244321}">
                <p14:modId xmlns:p14="http://schemas.microsoft.com/office/powerpoint/2010/main" val="3828671568"/>
              </p:ext>
            </p:extLst>
          </p:nvPr>
        </p:nvGraphicFramePr>
        <p:xfrm>
          <a:off x="2032000" y="1558565"/>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a 3"/>
          <p:cNvGraphicFramePr/>
          <p:nvPr>
            <p:extLst>
              <p:ext uri="{D42A27DB-BD31-4B8C-83A1-F6EECF244321}">
                <p14:modId xmlns:p14="http://schemas.microsoft.com/office/powerpoint/2010/main" val="2734076837"/>
              </p:ext>
            </p:extLst>
          </p:nvPr>
        </p:nvGraphicFramePr>
        <p:xfrm>
          <a:off x="2902024" y="870377"/>
          <a:ext cx="8128000" cy="448570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5" name="Imagen 4" descr="Máquina fresadora"/>
          <p:cNvPicPr/>
          <p:nvPr/>
        </p:nvPicPr>
        <p:blipFill>
          <a:blip r:embed="rId13">
            <a:extLst>
              <a:ext uri="{28A0092B-C50C-407E-A947-70E740481C1C}">
                <a14:useLocalDpi xmlns:a14="http://schemas.microsoft.com/office/drawing/2010/main" val="0"/>
              </a:ext>
            </a:extLst>
          </a:blip>
          <a:srcRect/>
          <a:stretch>
            <a:fillRect/>
          </a:stretch>
        </p:blipFill>
        <p:spPr bwMode="auto">
          <a:xfrm>
            <a:off x="6273797" y="4907453"/>
            <a:ext cx="1784837" cy="1413096"/>
          </a:xfrm>
          <a:prstGeom prst="rect">
            <a:avLst/>
          </a:prstGeom>
          <a:noFill/>
          <a:ln>
            <a:noFill/>
          </a:ln>
        </p:spPr>
      </p:pic>
      <p:pic>
        <p:nvPicPr>
          <p:cNvPr id="7" name="Imagen 6" descr="Máquina fresadora universal de cabezal giratorio con pantalla digital"/>
          <p:cNvPicPr/>
          <p:nvPr/>
        </p:nvPicPr>
        <p:blipFill>
          <a:blip r:embed="rId14">
            <a:extLst>
              <a:ext uri="{28A0092B-C50C-407E-A947-70E740481C1C}">
                <a14:useLocalDpi xmlns:a14="http://schemas.microsoft.com/office/drawing/2010/main" val="0"/>
              </a:ext>
            </a:extLst>
          </a:blip>
          <a:srcRect/>
          <a:stretch>
            <a:fillRect/>
          </a:stretch>
        </p:blipFill>
        <p:spPr bwMode="auto">
          <a:xfrm>
            <a:off x="9206291" y="4802590"/>
            <a:ext cx="1586771" cy="1622821"/>
          </a:xfrm>
          <a:prstGeom prst="rect">
            <a:avLst/>
          </a:prstGeom>
          <a:noFill/>
          <a:ln>
            <a:noFill/>
          </a:ln>
        </p:spPr>
      </p:pic>
      <p:pic>
        <p:nvPicPr>
          <p:cNvPr id="1026" name="Picture 2" descr="http://maquinas-herramientas.com.mx/wp-content/uploads/2015/06/fr-kenta.jp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9951" b="96966" l="9935" r="89902"/>
                    </a14:imgEffect>
                  </a14:imgLayer>
                </a14:imgProps>
              </a:ext>
              <a:ext uri="{28A0092B-C50C-407E-A947-70E740481C1C}">
                <a14:useLocalDpi xmlns:a14="http://schemas.microsoft.com/office/drawing/2010/main" val="0"/>
              </a:ext>
            </a:extLst>
          </a:blip>
          <a:srcRect/>
          <a:stretch>
            <a:fillRect/>
          </a:stretch>
        </p:blipFill>
        <p:spPr bwMode="auto">
          <a:xfrm>
            <a:off x="3611662" y="4684940"/>
            <a:ext cx="1196627" cy="160589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p:cNvPicPr>
            <a:picLocks noChangeAspect="1"/>
          </p:cNvPicPr>
          <p:nvPr/>
        </p:nvPicPr>
        <p:blipFill>
          <a:blip r:embed="rId17"/>
          <a:stretch>
            <a:fillRect/>
          </a:stretch>
        </p:blipFill>
        <p:spPr>
          <a:xfrm>
            <a:off x="1161976" y="1209360"/>
            <a:ext cx="3048000" cy="1714500"/>
          </a:xfrm>
          <a:prstGeom prst="rect">
            <a:avLst/>
          </a:prstGeom>
        </p:spPr>
      </p:pic>
    </p:spTree>
    <p:extLst>
      <p:ext uri="{BB962C8B-B14F-4D97-AF65-F5344CB8AC3E}">
        <p14:creationId xmlns:p14="http://schemas.microsoft.com/office/powerpoint/2010/main" val="135343687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1"/>
          <p:cNvSpPr txBox="1"/>
          <p:nvPr/>
        </p:nvSpPr>
        <p:spPr>
          <a:xfrm>
            <a:off x="1353709" y="257646"/>
            <a:ext cx="8435749" cy="584775"/>
          </a:xfrm>
          <a:prstGeom prst="rect">
            <a:avLst/>
          </a:prstGeom>
          <a:noFill/>
        </p:spPr>
        <p:txBody>
          <a:bodyPr wrap="square" rtlCol="0">
            <a:spAutoFit/>
          </a:bodyPr>
          <a:lstStyle/>
          <a:p>
            <a:r>
              <a:rPr lang="es-EC" sz="3200" b="1" dirty="0">
                <a:latin typeface="Times New Roman" panose="02020603050405020304" pitchFamily="18" charset="0"/>
                <a:cs typeface="Times New Roman" panose="02020603050405020304" pitchFamily="18" charset="0"/>
              </a:rPr>
              <a:t>Herramientas de corte</a:t>
            </a:r>
          </a:p>
        </p:txBody>
      </p:sp>
      <p:sp>
        <p:nvSpPr>
          <p:cNvPr id="5" name="Rectangle 1"/>
          <p:cNvSpPr>
            <a:spLocks noChangeArrowheads="1"/>
          </p:cNvSpPr>
          <p:nvPr/>
        </p:nvSpPr>
        <p:spPr bwMode="auto">
          <a:xfrm>
            <a:off x="838200" y="19446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a:ln>
                <a:noFill/>
              </a:ln>
              <a:solidFill>
                <a:schemeClr val="tx1"/>
              </a:solidFill>
              <a:effectLst/>
              <a:latin typeface="Arial" charset="0"/>
              <a:cs typeface="Arial" charset="0"/>
            </a:endParaRPr>
          </a:p>
        </p:txBody>
      </p:sp>
      <p:graphicFrame>
        <p:nvGraphicFramePr>
          <p:cNvPr id="9" name="Diagrama 8"/>
          <p:cNvGraphicFramePr/>
          <p:nvPr>
            <p:extLst>
              <p:ext uri="{D42A27DB-BD31-4B8C-83A1-F6EECF244321}">
                <p14:modId xmlns:p14="http://schemas.microsoft.com/office/powerpoint/2010/main" val="2207454700"/>
              </p:ext>
            </p:extLst>
          </p:nvPr>
        </p:nvGraphicFramePr>
        <p:xfrm>
          <a:off x="1134378" y="1547096"/>
          <a:ext cx="10954158" cy="50298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1263341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1353709" y="257646"/>
            <a:ext cx="8435749" cy="584775"/>
          </a:xfrm>
          <a:prstGeom prst="rect">
            <a:avLst/>
          </a:prstGeom>
          <a:noFill/>
        </p:spPr>
        <p:txBody>
          <a:bodyPr wrap="square" rtlCol="0">
            <a:spAutoFit/>
          </a:bodyPr>
          <a:lstStyle/>
          <a:p>
            <a:r>
              <a:rPr lang="es-EC" sz="3200" b="1" dirty="0">
                <a:latin typeface="Times New Roman" panose="02020603050405020304" pitchFamily="18" charset="0"/>
                <a:cs typeface="Times New Roman" panose="02020603050405020304" pitchFamily="18" charset="0"/>
              </a:rPr>
              <a:t>Elementos de fijación</a:t>
            </a:r>
          </a:p>
        </p:txBody>
      </p:sp>
      <p:pic>
        <p:nvPicPr>
          <p:cNvPr id="6" name="Imagen 5"/>
          <p:cNvPicPr/>
          <p:nvPr/>
        </p:nvPicPr>
        <p:blipFill>
          <a:blip r:embed="rId2"/>
          <a:stretch>
            <a:fillRect/>
          </a:stretch>
        </p:blipFill>
        <p:spPr>
          <a:xfrm>
            <a:off x="1712686" y="1335314"/>
            <a:ext cx="8691393" cy="5283200"/>
          </a:xfrm>
          <a:prstGeom prst="rect">
            <a:avLst/>
          </a:prstGeom>
        </p:spPr>
      </p:pic>
    </p:spTree>
    <p:extLst>
      <p:ext uri="{BB962C8B-B14F-4D97-AF65-F5344CB8AC3E}">
        <p14:creationId xmlns:p14="http://schemas.microsoft.com/office/powerpoint/2010/main" val="133609262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3760241" y="207334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6" name="CuadroTexto 15"/>
          <p:cNvSpPr txBox="1"/>
          <p:nvPr/>
        </p:nvSpPr>
        <p:spPr>
          <a:xfrm>
            <a:off x="1353710" y="257646"/>
            <a:ext cx="9771490" cy="646331"/>
          </a:xfrm>
          <a:prstGeom prst="rect">
            <a:avLst/>
          </a:prstGeom>
          <a:noFill/>
        </p:spPr>
        <p:txBody>
          <a:bodyPr wrap="square" rtlCol="0">
            <a:spAutoFit/>
          </a:bodyPr>
          <a:lstStyle/>
          <a:p>
            <a:r>
              <a:rPr lang="es-EC" sz="3600" b="1" dirty="0">
                <a:latin typeface="Times New Roman" panose="02020603050405020304" pitchFamily="18" charset="0"/>
                <a:cs typeface="Times New Roman" panose="02020603050405020304" pitchFamily="18" charset="0"/>
              </a:rPr>
              <a:t>Operaciones de fresado</a:t>
            </a:r>
          </a:p>
        </p:txBody>
      </p:sp>
      <p:graphicFrame>
        <p:nvGraphicFramePr>
          <p:cNvPr id="13" name="Diagrama 12"/>
          <p:cNvGraphicFramePr/>
          <p:nvPr>
            <p:extLst>
              <p:ext uri="{D42A27DB-BD31-4B8C-83A1-F6EECF244321}">
                <p14:modId xmlns:p14="http://schemas.microsoft.com/office/powerpoint/2010/main" val="4041989161"/>
              </p:ext>
            </p:extLst>
          </p:nvPr>
        </p:nvGraphicFramePr>
        <p:xfrm>
          <a:off x="2167235" y="920755"/>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4300349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1"/>
          <p:cNvSpPr txBox="1"/>
          <p:nvPr/>
        </p:nvSpPr>
        <p:spPr>
          <a:xfrm>
            <a:off x="1353709" y="257646"/>
            <a:ext cx="8435749" cy="584775"/>
          </a:xfrm>
          <a:prstGeom prst="rect">
            <a:avLst/>
          </a:prstGeom>
          <a:noFill/>
        </p:spPr>
        <p:txBody>
          <a:bodyPr wrap="square" rtlCol="0">
            <a:spAutoFit/>
          </a:bodyPr>
          <a:lstStyle/>
          <a:p>
            <a:r>
              <a:rPr lang="es-EC" sz="3200" b="1" dirty="0"/>
              <a:t>Parámetros de corte</a:t>
            </a:r>
            <a:endParaRPr lang="es-EC" sz="3200" b="1" dirty="0">
              <a:latin typeface="Times New Roman" panose="02020603050405020304" pitchFamily="18" charset="0"/>
              <a:cs typeface="Times New Roman" panose="02020603050405020304" pitchFamily="18" charset="0"/>
            </a:endParaRPr>
          </a:p>
        </p:txBody>
      </p:sp>
      <p:sp>
        <p:nvSpPr>
          <p:cNvPr id="5" name="Rectangle 1"/>
          <p:cNvSpPr>
            <a:spLocks noChangeArrowheads="1"/>
          </p:cNvSpPr>
          <p:nvPr/>
        </p:nvSpPr>
        <p:spPr bwMode="auto">
          <a:xfrm>
            <a:off x="838200" y="19446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a:ln>
                <a:noFill/>
              </a:ln>
              <a:solidFill>
                <a:schemeClr val="tx1"/>
              </a:solidFill>
              <a:effectLst/>
              <a:latin typeface="Arial" charset="0"/>
              <a:cs typeface="Arial" charset="0"/>
            </a:endParaRPr>
          </a:p>
        </p:txBody>
      </p:sp>
      <p:graphicFrame>
        <p:nvGraphicFramePr>
          <p:cNvPr id="9" name="Diagrama 8"/>
          <p:cNvGraphicFramePr/>
          <p:nvPr>
            <p:extLst>
              <p:ext uri="{D42A27DB-BD31-4B8C-83A1-F6EECF244321}">
                <p14:modId xmlns:p14="http://schemas.microsoft.com/office/powerpoint/2010/main" val="3884472088"/>
              </p:ext>
            </p:extLst>
          </p:nvPr>
        </p:nvGraphicFramePr>
        <p:xfrm>
          <a:off x="438736" y="956345"/>
          <a:ext cx="11389741" cy="58051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098" name="Picture 2" descr="http://d29qn7q9z0j1p6.cloudfront.net/content/roypta/373/2051/20140409/F2.larg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27334" y="3602074"/>
            <a:ext cx="3412543" cy="2022676"/>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p:cNvPicPr/>
          <p:nvPr/>
        </p:nvPicPr>
        <p:blipFill>
          <a:blip r:embed="rId8">
            <a:clrChange>
              <a:clrFrom>
                <a:srgbClr val="FFFFFF"/>
              </a:clrFrom>
              <a:clrTo>
                <a:srgbClr val="FFFFFF">
                  <a:alpha val="0"/>
                </a:srgbClr>
              </a:clrTo>
            </a:clrChange>
          </a:blip>
          <a:stretch>
            <a:fillRect/>
          </a:stretch>
        </p:blipFill>
        <p:spPr>
          <a:xfrm>
            <a:off x="4235117" y="1992336"/>
            <a:ext cx="3604760" cy="1573848"/>
          </a:xfrm>
          <a:prstGeom prst="rect">
            <a:avLst/>
          </a:prstGeom>
        </p:spPr>
      </p:pic>
    </p:spTree>
    <p:extLst>
      <p:ext uri="{BB962C8B-B14F-4D97-AF65-F5344CB8AC3E}">
        <p14:creationId xmlns:p14="http://schemas.microsoft.com/office/powerpoint/2010/main" val="222732738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1"/>
          <p:cNvSpPr txBox="1"/>
          <p:nvPr/>
        </p:nvSpPr>
        <p:spPr>
          <a:xfrm>
            <a:off x="1498852" y="373760"/>
            <a:ext cx="8435749" cy="584775"/>
          </a:xfrm>
          <a:prstGeom prst="rect">
            <a:avLst/>
          </a:prstGeom>
          <a:noFill/>
        </p:spPr>
        <p:txBody>
          <a:bodyPr wrap="square" rtlCol="0">
            <a:spAutoFit/>
          </a:bodyPr>
          <a:lstStyle/>
          <a:p>
            <a:r>
              <a:rPr lang="es-EC" sz="3200" b="1" dirty="0"/>
              <a:t>Análisis fuerza de corte</a:t>
            </a:r>
            <a:endParaRPr lang="es-EC" sz="3200" b="1" dirty="0">
              <a:latin typeface="Times New Roman" panose="02020603050405020304" pitchFamily="18" charset="0"/>
              <a:cs typeface="Times New Roman" panose="02020603050405020304" pitchFamily="18" charset="0"/>
            </a:endParaRPr>
          </a:p>
        </p:txBody>
      </p:sp>
      <p:sp>
        <p:nvSpPr>
          <p:cNvPr id="5" name="Rectangle 1"/>
          <p:cNvSpPr>
            <a:spLocks noChangeArrowheads="1"/>
          </p:cNvSpPr>
          <p:nvPr/>
        </p:nvSpPr>
        <p:spPr bwMode="auto">
          <a:xfrm>
            <a:off x="838200" y="19446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a:ln>
                <a:noFill/>
              </a:ln>
              <a:solidFill>
                <a:schemeClr val="tx1"/>
              </a:solidFill>
              <a:effectLst/>
              <a:latin typeface="Arial" charset="0"/>
              <a:cs typeface="Arial" charset="0"/>
            </a:endParaRPr>
          </a:p>
        </p:txBody>
      </p:sp>
      <p:pic>
        <p:nvPicPr>
          <p:cNvPr id="6" name="Picture 2" descr="http://d29qn7q9z0j1p6.cloudfront.net/content/roypta/373/2051/20140409/F2.lar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2007" y="1919504"/>
            <a:ext cx="3412543" cy="202267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Rectángulo 3"/>
              <p:cNvSpPr/>
              <p:nvPr/>
            </p:nvSpPr>
            <p:spPr>
              <a:xfrm>
                <a:off x="6007774" y="1757672"/>
                <a:ext cx="154555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𝐹</m:t>
                          </m:r>
                        </m:e>
                        <m:sub>
                          <m:r>
                            <a:rPr lang="es-EC" i="1">
                              <a:latin typeface="Cambria Math" panose="02040503050406030204" pitchFamily="18" charset="0"/>
                            </a:rPr>
                            <m:t>𝑐</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𝐾</m:t>
                          </m:r>
                        </m:e>
                        <m:sub>
                          <m:r>
                            <a:rPr lang="es-EC" i="1">
                              <a:latin typeface="Cambria Math" panose="02040503050406030204" pitchFamily="18" charset="0"/>
                            </a:rPr>
                            <m:t>𝑠</m:t>
                          </m:r>
                        </m:sub>
                      </m:sSub>
                      <m:r>
                        <a:rPr lang="es-EC" i="0">
                          <a:latin typeface="Cambria Math" panose="02040503050406030204" pitchFamily="18" charset="0"/>
                        </a:rPr>
                        <m:t>×</m:t>
                      </m:r>
                      <m:r>
                        <a:rPr lang="es-EC" i="1">
                          <a:latin typeface="Cambria Math" panose="02040503050406030204" pitchFamily="18" charset="0"/>
                        </a:rPr>
                        <m:t>𝑆𝑣</m:t>
                      </m:r>
                      <m:r>
                        <a:rPr lang="es-EC" i="0">
                          <a:latin typeface="Cambria Math" panose="02040503050406030204" pitchFamily="18" charset="0"/>
                        </a:rPr>
                        <m:t> </m:t>
                      </m:r>
                    </m:oMath>
                  </m:oMathPara>
                </a14:m>
                <a:endParaRPr lang="es-EC" dirty="0"/>
              </a:p>
            </p:txBody>
          </p:sp>
        </mc:Choice>
        <mc:Fallback xmlns="">
          <p:sp>
            <p:nvSpPr>
              <p:cNvPr id="4" name="Rectángulo 3"/>
              <p:cNvSpPr>
                <a:spLocks noRot="1" noChangeAspect="1" noMove="1" noResize="1" noEditPoints="1" noAdjustHandles="1" noChangeArrowheads="1" noChangeShapeType="1" noTextEdit="1"/>
              </p:cNvSpPr>
              <p:nvPr/>
            </p:nvSpPr>
            <p:spPr>
              <a:xfrm>
                <a:off x="6007774" y="1757672"/>
                <a:ext cx="1545551" cy="369332"/>
              </a:xfrm>
              <a:prstGeom prst="rect">
                <a:avLst/>
              </a:prstGeom>
              <a:blipFill>
                <a:blip r:embed="rId3"/>
                <a:stretch>
                  <a:fillRect/>
                </a:stretch>
              </a:blipFill>
            </p:spPr>
            <p:txBody>
              <a:bodyPr/>
              <a:lstStyle/>
              <a:p>
                <a:r>
                  <a:rPr lang="es-EC">
                    <a:noFill/>
                  </a:rPr>
                  <a:t> </a:t>
                </a:r>
              </a:p>
            </p:txBody>
          </p:sp>
        </mc:Fallback>
      </mc:AlternateContent>
      <p:cxnSp>
        <p:nvCxnSpPr>
          <p:cNvPr id="8" name="Conector recto de flecha 7"/>
          <p:cNvCxnSpPr/>
          <p:nvPr/>
        </p:nvCxnSpPr>
        <p:spPr>
          <a:xfrm flipH="1" flipV="1">
            <a:off x="6778048" y="2127004"/>
            <a:ext cx="2501" cy="3685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graphicFrame>
            <p:nvGraphicFramePr>
              <p:cNvPr id="9" name="Tabla 8"/>
              <p:cNvGraphicFramePr>
                <a:graphicFrameLocks noGrp="1"/>
              </p:cNvGraphicFramePr>
              <p:nvPr>
                <p:extLst>
                  <p:ext uri="{D42A27DB-BD31-4B8C-83A1-F6EECF244321}">
                    <p14:modId xmlns:p14="http://schemas.microsoft.com/office/powerpoint/2010/main" val="3007490783"/>
                  </p:ext>
                </p:extLst>
              </p:nvPr>
            </p:nvGraphicFramePr>
            <p:xfrm>
              <a:off x="4411980" y="2669218"/>
              <a:ext cx="5425440" cy="2270888"/>
            </p:xfrm>
            <a:graphic>
              <a:graphicData uri="http://schemas.openxmlformats.org/drawingml/2006/table">
                <a:tbl>
                  <a:tblPr firstRow="1" firstCol="1" bandRow="1">
                    <a:tableStyleId>{5C22544A-7EE6-4342-B048-85BDC9FD1C3A}</a:tableStyleId>
                  </a:tblPr>
                  <a:tblGrid>
                    <a:gridCol w="1808480">
                      <a:extLst>
                        <a:ext uri="{9D8B030D-6E8A-4147-A177-3AD203B41FA5}">
                          <a16:colId xmlns:a16="http://schemas.microsoft.com/office/drawing/2014/main" val="1178108285"/>
                        </a:ext>
                      </a:extLst>
                    </a:gridCol>
                    <a:gridCol w="1808480">
                      <a:extLst>
                        <a:ext uri="{9D8B030D-6E8A-4147-A177-3AD203B41FA5}">
                          <a16:colId xmlns:a16="http://schemas.microsoft.com/office/drawing/2014/main" val="13883834"/>
                        </a:ext>
                      </a:extLst>
                    </a:gridCol>
                    <a:gridCol w="1808480">
                      <a:extLst>
                        <a:ext uri="{9D8B030D-6E8A-4147-A177-3AD203B41FA5}">
                          <a16:colId xmlns:a16="http://schemas.microsoft.com/office/drawing/2014/main" val="524708815"/>
                        </a:ext>
                      </a:extLst>
                    </a:gridCol>
                  </a:tblGrid>
                  <a:tr h="0">
                    <a:tc>
                      <a:txBody>
                        <a:bodyPr/>
                        <a:lstStyle/>
                        <a:p>
                          <a:pPr>
                            <a:lnSpc>
                              <a:spcPct val="115000"/>
                            </a:lnSpc>
                            <a:spcAft>
                              <a:spcPts val="0"/>
                            </a:spcAft>
                          </a:pPr>
                          <a:r>
                            <a:rPr lang="es-ES_tradnl" sz="1200">
                              <a:effectLst/>
                            </a:rPr>
                            <a:t>Material</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s-ES_tradnl" sz="1200">
                              <a:effectLst/>
                            </a:rPr>
                            <a:t>Tipo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14:m>
                            <m:oMathPara xmlns:m="http://schemas.openxmlformats.org/officeDocument/2006/math">
                              <m:oMathParaPr>
                                <m:jc m:val="centerGroup"/>
                              </m:oMathParaPr>
                              <m:oMath xmlns:m="http://schemas.openxmlformats.org/officeDocument/2006/math">
                                <m:r>
                                  <a:rPr lang="es-ES_tradnl" sz="1200">
                                    <a:effectLst/>
                                    <a:latin typeface="Cambria Math" panose="02040503050406030204" pitchFamily="18" charset="0"/>
                                  </a:rPr>
                                  <m:t>𝐾𝑠</m:t>
                                </m:r>
                                <m:r>
                                  <a:rPr lang="es-ES_tradnl" sz="1200">
                                    <a:effectLst/>
                                    <a:latin typeface="Cambria Math" panose="02040503050406030204" pitchFamily="18" charset="0"/>
                                  </a:rPr>
                                  <m:t> </m:t>
                                </m:r>
                                <m:d>
                                  <m:dPr>
                                    <m:begChr m:val="["/>
                                    <m:endChr m:val="]"/>
                                    <m:ctrlPr>
                                      <a:rPr lang="es-EC" sz="1200" i="1">
                                        <a:effectLst/>
                                        <a:latin typeface="Cambria Math" panose="02040503050406030204" pitchFamily="18" charset="0"/>
                                      </a:rPr>
                                    </m:ctrlPr>
                                  </m:dPr>
                                  <m:e>
                                    <m:f>
                                      <m:fPr>
                                        <m:ctrlPr>
                                          <a:rPr lang="es-EC" sz="1200" i="1">
                                            <a:effectLst/>
                                            <a:latin typeface="Cambria Math" panose="02040503050406030204" pitchFamily="18" charset="0"/>
                                          </a:rPr>
                                        </m:ctrlPr>
                                      </m:fPr>
                                      <m:num>
                                        <m:r>
                                          <a:rPr lang="es-ES_tradnl" sz="1200">
                                            <a:effectLst/>
                                            <a:latin typeface="Cambria Math" panose="02040503050406030204" pitchFamily="18" charset="0"/>
                                          </a:rPr>
                                          <m:t>𝑁</m:t>
                                        </m:r>
                                      </m:num>
                                      <m:den>
                                        <m:r>
                                          <a:rPr lang="es-ES_tradnl" sz="1200">
                                            <a:effectLst/>
                                            <a:latin typeface="Cambria Math" panose="02040503050406030204" pitchFamily="18" charset="0"/>
                                          </a:rPr>
                                          <m:t>𝑚</m:t>
                                        </m:r>
                                        <m:sSup>
                                          <m:sSupPr>
                                            <m:ctrlPr>
                                              <a:rPr lang="es-EC" sz="1200" i="1">
                                                <a:effectLst/>
                                                <a:latin typeface="Cambria Math" panose="02040503050406030204" pitchFamily="18" charset="0"/>
                                              </a:rPr>
                                            </m:ctrlPr>
                                          </m:sSupPr>
                                          <m:e>
                                            <m:r>
                                              <a:rPr lang="es-ES_tradnl" sz="1200">
                                                <a:effectLst/>
                                                <a:latin typeface="Cambria Math" panose="02040503050406030204" pitchFamily="18" charset="0"/>
                                              </a:rPr>
                                              <m:t>𝑚</m:t>
                                            </m:r>
                                          </m:e>
                                          <m:sup>
                                            <m:r>
                                              <a:rPr lang="es-ES_tradnl" sz="1200">
                                                <a:effectLst/>
                                                <a:latin typeface="Cambria Math" panose="02040503050406030204" pitchFamily="18" charset="0"/>
                                              </a:rPr>
                                              <m:t>2</m:t>
                                            </m:r>
                                          </m:sup>
                                        </m:sSup>
                                      </m:den>
                                    </m:f>
                                  </m:e>
                                </m:d>
                              </m:oMath>
                            </m:oMathPara>
                          </a14:m>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711852445"/>
                      </a:ext>
                    </a:extLst>
                  </a:tr>
                  <a:tr h="0">
                    <a:tc>
                      <a:txBody>
                        <a:bodyPr/>
                        <a:lstStyle/>
                        <a:p>
                          <a:pPr>
                            <a:lnSpc>
                              <a:spcPct val="115000"/>
                            </a:lnSpc>
                            <a:spcAft>
                              <a:spcPts val="0"/>
                            </a:spcAft>
                          </a:pPr>
                          <a:r>
                            <a:rPr lang="es-ES_tradnl" sz="1200">
                              <a:effectLst/>
                            </a:rPr>
                            <a:t>Aceros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s-ES_tradnl" sz="1200">
                              <a:effectLst/>
                            </a:rPr>
                            <a:t>Acero blando</a:t>
                          </a:r>
                          <a:endParaRPr lang="es-EC" sz="1100">
                            <a:effectLst/>
                          </a:endParaRPr>
                        </a:p>
                        <a:p>
                          <a:pPr>
                            <a:lnSpc>
                              <a:spcPct val="115000"/>
                            </a:lnSpc>
                            <a:spcAft>
                              <a:spcPts val="0"/>
                            </a:spcAft>
                          </a:pPr>
                          <a:r>
                            <a:rPr lang="es-ES_tradnl" sz="1200">
                              <a:effectLst/>
                            </a:rPr>
                            <a:t>Acero de construcción</a:t>
                          </a:r>
                          <a:endParaRPr lang="es-EC" sz="1100">
                            <a:effectLst/>
                          </a:endParaRPr>
                        </a:p>
                        <a:p>
                          <a:pPr>
                            <a:lnSpc>
                              <a:spcPct val="115000"/>
                            </a:lnSpc>
                            <a:spcAft>
                              <a:spcPts val="0"/>
                            </a:spcAft>
                          </a:pPr>
                          <a:r>
                            <a:rPr lang="es-ES_tradnl" sz="1200">
                              <a:effectLst/>
                            </a:rPr>
                            <a:t>Acero al carbono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s-ES_tradnl" sz="1200">
                              <a:effectLst/>
                            </a:rPr>
                            <a:t>2000</a:t>
                          </a:r>
                          <a:endParaRPr lang="es-EC" sz="1100">
                            <a:effectLst/>
                          </a:endParaRPr>
                        </a:p>
                        <a:p>
                          <a:pPr>
                            <a:lnSpc>
                              <a:spcPct val="115000"/>
                            </a:lnSpc>
                            <a:spcAft>
                              <a:spcPts val="0"/>
                            </a:spcAft>
                          </a:pPr>
                          <a:r>
                            <a:rPr lang="es-ES_tradnl" sz="1200">
                              <a:effectLst/>
                            </a:rPr>
                            <a:t>2100</a:t>
                          </a:r>
                          <a:endParaRPr lang="es-EC" sz="1100">
                            <a:effectLst/>
                          </a:endParaRPr>
                        </a:p>
                        <a:p>
                          <a:pPr>
                            <a:lnSpc>
                              <a:spcPct val="115000"/>
                            </a:lnSpc>
                            <a:spcAft>
                              <a:spcPts val="0"/>
                            </a:spcAft>
                          </a:pPr>
                          <a:r>
                            <a:rPr lang="es-ES_tradnl" sz="1200">
                              <a:effectLst/>
                            </a:rPr>
                            <a:t>2200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63950080"/>
                      </a:ext>
                    </a:extLst>
                  </a:tr>
                  <a:tr h="0">
                    <a:tc>
                      <a:txBody>
                        <a:bodyPr/>
                        <a:lstStyle/>
                        <a:p>
                          <a:pPr>
                            <a:lnSpc>
                              <a:spcPct val="115000"/>
                            </a:lnSpc>
                            <a:spcAft>
                              <a:spcPts val="0"/>
                            </a:spcAft>
                          </a:pPr>
                          <a:r>
                            <a:rPr lang="es-ES_tradnl" sz="1200">
                              <a:effectLst/>
                            </a:rPr>
                            <a:t>Material</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s-ES_tradnl" sz="1200">
                              <a:effectLst/>
                            </a:rPr>
                            <a:t>Tipo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14:m>
                            <m:oMathPara xmlns:m="http://schemas.openxmlformats.org/officeDocument/2006/math">
                              <m:oMathParaPr>
                                <m:jc m:val="centerGroup"/>
                              </m:oMathParaPr>
                              <m:oMath xmlns:m="http://schemas.openxmlformats.org/officeDocument/2006/math">
                                <m:r>
                                  <a:rPr lang="es-ES_tradnl" sz="1200">
                                    <a:effectLst/>
                                    <a:latin typeface="Cambria Math" panose="02040503050406030204" pitchFamily="18" charset="0"/>
                                  </a:rPr>
                                  <m:t>𝐾𝑠</m:t>
                                </m:r>
                                <m:r>
                                  <a:rPr lang="es-ES_tradnl" sz="1200">
                                    <a:effectLst/>
                                    <a:latin typeface="Cambria Math" panose="02040503050406030204" pitchFamily="18" charset="0"/>
                                  </a:rPr>
                                  <m:t> </m:t>
                                </m:r>
                                <m:d>
                                  <m:dPr>
                                    <m:begChr m:val="["/>
                                    <m:endChr m:val="]"/>
                                    <m:ctrlPr>
                                      <a:rPr lang="es-EC" sz="1200" i="1">
                                        <a:effectLst/>
                                        <a:latin typeface="Cambria Math" panose="02040503050406030204" pitchFamily="18" charset="0"/>
                                      </a:rPr>
                                    </m:ctrlPr>
                                  </m:dPr>
                                  <m:e>
                                    <m:f>
                                      <m:fPr>
                                        <m:ctrlPr>
                                          <a:rPr lang="es-EC" sz="1200" i="1">
                                            <a:effectLst/>
                                            <a:latin typeface="Cambria Math" panose="02040503050406030204" pitchFamily="18" charset="0"/>
                                          </a:rPr>
                                        </m:ctrlPr>
                                      </m:fPr>
                                      <m:num>
                                        <m:r>
                                          <a:rPr lang="es-ES_tradnl" sz="1200">
                                            <a:effectLst/>
                                            <a:latin typeface="Cambria Math" panose="02040503050406030204" pitchFamily="18" charset="0"/>
                                          </a:rPr>
                                          <m:t>𝑁</m:t>
                                        </m:r>
                                      </m:num>
                                      <m:den>
                                        <m:r>
                                          <a:rPr lang="es-ES_tradnl" sz="1200">
                                            <a:effectLst/>
                                            <a:latin typeface="Cambria Math" panose="02040503050406030204" pitchFamily="18" charset="0"/>
                                          </a:rPr>
                                          <m:t>𝑚</m:t>
                                        </m:r>
                                        <m:sSup>
                                          <m:sSupPr>
                                            <m:ctrlPr>
                                              <a:rPr lang="es-EC" sz="1200" i="1">
                                                <a:effectLst/>
                                                <a:latin typeface="Cambria Math" panose="02040503050406030204" pitchFamily="18" charset="0"/>
                                              </a:rPr>
                                            </m:ctrlPr>
                                          </m:sSupPr>
                                          <m:e>
                                            <m:r>
                                              <a:rPr lang="es-ES_tradnl" sz="1200">
                                                <a:effectLst/>
                                                <a:latin typeface="Cambria Math" panose="02040503050406030204" pitchFamily="18" charset="0"/>
                                              </a:rPr>
                                              <m:t>𝑚</m:t>
                                            </m:r>
                                          </m:e>
                                          <m:sup>
                                            <m:r>
                                              <a:rPr lang="es-ES_tradnl" sz="1200">
                                                <a:effectLst/>
                                                <a:latin typeface="Cambria Math" panose="02040503050406030204" pitchFamily="18" charset="0"/>
                                              </a:rPr>
                                              <m:t>2</m:t>
                                            </m:r>
                                          </m:sup>
                                        </m:sSup>
                                      </m:den>
                                    </m:f>
                                  </m:e>
                                </m:d>
                              </m:oMath>
                            </m:oMathPara>
                          </a14:m>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008460070"/>
                      </a:ext>
                    </a:extLst>
                  </a:tr>
                  <a:tr h="0">
                    <a:tc>
                      <a:txBody>
                        <a:bodyPr/>
                        <a:lstStyle/>
                        <a:p>
                          <a:pPr>
                            <a:lnSpc>
                              <a:spcPct val="115000"/>
                            </a:lnSpc>
                            <a:spcAft>
                              <a:spcPts val="0"/>
                            </a:spcAft>
                          </a:pPr>
                          <a:r>
                            <a:rPr lang="es-ES_tradnl" sz="1200">
                              <a:effectLst/>
                            </a:rPr>
                            <a:t>Aceros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s-ES_tradnl" sz="1200">
                              <a:effectLst/>
                            </a:rPr>
                            <a:t>Acero aleado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s-ES_tradnl" sz="1200">
                              <a:effectLst/>
                            </a:rPr>
                            <a:t>2400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434385014"/>
                      </a:ext>
                    </a:extLst>
                  </a:tr>
                  <a:tr h="0">
                    <a:tc>
                      <a:txBody>
                        <a:bodyPr/>
                        <a:lstStyle/>
                        <a:p>
                          <a:pPr>
                            <a:lnSpc>
                              <a:spcPct val="115000"/>
                            </a:lnSpc>
                            <a:spcAft>
                              <a:spcPts val="0"/>
                            </a:spcAft>
                          </a:pPr>
                          <a:r>
                            <a:rPr lang="es-ES_tradnl" sz="1200">
                              <a:effectLst/>
                            </a:rPr>
                            <a:t>Cobre</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s-ES_tradnl" sz="1200">
                              <a:effectLst/>
                            </a:rPr>
                            <a:t>Cobre</a:t>
                          </a:r>
                          <a:endParaRPr lang="es-EC" sz="1100">
                            <a:effectLst/>
                          </a:endParaRPr>
                        </a:p>
                        <a:p>
                          <a:pPr>
                            <a:lnSpc>
                              <a:spcPct val="115000"/>
                            </a:lnSpc>
                            <a:spcAft>
                              <a:spcPts val="0"/>
                            </a:spcAft>
                          </a:pPr>
                          <a:r>
                            <a:rPr lang="es-ES_tradnl" sz="1200">
                              <a:effectLst/>
                            </a:rPr>
                            <a:t>Latón</a:t>
                          </a:r>
                          <a:endParaRPr lang="es-EC" sz="1100">
                            <a:effectLst/>
                          </a:endParaRPr>
                        </a:p>
                        <a:p>
                          <a:pPr>
                            <a:lnSpc>
                              <a:spcPct val="115000"/>
                            </a:lnSpc>
                            <a:spcAft>
                              <a:spcPts val="0"/>
                            </a:spcAft>
                          </a:pPr>
                          <a:r>
                            <a:rPr lang="es-ES_tradnl" sz="1200">
                              <a:effectLst/>
                            </a:rPr>
                            <a:t>Bronce</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s-ES_tradnl" sz="1200" dirty="0">
                              <a:effectLst/>
                            </a:rPr>
                            <a:t>800</a:t>
                          </a:r>
                          <a:endParaRPr lang="es-EC" sz="1100" dirty="0">
                            <a:effectLst/>
                          </a:endParaRPr>
                        </a:p>
                        <a:p>
                          <a:pPr>
                            <a:lnSpc>
                              <a:spcPct val="115000"/>
                            </a:lnSpc>
                            <a:spcAft>
                              <a:spcPts val="0"/>
                            </a:spcAft>
                          </a:pPr>
                          <a:r>
                            <a:rPr lang="es-ES_tradnl" sz="1200" dirty="0">
                              <a:effectLst/>
                            </a:rPr>
                            <a:t>1000</a:t>
                          </a:r>
                          <a:endParaRPr lang="es-EC" sz="1100" dirty="0">
                            <a:effectLst/>
                          </a:endParaRPr>
                        </a:p>
                        <a:p>
                          <a:pPr>
                            <a:lnSpc>
                              <a:spcPct val="115000"/>
                            </a:lnSpc>
                            <a:spcAft>
                              <a:spcPts val="0"/>
                            </a:spcAft>
                          </a:pPr>
                          <a:r>
                            <a:rPr lang="es-ES_tradnl" sz="1200" dirty="0">
                              <a:effectLst/>
                            </a:rPr>
                            <a:t>800</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723249026"/>
                      </a:ext>
                    </a:extLst>
                  </a:tr>
                </a:tbl>
              </a:graphicData>
            </a:graphic>
          </p:graphicFrame>
        </mc:Choice>
        <mc:Fallback xmlns="">
          <p:graphicFrame>
            <p:nvGraphicFramePr>
              <p:cNvPr id="9" name="Tabla 8"/>
              <p:cNvGraphicFramePr>
                <a:graphicFrameLocks noGrp="1"/>
              </p:cNvGraphicFramePr>
              <p:nvPr>
                <p:extLst>
                  <p:ext uri="{D42A27DB-BD31-4B8C-83A1-F6EECF244321}">
                    <p14:modId xmlns:p14="http://schemas.microsoft.com/office/powerpoint/2010/main" val="3007490783"/>
                  </p:ext>
                </p:extLst>
              </p:nvPr>
            </p:nvGraphicFramePr>
            <p:xfrm>
              <a:off x="4411980" y="2669218"/>
              <a:ext cx="5425440" cy="2233931"/>
            </p:xfrm>
            <a:graphic>
              <a:graphicData uri="http://schemas.openxmlformats.org/drawingml/2006/table">
                <a:tbl>
                  <a:tblPr firstRow="1" firstCol="1" bandRow="1">
                    <a:tableStyleId>{5C22544A-7EE6-4342-B048-85BDC9FD1C3A}</a:tableStyleId>
                  </a:tblPr>
                  <a:tblGrid>
                    <a:gridCol w="1808480">
                      <a:extLst>
                        <a:ext uri="{9D8B030D-6E8A-4147-A177-3AD203B41FA5}">
                          <a16:colId xmlns:a16="http://schemas.microsoft.com/office/drawing/2014/main" val="1178108285"/>
                        </a:ext>
                      </a:extLst>
                    </a:gridCol>
                    <a:gridCol w="1808480">
                      <a:extLst>
                        <a:ext uri="{9D8B030D-6E8A-4147-A177-3AD203B41FA5}">
                          <a16:colId xmlns:a16="http://schemas.microsoft.com/office/drawing/2014/main" val="13883834"/>
                        </a:ext>
                      </a:extLst>
                    </a:gridCol>
                    <a:gridCol w="1808480">
                      <a:extLst>
                        <a:ext uri="{9D8B030D-6E8A-4147-A177-3AD203B41FA5}">
                          <a16:colId xmlns:a16="http://schemas.microsoft.com/office/drawing/2014/main" val="524708815"/>
                        </a:ext>
                      </a:extLst>
                    </a:gridCol>
                  </a:tblGrid>
                  <a:tr h="399352">
                    <a:tc>
                      <a:txBody>
                        <a:bodyPr/>
                        <a:lstStyle/>
                        <a:p>
                          <a:pPr>
                            <a:lnSpc>
                              <a:spcPct val="115000"/>
                            </a:lnSpc>
                            <a:spcAft>
                              <a:spcPts val="0"/>
                            </a:spcAft>
                          </a:pPr>
                          <a:r>
                            <a:rPr lang="es-ES_tradnl" sz="1200">
                              <a:effectLst/>
                            </a:rPr>
                            <a:t>Material</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s-ES_tradnl" sz="1200">
                              <a:effectLst/>
                            </a:rPr>
                            <a:t>Tipo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s-EC"/>
                        </a:p>
                      </a:txBody>
                      <a:tcPr marL="68580" marR="68580" marT="0" marB="0">
                        <a:blipFill>
                          <a:blip r:embed="rId4"/>
                          <a:stretch>
                            <a:fillRect l="-200337" t="-6061" r="-1347" b="-480303"/>
                          </a:stretch>
                        </a:blipFill>
                      </a:tcPr>
                    </a:tc>
                    <a:extLst>
                      <a:ext uri="{0D108BD9-81ED-4DB2-BD59-A6C34878D82A}">
                        <a16:rowId xmlns:a16="http://schemas.microsoft.com/office/drawing/2014/main" val="2711852445"/>
                      </a:ext>
                    </a:extLst>
                  </a:tr>
                  <a:tr h="618617">
                    <a:tc>
                      <a:txBody>
                        <a:bodyPr/>
                        <a:lstStyle/>
                        <a:p>
                          <a:pPr>
                            <a:lnSpc>
                              <a:spcPct val="115000"/>
                            </a:lnSpc>
                            <a:spcAft>
                              <a:spcPts val="0"/>
                            </a:spcAft>
                          </a:pPr>
                          <a:r>
                            <a:rPr lang="es-ES_tradnl" sz="1200">
                              <a:effectLst/>
                            </a:rPr>
                            <a:t>Aceros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s-ES_tradnl" sz="1200">
                              <a:effectLst/>
                            </a:rPr>
                            <a:t>Acero blando</a:t>
                          </a:r>
                          <a:endParaRPr lang="es-EC" sz="1100">
                            <a:effectLst/>
                          </a:endParaRPr>
                        </a:p>
                        <a:p>
                          <a:pPr>
                            <a:lnSpc>
                              <a:spcPct val="115000"/>
                            </a:lnSpc>
                            <a:spcAft>
                              <a:spcPts val="0"/>
                            </a:spcAft>
                          </a:pPr>
                          <a:r>
                            <a:rPr lang="es-ES_tradnl" sz="1200">
                              <a:effectLst/>
                            </a:rPr>
                            <a:t>Acero de construcción</a:t>
                          </a:r>
                          <a:endParaRPr lang="es-EC" sz="1100">
                            <a:effectLst/>
                          </a:endParaRPr>
                        </a:p>
                        <a:p>
                          <a:pPr>
                            <a:lnSpc>
                              <a:spcPct val="115000"/>
                            </a:lnSpc>
                            <a:spcAft>
                              <a:spcPts val="0"/>
                            </a:spcAft>
                          </a:pPr>
                          <a:r>
                            <a:rPr lang="es-ES_tradnl" sz="1200">
                              <a:effectLst/>
                            </a:rPr>
                            <a:t>Acero al carbono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s-ES_tradnl" sz="1200">
                              <a:effectLst/>
                            </a:rPr>
                            <a:t>2000</a:t>
                          </a:r>
                          <a:endParaRPr lang="es-EC" sz="1100">
                            <a:effectLst/>
                          </a:endParaRPr>
                        </a:p>
                        <a:p>
                          <a:pPr>
                            <a:lnSpc>
                              <a:spcPct val="115000"/>
                            </a:lnSpc>
                            <a:spcAft>
                              <a:spcPts val="0"/>
                            </a:spcAft>
                          </a:pPr>
                          <a:r>
                            <a:rPr lang="es-ES_tradnl" sz="1200">
                              <a:effectLst/>
                            </a:rPr>
                            <a:t>2100</a:t>
                          </a:r>
                          <a:endParaRPr lang="es-EC" sz="1100">
                            <a:effectLst/>
                          </a:endParaRPr>
                        </a:p>
                        <a:p>
                          <a:pPr>
                            <a:lnSpc>
                              <a:spcPct val="115000"/>
                            </a:lnSpc>
                            <a:spcAft>
                              <a:spcPts val="0"/>
                            </a:spcAft>
                          </a:pPr>
                          <a:r>
                            <a:rPr lang="es-ES_tradnl" sz="1200">
                              <a:effectLst/>
                            </a:rPr>
                            <a:t>2200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63950080"/>
                      </a:ext>
                    </a:extLst>
                  </a:tr>
                  <a:tr h="399352">
                    <a:tc>
                      <a:txBody>
                        <a:bodyPr/>
                        <a:lstStyle/>
                        <a:p>
                          <a:pPr>
                            <a:lnSpc>
                              <a:spcPct val="115000"/>
                            </a:lnSpc>
                            <a:spcAft>
                              <a:spcPts val="0"/>
                            </a:spcAft>
                          </a:pPr>
                          <a:r>
                            <a:rPr lang="es-ES_tradnl" sz="1200">
                              <a:effectLst/>
                            </a:rPr>
                            <a:t>Material</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s-ES_tradnl" sz="1200">
                              <a:effectLst/>
                            </a:rPr>
                            <a:t>Tipo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s-EC"/>
                        </a:p>
                      </a:txBody>
                      <a:tcPr marL="68580" marR="68580" marT="0" marB="0">
                        <a:blipFill>
                          <a:blip r:embed="rId4"/>
                          <a:stretch>
                            <a:fillRect l="-200337" t="-264615" r="-1347" b="-230769"/>
                          </a:stretch>
                        </a:blipFill>
                      </a:tcPr>
                    </a:tc>
                    <a:extLst>
                      <a:ext uri="{0D108BD9-81ED-4DB2-BD59-A6C34878D82A}">
                        <a16:rowId xmlns:a16="http://schemas.microsoft.com/office/drawing/2014/main" val="4008460070"/>
                      </a:ext>
                    </a:extLst>
                  </a:tr>
                  <a:tr h="197993">
                    <a:tc>
                      <a:txBody>
                        <a:bodyPr/>
                        <a:lstStyle/>
                        <a:p>
                          <a:pPr>
                            <a:lnSpc>
                              <a:spcPct val="115000"/>
                            </a:lnSpc>
                            <a:spcAft>
                              <a:spcPts val="0"/>
                            </a:spcAft>
                          </a:pPr>
                          <a:r>
                            <a:rPr lang="es-ES_tradnl" sz="1200">
                              <a:effectLst/>
                            </a:rPr>
                            <a:t>Aceros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s-ES_tradnl" sz="1200">
                              <a:effectLst/>
                            </a:rPr>
                            <a:t>Acero aleado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s-ES_tradnl" sz="1200">
                              <a:effectLst/>
                            </a:rPr>
                            <a:t>2400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434385014"/>
                      </a:ext>
                    </a:extLst>
                  </a:tr>
                  <a:tr h="618617">
                    <a:tc>
                      <a:txBody>
                        <a:bodyPr/>
                        <a:lstStyle/>
                        <a:p>
                          <a:pPr>
                            <a:lnSpc>
                              <a:spcPct val="115000"/>
                            </a:lnSpc>
                            <a:spcAft>
                              <a:spcPts val="0"/>
                            </a:spcAft>
                          </a:pPr>
                          <a:r>
                            <a:rPr lang="es-ES_tradnl" sz="1200">
                              <a:effectLst/>
                            </a:rPr>
                            <a:t>Cobre</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s-ES_tradnl" sz="1200">
                              <a:effectLst/>
                            </a:rPr>
                            <a:t>Cobre</a:t>
                          </a:r>
                          <a:endParaRPr lang="es-EC" sz="1100">
                            <a:effectLst/>
                          </a:endParaRPr>
                        </a:p>
                        <a:p>
                          <a:pPr>
                            <a:lnSpc>
                              <a:spcPct val="115000"/>
                            </a:lnSpc>
                            <a:spcAft>
                              <a:spcPts val="0"/>
                            </a:spcAft>
                          </a:pPr>
                          <a:r>
                            <a:rPr lang="es-ES_tradnl" sz="1200">
                              <a:effectLst/>
                            </a:rPr>
                            <a:t>Latón</a:t>
                          </a:r>
                          <a:endParaRPr lang="es-EC" sz="1100">
                            <a:effectLst/>
                          </a:endParaRPr>
                        </a:p>
                        <a:p>
                          <a:pPr>
                            <a:lnSpc>
                              <a:spcPct val="115000"/>
                            </a:lnSpc>
                            <a:spcAft>
                              <a:spcPts val="0"/>
                            </a:spcAft>
                          </a:pPr>
                          <a:r>
                            <a:rPr lang="es-ES_tradnl" sz="1200">
                              <a:effectLst/>
                            </a:rPr>
                            <a:t>Bronce</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s-ES_tradnl" sz="1200" dirty="0">
                              <a:effectLst/>
                            </a:rPr>
                            <a:t>800</a:t>
                          </a:r>
                          <a:endParaRPr lang="es-EC" sz="1100" dirty="0">
                            <a:effectLst/>
                          </a:endParaRPr>
                        </a:p>
                        <a:p>
                          <a:pPr>
                            <a:lnSpc>
                              <a:spcPct val="115000"/>
                            </a:lnSpc>
                            <a:spcAft>
                              <a:spcPts val="0"/>
                            </a:spcAft>
                          </a:pPr>
                          <a:r>
                            <a:rPr lang="es-ES_tradnl" sz="1200" dirty="0">
                              <a:effectLst/>
                            </a:rPr>
                            <a:t>1000</a:t>
                          </a:r>
                          <a:endParaRPr lang="es-EC" sz="1100" dirty="0">
                            <a:effectLst/>
                          </a:endParaRPr>
                        </a:p>
                        <a:p>
                          <a:pPr>
                            <a:lnSpc>
                              <a:spcPct val="115000"/>
                            </a:lnSpc>
                            <a:spcAft>
                              <a:spcPts val="0"/>
                            </a:spcAft>
                          </a:pPr>
                          <a:r>
                            <a:rPr lang="es-ES_tradnl" sz="1200" dirty="0">
                              <a:effectLst/>
                            </a:rPr>
                            <a:t>800</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723249026"/>
                      </a:ext>
                    </a:extLst>
                  </a:tr>
                </a:tbl>
              </a:graphicData>
            </a:graphic>
          </p:graphicFrame>
        </mc:Fallback>
      </mc:AlternateContent>
      <p:pic>
        <p:nvPicPr>
          <p:cNvPr id="11" name="Imagen 10"/>
          <p:cNvPicPr>
            <a:picLocks noChangeAspect="1"/>
          </p:cNvPicPr>
          <p:nvPr/>
        </p:nvPicPr>
        <p:blipFill>
          <a:blip r:embed="rId5"/>
          <a:stretch>
            <a:fillRect/>
          </a:stretch>
        </p:blipFill>
        <p:spPr>
          <a:xfrm>
            <a:off x="1442007" y="5131073"/>
            <a:ext cx="1768019" cy="1001877"/>
          </a:xfrm>
          <a:prstGeom prst="rect">
            <a:avLst/>
          </a:prstGeom>
        </p:spPr>
      </p:pic>
    </p:spTree>
    <p:extLst>
      <p:ext uri="{BB962C8B-B14F-4D97-AF65-F5344CB8AC3E}">
        <p14:creationId xmlns:p14="http://schemas.microsoft.com/office/powerpoint/2010/main" val="25496214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1"/>
          <p:cNvSpPr txBox="1"/>
          <p:nvPr/>
        </p:nvSpPr>
        <p:spPr>
          <a:xfrm>
            <a:off x="1498852" y="373760"/>
            <a:ext cx="8435749" cy="584775"/>
          </a:xfrm>
          <a:prstGeom prst="rect">
            <a:avLst/>
          </a:prstGeom>
          <a:noFill/>
        </p:spPr>
        <p:txBody>
          <a:bodyPr wrap="square" rtlCol="0">
            <a:spAutoFit/>
          </a:bodyPr>
          <a:lstStyle/>
          <a:p>
            <a:r>
              <a:rPr lang="es-EC" sz="3200" b="1" dirty="0"/>
              <a:t>Análisis fuerza de corte</a:t>
            </a:r>
            <a:endParaRPr lang="es-EC" sz="3200" b="1" dirty="0">
              <a:latin typeface="Times New Roman" panose="02020603050405020304" pitchFamily="18" charset="0"/>
              <a:cs typeface="Times New Roman" panose="02020603050405020304" pitchFamily="18" charset="0"/>
            </a:endParaRPr>
          </a:p>
        </p:txBody>
      </p:sp>
      <p:sp>
        <p:nvSpPr>
          <p:cNvPr id="5" name="Rectangle 1"/>
          <p:cNvSpPr>
            <a:spLocks noChangeArrowheads="1"/>
          </p:cNvSpPr>
          <p:nvPr/>
        </p:nvSpPr>
        <p:spPr bwMode="auto">
          <a:xfrm>
            <a:off x="838200" y="19446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a:ln>
                <a:noFill/>
              </a:ln>
              <a:solidFill>
                <a:schemeClr val="tx1"/>
              </a:solidFill>
              <a:effectLst/>
              <a:latin typeface="Arial" charset="0"/>
              <a:cs typeface="Arial" charset="0"/>
            </a:endParaRPr>
          </a:p>
        </p:txBody>
      </p:sp>
      <mc:AlternateContent xmlns:mc="http://schemas.openxmlformats.org/markup-compatibility/2006" xmlns:a14="http://schemas.microsoft.com/office/drawing/2010/main">
        <mc:Choice Requires="a14">
          <p:sp>
            <p:nvSpPr>
              <p:cNvPr id="4" name="Rectángulo 3"/>
              <p:cNvSpPr/>
              <p:nvPr/>
            </p:nvSpPr>
            <p:spPr>
              <a:xfrm>
                <a:off x="5716726" y="2991484"/>
                <a:ext cx="188359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b="0" i="1" smtClean="0">
                          <a:latin typeface="Cambria Math" panose="02040503050406030204" pitchFamily="18" charset="0"/>
                        </a:rPr>
                        <m:t>𝐹𝑢𝑒𝑟𝑧𝑎</m:t>
                      </m:r>
                      <m:r>
                        <a:rPr lang="es-EC" b="0" i="1" smtClean="0">
                          <a:latin typeface="Cambria Math" panose="02040503050406030204" pitchFamily="18" charset="0"/>
                        </a:rPr>
                        <m:t> </m:t>
                      </m:r>
                      <m:r>
                        <a:rPr lang="es-EC" b="0" i="1" smtClean="0">
                          <a:latin typeface="Cambria Math" panose="02040503050406030204" pitchFamily="18" charset="0"/>
                        </a:rPr>
                        <m:t>𝑑𝑒</m:t>
                      </m:r>
                      <m:r>
                        <a:rPr lang="es-EC" b="0" i="1" smtClean="0">
                          <a:latin typeface="Cambria Math" panose="02040503050406030204" pitchFamily="18" charset="0"/>
                        </a:rPr>
                        <m:t> </m:t>
                      </m:r>
                      <m:r>
                        <a:rPr lang="es-EC" b="0" i="1" smtClean="0">
                          <a:latin typeface="Cambria Math" panose="02040503050406030204" pitchFamily="18" charset="0"/>
                        </a:rPr>
                        <m:t>𝑐𝑜𝑟𝑡𝑒</m:t>
                      </m:r>
                    </m:oMath>
                  </m:oMathPara>
                </a14:m>
                <a:endParaRPr lang="es-EC" dirty="0"/>
              </a:p>
            </p:txBody>
          </p:sp>
        </mc:Choice>
        <mc:Fallback xmlns="">
          <p:sp>
            <p:nvSpPr>
              <p:cNvPr id="4" name="Rectángulo 3"/>
              <p:cNvSpPr>
                <a:spLocks noRot="1" noChangeAspect="1" noMove="1" noResize="1" noEditPoints="1" noAdjustHandles="1" noChangeArrowheads="1" noChangeShapeType="1" noTextEdit="1"/>
              </p:cNvSpPr>
              <p:nvPr/>
            </p:nvSpPr>
            <p:spPr>
              <a:xfrm>
                <a:off x="5716726" y="2991484"/>
                <a:ext cx="1883593" cy="369332"/>
              </a:xfrm>
              <a:prstGeom prst="rect">
                <a:avLst/>
              </a:prstGeom>
              <a:blipFill>
                <a:blip r:embed="rId2"/>
                <a:stretch>
                  <a:fillRect/>
                </a:stretch>
              </a:blipFill>
            </p:spPr>
            <p:txBody>
              <a:bodyPr/>
              <a:lstStyle/>
              <a:p>
                <a:r>
                  <a:rPr lang="es-EC">
                    <a:noFill/>
                  </a:rPr>
                  <a:t> </a:t>
                </a:r>
              </a:p>
            </p:txBody>
          </p:sp>
        </mc:Fallback>
      </mc:AlternateContent>
      <p:pic>
        <p:nvPicPr>
          <p:cNvPr id="19" name="Imagen 18"/>
          <p:cNvPicPr>
            <a:picLocks noChangeAspect="1"/>
          </p:cNvPicPr>
          <p:nvPr/>
        </p:nvPicPr>
        <p:blipFill>
          <a:blip r:embed="rId3"/>
          <a:stretch>
            <a:fillRect/>
          </a:stretch>
        </p:blipFill>
        <p:spPr>
          <a:xfrm>
            <a:off x="8039100" y="958535"/>
            <a:ext cx="3867150" cy="2297317"/>
          </a:xfrm>
          <a:prstGeom prst="rect">
            <a:avLst/>
          </a:prstGeom>
        </p:spPr>
      </p:pic>
      <p:pic>
        <p:nvPicPr>
          <p:cNvPr id="20" name="Imagen 19"/>
          <p:cNvPicPr>
            <a:picLocks noChangeAspect="1"/>
          </p:cNvPicPr>
          <p:nvPr/>
        </p:nvPicPr>
        <p:blipFill>
          <a:blip r:embed="rId4"/>
          <a:stretch>
            <a:fillRect/>
          </a:stretch>
        </p:blipFill>
        <p:spPr>
          <a:xfrm>
            <a:off x="1498852" y="3705225"/>
            <a:ext cx="3886200" cy="2266950"/>
          </a:xfrm>
          <a:prstGeom prst="rect">
            <a:avLst/>
          </a:prstGeom>
        </p:spPr>
      </p:pic>
      <p:pic>
        <p:nvPicPr>
          <p:cNvPr id="21" name="Imagen 20"/>
          <p:cNvPicPr>
            <a:picLocks noChangeAspect="1"/>
          </p:cNvPicPr>
          <p:nvPr/>
        </p:nvPicPr>
        <p:blipFill>
          <a:blip r:embed="rId5"/>
          <a:stretch>
            <a:fillRect/>
          </a:stretch>
        </p:blipFill>
        <p:spPr>
          <a:xfrm>
            <a:off x="1429214" y="988902"/>
            <a:ext cx="3829050" cy="2266950"/>
          </a:xfrm>
          <a:prstGeom prst="rect">
            <a:avLst/>
          </a:prstGeom>
        </p:spPr>
      </p:pic>
      <p:pic>
        <p:nvPicPr>
          <p:cNvPr id="22" name="Imagen 21"/>
          <p:cNvPicPr>
            <a:picLocks noChangeAspect="1"/>
          </p:cNvPicPr>
          <p:nvPr/>
        </p:nvPicPr>
        <p:blipFill>
          <a:blip r:embed="rId6"/>
          <a:stretch>
            <a:fillRect/>
          </a:stretch>
        </p:blipFill>
        <p:spPr>
          <a:xfrm>
            <a:off x="8039100" y="3840627"/>
            <a:ext cx="4017320" cy="2088686"/>
          </a:xfrm>
          <a:prstGeom prst="rect">
            <a:avLst/>
          </a:prstGeom>
        </p:spPr>
      </p:pic>
    </p:spTree>
    <p:extLst>
      <p:ext uri="{BB962C8B-B14F-4D97-AF65-F5344CB8AC3E}">
        <p14:creationId xmlns:p14="http://schemas.microsoft.com/office/powerpoint/2010/main" val="62537813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1353710" y="257646"/>
            <a:ext cx="6698469" cy="646331"/>
          </a:xfrm>
          <a:prstGeom prst="rect">
            <a:avLst/>
          </a:prstGeom>
          <a:noFill/>
        </p:spPr>
        <p:txBody>
          <a:bodyPr wrap="square" rtlCol="0">
            <a:spAutoFit/>
          </a:bodyPr>
          <a:lstStyle/>
          <a:p>
            <a:r>
              <a:rPr lang="es-EC" sz="3600" b="1" dirty="0">
                <a:latin typeface="Times New Roman" panose="02020603050405020304" pitchFamily="18" charset="0"/>
                <a:cs typeface="Times New Roman" panose="02020603050405020304" pitchFamily="18" charset="0"/>
              </a:rPr>
              <a:t>Automatización</a:t>
            </a:r>
          </a:p>
        </p:txBody>
      </p:sp>
      <p:pic>
        <p:nvPicPr>
          <p:cNvPr id="5" name="Imagen 4"/>
          <p:cNvPicPr/>
          <p:nvPr/>
        </p:nvPicPr>
        <p:blipFill>
          <a:blip r:embed="rId3">
            <a:extLst>
              <a:ext uri="{28A0092B-C50C-407E-A947-70E740481C1C}">
                <a14:useLocalDpi xmlns:a14="http://schemas.microsoft.com/office/drawing/2010/main" val="0"/>
              </a:ext>
            </a:extLst>
          </a:blip>
          <a:srcRect/>
          <a:stretch>
            <a:fillRect/>
          </a:stretch>
        </p:blipFill>
        <p:spPr bwMode="auto">
          <a:xfrm>
            <a:off x="3246120" y="2598533"/>
            <a:ext cx="5739327" cy="26211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50" name="Picture 2" descr="http://www.steelquimica.com.ar/wp-content/uploads/2014/08/cleaner-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3223" y="1413985"/>
            <a:ext cx="1155882" cy="96427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images.locanto.com.co/1342605436/REVISION-Y-REPARACION-DE-COMPUTADORES-Y-PANTALLAS_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3987" y="1444429"/>
            <a:ext cx="941198" cy="94119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microcontroladoressesv.files.wordpress.com/2012/12/micro.jpg?w=63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0067" y="1380309"/>
            <a:ext cx="1324710" cy="99794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www.destacoingenieros.com/imagenes/productos/neumatica/valvulas/electrovalvulas-neumatica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51123" y="1057672"/>
            <a:ext cx="1891589" cy="138716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www.ccamx.com.mx/images/s_ultrasonicos/03.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51123" y="4072813"/>
            <a:ext cx="2194364" cy="1285504"/>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3.bp.blogspot.com/-5IEHOn7cczM/TB_eZkUHgkI/AAAAAAAADIs/X9txZ3prer4/s1600/automatizacion+de+proceso+industrial.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63237" y="3909103"/>
            <a:ext cx="3437790" cy="204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582660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1353710" y="270346"/>
            <a:ext cx="6698469" cy="646331"/>
          </a:xfrm>
          <a:prstGeom prst="rect">
            <a:avLst/>
          </a:prstGeom>
          <a:noFill/>
        </p:spPr>
        <p:txBody>
          <a:bodyPr wrap="square" rtlCol="0">
            <a:spAutoFit/>
          </a:bodyPr>
          <a:lstStyle/>
          <a:p>
            <a:r>
              <a:rPr lang="es-EC" sz="3600" b="1" dirty="0">
                <a:latin typeface="Times New Roman" panose="02020603050405020304" pitchFamily="18" charset="0"/>
                <a:cs typeface="Times New Roman" panose="02020603050405020304" pitchFamily="18" charset="0"/>
              </a:rPr>
              <a:t>Sistema de control</a:t>
            </a:r>
          </a:p>
        </p:txBody>
      </p:sp>
      <p:sp>
        <p:nvSpPr>
          <p:cNvPr id="4" name="AutoShape 2" descr="Résultat de recherche d'images pour &quot;biologia&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dirty="0"/>
          </a:p>
        </p:txBody>
      </p:sp>
      <p:pic>
        <p:nvPicPr>
          <p:cNvPr id="6" name="Imagen 5"/>
          <p:cNvPicPr/>
          <p:nvPr/>
        </p:nvPicPr>
        <p:blipFill>
          <a:blip r:embed="rId3">
            <a:extLst>
              <a:ext uri="{28A0092B-C50C-407E-A947-70E740481C1C}">
                <a14:useLocalDpi xmlns:a14="http://schemas.microsoft.com/office/drawing/2010/main" val="0"/>
              </a:ext>
            </a:extLst>
          </a:blip>
          <a:srcRect/>
          <a:stretch>
            <a:fillRect/>
          </a:stretch>
        </p:blipFill>
        <p:spPr bwMode="auto">
          <a:xfrm>
            <a:off x="1670588" y="1972348"/>
            <a:ext cx="4505325" cy="17011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Imagen 7"/>
          <p:cNvPicPr/>
          <p:nvPr/>
        </p:nvPicPr>
        <p:blipFill>
          <a:blip r:embed="rId4">
            <a:extLst>
              <a:ext uri="{28A0092B-C50C-407E-A947-70E740481C1C}">
                <a14:useLocalDpi xmlns:a14="http://schemas.microsoft.com/office/drawing/2010/main" val="0"/>
              </a:ext>
            </a:extLst>
          </a:blip>
          <a:srcRect/>
          <a:stretch>
            <a:fillRect/>
          </a:stretch>
        </p:blipFill>
        <p:spPr bwMode="auto">
          <a:xfrm>
            <a:off x="6606372" y="3690058"/>
            <a:ext cx="4364990" cy="25482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CuadroTexto 1"/>
          <p:cNvSpPr txBox="1"/>
          <p:nvPr/>
        </p:nvSpPr>
        <p:spPr>
          <a:xfrm>
            <a:off x="7065648" y="2662196"/>
            <a:ext cx="3446437" cy="369332"/>
          </a:xfrm>
          <a:prstGeom prst="rect">
            <a:avLst/>
          </a:prstGeom>
          <a:noFill/>
        </p:spPr>
        <p:txBody>
          <a:bodyPr wrap="square" rtlCol="0">
            <a:spAutoFit/>
          </a:bodyPr>
          <a:lstStyle/>
          <a:p>
            <a:r>
              <a:rPr lang="es-EC" dirty="0"/>
              <a:t>Sistema de control en lazo abierto</a:t>
            </a:r>
          </a:p>
        </p:txBody>
      </p:sp>
      <p:sp>
        <p:nvSpPr>
          <p:cNvPr id="9" name="CuadroTexto 8"/>
          <p:cNvSpPr txBox="1"/>
          <p:nvPr/>
        </p:nvSpPr>
        <p:spPr>
          <a:xfrm>
            <a:off x="2033651" y="4544519"/>
            <a:ext cx="3446437" cy="369332"/>
          </a:xfrm>
          <a:prstGeom prst="rect">
            <a:avLst/>
          </a:prstGeom>
          <a:noFill/>
        </p:spPr>
        <p:txBody>
          <a:bodyPr wrap="square" rtlCol="0">
            <a:spAutoFit/>
          </a:bodyPr>
          <a:lstStyle/>
          <a:p>
            <a:r>
              <a:rPr lang="es-EC" dirty="0"/>
              <a:t>Sistema de control en lazo cerrado</a:t>
            </a:r>
          </a:p>
        </p:txBody>
      </p:sp>
      <p:cxnSp>
        <p:nvCxnSpPr>
          <p:cNvPr id="10" name="Conector recto de flecha 9"/>
          <p:cNvCxnSpPr>
            <a:stCxn id="2" idx="1"/>
            <a:endCxn id="6" idx="3"/>
          </p:cNvCxnSpPr>
          <p:nvPr/>
        </p:nvCxnSpPr>
        <p:spPr>
          <a:xfrm flipH="1" flipV="1">
            <a:off x="6175913" y="2822931"/>
            <a:ext cx="889735" cy="239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Conector recto de flecha 11"/>
          <p:cNvCxnSpPr>
            <a:stCxn id="9" idx="3"/>
          </p:cNvCxnSpPr>
          <p:nvPr/>
        </p:nvCxnSpPr>
        <p:spPr>
          <a:xfrm>
            <a:off x="5480088" y="4729185"/>
            <a:ext cx="112628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3" name="Picture 12" descr="http://www.pce-iberica.es/medidor-detalles-tecnicos/images/regulador-PID-pce-re-simulacion.jpg"/>
          <p:cNvPicPr>
            <a:picLocks noChangeAspect="1" noChangeArrowheads="1"/>
          </p:cNvPicPr>
          <p:nvPr/>
        </p:nvPicPr>
        <p:blipFill rotWithShape="1">
          <a:blip r:embed="rId5">
            <a:extLst>
              <a:ext uri="{28A0092B-C50C-407E-A947-70E740481C1C}">
                <a14:useLocalDpi xmlns:a14="http://schemas.microsoft.com/office/drawing/2010/main" val="0"/>
              </a:ext>
            </a:extLst>
          </a:blip>
          <a:srcRect t="12745"/>
          <a:stretch/>
        </p:blipFill>
        <p:spPr bwMode="auto">
          <a:xfrm>
            <a:off x="6694819" y="762417"/>
            <a:ext cx="2915171" cy="1551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71493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1588602" y="240946"/>
            <a:ext cx="6698469" cy="646331"/>
          </a:xfrm>
          <a:prstGeom prst="rect">
            <a:avLst/>
          </a:prstGeom>
          <a:noFill/>
        </p:spPr>
        <p:txBody>
          <a:bodyPr wrap="square" rtlCol="0">
            <a:spAutoFit/>
          </a:bodyPr>
          <a:lstStyle/>
          <a:p>
            <a:r>
              <a:rPr lang="es-EC" sz="3600" b="1" dirty="0">
                <a:latin typeface="Times New Roman" panose="02020603050405020304" pitchFamily="18" charset="0"/>
                <a:cs typeface="Times New Roman" panose="02020603050405020304" pitchFamily="18" charset="0"/>
              </a:rPr>
              <a:t>Tipos de controladores</a:t>
            </a:r>
          </a:p>
        </p:txBody>
      </p:sp>
      <p:graphicFrame>
        <p:nvGraphicFramePr>
          <p:cNvPr id="4" name="Diagrama 3"/>
          <p:cNvGraphicFramePr/>
          <p:nvPr>
            <p:extLst>
              <p:ext uri="{D42A27DB-BD31-4B8C-83A1-F6EECF244321}">
                <p14:modId xmlns:p14="http://schemas.microsoft.com/office/powerpoint/2010/main" val="2376327603"/>
              </p:ext>
            </p:extLst>
          </p:nvPr>
        </p:nvGraphicFramePr>
        <p:xfrm>
          <a:off x="2032000" y="1199626"/>
          <a:ext cx="8128000" cy="49387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7059110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660015" y="2115404"/>
            <a:ext cx="8898341" cy="1569660"/>
          </a:xfrm>
          <a:prstGeom prst="rect">
            <a:avLst/>
          </a:prstGeom>
          <a:noFill/>
        </p:spPr>
        <p:txBody>
          <a:bodyPr wrap="square" rtlCol="0">
            <a:spAutoFit/>
          </a:bodyPr>
          <a:lstStyle/>
          <a:p>
            <a:pPr algn="ctr"/>
            <a:r>
              <a:rPr lang="en-US" sz="9600" dirty="0"/>
              <a:t>CAPITULO I</a:t>
            </a:r>
          </a:p>
        </p:txBody>
      </p:sp>
      <p:sp>
        <p:nvSpPr>
          <p:cNvPr id="3" name="Rectángulo 2"/>
          <p:cNvSpPr/>
          <p:nvPr/>
        </p:nvSpPr>
        <p:spPr>
          <a:xfrm>
            <a:off x="4225496" y="3844836"/>
            <a:ext cx="3767378" cy="584775"/>
          </a:xfrm>
          <a:prstGeom prst="rect">
            <a:avLst/>
          </a:prstGeom>
        </p:spPr>
        <p:txBody>
          <a:bodyPr wrap="none">
            <a:spAutoFit/>
          </a:bodyPr>
          <a:lstStyle/>
          <a:p>
            <a:pPr algn="ctr"/>
            <a:r>
              <a:rPr lang="es-EC" sz="3200" b="1" dirty="0">
                <a:latin typeface="Times New Roman" panose="02020603050405020304" pitchFamily="18" charset="0"/>
                <a:cs typeface="Times New Roman" panose="02020603050405020304" pitchFamily="18" charset="0"/>
              </a:rPr>
              <a:t>GENERALIDADES</a:t>
            </a:r>
          </a:p>
        </p:txBody>
      </p:sp>
    </p:spTree>
    <p:extLst>
      <p:ext uri="{BB962C8B-B14F-4D97-AF65-F5344CB8AC3E}">
        <p14:creationId xmlns:p14="http://schemas.microsoft.com/office/powerpoint/2010/main" val="87352456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uadroTexto 15"/>
          <p:cNvSpPr txBox="1"/>
          <p:nvPr/>
        </p:nvSpPr>
        <p:spPr>
          <a:xfrm>
            <a:off x="1353710" y="257646"/>
            <a:ext cx="9771490" cy="646331"/>
          </a:xfrm>
          <a:prstGeom prst="rect">
            <a:avLst/>
          </a:prstGeom>
          <a:noFill/>
        </p:spPr>
        <p:txBody>
          <a:bodyPr wrap="square" rtlCol="0">
            <a:spAutoFit/>
          </a:bodyPr>
          <a:lstStyle/>
          <a:p>
            <a:r>
              <a:rPr lang="es-EC" sz="3600" b="1" dirty="0">
                <a:latin typeface="Times New Roman" panose="02020603050405020304" pitchFamily="18" charset="0"/>
                <a:cs typeface="Times New Roman" panose="02020603050405020304" pitchFamily="18" charset="0"/>
              </a:rPr>
              <a:t>Actuadores</a:t>
            </a:r>
          </a:p>
        </p:txBody>
      </p:sp>
      <p:graphicFrame>
        <p:nvGraphicFramePr>
          <p:cNvPr id="2" name="Diagrama 1"/>
          <p:cNvGraphicFramePr/>
          <p:nvPr>
            <p:extLst>
              <p:ext uri="{D42A27DB-BD31-4B8C-83A1-F6EECF244321}">
                <p14:modId xmlns:p14="http://schemas.microsoft.com/office/powerpoint/2010/main" val="1666733206"/>
              </p:ext>
            </p:extLst>
          </p:nvPr>
        </p:nvGraphicFramePr>
        <p:xfrm>
          <a:off x="1352868" y="1288001"/>
          <a:ext cx="9773173" cy="44262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0108943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Diagrama 14"/>
          <p:cNvGraphicFramePr/>
          <p:nvPr>
            <p:extLst>
              <p:ext uri="{D42A27DB-BD31-4B8C-83A1-F6EECF244321}">
                <p14:modId xmlns:p14="http://schemas.microsoft.com/office/powerpoint/2010/main" val="37911859"/>
              </p:ext>
            </p:extLst>
          </p:nvPr>
        </p:nvGraphicFramePr>
        <p:xfrm>
          <a:off x="1200812" y="257646"/>
          <a:ext cx="10018973" cy="59813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p:cNvSpPr txBox="1"/>
          <p:nvPr/>
        </p:nvSpPr>
        <p:spPr>
          <a:xfrm>
            <a:off x="1353710" y="257646"/>
            <a:ext cx="7245006" cy="646331"/>
          </a:xfrm>
          <a:prstGeom prst="rect">
            <a:avLst/>
          </a:prstGeom>
          <a:noFill/>
        </p:spPr>
        <p:txBody>
          <a:bodyPr wrap="square" rtlCol="0">
            <a:spAutoFit/>
          </a:bodyPr>
          <a:lstStyle/>
          <a:p>
            <a:r>
              <a:rPr lang="es-EC" sz="3600" b="1" dirty="0">
                <a:latin typeface="Times New Roman" panose="02020603050405020304" pitchFamily="18" charset="0"/>
                <a:cs typeface="Times New Roman" panose="02020603050405020304" pitchFamily="18" charset="0"/>
              </a:rPr>
              <a:t>Control numérico por computadora</a:t>
            </a:r>
          </a:p>
        </p:txBody>
      </p:sp>
      <p:graphicFrame>
        <p:nvGraphicFramePr>
          <p:cNvPr id="2" name="Diagrama 1"/>
          <p:cNvGraphicFramePr/>
          <p:nvPr>
            <p:extLst>
              <p:ext uri="{D42A27DB-BD31-4B8C-83A1-F6EECF244321}">
                <p14:modId xmlns:p14="http://schemas.microsoft.com/office/powerpoint/2010/main" val="781061997"/>
              </p:ext>
            </p:extLst>
          </p:nvPr>
        </p:nvGraphicFramePr>
        <p:xfrm>
          <a:off x="697966" y="1691641"/>
          <a:ext cx="5759320" cy="454739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026" name="Picture 2" descr="http://www.viwa.com.mx/index_htm_files/4780.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724483" y="1531620"/>
            <a:ext cx="4762500" cy="4707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396763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1353710" y="257646"/>
            <a:ext cx="7572176" cy="646331"/>
          </a:xfrm>
          <a:prstGeom prst="rect">
            <a:avLst/>
          </a:prstGeom>
          <a:noFill/>
        </p:spPr>
        <p:txBody>
          <a:bodyPr wrap="square" rtlCol="0">
            <a:spAutoFit/>
          </a:bodyPr>
          <a:lstStyle/>
          <a:p>
            <a:r>
              <a:rPr lang="es-EC" sz="3600" b="1" dirty="0">
                <a:latin typeface="Times New Roman" panose="02020603050405020304" pitchFamily="18" charset="0"/>
                <a:cs typeface="Times New Roman" panose="02020603050405020304" pitchFamily="18" charset="0"/>
              </a:rPr>
              <a:t>Programación de control numérico</a:t>
            </a:r>
          </a:p>
        </p:txBody>
      </p:sp>
      <p:graphicFrame>
        <p:nvGraphicFramePr>
          <p:cNvPr id="5" name="Diagrama 4"/>
          <p:cNvGraphicFramePr/>
          <p:nvPr>
            <p:extLst>
              <p:ext uri="{D42A27DB-BD31-4B8C-83A1-F6EECF244321}">
                <p14:modId xmlns:p14="http://schemas.microsoft.com/office/powerpoint/2010/main" val="2103252177"/>
              </p:ext>
            </p:extLst>
          </p:nvPr>
        </p:nvGraphicFramePr>
        <p:xfrm>
          <a:off x="1734800" y="1273529"/>
          <a:ext cx="6809996" cy="44377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772113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3760241" y="207334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6" name="CuadroTexto 15"/>
          <p:cNvSpPr txBox="1"/>
          <p:nvPr/>
        </p:nvSpPr>
        <p:spPr>
          <a:xfrm>
            <a:off x="1353710" y="257646"/>
            <a:ext cx="9771490" cy="646331"/>
          </a:xfrm>
          <a:prstGeom prst="rect">
            <a:avLst/>
          </a:prstGeom>
          <a:noFill/>
        </p:spPr>
        <p:txBody>
          <a:bodyPr wrap="square" rtlCol="0">
            <a:spAutoFit/>
          </a:bodyPr>
          <a:lstStyle/>
          <a:p>
            <a:r>
              <a:rPr lang="es-EC" sz="3600" b="1" dirty="0">
                <a:latin typeface="Times New Roman" panose="02020603050405020304" pitchFamily="18" charset="0"/>
                <a:cs typeface="Times New Roman" panose="02020603050405020304" pitchFamily="18" charset="0"/>
              </a:rPr>
              <a:t>Software para CNC</a:t>
            </a:r>
          </a:p>
        </p:txBody>
      </p:sp>
      <p:pic>
        <p:nvPicPr>
          <p:cNvPr id="2050" name="Picture 2" descr="https://camo.githubusercontent.com/d12bd9c4b5ad55968129ce1a85eee6796426bcb9/68747470733a2f2f646c2e64726f70626f7875736572636f6e74656e742e636f6d2f752f323232313939372f436f6e7472696275746f72732e706e67"/>
          <p:cNvPicPr>
            <a:picLocks noChangeAspect="1" noChangeArrowheads="1"/>
          </p:cNvPicPr>
          <p:nvPr/>
        </p:nvPicPr>
        <p:blipFill rotWithShape="1">
          <a:blip r:embed="rId2">
            <a:extLst>
              <a:ext uri="{28A0092B-C50C-407E-A947-70E740481C1C}">
                <a14:useLocalDpi xmlns:a14="http://schemas.microsoft.com/office/drawing/2010/main" val="0"/>
              </a:ext>
            </a:extLst>
          </a:blip>
          <a:srcRect l="983" t="22321" r="50078" b="24298"/>
          <a:stretch/>
        </p:blipFill>
        <p:spPr bwMode="auto">
          <a:xfrm>
            <a:off x="2141508" y="2801324"/>
            <a:ext cx="1442906" cy="130029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camo.githubusercontent.com/d12bd9c4b5ad55968129ce1a85eee6796426bcb9/68747470733a2f2f646c2e64726f70626f7875736572636f6e74656e742e636f6d2f752f323232313939372f436f6e7472696275746f72732e706e67"/>
          <p:cNvPicPr>
            <a:picLocks noChangeAspect="1" noChangeArrowheads="1"/>
          </p:cNvPicPr>
          <p:nvPr/>
        </p:nvPicPr>
        <p:blipFill rotWithShape="1">
          <a:blip r:embed="rId2">
            <a:extLst>
              <a:ext uri="{28A0092B-C50C-407E-A947-70E740481C1C}">
                <a14:useLocalDpi xmlns:a14="http://schemas.microsoft.com/office/drawing/2010/main" val="0"/>
              </a:ext>
            </a:extLst>
          </a:blip>
          <a:srcRect l="58908" t="23472" r="3419" b="23850"/>
          <a:stretch/>
        </p:blipFill>
        <p:spPr bwMode="auto">
          <a:xfrm>
            <a:off x="10389341" y="3772393"/>
            <a:ext cx="1350661" cy="156035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cncrouterparts.com/images/mach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6417" y="4806890"/>
            <a:ext cx="2218264" cy="1330959"/>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p:cNvPicPr>
            <a:picLocks noChangeAspect="1"/>
          </p:cNvPicPr>
          <p:nvPr/>
        </p:nvPicPr>
        <p:blipFill>
          <a:blip r:embed="rId4"/>
          <a:stretch>
            <a:fillRect/>
          </a:stretch>
        </p:blipFill>
        <p:spPr>
          <a:xfrm>
            <a:off x="4607769" y="4050441"/>
            <a:ext cx="1757999" cy="1282305"/>
          </a:xfrm>
          <a:prstGeom prst="rect">
            <a:avLst/>
          </a:prstGeom>
        </p:spPr>
      </p:pic>
      <p:pic>
        <p:nvPicPr>
          <p:cNvPr id="7" name="Imagen 6"/>
          <p:cNvPicPr>
            <a:picLocks noChangeAspect="1"/>
          </p:cNvPicPr>
          <p:nvPr/>
        </p:nvPicPr>
        <p:blipFill>
          <a:blip r:embed="rId5">
            <a:extLst>
              <a:ext uri="{BEBA8EAE-BF5A-486C-A8C5-ECC9F3942E4B}">
                <a14:imgProps xmlns:a14="http://schemas.microsoft.com/office/drawing/2010/main">
                  <a14:imgLayer r:embed="rId6">
                    <a14:imgEffect>
                      <a14:backgroundRemoval t="6250" b="89844" l="3125" r="99219"/>
                    </a14:imgEffect>
                  </a14:imgLayer>
                </a14:imgProps>
              </a:ext>
            </a:extLst>
          </a:blip>
          <a:stretch>
            <a:fillRect/>
          </a:stretch>
        </p:blipFill>
        <p:spPr>
          <a:xfrm>
            <a:off x="6973638" y="3808359"/>
            <a:ext cx="744211" cy="744211"/>
          </a:xfrm>
          <a:prstGeom prst="rect">
            <a:avLst/>
          </a:prstGeom>
        </p:spPr>
      </p:pic>
      <p:pic>
        <p:nvPicPr>
          <p:cNvPr id="2056" name="Picture 8" descr="http://www.turbocnc.co.uk/images/logo.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95729" y="2553289"/>
            <a:ext cx="3810000" cy="92392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linuxcnc.org/docs/2.4/html/emc2-intro.png"/>
          <p:cNvPicPr>
            <a:picLocks noChangeAspect="1" noChangeArrowheads="1"/>
          </p:cNvPicPr>
          <p:nvPr/>
        </p:nvPicPr>
        <p:blipFill rotWithShape="1">
          <a:blip r:embed="rId8">
            <a:extLst>
              <a:ext uri="{28A0092B-C50C-407E-A947-70E740481C1C}">
                <a14:useLocalDpi xmlns:a14="http://schemas.microsoft.com/office/drawing/2010/main" val="0"/>
              </a:ext>
            </a:extLst>
          </a:blip>
          <a:srcRect l="37555" t="7114" r="4189" b="73648"/>
          <a:stretch/>
        </p:blipFill>
        <p:spPr bwMode="auto">
          <a:xfrm>
            <a:off x="7896417" y="1093674"/>
            <a:ext cx="2709644" cy="671119"/>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p:cNvPicPr>
            <a:picLocks noChangeAspect="1"/>
          </p:cNvPicPr>
          <p:nvPr/>
        </p:nvPicPr>
        <p:blipFill>
          <a:blip r:embed="rId9"/>
          <a:stretch>
            <a:fillRect/>
          </a:stretch>
        </p:blipFill>
        <p:spPr>
          <a:xfrm>
            <a:off x="8221910" y="2625611"/>
            <a:ext cx="2675389" cy="774678"/>
          </a:xfrm>
          <a:prstGeom prst="rect">
            <a:avLst/>
          </a:prstGeom>
        </p:spPr>
      </p:pic>
      <p:pic>
        <p:nvPicPr>
          <p:cNvPr id="2060" name="Picture 12" descr="http://www.solidcamuk.com/wp-content/themes/solidcamuk/img/solidcam-hero.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92280" y="4763578"/>
            <a:ext cx="1141362" cy="1345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551815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09" y="257646"/>
            <a:ext cx="8435749" cy="584775"/>
          </a:xfrm>
          <a:prstGeom prst="rect">
            <a:avLst/>
          </a:prstGeom>
          <a:noFill/>
        </p:spPr>
        <p:txBody>
          <a:bodyPr wrap="square" rtlCol="0">
            <a:spAutoFit/>
          </a:bodyPr>
          <a:lstStyle/>
          <a:p>
            <a:r>
              <a:rPr lang="es-EC" sz="3200" b="1" dirty="0">
                <a:latin typeface="Times New Roman" panose="02020603050405020304" pitchFamily="18" charset="0"/>
                <a:cs typeface="Times New Roman" panose="02020603050405020304" pitchFamily="18" charset="0"/>
              </a:rPr>
              <a:t>Control estadístico de procesos</a:t>
            </a:r>
          </a:p>
        </p:txBody>
      </p:sp>
      <p:grpSp>
        <p:nvGrpSpPr>
          <p:cNvPr id="6" name="Grupo 5"/>
          <p:cNvGrpSpPr/>
          <p:nvPr/>
        </p:nvGrpSpPr>
        <p:grpSpPr>
          <a:xfrm>
            <a:off x="6637223" y="3591163"/>
            <a:ext cx="2683211" cy="1283906"/>
            <a:chOff x="331785" y="182620"/>
            <a:chExt cx="3577314" cy="3299773"/>
          </a:xfrm>
          <a:scene3d>
            <a:camera prst="orthographicFront">
              <a:rot lat="0" lon="0" rev="0"/>
            </a:camera>
            <a:lightRig rig="contrasting" dir="t">
              <a:rot lat="0" lon="0" rev="1200000"/>
            </a:lightRig>
          </a:scene3d>
        </p:grpSpPr>
        <p:sp>
          <p:nvSpPr>
            <p:cNvPr id="7" name="Rectángulo 6"/>
            <p:cNvSpPr/>
            <p:nvPr/>
          </p:nvSpPr>
          <p:spPr>
            <a:xfrm>
              <a:off x="331785" y="182620"/>
              <a:ext cx="3577314" cy="3299773"/>
            </a:xfrm>
            <a:prstGeom prst="rect">
              <a:avLst/>
            </a:prstGeom>
            <a:blipFill rotWithShape="0">
              <a:blip r:embed="rId2"/>
              <a:stretch>
                <a:fillRect/>
              </a:stretch>
            </a:blipFill>
            <a:sp3d contourW="19050" prstMaterial="metal">
              <a:bevelT w="88900" h="203200"/>
              <a:bevelB w="165100" h="254000"/>
            </a:sp3d>
          </p:spPr>
          <p:style>
            <a:lnRef idx="0">
              <a:schemeClr val="accent5">
                <a:tint val="40000"/>
                <a:alpha val="90000"/>
                <a:hueOff val="0"/>
                <a:satOff val="0"/>
                <a:lumOff val="0"/>
                <a:alphaOff val="0"/>
              </a:schemeClr>
            </a:lnRef>
            <a:fillRef idx="1">
              <a:scrgbClr r="0" g="0" b="0"/>
            </a:fillRef>
            <a:effectRef idx="0">
              <a:schemeClr val="accent5">
                <a:tint val="40000"/>
                <a:alpha val="90000"/>
                <a:hueOff val="0"/>
                <a:satOff val="0"/>
                <a:lumOff val="0"/>
                <a:alphaOff val="0"/>
              </a:schemeClr>
            </a:effectRef>
            <a:fontRef idx="minor">
              <a:schemeClr val="dk1">
                <a:hueOff val="0"/>
                <a:satOff val="0"/>
                <a:lumOff val="0"/>
                <a:alphaOff val="0"/>
              </a:schemeClr>
            </a:fontRef>
          </p:style>
        </p:sp>
        <p:sp>
          <p:nvSpPr>
            <p:cNvPr id="8" name="CuadroTexto 7"/>
            <p:cNvSpPr txBox="1"/>
            <p:nvPr/>
          </p:nvSpPr>
          <p:spPr>
            <a:xfrm>
              <a:off x="331785" y="182620"/>
              <a:ext cx="3577314" cy="3299773"/>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endParaRPr lang="en-US" sz="2800" kern="1200" dirty="0"/>
            </a:p>
          </p:txBody>
        </p:sp>
      </p:grpSp>
      <p:grpSp>
        <p:nvGrpSpPr>
          <p:cNvPr id="9" name="Grupo 8"/>
          <p:cNvGrpSpPr/>
          <p:nvPr/>
        </p:nvGrpSpPr>
        <p:grpSpPr>
          <a:xfrm>
            <a:off x="9391184" y="3591163"/>
            <a:ext cx="2605338" cy="1283906"/>
            <a:chOff x="5205332" y="1099403"/>
            <a:chExt cx="3183486" cy="2177716"/>
          </a:xfrm>
          <a:scene3d>
            <a:camera prst="orthographicFront">
              <a:rot lat="0" lon="0" rev="0"/>
            </a:camera>
            <a:lightRig rig="contrasting" dir="t">
              <a:rot lat="0" lon="0" rev="1200000"/>
            </a:lightRig>
          </a:scene3d>
        </p:grpSpPr>
        <p:sp>
          <p:nvSpPr>
            <p:cNvPr id="10" name="Rectángulo 9"/>
            <p:cNvSpPr/>
            <p:nvPr/>
          </p:nvSpPr>
          <p:spPr>
            <a:xfrm>
              <a:off x="5205332" y="1099403"/>
              <a:ext cx="3183486" cy="2177716"/>
            </a:xfrm>
            <a:prstGeom prst="rect">
              <a:avLst/>
            </a:prstGeom>
            <a:blipFill rotWithShape="0">
              <a:blip r:embed="rId3"/>
              <a:stretch>
                <a:fillRect/>
              </a:stretch>
            </a:blipFill>
            <a:sp3d contourW="19050" prstMaterial="metal">
              <a:bevelT w="88900" h="203200"/>
              <a:bevelB w="165100" h="254000"/>
            </a:sp3d>
          </p:spPr>
          <p:style>
            <a:lnRef idx="0">
              <a:schemeClr val="accent5">
                <a:tint val="40000"/>
                <a:alpha val="90000"/>
                <a:hueOff val="-7391755"/>
                <a:satOff val="-12816"/>
                <a:lumOff val="-1289"/>
                <a:alphaOff val="0"/>
              </a:schemeClr>
            </a:lnRef>
            <a:fillRef idx="1">
              <a:scrgbClr r="0" g="0" b="0"/>
            </a:fillRef>
            <a:effectRef idx="0">
              <a:schemeClr val="accent5">
                <a:tint val="40000"/>
                <a:alpha val="90000"/>
                <a:hueOff val="-7391755"/>
                <a:satOff val="-12816"/>
                <a:lumOff val="-1289"/>
                <a:alphaOff val="0"/>
              </a:schemeClr>
            </a:effectRef>
            <a:fontRef idx="minor">
              <a:schemeClr val="dk1">
                <a:hueOff val="0"/>
                <a:satOff val="0"/>
                <a:lumOff val="0"/>
                <a:alphaOff val="0"/>
              </a:schemeClr>
            </a:fontRef>
          </p:style>
        </p:sp>
        <p:sp>
          <p:nvSpPr>
            <p:cNvPr id="11" name="CuadroTexto 10"/>
            <p:cNvSpPr txBox="1"/>
            <p:nvPr/>
          </p:nvSpPr>
          <p:spPr>
            <a:xfrm>
              <a:off x="5205332" y="1099403"/>
              <a:ext cx="3183486" cy="2177716"/>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endParaRPr lang="en-US" sz="2800" kern="1200" dirty="0"/>
            </a:p>
          </p:txBody>
        </p:sp>
      </p:grpSp>
      <p:grpSp>
        <p:nvGrpSpPr>
          <p:cNvPr id="12" name="Grupo 11"/>
          <p:cNvGrpSpPr/>
          <p:nvPr/>
        </p:nvGrpSpPr>
        <p:grpSpPr>
          <a:xfrm>
            <a:off x="6645612" y="2802398"/>
            <a:ext cx="2683211" cy="755209"/>
            <a:chOff x="16" y="0"/>
            <a:chExt cx="4283433" cy="1065600"/>
          </a:xfrm>
          <a:solidFill>
            <a:srgbClr val="3399FF"/>
          </a:solidFill>
          <a:scene3d>
            <a:camera prst="orthographicFront">
              <a:rot lat="0" lon="0" rev="0"/>
            </a:camera>
            <a:lightRig rig="balanced" dir="t">
              <a:rot lat="0" lon="0" rev="8700000"/>
            </a:lightRig>
          </a:scene3d>
        </p:grpSpPr>
        <p:sp>
          <p:nvSpPr>
            <p:cNvPr id="13" name="Rectángulo 12"/>
            <p:cNvSpPr/>
            <p:nvPr/>
          </p:nvSpPr>
          <p:spPr>
            <a:xfrm>
              <a:off x="16" y="0"/>
              <a:ext cx="4283433" cy="1065600"/>
            </a:xfrm>
            <a:prstGeom prst="rect">
              <a:avLst/>
            </a:prstGeom>
            <a:grpFill/>
            <a:ln>
              <a:noFill/>
            </a:ln>
            <a:effectLst>
              <a:outerShdw blurRad="44450" dist="27940" dir="5400000" algn="ctr">
                <a:srgbClr val="000000">
                  <a:alpha val="32000"/>
                </a:srgbClr>
              </a:outerShdw>
            </a:effectLst>
            <a:sp3d>
              <a:bevelT w="190500" h="38100"/>
            </a:sp3d>
          </p:spPr>
          <p:style>
            <a:lnRef idx="0">
              <a:schemeClr val="accent4"/>
            </a:lnRef>
            <a:fillRef idx="3">
              <a:schemeClr val="accent4"/>
            </a:fillRef>
            <a:effectRef idx="3">
              <a:schemeClr val="accent4"/>
            </a:effectRef>
            <a:fontRef idx="minor">
              <a:schemeClr val="lt1"/>
            </a:fontRef>
          </p:style>
        </p:sp>
        <p:sp>
          <p:nvSpPr>
            <p:cNvPr id="14" name="CuadroTexto 13"/>
            <p:cNvSpPr txBox="1"/>
            <p:nvPr/>
          </p:nvSpPr>
          <p:spPr>
            <a:xfrm>
              <a:off x="16" y="0"/>
              <a:ext cx="4283433" cy="1065600"/>
            </a:xfrm>
            <a:prstGeom prst="rect">
              <a:avLst/>
            </a:prstGeom>
            <a:grpFill/>
            <a:ln>
              <a:noFill/>
            </a:ln>
            <a:effectLst>
              <a:outerShdw blurRad="44450" dist="27940" dir="5400000" algn="ctr">
                <a:srgbClr val="000000">
                  <a:alpha val="32000"/>
                </a:srgbClr>
              </a:outerShdw>
            </a:effectLst>
            <a:sp3d>
              <a:bevelT w="190500" h="38100"/>
            </a:sp3d>
          </p:spPr>
          <p:style>
            <a:lnRef idx="0">
              <a:schemeClr val="accent4"/>
            </a:lnRef>
            <a:fillRef idx="3">
              <a:schemeClr val="accent4"/>
            </a:fillRef>
            <a:effectRef idx="3">
              <a:schemeClr val="accent4"/>
            </a:effectRef>
            <a:fontRef idx="minor">
              <a:schemeClr val="lt1"/>
            </a:fontRef>
          </p:style>
          <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kern="1200" dirty="0"/>
                <a:t>Gráfica X</a:t>
              </a:r>
            </a:p>
          </p:txBody>
        </p:sp>
      </p:grpSp>
      <p:grpSp>
        <p:nvGrpSpPr>
          <p:cNvPr id="15" name="Grupo 14"/>
          <p:cNvGrpSpPr/>
          <p:nvPr/>
        </p:nvGrpSpPr>
        <p:grpSpPr>
          <a:xfrm>
            <a:off x="9391184" y="2802398"/>
            <a:ext cx="2605338" cy="755209"/>
            <a:chOff x="0" y="1826028"/>
            <a:chExt cx="9587402" cy="1267200"/>
          </a:xfrm>
          <a:scene3d>
            <a:camera prst="orthographicFront">
              <a:rot lat="0" lon="0" rev="0"/>
            </a:camera>
            <a:lightRig rig="balanced" dir="t">
              <a:rot lat="0" lon="0" rev="8700000"/>
            </a:lightRig>
          </a:scene3d>
        </p:grpSpPr>
        <p:sp>
          <p:nvSpPr>
            <p:cNvPr id="16" name="Rectángulo 15"/>
            <p:cNvSpPr/>
            <p:nvPr/>
          </p:nvSpPr>
          <p:spPr>
            <a:xfrm>
              <a:off x="0" y="1826028"/>
              <a:ext cx="9587402" cy="1267200"/>
            </a:xfrm>
            <a:prstGeom prst="rect">
              <a:avLst/>
            </a:prstGeom>
            <a:ln>
              <a:noFill/>
            </a:ln>
            <a:effectLst>
              <a:outerShdw blurRad="44450" dist="27940" dir="5400000" algn="ctr">
                <a:srgbClr val="000000">
                  <a:alpha val="32000"/>
                </a:srgbClr>
              </a:outerShdw>
            </a:effectLst>
            <a:sp3d>
              <a:bevelT w="190500" h="38100"/>
            </a:sp3d>
          </p:spPr>
          <p:style>
            <a:lnRef idx="0">
              <a:schemeClr val="accent6"/>
            </a:lnRef>
            <a:fillRef idx="3">
              <a:schemeClr val="accent6"/>
            </a:fillRef>
            <a:effectRef idx="3">
              <a:schemeClr val="accent6"/>
            </a:effectRef>
            <a:fontRef idx="minor">
              <a:schemeClr val="lt1"/>
            </a:fontRef>
          </p:style>
        </p:sp>
        <p:sp>
          <p:nvSpPr>
            <p:cNvPr id="17" name="CuadroTexto 16"/>
            <p:cNvSpPr txBox="1"/>
            <p:nvPr/>
          </p:nvSpPr>
          <p:spPr>
            <a:xfrm>
              <a:off x="0" y="1826028"/>
              <a:ext cx="9587402" cy="1267200"/>
            </a:xfrm>
            <a:prstGeom prst="rect">
              <a:avLst/>
            </a:prstGeom>
            <a:ln>
              <a:noFill/>
            </a:ln>
            <a:effectLst>
              <a:outerShdw blurRad="44450" dist="27940" dir="5400000" algn="ctr">
                <a:srgbClr val="000000">
                  <a:alpha val="32000"/>
                </a:srgbClr>
              </a:outerShdw>
            </a:effectLst>
            <a:sp3d>
              <a:bevelT w="190500" h="38100"/>
            </a:sp3d>
          </p:spPr>
          <p:style>
            <a:lnRef idx="0">
              <a:schemeClr val="accent6"/>
            </a:lnRef>
            <a:fillRef idx="3">
              <a:schemeClr val="accent6"/>
            </a:fillRef>
            <a:effectRef idx="3">
              <a:schemeClr val="accent6"/>
            </a:effectRef>
            <a:fontRef idx="minor">
              <a:schemeClr val="lt1"/>
            </a:fontRef>
          </p:style>
          <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s-EC" sz="2800" kern="1200" dirty="0">
                  <a:latin typeface="Calibri" panose="020F0502020204030204" pitchFamily="34" charset="0"/>
                  <a:cs typeface="Times New Roman" panose="02020603050405020304" pitchFamily="18" charset="0"/>
                </a:rPr>
                <a:t>Gráfica R</a:t>
              </a:r>
              <a:endParaRPr lang="en-US" sz="2800" kern="1200" dirty="0">
                <a:latin typeface="Calibri" panose="020F0502020204030204" pitchFamily="34" charset="0"/>
              </a:endParaRPr>
            </a:p>
          </p:txBody>
        </p:sp>
      </p:grpSp>
      <p:pic>
        <p:nvPicPr>
          <p:cNvPr id="2050" name="Picture 2" descr="http://www.caletec.com/graphics/graficos_cp_cpk.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7060" y="2281235"/>
            <a:ext cx="5214711" cy="3064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427556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clrChange>
              <a:clrFrom>
                <a:srgbClr val="FFFFFF"/>
              </a:clrFrom>
              <a:clrTo>
                <a:srgbClr val="FFFFFF">
                  <a:alpha val="0"/>
                </a:srgbClr>
              </a:clrTo>
            </a:clrChange>
          </a:blip>
          <a:stretch>
            <a:fillRect/>
          </a:stretch>
        </p:blipFill>
        <p:spPr>
          <a:xfrm>
            <a:off x="1509488" y="1211345"/>
            <a:ext cx="4368800" cy="4368800"/>
          </a:xfrm>
          <a:prstGeom prst="rect">
            <a:avLst/>
          </a:prstGeom>
        </p:spPr>
      </p:pic>
      <p:sp>
        <p:nvSpPr>
          <p:cNvPr id="2" name="CuadroTexto 1"/>
          <p:cNvSpPr txBox="1"/>
          <p:nvPr/>
        </p:nvSpPr>
        <p:spPr>
          <a:xfrm>
            <a:off x="4469256" y="2262572"/>
            <a:ext cx="8898341" cy="1569660"/>
          </a:xfrm>
          <a:prstGeom prst="rect">
            <a:avLst/>
          </a:prstGeom>
          <a:noFill/>
        </p:spPr>
        <p:txBody>
          <a:bodyPr wrap="square" rtlCol="0">
            <a:spAutoFit/>
          </a:bodyPr>
          <a:lstStyle/>
          <a:p>
            <a:pPr algn="ctr"/>
            <a:r>
              <a:rPr lang="en-US" sz="9600" dirty="0"/>
              <a:t>CAPITULO III</a:t>
            </a:r>
          </a:p>
        </p:txBody>
      </p:sp>
      <p:sp>
        <p:nvSpPr>
          <p:cNvPr id="3" name="Rectángulo 2"/>
          <p:cNvSpPr/>
          <p:nvPr/>
        </p:nvSpPr>
        <p:spPr>
          <a:xfrm>
            <a:off x="6637995" y="3811780"/>
            <a:ext cx="4560864" cy="584775"/>
          </a:xfrm>
          <a:prstGeom prst="rect">
            <a:avLst/>
          </a:prstGeom>
        </p:spPr>
        <p:txBody>
          <a:bodyPr wrap="none">
            <a:spAutoFit/>
          </a:bodyPr>
          <a:lstStyle/>
          <a:p>
            <a:pPr algn="ctr"/>
            <a:r>
              <a:rPr lang="es-EC" sz="3200" b="1" dirty="0">
                <a:latin typeface="Times New Roman" panose="02020603050405020304" pitchFamily="18" charset="0"/>
                <a:cs typeface="Times New Roman" panose="02020603050405020304" pitchFamily="18" charset="0"/>
              </a:rPr>
              <a:t>Diseño</a:t>
            </a:r>
            <a:r>
              <a:rPr lang="es-EC" sz="3200" b="1">
                <a:latin typeface="Times New Roman" panose="02020603050405020304" pitchFamily="18" charset="0"/>
                <a:cs typeface="Times New Roman" panose="02020603050405020304" pitchFamily="18" charset="0"/>
              </a:rPr>
              <a:t> e implementación</a:t>
            </a:r>
            <a:endParaRPr lang="es-EC"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524108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393051" y="1088571"/>
            <a:ext cx="1547218" cy="615553"/>
          </a:xfrm>
          <a:prstGeom prst="rect">
            <a:avLst/>
          </a:prstGeom>
        </p:spPr>
        <p:txBody>
          <a:bodyPr wrap="none">
            <a:spAutoFit/>
          </a:bodyPr>
          <a:lstStyle/>
          <a:p>
            <a:r>
              <a:rPr lang="es-EC" sz="3400"/>
              <a:t>DISEÑO</a:t>
            </a:r>
            <a:endParaRPr lang="es-EC" sz="3400" dirty="0"/>
          </a:p>
        </p:txBody>
      </p:sp>
      <p:graphicFrame>
        <p:nvGraphicFramePr>
          <p:cNvPr id="7" name="Diagrama 6"/>
          <p:cNvGraphicFramePr/>
          <p:nvPr>
            <p:extLst>
              <p:ext uri="{D42A27DB-BD31-4B8C-83A1-F6EECF244321}">
                <p14:modId xmlns:p14="http://schemas.microsoft.com/office/powerpoint/2010/main" val="226066974"/>
              </p:ext>
            </p:extLst>
          </p:nvPr>
        </p:nvGraphicFramePr>
        <p:xfrm>
          <a:off x="2166660" y="1431328"/>
          <a:ext cx="8509765" cy="45966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165351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4681235" y="871026"/>
            <a:ext cx="3047244" cy="615553"/>
          </a:xfrm>
          <a:prstGeom prst="rect">
            <a:avLst/>
          </a:prstGeom>
        </p:spPr>
        <p:txBody>
          <a:bodyPr wrap="none">
            <a:spAutoFit/>
          </a:bodyPr>
          <a:lstStyle/>
          <a:p>
            <a:r>
              <a:rPr lang="es-EC" sz="3400"/>
              <a:t>Especificaciones</a:t>
            </a:r>
            <a:endParaRPr lang="es-EC" sz="3400" dirty="0"/>
          </a:p>
        </p:txBody>
      </p:sp>
      <mc:AlternateContent xmlns:mc="http://schemas.openxmlformats.org/markup-compatibility/2006" xmlns:a14="http://schemas.microsoft.com/office/drawing/2010/main">
        <mc:Choice Requires="a14">
          <p:graphicFrame>
            <p:nvGraphicFramePr>
              <p:cNvPr id="4" name="Tabla 3"/>
              <p:cNvGraphicFramePr>
                <a:graphicFrameLocks noGrp="1"/>
              </p:cNvGraphicFramePr>
              <p:nvPr>
                <p:extLst>
                  <p:ext uri="{D42A27DB-BD31-4B8C-83A1-F6EECF244321}">
                    <p14:modId xmlns:p14="http://schemas.microsoft.com/office/powerpoint/2010/main" val="2352305074"/>
                  </p:ext>
                </p:extLst>
              </p:nvPr>
            </p:nvGraphicFramePr>
            <p:xfrm>
              <a:off x="2859314" y="1770742"/>
              <a:ext cx="6691086" cy="3759200"/>
            </p:xfrm>
            <a:graphic>
              <a:graphicData uri="http://schemas.openxmlformats.org/drawingml/2006/table">
                <a:tbl>
                  <a:tblPr firstRow="1" firstCol="1" bandRow="1">
                    <a:tableStyleId>{5C22544A-7EE6-4342-B048-85BDC9FD1C3A}</a:tableStyleId>
                  </a:tblPr>
                  <a:tblGrid>
                    <a:gridCol w="3345543">
                      <a:extLst>
                        <a:ext uri="{9D8B030D-6E8A-4147-A177-3AD203B41FA5}">
                          <a16:colId xmlns:a16="http://schemas.microsoft.com/office/drawing/2014/main" val="741988735"/>
                        </a:ext>
                      </a:extLst>
                    </a:gridCol>
                    <a:gridCol w="2225449">
                      <a:extLst>
                        <a:ext uri="{9D8B030D-6E8A-4147-A177-3AD203B41FA5}">
                          <a16:colId xmlns:a16="http://schemas.microsoft.com/office/drawing/2014/main" val="1978448666"/>
                        </a:ext>
                      </a:extLst>
                    </a:gridCol>
                    <a:gridCol w="1120094">
                      <a:extLst>
                        <a:ext uri="{9D8B030D-6E8A-4147-A177-3AD203B41FA5}">
                          <a16:colId xmlns:a16="http://schemas.microsoft.com/office/drawing/2014/main" val="1595529226"/>
                        </a:ext>
                      </a:extLst>
                    </a:gridCol>
                  </a:tblGrid>
                  <a:tr h="535670">
                    <a:tc>
                      <a:txBody>
                        <a:bodyPr/>
                        <a:lstStyle/>
                        <a:p>
                          <a:pPr algn="ctr">
                            <a:lnSpc>
                              <a:spcPct val="115000"/>
                            </a:lnSpc>
                            <a:spcAft>
                              <a:spcPts val="1000"/>
                            </a:spcAft>
                          </a:pPr>
                          <a:r>
                            <a:rPr lang="es-ES_tradnl" sz="1600" dirty="0">
                              <a:effectLst/>
                            </a:rPr>
                            <a:t>Métrica</a:t>
                          </a: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ES_tradnl" sz="1600">
                              <a:effectLst/>
                            </a:rPr>
                            <a:t>Magnitud</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ES_tradnl" sz="1600">
                              <a:effectLst/>
                            </a:rPr>
                            <a:t>Unidad</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346119723"/>
                      </a:ext>
                    </a:extLst>
                  </a:tr>
                  <a:tr h="904650">
                    <a:tc>
                      <a:txBody>
                        <a:bodyPr/>
                        <a:lstStyle/>
                        <a:p>
                          <a:pPr algn="ctr">
                            <a:lnSpc>
                              <a:spcPct val="115000"/>
                            </a:lnSpc>
                            <a:spcAft>
                              <a:spcPts val="1000"/>
                            </a:spcAft>
                          </a:pPr>
                          <a:r>
                            <a:rPr lang="es-ES_tradnl" sz="1600">
                              <a:effectLst/>
                            </a:rPr>
                            <a:t>Desplazamientos de los ejes: X, Y, Z</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1000"/>
                            </a:spcAft>
                          </a:pPr>
                          <a14:m>
                            <m:oMathPara xmlns:m="http://schemas.openxmlformats.org/officeDocument/2006/math">
                              <m:oMathParaPr>
                                <m:jc m:val="centerGroup"/>
                              </m:oMathParaPr>
                              <m:oMath xmlns:m="http://schemas.openxmlformats.org/officeDocument/2006/math">
                                <m:r>
                                  <a:rPr lang="es-ES_tradnl" sz="1600">
                                    <a:effectLst/>
                                    <a:latin typeface="Cambria Math" panose="02040503050406030204" pitchFamily="18" charset="0"/>
                                  </a:rPr>
                                  <m:t>400×300×290</m:t>
                                </m:r>
                              </m:oMath>
                            </m:oMathPara>
                          </a14:m>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1000"/>
                            </a:spcAft>
                          </a:pPr>
                          <a14:m>
                            <m:oMathPara xmlns:m="http://schemas.openxmlformats.org/officeDocument/2006/math">
                              <m:oMathParaPr>
                                <m:jc m:val="centerGroup"/>
                              </m:oMathParaPr>
                              <m:oMath xmlns:m="http://schemas.openxmlformats.org/officeDocument/2006/math">
                                <m:r>
                                  <a:rPr lang="es-ES_tradnl" sz="1600">
                                    <a:effectLst/>
                                    <a:latin typeface="Cambria Math" panose="02040503050406030204" pitchFamily="18" charset="0"/>
                                  </a:rPr>
                                  <m:t>𝑚𝑚</m:t>
                                </m:r>
                              </m:oMath>
                            </m:oMathPara>
                          </a14:m>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803792160"/>
                      </a:ext>
                    </a:extLst>
                  </a:tr>
                  <a:tr h="772960">
                    <a:tc>
                      <a:txBody>
                        <a:bodyPr/>
                        <a:lstStyle/>
                        <a:p>
                          <a:pPr algn="ctr">
                            <a:lnSpc>
                              <a:spcPct val="115000"/>
                            </a:lnSpc>
                            <a:spcAft>
                              <a:spcPts val="1000"/>
                            </a:spcAft>
                          </a:pPr>
                          <a:r>
                            <a:rPr lang="es-ES_tradnl" sz="1600">
                              <a:effectLst/>
                            </a:rPr>
                            <a:t>Velocidad de avance: X, Y, Z</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1000"/>
                            </a:spcAft>
                          </a:pPr>
                          <a14:m>
                            <m:oMathPara xmlns:m="http://schemas.openxmlformats.org/officeDocument/2006/math">
                              <m:oMathParaPr>
                                <m:jc m:val="centerGroup"/>
                              </m:oMathParaPr>
                              <m:oMath xmlns:m="http://schemas.openxmlformats.org/officeDocument/2006/math">
                                <m:r>
                                  <a:rPr lang="es-ES_tradnl" sz="1600">
                                    <a:effectLst/>
                                    <a:latin typeface="Cambria Math" panose="02040503050406030204" pitchFamily="18" charset="0"/>
                                  </a:rPr>
                                  <m:t>300×300×300</m:t>
                                </m:r>
                              </m:oMath>
                            </m:oMathPara>
                          </a14:m>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1000"/>
                            </a:spcAft>
                          </a:pPr>
                          <a14:m>
                            <m:oMathPara xmlns:m="http://schemas.openxmlformats.org/officeDocument/2006/math">
                              <m:oMathParaPr>
                                <m:jc m:val="centerGroup"/>
                              </m:oMathParaPr>
                              <m:oMath xmlns:m="http://schemas.openxmlformats.org/officeDocument/2006/math">
                                <m:r>
                                  <a:rPr lang="es-ES_tradnl" sz="1600">
                                    <a:effectLst/>
                                    <a:latin typeface="Cambria Math" panose="02040503050406030204" pitchFamily="18" charset="0"/>
                                  </a:rPr>
                                  <m:t>𝑚𝑚</m:t>
                                </m:r>
                                <m:r>
                                  <a:rPr lang="es-ES_tradnl" sz="1600">
                                    <a:effectLst/>
                                    <a:latin typeface="Cambria Math" panose="02040503050406030204" pitchFamily="18" charset="0"/>
                                  </a:rPr>
                                  <m:t>/</m:t>
                                </m:r>
                                <m:r>
                                  <a:rPr lang="es-ES_tradnl" sz="1600">
                                    <a:effectLst/>
                                    <a:latin typeface="Cambria Math" panose="02040503050406030204" pitchFamily="18" charset="0"/>
                                  </a:rPr>
                                  <m:t>𝑚𝑖𝑛</m:t>
                                </m:r>
                              </m:oMath>
                            </m:oMathPara>
                          </a14:m>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975889319"/>
                      </a:ext>
                    </a:extLst>
                  </a:tr>
                  <a:tr h="772960">
                    <a:tc>
                      <a:txBody>
                        <a:bodyPr/>
                        <a:lstStyle/>
                        <a:p>
                          <a:pPr algn="ctr">
                            <a:lnSpc>
                              <a:spcPct val="115000"/>
                            </a:lnSpc>
                            <a:spcAft>
                              <a:spcPts val="1000"/>
                            </a:spcAft>
                          </a:pPr>
                          <a:r>
                            <a:rPr lang="es-ES_tradnl" sz="1600">
                              <a:effectLst/>
                            </a:rPr>
                            <a:t>Precisión</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1000"/>
                            </a:spcAft>
                          </a:pPr>
                          <a14:m>
                            <m:oMathPara xmlns:m="http://schemas.openxmlformats.org/officeDocument/2006/math">
                              <m:oMathParaPr>
                                <m:jc m:val="centerGroup"/>
                              </m:oMathParaPr>
                              <m:oMath xmlns:m="http://schemas.openxmlformats.org/officeDocument/2006/math">
                                <m:r>
                                  <a:rPr lang="es-ES_tradnl" sz="1600">
                                    <a:effectLst/>
                                    <a:latin typeface="Cambria Math" panose="02040503050406030204" pitchFamily="18" charset="0"/>
                                  </a:rPr>
                                  <m:t>±0,1</m:t>
                                </m:r>
                              </m:oMath>
                            </m:oMathPara>
                          </a14:m>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1000"/>
                            </a:spcAft>
                          </a:pPr>
                          <a14:m>
                            <m:oMathPara xmlns:m="http://schemas.openxmlformats.org/officeDocument/2006/math">
                              <m:oMathParaPr>
                                <m:jc m:val="centerGroup"/>
                              </m:oMathParaPr>
                              <m:oMath xmlns:m="http://schemas.openxmlformats.org/officeDocument/2006/math">
                                <m:r>
                                  <a:rPr lang="es-ES_tradnl" sz="1600">
                                    <a:effectLst/>
                                    <a:latin typeface="Cambria Math" panose="02040503050406030204" pitchFamily="18" charset="0"/>
                                  </a:rPr>
                                  <m:t>𝑚𝑚</m:t>
                                </m:r>
                              </m:oMath>
                            </m:oMathPara>
                          </a14:m>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77091006"/>
                      </a:ext>
                    </a:extLst>
                  </a:tr>
                  <a:tr h="772960">
                    <a:tc>
                      <a:txBody>
                        <a:bodyPr/>
                        <a:lstStyle/>
                        <a:p>
                          <a:pPr algn="ctr">
                            <a:lnSpc>
                              <a:spcPct val="115000"/>
                            </a:lnSpc>
                            <a:spcAft>
                              <a:spcPts val="1000"/>
                            </a:spcAft>
                          </a:pPr>
                          <a:r>
                            <a:rPr lang="es-ES_tradnl" sz="1600">
                              <a:effectLst/>
                            </a:rPr>
                            <a:t>Velocidad de husillo</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1000"/>
                            </a:spcAft>
                          </a:pPr>
                          <a14:m>
                            <m:oMathPara xmlns:m="http://schemas.openxmlformats.org/officeDocument/2006/math">
                              <m:oMathParaPr>
                                <m:jc m:val="centerGroup"/>
                              </m:oMathParaPr>
                              <m:oMath xmlns:m="http://schemas.openxmlformats.org/officeDocument/2006/math">
                                <m:r>
                                  <a:rPr lang="es-ES_tradnl" sz="1600">
                                    <a:effectLst/>
                                    <a:latin typeface="Cambria Math" panose="02040503050406030204" pitchFamily="18" charset="0"/>
                                  </a:rPr>
                                  <m:t>3000</m:t>
                                </m:r>
                              </m:oMath>
                            </m:oMathPara>
                          </a14:m>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1000"/>
                            </a:spcAft>
                          </a:pPr>
                          <a14:m>
                            <m:oMathPara xmlns:m="http://schemas.openxmlformats.org/officeDocument/2006/math">
                              <m:oMathParaPr>
                                <m:jc m:val="centerGroup"/>
                              </m:oMathParaPr>
                              <m:oMath xmlns:m="http://schemas.openxmlformats.org/officeDocument/2006/math">
                                <m:r>
                                  <a:rPr lang="es-ES_tradnl" sz="1600">
                                    <a:effectLst/>
                                    <a:latin typeface="Cambria Math" panose="02040503050406030204" pitchFamily="18" charset="0"/>
                                  </a:rPr>
                                  <m:t>𝑟𝑝𝑚</m:t>
                                </m:r>
                              </m:oMath>
                            </m:oMathPara>
                          </a14:m>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09035815"/>
                      </a:ext>
                    </a:extLst>
                  </a:tr>
                </a:tbl>
              </a:graphicData>
            </a:graphic>
          </p:graphicFrame>
        </mc:Choice>
        <mc:Fallback xmlns="">
          <p:graphicFrame>
            <p:nvGraphicFramePr>
              <p:cNvPr id="4" name="Tabla 3"/>
              <p:cNvGraphicFramePr>
                <a:graphicFrameLocks noGrp="1"/>
              </p:cNvGraphicFramePr>
              <p:nvPr>
                <p:extLst>
                  <p:ext uri="{D42A27DB-BD31-4B8C-83A1-F6EECF244321}">
                    <p14:modId xmlns:p14="http://schemas.microsoft.com/office/powerpoint/2010/main" val="2352305074"/>
                  </p:ext>
                </p:extLst>
              </p:nvPr>
            </p:nvGraphicFramePr>
            <p:xfrm>
              <a:off x="2859314" y="1770742"/>
              <a:ext cx="6691086" cy="3759200"/>
            </p:xfrm>
            <a:graphic>
              <a:graphicData uri="http://schemas.openxmlformats.org/drawingml/2006/table">
                <a:tbl>
                  <a:tblPr firstRow="1" firstCol="1" bandRow="1">
                    <a:tableStyleId>{5C22544A-7EE6-4342-B048-85BDC9FD1C3A}</a:tableStyleId>
                  </a:tblPr>
                  <a:tblGrid>
                    <a:gridCol w="3345543">
                      <a:extLst>
                        <a:ext uri="{9D8B030D-6E8A-4147-A177-3AD203B41FA5}">
                          <a16:colId xmlns:a16="http://schemas.microsoft.com/office/drawing/2014/main" val="741988735"/>
                        </a:ext>
                      </a:extLst>
                    </a:gridCol>
                    <a:gridCol w="2225449">
                      <a:extLst>
                        <a:ext uri="{9D8B030D-6E8A-4147-A177-3AD203B41FA5}">
                          <a16:colId xmlns:a16="http://schemas.microsoft.com/office/drawing/2014/main" val="1978448666"/>
                        </a:ext>
                      </a:extLst>
                    </a:gridCol>
                    <a:gridCol w="1120094">
                      <a:extLst>
                        <a:ext uri="{9D8B030D-6E8A-4147-A177-3AD203B41FA5}">
                          <a16:colId xmlns:a16="http://schemas.microsoft.com/office/drawing/2014/main" val="1595529226"/>
                        </a:ext>
                      </a:extLst>
                    </a:gridCol>
                  </a:tblGrid>
                  <a:tr h="535670">
                    <a:tc>
                      <a:txBody>
                        <a:bodyPr/>
                        <a:lstStyle/>
                        <a:p>
                          <a:pPr algn="ctr">
                            <a:lnSpc>
                              <a:spcPct val="115000"/>
                            </a:lnSpc>
                            <a:spcAft>
                              <a:spcPts val="1000"/>
                            </a:spcAft>
                          </a:pPr>
                          <a:r>
                            <a:rPr lang="es-ES_tradnl" sz="1600" dirty="0">
                              <a:effectLst/>
                            </a:rPr>
                            <a:t>Métrica</a:t>
                          </a: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ES_tradnl" sz="1600">
                              <a:effectLst/>
                            </a:rPr>
                            <a:t>Magnitud</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ES_tradnl" sz="1600">
                              <a:effectLst/>
                            </a:rPr>
                            <a:t>Unidad</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346119723"/>
                      </a:ext>
                    </a:extLst>
                  </a:tr>
                  <a:tr h="904650">
                    <a:tc>
                      <a:txBody>
                        <a:bodyPr/>
                        <a:lstStyle/>
                        <a:p>
                          <a:pPr algn="ctr">
                            <a:lnSpc>
                              <a:spcPct val="115000"/>
                            </a:lnSpc>
                            <a:spcAft>
                              <a:spcPts val="1000"/>
                            </a:spcAft>
                          </a:pPr>
                          <a:r>
                            <a:rPr lang="es-ES_tradnl" sz="1600">
                              <a:effectLst/>
                            </a:rPr>
                            <a:t>Desplazamientos de los ejes: X, Y, Z</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s-EC"/>
                        </a:p>
                      </a:txBody>
                      <a:tcPr marL="68580" marR="68580" marT="0" marB="0">
                        <a:blipFill>
                          <a:blip r:embed="rId2"/>
                          <a:stretch>
                            <a:fillRect l="-150685" t="-63087" r="-51507" b="-257047"/>
                          </a:stretch>
                        </a:blipFill>
                      </a:tcPr>
                    </a:tc>
                    <a:tc>
                      <a:txBody>
                        <a:bodyPr/>
                        <a:lstStyle/>
                        <a:p>
                          <a:endParaRPr lang="es-EC"/>
                        </a:p>
                      </a:txBody>
                      <a:tcPr marL="68580" marR="68580" marT="0" marB="0">
                        <a:blipFill>
                          <a:blip r:embed="rId2"/>
                          <a:stretch>
                            <a:fillRect l="-497283" t="-63087" r="-2174" b="-257047"/>
                          </a:stretch>
                        </a:blipFill>
                      </a:tcPr>
                    </a:tc>
                    <a:extLst>
                      <a:ext uri="{0D108BD9-81ED-4DB2-BD59-A6C34878D82A}">
                        <a16:rowId xmlns:a16="http://schemas.microsoft.com/office/drawing/2014/main" val="3803792160"/>
                      </a:ext>
                    </a:extLst>
                  </a:tr>
                  <a:tr h="772960">
                    <a:tc>
                      <a:txBody>
                        <a:bodyPr/>
                        <a:lstStyle/>
                        <a:p>
                          <a:pPr algn="ctr">
                            <a:lnSpc>
                              <a:spcPct val="115000"/>
                            </a:lnSpc>
                            <a:spcAft>
                              <a:spcPts val="1000"/>
                            </a:spcAft>
                          </a:pPr>
                          <a:r>
                            <a:rPr lang="es-ES_tradnl" sz="1600">
                              <a:effectLst/>
                            </a:rPr>
                            <a:t>Velocidad de avance: X, Y, Z</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s-EC"/>
                        </a:p>
                      </a:txBody>
                      <a:tcPr marL="68580" marR="68580" marT="0" marB="0">
                        <a:blipFill>
                          <a:blip r:embed="rId2"/>
                          <a:stretch>
                            <a:fillRect l="-150685" t="-191339" r="-51507" b="-201575"/>
                          </a:stretch>
                        </a:blipFill>
                      </a:tcPr>
                    </a:tc>
                    <a:tc>
                      <a:txBody>
                        <a:bodyPr/>
                        <a:lstStyle/>
                        <a:p>
                          <a:endParaRPr lang="es-EC"/>
                        </a:p>
                      </a:txBody>
                      <a:tcPr marL="68580" marR="68580" marT="0" marB="0">
                        <a:blipFill>
                          <a:blip r:embed="rId2"/>
                          <a:stretch>
                            <a:fillRect l="-497283" t="-191339" r="-2174" b="-201575"/>
                          </a:stretch>
                        </a:blipFill>
                      </a:tcPr>
                    </a:tc>
                    <a:extLst>
                      <a:ext uri="{0D108BD9-81ED-4DB2-BD59-A6C34878D82A}">
                        <a16:rowId xmlns:a16="http://schemas.microsoft.com/office/drawing/2014/main" val="2975889319"/>
                      </a:ext>
                    </a:extLst>
                  </a:tr>
                  <a:tr h="772960">
                    <a:tc>
                      <a:txBody>
                        <a:bodyPr/>
                        <a:lstStyle/>
                        <a:p>
                          <a:pPr algn="ctr">
                            <a:lnSpc>
                              <a:spcPct val="115000"/>
                            </a:lnSpc>
                            <a:spcAft>
                              <a:spcPts val="1000"/>
                            </a:spcAft>
                          </a:pPr>
                          <a:r>
                            <a:rPr lang="es-ES_tradnl" sz="1600">
                              <a:effectLst/>
                            </a:rPr>
                            <a:t>Precisión</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s-EC"/>
                        </a:p>
                      </a:txBody>
                      <a:tcPr marL="68580" marR="68580" marT="0" marB="0">
                        <a:blipFill>
                          <a:blip r:embed="rId2"/>
                          <a:stretch>
                            <a:fillRect l="-150685" t="-291339" r="-51507" b="-101575"/>
                          </a:stretch>
                        </a:blipFill>
                      </a:tcPr>
                    </a:tc>
                    <a:tc>
                      <a:txBody>
                        <a:bodyPr/>
                        <a:lstStyle/>
                        <a:p>
                          <a:endParaRPr lang="es-EC"/>
                        </a:p>
                      </a:txBody>
                      <a:tcPr marL="68580" marR="68580" marT="0" marB="0">
                        <a:blipFill>
                          <a:blip r:embed="rId2"/>
                          <a:stretch>
                            <a:fillRect l="-497283" t="-291339" r="-2174" b="-101575"/>
                          </a:stretch>
                        </a:blipFill>
                      </a:tcPr>
                    </a:tc>
                    <a:extLst>
                      <a:ext uri="{0D108BD9-81ED-4DB2-BD59-A6C34878D82A}">
                        <a16:rowId xmlns:a16="http://schemas.microsoft.com/office/drawing/2014/main" val="1077091006"/>
                      </a:ext>
                    </a:extLst>
                  </a:tr>
                  <a:tr h="772960">
                    <a:tc>
                      <a:txBody>
                        <a:bodyPr/>
                        <a:lstStyle/>
                        <a:p>
                          <a:pPr algn="ctr">
                            <a:lnSpc>
                              <a:spcPct val="115000"/>
                            </a:lnSpc>
                            <a:spcAft>
                              <a:spcPts val="1000"/>
                            </a:spcAft>
                          </a:pPr>
                          <a:r>
                            <a:rPr lang="es-ES_tradnl" sz="1600">
                              <a:effectLst/>
                            </a:rPr>
                            <a:t>Velocidad de husillo</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s-EC"/>
                        </a:p>
                      </a:txBody>
                      <a:tcPr marL="68580" marR="68580" marT="0" marB="0">
                        <a:blipFill>
                          <a:blip r:embed="rId2"/>
                          <a:stretch>
                            <a:fillRect l="-150685" t="-391339" r="-51507" b="-1575"/>
                          </a:stretch>
                        </a:blipFill>
                      </a:tcPr>
                    </a:tc>
                    <a:tc>
                      <a:txBody>
                        <a:bodyPr/>
                        <a:lstStyle/>
                        <a:p>
                          <a:endParaRPr lang="es-EC"/>
                        </a:p>
                      </a:txBody>
                      <a:tcPr marL="68580" marR="68580" marT="0" marB="0">
                        <a:blipFill>
                          <a:blip r:embed="rId2"/>
                          <a:stretch>
                            <a:fillRect l="-497283" t="-391339" r="-2174" b="-1575"/>
                          </a:stretch>
                        </a:blipFill>
                      </a:tcPr>
                    </a:tc>
                    <a:extLst>
                      <a:ext uri="{0D108BD9-81ED-4DB2-BD59-A6C34878D82A}">
                        <a16:rowId xmlns:a16="http://schemas.microsoft.com/office/drawing/2014/main" val="3009035815"/>
                      </a:ext>
                    </a:extLst>
                  </a:tr>
                </a:tbl>
              </a:graphicData>
            </a:graphic>
          </p:graphicFrame>
        </mc:Fallback>
      </mc:AlternateContent>
    </p:spTree>
    <p:extLst>
      <p:ext uri="{BB962C8B-B14F-4D97-AF65-F5344CB8AC3E}">
        <p14:creationId xmlns:p14="http://schemas.microsoft.com/office/powerpoint/2010/main" val="10473722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408299" y="255473"/>
            <a:ext cx="3808094" cy="615553"/>
          </a:xfrm>
          <a:prstGeom prst="rect">
            <a:avLst/>
          </a:prstGeom>
        </p:spPr>
        <p:txBody>
          <a:bodyPr wrap="none">
            <a:spAutoFit/>
          </a:bodyPr>
          <a:lstStyle/>
          <a:p>
            <a:r>
              <a:rPr lang="es-EC" sz="3400"/>
              <a:t>Estructura Funcional</a:t>
            </a:r>
            <a:endParaRPr lang="es-EC" sz="3400" dirty="0"/>
          </a:p>
        </p:txBody>
      </p:sp>
      <p:graphicFrame>
        <p:nvGraphicFramePr>
          <p:cNvPr id="3" name="Diagrama 2"/>
          <p:cNvGraphicFramePr/>
          <p:nvPr>
            <p:extLst>
              <p:ext uri="{D42A27DB-BD31-4B8C-83A1-F6EECF244321}">
                <p14:modId xmlns:p14="http://schemas.microsoft.com/office/powerpoint/2010/main" val="3466818438"/>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7226179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779126" y="563249"/>
            <a:ext cx="5902000" cy="615553"/>
          </a:xfrm>
          <a:prstGeom prst="rect">
            <a:avLst/>
          </a:prstGeom>
        </p:spPr>
        <p:txBody>
          <a:bodyPr wrap="none">
            <a:spAutoFit/>
          </a:bodyPr>
          <a:lstStyle/>
          <a:p>
            <a:r>
              <a:rPr lang="es-EC" sz="3400" dirty="0"/>
              <a:t>Evaluación y selección de diseño</a:t>
            </a:r>
          </a:p>
        </p:txBody>
      </p:sp>
      <mc:AlternateContent xmlns:mc="http://schemas.openxmlformats.org/markup-compatibility/2006" xmlns:a14="http://schemas.microsoft.com/office/drawing/2010/main">
        <mc:Choice Requires="a14">
          <p:graphicFrame>
            <p:nvGraphicFramePr>
              <p:cNvPr id="2" name="Tabla 1"/>
              <p:cNvGraphicFramePr>
                <a:graphicFrameLocks noGrp="1"/>
              </p:cNvGraphicFramePr>
              <p:nvPr>
                <p:extLst>
                  <p:ext uri="{D42A27DB-BD31-4B8C-83A1-F6EECF244321}">
                    <p14:modId xmlns:p14="http://schemas.microsoft.com/office/powerpoint/2010/main" val="4007228742"/>
                  </p:ext>
                </p:extLst>
              </p:nvPr>
            </p:nvGraphicFramePr>
            <p:xfrm>
              <a:off x="3063966" y="1742182"/>
              <a:ext cx="5425440" cy="1430782"/>
            </p:xfrm>
            <a:graphic>
              <a:graphicData uri="http://schemas.openxmlformats.org/drawingml/2006/table">
                <a:tbl>
                  <a:tblPr firstRow="1" firstCol="1" bandRow="1">
                    <a:tableStyleId>{5C22544A-7EE6-4342-B048-85BDC9FD1C3A}</a:tableStyleId>
                  </a:tblPr>
                  <a:tblGrid>
                    <a:gridCol w="1010285">
                      <a:extLst>
                        <a:ext uri="{9D8B030D-6E8A-4147-A177-3AD203B41FA5}">
                          <a16:colId xmlns:a16="http://schemas.microsoft.com/office/drawing/2014/main" val="2072268978"/>
                        </a:ext>
                      </a:extLst>
                    </a:gridCol>
                    <a:gridCol w="822325">
                      <a:extLst>
                        <a:ext uri="{9D8B030D-6E8A-4147-A177-3AD203B41FA5}">
                          <a16:colId xmlns:a16="http://schemas.microsoft.com/office/drawing/2014/main" val="3368290997"/>
                        </a:ext>
                      </a:extLst>
                    </a:gridCol>
                    <a:gridCol w="1010285">
                      <a:extLst>
                        <a:ext uri="{9D8B030D-6E8A-4147-A177-3AD203B41FA5}">
                          <a16:colId xmlns:a16="http://schemas.microsoft.com/office/drawing/2014/main" val="448570657"/>
                        </a:ext>
                      </a:extLst>
                    </a:gridCol>
                    <a:gridCol w="853440">
                      <a:extLst>
                        <a:ext uri="{9D8B030D-6E8A-4147-A177-3AD203B41FA5}">
                          <a16:colId xmlns:a16="http://schemas.microsoft.com/office/drawing/2014/main" val="172590295"/>
                        </a:ext>
                      </a:extLst>
                    </a:gridCol>
                    <a:gridCol w="834390">
                      <a:extLst>
                        <a:ext uri="{9D8B030D-6E8A-4147-A177-3AD203B41FA5}">
                          <a16:colId xmlns:a16="http://schemas.microsoft.com/office/drawing/2014/main" val="615701975"/>
                        </a:ext>
                      </a:extLst>
                    </a:gridCol>
                    <a:gridCol w="894715">
                      <a:extLst>
                        <a:ext uri="{9D8B030D-6E8A-4147-A177-3AD203B41FA5}">
                          <a16:colId xmlns:a16="http://schemas.microsoft.com/office/drawing/2014/main" val="1104001672"/>
                        </a:ext>
                      </a:extLst>
                    </a:gridCol>
                  </a:tblGrid>
                  <a:tr h="0">
                    <a:tc>
                      <a:txBody>
                        <a:bodyPr/>
                        <a:lstStyle/>
                        <a:p>
                          <a:pPr algn="ctr">
                            <a:lnSpc>
                              <a:spcPct val="115000"/>
                            </a:lnSpc>
                            <a:spcAft>
                              <a:spcPts val="0"/>
                            </a:spcAft>
                          </a:pPr>
                          <a:r>
                            <a:rPr lang="es-ES_tradnl" sz="1100">
                              <a:effectLst/>
                            </a:rPr>
                            <a:t>Criterio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Costo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Controlabilidad</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Potencia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s-EC" sz="1100" i="1">
                                        <a:effectLst/>
                                        <a:latin typeface="Cambria Math" panose="02040503050406030204" pitchFamily="18" charset="0"/>
                                      </a:rPr>
                                    </m:ctrlPr>
                                  </m:naryPr>
                                  <m:sub/>
                                  <m:sup/>
                                  <m:e>
                                    <m:r>
                                      <a:rPr lang="es-ES_tradnl" sz="1100">
                                        <a:effectLst/>
                                        <a:latin typeface="Cambria Math" panose="02040503050406030204" pitchFamily="18" charset="0"/>
                                      </a:rPr>
                                      <m:t>+1</m:t>
                                    </m:r>
                                  </m:e>
                                </m:nary>
                              </m:oMath>
                            </m:oMathPara>
                          </a14:m>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Ponderación</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39784283"/>
                      </a:ext>
                    </a:extLst>
                  </a:tr>
                  <a:tr h="0">
                    <a:tc>
                      <a:txBody>
                        <a:bodyPr/>
                        <a:lstStyle/>
                        <a:p>
                          <a:pPr algn="ctr">
                            <a:lnSpc>
                              <a:spcPct val="115000"/>
                            </a:lnSpc>
                            <a:spcAft>
                              <a:spcPts val="0"/>
                            </a:spcAft>
                          </a:pPr>
                          <a:r>
                            <a:rPr lang="es-ES_tradnl" sz="1100">
                              <a:effectLst/>
                            </a:rPr>
                            <a:t>Costo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0,17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866878244"/>
                      </a:ext>
                    </a:extLst>
                  </a:tr>
                  <a:tr h="0">
                    <a:tc>
                      <a:txBody>
                        <a:bodyPr/>
                        <a:lstStyle/>
                        <a:p>
                          <a:pPr algn="ctr">
                            <a:lnSpc>
                              <a:spcPct val="115000"/>
                            </a:lnSpc>
                            <a:spcAft>
                              <a:spcPts val="0"/>
                            </a:spcAft>
                          </a:pPr>
                          <a:r>
                            <a:rPr lang="es-ES_tradnl" sz="1100">
                              <a:effectLst/>
                            </a:rPr>
                            <a:t>Controlabilidad</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0,50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203371216"/>
                      </a:ext>
                    </a:extLst>
                  </a:tr>
                  <a:tr h="0">
                    <a:tc>
                      <a:txBody>
                        <a:bodyPr/>
                        <a:lstStyle/>
                        <a:p>
                          <a:pPr algn="ctr">
                            <a:lnSpc>
                              <a:spcPct val="115000"/>
                            </a:lnSpc>
                            <a:spcAft>
                              <a:spcPts val="0"/>
                            </a:spcAft>
                          </a:pPr>
                          <a:r>
                            <a:rPr lang="es-ES_tradnl" sz="1100">
                              <a:effectLst/>
                            </a:rPr>
                            <a:t>Potencia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0,33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381949623"/>
                      </a:ext>
                    </a:extLst>
                  </a:tr>
                  <a:tr h="0">
                    <a:tc>
                      <a:txBody>
                        <a:bodyPr/>
                        <a:lstStyle/>
                        <a:p>
                          <a:pPr algn="ctr">
                            <a:lnSpc>
                              <a:spcPct val="115000"/>
                            </a:lnSpc>
                            <a:spcAft>
                              <a:spcPts val="0"/>
                            </a:spcAft>
                          </a:pPr>
                          <a:r>
                            <a:rPr lang="es-ES_tradnl" sz="11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Suma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dirty="0">
                              <a:effectLst/>
                            </a:rPr>
                            <a:t>1</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408714398"/>
                      </a:ext>
                    </a:extLst>
                  </a:tr>
                </a:tbl>
              </a:graphicData>
            </a:graphic>
          </p:graphicFrame>
        </mc:Choice>
        <mc:Fallback xmlns="">
          <p:graphicFrame>
            <p:nvGraphicFramePr>
              <p:cNvPr id="2" name="Tabla 1"/>
              <p:cNvGraphicFramePr>
                <a:graphicFrameLocks noGrp="1"/>
              </p:cNvGraphicFramePr>
              <p:nvPr>
                <p:extLst>
                  <p:ext uri="{D42A27DB-BD31-4B8C-83A1-F6EECF244321}">
                    <p14:modId xmlns:p14="http://schemas.microsoft.com/office/powerpoint/2010/main" val="4007228742"/>
                  </p:ext>
                </p:extLst>
              </p:nvPr>
            </p:nvGraphicFramePr>
            <p:xfrm>
              <a:off x="3063966" y="1742182"/>
              <a:ext cx="5425440" cy="1385570"/>
            </p:xfrm>
            <a:graphic>
              <a:graphicData uri="http://schemas.openxmlformats.org/drawingml/2006/table">
                <a:tbl>
                  <a:tblPr firstRow="1" firstCol="1" bandRow="1">
                    <a:tableStyleId>{5C22544A-7EE6-4342-B048-85BDC9FD1C3A}</a:tableStyleId>
                  </a:tblPr>
                  <a:tblGrid>
                    <a:gridCol w="1010285">
                      <a:extLst>
                        <a:ext uri="{9D8B030D-6E8A-4147-A177-3AD203B41FA5}">
                          <a16:colId xmlns:a16="http://schemas.microsoft.com/office/drawing/2014/main" val="2072268978"/>
                        </a:ext>
                      </a:extLst>
                    </a:gridCol>
                    <a:gridCol w="822325">
                      <a:extLst>
                        <a:ext uri="{9D8B030D-6E8A-4147-A177-3AD203B41FA5}">
                          <a16:colId xmlns:a16="http://schemas.microsoft.com/office/drawing/2014/main" val="3368290997"/>
                        </a:ext>
                      </a:extLst>
                    </a:gridCol>
                    <a:gridCol w="1010285">
                      <a:extLst>
                        <a:ext uri="{9D8B030D-6E8A-4147-A177-3AD203B41FA5}">
                          <a16:colId xmlns:a16="http://schemas.microsoft.com/office/drawing/2014/main" val="448570657"/>
                        </a:ext>
                      </a:extLst>
                    </a:gridCol>
                    <a:gridCol w="853440">
                      <a:extLst>
                        <a:ext uri="{9D8B030D-6E8A-4147-A177-3AD203B41FA5}">
                          <a16:colId xmlns:a16="http://schemas.microsoft.com/office/drawing/2014/main" val="172590295"/>
                        </a:ext>
                      </a:extLst>
                    </a:gridCol>
                    <a:gridCol w="834390">
                      <a:extLst>
                        <a:ext uri="{9D8B030D-6E8A-4147-A177-3AD203B41FA5}">
                          <a16:colId xmlns:a16="http://schemas.microsoft.com/office/drawing/2014/main" val="615701975"/>
                        </a:ext>
                      </a:extLst>
                    </a:gridCol>
                    <a:gridCol w="894715">
                      <a:extLst>
                        <a:ext uri="{9D8B030D-6E8A-4147-A177-3AD203B41FA5}">
                          <a16:colId xmlns:a16="http://schemas.microsoft.com/office/drawing/2014/main" val="1104001672"/>
                        </a:ext>
                      </a:extLst>
                    </a:gridCol>
                  </a:tblGrid>
                  <a:tr h="466852">
                    <a:tc>
                      <a:txBody>
                        <a:bodyPr/>
                        <a:lstStyle/>
                        <a:p>
                          <a:pPr algn="ctr">
                            <a:lnSpc>
                              <a:spcPct val="115000"/>
                            </a:lnSpc>
                            <a:spcAft>
                              <a:spcPts val="0"/>
                            </a:spcAft>
                          </a:pPr>
                          <a:r>
                            <a:rPr lang="es-ES_tradnl" sz="1100">
                              <a:effectLst/>
                            </a:rPr>
                            <a:t>Criterio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Costo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Controlabilidad</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Potencia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s-EC"/>
                        </a:p>
                      </a:txBody>
                      <a:tcPr marL="68580" marR="68580" marT="0" marB="0">
                        <a:blipFill>
                          <a:blip r:embed="rId2"/>
                          <a:stretch>
                            <a:fillRect l="-443796" t="-119481" r="-110219" b="-215584"/>
                          </a:stretch>
                        </a:blipFill>
                      </a:tcPr>
                    </a:tc>
                    <a:tc>
                      <a:txBody>
                        <a:bodyPr/>
                        <a:lstStyle/>
                        <a:p>
                          <a:pPr algn="ctr">
                            <a:lnSpc>
                              <a:spcPct val="115000"/>
                            </a:lnSpc>
                            <a:spcAft>
                              <a:spcPts val="0"/>
                            </a:spcAft>
                          </a:pPr>
                          <a:r>
                            <a:rPr lang="es-ES_tradnl" sz="1100">
                              <a:effectLst/>
                            </a:rPr>
                            <a:t>Ponderación</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39784283"/>
                      </a:ext>
                    </a:extLst>
                  </a:tr>
                  <a:tr h="181483">
                    <a:tc>
                      <a:txBody>
                        <a:bodyPr/>
                        <a:lstStyle/>
                        <a:p>
                          <a:pPr algn="ctr">
                            <a:lnSpc>
                              <a:spcPct val="115000"/>
                            </a:lnSpc>
                            <a:spcAft>
                              <a:spcPts val="0"/>
                            </a:spcAft>
                          </a:pPr>
                          <a:r>
                            <a:rPr lang="es-ES_tradnl" sz="1100">
                              <a:effectLst/>
                            </a:rPr>
                            <a:t>Costo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0,17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866878244"/>
                      </a:ext>
                    </a:extLst>
                  </a:tr>
                  <a:tr h="374269">
                    <a:tc>
                      <a:txBody>
                        <a:bodyPr/>
                        <a:lstStyle/>
                        <a:p>
                          <a:pPr algn="ctr">
                            <a:lnSpc>
                              <a:spcPct val="115000"/>
                            </a:lnSpc>
                            <a:spcAft>
                              <a:spcPts val="0"/>
                            </a:spcAft>
                          </a:pPr>
                          <a:r>
                            <a:rPr lang="es-ES_tradnl" sz="1100">
                              <a:effectLst/>
                            </a:rPr>
                            <a:t>Controlabilidad</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0,50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203371216"/>
                      </a:ext>
                    </a:extLst>
                  </a:tr>
                  <a:tr h="181483">
                    <a:tc>
                      <a:txBody>
                        <a:bodyPr/>
                        <a:lstStyle/>
                        <a:p>
                          <a:pPr algn="ctr">
                            <a:lnSpc>
                              <a:spcPct val="115000"/>
                            </a:lnSpc>
                            <a:spcAft>
                              <a:spcPts val="0"/>
                            </a:spcAft>
                          </a:pPr>
                          <a:r>
                            <a:rPr lang="es-ES_tradnl" sz="1100">
                              <a:effectLst/>
                            </a:rPr>
                            <a:t>Potencia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0,33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381949623"/>
                      </a:ext>
                    </a:extLst>
                  </a:tr>
                  <a:tr h="181483">
                    <a:tc>
                      <a:txBody>
                        <a:bodyPr/>
                        <a:lstStyle/>
                        <a:p>
                          <a:pPr algn="ctr">
                            <a:lnSpc>
                              <a:spcPct val="115000"/>
                            </a:lnSpc>
                            <a:spcAft>
                              <a:spcPts val="0"/>
                            </a:spcAft>
                          </a:pPr>
                          <a:r>
                            <a:rPr lang="es-ES_tradnl" sz="11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Suma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dirty="0">
                              <a:effectLst/>
                            </a:rPr>
                            <a:t>1</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408714398"/>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6" name="Tabla 5"/>
              <p:cNvGraphicFramePr>
                <a:graphicFrameLocks noGrp="1"/>
              </p:cNvGraphicFramePr>
              <p:nvPr>
                <p:extLst>
                  <p:ext uri="{D42A27DB-BD31-4B8C-83A1-F6EECF244321}">
                    <p14:modId xmlns:p14="http://schemas.microsoft.com/office/powerpoint/2010/main" val="2080090009"/>
                  </p:ext>
                </p:extLst>
              </p:nvPr>
            </p:nvGraphicFramePr>
            <p:xfrm>
              <a:off x="3060156" y="3440821"/>
              <a:ext cx="5429250" cy="1237996"/>
            </p:xfrm>
            <a:graphic>
              <a:graphicData uri="http://schemas.openxmlformats.org/drawingml/2006/table">
                <a:tbl>
                  <a:tblPr firstRow="1" firstCol="1" bandRow="1">
                    <a:tableStyleId>{5C22544A-7EE6-4342-B048-85BDC9FD1C3A}</a:tableStyleId>
                  </a:tblPr>
                  <a:tblGrid>
                    <a:gridCol w="1010285">
                      <a:extLst>
                        <a:ext uri="{9D8B030D-6E8A-4147-A177-3AD203B41FA5}">
                          <a16:colId xmlns:a16="http://schemas.microsoft.com/office/drawing/2014/main" val="2725973883"/>
                        </a:ext>
                      </a:extLst>
                    </a:gridCol>
                    <a:gridCol w="822325">
                      <a:extLst>
                        <a:ext uri="{9D8B030D-6E8A-4147-A177-3AD203B41FA5}">
                          <a16:colId xmlns:a16="http://schemas.microsoft.com/office/drawing/2014/main" val="3439926068"/>
                        </a:ext>
                      </a:extLst>
                    </a:gridCol>
                    <a:gridCol w="1014095">
                      <a:extLst>
                        <a:ext uri="{9D8B030D-6E8A-4147-A177-3AD203B41FA5}">
                          <a16:colId xmlns:a16="http://schemas.microsoft.com/office/drawing/2014/main" val="213176298"/>
                        </a:ext>
                      </a:extLst>
                    </a:gridCol>
                    <a:gridCol w="853440">
                      <a:extLst>
                        <a:ext uri="{9D8B030D-6E8A-4147-A177-3AD203B41FA5}">
                          <a16:colId xmlns:a16="http://schemas.microsoft.com/office/drawing/2014/main" val="3819234358"/>
                        </a:ext>
                      </a:extLst>
                    </a:gridCol>
                    <a:gridCol w="834390">
                      <a:extLst>
                        <a:ext uri="{9D8B030D-6E8A-4147-A177-3AD203B41FA5}">
                          <a16:colId xmlns:a16="http://schemas.microsoft.com/office/drawing/2014/main" val="3876991488"/>
                        </a:ext>
                      </a:extLst>
                    </a:gridCol>
                    <a:gridCol w="894715">
                      <a:extLst>
                        <a:ext uri="{9D8B030D-6E8A-4147-A177-3AD203B41FA5}">
                          <a16:colId xmlns:a16="http://schemas.microsoft.com/office/drawing/2014/main" val="4208228476"/>
                        </a:ext>
                      </a:extLst>
                    </a:gridCol>
                  </a:tblGrid>
                  <a:tr h="0">
                    <a:tc>
                      <a:txBody>
                        <a:bodyPr/>
                        <a:lstStyle/>
                        <a:p>
                          <a:pPr algn="ctr">
                            <a:lnSpc>
                              <a:spcPct val="115000"/>
                            </a:lnSpc>
                            <a:spcAft>
                              <a:spcPts val="0"/>
                            </a:spcAft>
                          </a:pPr>
                          <a:r>
                            <a:rPr lang="es-ES_tradnl" sz="11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Costo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Controlabilidad</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Potencia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s-EC" sz="1100" i="1">
                                        <a:effectLst/>
                                        <a:latin typeface="Cambria Math" panose="02040503050406030204" pitchFamily="18" charset="0"/>
                                      </a:rPr>
                                    </m:ctrlPr>
                                  </m:naryPr>
                                  <m:sub/>
                                  <m:sup/>
                                  <m:e>
                                    <m:r>
                                      <a:rPr lang="es-ES_tradnl" sz="1100">
                                        <a:effectLst/>
                                        <a:latin typeface="Cambria Math" panose="02040503050406030204" pitchFamily="18" charset="0"/>
                                      </a:rPr>
                                      <m:t>.</m:t>
                                    </m:r>
                                  </m:e>
                                </m:nary>
                              </m:oMath>
                            </m:oMathPara>
                          </a14:m>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Orden de selección</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355815064"/>
                      </a:ext>
                    </a:extLst>
                  </a:tr>
                  <a:tr h="0">
                    <a:tc>
                      <a:txBody>
                        <a:bodyPr/>
                        <a:lstStyle/>
                        <a:p>
                          <a:pPr algn="ctr">
                            <a:lnSpc>
                              <a:spcPct val="115000"/>
                            </a:lnSpc>
                            <a:spcAft>
                              <a:spcPts val="0"/>
                            </a:spcAft>
                          </a:pPr>
                          <a:r>
                            <a:rPr lang="es-ES_tradnl" sz="1100">
                              <a:effectLst/>
                            </a:rPr>
                            <a:t>Solución 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0,05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0,20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0,07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0,32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970499106"/>
                      </a:ext>
                    </a:extLst>
                  </a:tr>
                  <a:tr h="0">
                    <a:tc>
                      <a:txBody>
                        <a:bodyPr/>
                        <a:lstStyle/>
                        <a:p>
                          <a:pPr algn="ctr">
                            <a:lnSpc>
                              <a:spcPct val="115000"/>
                            </a:lnSpc>
                            <a:spcAft>
                              <a:spcPts val="0"/>
                            </a:spcAft>
                          </a:pPr>
                          <a:r>
                            <a:rPr lang="es-ES_tradnl" sz="1100">
                              <a:effectLst/>
                            </a:rPr>
                            <a:t>Solución B</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0,02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0,15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0,10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0,27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725549063"/>
                      </a:ext>
                    </a:extLst>
                  </a:tr>
                  <a:tr h="0">
                    <a:tc>
                      <a:txBody>
                        <a:bodyPr/>
                        <a:lstStyle/>
                        <a:p>
                          <a:pPr algn="ctr">
                            <a:lnSpc>
                              <a:spcPct val="115000"/>
                            </a:lnSpc>
                            <a:spcAft>
                              <a:spcPts val="0"/>
                            </a:spcAft>
                          </a:pPr>
                          <a:r>
                            <a:rPr lang="es-ES_tradnl" sz="1100">
                              <a:effectLst/>
                            </a:rPr>
                            <a:t>Solución C</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0,07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0,10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0,03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0,20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88578241"/>
                      </a:ext>
                    </a:extLst>
                  </a:tr>
                  <a:tr h="0">
                    <a:tc>
                      <a:txBody>
                        <a:bodyPr/>
                        <a:lstStyle/>
                        <a:p>
                          <a:pPr algn="ctr">
                            <a:lnSpc>
                              <a:spcPct val="115000"/>
                            </a:lnSpc>
                            <a:spcAft>
                              <a:spcPts val="0"/>
                            </a:spcAft>
                          </a:pPr>
                          <a:r>
                            <a:rPr lang="es-ES_tradnl" sz="1100">
                              <a:effectLst/>
                            </a:rPr>
                            <a:t>Solución D</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0,03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0,05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0,12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0,2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dirty="0">
                              <a:effectLst/>
                            </a:rPr>
                            <a:t>4</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215303170"/>
                      </a:ext>
                    </a:extLst>
                  </a:tr>
                </a:tbl>
              </a:graphicData>
            </a:graphic>
          </p:graphicFrame>
        </mc:Choice>
        <mc:Fallback xmlns="">
          <p:graphicFrame>
            <p:nvGraphicFramePr>
              <p:cNvPr id="6" name="Tabla 5"/>
              <p:cNvGraphicFramePr>
                <a:graphicFrameLocks noGrp="1"/>
              </p:cNvGraphicFramePr>
              <p:nvPr>
                <p:extLst>
                  <p:ext uri="{D42A27DB-BD31-4B8C-83A1-F6EECF244321}">
                    <p14:modId xmlns:p14="http://schemas.microsoft.com/office/powerpoint/2010/main" val="2080090009"/>
                  </p:ext>
                </p:extLst>
              </p:nvPr>
            </p:nvGraphicFramePr>
            <p:xfrm>
              <a:off x="3060156" y="3440821"/>
              <a:ext cx="5429250" cy="1192784"/>
            </p:xfrm>
            <a:graphic>
              <a:graphicData uri="http://schemas.openxmlformats.org/drawingml/2006/table">
                <a:tbl>
                  <a:tblPr firstRow="1" firstCol="1" bandRow="1">
                    <a:tableStyleId>{5C22544A-7EE6-4342-B048-85BDC9FD1C3A}</a:tableStyleId>
                  </a:tblPr>
                  <a:tblGrid>
                    <a:gridCol w="1010285">
                      <a:extLst>
                        <a:ext uri="{9D8B030D-6E8A-4147-A177-3AD203B41FA5}">
                          <a16:colId xmlns:a16="http://schemas.microsoft.com/office/drawing/2014/main" val="2725973883"/>
                        </a:ext>
                      </a:extLst>
                    </a:gridCol>
                    <a:gridCol w="822325">
                      <a:extLst>
                        <a:ext uri="{9D8B030D-6E8A-4147-A177-3AD203B41FA5}">
                          <a16:colId xmlns:a16="http://schemas.microsoft.com/office/drawing/2014/main" val="3439926068"/>
                        </a:ext>
                      </a:extLst>
                    </a:gridCol>
                    <a:gridCol w="1014095">
                      <a:extLst>
                        <a:ext uri="{9D8B030D-6E8A-4147-A177-3AD203B41FA5}">
                          <a16:colId xmlns:a16="http://schemas.microsoft.com/office/drawing/2014/main" val="213176298"/>
                        </a:ext>
                      </a:extLst>
                    </a:gridCol>
                    <a:gridCol w="853440">
                      <a:extLst>
                        <a:ext uri="{9D8B030D-6E8A-4147-A177-3AD203B41FA5}">
                          <a16:colId xmlns:a16="http://schemas.microsoft.com/office/drawing/2014/main" val="3819234358"/>
                        </a:ext>
                      </a:extLst>
                    </a:gridCol>
                    <a:gridCol w="834390">
                      <a:extLst>
                        <a:ext uri="{9D8B030D-6E8A-4147-A177-3AD203B41FA5}">
                          <a16:colId xmlns:a16="http://schemas.microsoft.com/office/drawing/2014/main" val="3876991488"/>
                        </a:ext>
                      </a:extLst>
                    </a:gridCol>
                    <a:gridCol w="894715">
                      <a:extLst>
                        <a:ext uri="{9D8B030D-6E8A-4147-A177-3AD203B41FA5}">
                          <a16:colId xmlns:a16="http://schemas.microsoft.com/office/drawing/2014/main" val="4208228476"/>
                        </a:ext>
                      </a:extLst>
                    </a:gridCol>
                  </a:tblGrid>
                  <a:tr h="466852">
                    <a:tc>
                      <a:txBody>
                        <a:bodyPr/>
                        <a:lstStyle/>
                        <a:p>
                          <a:pPr algn="ctr">
                            <a:lnSpc>
                              <a:spcPct val="115000"/>
                            </a:lnSpc>
                            <a:spcAft>
                              <a:spcPts val="0"/>
                            </a:spcAft>
                          </a:pPr>
                          <a:r>
                            <a:rPr lang="es-ES_tradnl" sz="11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Costo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Controlabilidad</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Potencia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s-EC"/>
                        </a:p>
                      </a:txBody>
                      <a:tcPr marL="68580" marR="68580" marT="0" marB="0">
                        <a:blipFill>
                          <a:blip r:embed="rId3"/>
                          <a:stretch>
                            <a:fillRect l="-444526" t="-119481" r="-110219" b="-181818"/>
                          </a:stretch>
                        </a:blipFill>
                      </a:tcPr>
                    </a:tc>
                    <a:tc>
                      <a:txBody>
                        <a:bodyPr/>
                        <a:lstStyle/>
                        <a:p>
                          <a:pPr algn="ctr">
                            <a:lnSpc>
                              <a:spcPct val="115000"/>
                            </a:lnSpc>
                            <a:spcAft>
                              <a:spcPts val="0"/>
                            </a:spcAft>
                          </a:pPr>
                          <a:r>
                            <a:rPr lang="es-ES_tradnl" sz="1100">
                              <a:effectLst/>
                            </a:rPr>
                            <a:t>Orden de selección</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355815064"/>
                      </a:ext>
                    </a:extLst>
                  </a:tr>
                  <a:tr h="181483">
                    <a:tc>
                      <a:txBody>
                        <a:bodyPr/>
                        <a:lstStyle/>
                        <a:p>
                          <a:pPr algn="ctr">
                            <a:lnSpc>
                              <a:spcPct val="115000"/>
                            </a:lnSpc>
                            <a:spcAft>
                              <a:spcPts val="0"/>
                            </a:spcAft>
                          </a:pPr>
                          <a:r>
                            <a:rPr lang="es-ES_tradnl" sz="1100">
                              <a:effectLst/>
                            </a:rPr>
                            <a:t>Solución 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0,05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0,20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0,07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0,32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970499106"/>
                      </a:ext>
                    </a:extLst>
                  </a:tr>
                  <a:tr h="181483">
                    <a:tc>
                      <a:txBody>
                        <a:bodyPr/>
                        <a:lstStyle/>
                        <a:p>
                          <a:pPr algn="ctr">
                            <a:lnSpc>
                              <a:spcPct val="115000"/>
                            </a:lnSpc>
                            <a:spcAft>
                              <a:spcPts val="0"/>
                            </a:spcAft>
                          </a:pPr>
                          <a:r>
                            <a:rPr lang="es-ES_tradnl" sz="1100">
                              <a:effectLst/>
                            </a:rPr>
                            <a:t>Solución B</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0,02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0,15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0,10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0,27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725549063"/>
                      </a:ext>
                    </a:extLst>
                  </a:tr>
                  <a:tr h="181483">
                    <a:tc>
                      <a:txBody>
                        <a:bodyPr/>
                        <a:lstStyle/>
                        <a:p>
                          <a:pPr algn="ctr">
                            <a:lnSpc>
                              <a:spcPct val="115000"/>
                            </a:lnSpc>
                            <a:spcAft>
                              <a:spcPts val="0"/>
                            </a:spcAft>
                          </a:pPr>
                          <a:r>
                            <a:rPr lang="es-ES_tradnl" sz="1100">
                              <a:effectLst/>
                            </a:rPr>
                            <a:t>Solución C</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0,07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0,10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0,03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0,20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88578241"/>
                      </a:ext>
                    </a:extLst>
                  </a:tr>
                  <a:tr h="181483">
                    <a:tc>
                      <a:txBody>
                        <a:bodyPr/>
                        <a:lstStyle/>
                        <a:p>
                          <a:pPr algn="ctr">
                            <a:lnSpc>
                              <a:spcPct val="115000"/>
                            </a:lnSpc>
                            <a:spcAft>
                              <a:spcPts val="0"/>
                            </a:spcAft>
                          </a:pPr>
                          <a:r>
                            <a:rPr lang="es-ES_tradnl" sz="1100">
                              <a:effectLst/>
                            </a:rPr>
                            <a:t>Solución D</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0,03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0,05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0,12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0,2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dirty="0">
                              <a:effectLst/>
                            </a:rPr>
                            <a:t>4</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215303170"/>
                      </a:ext>
                    </a:extLst>
                  </a:tr>
                </a:tbl>
              </a:graphicData>
            </a:graphic>
          </p:graphicFrame>
        </mc:Fallback>
      </mc:AlternateContent>
    </p:spTree>
    <p:extLst>
      <p:ext uri="{BB962C8B-B14F-4D97-AF65-F5344CB8AC3E}">
        <p14:creationId xmlns:p14="http://schemas.microsoft.com/office/powerpoint/2010/main" val="391372716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660015" y="2115404"/>
            <a:ext cx="8898341" cy="1569660"/>
          </a:xfrm>
          <a:prstGeom prst="rect">
            <a:avLst/>
          </a:prstGeom>
          <a:noFill/>
        </p:spPr>
        <p:txBody>
          <a:bodyPr wrap="square" rtlCol="0">
            <a:spAutoFit/>
          </a:bodyPr>
          <a:lstStyle/>
          <a:p>
            <a:pPr algn="ctr"/>
            <a:r>
              <a:rPr lang="en-US" sz="9600" dirty="0"/>
              <a:t>CAPITULO I</a:t>
            </a:r>
          </a:p>
        </p:txBody>
      </p:sp>
      <p:sp>
        <p:nvSpPr>
          <p:cNvPr id="3" name="Rectángulo 2"/>
          <p:cNvSpPr/>
          <p:nvPr/>
        </p:nvSpPr>
        <p:spPr>
          <a:xfrm>
            <a:off x="4225496" y="3844836"/>
            <a:ext cx="3767378" cy="584775"/>
          </a:xfrm>
          <a:prstGeom prst="rect">
            <a:avLst/>
          </a:prstGeom>
        </p:spPr>
        <p:txBody>
          <a:bodyPr wrap="none">
            <a:spAutoFit/>
          </a:bodyPr>
          <a:lstStyle/>
          <a:p>
            <a:pPr algn="ctr"/>
            <a:r>
              <a:rPr lang="es-EC" sz="3200" b="1" dirty="0">
                <a:latin typeface="Times New Roman" panose="02020603050405020304" pitchFamily="18" charset="0"/>
                <a:cs typeface="Times New Roman" panose="02020603050405020304" pitchFamily="18" charset="0"/>
              </a:rPr>
              <a:t>GENERALIDADES</a:t>
            </a:r>
          </a:p>
        </p:txBody>
      </p:sp>
    </p:spTree>
    <p:extLst>
      <p:ext uri="{BB962C8B-B14F-4D97-AF65-F5344CB8AC3E}">
        <p14:creationId xmlns:p14="http://schemas.microsoft.com/office/powerpoint/2010/main" val="20074779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408299" y="255473"/>
            <a:ext cx="3864841" cy="615553"/>
          </a:xfrm>
          <a:prstGeom prst="rect">
            <a:avLst/>
          </a:prstGeom>
        </p:spPr>
        <p:txBody>
          <a:bodyPr wrap="none">
            <a:spAutoFit/>
          </a:bodyPr>
          <a:lstStyle/>
          <a:p>
            <a:r>
              <a:rPr lang="es-EC" sz="3400" dirty="0"/>
              <a:t>Módulo</a:t>
            </a:r>
            <a:r>
              <a:rPr lang="es-EC" sz="3400"/>
              <a:t> </a:t>
            </a:r>
            <a:r>
              <a:rPr lang="es-EC" sz="3400" dirty="0"/>
              <a:t>1</a:t>
            </a:r>
            <a:r>
              <a:rPr lang="es-EC" sz="3400"/>
              <a:t>. Movilidad</a:t>
            </a:r>
            <a:endParaRPr lang="es-EC" sz="3400" dirty="0"/>
          </a:p>
        </p:txBody>
      </p:sp>
      <p:pic>
        <p:nvPicPr>
          <p:cNvPr id="4098" name="Picture 2" descr="http://mla-s1-p.mlstatic.com/motor-paso-a-paso-nema-34-de-85-nm-bip-o-6-nm-unip-cnc-22755-MLA20235524903_012015-O.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35897" y="1580081"/>
            <a:ext cx="3750555" cy="312796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a 2"/>
          <p:cNvGraphicFramePr>
            <a:graphicFrameLocks noGrp="1"/>
          </p:cNvGraphicFramePr>
          <p:nvPr>
            <p:extLst>
              <p:ext uri="{D42A27DB-BD31-4B8C-83A1-F6EECF244321}">
                <p14:modId xmlns:p14="http://schemas.microsoft.com/office/powerpoint/2010/main" val="1209110420"/>
              </p:ext>
            </p:extLst>
          </p:nvPr>
        </p:nvGraphicFramePr>
        <p:xfrm>
          <a:off x="6087011" y="1543615"/>
          <a:ext cx="4924426" cy="3233916"/>
        </p:xfrm>
        <a:graphic>
          <a:graphicData uri="http://schemas.openxmlformats.org/drawingml/2006/table">
            <a:tbl>
              <a:tblPr firstRow="1" firstCol="1" bandRow="1">
                <a:tableStyleId>{7DF18680-E054-41AD-8BC1-D1AEF772440D}</a:tableStyleId>
              </a:tblPr>
              <a:tblGrid>
                <a:gridCol w="3729565">
                  <a:extLst>
                    <a:ext uri="{9D8B030D-6E8A-4147-A177-3AD203B41FA5}">
                      <a16:colId xmlns:a16="http://schemas.microsoft.com/office/drawing/2014/main" val="722047736"/>
                    </a:ext>
                  </a:extLst>
                </a:gridCol>
                <a:gridCol w="1194861">
                  <a:extLst>
                    <a:ext uri="{9D8B030D-6E8A-4147-A177-3AD203B41FA5}">
                      <a16:colId xmlns:a16="http://schemas.microsoft.com/office/drawing/2014/main" val="1579724955"/>
                    </a:ext>
                  </a:extLst>
                </a:gridCol>
              </a:tblGrid>
              <a:tr h="528063">
                <a:tc>
                  <a:txBody>
                    <a:bodyPr/>
                    <a:lstStyle/>
                    <a:p>
                      <a:pPr algn="ctr">
                        <a:lnSpc>
                          <a:spcPct val="115000"/>
                        </a:lnSpc>
                        <a:spcAft>
                          <a:spcPts val="0"/>
                        </a:spcAft>
                      </a:pPr>
                      <a:r>
                        <a:rPr lang="es-EC" sz="1600" dirty="0">
                          <a:effectLst/>
                        </a:rPr>
                        <a:t>Ventajas</a:t>
                      </a: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600">
                          <a:effectLst/>
                        </a:rPr>
                        <a:t>Desventajas</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577207330"/>
                  </a:ext>
                </a:extLst>
              </a:tr>
              <a:tr h="528063">
                <a:tc>
                  <a:txBody>
                    <a:bodyPr/>
                    <a:lstStyle/>
                    <a:p>
                      <a:pPr algn="ctr">
                        <a:lnSpc>
                          <a:spcPct val="115000"/>
                        </a:lnSpc>
                        <a:spcAft>
                          <a:spcPts val="0"/>
                        </a:spcAft>
                      </a:pPr>
                      <a:r>
                        <a:rPr lang="es-EC" sz="1600">
                          <a:effectLst/>
                        </a:rPr>
                        <a:t>No requiere sensores para su posicionamiento</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600">
                          <a:effectLst/>
                        </a:rPr>
                        <a:t>Costosos</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970534861"/>
                  </a:ext>
                </a:extLst>
              </a:tr>
              <a:tr h="528063">
                <a:tc>
                  <a:txBody>
                    <a:bodyPr/>
                    <a:lstStyle/>
                    <a:p>
                      <a:pPr algn="ctr">
                        <a:lnSpc>
                          <a:spcPct val="115000"/>
                        </a:lnSpc>
                        <a:spcAft>
                          <a:spcPts val="0"/>
                        </a:spcAft>
                      </a:pPr>
                      <a:r>
                        <a:rPr lang="es-EC" sz="1600">
                          <a:effectLst/>
                        </a:rPr>
                        <a:t>Fácil de controlar en velocidad y aceleración</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783551123"/>
                  </a:ext>
                </a:extLst>
              </a:tr>
              <a:tr h="528063">
                <a:tc>
                  <a:txBody>
                    <a:bodyPr/>
                    <a:lstStyle/>
                    <a:p>
                      <a:pPr algn="ctr">
                        <a:lnSpc>
                          <a:spcPct val="115000"/>
                        </a:lnSpc>
                        <a:spcAft>
                          <a:spcPts val="0"/>
                        </a:spcAft>
                      </a:pPr>
                      <a:r>
                        <a:rPr lang="es-EC" sz="1600" dirty="0">
                          <a:effectLst/>
                        </a:rPr>
                        <a:t>Común en el mercado</a:t>
                      </a: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455690120"/>
                  </a:ext>
                </a:extLst>
              </a:tr>
              <a:tr h="528063">
                <a:tc>
                  <a:txBody>
                    <a:bodyPr/>
                    <a:lstStyle/>
                    <a:p>
                      <a:pPr algn="ctr">
                        <a:lnSpc>
                          <a:spcPct val="115000"/>
                        </a:lnSpc>
                        <a:spcAft>
                          <a:spcPts val="0"/>
                        </a:spcAft>
                      </a:pPr>
                      <a:r>
                        <a:rPr lang="es-EC" sz="1600">
                          <a:effectLst/>
                        </a:rPr>
                        <a:t>Alto torque</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88432890"/>
                  </a:ext>
                </a:extLst>
              </a:tr>
              <a:tr h="528063">
                <a:tc>
                  <a:txBody>
                    <a:bodyPr/>
                    <a:lstStyle/>
                    <a:p>
                      <a:pPr algn="ctr">
                        <a:lnSpc>
                          <a:spcPct val="115000"/>
                        </a:lnSpc>
                        <a:spcAft>
                          <a:spcPts val="0"/>
                        </a:spcAft>
                      </a:pPr>
                      <a:r>
                        <a:rPr lang="es-EC" sz="1600">
                          <a:effectLst/>
                        </a:rPr>
                        <a:t>Voltaje de operación de 3,5 a 34 voltios</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382117690"/>
                  </a:ext>
                </a:extLst>
              </a:tr>
            </a:tbl>
          </a:graphicData>
        </a:graphic>
      </p:graphicFrame>
    </p:spTree>
    <p:extLst>
      <p:ext uri="{BB962C8B-B14F-4D97-AF65-F5344CB8AC3E}">
        <p14:creationId xmlns:p14="http://schemas.microsoft.com/office/powerpoint/2010/main" val="33358233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408299" y="255473"/>
            <a:ext cx="3313728" cy="615553"/>
          </a:xfrm>
          <a:prstGeom prst="rect">
            <a:avLst/>
          </a:prstGeom>
        </p:spPr>
        <p:txBody>
          <a:bodyPr wrap="none">
            <a:spAutoFit/>
          </a:bodyPr>
          <a:lstStyle/>
          <a:p>
            <a:r>
              <a:rPr lang="es-EC" sz="3400" dirty="0"/>
              <a:t>Módulo 1. Diseño</a:t>
            </a:r>
          </a:p>
        </p:txBody>
      </p:sp>
      <mc:AlternateContent xmlns:mc="http://schemas.openxmlformats.org/markup-compatibility/2006" xmlns:a14="http://schemas.microsoft.com/office/drawing/2010/main">
        <mc:Choice Requires="a14">
          <p:sp>
            <p:nvSpPr>
              <p:cNvPr id="4" name="Rectángulo 3"/>
              <p:cNvSpPr/>
              <p:nvPr/>
            </p:nvSpPr>
            <p:spPr>
              <a:xfrm>
                <a:off x="1116168" y="1260162"/>
                <a:ext cx="6096000" cy="4801314"/>
              </a:xfrm>
              <a:prstGeom prst="rect">
                <a:avLst/>
              </a:prstGeom>
            </p:spPr>
            <p:txBody>
              <a:bodyPr>
                <a:spAutoFit/>
              </a:bodyPr>
              <a:lstStyle/>
              <a:p>
                <a:pPr indent="180340" algn="just">
                  <a:lnSpc>
                    <a:spcPct val="150000"/>
                  </a:lnSpc>
                  <a:spcBef>
                    <a:spcPts val="1200"/>
                  </a:spcBef>
                  <a:spcAft>
                    <a:spcPts val="1200"/>
                  </a:spcAft>
                </a:pPr>
                <a:r>
                  <a:rPr lang="es-ES_tradnl" dirty="0">
                    <a:latin typeface="Times New Roman" panose="02020603050405020304" pitchFamily="18" charset="0"/>
                    <a:ea typeface="Arial" panose="020B0604020202020204" pitchFamily="34" charset="0"/>
                  </a:rPr>
                  <a:t>Datos:</a:t>
                </a:r>
                <a:endParaRPr lang="es-EC" dirty="0">
                  <a:latin typeface="Times New Roman" panose="02020603050405020304" pitchFamily="18" charset="0"/>
                  <a:ea typeface="Arial" panose="020B0604020202020204" pitchFamily="34" charset="0"/>
                </a:endParaRPr>
              </a:p>
              <a:p>
                <a:pPr indent="180340">
                  <a:lnSpc>
                    <a:spcPct val="150000"/>
                  </a:lnSpc>
                  <a:spcBef>
                    <a:spcPts val="1200"/>
                  </a:spcBef>
                  <a:spcAft>
                    <a:spcPts val="1200"/>
                  </a:spcAft>
                </a:pPr>
                <a14:m>
                  <m:oMathPara xmlns:m="http://schemas.openxmlformats.org/officeDocument/2006/math">
                    <m:oMathParaPr>
                      <m:jc m:val="left"/>
                    </m:oMathParaPr>
                    <m:oMath xmlns:m="http://schemas.openxmlformats.org/officeDocument/2006/math">
                      <m:r>
                        <a:rPr lang="es-ES_tradnl" i="1">
                          <a:latin typeface="Cambria Math" panose="02040503050406030204" pitchFamily="18" charset="0"/>
                          <a:ea typeface="Arial" panose="020B0604020202020204" pitchFamily="34" charset="0"/>
                        </a:rPr>
                        <m:t>𝐹𝑟𝑒𝑠𝑎</m:t>
                      </m:r>
                      <m:r>
                        <a:rPr lang="es-ES_tradnl" i="1">
                          <a:latin typeface="Cambria Math" panose="02040503050406030204" pitchFamily="18" charset="0"/>
                          <a:ea typeface="Arial" panose="020B0604020202020204" pitchFamily="34" charset="0"/>
                        </a:rPr>
                        <m:t> </m:t>
                      </m:r>
                      <m:r>
                        <a:rPr lang="es-ES_tradnl" i="1">
                          <a:latin typeface="Cambria Math" panose="02040503050406030204" pitchFamily="18" charset="0"/>
                          <a:ea typeface="Arial" panose="020B0604020202020204" pitchFamily="34" charset="0"/>
                        </a:rPr>
                        <m:t>𝑑𝑒</m:t>
                      </m:r>
                      <m:r>
                        <a:rPr lang="es-ES_tradnl" i="1">
                          <a:latin typeface="Cambria Math" panose="02040503050406030204" pitchFamily="18" charset="0"/>
                          <a:ea typeface="Arial" panose="020B0604020202020204" pitchFamily="34" charset="0"/>
                        </a:rPr>
                        <m:t> </m:t>
                      </m:r>
                      <m:r>
                        <a:rPr lang="es-ES_tradnl" i="1">
                          <a:latin typeface="Cambria Math" panose="02040503050406030204" pitchFamily="18" charset="0"/>
                          <a:ea typeface="Arial" panose="020B0604020202020204" pitchFamily="34" charset="0"/>
                        </a:rPr>
                        <m:t>𝑉</m:t>
                      </m:r>
                      <m:r>
                        <a:rPr lang="es-ES_tradnl" i="1">
                          <a:latin typeface="Cambria Math" panose="02040503050406030204" pitchFamily="18" charset="0"/>
                          <a:ea typeface="Arial" panose="020B0604020202020204" pitchFamily="34" charset="0"/>
                        </a:rPr>
                        <m:t>á</m:t>
                      </m:r>
                      <m:r>
                        <a:rPr lang="es-ES_tradnl" i="1">
                          <a:latin typeface="Cambria Math" panose="02040503050406030204" pitchFamily="18" charset="0"/>
                          <a:ea typeface="Arial" panose="020B0604020202020204" pitchFamily="34" charset="0"/>
                        </a:rPr>
                        <m:t>𝑠𝑡𝑎𝑔𝑜</m:t>
                      </m:r>
                    </m:oMath>
                  </m:oMathPara>
                </a14:m>
                <a:endParaRPr lang="es-EC" dirty="0">
                  <a:latin typeface="Times New Roman" panose="02020603050405020304" pitchFamily="18" charset="0"/>
                  <a:ea typeface="Arial" panose="020B0604020202020204" pitchFamily="34" charset="0"/>
                </a:endParaRPr>
              </a:p>
              <a:p>
                <a:pPr marL="180340" indent="180340">
                  <a:lnSpc>
                    <a:spcPct val="150000"/>
                  </a:lnSpc>
                  <a:spcBef>
                    <a:spcPts val="1200"/>
                  </a:spcBef>
                  <a:spcAft>
                    <a:spcPts val="1200"/>
                  </a:spcAft>
                </a:pPr>
                <a14:m>
                  <m:oMathPara xmlns:m="http://schemas.openxmlformats.org/officeDocument/2006/math">
                    <m:oMathParaPr>
                      <m:jc m:val="left"/>
                    </m:oMathParaPr>
                    <m:oMath xmlns:m="http://schemas.openxmlformats.org/officeDocument/2006/math">
                      <m:r>
                        <a:rPr lang="es-ES_tradnl" i="1">
                          <a:latin typeface="Cambria Math" panose="02040503050406030204" pitchFamily="18" charset="0"/>
                          <a:ea typeface="Arial" panose="020B0604020202020204" pitchFamily="34" charset="0"/>
                        </a:rPr>
                        <m:t>𝑀𝑎𝑡𝑒𝑟𝑖𝑎𝑙</m:t>
                      </m:r>
                      <m:r>
                        <a:rPr lang="es-ES_tradnl" i="1">
                          <a:latin typeface="Cambria Math" panose="02040503050406030204" pitchFamily="18" charset="0"/>
                          <a:ea typeface="Arial" panose="020B0604020202020204" pitchFamily="34" charset="0"/>
                        </a:rPr>
                        <m:t>: </m:t>
                      </m:r>
                      <m:r>
                        <a:rPr lang="es-ES_tradnl" i="1">
                          <a:latin typeface="Cambria Math" panose="02040503050406030204" pitchFamily="18" charset="0"/>
                          <a:ea typeface="Arial" panose="020B0604020202020204" pitchFamily="34" charset="0"/>
                        </a:rPr>
                        <m:t>𝐴𝑐𝑒𝑟𝑜</m:t>
                      </m:r>
                      <m:r>
                        <a:rPr lang="es-ES_tradnl" i="1">
                          <a:latin typeface="Cambria Math" panose="02040503050406030204" pitchFamily="18" charset="0"/>
                          <a:ea typeface="Arial" panose="020B0604020202020204" pitchFamily="34" charset="0"/>
                        </a:rPr>
                        <m:t> </m:t>
                      </m:r>
                      <m:r>
                        <a:rPr lang="es-ES_tradnl" i="1">
                          <a:latin typeface="Cambria Math" panose="02040503050406030204" pitchFamily="18" charset="0"/>
                          <a:ea typeface="Arial" panose="020B0604020202020204" pitchFamily="34" charset="0"/>
                        </a:rPr>
                        <m:t>𝐴𝑙𝑒𝑎𝑑𝑜</m:t>
                      </m:r>
                    </m:oMath>
                  </m:oMathPara>
                </a14:m>
                <a:endParaRPr lang="es-EC" dirty="0">
                  <a:latin typeface="Times New Roman" panose="02020603050405020304" pitchFamily="18" charset="0"/>
                  <a:ea typeface="Arial" panose="020B0604020202020204" pitchFamily="34" charset="0"/>
                </a:endParaRPr>
              </a:p>
              <a:p>
                <a:pPr marL="180340" indent="180340">
                  <a:lnSpc>
                    <a:spcPct val="150000"/>
                  </a:lnSpc>
                  <a:spcBef>
                    <a:spcPts val="1200"/>
                  </a:spcBef>
                  <a:spcAft>
                    <a:spcPts val="1200"/>
                  </a:spcAft>
                </a:pPr>
                <a14:m>
                  <m:oMathPara xmlns:m="http://schemas.openxmlformats.org/officeDocument/2006/math">
                    <m:oMathParaPr>
                      <m:jc m:val="left"/>
                    </m:oMathParaPr>
                    <m:oMath xmlns:m="http://schemas.openxmlformats.org/officeDocument/2006/math">
                      <m:r>
                        <a:rPr lang="es-ES_tradnl" b="1" i="1">
                          <a:latin typeface="Cambria Math" panose="02040503050406030204" pitchFamily="18" charset="0"/>
                          <a:ea typeface="Arial" panose="020B0604020202020204" pitchFamily="34" charset="0"/>
                        </a:rPr>
                        <m:t>𝒅</m:t>
                      </m:r>
                      <m:r>
                        <a:rPr lang="es-ES_tradnl" i="1">
                          <a:latin typeface="Cambria Math" panose="02040503050406030204" pitchFamily="18" charset="0"/>
                          <a:ea typeface="Arial" panose="020B0604020202020204" pitchFamily="34" charset="0"/>
                        </a:rPr>
                        <m:t>=</m:t>
                      </m:r>
                      <m:r>
                        <a:rPr lang="es-ES_tradnl" i="1">
                          <a:latin typeface="Cambria Math" panose="02040503050406030204" pitchFamily="18" charset="0"/>
                          <a:ea typeface="Arial" panose="020B0604020202020204" pitchFamily="34" charset="0"/>
                        </a:rPr>
                        <m:t>𝐷𝑖</m:t>
                      </m:r>
                      <m:r>
                        <a:rPr lang="es-ES_tradnl" i="1">
                          <a:latin typeface="Cambria Math" panose="02040503050406030204" pitchFamily="18" charset="0"/>
                          <a:ea typeface="Arial" panose="020B0604020202020204" pitchFamily="34" charset="0"/>
                        </a:rPr>
                        <m:t>á</m:t>
                      </m:r>
                      <m:r>
                        <a:rPr lang="es-ES_tradnl" i="1">
                          <a:latin typeface="Cambria Math" panose="02040503050406030204" pitchFamily="18" charset="0"/>
                          <a:ea typeface="Arial" panose="020B0604020202020204" pitchFamily="34" charset="0"/>
                        </a:rPr>
                        <m:t>𝑚𝑒𝑡𝑟𝑜</m:t>
                      </m:r>
                      <m:r>
                        <a:rPr lang="es-ES_tradnl" i="1">
                          <a:latin typeface="Cambria Math" panose="02040503050406030204" pitchFamily="18" charset="0"/>
                          <a:ea typeface="Arial" panose="020B0604020202020204" pitchFamily="34" charset="0"/>
                        </a:rPr>
                        <m:t> </m:t>
                      </m:r>
                      <m:r>
                        <a:rPr lang="es-ES_tradnl" i="1">
                          <a:latin typeface="Cambria Math" panose="02040503050406030204" pitchFamily="18" charset="0"/>
                          <a:ea typeface="Arial" panose="020B0604020202020204" pitchFamily="34" charset="0"/>
                        </a:rPr>
                        <m:t>𝑑𝑒</m:t>
                      </m:r>
                      <m:r>
                        <a:rPr lang="es-ES_tradnl" i="1">
                          <a:latin typeface="Cambria Math" panose="02040503050406030204" pitchFamily="18" charset="0"/>
                          <a:ea typeface="Arial" panose="020B0604020202020204" pitchFamily="34" charset="0"/>
                        </a:rPr>
                        <m:t> </m:t>
                      </m:r>
                      <m:r>
                        <a:rPr lang="es-ES_tradnl" i="1">
                          <a:latin typeface="Cambria Math" panose="02040503050406030204" pitchFamily="18" charset="0"/>
                          <a:ea typeface="Arial" panose="020B0604020202020204" pitchFamily="34" charset="0"/>
                        </a:rPr>
                        <m:t>𝑙𝑎</m:t>
                      </m:r>
                      <m:r>
                        <a:rPr lang="es-ES_tradnl" i="1">
                          <a:latin typeface="Cambria Math" panose="02040503050406030204" pitchFamily="18" charset="0"/>
                          <a:ea typeface="Arial" panose="020B0604020202020204" pitchFamily="34" charset="0"/>
                        </a:rPr>
                        <m:t> </m:t>
                      </m:r>
                      <m:r>
                        <a:rPr lang="es-ES_tradnl" i="1">
                          <a:latin typeface="Cambria Math" panose="02040503050406030204" pitchFamily="18" charset="0"/>
                          <a:ea typeface="Arial" panose="020B0604020202020204" pitchFamily="34" charset="0"/>
                        </a:rPr>
                        <m:t>𝑓𝑟𝑒𝑠𝑎</m:t>
                      </m:r>
                      <m:r>
                        <a:rPr lang="es-ES_tradnl" i="1">
                          <a:latin typeface="Cambria Math" panose="02040503050406030204" pitchFamily="18" charset="0"/>
                          <a:ea typeface="Arial" panose="020B0604020202020204" pitchFamily="34" charset="0"/>
                        </a:rPr>
                        <m:t> = 13,8</m:t>
                      </m:r>
                      <m:r>
                        <a:rPr lang="es-ES_tradnl" i="1">
                          <a:latin typeface="Cambria Math" panose="02040503050406030204" pitchFamily="18" charset="0"/>
                          <a:ea typeface="Arial" panose="020B0604020202020204" pitchFamily="34" charset="0"/>
                        </a:rPr>
                        <m:t>𝑚𝑚</m:t>
                      </m:r>
                    </m:oMath>
                  </m:oMathPara>
                </a14:m>
                <a:endParaRPr lang="es-EC" dirty="0">
                  <a:latin typeface="Times New Roman" panose="02020603050405020304" pitchFamily="18" charset="0"/>
                  <a:ea typeface="Arial" panose="020B0604020202020204" pitchFamily="34" charset="0"/>
                </a:endParaRPr>
              </a:p>
              <a:p>
                <a:pPr marL="180340" indent="180340">
                  <a:lnSpc>
                    <a:spcPct val="150000"/>
                  </a:lnSpc>
                  <a:spcBef>
                    <a:spcPts val="1200"/>
                  </a:spcBef>
                  <a:spcAft>
                    <a:spcPts val="1200"/>
                  </a:spcAft>
                </a:pPr>
                <a14:m>
                  <m:oMathPara xmlns:m="http://schemas.openxmlformats.org/officeDocument/2006/math">
                    <m:oMathParaPr>
                      <m:jc m:val="left"/>
                    </m:oMathParaPr>
                    <m:oMath xmlns:m="http://schemas.openxmlformats.org/officeDocument/2006/math">
                      <m:r>
                        <a:rPr lang="es-ES_tradnl" b="1" i="1">
                          <a:latin typeface="Cambria Math" panose="02040503050406030204" pitchFamily="18" charset="0"/>
                          <a:ea typeface="Arial" panose="020B0604020202020204" pitchFamily="34" charset="0"/>
                        </a:rPr>
                        <m:t>𝒛</m:t>
                      </m:r>
                      <m:r>
                        <a:rPr lang="es-ES_tradnl" i="1">
                          <a:latin typeface="Cambria Math" panose="02040503050406030204" pitchFamily="18" charset="0"/>
                          <a:ea typeface="Arial" panose="020B0604020202020204" pitchFamily="34" charset="0"/>
                        </a:rPr>
                        <m:t>=</m:t>
                      </m:r>
                      <m:r>
                        <a:rPr lang="es-ES_tradnl" i="1">
                          <a:latin typeface="Cambria Math" panose="02040503050406030204" pitchFamily="18" charset="0"/>
                          <a:ea typeface="Arial" panose="020B0604020202020204" pitchFamily="34" charset="0"/>
                        </a:rPr>
                        <m:t>𝑁</m:t>
                      </m:r>
                      <m:r>
                        <a:rPr lang="es-ES_tradnl" i="1">
                          <a:latin typeface="Cambria Math" panose="02040503050406030204" pitchFamily="18" charset="0"/>
                          <a:ea typeface="Arial" panose="020B0604020202020204" pitchFamily="34" charset="0"/>
                        </a:rPr>
                        <m:t>ú</m:t>
                      </m:r>
                      <m:r>
                        <a:rPr lang="es-ES_tradnl" i="1">
                          <a:latin typeface="Cambria Math" panose="02040503050406030204" pitchFamily="18" charset="0"/>
                          <a:ea typeface="Arial" panose="020B0604020202020204" pitchFamily="34" charset="0"/>
                        </a:rPr>
                        <m:t>𝑚𝑒𝑟𝑜</m:t>
                      </m:r>
                      <m:r>
                        <a:rPr lang="es-ES_tradnl" i="1">
                          <a:latin typeface="Cambria Math" panose="02040503050406030204" pitchFamily="18" charset="0"/>
                          <a:ea typeface="Arial" panose="020B0604020202020204" pitchFamily="34" charset="0"/>
                        </a:rPr>
                        <m:t> </m:t>
                      </m:r>
                      <m:r>
                        <a:rPr lang="es-ES_tradnl" i="1">
                          <a:latin typeface="Cambria Math" panose="02040503050406030204" pitchFamily="18" charset="0"/>
                          <a:ea typeface="Arial" panose="020B0604020202020204" pitchFamily="34" charset="0"/>
                        </a:rPr>
                        <m:t>𝑑𝑒</m:t>
                      </m:r>
                      <m:r>
                        <a:rPr lang="es-ES_tradnl" i="1">
                          <a:latin typeface="Cambria Math" panose="02040503050406030204" pitchFamily="18" charset="0"/>
                          <a:ea typeface="Arial" panose="020B0604020202020204" pitchFamily="34" charset="0"/>
                        </a:rPr>
                        <m:t> </m:t>
                      </m:r>
                      <m:r>
                        <a:rPr lang="es-ES_tradnl" i="1">
                          <a:latin typeface="Cambria Math" panose="02040503050406030204" pitchFamily="18" charset="0"/>
                          <a:ea typeface="Arial" panose="020B0604020202020204" pitchFamily="34" charset="0"/>
                        </a:rPr>
                        <m:t>𝑑𝑖𝑒𝑛𝑡𝑒𝑠</m:t>
                      </m:r>
                      <m:r>
                        <a:rPr lang="es-ES_tradnl" i="1">
                          <a:latin typeface="Cambria Math" panose="02040503050406030204" pitchFamily="18" charset="0"/>
                          <a:ea typeface="Arial" panose="020B0604020202020204" pitchFamily="34" charset="0"/>
                        </a:rPr>
                        <m:t> = 2  </m:t>
                      </m:r>
                    </m:oMath>
                  </m:oMathPara>
                </a14:m>
                <a:endParaRPr lang="es-EC" dirty="0">
                  <a:latin typeface="Times New Roman" panose="02020603050405020304" pitchFamily="18" charset="0"/>
                  <a:ea typeface="Arial" panose="020B0604020202020204" pitchFamily="34" charset="0"/>
                </a:endParaRPr>
              </a:p>
              <a:p>
                <a:pPr marL="180340" indent="180340">
                  <a:lnSpc>
                    <a:spcPct val="150000"/>
                  </a:lnSpc>
                  <a:spcBef>
                    <a:spcPts val="1200"/>
                  </a:spcBef>
                  <a:spcAft>
                    <a:spcPts val="1200"/>
                  </a:spcAft>
                </a:pPr>
                <a14:m>
                  <m:oMathPara xmlns:m="http://schemas.openxmlformats.org/officeDocument/2006/math">
                    <m:oMathParaPr>
                      <m:jc m:val="left"/>
                    </m:oMathParaPr>
                    <m:oMath xmlns:m="http://schemas.openxmlformats.org/officeDocument/2006/math">
                      <m:sSub>
                        <m:sSubPr>
                          <m:ctrlPr>
                            <a:rPr lang="es-EC" b="1" i="1">
                              <a:latin typeface="Cambria Math" panose="02040503050406030204" pitchFamily="18" charset="0"/>
                              <a:ea typeface="Arial" panose="020B0604020202020204" pitchFamily="34" charset="0"/>
                            </a:rPr>
                          </m:ctrlPr>
                        </m:sSubPr>
                        <m:e>
                          <m:r>
                            <a:rPr lang="es-ES_tradnl" b="1" i="1">
                              <a:latin typeface="Cambria Math" panose="02040503050406030204" pitchFamily="18" charset="0"/>
                              <a:ea typeface="Arial" panose="020B0604020202020204" pitchFamily="34" charset="0"/>
                            </a:rPr>
                            <m:t>𝑽</m:t>
                          </m:r>
                        </m:e>
                        <m:sub>
                          <m:r>
                            <a:rPr lang="es-ES_tradnl" b="1" i="1">
                              <a:latin typeface="Cambria Math" panose="02040503050406030204" pitchFamily="18" charset="0"/>
                              <a:ea typeface="Arial" panose="020B0604020202020204" pitchFamily="34" charset="0"/>
                            </a:rPr>
                            <m:t>𝒄</m:t>
                          </m:r>
                        </m:sub>
                      </m:sSub>
                      <m:r>
                        <a:rPr lang="es-ES_tradnl" i="1">
                          <a:latin typeface="Cambria Math" panose="02040503050406030204" pitchFamily="18" charset="0"/>
                          <a:ea typeface="Arial" panose="020B0604020202020204" pitchFamily="34" charset="0"/>
                        </a:rPr>
                        <m:t>=</m:t>
                      </m:r>
                      <m:r>
                        <a:rPr lang="es-ES_tradnl" i="1">
                          <a:latin typeface="Cambria Math" panose="02040503050406030204" pitchFamily="18" charset="0"/>
                          <a:ea typeface="Arial" panose="020B0604020202020204" pitchFamily="34" charset="0"/>
                        </a:rPr>
                        <m:t>𝑉𝑒𝑙𝑜𝑐𝑖𝑑𝑎𝑑</m:t>
                      </m:r>
                      <m:r>
                        <a:rPr lang="es-ES_tradnl" i="1">
                          <a:latin typeface="Cambria Math" panose="02040503050406030204" pitchFamily="18" charset="0"/>
                          <a:ea typeface="Arial" panose="020B0604020202020204" pitchFamily="34" charset="0"/>
                        </a:rPr>
                        <m:t> </m:t>
                      </m:r>
                      <m:r>
                        <a:rPr lang="es-ES_tradnl" i="1">
                          <a:latin typeface="Cambria Math" panose="02040503050406030204" pitchFamily="18" charset="0"/>
                          <a:ea typeface="Arial" panose="020B0604020202020204" pitchFamily="34" charset="0"/>
                        </a:rPr>
                        <m:t>𝑑𝑒</m:t>
                      </m:r>
                      <m:r>
                        <a:rPr lang="es-ES_tradnl" i="1">
                          <a:latin typeface="Cambria Math" panose="02040503050406030204" pitchFamily="18" charset="0"/>
                          <a:ea typeface="Arial" panose="020B0604020202020204" pitchFamily="34" charset="0"/>
                        </a:rPr>
                        <m:t> </m:t>
                      </m:r>
                      <m:r>
                        <a:rPr lang="es-ES_tradnl" i="1">
                          <a:latin typeface="Cambria Math" panose="02040503050406030204" pitchFamily="18" charset="0"/>
                          <a:ea typeface="Arial" panose="020B0604020202020204" pitchFamily="34" charset="0"/>
                        </a:rPr>
                        <m:t>𝑐𝑜𝑟𝑡𝑒</m:t>
                      </m:r>
                      <m:r>
                        <a:rPr lang="es-ES_tradnl" i="1">
                          <a:latin typeface="Cambria Math" panose="02040503050406030204" pitchFamily="18" charset="0"/>
                          <a:ea typeface="Arial" panose="020B0604020202020204" pitchFamily="34" charset="0"/>
                        </a:rPr>
                        <m:t>=15 </m:t>
                      </m:r>
                      <m:r>
                        <a:rPr lang="es-ES_tradnl" i="1">
                          <a:latin typeface="Cambria Math" panose="02040503050406030204" pitchFamily="18" charset="0"/>
                          <a:ea typeface="Arial" panose="020B0604020202020204" pitchFamily="34" charset="0"/>
                        </a:rPr>
                        <m:t>𝑚</m:t>
                      </m:r>
                      <m:r>
                        <a:rPr lang="es-ES_tradnl" i="1">
                          <a:latin typeface="Cambria Math" panose="02040503050406030204" pitchFamily="18" charset="0"/>
                          <a:ea typeface="Arial" panose="020B0604020202020204" pitchFamily="34" charset="0"/>
                        </a:rPr>
                        <m:t>/</m:t>
                      </m:r>
                      <m:r>
                        <a:rPr lang="es-ES_tradnl" i="1">
                          <a:latin typeface="Cambria Math" panose="02040503050406030204" pitchFamily="18" charset="0"/>
                          <a:ea typeface="Arial" panose="020B0604020202020204" pitchFamily="34" charset="0"/>
                        </a:rPr>
                        <m:t>𝑚𝑖𝑛</m:t>
                      </m:r>
                      <m:r>
                        <a:rPr lang="es-ES_tradnl" i="1">
                          <a:latin typeface="Cambria Math" panose="02040503050406030204" pitchFamily="18" charset="0"/>
                          <a:ea typeface="Arial" panose="020B0604020202020204" pitchFamily="34" charset="0"/>
                        </a:rPr>
                        <m:t>   </m:t>
                      </m:r>
                    </m:oMath>
                  </m:oMathPara>
                </a14:m>
                <a:endParaRPr lang="es-EC" dirty="0">
                  <a:latin typeface="Times New Roman" panose="02020603050405020304" pitchFamily="18" charset="0"/>
                  <a:ea typeface="Arial" panose="020B0604020202020204" pitchFamily="34" charset="0"/>
                </a:endParaRPr>
              </a:p>
              <a:p>
                <a:pPr indent="180340">
                  <a:lnSpc>
                    <a:spcPct val="150000"/>
                  </a:lnSpc>
                  <a:spcBef>
                    <a:spcPts val="1200"/>
                  </a:spcBef>
                  <a:spcAft>
                    <a:spcPts val="1200"/>
                  </a:spcAft>
                </a:pPr>
                <a14:m>
                  <m:oMath xmlns:m="http://schemas.openxmlformats.org/officeDocument/2006/math">
                    <m:sSup>
                      <m:sSupPr>
                        <m:ctrlPr>
                          <a:rPr lang="es-EC" b="1" i="1">
                            <a:latin typeface="Cambria Math" panose="02040503050406030204" pitchFamily="18" charset="0"/>
                            <a:ea typeface="Arial" panose="020B0604020202020204" pitchFamily="34" charset="0"/>
                          </a:rPr>
                        </m:ctrlPr>
                      </m:sSupPr>
                      <m:e>
                        <m:r>
                          <a:rPr lang="es-ES_tradnl" b="1" i="1">
                            <a:latin typeface="Cambria Math" panose="02040503050406030204" pitchFamily="18" charset="0"/>
                            <a:ea typeface="Arial" panose="020B0604020202020204" pitchFamily="34" charset="0"/>
                          </a:rPr>
                          <m:t>𝒔</m:t>
                        </m:r>
                      </m:e>
                      <m:sup>
                        <m:r>
                          <a:rPr lang="es-ES_tradnl" b="1" i="1">
                            <a:latin typeface="Cambria Math" panose="02040503050406030204" pitchFamily="18" charset="0"/>
                            <a:ea typeface="Arial" panose="020B0604020202020204" pitchFamily="34" charset="0"/>
                          </a:rPr>
                          <m:t>′</m:t>
                        </m:r>
                      </m:sup>
                    </m:sSup>
                    <m:r>
                      <a:rPr lang="es-ES_tradnl" i="1">
                        <a:latin typeface="Cambria Math" panose="02040503050406030204" pitchFamily="18" charset="0"/>
                        <a:ea typeface="Arial" panose="020B0604020202020204" pitchFamily="34" charset="0"/>
                      </a:rPr>
                      <m:t>=</m:t>
                    </m:r>
                    <m:r>
                      <a:rPr lang="es-ES_tradnl" i="1">
                        <a:latin typeface="Cambria Math" panose="02040503050406030204" pitchFamily="18" charset="0"/>
                        <a:ea typeface="Arial" panose="020B0604020202020204" pitchFamily="34" charset="0"/>
                      </a:rPr>
                      <m:t>𝐴𝑣𝑎𝑛𝑐𝑒</m:t>
                    </m:r>
                    <m:r>
                      <a:rPr lang="es-ES_tradnl" i="1">
                        <a:latin typeface="Cambria Math" panose="02040503050406030204" pitchFamily="18" charset="0"/>
                        <a:ea typeface="Arial" panose="020B0604020202020204" pitchFamily="34" charset="0"/>
                      </a:rPr>
                      <m:t>=40 </m:t>
                    </m:r>
                    <m:r>
                      <a:rPr lang="es-ES_tradnl" i="1">
                        <a:latin typeface="Cambria Math" panose="02040503050406030204" pitchFamily="18" charset="0"/>
                        <a:ea typeface="Arial" panose="020B0604020202020204" pitchFamily="34" charset="0"/>
                      </a:rPr>
                      <m:t>𝑚𝑚</m:t>
                    </m:r>
                    <m:r>
                      <a:rPr lang="es-ES_tradnl" i="1">
                        <a:latin typeface="Cambria Math" panose="02040503050406030204" pitchFamily="18" charset="0"/>
                        <a:ea typeface="Arial" panose="020B0604020202020204" pitchFamily="34" charset="0"/>
                      </a:rPr>
                      <m:t>/</m:t>
                    </m:r>
                    <m:func>
                      <m:funcPr>
                        <m:ctrlPr>
                          <a:rPr lang="es-EC" i="1">
                            <a:latin typeface="Cambria Math" panose="02040503050406030204" pitchFamily="18" charset="0"/>
                            <a:ea typeface="Arial" panose="020B0604020202020204" pitchFamily="34" charset="0"/>
                          </a:rPr>
                        </m:ctrlPr>
                      </m:funcPr>
                      <m:fName>
                        <m:r>
                          <m:rPr>
                            <m:sty m:val="p"/>
                          </m:rPr>
                          <a:rPr lang="es-ES_tradnl">
                            <a:latin typeface="Cambria Math" panose="02040503050406030204" pitchFamily="18" charset="0"/>
                            <a:ea typeface="Arial" panose="020B0604020202020204" pitchFamily="34" charset="0"/>
                          </a:rPr>
                          <m:t>min</m:t>
                        </m:r>
                      </m:fName>
                      <m:e>
                        <m:r>
                          <a:rPr lang="es-ES_tradnl" i="1">
                            <a:latin typeface="Cambria Math" panose="02040503050406030204" pitchFamily="18" charset="0"/>
                            <a:ea typeface="Arial" panose="020B0604020202020204" pitchFamily="34" charset="0"/>
                          </a:rPr>
                          <m:t>  </m:t>
                        </m:r>
                      </m:e>
                    </m:func>
                  </m:oMath>
                </a14:m>
                <a:r>
                  <a:rPr lang="es-ES_tradnl" dirty="0">
                    <a:latin typeface="Times New Roman" panose="02020603050405020304" pitchFamily="18" charset="0"/>
                    <a:ea typeface="Arial" panose="020B0604020202020204" pitchFamily="34" charset="0"/>
                  </a:rPr>
                  <a:t> </a:t>
                </a:r>
                <a:endParaRPr lang="es-EC" dirty="0">
                  <a:latin typeface="Times New Roman" panose="02020603050405020304" pitchFamily="18" charset="0"/>
                  <a:ea typeface="Arial" panose="020B0604020202020204" pitchFamily="34" charset="0"/>
                </a:endParaRPr>
              </a:p>
              <a:p>
                <a:pPr indent="180340">
                  <a:lnSpc>
                    <a:spcPct val="150000"/>
                  </a:lnSpc>
                  <a:spcBef>
                    <a:spcPts val="1200"/>
                  </a:spcBef>
                  <a:spcAft>
                    <a:spcPts val="1200"/>
                  </a:spcAft>
                </a:pPr>
                <a14:m>
                  <m:oMath xmlns:m="http://schemas.openxmlformats.org/officeDocument/2006/math">
                    <m:r>
                      <a:rPr lang="es-ES_tradnl" b="1" i="1">
                        <a:latin typeface="Cambria Math" panose="02040503050406030204" pitchFamily="18" charset="0"/>
                        <a:ea typeface="Arial" panose="020B0604020202020204" pitchFamily="34" charset="0"/>
                      </a:rPr>
                      <m:t>𝒂</m:t>
                    </m:r>
                    <m:r>
                      <a:rPr lang="es-ES_tradnl" i="1">
                        <a:latin typeface="Cambria Math" panose="02040503050406030204" pitchFamily="18" charset="0"/>
                        <a:ea typeface="Arial" panose="020B0604020202020204" pitchFamily="34" charset="0"/>
                      </a:rPr>
                      <m:t>=</m:t>
                    </m:r>
                    <m:r>
                      <a:rPr lang="es-ES_tradnl" i="1">
                        <a:latin typeface="Cambria Math" panose="02040503050406030204" pitchFamily="18" charset="0"/>
                        <a:ea typeface="Arial" panose="020B0604020202020204" pitchFamily="34" charset="0"/>
                      </a:rPr>
                      <m:t>𝑃𝑟𝑜𝑓𝑢𝑛𝑑𝑖𝑑𝑎𝑑</m:t>
                    </m:r>
                    <m:r>
                      <a:rPr lang="es-ES_tradnl" i="1">
                        <a:latin typeface="Cambria Math" panose="02040503050406030204" pitchFamily="18" charset="0"/>
                        <a:ea typeface="Arial" panose="020B0604020202020204" pitchFamily="34" charset="0"/>
                      </a:rPr>
                      <m:t> </m:t>
                    </m:r>
                    <m:r>
                      <a:rPr lang="es-ES_tradnl" i="1">
                        <a:latin typeface="Cambria Math" panose="02040503050406030204" pitchFamily="18" charset="0"/>
                        <a:ea typeface="Arial" panose="020B0604020202020204" pitchFamily="34" charset="0"/>
                      </a:rPr>
                      <m:t>𝑑𝑒</m:t>
                    </m:r>
                    <m:r>
                      <a:rPr lang="es-ES_tradnl" i="1">
                        <a:latin typeface="Cambria Math" panose="02040503050406030204" pitchFamily="18" charset="0"/>
                        <a:ea typeface="Arial" panose="020B0604020202020204" pitchFamily="34" charset="0"/>
                      </a:rPr>
                      <m:t> </m:t>
                    </m:r>
                    <m:r>
                      <a:rPr lang="es-ES_tradnl" i="1">
                        <a:latin typeface="Cambria Math" panose="02040503050406030204" pitchFamily="18" charset="0"/>
                        <a:ea typeface="Arial" panose="020B0604020202020204" pitchFamily="34" charset="0"/>
                      </a:rPr>
                      <m:t>𝑐𝑜𝑟𝑡𝑒</m:t>
                    </m:r>
                    <m:r>
                      <a:rPr lang="es-ES_tradnl" i="1">
                        <a:latin typeface="Cambria Math" panose="02040503050406030204" pitchFamily="18" charset="0"/>
                        <a:ea typeface="Arial" panose="020B0604020202020204" pitchFamily="34" charset="0"/>
                      </a:rPr>
                      <m:t>=5 </m:t>
                    </m:r>
                    <m:r>
                      <a:rPr lang="es-ES_tradnl" i="1">
                        <a:latin typeface="Cambria Math" panose="02040503050406030204" pitchFamily="18" charset="0"/>
                        <a:ea typeface="Arial" panose="020B0604020202020204" pitchFamily="34" charset="0"/>
                      </a:rPr>
                      <m:t>𝑚𝑚</m:t>
                    </m:r>
                  </m:oMath>
                </a14:m>
                <a:r>
                  <a:rPr lang="es-ES_tradnl" dirty="0">
                    <a:latin typeface="Times New Roman" panose="02020603050405020304" pitchFamily="18" charset="0"/>
                    <a:ea typeface="Arial" panose="020B0604020202020204" pitchFamily="34" charset="0"/>
                  </a:rPr>
                  <a:t> </a:t>
                </a:r>
                <a:endParaRPr lang="es-EC" dirty="0">
                  <a:latin typeface="Times New Roman" panose="02020603050405020304" pitchFamily="18" charset="0"/>
                  <a:ea typeface="Arial" panose="020B0604020202020204" pitchFamily="34" charset="0"/>
                </a:endParaRPr>
              </a:p>
            </p:txBody>
          </p:sp>
        </mc:Choice>
        <mc:Fallback xmlns="">
          <p:sp>
            <p:nvSpPr>
              <p:cNvPr id="4" name="Rectángulo 3"/>
              <p:cNvSpPr>
                <a:spLocks noRot="1" noChangeAspect="1" noMove="1" noResize="1" noEditPoints="1" noAdjustHandles="1" noChangeArrowheads="1" noChangeShapeType="1" noTextEdit="1"/>
              </p:cNvSpPr>
              <p:nvPr/>
            </p:nvSpPr>
            <p:spPr>
              <a:xfrm>
                <a:off x="1116168" y="1260162"/>
                <a:ext cx="6096000" cy="4801314"/>
              </a:xfrm>
              <a:prstGeom prst="rect">
                <a:avLst/>
              </a:prstGeom>
              <a:blipFill>
                <a:blip r:embed="rId2"/>
                <a:stretch>
                  <a:fillRect/>
                </a:stretch>
              </a:blipFill>
            </p:spPr>
            <p:txBody>
              <a:bodyPr/>
              <a:lstStyle/>
              <a:p>
                <a:r>
                  <a:rPr lang="es-EC">
                    <a:noFill/>
                  </a:rPr>
                  <a:t> </a:t>
                </a:r>
              </a:p>
            </p:txBody>
          </p:sp>
        </mc:Fallback>
      </mc:AlternateContent>
      <p:pic>
        <p:nvPicPr>
          <p:cNvPr id="5" name="Imagen 4"/>
          <p:cNvPicPr>
            <a:picLocks noChangeAspect="1"/>
          </p:cNvPicPr>
          <p:nvPr/>
        </p:nvPicPr>
        <p:blipFill>
          <a:blip r:embed="rId3"/>
          <a:stretch>
            <a:fillRect/>
          </a:stretch>
        </p:blipFill>
        <p:spPr>
          <a:xfrm rot="16260000">
            <a:off x="5506257" y="1759642"/>
            <a:ext cx="5867400" cy="3209925"/>
          </a:xfrm>
          <a:prstGeom prst="rect">
            <a:avLst/>
          </a:prstGeom>
        </p:spPr>
      </p:pic>
      <p:sp>
        <p:nvSpPr>
          <p:cNvPr id="6" name="Rectángulo 5"/>
          <p:cNvSpPr/>
          <p:nvPr/>
        </p:nvSpPr>
        <p:spPr>
          <a:xfrm>
            <a:off x="6757420" y="4200891"/>
            <a:ext cx="2400648" cy="489397"/>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s-EC"/>
          </a:p>
        </p:txBody>
      </p:sp>
      <p:sp>
        <p:nvSpPr>
          <p:cNvPr id="8" name="Rectángulo 7"/>
          <p:cNvSpPr/>
          <p:nvPr/>
        </p:nvSpPr>
        <p:spPr>
          <a:xfrm>
            <a:off x="8102990" y="2565310"/>
            <a:ext cx="1081695" cy="509091"/>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s-EC"/>
          </a:p>
        </p:txBody>
      </p:sp>
      <p:sp>
        <p:nvSpPr>
          <p:cNvPr id="10" name="Rectángulo 9"/>
          <p:cNvSpPr/>
          <p:nvPr/>
        </p:nvSpPr>
        <p:spPr>
          <a:xfrm>
            <a:off x="8076373" y="420639"/>
            <a:ext cx="2019503" cy="450388"/>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s-EC"/>
          </a:p>
        </p:txBody>
      </p:sp>
    </p:spTree>
    <p:extLst>
      <p:ext uri="{BB962C8B-B14F-4D97-AF65-F5344CB8AC3E}">
        <p14:creationId xmlns:p14="http://schemas.microsoft.com/office/powerpoint/2010/main" val="664760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408299" y="255473"/>
            <a:ext cx="3313728" cy="615553"/>
          </a:xfrm>
          <a:prstGeom prst="rect">
            <a:avLst/>
          </a:prstGeom>
        </p:spPr>
        <p:txBody>
          <a:bodyPr wrap="none">
            <a:spAutoFit/>
          </a:bodyPr>
          <a:lstStyle/>
          <a:p>
            <a:r>
              <a:rPr lang="es-EC" sz="3400" dirty="0"/>
              <a:t>Módulo 1. Diseño</a:t>
            </a:r>
          </a:p>
        </p:txBody>
      </p:sp>
      <mc:AlternateContent xmlns:mc="http://schemas.openxmlformats.org/markup-compatibility/2006" xmlns:a14="http://schemas.microsoft.com/office/drawing/2010/main">
        <mc:Choice Requires="a14">
          <p:graphicFrame>
            <p:nvGraphicFramePr>
              <p:cNvPr id="9" name="Diagrama 8"/>
              <p:cNvGraphicFramePr/>
              <p:nvPr>
                <p:extLst>
                  <p:ext uri="{D42A27DB-BD31-4B8C-83A1-F6EECF244321}">
                    <p14:modId xmlns:p14="http://schemas.microsoft.com/office/powerpoint/2010/main" val="1221494131"/>
                  </p:ext>
                </p:extLst>
              </p:nvPr>
            </p:nvGraphicFramePr>
            <p:xfrm>
              <a:off x="1408299" y="1742495"/>
              <a:ext cx="6275754" cy="36594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Choice>
        <mc:Fallback xmlns="">
          <p:graphicFrame>
            <p:nvGraphicFramePr>
              <p:cNvPr id="9" name="Diagrama 8"/>
              <p:cNvGraphicFramePr/>
              <p:nvPr>
                <p:extLst>
                  <p:ext uri="{D42A27DB-BD31-4B8C-83A1-F6EECF244321}">
                    <p14:modId xmlns:p14="http://schemas.microsoft.com/office/powerpoint/2010/main" val="1723571745"/>
                  </p:ext>
                </p:extLst>
              </p:nvPr>
            </p:nvGraphicFramePr>
            <p:xfrm>
              <a:off x="1869440" y="1010975"/>
              <a:ext cx="8128000" cy="365949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mc:Fallback>
      </mc:AlternateContent>
      <p:pic>
        <p:nvPicPr>
          <p:cNvPr id="11" name="Imagen 10"/>
          <p:cNvPicPr>
            <a:picLocks noChangeAspect="1"/>
          </p:cNvPicPr>
          <p:nvPr/>
        </p:nvPicPr>
        <p:blipFill>
          <a:blip r:embed="rId11"/>
          <a:stretch>
            <a:fillRect/>
          </a:stretch>
        </p:blipFill>
        <p:spPr>
          <a:xfrm>
            <a:off x="8060787" y="1403911"/>
            <a:ext cx="3550846" cy="2253075"/>
          </a:xfrm>
          <a:prstGeom prst="rect">
            <a:avLst/>
          </a:prstGeom>
        </p:spPr>
      </p:pic>
      <p:pic>
        <p:nvPicPr>
          <p:cNvPr id="13" name="Imagen 12"/>
          <p:cNvPicPr/>
          <p:nvPr/>
        </p:nvPicPr>
        <p:blipFill rotWithShape="1">
          <a:blip r:embed="rId12"/>
          <a:srcRect r="48058"/>
          <a:stretch/>
        </p:blipFill>
        <p:spPr>
          <a:xfrm>
            <a:off x="8582023" y="3656986"/>
            <a:ext cx="2508373" cy="2080895"/>
          </a:xfrm>
          <a:prstGeom prst="rect">
            <a:avLst/>
          </a:prstGeom>
        </p:spPr>
      </p:pic>
    </p:spTree>
    <p:extLst>
      <p:ext uri="{BB962C8B-B14F-4D97-AF65-F5344CB8AC3E}">
        <p14:creationId xmlns:p14="http://schemas.microsoft.com/office/powerpoint/2010/main" val="13875683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408299" y="255473"/>
            <a:ext cx="3408434" cy="615553"/>
          </a:xfrm>
          <a:prstGeom prst="rect">
            <a:avLst/>
          </a:prstGeom>
        </p:spPr>
        <p:txBody>
          <a:bodyPr wrap="none">
            <a:spAutoFit/>
          </a:bodyPr>
          <a:lstStyle/>
          <a:p>
            <a:r>
              <a:rPr lang="es-EC" sz="3400" dirty="0"/>
              <a:t>Módulo 2. Control</a:t>
            </a:r>
          </a:p>
        </p:txBody>
      </p:sp>
      <p:pic>
        <p:nvPicPr>
          <p:cNvPr id="5122" name="Picture 2" descr="http://cdn.makeuseof.com/wp-content/uploads/2015/03/nuc-i5.jpg?6f25c7"/>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9975" y="1942569"/>
            <a:ext cx="4838335" cy="283496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a 3"/>
          <p:cNvGraphicFramePr>
            <a:graphicFrameLocks noGrp="1"/>
          </p:cNvGraphicFramePr>
          <p:nvPr>
            <p:extLst>
              <p:ext uri="{D42A27DB-BD31-4B8C-83A1-F6EECF244321}">
                <p14:modId xmlns:p14="http://schemas.microsoft.com/office/powerpoint/2010/main" val="676665337"/>
              </p:ext>
            </p:extLst>
          </p:nvPr>
        </p:nvGraphicFramePr>
        <p:xfrm>
          <a:off x="6200564" y="1942570"/>
          <a:ext cx="4797993" cy="2834961"/>
        </p:xfrm>
        <a:graphic>
          <a:graphicData uri="http://schemas.openxmlformats.org/drawingml/2006/table">
            <a:tbl>
              <a:tblPr firstRow="1" firstCol="1" bandRow="1">
                <a:tableStyleId>{7DF18680-E054-41AD-8BC1-D1AEF772440D}</a:tableStyleId>
              </a:tblPr>
              <a:tblGrid>
                <a:gridCol w="3240856">
                  <a:extLst>
                    <a:ext uri="{9D8B030D-6E8A-4147-A177-3AD203B41FA5}">
                      <a16:colId xmlns:a16="http://schemas.microsoft.com/office/drawing/2014/main" val="3645647397"/>
                    </a:ext>
                  </a:extLst>
                </a:gridCol>
                <a:gridCol w="1557137">
                  <a:extLst>
                    <a:ext uri="{9D8B030D-6E8A-4147-A177-3AD203B41FA5}">
                      <a16:colId xmlns:a16="http://schemas.microsoft.com/office/drawing/2014/main" val="3787388237"/>
                    </a:ext>
                  </a:extLst>
                </a:gridCol>
              </a:tblGrid>
              <a:tr h="314996">
                <a:tc>
                  <a:txBody>
                    <a:bodyPr/>
                    <a:lstStyle/>
                    <a:p>
                      <a:pPr algn="ctr">
                        <a:lnSpc>
                          <a:spcPct val="115000"/>
                        </a:lnSpc>
                        <a:spcAft>
                          <a:spcPts val="0"/>
                        </a:spcAft>
                      </a:pPr>
                      <a:r>
                        <a:rPr lang="es-EC" sz="1600" dirty="0">
                          <a:effectLst/>
                        </a:rPr>
                        <a:t>Ventajas</a:t>
                      </a: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600">
                          <a:effectLst/>
                        </a:rPr>
                        <a:t>Desventajas</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73161285"/>
                  </a:ext>
                </a:extLst>
              </a:tr>
              <a:tr h="314996">
                <a:tc>
                  <a:txBody>
                    <a:bodyPr/>
                    <a:lstStyle/>
                    <a:p>
                      <a:pPr algn="ctr">
                        <a:lnSpc>
                          <a:spcPct val="115000"/>
                        </a:lnSpc>
                        <a:spcAft>
                          <a:spcPts val="0"/>
                        </a:spcAft>
                      </a:pPr>
                      <a:r>
                        <a:rPr lang="es-EC" sz="1600">
                          <a:effectLst/>
                        </a:rPr>
                        <a:t>Programabilidad</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600">
                          <a:effectLst/>
                        </a:rPr>
                        <a:t>Costosos</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268238381"/>
                  </a:ext>
                </a:extLst>
              </a:tr>
              <a:tr h="629991">
                <a:tc>
                  <a:txBody>
                    <a:bodyPr/>
                    <a:lstStyle/>
                    <a:p>
                      <a:pPr algn="ctr">
                        <a:lnSpc>
                          <a:spcPct val="115000"/>
                        </a:lnSpc>
                        <a:spcAft>
                          <a:spcPts val="0"/>
                        </a:spcAft>
                      </a:pPr>
                      <a:r>
                        <a:rPr lang="es-EC" sz="1600" dirty="0">
                          <a:effectLst/>
                        </a:rPr>
                        <a:t>Uso sencillo</a:t>
                      </a: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600">
                          <a:effectLst/>
                        </a:rPr>
                        <a:t>Requiere drivers</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764944593"/>
                  </a:ext>
                </a:extLst>
              </a:tr>
              <a:tr h="629991">
                <a:tc>
                  <a:txBody>
                    <a:bodyPr/>
                    <a:lstStyle/>
                    <a:p>
                      <a:pPr algn="ctr">
                        <a:lnSpc>
                          <a:spcPct val="115000"/>
                        </a:lnSpc>
                        <a:spcAft>
                          <a:spcPts val="0"/>
                        </a:spcAft>
                      </a:pPr>
                      <a:r>
                        <a:rPr lang="es-EC" sz="1600">
                          <a:effectLst/>
                        </a:rPr>
                        <a:t>Alta velocidad de procesamiento</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144384422"/>
                  </a:ext>
                </a:extLst>
              </a:tr>
              <a:tr h="314996">
                <a:tc>
                  <a:txBody>
                    <a:bodyPr/>
                    <a:lstStyle/>
                    <a:p>
                      <a:pPr algn="ctr">
                        <a:lnSpc>
                          <a:spcPct val="115000"/>
                        </a:lnSpc>
                        <a:spcAft>
                          <a:spcPts val="0"/>
                        </a:spcAft>
                      </a:pPr>
                      <a:r>
                        <a:rPr lang="es-EC" sz="1600">
                          <a:effectLst/>
                        </a:rPr>
                        <a:t>Fácil adquisición </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4576768"/>
                  </a:ext>
                </a:extLst>
              </a:tr>
              <a:tr h="629991">
                <a:tc>
                  <a:txBody>
                    <a:bodyPr/>
                    <a:lstStyle/>
                    <a:p>
                      <a:pPr algn="ctr">
                        <a:lnSpc>
                          <a:spcPct val="115000"/>
                        </a:lnSpc>
                        <a:spcAft>
                          <a:spcPts val="0"/>
                        </a:spcAft>
                      </a:pPr>
                      <a:r>
                        <a:rPr lang="es-EC" sz="1600">
                          <a:effectLst/>
                        </a:rPr>
                        <a:t>Periféricos de entrada y salida</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600" dirty="0">
                          <a:effectLst/>
                        </a:rPr>
                        <a:t> </a:t>
                      </a: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792384997"/>
                  </a:ext>
                </a:extLst>
              </a:tr>
            </a:tbl>
          </a:graphicData>
        </a:graphic>
      </p:graphicFrame>
    </p:spTree>
    <p:extLst>
      <p:ext uri="{BB962C8B-B14F-4D97-AF65-F5344CB8AC3E}">
        <p14:creationId xmlns:p14="http://schemas.microsoft.com/office/powerpoint/2010/main" val="221931394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408299" y="255473"/>
            <a:ext cx="3408434" cy="615553"/>
          </a:xfrm>
          <a:prstGeom prst="rect">
            <a:avLst/>
          </a:prstGeom>
        </p:spPr>
        <p:txBody>
          <a:bodyPr wrap="none">
            <a:spAutoFit/>
          </a:bodyPr>
          <a:lstStyle/>
          <a:p>
            <a:r>
              <a:rPr lang="es-EC" sz="3400" dirty="0"/>
              <a:t>Módulo 2. Control</a:t>
            </a:r>
          </a:p>
        </p:txBody>
      </p:sp>
      <p:pic>
        <p:nvPicPr>
          <p:cNvPr id="12" name="Imagen 11"/>
          <p:cNvPicPr>
            <a:picLocks noChangeAspect="1"/>
          </p:cNvPicPr>
          <p:nvPr/>
        </p:nvPicPr>
        <p:blipFill>
          <a:blip r:embed="rId2">
            <a:clrChange>
              <a:clrFrom>
                <a:srgbClr val="000000"/>
              </a:clrFrom>
              <a:clrTo>
                <a:srgbClr val="000000">
                  <a:alpha val="0"/>
                </a:srgbClr>
              </a:clrTo>
            </a:clrChange>
          </a:blip>
          <a:stretch>
            <a:fillRect/>
          </a:stretch>
        </p:blipFill>
        <p:spPr>
          <a:xfrm>
            <a:off x="10433788" y="4326408"/>
            <a:ext cx="1758212" cy="1758212"/>
          </a:xfrm>
          <a:prstGeom prst="rect">
            <a:avLst/>
          </a:prstGeom>
        </p:spPr>
      </p:pic>
      <p:pic>
        <p:nvPicPr>
          <p:cNvPr id="3" name="Imagen 2"/>
          <p:cNvPicPr>
            <a:picLocks noChangeAspect="1"/>
          </p:cNvPicPr>
          <p:nvPr/>
        </p:nvPicPr>
        <p:blipFill>
          <a:blip r:embed="rId3"/>
          <a:stretch>
            <a:fillRect/>
          </a:stretch>
        </p:blipFill>
        <p:spPr>
          <a:xfrm>
            <a:off x="1879771" y="3853278"/>
            <a:ext cx="5146485" cy="2704472"/>
          </a:xfrm>
          <a:prstGeom prst="rect">
            <a:avLst/>
          </a:prstGeom>
        </p:spPr>
      </p:pic>
      <p:pic>
        <p:nvPicPr>
          <p:cNvPr id="6" name="Imagen 5"/>
          <p:cNvPicPr>
            <a:picLocks noChangeAspect="1"/>
          </p:cNvPicPr>
          <p:nvPr/>
        </p:nvPicPr>
        <p:blipFill>
          <a:blip r:embed="rId4"/>
          <a:stretch>
            <a:fillRect/>
          </a:stretch>
        </p:blipFill>
        <p:spPr>
          <a:xfrm>
            <a:off x="7162800" y="557000"/>
            <a:ext cx="5029200" cy="6000750"/>
          </a:xfrm>
          <a:prstGeom prst="rect">
            <a:avLst/>
          </a:prstGeom>
        </p:spPr>
      </p:pic>
      <p:pic>
        <p:nvPicPr>
          <p:cNvPr id="18" name="Picture 2" descr="http://marcosmunoz.com/wp-content/uploads/2014/02/G-cod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7626" y="1353909"/>
            <a:ext cx="2461015" cy="160501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p:cNvPicPr>
            <a:picLocks noChangeAspect="1"/>
          </p:cNvPicPr>
          <p:nvPr/>
        </p:nvPicPr>
        <p:blipFill>
          <a:blip r:embed="rId6"/>
          <a:stretch>
            <a:fillRect/>
          </a:stretch>
        </p:blipFill>
        <p:spPr>
          <a:xfrm>
            <a:off x="4591049" y="1006246"/>
            <a:ext cx="1504950" cy="695325"/>
          </a:xfrm>
          <a:prstGeom prst="rect">
            <a:avLst/>
          </a:prstGeom>
        </p:spPr>
      </p:pic>
      <p:pic>
        <p:nvPicPr>
          <p:cNvPr id="9" name="Imagen 8"/>
          <p:cNvPicPr>
            <a:picLocks noChangeAspect="1"/>
          </p:cNvPicPr>
          <p:nvPr/>
        </p:nvPicPr>
        <p:blipFill>
          <a:blip r:embed="rId7"/>
          <a:stretch>
            <a:fillRect/>
          </a:stretch>
        </p:blipFill>
        <p:spPr>
          <a:xfrm>
            <a:off x="2330708" y="2499273"/>
            <a:ext cx="4972050" cy="819150"/>
          </a:xfrm>
          <a:prstGeom prst="rect">
            <a:avLst/>
          </a:prstGeom>
        </p:spPr>
      </p:pic>
      <p:pic>
        <p:nvPicPr>
          <p:cNvPr id="11" name="Imagen 10"/>
          <p:cNvPicPr>
            <a:picLocks noChangeAspect="1"/>
          </p:cNvPicPr>
          <p:nvPr/>
        </p:nvPicPr>
        <p:blipFill>
          <a:blip r:embed="rId8"/>
          <a:stretch>
            <a:fillRect/>
          </a:stretch>
        </p:blipFill>
        <p:spPr>
          <a:xfrm>
            <a:off x="4505324" y="1738472"/>
            <a:ext cx="1590675" cy="723900"/>
          </a:xfrm>
          <a:prstGeom prst="rect">
            <a:avLst/>
          </a:prstGeom>
        </p:spPr>
      </p:pic>
    </p:spTree>
    <p:extLst>
      <p:ext uri="{BB962C8B-B14F-4D97-AF65-F5344CB8AC3E}">
        <p14:creationId xmlns:p14="http://schemas.microsoft.com/office/powerpoint/2010/main" val="107136430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408299" y="255473"/>
            <a:ext cx="6224909" cy="615553"/>
          </a:xfrm>
          <a:prstGeom prst="rect">
            <a:avLst/>
          </a:prstGeom>
        </p:spPr>
        <p:txBody>
          <a:bodyPr wrap="none">
            <a:spAutoFit/>
          </a:bodyPr>
          <a:lstStyle/>
          <a:p>
            <a:r>
              <a:rPr lang="es-EC" sz="3400" dirty="0"/>
              <a:t>Módulo 2. Control (modo manual)</a:t>
            </a:r>
          </a:p>
        </p:txBody>
      </p:sp>
      <p:pic>
        <p:nvPicPr>
          <p:cNvPr id="3" name="Imagen 2"/>
          <p:cNvPicPr>
            <a:picLocks noChangeAspect="1"/>
          </p:cNvPicPr>
          <p:nvPr/>
        </p:nvPicPr>
        <p:blipFill>
          <a:blip r:embed="rId2">
            <a:clrChange>
              <a:clrFrom>
                <a:srgbClr val="FFFFFF"/>
              </a:clrFrom>
              <a:clrTo>
                <a:srgbClr val="FFFFFF">
                  <a:alpha val="0"/>
                </a:srgbClr>
              </a:clrTo>
            </a:clrChange>
          </a:blip>
          <a:stretch>
            <a:fillRect/>
          </a:stretch>
        </p:blipFill>
        <p:spPr>
          <a:xfrm>
            <a:off x="747065" y="1370942"/>
            <a:ext cx="3429479" cy="4334480"/>
          </a:xfrm>
          <a:prstGeom prst="rect">
            <a:avLst/>
          </a:prstGeom>
        </p:spPr>
      </p:pic>
      <p:pic>
        <p:nvPicPr>
          <p:cNvPr id="4" name="Imagen 3"/>
          <p:cNvPicPr>
            <a:picLocks noChangeAspect="1"/>
          </p:cNvPicPr>
          <p:nvPr/>
        </p:nvPicPr>
        <p:blipFill>
          <a:blip r:embed="rId3"/>
          <a:stretch>
            <a:fillRect/>
          </a:stretch>
        </p:blipFill>
        <p:spPr>
          <a:xfrm>
            <a:off x="4176544" y="1160712"/>
            <a:ext cx="4381619" cy="4754939"/>
          </a:xfrm>
          <a:prstGeom prst="rect">
            <a:avLst/>
          </a:prstGeom>
        </p:spPr>
      </p:pic>
      <p:pic>
        <p:nvPicPr>
          <p:cNvPr id="6" name="Imagen 5"/>
          <p:cNvPicPr>
            <a:picLocks noChangeAspect="1"/>
          </p:cNvPicPr>
          <p:nvPr/>
        </p:nvPicPr>
        <p:blipFill>
          <a:blip r:embed="rId4">
            <a:clrChange>
              <a:clrFrom>
                <a:srgbClr val="FFFFFF"/>
              </a:clrFrom>
              <a:clrTo>
                <a:srgbClr val="FFFFFF">
                  <a:alpha val="0"/>
                </a:srgbClr>
              </a:clrTo>
            </a:clrChange>
          </a:blip>
          <a:stretch>
            <a:fillRect/>
          </a:stretch>
        </p:blipFill>
        <p:spPr>
          <a:xfrm>
            <a:off x="7950044" y="1160712"/>
            <a:ext cx="3600450" cy="5000625"/>
          </a:xfrm>
          <a:prstGeom prst="rect">
            <a:avLst/>
          </a:prstGeom>
        </p:spPr>
      </p:pic>
    </p:spTree>
    <p:extLst>
      <p:ext uri="{BB962C8B-B14F-4D97-AF65-F5344CB8AC3E}">
        <p14:creationId xmlns:p14="http://schemas.microsoft.com/office/powerpoint/2010/main" val="53666850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408299" y="255473"/>
            <a:ext cx="6224909" cy="615553"/>
          </a:xfrm>
          <a:prstGeom prst="rect">
            <a:avLst/>
          </a:prstGeom>
        </p:spPr>
        <p:txBody>
          <a:bodyPr wrap="none">
            <a:spAutoFit/>
          </a:bodyPr>
          <a:lstStyle/>
          <a:p>
            <a:r>
              <a:rPr lang="es-EC" sz="3400" dirty="0"/>
              <a:t>Módulo 2. Control (modo manual)</a:t>
            </a:r>
          </a:p>
        </p:txBody>
      </p:sp>
      <p:graphicFrame>
        <p:nvGraphicFramePr>
          <p:cNvPr id="5" name="Tabla 4"/>
          <p:cNvGraphicFramePr>
            <a:graphicFrameLocks noGrp="1"/>
          </p:cNvGraphicFramePr>
          <p:nvPr>
            <p:extLst>
              <p:ext uri="{D42A27DB-BD31-4B8C-83A1-F6EECF244321}">
                <p14:modId xmlns:p14="http://schemas.microsoft.com/office/powerpoint/2010/main" val="2870296902"/>
              </p:ext>
            </p:extLst>
          </p:nvPr>
        </p:nvGraphicFramePr>
        <p:xfrm>
          <a:off x="700406" y="2801257"/>
          <a:ext cx="7119619" cy="1963509"/>
        </p:xfrm>
        <a:graphic>
          <a:graphicData uri="http://schemas.openxmlformats.org/drawingml/2006/table">
            <a:tbl>
              <a:tblPr>
                <a:tableStyleId>{5C22544A-7EE6-4342-B048-85BDC9FD1C3A}</a:tableStyleId>
              </a:tblPr>
              <a:tblGrid>
                <a:gridCol w="979764">
                  <a:extLst>
                    <a:ext uri="{9D8B030D-6E8A-4147-A177-3AD203B41FA5}">
                      <a16:colId xmlns:a16="http://schemas.microsoft.com/office/drawing/2014/main" val="3024652091"/>
                    </a:ext>
                  </a:extLst>
                </a:gridCol>
                <a:gridCol w="1241035">
                  <a:extLst>
                    <a:ext uri="{9D8B030D-6E8A-4147-A177-3AD203B41FA5}">
                      <a16:colId xmlns:a16="http://schemas.microsoft.com/office/drawing/2014/main" val="2814302860"/>
                    </a:ext>
                  </a:extLst>
                </a:gridCol>
                <a:gridCol w="979764">
                  <a:extLst>
                    <a:ext uri="{9D8B030D-6E8A-4147-A177-3AD203B41FA5}">
                      <a16:colId xmlns:a16="http://schemas.microsoft.com/office/drawing/2014/main" val="100018106"/>
                    </a:ext>
                  </a:extLst>
                </a:gridCol>
                <a:gridCol w="979764">
                  <a:extLst>
                    <a:ext uri="{9D8B030D-6E8A-4147-A177-3AD203B41FA5}">
                      <a16:colId xmlns:a16="http://schemas.microsoft.com/office/drawing/2014/main" val="191812174"/>
                    </a:ext>
                  </a:extLst>
                </a:gridCol>
                <a:gridCol w="979764">
                  <a:extLst>
                    <a:ext uri="{9D8B030D-6E8A-4147-A177-3AD203B41FA5}">
                      <a16:colId xmlns:a16="http://schemas.microsoft.com/office/drawing/2014/main" val="1600219398"/>
                    </a:ext>
                  </a:extLst>
                </a:gridCol>
                <a:gridCol w="979764">
                  <a:extLst>
                    <a:ext uri="{9D8B030D-6E8A-4147-A177-3AD203B41FA5}">
                      <a16:colId xmlns:a16="http://schemas.microsoft.com/office/drawing/2014/main" val="2575976288"/>
                    </a:ext>
                  </a:extLst>
                </a:gridCol>
                <a:gridCol w="979764">
                  <a:extLst>
                    <a:ext uri="{9D8B030D-6E8A-4147-A177-3AD203B41FA5}">
                      <a16:colId xmlns:a16="http://schemas.microsoft.com/office/drawing/2014/main" val="1810453594"/>
                    </a:ext>
                  </a:extLst>
                </a:gridCol>
              </a:tblGrid>
              <a:tr h="45561">
                <a:tc>
                  <a:txBody>
                    <a:bodyPr/>
                    <a:lstStyle/>
                    <a:p>
                      <a:pPr algn="ctr" fontAlgn="b"/>
                      <a:r>
                        <a:rPr lang="es-EC" sz="1100" b="0" i="0" u="none" strike="noStrike" dirty="0">
                          <a:solidFill>
                            <a:srgbClr val="000000"/>
                          </a:solidFill>
                          <a:effectLst/>
                          <a:latin typeface="Calibri" panose="020F0502020204030204" pitchFamily="34" charset="0"/>
                        </a:rPr>
                        <a:t>Porcentaje(%)</a:t>
                      </a:r>
                    </a:p>
                  </a:txBody>
                  <a:tcPr marL="9525" marR="9525" marT="9525" marB="0" anchor="b"/>
                </a:tc>
                <a:tc>
                  <a:txBody>
                    <a:bodyPr/>
                    <a:lstStyle/>
                    <a:p>
                      <a:pPr algn="ctr" fontAlgn="b"/>
                      <a:r>
                        <a:rPr lang="es-EC" sz="1100" u="none" strike="noStrike">
                          <a:effectLst/>
                        </a:rPr>
                        <a:t>microsegundos</a:t>
                      </a:r>
                      <a:endParaRPr lang="es-EC" sz="11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EC" sz="1100" u="none" strike="noStrike">
                          <a:effectLst/>
                        </a:rPr>
                        <a:t>pasos</a:t>
                      </a:r>
                      <a:endParaRPr lang="es-EC" sz="11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EC" sz="1100" u="none" strike="noStrike">
                          <a:effectLst/>
                        </a:rPr>
                        <a:t>paso/ms</a:t>
                      </a:r>
                      <a:endParaRPr lang="es-EC" sz="11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EC" sz="1100" u="none" strike="noStrike">
                          <a:effectLst/>
                        </a:rPr>
                        <a:t>paso/s</a:t>
                      </a:r>
                      <a:endParaRPr lang="es-EC" sz="11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EC" sz="1100" u="none" strike="noStrike">
                          <a:effectLst/>
                        </a:rPr>
                        <a:t>pasos/s</a:t>
                      </a:r>
                      <a:endParaRPr lang="es-EC" sz="11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EC" sz="1100" u="none" strike="noStrike">
                          <a:effectLst/>
                        </a:rPr>
                        <a:t>mm/min</a:t>
                      </a:r>
                      <a:endParaRPr lang="es-EC" sz="11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13060845"/>
                  </a:ext>
                </a:extLst>
              </a:tr>
              <a:tr h="297724">
                <a:tc>
                  <a:txBody>
                    <a:bodyPr/>
                    <a:lstStyle/>
                    <a:p>
                      <a:pPr algn="r" fontAlgn="b"/>
                      <a:r>
                        <a:rPr lang="es-EC" sz="1100" u="none" strike="noStrike">
                          <a:effectLst/>
                        </a:rPr>
                        <a:t>1</a:t>
                      </a:r>
                      <a:endParaRPr lang="es-EC"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s-EC" sz="1100" u="none" strike="noStrike">
                          <a:effectLst/>
                        </a:rPr>
                        <a:t>5000</a:t>
                      </a:r>
                      <a:endParaRPr lang="es-EC"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EC" sz="1100" u="none" strike="noStrike">
                          <a:effectLst/>
                        </a:rPr>
                        <a:t>1</a:t>
                      </a:r>
                      <a:endParaRPr lang="es-EC"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s-EC" sz="1100" u="none" strike="noStrike">
                          <a:effectLst/>
                        </a:rPr>
                        <a:t>0,0002</a:t>
                      </a:r>
                      <a:endParaRPr lang="es-EC"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s-EC" sz="1100" u="none" strike="noStrike">
                          <a:effectLst/>
                        </a:rPr>
                        <a:t>200</a:t>
                      </a:r>
                      <a:endParaRPr lang="es-EC"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s-EC" sz="1100" u="none" strike="noStrike">
                          <a:effectLst/>
                        </a:rPr>
                        <a:t>0,41666667</a:t>
                      </a:r>
                      <a:endParaRPr lang="es-EC"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s-EC" sz="1100" u="none" strike="noStrike">
                          <a:effectLst/>
                        </a:rPr>
                        <a:t>25</a:t>
                      </a:r>
                      <a:endParaRPr lang="es-EC"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33546897"/>
                  </a:ext>
                </a:extLst>
              </a:tr>
              <a:tr h="297724">
                <a:tc>
                  <a:txBody>
                    <a:bodyPr/>
                    <a:lstStyle/>
                    <a:p>
                      <a:pPr algn="r" fontAlgn="b"/>
                      <a:r>
                        <a:rPr lang="es-EC" sz="1100" u="none" strike="noStrike">
                          <a:effectLst/>
                        </a:rPr>
                        <a:t>7</a:t>
                      </a:r>
                      <a:endParaRPr lang="es-EC"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s-EC" sz="1100" u="none" strike="noStrike">
                          <a:effectLst/>
                        </a:rPr>
                        <a:t>3235,294118</a:t>
                      </a:r>
                      <a:endParaRPr lang="es-EC"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EC" sz="1100" u="none" strike="noStrike">
                          <a:effectLst/>
                        </a:rPr>
                        <a:t>1</a:t>
                      </a:r>
                      <a:endParaRPr lang="es-EC"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s-EC" sz="1100" u="none" strike="noStrike">
                          <a:effectLst/>
                        </a:rPr>
                        <a:t>0,00030909</a:t>
                      </a:r>
                      <a:endParaRPr lang="es-EC"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s-EC" sz="1100" u="none" strike="noStrike">
                          <a:effectLst/>
                        </a:rPr>
                        <a:t>309,090909</a:t>
                      </a:r>
                      <a:endParaRPr lang="es-EC"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s-EC" sz="1100" u="none" strike="noStrike">
                          <a:effectLst/>
                        </a:rPr>
                        <a:t>0,64393939</a:t>
                      </a:r>
                      <a:endParaRPr lang="es-EC"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s-EC" sz="1100" u="none" strike="noStrike">
                          <a:effectLst/>
                        </a:rPr>
                        <a:t>38,6363636</a:t>
                      </a:r>
                      <a:endParaRPr lang="es-EC"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85777420"/>
                  </a:ext>
                </a:extLst>
              </a:tr>
              <a:tr h="297724">
                <a:tc>
                  <a:txBody>
                    <a:bodyPr/>
                    <a:lstStyle/>
                    <a:p>
                      <a:pPr algn="r" fontAlgn="b"/>
                      <a:r>
                        <a:rPr lang="es-EC" sz="1100" u="none" strike="noStrike">
                          <a:effectLst/>
                        </a:rPr>
                        <a:t>85</a:t>
                      </a:r>
                      <a:endParaRPr lang="es-EC"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s-EC" sz="1100" u="none" strike="noStrike">
                          <a:effectLst/>
                        </a:rPr>
                        <a:t>578,9473684</a:t>
                      </a:r>
                      <a:endParaRPr lang="es-EC"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EC" sz="1100" u="none" strike="noStrike">
                          <a:effectLst/>
                        </a:rPr>
                        <a:t>1</a:t>
                      </a:r>
                      <a:endParaRPr lang="es-EC"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s-EC" sz="1100" u="none" strike="noStrike">
                          <a:effectLst/>
                        </a:rPr>
                        <a:t>0,00172727</a:t>
                      </a:r>
                      <a:endParaRPr lang="es-EC"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s-EC" sz="1100" u="none" strike="noStrike">
                          <a:effectLst/>
                        </a:rPr>
                        <a:t>1727,27273</a:t>
                      </a:r>
                      <a:endParaRPr lang="es-EC"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s-EC" sz="1100" u="none" strike="noStrike">
                          <a:effectLst/>
                        </a:rPr>
                        <a:t>3,59848485</a:t>
                      </a:r>
                      <a:endParaRPr lang="es-EC"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s-EC" sz="1100" u="none" strike="noStrike">
                          <a:effectLst/>
                        </a:rPr>
                        <a:t>215,909091</a:t>
                      </a:r>
                      <a:endParaRPr lang="es-EC"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43231585"/>
                  </a:ext>
                </a:extLst>
              </a:tr>
              <a:tr h="297724">
                <a:tc>
                  <a:txBody>
                    <a:bodyPr/>
                    <a:lstStyle/>
                    <a:p>
                      <a:pPr algn="r" fontAlgn="b"/>
                      <a:r>
                        <a:rPr lang="es-EC" sz="1100" u="none" strike="noStrike">
                          <a:effectLst/>
                        </a:rPr>
                        <a:t>91</a:t>
                      </a:r>
                      <a:endParaRPr lang="es-EC"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s-EC" sz="1100" u="none" strike="noStrike">
                          <a:effectLst/>
                        </a:rPr>
                        <a:t>544,5544554</a:t>
                      </a:r>
                      <a:endParaRPr lang="es-EC"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EC" sz="1100" u="none" strike="noStrike">
                          <a:effectLst/>
                        </a:rPr>
                        <a:t>1</a:t>
                      </a:r>
                      <a:endParaRPr lang="es-EC"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s-EC" sz="1100" u="none" strike="noStrike">
                          <a:effectLst/>
                        </a:rPr>
                        <a:t>0,00183636</a:t>
                      </a:r>
                      <a:endParaRPr lang="es-EC"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s-EC" sz="1100" u="none" strike="noStrike">
                          <a:effectLst/>
                        </a:rPr>
                        <a:t>1836,36364</a:t>
                      </a:r>
                      <a:endParaRPr lang="es-EC"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s-EC" sz="1100" u="none" strike="noStrike">
                          <a:effectLst/>
                        </a:rPr>
                        <a:t>3,82575758</a:t>
                      </a:r>
                      <a:endParaRPr lang="es-EC"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s-EC" sz="1100" u="none" strike="noStrike">
                          <a:effectLst/>
                        </a:rPr>
                        <a:t>229,545455</a:t>
                      </a:r>
                      <a:endParaRPr lang="es-EC"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7902521"/>
                  </a:ext>
                </a:extLst>
              </a:tr>
              <a:tr h="297724">
                <a:tc>
                  <a:txBody>
                    <a:bodyPr/>
                    <a:lstStyle/>
                    <a:p>
                      <a:pPr algn="r" fontAlgn="b"/>
                      <a:r>
                        <a:rPr lang="es-EC" sz="1100" u="none" strike="noStrike">
                          <a:effectLst/>
                        </a:rPr>
                        <a:t>97</a:t>
                      </a:r>
                      <a:endParaRPr lang="es-EC"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s-EC" sz="1100" u="none" strike="noStrike">
                          <a:effectLst/>
                        </a:rPr>
                        <a:t>514,0186916</a:t>
                      </a:r>
                      <a:endParaRPr lang="es-EC"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EC" sz="1100" u="none" strike="noStrike">
                          <a:effectLst/>
                        </a:rPr>
                        <a:t>1</a:t>
                      </a:r>
                      <a:endParaRPr lang="es-EC"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s-EC" sz="1100" u="none" strike="noStrike">
                          <a:effectLst/>
                        </a:rPr>
                        <a:t>0,00194545</a:t>
                      </a:r>
                      <a:endParaRPr lang="es-EC"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s-EC" sz="1100" u="none" strike="noStrike">
                          <a:effectLst/>
                        </a:rPr>
                        <a:t>1945,45455</a:t>
                      </a:r>
                      <a:endParaRPr lang="es-EC"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s-EC" sz="1100" u="none" strike="noStrike">
                          <a:effectLst/>
                        </a:rPr>
                        <a:t>4,0530303</a:t>
                      </a:r>
                      <a:endParaRPr lang="es-EC"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s-EC" sz="1100" u="none" strike="noStrike">
                          <a:effectLst/>
                        </a:rPr>
                        <a:t>243,181818</a:t>
                      </a:r>
                      <a:endParaRPr lang="es-EC"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501075786"/>
                  </a:ext>
                </a:extLst>
              </a:tr>
              <a:tr h="297724">
                <a:tc>
                  <a:txBody>
                    <a:bodyPr/>
                    <a:lstStyle/>
                    <a:p>
                      <a:pPr algn="r" fontAlgn="b"/>
                      <a:r>
                        <a:rPr lang="es-EC" sz="1100" u="none" strike="noStrike">
                          <a:effectLst/>
                        </a:rPr>
                        <a:t>100</a:t>
                      </a:r>
                      <a:endParaRPr lang="es-EC"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s-EC" sz="1100" u="none" strike="noStrike">
                          <a:effectLst/>
                        </a:rPr>
                        <a:t>500</a:t>
                      </a:r>
                      <a:endParaRPr lang="es-EC"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EC" sz="1100" u="none" strike="noStrike">
                          <a:effectLst/>
                        </a:rPr>
                        <a:t>1</a:t>
                      </a:r>
                      <a:endParaRPr lang="es-EC"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s-EC" sz="1100" u="none" strike="noStrike">
                          <a:effectLst/>
                        </a:rPr>
                        <a:t>0,002</a:t>
                      </a:r>
                      <a:endParaRPr lang="es-EC"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s-EC" sz="1100" u="none" strike="noStrike">
                          <a:effectLst/>
                        </a:rPr>
                        <a:t>2000</a:t>
                      </a:r>
                      <a:endParaRPr lang="es-EC"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s-EC" sz="1100" u="none" strike="noStrike">
                          <a:effectLst/>
                        </a:rPr>
                        <a:t>4,16666667</a:t>
                      </a:r>
                      <a:endParaRPr lang="es-EC"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s-EC" sz="1100" u="none" strike="noStrike" dirty="0">
                          <a:effectLst/>
                        </a:rPr>
                        <a:t>250</a:t>
                      </a:r>
                      <a:endParaRPr lang="es-EC"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06571916"/>
                  </a:ext>
                </a:extLst>
              </a:tr>
            </a:tbl>
          </a:graphicData>
        </a:graphic>
      </p:graphicFrame>
      <p:pic>
        <p:nvPicPr>
          <p:cNvPr id="7" name="Imagen 6"/>
          <p:cNvPicPr>
            <a:picLocks noChangeAspect="1"/>
          </p:cNvPicPr>
          <p:nvPr/>
        </p:nvPicPr>
        <p:blipFill>
          <a:blip r:embed="rId2"/>
          <a:stretch>
            <a:fillRect/>
          </a:stretch>
        </p:blipFill>
        <p:spPr>
          <a:xfrm>
            <a:off x="7820025" y="2572021"/>
            <a:ext cx="4371975" cy="2619375"/>
          </a:xfrm>
          <a:prstGeom prst="rect">
            <a:avLst/>
          </a:prstGeom>
        </p:spPr>
      </p:pic>
    </p:spTree>
    <p:extLst>
      <p:ext uri="{BB962C8B-B14F-4D97-AF65-F5344CB8AC3E}">
        <p14:creationId xmlns:p14="http://schemas.microsoft.com/office/powerpoint/2010/main" val="12467703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408299" y="255473"/>
            <a:ext cx="3451971" cy="615553"/>
          </a:xfrm>
          <a:prstGeom prst="rect">
            <a:avLst/>
          </a:prstGeom>
        </p:spPr>
        <p:txBody>
          <a:bodyPr wrap="none">
            <a:spAutoFit/>
          </a:bodyPr>
          <a:lstStyle/>
          <a:p>
            <a:r>
              <a:rPr lang="es-EC" sz="3400" dirty="0"/>
              <a:t>Módulo 3. Interfaz</a:t>
            </a:r>
          </a:p>
        </p:txBody>
      </p:sp>
      <p:pic>
        <p:nvPicPr>
          <p:cNvPr id="6148" name="Picture 4" descr="http://wifiar.sytes.net/WiFiAr/CNC/cnccontro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4065" y="1942570"/>
            <a:ext cx="5086709" cy="313589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a 4"/>
          <p:cNvGraphicFramePr>
            <a:graphicFrameLocks noGrp="1"/>
          </p:cNvGraphicFramePr>
          <p:nvPr>
            <p:extLst>
              <p:ext uri="{D42A27DB-BD31-4B8C-83A1-F6EECF244321}">
                <p14:modId xmlns:p14="http://schemas.microsoft.com/office/powerpoint/2010/main" val="103983660"/>
              </p:ext>
            </p:extLst>
          </p:nvPr>
        </p:nvGraphicFramePr>
        <p:xfrm>
          <a:off x="6181860" y="2073497"/>
          <a:ext cx="5177308" cy="2701403"/>
        </p:xfrm>
        <a:graphic>
          <a:graphicData uri="http://schemas.openxmlformats.org/drawingml/2006/table">
            <a:tbl>
              <a:tblPr firstRow="1" firstCol="1" bandRow="1">
                <a:tableStyleId>{7DF18680-E054-41AD-8BC1-D1AEF772440D}</a:tableStyleId>
              </a:tblPr>
              <a:tblGrid>
                <a:gridCol w="3298648">
                  <a:extLst>
                    <a:ext uri="{9D8B030D-6E8A-4147-A177-3AD203B41FA5}">
                      <a16:colId xmlns:a16="http://schemas.microsoft.com/office/drawing/2014/main" val="3379843293"/>
                    </a:ext>
                  </a:extLst>
                </a:gridCol>
                <a:gridCol w="1878660">
                  <a:extLst>
                    <a:ext uri="{9D8B030D-6E8A-4147-A177-3AD203B41FA5}">
                      <a16:colId xmlns:a16="http://schemas.microsoft.com/office/drawing/2014/main" val="2765682921"/>
                    </a:ext>
                  </a:extLst>
                </a:gridCol>
              </a:tblGrid>
              <a:tr h="351332">
                <a:tc>
                  <a:txBody>
                    <a:bodyPr/>
                    <a:lstStyle/>
                    <a:p>
                      <a:pPr algn="ctr">
                        <a:lnSpc>
                          <a:spcPct val="115000"/>
                        </a:lnSpc>
                        <a:spcAft>
                          <a:spcPts val="0"/>
                        </a:spcAft>
                      </a:pPr>
                      <a:r>
                        <a:rPr lang="es-EC" sz="1600" dirty="0">
                          <a:effectLst/>
                        </a:rPr>
                        <a:t>Ventajas</a:t>
                      </a: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600">
                          <a:effectLst/>
                        </a:rPr>
                        <a:t>Desventajas</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638485670"/>
                  </a:ext>
                </a:extLst>
              </a:tr>
              <a:tr h="605826">
                <a:tc>
                  <a:txBody>
                    <a:bodyPr/>
                    <a:lstStyle/>
                    <a:p>
                      <a:pPr algn="ctr">
                        <a:lnSpc>
                          <a:spcPct val="115000"/>
                        </a:lnSpc>
                        <a:spcAft>
                          <a:spcPts val="0"/>
                        </a:spcAft>
                      </a:pPr>
                      <a:r>
                        <a:rPr lang="es-EC" sz="1600">
                          <a:effectLst/>
                        </a:rPr>
                        <a:t>Software Libre</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600">
                          <a:effectLst/>
                        </a:rPr>
                        <a:t>Controlabilidad limitada</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32466146"/>
                  </a:ext>
                </a:extLst>
              </a:tr>
              <a:tr h="351332">
                <a:tc>
                  <a:txBody>
                    <a:bodyPr/>
                    <a:lstStyle/>
                    <a:p>
                      <a:pPr algn="ctr">
                        <a:lnSpc>
                          <a:spcPct val="115000"/>
                        </a:lnSpc>
                        <a:spcAft>
                          <a:spcPts val="0"/>
                        </a:spcAft>
                      </a:pPr>
                      <a:r>
                        <a:rPr lang="es-EC" sz="1600">
                          <a:effectLst/>
                        </a:rPr>
                        <a:t>Buen desempeño</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660403835"/>
                  </a:ext>
                </a:extLst>
              </a:tr>
              <a:tr h="351332">
                <a:tc>
                  <a:txBody>
                    <a:bodyPr/>
                    <a:lstStyle/>
                    <a:p>
                      <a:pPr algn="ctr">
                        <a:lnSpc>
                          <a:spcPct val="115000"/>
                        </a:lnSpc>
                        <a:spcAft>
                          <a:spcPts val="0"/>
                        </a:spcAft>
                      </a:pPr>
                      <a:r>
                        <a:rPr lang="es-EC" sz="1600">
                          <a:effectLst/>
                        </a:rPr>
                        <a:t>Interfaz intuitivo</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251871927"/>
                  </a:ext>
                </a:extLst>
              </a:tr>
              <a:tr h="351332">
                <a:tc>
                  <a:txBody>
                    <a:bodyPr/>
                    <a:lstStyle/>
                    <a:p>
                      <a:pPr algn="ctr">
                        <a:lnSpc>
                          <a:spcPct val="115000"/>
                        </a:lnSpc>
                        <a:spcAft>
                          <a:spcPts val="0"/>
                        </a:spcAft>
                      </a:pPr>
                      <a:r>
                        <a:rPr lang="es-EC" sz="1600">
                          <a:effectLst/>
                        </a:rPr>
                        <a:t>Comunicación serial</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67924944"/>
                  </a:ext>
                </a:extLst>
              </a:tr>
              <a:tr h="690249">
                <a:tc>
                  <a:txBody>
                    <a:bodyPr/>
                    <a:lstStyle/>
                    <a:p>
                      <a:pPr algn="ctr">
                        <a:lnSpc>
                          <a:spcPct val="115000"/>
                        </a:lnSpc>
                        <a:spcAft>
                          <a:spcPts val="0"/>
                        </a:spcAft>
                      </a:pPr>
                      <a:r>
                        <a:rPr lang="es-EC" sz="1600">
                          <a:effectLst/>
                        </a:rPr>
                        <a:t>Compatibilidad con Windows, Linux y MacOX</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164884355"/>
                  </a:ext>
                </a:extLst>
              </a:tr>
            </a:tbl>
          </a:graphicData>
        </a:graphic>
      </p:graphicFrame>
    </p:spTree>
    <p:extLst>
      <p:ext uri="{BB962C8B-B14F-4D97-AF65-F5344CB8AC3E}">
        <p14:creationId xmlns:p14="http://schemas.microsoft.com/office/powerpoint/2010/main" val="145183307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408299" y="255473"/>
            <a:ext cx="3451971" cy="615553"/>
          </a:xfrm>
          <a:prstGeom prst="rect">
            <a:avLst/>
          </a:prstGeom>
        </p:spPr>
        <p:txBody>
          <a:bodyPr wrap="none">
            <a:spAutoFit/>
          </a:bodyPr>
          <a:lstStyle/>
          <a:p>
            <a:r>
              <a:rPr lang="es-EC" sz="3400" dirty="0"/>
              <a:t>Módulo 3. Interfaz</a:t>
            </a:r>
          </a:p>
        </p:txBody>
      </p:sp>
      <p:pic>
        <p:nvPicPr>
          <p:cNvPr id="6148" name="Picture 4" descr="http://wifiar.sytes.net/WiFiAr/CNC/cnccontro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5668" y="1211047"/>
            <a:ext cx="4812838" cy="296705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Conector recto de flecha 5"/>
          <p:cNvCxnSpPr/>
          <p:nvPr/>
        </p:nvCxnSpPr>
        <p:spPr>
          <a:xfrm>
            <a:off x="5970284" y="2539831"/>
            <a:ext cx="852547"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7" name="Imagen 6"/>
          <p:cNvPicPr>
            <a:picLocks noChangeAspect="1"/>
          </p:cNvPicPr>
          <p:nvPr/>
        </p:nvPicPr>
        <p:blipFill>
          <a:blip r:embed="rId3"/>
          <a:stretch>
            <a:fillRect/>
          </a:stretch>
        </p:blipFill>
        <p:spPr>
          <a:xfrm>
            <a:off x="6984609" y="1211047"/>
            <a:ext cx="4853940" cy="4355248"/>
          </a:xfrm>
          <a:prstGeom prst="rect">
            <a:avLst/>
          </a:prstGeom>
        </p:spPr>
      </p:pic>
      <p:pic>
        <p:nvPicPr>
          <p:cNvPr id="16386" name="Picture 2" descr="http://www.extremetech.com/wp-content/uploads/2012/01/linux.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8181" y="4518123"/>
            <a:ext cx="2190442" cy="1490291"/>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http://betanews.com/wp-content/uploads/2015/06/win10-logo.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9701" r="28850"/>
          <a:stretch/>
        </p:blipFill>
        <p:spPr bwMode="auto">
          <a:xfrm>
            <a:off x="3448611" y="4518123"/>
            <a:ext cx="1411659" cy="1538103"/>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http://cdn.osxdaily.com/wp-content/uploads/2013/07/apple-logo.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46079" y="4368629"/>
            <a:ext cx="1152720" cy="1414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107264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http://tallerarduino.files.wordpress.com/2013/06/arduino-uno-pinout.png?w=655&amp;h=3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0006" y="1936575"/>
            <a:ext cx="6497287" cy="3303202"/>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408299" y="255473"/>
            <a:ext cx="4600555" cy="615553"/>
          </a:xfrm>
          <a:prstGeom prst="rect">
            <a:avLst/>
          </a:prstGeom>
        </p:spPr>
        <p:txBody>
          <a:bodyPr wrap="none">
            <a:spAutoFit/>
          </a:bodyPr>
          <a:lstStyle/>
          <a:p>
            <a:r>
              <a:rPr lang="es-EC" sz="3400" dirty="0"/>
              <a:t>Módulo 4. Comunicación</a:t>
            </a:r>
          </a:p>
        </p:txBody>
      </p:sp>
      <p:graphicFrame>
        <p:nvGraphicFramePr>
          <p:cNvPr id="3" name="Tabla 2"/>
          <p:cNvGraphicFramePr>
            <a:graphicFrameLocks noGrp="1"/>
          </p:cNvGraphicFramePr>
          <p:nvPr>
            <p:extLst>
              <p:ext uri="{D42A27DB-BD31-4B8C-83A1-F6EECF244321}">
                <p14:modId xmlns:p14="http://schemas.microsoft.com/office/powerpoint/2010/main" val="2813297358"/>
              </p:ext>
            </p:extLst>
          </p:nvPr>
        </p:nvGraphicFramePr>
        <p:xfrm>
          <a:off x="7347293" y="2353053"/>
          <a:ext cx="4166420" cy="2470246"/>
        </p:xfrm>
        <a:graphic>
          <a:graphicData uri="http://schemas.openxmlformats.org/drawingml/2006/table">
            <a:tbl>
              <a:tblPr firstRow="1" firstCol="1" bandRow="1">
                <a:tableStyleId>{7DF18680-E054-41AD-8BC1-D1AEF772440D}</a:tableStyleId>
              </a:tblPr>
              <a:tblGrid>
                <a:gridCol w="2556560">
                  <a:extLst>
                    <a:ext uri="{9D8B030D-6E8A-4147-A177-3AD203B41FA5}">
                      <a16:colId xmlns:a16="http://schemas.microsoft.com/office/drawing/2014/main" val="3025418287"/>
                    </a:ext>
                  </a:extLst>
                </a:gridCol>
                <a:gridCol w="1609860">
                  <a:extLst>
                    <a:ext uri="{9D8B030D-6E8A-4147-A177-3AD203B41FA5}">
                      <a16:colId xmlns:a16="http://schemas.microsoft.com/office/drawing/2014/main" val="1093756917"/>
                    </a:ext>
                  </a:extLst>
                </a:gridCol>
              </a:tblGrid>
              <a:tr h="454891">
                <a:tc>
                  <a:txBody>
                    <a:bodyPr/>
                    <a:lstStyle/>
                    <a:p>
                      <a:pPr algn="ctr">
                        <a:lnSpc>
                          <a:spcPct val="115000"/>
                        </a:lnSpc>
                        <a:spcAft>
                          <a:spcPts val="0"/>
                        </a:spcAft>
                      </a:pPr>
                      <a:r>
                        <a:rPr lang="es-EC" sz="1600" dirty="0">
                          <a:effectLst/>
                        </a:rPr>
                        <a:t>Ventajas</a:t>
                      </a: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600">
                          <a:effectLst/>
                        </a:rPr>
                        <a:t>Desventajas</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054306573"/>
                  </a:ext>
                </a:extLst>
              </a:tr>
              <a:tr h="454891">
                <a:tc>
                  <a:txBody>
                    <a:bodyPr/>
                    <a:lstStyle/>
                    <a:p>
                      <a:pPr algn="ctr">
                        <a:lnSpc>
                          <a:spcPct val="115000"/>
                        </a:lnSpc>
                        <a:spcAft>
                          <a:spcPts val="0"/>
                        </a:spcAft>
                      </a:pPr>
                      <a:r>
                        <a:rPr lang="es-EC" sz="1600">
                          <a:effectLst/>
                        </a:rPr>
                        <a:t>Bajo costo</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600">
                          <a:effectLst/>
                        </a:rPr>
                        <a:t>Robustez</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366070875"/>
                  </a:ext>
                </a:extLst>
              </a:tr>
              <a:tr h="454891">
                <a:tc>
                  <a:txBody>
                    <a:bodyPr/>
                    <a:lstStyle/>
                    <a:p>
                      <a:pPr algn="ctr">
                        <a:lnSpc>
                          <a:spcPct val="115000"/>
                        </a:lnSpc>
                        <a:spcAft>
                          <a:spcPts val="0"/>
                        </a:spcAft>
                      </a:pPr>
                      <a:r>
                        <a:rPr lang="es-EC" sz="1600">
                          <a:effectLst/>
                        </a:rPr>
                        <a:t>Hardware libre</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767838629"/>
                  </a:ext>
                </a:extLst>
              </a:tr>
              <a:tr h="650682">
                <a:tc>
                  <a:txBody>
                    <a:bodyPr/>
                    <a:lstStyle/>
                    <a:p>
                      <a:pPr algn="ctr">
                        <a:lnSpc>
                          <a:spcPct val="115000"/>
                        </a:lnSpc>
                        <a:spcAft>
                          <a:spcPts val="0"/>
                        </a:spcAft>
                      </a:pPr>
                      <a:r>
                        <a:rPr lang="es-EC" sz="1600" dirty="0">
                          <a:effectLst/>
                        </a:rPr>
                        <a:t>Varios tipos de señales</a:t>
                      </a:r>
                    </a:p>
                    <a:p>
                      <a:pPr algn="ctr">
                        <a:lnSpc>
                          <a:spcPct val="115000"/>
                        </a:lnSpc>
                        <a:spcAft>
                          <a:spcPts val="0"/>
                        </a:spcAft>
                      </a:pPr>
                      <a:r>
                        <a:rPr lang="es-EC" sz="1600" dirty="0">
                          <a:effectLst/>
                        </a:rPr>
                        <a:t> (análogas y digitales)</a:t>
                      </a: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967536676"/>
                  </a:ext>
                </a:extLst>
              </a:tr>
              <a:tr h="454891">
                <a:tc>
                  <a:txBody>
                    <a:bodyPr/>
                    <a:lstStyle/>
                    <a:p>
                      <a:pPr algn="ctr">
                        <a:lnSpc>
                          <a:spcPct val="115000"/>
                        </a:lnSpc>
                        <a:spcAft>
                          <a:spcPts val="0"/>
                        </a:spcAft>
                      </a:pPr>
                      <a:r>
                        <a:rPr lang="es-EC" sz="1600">
                          <a:effectLst/>
                        </a:rPr>
                        <a:t>Comunicación serial</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12671846"/>
                  </a:ext>
                </a:extLst>
              </a:tr>
            </a:tbl>
          </a:graphicData>
        </a:graphic>
      </p:graphicFrame>
    </p:spTree>
    <p:extLst>
      <p:ext uri="{BB962C8B-B14F-4D97-AF65-F5344CB8AC3E}">
        <p14:creationId xmlns:p14="http://schemas.microsoft.com/office/powerpoint/2010/main" val="14672856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3574396" y="1955816"/>
            <a:ext cx="4904220" cy="3139321"/>
          </a:xfrm>
          <a:prstGeom prst="rect">
            <a:avLst/>
          </a:prstGeom>
          <a:noFill/>
        </p:spPr>
        <p:txBody>
          <a:bodyPr wrap="square" rtlCol="0">
            <a:spAutoFit/>
          </a:bodyPr>
          <a:lstStyle/>
          <a:p>
            <a:pPr algn="ctr"/>
            <a:r>
              <a:rPr lang="es-ES_tradnl" sz="6600" dirty="0"/>
              <a:t>DEFINICIÓN</a:t>
            </a:r>
            <a:r>
              <a:rPr lang="en-US" sz="6600" dirty="0"/>
              <a:t> DEL </a:t>
            </a:r>
            <a:r>
              <a:rPr lang="es-ES_tradnl" sz="6600" dirty="0"/>
              <a:t>PROBLEMA</a:t>
            </a:r>
          </a:p>
        </p:txBody>
      </p:sp>
      <p:sp>
        <p:nvSpPr>
          <p:cNvPr id="6" name="CuadroTexto 5"/>
          <p:cNvSpPr txBox="1"/>
          <p:nvPr/>
        </p:nvSpPr>
        <p:spPr>
          <a:xfrm>
            <a:off x="395766" y="301186"/>
            <a:ext cx="4904220" cy="646331"/>
          </a:xfrm>
          <a:prstGeom prst="rect">
            <a:avLst/>
          </a:prstGeom>
          <a:noFill/>
        </p:spPr>
        <p:txBody>
          <a:bodyPr wrap="square" rtlCol="0">
            <a:spAutoFit/>
          </a:bodyPr>
          <a:lstStyle/>
          <a:p>
            <a:pPr algn="ctr"/>
            <a:r>
              <a:rPr lang="es-ES_tradnl" sz="3600" b="1">
                <a:latin typeface="Times New Roman" panose="02020603050405020304" pitchFamily="18" charset="0"/>
                <a:cs typeface="Times New Roman" panose="02020603050405020304" pitchFamily="18" charset="0"/>
              </a:rPr>
              <a:t>Generalidades</a:t>
            </a:r>
            <a:endParaRPr lang="es-ES_tradnl"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714261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408299" y="255473"/>
            <a:ext cx="4600555" cy="615553"/>
          </a:xfrm>
          <a:prstGeom prst="rect">
            <a:avLst/>
          </a:prstGeom>
        </p:spPr>
        <p:txBody>
          <a:bodyPr wrap="none">
            <a:spAutoFit/>
          </a:bodyPr>
          <a:lstStyle/>
          <a:p>
            <a:r>
              <a:rPr lang="es-EC" sz="3400" dirty="0"/>
              <a:t>Módulo 4. Comunicación</a:t>
            </a:r>
          </a:p>
        </p:txBody>
      </p:sp>
      <p:pic>
        <p:nvPicPr>
          <p:cNvPr id="14338" name="Picture 2" descr="https://upload.wikimedia.org/wikipedia/commons/thumb/3/38/Arduino_Uno_-_R3.jpg/245px-Arduino_Uno_-_R3.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08299" y="3899016"/>
            <a:ext cx="2501294" cy="25012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cdn.makeuseof.com/wp-content/uploads/2015/03/nuc-i5.jpg?6f25c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1492" y="816180"/>
            <a:ext cx="3651188" cy="2139368"/>
          </a:xfrm>
          <a:prstGeom prst="rect">
            <a:avLst/>
          </a:prstGeom>
          <a:noFill/>
          <a:extLst>
            <a:ext uri="{909E8E84-426E-40DD-AFC4-6F175D3DCCD1}">
              <a14:hiddenFill xmlns:a14="http://schemas.microsoft.com/office/drawing/2010/main">
                <a:solidFill>
                  <a:srgbClr val="FFFFFF"/>
                </a:solidFill>
              </a14:hiddenFill>
            </a:ext>
          </a:extLst>
        </p:spPr>
      </p:pic>
      <p:cxnSp>
        <p:nvCxnSpPr>
          <p:cNvPr id="8" name="Conector recto de flecha 7"/>
          <p:cNvCxnSpPr/>
          <p:nvPr/>
        </p:nvCxnSpPr>
        <p:spPr>
          <a:xfrm>
            <a:off x="2101063" y="2955548"/>
            <a:ext cx="76023" cy="132563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10" name="Imagen 9"/>
          <p:cNvPicPr>
            <a:picLocks noChangeAspect="1"/>
          </p:cNvPicPr>
          <p:nvPr/>
        </p:nvPicPr>
        <p:blipFill>
          <a:blip r:embed="rId4">
            <a:clrChange>
              <a:clrFrom>
                <a:srgbClr val="FFFFFF"/>
              </a:clrFrom>
              <a:clrTo>
                <a:srgbClr val="FFFFFF">
                  <a:alpha val="0"/>
                </a:srgbClr>
              </a:clrTo>
            </a:clrChange>
          </a:blip>
          <a:stretch>
            <a:fillRect/>
          </a:stretch>
        </p:blipFill>
        <p:spPr>
          <a:xfrm>
            <a:off x="6268622" y="-7077"/>
            <a:ext cx="5543550" cy="4438650"/>
          </a:xfrm>
          <a:prstGeom prst="rect">
            <a:avLst/>
          </a:prstGeom>
        </p:spPr>
      </p:pic>
      <p:cxnSp>
        <p:nvCxnSpPr>
          <p:cNvPr id="16" name="Conector recto de flecha 15"/>
          <p:cNvCxnSpPr/>
          <p:nvPr/>
        </p:nvCxnSpPr>
        <p:spPr>
          <a:xfrm>
            <a:off x="6598746" y="4630312"/>
            <a:ext cx="3122029" cy="4041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5" name="CuadroTexto 14"/>
          <p:cNvSpPr txBox="1"/>
          <p:nvPr/>
        </p:nvSpPr>
        <p:spPr>
          <a:xfrm>
            <a:off x="6892936" y="4281185"/>
            <a:ext cx="1699761" cy="369332"/>
          </a:xfrm>
          <a:prstGeom prst="rect">
            <a:avLst/>
          </a:prstGeom>
          <a:noFill/>
        </p:spPr>
        <p:txBody>
          <a:bodyPr wrap="none" rtlCol="0">
            <a:spAutoFit/>
          </a:bodyPr>
          <a:lstStyle/>
          <a:p>
            <a:r>
              <a:rPr lang="es-EC" dirty="0"/>
              <a:t>Señal de control</a:t>
            </a:r>
          </a:p>
        </p:txBody>
      </p:sp>
      <p:sp>
        <p:nvSpPr>
          <p:cNvPr id="19" name="CuadroTexto 18"/>
          <p:cNvSpPr txBox="1"/>
          <p:nvPr/>
        </p:nvSpPr>
        <p:spPr>
          <a:xfrm>
            <a:off x="2436246" y="2825679"/>
            <a:ext cx="3105915" cy="369332"/>
          </a:xfrm>
          <a:prstGeom prst="rect">
            <a:avLst/>
          </a:prstGeom>
          <a:noFill/>
        </p:spPr>
        <p:txBody>
          <a:bodyPr wrap="none" rtlCol="0">
            <a:spAutoFit/>
          </a:bodyPr>
          <a:lstStyle/>
          <a:p>
            <a:r>
              <a:rPr lang="es-EC" dirty="0"/>
              <a:t>Control de variables de fresado</a:t>
            </a:r>
          </a:p>
        </p:txBody>
      </p:sp>
      <p:pic>
        <p:nvPicPr>
          <p:cNvPr id="13" name="Imagen 12"/>
          <p:cNvPicPr>
            <a:picLocks noChangeAspect="1"/>
          </p:cNvPicPr>
          <p:nvPr/>
        </p:nvPicPr>
        <p:blipFill>
          <a:blip r:embed="rId5"/>
          <a:stretch>
            <a:fillRect/>
          </a:stretch>
        </p:blipFill>
        <p:spPr>
          <a:xfrm>
            <a:off x="4091289" y="3195011"/>
            <a:ext cx="2619951" cy="3521901"/>
          </a:xfrm>
          <a:prstGeom prst="rect">
            <a:avLst/>
          </a:prstGeom>
        </p:spPr>
      </p:pic>
    </p:spTree>
    <p:extLst>
      <p:ext uri="{BB962C8B-B14F-4D97-AF65-F5344CB8AC3E}">
        <p14:creationId xmlns:p14="http://schemas.microsoft.com/office/powerpoint/2010/main" val="256090029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408299" y="255473"/>
            <a:ext cx="4206023" cy="615553"/>
          </a:xfrm>
          <a:prstGeom prst="rect">
            <a:avLst/>
          </a:prstGeom>
        </p:spPr>
        <p:txBody>
          <a:bodyPr wrap="none">
            <a:spAutoFit/>
          </a:bodyPr>
          <a:lstStyle/>
          <a:p>
            <a:r>
              <a:rPr lang="es-EC" sz="3400" dirty="0"/>
              <a:t>Módulo 5. Potencia AC</a:t>
            </a:r>
          </a:p>
        </p:txBody>
      </p:sp>
      <p:pic>
        <p:nvPicPr>
          <p:cNvPr id="9218" name="Picture 2" descr="http://assets.suredone.com/1726/media-photos/dis2261-schneider-square-d-atv28hu29n4u-altivar-28-15kw-2hp-380-500-v.jpg"/>
          <p:cNvPicPr>
            <a:picLocks noChangeAspect="1" noChangeArrowheads="1"/>
          </p:cNvPicPr>
          <p:nvPr/>
        </p:nvPicPr>
        <p:blipFill rotWithShape="1">
          <a:blip r:embed="rId2">
            <a:extLst>
              <a:ext uri="{28A0092B-C50C-407E-A947-70E740481C1C}">
                <a14:useLocalDpi xmlns:a14="http://schemas.microsoft.com/office/drawing/2010/main" val="0"/>
              </a:ext>
            </a:extLst>
          </a:blip>
          <a:srcRect t="13217" b="7764"/>
          <a:stretch/>
        </p:blipFill>
        <p:spPr bwMode="auto">
          <a:xfrm>
            <a:off x="1599368" y="1472773"/>
            <a:ext cx="3672419" cy="389079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a 3"/>
          <p:cNvGraphicFramePr>
            <a:graphicFrameLocks noGrp="1"/>
          </p:cNvGraphicFramePr>
          <p:nvPr>
            <p:extLst>
              <p:ext uri="{D42A27DB-BD31-4B8C-83A1-F6EECF244321}">
                <p14:modId xmlns:p14="http://schemas.microsoft.com/office/powerpoint/2010/main" val="224767993"/>
              </p:ext>
            </p:extLst>
          </p:nvPr>
        </p:nvGraphicFramePr>
        <p:xfrm>
          <a:off x="6116338" y="2190206"/>
          <a:ext cx="3966433" cy="2455930"/>
        </p:xfrm>
        <a:graphic>
          <a:graphicData uri="http://schemas.openxmlformats.org/drawingml/2006/table">
            <a:tbl>
              <a:tblPr firstRow="1" firstCol="1" bandRow="1">
                <a:tableStyleId>{7DF18680-E054-41AD-8BC1-D1AEF772440D}</a:tableStyleId>
              </a:tblPr>
              <a:tblGrid>
                <a:gridCol w="1817486">
                  <a:extLst>
                    <a:ext uri="{9D8B030D-6E8A-4147-A177-3AD203B41FA5}">
                      <a16:colId xmlns:a16="http://schemas.microsoft.com/office/drawing/2014/main" val="3305613097"/>
                    </a:ext>
                  </a:extLst>
                </a:gridCol>
                <a:gridCol w="2148947">
                  <a:extLst>
                    <a:ext uri="{9D8B030D-6E8A-4147-A177-3AD203B41FA5}">
                      <a16:colId xmlns:a16="http://schemas.microsoft.com/office/drawing/2014/main" val="1708078944"/>
                    </a:ext>
                  </a:extLst>
                </a:gridCol>
              </a:tblGrid>
              <a:tr h="344686">
                <a:tc>
                  <a:txBody>
                    <a:bodyPr/>
                    <a:lstStyle/>
                    <a:p>
                      <a:pPr algn="ctr">
                        <a:lnSpc>
                          <a:spcPct val="115000"/>
                        </a:lnSpc>
                        <a:spcAft>
                          <a:spcPts val="0"/>
                        </a:spcAft>
                      </a:pPr>
                      <a:r>
                        <a:rPr lang="es-EC" sz="1600">
                          <a:effectLst/>
                        </a:rPr>
                        <a:t>Ventajas</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600">
                          <a:effectLst/>
                        </a:rPr>
                        <a:t>Desventajas</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938596908"/>
                  </a:ext>
                </a:extLst>
              </a:tr>
              <a:tr h="344686">
                <a:tc>
                  <a:txBody>
                    <a:bodyPr/>
                    <a:lstStyle/>
                    <a:p>
                      <a:pPr algn="ctr">
                        <a:lnSpc>
                          <a:spcPct val="115000"/>
                        </a:lnSpc>
                        <a:spcAft>
                          <a:spcPts val="0"/>
                        </a:spcAft>
                      </a:pPr>
                      <a:r>
                        <a:rPr lang="es-EC" sz="1600">
                          <a:effectLst/>
                        </a:rPr>
                        <a:t>Controlabilidad</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600">
                          <a:effectLst/>
                        </a:rPr>
                        <a:t>Costosos</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684472314"/>
                  </a:ext>
                </a:extLst>
              </a:tr>
              <a:tr h="710936">
                <a:tc>
                  <a:txBody>
                    <a:bodyPr/>
                    <a:lstStyle/>
                    <a:p>
                      <a:pPr algn="ctr">
                        <a:lnSpc>
                          <a:spcPct val="115000"/>
                        </a:lnSpc>
                        <a:spcAft>
                          <a:spcPts val="0"/>
                        </a:spcAft>
                      </a:pPr>
                      <a:r>
                        <a:rPr lang="es-EC" sz="1600">
                          <a:effectLst/>
                        </a:rPr>
                        <a:t>Robustez</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600">
                          <a:effectLst/>
                        </a:rPr>
                        <a:t>Reduce la potencia óptima</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68698395"/>
                  </a:ext>
                </a:extLst>
              </a:tr>
              <a:tr h="344686">
                <a:tc>
                  <a:txBody>
                    <a:bodyPr/>
                    <a:lstStyle/>
                    <a:p>
                      <a:pPr algn="ctr">
                        <a:lnSpc>
                          <a:spcPct val="115000"/>
                        </a:lnSpc>
                        <a:spcAft>
                          <a:spcPts val="0"/>
                        </a:spcAft>
                      </a:pPr>
                      <a:r>
                        <a:rPr lang="es-EC" sz="1600">
                          <a:effectLst/>
                        </a:rPr>
                        <a:t>Comunicación</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996960233"/>
                  </a:ext>
                </a:extLst>
              </a:tr>
              <a:tr h="710936">
                <a:tc>
                  <a:txBody>
                    <a:bodyPr/>
                    <a:lstStyle/>
                    <a:p>
                      <a:pPr algn="ctr">
                        <a:lnSpc>
                          <a:spcPct val="115000"/>
                        </a:lnSpc>
                        <a:spcAft>
                          <a:spcPts val="0"/>
                        </a:spcAft>
                      </a:pPr>
                      <a:r>
                        <a:rPr lang="es-EC" sz="1600">
                          <a:effectLst/>
                        </a:rPr>
                        <a:t>Común en el mercado</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729184929"/>
                  </a:ext>
                </a:extLst>
              </a:tr>
            </a:tbl>
          </a:graphicData>
        </a:graphic>
      </p:graphicFrame>
    </p:spTree>
    <p:extLst>
      <p:ext uri="{BB962C8B-B14F-4D97-AF65-F5344CB8AC3E}">
        <p14:creationId xmlns:p14="http://schemas.microsoft.com/office/powerpoint/2010/main" val="420549609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408299" y="255473"/>
            <a:ext cx="4206023" cy="615553"/>
          </a:xfrm>
          <a:prstGeom prst="rect">
            <a:avLst/>
          </a:prstGeom>
        </p:spPr>
        <p:txBody>
          <a:bodyPr wrap="none">
            <a:spAutoFit/>
          </a:bodyPr>
          <a:lstStyle/>
          <a:p>
            <a:r>
              <a:rPr lang="es-EC" sz="3400" dirty="0"/>
              <a:t>Módulo 5. Potencia AC</a:t>
            </a:r>
          </a:p>
        </p:txBody>
      </p:sp>
      <p:pic>
        <p:nvPicPr>
          <p:cNvPr id="9218" name="Picture 2" descr="http://assets.suredone.com/1726/media-photos/dis2261-schneider-square-d-atv28hu29n4u-altivar-28-15kw-2hp-380-500-v.jpg"/>
          <p:cNvPicPr>
            <a:picLocks noChangeAspect="1" noChangeArrowheads="1"/>
          </p:cNvPicPr>
          <p:nvPr/>
        </p:nvPicPr>
        <p:blipFill rotWithShape="1">
          <a:blip r:embed="rId2">
            <a:extLst>
              <a:ext uri="{28A0092B-C50C-407E-A947-70E740481C1C}">
                <a14:useLocalDpi xmlns:a14="http://schemas.microsoft.com/office/drawing/2010/main" val="0"/>
              </a:ext>
            </a:extLst>
          </a:blip>
          <a:srcRect t="13217" b="7764"/>
          <a:stretch/>
        </p:blipFill>
        <p:spPr bwMode="auto">
          <a:xfrm>
            <a:off x="1132475" y="1893879"/>
            <a:ext cx="3183647" cy="337296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Diagrama 2"/>
          <p:cNvGraphicFramePr/>
          <p:nvPr>
            <p:extLst>
              <p:ext uri="{D42A27DB-BD31-4B8C-83A1-F6EECF244321}">
                <p14:modId xmlns:p14="http://schemas.microsoft.com/office/powerpoint/2010/main" val="4290773870"/>
              </p:ext>
            </p:extLst>
          </p:nvPr>
        </p:nvGraphicFramePr>
        <p:xfrm>
          <a:off x="3671186" y="1130333"/>
          <a:ext cx="4748629"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magen 3"/>
          <p:cNvPicPr>
            <a:picLocks noChangeAspect="1"/>
          </p:cNvPicPr>
          <p:nvPr/>
        </p:nvPicPr>
        <p:blipFill>
          <a:blip r:embed="rId8"/>
          <a:stretch>
            <a:fillRect/>
          </a:stretch>
        </p:blipFill>
        <p:spPr>
          <a:xfrm>
            <a:off x="7833815" y="1134977"/>
            <a:ext cx="3124711" cy="3197379"/>
          </a:xfrm>
          <a:prstGeom prst="rect">
            <a:avLst/>
          </a:prstGeom>
        </p:spPr>
      </p:pic>
      <p:pic>
        <p:nvPicPr>
          <p:cNvPr id="6" name="Imagen 5"/>
          <p:cNvPicPr>
            <a:picLocks noChangeAspect="1"/>
          </p:cNvPicPr>
          <p:nvPr/>
        </p:nvPicPr>
        <p:blipFill>
          <a:blip r:embed="rId9"/>
          <a:stretch>
            <a:fillRect/>
          </a:stretch>
        </p:blipFill>
        <p:spPr>
          <a:xfrm>
            <a:off x="7431746" y="4414059"/>
            <a:ext cx="4514850" cy="2162175"/>
          </a:xfrm>
          <a:prstGeom prst="rect">
            <a:avLst/>
          </a:prstGeom>
        </p:spPr>
      </p:pic>
    </p:spTree>
    <p:extLst>
      <p:ext uri="{BB962C8B-B14F-4D97-AF65-F5344CB8AC3E}">
        <p14:creationId xmlns:p14="http://schemas.microsoft.com/office/powerpoint/2010/main" val="58791715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408299" y="255473"/>
            <a:ext cx="9528891" cy="615553"/>
          </a:xfrm>
          <a:prstGeom prst="rect">
            <a:avLst/>
          </a:prstGeom>
        </p:spPr>
        <p:txBody>
          <a:bodyPr wrap="none">
            <a:spAutoFit/>
          </a:bodyPr>
          <a:lstStyle/>
          <a:p>
            <a:r>
              <a:rPr lang="es-EC" sz="3400" dirty="0"/>
              <a:t>Módulo 5. Potencia AC (convertidor PWM a Análoga)</a:t>
            </a:r>
          </a:p>
        </p:txBody>
      </p:sp>
      <p:cxnSp>
        <p:nvCxnSpPr>
          <p:cNvPr id="8" name="Conector recto de flecha 7"/>
          <p:cNvCxnSpPr/>
          <p:nvPr/>
        </p:nvCxnSpPr>
        <p:spPr>
          <a:xfrm>
            <a:off x="4971822" y="5396556"/>
            <a:ext cx="1400919" cy="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9" name="Imagen 8" descr="https://fbcdn-sphotos-g-a.akamaihd.net/hphotos-ak-xap1/v/t34.0-12/13384782_10209505880873494_1874541857_n.png?oh=bfed46a222fc7efd452938c8717211aa&amp;oe=5759424E&amp;__gda__=1465394787_753c1383947061ee8346351c019db018"/>
          <p:cNvPicPr/>
          <p:nvPr/>
        </p:nvPicPr>
        <p:blipFill>
          <a:blip r:embed="rId2">
            <a:extLst>
              <a:ext uri="{28A0092B-C50C-407E-A947-70E740481C1C}">
                <a14:useLocalDpi xmlns:a14="http://schemas.microsoft.com/office/drawing/2010/main" val="0"/>
              </a:ext>
            </a:extLst>
          </a:blip>
          <a:srcRect/>
          <a:stretch>
            <a:fillRect/>
          </a:stretch>
        </p:blipFill>
        <p:spPr bwMode="auto">
          <a:xfrm>
            <a:off x="2836372" y="871026"/>
            <a:ext cx="7775819" cy="3636580"/>
          </a:xfrm>
          <a:prstGeom prst="rect">
            <a:avLst/>
          </a:prstGeom>
          <a:noFill/>
          <a:ln>
            <a:noFill/>
          </a:ln>
        </p:spPr>
      </p:pic>
      <mc:AlternateContent xmlns:mc="http://schemas.openxmlformats.org/markup-compatibility/2006" xmlns:a14="http://schemas.microsoft.com/office/drawing/2010/main">
        <mc:Choice Requires="a14">
          <p:sp>
            <p:nvSpPr>
              <p:cNvPr id="4" name="Rectángulo 3"/>
              <p:cNvSpPr/>
              <p:nvPr/>
            </p:nvSpPr>
            <p:spPr>
              <a:xfrm>
                <a:off x="6943222" y="5121961"/>
                <a:ext cx="1945020" cy="66133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𝐶</m:t>
                      </m:r>
                      <m:r>
                        <a:rPr lang="es-EC" i="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1</m:t>
                          </m:r>
                        </m:num>
                        <m:den>
                          <m:r>
                            <a:rPr lang="es-EC" i="0">
                              <a:latin typeface="Cambria Math" panose="02040503050406030204" pitchFamily="18" charset="0"/>
                            </a:rPr>
                            <m:t>2</m:t>
                          </m:r>
                          <m:r>
                            <a:rPr lang="es-EC" i="1">
                              <a:latin typeface="Cambria Math" panose="02040503050406030204" pitchFamily="18" charset="0"/>
                            </a:rPr>
                            <m:t>𝜋</m:t>
                          </m:r>
                          <m:r>
                            <a:rPr lang="es-EC" i="1">
                              <a:latin typeface="Cambria Math" panose="02040503050406030204" pitchFamily="18" charset="0"/>
                            </a:rPr>
                            <m:t>𝑅𝑓</m:t>
                          </m:r>
                        </m:den>
                      </m:f>
                      <m:r>
                        <a:rPr lang="es-EC" i="0">
                          <a:latin typeface="Cambria Math" panose="02040503050406030204" pitchFamily="18" charset="0"/>
                        </a:rPr>
                        <m:t>≅1</m:t>
                      </m:r>
                      <m:r>
                        <a:rPr lang="es-EC" i="1">
                          <a:latin typeface="Cambria Math" panose="02040503050406030204" pitchFamily="18" charset="0"/>
                        </a:rPr>
                        <m:t>𝑢𝐹</m:t>
                      </m:r>
                    </m:oMath>
                  </m:oMathPara>
                </a14:m>
                <a:endParaRPr lang="es-EC" dirty="0"/>
              </a:p>
            </p:txBody>
          </p:sp>
        </mc:Choice>
        <mc:Fallback xmlns="">
          <p:sp>
            <p:nvSpPr>
              <p:cNvPr id="4" name="Rectángulo 3"/>
              <p:cNvSpPr>
                <a:spLocks noRot="1" noChangeAspect="1" noMove="1" noResize="1" noEditPoints="1" noAdjustHandles="1" noChangeArrowheads="1" noChangeShapeType="1" noTextEdit="1"/>
              </p:cNvSpPr>
              <p:nvPr/>
            </p:nvSpPr>
            <p:spPr>
              <a:xfrm>
                <a:off x="6943222" y="5121961"/>
                <a:ext cx="1945020" cy="661335"/>
              </a:xfrm>
              <a:prstGeom prst="rect">
                <a:avLst/>
              </a:prstGeom>
              <a:blipFill>
                <a:blip r:embed="rId3"/>
                <a:stretch>
                  <a:fillRect/>
                </a:stretch>
              </a:blipFill>
            </p:spPr>
            <p:txBody>
              <a:bodyPr/>
              <a:lstStyle/>
              <a:p>
                <a:r>
                  <a:rPr lang="es-EC">
                    <a:noFill/>
                  </a:rPr>
                  <a:t> </a:t>
                </a:r>
              </a:p>
            </p:txBody>
          </p:sp>
        </mc:Fallback>
      </mc:AlternateContent>
      <p:pic>
        <p:nvPicPr>
          <p:cNvPr id="5" name="Imagen 4"/>
          <p:cNvPicPr>
            <a:picLocks noChangeAspect="1"/>
          </p:cNvPicPr>
          <p:nvPr/>
        </p:nvPicPr>
        <p:blipFill>
          <a:blip r:embed="rId4"/>
          <a:stretch>
            <a:fillRect/>
          </a:stretch>
        </p:blipFill>
        <p:spPr>
          <a:xfrm>
            <a:off x="1156915" y="4159876"/>
            <a:ext cx="3639137" cy="2237776"/>
          </a:xfrm>
          <a:prstGeom prst="rect">
            <a:avLst/>
          </a:prstGeom>
        </p:spPr>
      </p:pic>
    </p:spTree>
    <p:extLst>
      <p:ext uri="{BB962C8B-B14F-4D97-AF65-F5344CB8AC3E}">
        <p14:creationId xmlns:p14="http://schemas.microsoft.com/office/powerpoint/2010/main" val="137847792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408299" y="255473"/>
            <a:ext cx="6490303" cy="615553"/>
          </a:xfrm>
          <a:prstGeom prst="rect">
            <a:avLst/>
          </a:prstGeom>
        </p:spPr>
        <p:txBody>
          <a:bodyPr wrap="none">
            <a:spAutoFit/>
          </a:bodyPr>
          <a:lstStyle/>
          <a:p>
            <a:r>
              <a:rPr lang="es-EC" sz="3400" dirty="0"/>
              <a:t>Módulo 6. Transmisión de potencia </a:t>
            </a:r>
          </a:p>
        </p:txBody>
      </p:sp>
      <p:sp>
        <p:nvSpPr>
          <p:cNvPr id="3" name="CuadroTexto 2"/>
          <p:cNvSpPr txBox="1"/>
          <p:nvPr/>
        </p:nvSpPr>
        <p:spPr>
          <a:xfrm>
            <a:off x="1677798" y="1333849"/>
            <a:ext cx="3389151" cy="1631216"/>
          </a:xfrm>
          <a:prstGeom prst="rect">
            <a:avLst/>
          </a:prstGeom>
          <a:noFill/>
        </p:spPr>
        <p:txBody>
          <a:bodyPr wrap="square" rtlCol="0">
            <a:spAutoFit/>
          </a:bodyPr>
          <a:lstStyle/>
          <a:p>
            <a:pPr algn="just"/>
            <a:r>
              <a:rPr lang="es-ES_tradnl" sz="2000" dirty="0"/>
              <a:t>Se selecciona un acoplamiento directo del eje del motor al eje de la máquina para el eje Y </a:t>
            </a:r>
            <a:r>
              <a:rPr lang="es-ES_tradnl" sz="2000" dirty="0" err="1"/>
              <a:t>y</a:t>
            </a:r>
            <a:r>
              <a:rPr lang="es-ES_tradnl" sz="2000" dirty="0"/>
              <a:t> el eje X por las ventajas de baja perdida de potencia.</a:t>
            </a:r>
            <a:endParaRPr lang="es-EC" sz="2000" dirty="0"/>
          </a:p>
        </p:txBody>
      </p:sp>
      <p:pic>
        <p:nvPicPr>
          <p:cNvPr id="4" name="Imagen 3"/>
          <p:cNvPicPr>
            <a:picLocks noChangeAspect="1"/>
          </p:cNvPicPr>
          <p:nvPr/>
        </p:nvPicPr>
        <p:blipFill>
          <a:blip r:embed="rId2"/>
          <a:stretch>
            <a:fillRect/>
          </a:stretch>
        </p:blipFill>
        <p:spPr>
          <a:xfrm>
            <a:off x="2034331" y="3847338"/>
            <a:ext cx="2449585" cy="211105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5" name="CuadroTexto 4"/>
          <p:cNvSpPr txBox="1"/>
          <p:nvPr/>
        </p:nvSpPr>
        <p:spPr>
          <a:xfrm>
            <a:off x="5968767" y="1333849"/>
            <a:ext cx="4920144" cy="2246769"/>
          </a:xfrm>
          <a:prstGeom prst="rect">
            <a:avLst/>
          </a:prstGeom>
          <a:noFill/>
        </p:spPr>
        <p:txBody>
          <a:bodyPr wrap="square" rtlCol="0">
            <a:spAutoFit/>
          </a:bodyPr>
          <a:lstStyle/>
          <a:p>
            <a:pPr algn="just"/>
            <a:r>
              <a:rPr lang="es-ES_tradnl" sz="2000" dirty="0"/>
              <a:t>Para el eje z, que es el motor con la mayor carga en el sistema, es necesario diseñar un sistema de reducción debido a que este motor está trabajando a su máxima capacidad y no se ha considerado un factor de seguridad.</a:t>
            </a:r>
            <a:endParaRPr lang="es-EC" sz="2000" dirty="0"/>
          </a:p>
          <a:p>
            <a:endParaRPr lang="es-EC" sz="2000" dirty="0"/>
          </a:p>
        </p:txBody>
      </p:sp>
      <p:pic>
        <p:nvPicPr>
          <p:cNvPr id="6" name="Imagen 5" descr="C:\Users\lenin\OneDrive\Imágenes\Capturas de pantalla\2016-05-27.png"/>
          <p:cNvPicPr/>
          <p:nvPr/>
        </p:nvPicPr>
        <p:blipFill rotWithShape="1">
          <a:blip r:embed="rId3" cstate="print">
            <a:extLst>
              <a:ext uri="{28A0092B-C50C-407E-A947-70E740481C1C}">
                <a14:useLocalDpi xmlns:a14="http://schemas.microsoft.com/office/drawing/2010/main" val="0"/>
              </a:ext>
            </a:extLst>
          </a:blip>
          <a:srcRect l="36754" t="27063" r="25775" b="12814"/>
          <a:stretch/>
        </p:blipFill>
        <p:spPr bwMode="auto">
          <a:xfrm>
            <a:off x="7014188" y="3580618"/>
            <a:ext cx="2829301" cy="2577800"/>
          </a:xfrm>
          <a:prstGeom prst="rect">
            <a:avLst/>
          </a:prstGeom>
          <a:solidFill>
            <a:srgbClr val="FFFFFF">
              <a:shade val="85000"/>
            </a:srgbClr>
          </a:solidFill>
          <a:ln w="88900" cap="sq">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40787926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408299" y="255473"/>
            <a:ext cx="6879704" cy="615553"/>
          </a:xfrm>
          <a:prstGeom prst="rect">
            <a:avLst/>
          </a:prstGeom>
        </p:spPr>
        <p:txBody>
          <a:bodyPr wrap="none">
            <a:spAutoFit/>
          </a:bodyPr>
          <a:lstStyle/>
          <a:p>
            <a:r>
              <a:rPr lang="es-EC" sz="3400" dirty="0"/>
              <a:t>Transmisión de potencia para ejes X,Y </a:t>
            </a:r>
          </a:p>
        </p:txBody>
      </p:sp>
      <mc:AlternateContent xmlns:mc="http://schemas.openxmlformats.org/markup-compatibility/2006" xmlns:a14="http://schemas.microsoft.com/office/drawing/2010/main">
        <mc:Choice Requires="a14">
          <p:sp>
            <p:nvSpPr>
              <p:cNvPr id="4" name="Rectángulo 3"/>
              <p:cNvSpPr/>
              <p:nvPr/>
            </p:nvSpPr>
            <p:spPr>
              <a:xfrm>
                <a:off x="1408299" y="1406734"/>
                <a:ext cx="5554563" cy="1296893"/>
              </a:xfrm>
              <a:prstGeom prst="rect">
                <a:avLst/>
              </a:prstGeom>
            </p:spPr>
            <p:txBody>
              <a:bodyPr wrap="square">
                <a:spAutoFit/>
              </a:bodyPr>
              <a:lstStyle/>
              <a:p>
                <a:pPr indent="180340" algn="just">
                  <a:lnSpc>
                    <a:spcPct val="150000"/>
                  </a:lnSpc>
                  <a:spcBef>
                    <a:spcPts val="1200"/>
                  </a:spcBef>
                  <a:spcAft>
                    <a:spcPts val="1200"/>
                  </a:spcAft>
                </a:pPr>
                <a:r>
                  <a:rPr lang="es-ES_tradnl" dirty="0">
                    <a:latin typeface="Times New Roman" panose="02020603050405020304" pitchFamily="18" charset="0"/>
                    <a:ea typeface="Arial" panose="020B0604020202020204" pitchFamily="34" charset="0"/>
                  </a:rPr>
                  <a:t>Momento en el eje Y sin carga:	</a:t>
                </a:r>
                <a14:m>
                  <m:oMath xmlns:m="http://schemas.openxmlformats.org/officeDocument/2006/math">
                    <m:r>
                      <a:rPr lang="es-ES_tradnl" i="1">
                        <a:latin typeface="Cambria Math" panose="02040503050406030204" pitchFamily="18" charset="0"/>
                        <a:ea typeface="Arial" panose="020B0604020202020204" pitchFamily="34" charset="0"/>
                      </a:rPr>
                      <m:t> </m:t>
                    </m:r>
                    <m:sSub>
                      <m:sSubPr>
                        <m:ctrlPr>
                          <a:rPr lang="es-EC" i="1">
                            <a:latin typeface="Cambria Math" panose="02040503050406030204" pitchFamily="18" charset="0"/>
                            <a:ea typeface="Arial" panose="020B0604020202020204" pitchFamily="34" charset="0"/>
                          </a:rPr>
                        </m:ctrlPr>
                      </m:sSubPr>
                      <m:e>
                        <m:r>
                          <a:rPr lang="es-ES_tradnl" i="1">
                            <a:latin typeface="Cambria Math" panose="02040503050406030204" pitchFamily="18" charset="0"/>
                            <a:ea typeface="Arial" panose="020B0604020202020204" pitchFamily="34" charset="0"/>
                          </a:rPr>
                          <m:t>𝑇</m:t>
                        </m:r>
                      </m:e>
                      <m:sub>
                        <m:r>
                          <a:rPr lang="es-ES_tradnl" i="1">
                            <a:latin typeface="Cambria Math" panose="02040503050406030204" pitchFamily="18" charset="0"/>
                            <a:ea typeface="Arial" panose="020B0604020202020204" pitchFamily="34" charset="0"/>
                          </a:rPr>
                          <m:t>𝑦</m:t>
                        </m:r>
                      </m:sub>
                    </m:sSub>
                    <m:r>
                      <a:rPr lang="es-ES_tradnl" i="1">
                        <a:latin typeface="Cambria Math" panose="02040503050406030204" pitchFamily="18" charset="0"/>
                        <a:ea typeface="Arial" panose="020B0604020202020204" pitchFamily="34" charset="0"/>
                      </a:rPr>
                      <m:t>=3 </m:t>
                    </m:r>
                    <m:r>
                      <a:rPr lang="es-ES_tradnl" i="1">
                        <a:latin typeface="Cambria Math" panose="02040503050406030204" pitchFamily="18" charset="0"/>
                        <a:ea typeface="Arial" panose="020B0604020202020204" pitchFamily="34" charset="0"/>
                      </a:rPr>
                      <m:t>𝑁𝑚</m:t>
                    </m:r>
                  </m:oMath>
                </a14:m>
                <a:endParaRPr lang="es-EC" dirty="0">
                  <a:latin typeface="Times New Roman" panose="02020603050405020304" pitchFamily="18" charset="0"/>
                  <a:ea typeface="Arial" panose="020B0604020202020204" pitchFamily="34" charset="0"/>
                </a:endParaRPr>
              </a:p>
              <a:p>
                <a:pPr indent="180340" algn="just">
                  <a:lnSpc>
                    <a:spcPct val="150000"/>
                  </a:lnSpc>
                  <a:spcBef>
                    <a:spcPts val="1200"/>
                  </a:spcBef>
                  <a:spcAft>
                    <a:spcPts val="1200"/>
                  </a:spcAft>
                </a:pPr>
                <a:r>
                  <a:rPr lang="es-ES_tradnl" dirty="0">
                    <a:latin typeface="Times New Roman" panose="02020603050405020304" pitchFamily="18" charset="0"/>
                    <a:ea typeface="Arial" panose="020B0604020202020204" pitchFamily="34" charset="0"/>
                  </a:rPr>
                  <a:t>Fuerza de corte en Y:		</a:t>
                </a:r>
                <a14:m>
                  <m:oMath xmlns:m="http://schemas.openxmlformats.org/officeDocument/2006/math">
                    <m:sSub>
                      <m:sSubPr>
                        <m:ctrlPr>
                          <a:rPr lang="es-EC" i="1">
                            <a:latin typeface="Cambria Math" panose="02040503050406030204" pitchFamily="18" charset="0"/>
                            <a:ea typeface="Arial" panose="020B0604020202020204" pitchFamily="34" charset="0"/>
                          </a:rPr>
                        </m:ctrlPr>
                      </m:sSubPr>
                      <m:e>
                        <m:r>
                          <a:rPr lang="es-ES_tradnl" i="1">
                            <a:latin typeface="Cambria Math" panose="02040503050406030204" pitchFamily="18" charset="0"/>
                            <a:ea typeface="Arial" panose="020B0604020202020204" pitchFamily="34" charset="0"/>
                          </a:rPr>
                          <m:t>𝐹</m:t>
                        </m:r>
                      </m:e>
                      <m:sub>
                        <m:r>
                          <a:rPr lang="es-ES_tradnl" i="1">
                            <a:latin typeface="Cambria Math" panose="02040503050406030204" pitchFamily="18" charset="0"/>
                            <a:ea typeface="Arial" panose="020B0604020202020204" pitchFamily="34" charset="0"/>
                          </a:rPr>
                          <m:t>𝑦</m:t>
                        </m:r>
                      </m:sub>
                    </m:sSub>
                    <m:r>
                      <a:rPr lang="es-ES_tradnl" i="1">
                        <a:latin typeface="Cambria Math" panose="02040503050406030204" pitchFamily="18" charset="0"/>
                        <a:ea typeface="Arial" panose="020B0604020202020204" pitchFamily="34" charset="0"/>
                      </a:rPr>
                      <m:t>=49.8</m:t>
                    </m:r>
                    <m:r>
                      <a:rPr lang="es-ES_tradnl" i="1">
                        <a:latin typeface="Cambria Math" panose="02040503050406030204" pitchFamily="18" charset="0"/>
                        <a:ea typeface="Arial" panose="020B0604020202020204" pitchFamily="34" charset="0"/>
                      </a:rPr>
                      <m:t>𝑁</m:t>
                    </m:r>
                  </m:oMath>
                </a14:m>
                <a:endParaRPr lang="es-EC" dirty="0">
                  <a:latin typeface="Times New Roman" panose="02020603050405020304" pitchFamily="18" charset="0"/>
                  <a:ea typeface="Arial" panose="020B0604020202020204" pitchFamily="34" charset="0"/>
                </a:endParaRPr>
              </a:p>
            </p:txBody>
          </p:sp>
        </mc:Choice>
        <mc:Fallback xmlns="">
          <p:sp>
            <p:nvSpPr>
              <p:cNvPr id="4" name="Rectángulo 3"/>
              <p:cNvSpPr>
                <a:spLocks noRot="1" noChangeAspect="1" noMove="1" noResize="1" noEditPoints="1" noAdjustHandles="1" noChangeArrowheads="1" noChangeShapeType="1" noTextEdit="1"/>
              </p:cNvSpPr>
              <p:nvPr/>
            </p:nvSpPr>
            <p:spPr>
              <a:xfrm>
                <a:off x="1408299" y="1406734"/>
                <a:ext cx="5554563" cy="1296893"/>
              </a:xfrm>
              <a:prstGeom prst="rect">
                <a:avLst/>
              </a:prstGeom>
              <a:blipFill>
                <a:blip r:embed="rId2"/>
                <a:stretch>
                  <a:fillRect b="-1878"/>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6" name="Rectángulo 5"/>
              <p:cNvSpPr/>
              <p:nvPr/>
            </p:nvSpPr>
            <p:spPr>
              <a:xfrm>
                <a:off x="1854041" y="3483677"/>
                <a:ext cx="4222310" cy="7087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𝑇</m:t>
                          </m:r>
                        </m:e>
                        <m:sub>
                          <m:r>
                            <a:rPr lang="es-EC" i="1">
                              <a:latin typeface="Cambria Math" panose="02040503050406030204" pitchFamily="18" charset="0"/>
                            </a:rPr>
                            <m:t>𝑟</m:t>
                          </m:r>
                        </m:sub>
                      </m:sSub>
                      <m:r>
                        <a:rPr lang="es-EC" i="0">
                          <a:latin typeface="Cambria Math" panose="02040503050406030204" pitchFamily="18" charset="0"/>
                        </a:rPr>
                        <m:t>= </m:t>
                      </m:r>
                      <m:sSub>
                        <m:sSubPr>
                          <m:ctrlPr>
                            <a:rPr lang="es-EC" i="1">
                              <a:latin typeface="Cambria Math" panose="02040503050406030204" pitchFamily="18" charset="0"/>
                            </a:rPr>
                          </m:ctrlPr>
                        </m:sSubPr>
                        <m:e>
                          <m:r>
                            <a:rPr lang="es-EC" i="1">
                              <a:latin typeface="Cambria Math" panose="02040503050406030204" pitchFamily="18" charset="0"/>
                            </a:rPr>
                            <m:t>𝐹</m:t>
                          </m:r>
                        </m:e>
                        <m:sub>
                          <m:r>
                            <a:rPr lang="es-EC" i="1">
                              <a:latin typeface="Cambria Math" panose="02040503050406030204" pitchFamily="18" charset="0"/>
                            </a:rPr>
                            <m:t>𝑧</m:t>
                          </m:r>
                        </m:sub>
                      </m:sSub>
                      <m:r>
                        <a:rPr lang="es-EC" i="0">
                          <a:latin typeface="Cambria Math" panose="02040503050406030204" pitchFamily="18" charset="0"/>
                        </a:rPr>
                        <m:t>∗</m:t>
                      </m:r>
                      <m:d>
                        <m:dPr>
                          <m:begChr m:val="["/>
                          <m:endChr m:val="]"/>
                          <m:ctrlPr>
                            <a:rPr lang="es-EC" i="1">
                              <a:latin typeface="Cambria Math" panose="02040503050406030204" pitchFamily="18" charset="0"/>
                            </a:rPr>
                          </m:ctrlPr>
                        </m:dPr>
                        <m:e>
                          <m:f>
                            <m:fPr>
                              <m:ctrlPr>
                                <a:rPr lang="es-EC" i="1">
                                  <a:latin typeface="Cambria Math" panose="02040503050406030204" pitchFamily="18" charset="0"/>
                                </a:rPr>
                              </m:ctrlPr>
                            </m:fPr>
                            <m:num>
                              <m:r>
                                <a:rPr lang="es-EC" i="1">
                                  <a:latin typeface="Cambria Math" panose="02040503050406030204" pitchFamily="18" charset="0"/>
                                </a:rPr>
                                <m:t>h</m:t>
                              </m:r>
                            </m:num>
                            <m:den>
                              <m:r>
                                <a:rPr lang="es-EC" i="0">
                                  <a:latin typeface="Cambria Math" panose="02040503050406030204" pitchFamily="18" charset="0"/>
                                </a:rPr>
                                <m:t>2∗</m:t>
                              </m:r>
                              <m:r>
                                <a:rPr lang="es-EC" i="1">
                                  <a:latin typeface="Cambria Math" panose="02040503050406030204" pitchFamily="18" charset="0"/>
                                </a:rPr>
                                <m:t>𝜋</m:t>
                              </m:r>
                              <m:r>
                                <a:rPr lang="es-EC" i="0">
                                  <a:latin typeface="Cambria Math" panose="02040503050406030204" pitchFamily="18" charset="0"/>
                                </a:rPr>
                                <m:t>∗</m:t>
                              </m:r>
                              <m:r>
                                <a:rPr lang="es-EC" i="1">
                                  <a:latin typeface="Cambria Math" panose="02040503050406030204" pitchFamily="18" charset="0"/>
                                </a:rPr>
                                <m:t>𝑛</m:t>
                              </m:r>
                            </m:den>
                          </m:f>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𝑟</m:t>
                              </m:r>
                            </m:e>
                            <m:sub>
                              <m:r>
                                <a:rPr lang="es-EC" i="1">
                                  <a:latin typeface="Cambria Math" panose="02040503050406030204" pitchFamily="18" charset="0"/>
                                </a:rPr>
                                <m:t>𝑏</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𝜇</m:t>
                              </m:r>
                            </m:e>
                            <m:sub>
                              <m:r>
                                <a:rPr lang="es-EC" i="1">
                                  <a:latin typeface="Cambria Math" panose="02040503050406030204" pitchFamily="18" charset="0"/>
                                </a:rPr>
                                <m:t>𝐷</m:t>
                              </m:r>
                            </m:sub>
                          </m:sSub>
                        </m:e>
                      </m:d>
                      <m:r>
                        <a:rPr lang="es-EC" i="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1</m:t>
                          </m:r>
                        </m:num>
                        <m:den>
                          <m:r>
                            <a:rPr lang="es-EC" i="1">
                              <a:latin typeface="Cambria Math" panose="02040503050406030204" pitchFamily="18" charset="0"/>
                            </a:rPr>
                            <m:t>𝑖</m:t>
                          </m:r>
                        </m:den>
                      </m:f>
                      <m:r>
                        <a:rPr lang="es-EC" i="0">
                          <a:latin typeface="Cambria Math" panose="02040503050406030204" pitchFamily="18" charset="0"/>
                        </a:rPr>
                        <m:t>  </m:t>
                      </m:r>
                      <m:r>
                        <a:rPr lang="es-EC" i="1">
                          <a:latin typeface="Cambria Math" panose="02040503050406030204" pitchFamily="18" charset="0"/>
                        </a:rPr>
                        <m:t>𝑁𝑚𝑚</m:t>
                      </m:r>
                    </m:oMath>
                  </m:oMathPara>
                </a14:m>
                <a:endParaRPr lang="es-EC" dirty="0"/>
              </a:p>
            </p:txBody>
          </p:sp>
        </mc:Choice>
        <mc:Fallback xmlns="">
          <p:sp>
            <p:nvSpPr>
              <p:cNvPr id="6" name="Rectángulo 5"/>
              <p:cNvSpPr>
                <a:spLocks noRot="1" noChangeAspect="1" noMove="1" noResize="1" noEditPoints="1" noAdjustHandles="1" noChangeArrowheads="1" noChangeShapeType="1" noTextEdit="1"/>
              </p:cNvSpPr>
              <p:nvPr/>
            </p:nvSpPr>
            <p:spPr>
              <a:xfrm>
                <a:off x="1854041" y="3483677"/>
                <a:ext cx="4222310" cy="708720"/>
              </a:xfrm>
              <a:prstGeom prst="rect">
                <a:avLst/>
              </a:prstGeom>
              <a:blipFill>
                <a:blip r:embed="rId3"/>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7" name="Rectángulo 6"/>
              <p:cNvSpPr/>
              <p:nvPr/>
            </p:nvSpPr>
            <p:spPr>
              <a:xfrm>
                <a:off x="7071919" y="3330578"/>
                <a:ext cx="5659773" cy="2585323"/>
              </a:xfrm>
              <a:prstGeom prst="rect">
                <a:avLst/>
              </a:prstGeom>
            </p:spPr>
            <p:txBody>
              <a:bodyPr wrap="square">
                <a:spAutoFit/>
              </a:bodyPr>
              <a:lstStyle/>
              <a:p>
                <a:pPr marL="228600" algn="just">
                  <a:lnSpc>
                    <a:spcPct val="150000"/>
                  </a:lnSpc>
                  <a:spcAft>
                    <a:spcPts val="0"/>
                  </a:spcAft>
                </a:pPr>
                <a:r>
                  <a:rPr lang="es-ES_tradnl" dirty="0">
                    <a:latin typeface="Times New Roman" panose="02020603050405020304" pitchFamily="18" charset="0"/>
                    <a:ea typeface="Arial" panose="020B0604020202020204" pitchFamily="34" charset="0"/>
                    <a:cs typeface="Times New Roman" panose="02020603050405020304" pitchFamily="18" charset="0"/>
                  </a:rPr>
                  <a:t>Donde:</a:t>
                </a: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algn="just">
                  <a:lnSpc>
                    <a:spcPct val="150000"/>
                  </a:lnSpc>
                  <a:spcAft>
                    <a:spcPts val="0"/>
                  </a:spcAft>
                </a:pPr>
                <a14:m>
                  <m:oMath xmlns:m="http://schemas.openxmlformats.org/officeDocument/2006/math">
                    <m:r>
                      <a:rPr lang="es-ES_tradnl" i="1">
                        <a:latin typeface="Cambria Math" panose="02040503050406030204" pitchFamily="18" charset="0"/>
                        <a:ea typeface="Arial" panose="020B0604020202020204" pitchFamily="34" charset="0"/>
                        <a:cs typeface="Times New Roman" panose="02020603050405020304" pitchFamily="18" charset="0"/>
                      </a:rPr>
                      <m:t>𝐹</m:t>
                    </m:r>
                  </m:oMath>
                </a14:m>
                <a:r>
                  <a:rPr lang="es-ES_tradnl" dirty="0">
                    <a:latin typeface="Times New Roman" panose="02020603050405020304" pitchFamily="18" charset="0"/>
                    <a:ea typeface="Arial" panose="020B0604020202020204" pitchFamily="34" charset="0"/>
                    <a:cs typeface="Times New Roman" panose="02020603050405020304" pitchFamily="18" charset="0"/>
                  </a:rPr>
                  <a:t>: Fuerza total.</a:t>
                </a: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algn="just">
                  <a:lnSpc>
                    <a:spcPct val="150000"/>
                  </a:lnSpc>
                  <a:spcAft>
                    <a:spcPts val="0"/>
                  </a:spcAft>
                </a:pPr>
                <a14:m>
                  <m:oMath xmlns:m="http://schemas.openxmlformats.org/officeDocument/2006/math">
                    <m:r>
                      <a:rPr lang="es-ES_tradnl" i="1">
                        <a:latin typeface="Cambria Math" panose="02040503050406030204" pitchFamily="18" charset="0"/>
                        <a:ea typeface="Arial" panose="020B0604020202020204" pitchFamily="34" charset="0"/>
                        <a:cs typeface="Times New Roman" panose="02020603050405020304" pitchFamily="18" charset="0"/>
                      </a:rPr>
                      <m:t>h</m:t>
                    </m:r>
                  </m:oMath>
                </a14:m>
                <a:r>
                  <a:rPr lang="es-ES_tradnl" dirty="0">
                    <a:latin typeface="Times New Roman" panose="02020603050405020304" pitchFamily="18" charset="0"/>
                    <a:ea typeface="Arial" panose="020B0604020202020204" pitchFamily="34" charset="0"/>
                    <a:cs typeface="Times New Roman" panose="02020603050405020304" pitchFamily="18" charset="0"/>
                  </a:rPr>
                  <a:t>: paso del tornillo de potencia.</a:t>
                </a: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algn="just">
                  <a:lnSpc>
                    <a:spcPct val="150000"/>
                  </a:lnSpc>
                  <a:spcAft>
                    <a:spcPts val="0"/>
                  </a:spcAft>
                </a:pPr>
                <a14:m>
                  <m:oMath xmlns:m="http://schemas.openxmlformats.org/officeDocument/2006/math">
                    <m:sSub>
                      <m:sSubPr>
                        <m:ctrlPr>
                          <a:rPr lang="es-EC" i="1">
                            <a:latin typeface="Cambria Math" panose="02040503050406030204" pitchFamily="18" charset="0"/>
                            <a:ea typeface="Arial" panose="020B0604020202020204" pitchFamily="34" charset="0"/>
                            <a:cs typeface="Times New Roman" panose="02020603050405020304" pitchFamily="18" charset="0"/>
                          </a:rPr>
                        </m:ctrlPr>
                      </m:sSubPr>
                      <m:e>
                        <m:r>
                          <a:rPr lang="es-ES_tradnl" i="1">
                            <a:latin typeface="Cambria Math" panose="02040503050406030204" pitchFamily="18" charset="0"/>
                            <a:ea typeface="Arial" panose="020B0604020202020204" pitchFamily="34" charset="0"/>
                            <a:cs typeface="Times New Roman" panose="02020603050405020304" pitchFamily="18" charset="0"/>
                          </a:rPr>
                          <m:t>𝑟</m:t>
                        </m:r>
                      </m:e>
                      <m:sub>
                        <m:r>
                          <a:rPr lang="es-ES_tradnl" i="1">
                            <a:latin typeface="Cambria Math" panose="02040503050406030204" pitchFamily="18" charset="0"/>
                            <a:ea typeface="Arial" panose="020B0604020202020204" pitchFamily="34" charset="0"/>
                            <a:cs typeface="Times New Roman" panose="02020603050405020304" pitchFamily="18" charset="0"/>
                          </a:rPr>
                          <m:t>𝐵</m:t>
                        </m:r>
                      </m:sub>
                    </m:sSub>
                  </m:oMath>
                </a14:m>
                <a:r>
                  <a:rPr lang="es-ES_tradnl" dirty="0">
                    <a:latin typeface="Times New Roman" panose="02020603050405020304" pitchFamily="18" charset="0"/>
                    <a:ea typeface="Arial" panose="020B0604020202020204" pitchFamily="34" charset="0"/>
                    <a:cs typeface="Times New Roman" panose="02020603050405020304" pitchFamily="18" charset="0"/>
                  </a:rPr>
                  <a:t>: radio del tornillo de potencia.</a:t>
                </a: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algn="just">
                  <a:lnSpc>
                    <a:spcPct val="150000"/>
                  </a:lnSpc>
                  <a:spcAft>
                    <a:spcPts val="0"/>
                  </a:spcAft>
                </a:pPr>
                <a14:m>
                  <m:oMath xmlns:m="http://schemas.openxmlformats.org/officeDocument/2006/math">
                    <m:sSub>
                      <m:sSubPr>
                        <m:ctrlPr>
                          <a:rPr lang="es-EC" i="1">
                            <a:latin typeface="Cambria Math" panose="02040503050406030204" pitchFamily="18" charset="0"/>
                            <a:ea typeface="Arial" panose="020B0604020202020204" pitchFamily="34" charset="0"/>
                            <a:cs typeface="Times New Roman" panose="02020603050405020304" pitchFamily="18" charset="0"/>
                          </a:rPr>
                        </m:ctrlPr>
                      </m:sSubPr>
                      <m:e>
                        <m:r>
                          <a:rPr lang="es-ES_tradnl" i="1">
                            <a:latin typeface="Cambria Math" panose="02040503050406030204" pitchFamily="18" charset="0"/>
                            <a:ea typeface="Arial" panose="020B0604020202020204" pitchFamily="34" charset="0"/>
                            <a:cs typeface="Times New Roman" panose="02020603050405020304" pitchFamily="18" charset="0"/>
                          </a:rPr>
                          <m:t>𝑈</m:t>
                        </m:r>
                      </m:e>
                      <m:sub>
                        <m:r>
                          <a:rPr lang="es-ES_tradnl" i="1">
                            <a:latin typeface="Cambria Math" panose="02040503050406030204" pitchFamily="18" charset="0"/>
                            <a:ea typeface="Arial" panose="020B0604020202020204" pitchFamily="34" charset="0"/>
                            <a:cs typeface="Times New Roman" panose="02020603050405020304" pitchFamily="18" charset="0"/>
                          </a:rPr>
                          <m:t>𝐵</m:t>
                        </m:r>
                      </m:sub>
                    </m:sSub>
                  </m:oMath>
                </a14:m>
                <a:r>
                  <a:rPr lang="es-ES_tradnl" dirty="0">
                    <a:latin typeface="Times New Roman" panose="02020603050405020304" pitchFamily="18" charset="0"/>
                    <a:ea typeface="Arial" panose="020B0604020202020204" pitchFamily="34" charset="0"/>
                    <a:cs typeface="Times New Roman" panose="02020603050405020304" pitchFamily="18" charset="0"/>
                  </a:rPr>
                  <a:t>: coeficiente de fricción del tornillo de potencia.</a:t>
                </a: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algn="just">
                  <a:lnSpc>
                    <a:spcPct val="150000"/>
                  </a:lnSpc>
                  <a:spcAft>
                    <a:spcPts val="1000"/>
                  </a:spcAft>
                </a:pPr>
                <a14:m>
                  <m:oMath xmlns:m="http://schemas.openxmlformats.org/officeDocument/2006/math">
                    <m:r>
                      <a:rPr lang="es-ES_tradnl" i="1">
                        <a:latin typeface="Cambria Math" panose="02040503050406030204" pitchFamily="18" charset="0"/>
                        <a:ea typeface="Arial" panose="020B0604020202020204" pitchFamily="34" charset="0"/>
                        <a:cs typeface="Times New Roman" panose="02020603050405020304" pitchFamily="18" charset="0"/>
                      </a:rPr>
                      <m:t>𝑖</m:t>
                    </m:r>
                  </m:oMath>
                </a14:m>
                <a:r>
                  <a:rPr lang="es-ES_tradnl" dirty="0">
                    <a:latin typeface="Times New Roman" panose="02020603050405020304" pitchFamily="18" charset="0"/>
                    <a:ea typeface="Arial" panose="020B0604020202020204" pitchFamily="34" charset="0"/>
                    <a:cs typeface="Times New Roman" panose="02020603050405020304" pitchFamily="18" charset="0"/>
                  </a:rPr>
                  <a:t>: relación de transmisión.</a:t>
                </a: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mc:Choice>
        <mc:Fallback xmlns="">
          <p:sp>
            <p:nvSpPr>
              <p:cNvPr id="7" name="Rectángulo 6"/>
              <p:cNvSpPr>
                <a:spLocks noRot="1" noChangeAspect="1" noMove="1" noResize="1" noEditPoints="1" noAdjustHandles="1" noChangeArrowheads="1" noChangeShapeType="1" noTextEdit="1"/>
              </p:cNvSpPr>
              <p:nvPr/>
            </p:nvSpPr>
            <p:spPr>
              <a:xfrm>
                <a:off x="7071919" y="3330578"/>
                <a:ext cx="5659773" cy="2585323"/>
              </a:xfrm>
              <a:prstGeom prst="rect">
                <a:avLst/>
              </a:prstGeom>
              <a:blipFill>
                <a:blip r:embed="rId4"/>
                <a:stretch>
                  <a:fillRect b="-943"/>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8" name="Rectángulo 7"/>
              <p:cNvSpPr/>
              <p:nvPr/>
            </p:nvSpPr>
            <p:spPr>
              <a:xfrm>
                <a:off x="975919" y="4547887"/>
                <a:ext cx="6096000" cy="1752724"/>
              </a:xfrm>
              <a:prstGeom prst="rect">
                <a:avLst/>
              </a:prstGeom>
            </p:spPr>
            <p:txBody>
              <a:bodyPr>
                <a:spAutoFit/>
              </a:bodyPr>
              <a:lstStyle/>
              <a:p>
                <a:pPr>
                  <a:lnSpc>
                    <a:spcPct val="115000"/>
                  </a:lnSpc>
                  <a:spcAft>
                    <a:spcPts val="1000"/>
                  </a:spcAft>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ea typeface="Times New Roman" panose="02020603050405020304" pitchFamily="18" charset="0"/>
                              <a:cs typeface="Times New Roman" panose="02020603050405020304" pitchFamily="18" charset="0"/>
                            </a:rPr>
                          </m:ctrlPr>
                        </m:sSubPr>
                        <m:e>
                          <m:r>
                            <a:rPr lang="es-ES_tradnl" i="1">
                              <a:latin typeface="Cambria Math" panose="02040503050406030204" pitchFamily="18" charset="0"/>
                              <a:ea typeface="Times New Roman" panose="02020603050405020304" pitchFamily="18" charset="0"/>
                              <a:cs typeface="Times New Roman" panose="02020603050405020304" pitchFamily="18" charset="0"/>
                            </a:rPr>
                            <m:t>𝑇</m:t>
                          </m:r>
                        </m:e>
                        <m:sub>
                          <m:r>
                            <a:rPr lang="es-ES_tradnl" i="1">
                              <a:latin typeface="Cambria Math" panose="02040503050406030204" pitchFamily="18" charset="0"/>
                              <a:ea typeface="Times New Roman" panose="02020603050405020304" pitchFamily="18" charset="0"/>
                              <a:cs typeface="Times New Roman" panose="02020603050405020304" pitchFamily="18" charset="0"/>
                            </a:rPr>
                            <m:t>𝑟</m:t>
                          </m:r>
                        </m:sub>
                      </m:sSub>
                      <m:r>
                        <a:rPr lang="es-ES_tradnl" i="1">
                          <a:latin typeface="Cambria Math" panose="02040503050406030204" pitchFamily="18" charset="0"/>
                          <a:ea typeface="Times New Roman" panose="02020603050405020304" pitchFamily="18" charset="0"/>
                          <a:cs typeface="Times New Roman" panose="02020603050405020304" pitchFamily="18" charset="0"/>
                        </a:rPr>
                        <m:t>= 49.8∗</m:t>
                      </m:r>
                      <m:d>
                        <m:dPr>
                          <m:begChr m:val="["/>
                          <m:endChr m:val="]"/>
                          <m:ctrlPr>
                            <a:rPr lang="es-EC" i="1">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s-EC" i="1">
                                  <a:latin typeface="Cambria Math" panose="02040503050406030204" pitchFamily="18" charset="0"/>
                                  <a:ea typeface="Times New Roman" panose="02020603050405020304" pitchFamily="18" charset="0"/>
                                  <a:cs typeface="Times New Roman" panose="02020603050405020304" pitchFamily="18" charset="0"/>
                                </a:rPr>
                              </m:ctrlPr>
                            </m:fPr>
                            <m:num>
                              <m:r>
                                <a:rPr lang="es-ES_tradnl" i="1">
                                  <a:latin typeface="Cambria Math" panose="02040503050406030204" pitchFamily="18" charset="0"/>
                                  <a:ea typeface="Times New Roman" panose="02020603050405020304" pitchFamily="18" charset="0"/>
                                  <a:cs typeface="Times New Roman" panose="02020603050405020304" pitchFamily="18" charset="0"/>
                                </a:rPr>
                                <m:t>3</m:t>
                              </m:r>
                            </m:num>
                            <m:den>
                              <m:r>
                                <a:rPr lang="es-ES_tradnl" i="1">
                                  <a:latin typeface="Cambria Math" panose="02040503050406030204" pitchFamily="18" charset="0"/>
                                  <a:ea typeface="Times New Roman" panose="02020603050405020304" pitchFamily="18" charset="0"/>
                                  <a:cs typeface="Times New Roman" panose="02020603050405020304" pitchFamily="18" charset="0"/>
                                </a:rPr>
                                <m:t>2∗</m:t>
                              </m:r>
                              <m:r>
                                <a:rPr lang="es-ES_tradnl" i="1">
                                  <a:latin typeface="Cambria Math" panose="02040503050406030204" pitchFamily="18" charset="0"/>
                                  <a:ea typeface="Times New Roman" panose="02020603050405020304" pitchFamily="18" charset="0"/>
                                  <a:cs typeface="Times New Roman" panose="02020603050405020304" pitchFamily="18" charset="0"/>
                                </a:rPr>
                                <m:t>𝜋</m:t>
                              </m:r>
                              <m:r>
                                <a:rPr lang="es-ES_tradnl" i="1">
                                  <a:latin typeface="Cambria Math" panose="02040503050406030204" pitchFamily="18" charset="0"/>
                                  <a:ea typeface="Times New Roman" panose="02020603050405020304" pitchFamily="18" charset="0"/>
                                  <a:cs typeface="Times New Roman" panose="02020603050405020304" pitchFamily="18" charset="0"/>
                                </a:rPr>
                                <m:t>∗0,3</m:t>
                              </m:r>
                            </m:den>
                          </m:f>
                          <m:r>
                            <a:rPr lang="es-ES_tradnl" i="1">
                              <a:latin typeface="Cambria Math" panose="02040503050406030204" pitchFamily="18" charset="0"/>
                              <a:ea typeface="Times New Roman" panose="02020603050405020304" pitchFamily="18" charset="0"/>
                              <a:cs typeface="Times New Roman" panose="02020603050405020304" pitchFamily="18" charset="0"/>
                            </a:rPr>
                            <m:t>+</m:t>
                          </m:r>
                          <m:d>
                            <m:dPr>
                              <m:ctrlPr>
                                <a:rPr lang="es-ES_tradnl" i="1">
                                  <a:latin typeface="Cambria Math" panose="02040503050406030204" pitchFamily="18" charset="0"/>
                                  <a:ea typeface="Times New Roman" panose="02020603050405020304" pitchFamily="18" charset="0"/>
                                  <a:cs typeface="Times New Roman" panose="02020603050405020304" pitchFamily="18" charset="0"/>
                                </a:rPr>
                              </m:ctrlPr>
                            </m:dPr>
                            <m:e>
                              <m:r>
                                <a:rPr lang="es-ES_tradnl" i="1">
                                  <a:latin typeface="Cambria Math" panose="02040503050406030204" pitchFamily="18" charset="0"/>
                                  <a:ea typeface="Times New Roman" panose="02020603050405020304" pitchFamily="18" charset="0"/>
                                  <a:cs typeface="Times New Roman" panose="02020603050405020304" pitchFamily="18" charset="0"/>
                                </a:rPr>
                                <m:t>15,8</m:t>
                              </m:r>
                            </m:e>
                          </m:d>
                          <m:r>
                            <a:rPr lang="es-ES_tradnl" i="1">
                              <a:latin typeface="Cambria Math" panose="02040503050406030204" pitchFamily="18" charset="0"/>
                              <a:ea typeface="Times New Roman" panose="02020603050405020304" pitchFamily="18" charset="0"/>
                              <a:cs typeface="Times New Roman" panose="02020603050405020304" pitchFamily="18" charset="0"/>
                            </a:rPr>
                            <m:t>∗</m:t>
                          </m:r>
                          <m:d>
                            <m:dPr>
                              <m:ctrlPr>
                                <a:rPr lang="es-ES_tradnl" i="1">
                                  <a:latin typeface="Cambria Math" panose="02040503050406030204" pitchFamily="18" charset="0"/>
                                  <a:ea typeface="Times New Roman" panose="02020603050405020304" pitchFamily="18" charset="0"/>
                                  <a:cs typeface="Times New Roman" panose="02020603050405020304" pitchFamily="18" charset="0"/>
                                </a:rPr>
                              </m:ctrlPr>
                            </m:dPr>
                            <m:e>
                              <m:r>
                                <a:rPr lang="es-ES_tradnl" i="1">
                                  <a:latin typeface="Cambria Math" panose="02040503050406030204" pitchFamily="18" charset="0"/>
                                  <a:ea typeface="Times New Roman" panose="02020603050405020304" pitchFamily="18" charset="0"/>
                                  <a:cs typeface="Times New Roman" panose="02020603050405020304" pitchFamily="18" charset="0"/>
                                </a:rPr>
                                <m:t>0,15</m:t>
                              </m:r>
                            </m:e>
                          </m:d>
                        </m:e>
                      </m:d>
                      <m:r>
                        <a:rPr lang="es-ES_tradnl" i="1">
                          <a:latin typeface="Cambria Math" panose="02040503050406030204" pitchFamily="18" charset="0"/>
                          <a:ea typeface="Times New Roman" panose="02020603050405020304" pitchFamily="18" charset="0"/>
                          <a:cs typeface="Times New Roman" panose="02020603050405020304" pitchFamily="18" charset="0"/>
                        </a:rPr>
                        <m:t>∗</m:t>
                      </m:r>
                      <m:f>
                        <m:fPr>
                          <m:ctrlPr>
                            <a:rPr lang="es-EC" i="1">
                              <a:latin typeface="Cambria Math" panose="02040503050406030204" pitchFamily="18" charset="0"/>
                              <a:ea typeface="Times New Roman" panose="02020603050405020304" pitchFamily="18" charset="0"/>
                              <a:cs typeface="Times New Roman" panose="02020603050405020304" pitchFamily="18" charset="0"/>
                            </a:rPr>
                          </m:ctrlPr>
                        </m:fPr>
                        <m:num>
                          <m:r>
                            <a:rPr lang="es-ES_tradnl" i="1">
                              <a:latin typeface="Cambria Math" panose="02040503050406030204" pitchFamily="18" charset="0"/>
                              <a:ea typeface="Times New Roman" panose="02020603050405020304" pitchFamily="18" charset="0"/>
                              <a:cs typeface="Times New Roman" panose="02020603050405020304" pitchFamily="18" charset="0"/>
                            </a:rPr>
                            <m:t>5</m:t>
                          </m:r>
                        </m:num>
                        <m:den>
                          <m:r>
                            <a:rPr lang="es-ES_tradnl" i="1">
                              <a:latin typeface="Cambria Math" panose="02040503050406030204" pitchFamily="18" charset="0"/>
                              <a:ea typeface="Times New Roman" panose="02020603050405020304" pitchFamily="18" charset="0"/>
                              <a:cs typeface="Times New Roman" panose="02020603050405020304" pitchFamily="18" charset="0"/>
                            </a:rPr>
                            <m:t>2</m:t>
                          </m:r>
                        </m:den>
                      </m:f>
                      <m:r>
                        <a:rPr lang="es-ES_tradnl" i="1">
                          <a:latin typeface="Cambria Math" panose="02040503050406030204" pitchFamily="18" charset="0"/>
                          <a:ea typeface="Times New Roman" panose="02020603050405020304" pitchFamily="18" charset="0"/>
                          <a:cs typeface="Times New Roman" panose="02020603050405020304" pitchFamily="18" charset="0"/>
                        </a:rPr>
                        <m:t>  </m:t>
                      </m:r>
                      <m:r>
                        <a:rPr lang="es-ES_tradnl" i="1">
                          <a:latin typeface="Cambria Math" panose="02040503050406030204" pitchFamily="18" charset="0"/>
                          <a:ea typeface="Times New Roman" panose="02020603050405020304" pitchFamily="18" charset="0"/>
                          <a:cs typeface="Times New Roman" panose="02020603050405020304" pitchFamily="18" charset="0"/>
                        </a:rPr>
                        <m:t>𝑁𝑚𝑚</m:t>
                      </m:r>
                    </m:oMath>
                  </m:oMathPara>
                </a14:m>
                <a:endParaRPr lang="es-EC"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endParaRPr lang="es-EC"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ea typeface="Times New Roman" panose="02020603050405020304" pitchFamily="18" charset="0"/>
                              <a:cs typeface="Times New Roman" panose="02020603050405020304" pitchFamily="18" charset="0"/>
                            </a:rPr>
                          </m:ctrlPr>
                        </m:sSubPr>
                        <m:e>
                          <m:r>
                            <a:rPr lang="es-ES_tradnl" i="1">
                              <a:latin typeface="Cambria Math" panose="02040503050406030204" pitchFamily="18" charset="0"/>
                              <a:ea typeface="Times New Roman" panose="02020603050405020304" pitchFamily="18" charset="0"/>
                              <a:cs typeface="Times New Roman" panose="02020603050405020304" pitchFamily="18" charset="0"/>
                            </a:rPr>
                            <m:t>𝑇</m:t>
                          </m:r>
                        </m:e>
                        <m:sub>
                          <m:r>
                            <a:rPr lang="es-ES_tradnl" i="1">
                              <a:latin typeface="Cambria Math" panose="02040503050406030204" pitchFamily="18" charset="0"/>
                              <a:ea typeface="Times New Roman" panose="02020603050405020304" pitchFamily="18" charset="0"/>
                              <a:cs typeface="Times New Roman" panose="02020603050405020304" pitchFamily="18" charset="0"/>
                            </a:rPr>
                            <m:t>𝑟</m:t>
                          </m:r>
                        </m:sub>
                      </m:sSub>
                      <m:r>
                        <a:rPr lang="es-ES_tradnl" i="1">
                          <a:latin typeface="Cambria Math" panose="02040503050406030204" pitchFamily="18" charset="0"/>
                          <a:ea typeface="Times New Roman" panose="02020603050405020304" pitchFamily="18" charset="0"/>
                          <a:cs typeface="Times New Roman" panose="02020603050405020304" pitchFamily="18" charset="0"/>
                        </a:rPr>
                        <m:t>=493,21 </m:t>
                      </m:r>
                      <m:r>
                        <a:rPr lang="es-ES_tradnl" i="1">
                          <a:latin typeface="Cambria Math" panose="02040503050406030204" pitchFamily="18" charset="0"/>
                          <a:ea typeface="Times New Roman" panose="02020603050405020304" pitchFamily="18" charset="0"/>
                          <a:cs typeface="Times New Roman" panose="02020603050405020304" pitchFamily="18" charset="0"/>
                        </a:rPr>
                        <m:t>𝑁𝑚𝑚</m:t>
                      </m:r>
                      <m:r>
                        <a:rPr lang="es-ES_tradnl" i="1">
                          <a:latin typeface="Cambria Math" panose="02040503050406030204" pitchFamily="18" charset="0"/>
                          <a:ea typeface="Times New Roman" panose="02020603050405020304" pitchFamily="18" charset="0"/>
                          <a:cs typeface="Times New Roman" panose="02020603050405020304" pitchFamily="18" charset="0"/>
                        </a:rPr>
                        <m:t>=0,5 </m:t>
                      </m:r>
                      <m:r>
                        <a:rPr lang="es-ES_tradnl" i="1">
                          <a:latin typeface="Cambria Math" panose="02040503050406030204" pitchFamily="18" charset="0"/>
                          <a:ea typeface="Times New Roman" panose="02020603050405020304" pitchFamily="18" charset="0"/>
                          <a:cs typeface="Times New Roman" panose="02020603050405020304" pitchFamily="18" charset="0"/>
                        </a:rPr>
                        <m:t>𝑁𝑚</m:t>
                      </m:r>
                    </m:oMath>
                  </m:oMathPara>
                </a14:m>
                <a:endParaRPr lang="es-EC" dirty="0">
                  <a:latin typeface="Calibri" panose="020F0502020204030204" pitchFamily="34" charset="0"/>
                  <a:ea typeface="Times New Roman" panose="02020603050405020304" pitchFamily="18" charset="0"/>
                  <a:cs typeface="Times New Roman" panose="02020603050405020304" pitchFamily="18" charset="0"/>
                </a:endParaRPr>
              </a:p>
            </p:txBody>
          </p:sp>
        </mc:Choice>
        <mc:Fallback xmlns="">
          <p:sp>
            <p:nvSpPr>
              <p:cNvPr id="8" name="Rectángulo 7"/>
              <p:cNvSpPr>
                <a:spLocks noRot="1" noChangeAspect="1" noMove="1" noResize="1" noEditPoints="1" noAdjustHandles="1" noChangeArrowheads="1" noChangeShapeType="1" noTextEdit="1"/>
              </p:cNvSpPr>
              <p:nvPr/>
            </p:nvSpPr>
            <p:spPr>
              <a:xfrm>
                <a:off x="975919" y="4547887"/>
                <a:ext cx="6096000" cy="1752724"/>
              </a:xfrm>
              <a:prstGeom prst="rect">
                <a:avLst/>
              </a:prstGeom>
              <a:blipFill>
                <a:blip r:embed="rId5"/>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36986430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Rectángulo 2"/>
              <p:cNvSpPr/>
              <p:nvPr/>
            </p:nvSpPr>
            <p:spPr>
              <a:xfrm>
                <a:off x="3618452" y="2678832"/>
                <a:ext cx="6096000" cy="2313582"/>
              </a:xfrm>
              <a:prstGeom prst="rect">
                <a:avLst/>
              </a:prstGeom>
            </p:spPr>
            <p:txBody>
              <a:bodyPr>
                <a:spAutoFit/>
              </a:bodyPr>
              <a:lstStyle/>
              <a:p>
                <a:pPr marL="228600" algn="just">
                  <a:lnSpc>
                    <a:spcPct val="150000"/>
                  </a:lnSpc>
                  <a:spcAft>
                    <a:spcPts val="0"/>
                  </a:spcAft>
                </a:pPr>
                <a:r>
                  <a:rPr lang="es-ES_tradnl" dirty="0">
                    <a:latin typeface="Times New Roman" panose="02020603050405020304" pitchFamily="18" charset="0"/>
                    <a:ea typeface="Arial" panose="020B0604020202020204" pitchFamily="34" charset="0"/>
                    <a:cs typeface="Times New Roman" panose="02020603050405020304" pitchFamily="18" charset="0"/>
                  </a:rPr>
                  <a:t>Torque máximo:		</a:t>
                </a:r>
                <a14:m>
                  <m:oMath xmlns:m="http://schemas.openxmlformats.org/officeDocument/2006/math">
                    <m:r>
                      <a:rPr lang="es-EC" b="0" i="0" smtClean="0">
                        <a:latin typeface="Cambria Math" panose="02040503050406030204" pitchFamily="18" charset="0"/>
                        <a:ea typeface="Arial" panose="020B0604020202020204" pitchFamily="34" charset="0"/>
                        <a:cs typeface="Times New Roman" panose="02020603050405020304" pitchFamily="18" charset="0"/>
                      </a:rPr>
                      <m:t>  </m:t>
                    </m:r>
                    <m:r>
                      <a:rPr lang="es-ES_tradnl" i="1">
                        <a:latin typeface="Cambria Math" panose="02040503050406030204" pitchFamily="18" charset="0"/>
                        <a:ea typeface="Arial" panose="020B0604020202020204" pitchFamily="34" charset="0"/>
                        <a:cs typeface="Times New Roman" panose="02020603050405020304" pitchFamily="18" charset="0"/>
                      </a:rPr>
                      <m:t>𝜏</m:t>
                    </m:r>
                    <m:r>
                      <a:rPr lang="es-ES_tradnl">
                        <a:latin typeface="Cambria Math" panose="02040503050406030204" pitchFamily="18" charset="0"/>
                        <a:ea typeface="Arial" panose="020B0604020202020204" pitchFamily="34" charset="0"/>
                        <a:cs typeface="Times New Roman" panose="02020603050405020304" pitchFamily="18" charset="0"/>
                      </a:rPr>
                      <m:t>=3 </m:t>
                    </m:r>
                    <m:r>
                      <a:rPr lang="es-ES_tradnl" i="1">
                        <a:latin typeface="Cambria Math" panose="02040503050406030204" pitchFamily="18" charset="0"/>
                        <a:ea typeface="Arial" panose="020B0604020202020204" pitchFamily="34" charset="0"/>
                        <a:cs typeface="Times New Roman" panose="02020603050405020304" pitchFamily="18" charset="0"/>
                      </a:rPr>
                      <m:t>𝑁𝑚</m:t>
                    </m:r>
                    <m:r>
                      <a:rPr lang="es-ES_tradnl">
                        <a:latin typeface="Cambria Math" panose="02040503050406030204" pitchFamily="18" charset="0"/>
                        <a:ea typeface="Arial" panose="020B0604020202020204" pitchFamily="34" charset="0"/>
                        <a:cs typeface="Times New Roman" panose="02020603050405020304" pitchFamily="18" charset="0"/>
                      </a:rPr>
                      <m:t>+0,5 </m:t>
                    </m:r>
                    <m:r>
                      <a:rPr lang="es-ES_tradnl" i="1">
                        <a:latin typeface="Cambria Math" panose="02040503050406030204" pitchFamily="18" charset="0"/>
                        <a:ea typeface="Arial" panose="020B0604020202020204" pitchFamily="34" charset="0"/>
                        <a:cs typeface="Times New Roman" panose="02020603050405020304" pitchFamily="18" charset="0"/>
                      </a:rPr>
                      <m:t>𝑁𝑚</m:t>
                    </m:r>
                  </m:oMath>
                </a14:m>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algn="just">
                  <a:lnSpc>
                    <a:spcPct val="150000"/>
                  </a:lnSpc>
                  <a:spcAft>
                    <a:spcPts val="0"/>
                  </a:spcAft>
                </a:pPr>
                <a:r>
                  <a:rPr lang="es-ES_tradnl" dirty="0">
                    <a:latin typeface="Times New Roman" panose="02020603050405020304" pitchFamily="18" charset="0"/>
                    <a:ea typeface="Arial" panose="020B0604020202020204" pitchFamily="34" charset="0"/>
                    <a:cs typeface="Times New Roman" panose="02020603050405020304" pitchFamily="18" charset="0"/>
                  </a:rPr>
                  <a:t>Velocidad angular máxima:  </a:t>
                </a:r>
                <a14:m>
                  <m:oMath xmlns:m="http://schemas.openxmlformats.org/officeDocument/2006/math">
                    <m:r>
                      <a:rPr lang="es-ES_tradnl" i="1">
                        <a:latin typeface="Cambria Math" panose="02040503050406030204" pitchFamily="18" charset="0"/>
                        <a:ea typeface="Arial" panose="020B0604020202020204" pitchFamily="34" charset="0"/>
                        <a:cs typeface="Times New Roman" panose="02020603050405020304" pitchFamily="18" charset="0"/>
                      </a:rPr>
                      <m:t>𝜔</m:t>
                    </m:r>
                    <m:r>
                      <a:rPr lang="es-ES_tradnl">
                        <a:latin typeface="Cambria Math" panose="02040503050406030204" pitchFamily="18" charset="0"/>
                        <a:ea typeface="Arial" panose="020B0604020202020204" pitchFamily="34" charset="0"/>
                        <a:cs typeface="Times New Roman" panose="02020603050405020304" pitchFamily="18" charset="0"/>
                      </a:rPr>
                      <m:t>=80 </m:t>
                    </m:r>
                    <m:r>
                      <a:rPr lang="es-ES_tradnl" i="1">
                        <a:latin typeface="Cambria Math" panose="02040503050406030204" pitchFamily="18" charset="0"/>
                        <a:ea typeface="Arial" panose="020B0604020202020204" pitchFamily="34" charset="0"/>
                        <a:cs typeface="Times New Roman" panose="02020603050405020304" pitchFamily="18" charset="0"/>
                      </a:rPr>
                      <m:t>𝑟𝑝𝑚</m:t>
                    </m:r>
                    <m:r>
                      <a:rPr lang="es-ES_tradnl">
                        <a:latin typeface="Cambria Math" panose="02040503050406030204" pitchFamily="18" charset="0"/>
                        <a:ea typeface="Arial" panose="020B0604020202020204" pitchFamily="34" charset="0"/>
                        <a:cs typeface="Times New Roman" panose="02020603050405020304" pitchFamily="18" charset="0"/>
                      </a:rPr>
                      <m:t>=8,37 </m:t>
                    </m:r>
                    <m:f>
                      <m:fPr>
                        <m:type m:val="skw"/>
                        <m:ctrlPr>
                          <a:rPr lang="es-EC" i="1">
                            <a:latin typeface="Cambria Math" panose="02040503050406030204" pitchFamily="18" charset="0"/>
                            <a:ea typeface="Arial" panose="020B0604020202020204" pitchFamily="34" charset="0"/>
                            <a:cs typeface="Times New Roman" panose="02020603050405020304" pitchFamily="18" charset="0"/>
                          </a:rPr>
                        </m:ctrlPr>
                      </m:fPr>
                      <m:num>
                        <m:r>
                          <a:rPr lang="es-ES_tradnl" i="1">
                            <a:latin typeface="Cambria Math" panose="02040503050406030204" pitchFamily="18" charset="0"/>
                            <a:ea typeface="Arial" panose="020B0604020202020204" pitchFamily="34" charset="0"/>
                            <a:cs typeface="Times New Roman" panose="02020603050405020304" pitchFamily="18" charset="0"/>
                          </a:rPr>
                          <m:t>𝑟𝑎𝑑</m:t>
                        </m:r>
                      </m:num>
                      <m:den>
                        <m:r>
                          <a:rPr lang="es-ES_tradnl" i="1">
                            <a:latin typeface="Cambria Math" panose="02040503050406030204" pitchFamily="18" charset="0"/>
                            <a:ea typeface="Arial" panose="020B0604020202020204" pitchFamily="34" charset="0"/>
                            <a:cs typeface="Times New Roman" panose="02020603050405020304" pitchFamily="18" charset="0"/>
                          </a:rPr>
                          <m:t>𝑠</m:t>
                        </m:r>
                      </m:den>
                    </m:f>
                  </m:oMath>
                </a14:m>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algn="just">
                  <a:lnSpc>
                    <a:spcPct val="150000"/>
                  </a:lnSpc>
                  <a:spcAft>
                    <a:spcPts val="0"/>
                  </a:spcAft>
                </a:pPr>
                <a:r>
                  <a:rPr lang="es-ES_tradnl" dirty="0">
                    <a:latin typeface="Times New Roman" panose="02020603050405020304" pitchFamily="18" charset="0"/>
                    <a:ea typeface="Arial" panose="020B0604020202020204" pitchFamily="34" charset="0"/>
                    <a:cs typeface="Times New Roman" panose="02020603050405020304" pitchFamily="18" charset="0"/>
                  </a:rPr>
                  <a:t>Potencia máxima:</a:t>
                </a: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algn="just">
                  <a:lnSpc>
                    <a:spcPct val="150000"/>
                  </a:lnSpc>
                  <a:spcAft>
                    <a:spcPts val="0"/>
                  </a:spcAft>
                </a:pPr>
                <a:r>
                  <a:rPr lang="es-ES_tradnl" dirty="0">
                    <a:latin typeface="Times New Roman" panose="02020603050405020304" pitchFamily="18" charset="0"/>
                    <a:ea typeface="Arial" panose="020B0604020202020204" pitchFamily="34" charset="0"/>
                    <a:cs typeface="Times New Roman" panose="02020603050405020304" pitchFamily="18" charset="0"/>
                  </a:rPr>
                  <a:t> </a:t>
                </a: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algn="just">
                  <a:lnSpc>
                    <a:spcPct val="150000"/>
                  </a:lnSpc>
                  <a:spcAft>
                    <a:spcPts val="1000"/>
                  </a:spcAft>
                </a:pPr>
                <a14:m>
                  <m:oMathPara xmlns:m="http://schemas.openxmlformats.org/officeDocument/2006/math">
                    <m:oMathParaPr>
                      <m:jc m:val="centerGroup"/>
                    </m:oMathParaPr>
                    <m:oMath xmlns:m="http://schemas.openxmlformats.org/officeDocument/2006/math">
                      <m:r>
                        <a:rPr lang="es-ES_tradnl" sz="1600" i="1">
                          <a:effectLst/>
                          <a:latin typeface="Cambria Math" panose="02040503050406030204" pitchFamily="18" charset="0"/>
                          <a:ea typeface="Times New Roman" panose="02020603050405020304" pitchFamily="18" charset="0"/>
                          <a:cs typeface="Times New Roman" panose="02020603050405020304" pitchFamily="18" charset="0"/>
                        </a:rPr>
                        <m:t>𝑃</m:t>
                      </m:r>
                      <m:r>
                        <a:rPr lang="es-ES_tradnl" sz="1600" i="1">
                          <a:effectLst/>
                          <a:latin typeface="Cambria Math" panose="02040503050406030204" pitchFamily="18" charset="0"/>
                          <a:ea typeface="Times New Roman" panose="02020603050405020304" pitchFamily="18" charset="0"/>
                          <a:cs typeface="Times New Roman" panose="02020603050405020304" pitchFamily="18" charset="0"/>
                        </a:rPr>
                        <m:t>=</m:t>
                      </m:r>
                      <m:r>
                        <a:rPr lang="es-ES_tradnl" sz="1600" i="1">
                          <a:effectLst/>
                          <a:latin typeface="Cambria Math" panose="02040503050406030204" pitchFamily="18" charset="0"/>
                          <a:ea typeface="Times New Roman" panose="02020603050405020304" pitchFamily="18" charset="0"/>
                          <a:cs typeface="Times New Roman" panose="02020603050405020304" pitchFamily="18" charset="0"/>
                        </a:rPr>
                        <m:t>𝜏</m:t>
                      </m:r>
                      <m:r>
                        <a:rPr lang="es-ES_tradnl" sz="1600" i="1">
                          <a:effectLst/>
                          <a:latin typeface="Cambria Math" panose="02040503050406030204" pitchFamily="18" charset="0"/>
                          <a:ea typeface="Times New Roman" panose="02020603050405020304" pitchFamily="18" charset="0"/>
                          <a:cs typeface="Times New Roman" panose="02020603050405020304" pitchFamily="18" charset="0"/>
                        </a:rPr>
                        <m:t>∗</m:t>
                      </m:r>
                      <m:r>
                        <a:rPr lang="es-ES_tradnl" sz="1600" i="1">
                          <a:effectLst/>
                          <a:latin typeface="Cambria Math" panose="02040503050406030204" pitchFamily="18" charset="0"/>
                          <a:ea typeface="Times New Roman" panose="02020603050405020304" pitchFamily="18" charset="0"/>
                          <a:cs typeface="Times New Roman" panose="02020603050405020304" pitchFamily="18" charset="0"/>
                        </a:rPr>
                        <m:t>𝜔</m:t>
                      </m:r>
                      <m:r>
                        <a:rPr lang="es-ES_tradnl" sz="1600" i="1">
                          <a:effectLst/>
                          <a:latin typeface="Cambria Math" panose="02040503050406030204" pitchFamily="18" charset="0"/>
                          <a:ea typeface="Times New Roman" panose="02020603050405020304" pitchFamily="18" charset="0"/>
                          <a:cs typeface="Times New Roman" panose="02020603050405020304" pitchFamily="18" charset="0"/>
                        </a:rPr>
                        <m:t>=3.5 </m:t>
                      </m:r>
                      <m:r>
                        <a:rPr lang="es-ES_tradnl" sz="1600" i="1">
                          <a:effectLst/>
                          <a:latin typeface="Cambria Math" panose="02040503050406030204" pitchFamily="18" charset="0"/>
                          <a:ea typeface="Times New Roman" panose="02020603050405020304" pitchFamily="18" charset="0"/>
                          <a:cs typeface="Times New Roman" panose="02020603050405020304" pitchFamily="18" charset="0"/>
                        </a:rPr>
                        <m:t>𝑁𝑚</m:t>
                      </m:r>
                      <m:r>
                        <a:rPr lang="es-ES_tradnl" sz="1600" i="1">
                          <a:effectLst/>
                          <a:latin typeface="Cambria Math" panose="02040503050406030204" pitchFamily="18" charset="0"/>
                          <a:ea typeface="Times New Roman" panose="02020603050405020304" pitchFamily="18" charset="0"/>
                          <a:cs typeface="Times New Roman" panose="02020603050405020304" pitchFamily="18" charset="0"/>
                        </a:rPr>
                        <m:t>∗8,37</m:t>
                      </m:r>
                      <m:f>
                        <m:fPr>
                          <m:type m:val="skw"/>
                          <m:ctrlPr>
                            <a:rPr lang="es-EC" sz="1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s-ES_tradnl" sz="1600" i="1">
                              <a:effectLst/>
                              <a:latin typeface="Cambria Math" panose="02040503050406030204" pitchFamily="18" charset="0"/>
                              <a:ea typeface="Times New Roman" panose="02020603050405020304" pitchFamily="18" charset="0"/>
                              <a:cs typeface="Times New Roman" panose="02020603050405020304" pitchFamily="18" charset="0"/>
                            </a:rPr>
                            <m:t>𝑟𝑎𝑑</m:t>
                          </m:r>
                        </m:num>
                        <m:den>
                          <m:r>
                            <a:rPr lang="es-ES_tradnl" sz="1600" i="1">
                              <a:effectLst/>
                              <a:latin typeface="Cambria Math" panose="02040503050406030204" pitchFamily="18" charset="0"/>
                              <a:ea typeface="Times New Roman" panose="02020603050405020304" pitchFamily="18" charset="0"/>
                              <a:cs typeface="Times New Roman" panose="02020603050405020304" pitchFamily="18" charset="0"/>
                            </a:rPr>
                            <m:t>𝑠</m:t>
                          </m:r>
                        </m:den>
                      </m:f>
                      <m:r>
                        <a:rPr lang="es-ES_tradnl" sz="1600" i="1">
                          <a:effectLst/>
                          <a:latin typeface="Cambria Math" panose="02040503050406030204" pitchFamily="18" charset="0"/>
                          <a:ea typeface="Times New Roman" panose="02020603050405020304" pitchFamily="18" charset="0"/>
                          <a:cs typeface="Times New Roman" panose="02020603050405020304" pitchFamily="18" charset="0"/>
                        </a:rPr>
                        <m:t>=29.3 </m:t>
                      </m:r>
                      <m:r>
                        <a:rPr lang="es-ES_tradnl" sz="1600" i="1">
                          <a:effectLst/>
                          <a:latin typeface="Cambria Math" panose="02040503050406030204" pitchFamily="18" charset="0"/>
                          <a:ea typeface="Times New Roman" panose="02020603050405020304" pitchFamily="18" charset="0"/>
                          <a:cs typeface="Times New Roman" panose="02020603050405020304" pitchFamily="18" charset="0"/>
                        </a:rPr>
                        <m:t>𝑤𝑎𝑡</m:t>
                      </m:r>
                      <m:r>
                        <a:rPr lang="es-ES_tradnl" sz="1600" i="1">
                          <a:effectLst/>
                          <a:latin typeface="Cambria Math" panose="02040503050406030204" pitchFamily="18" charset="0"/>
                          <a:ea typeface="Times New Roman" panose="02020603050405020304" pitchFamily="18" charset="0"/>
                          <a:cs typeface="Times New Roman" panose="02020603050405020304" pitchFamily="18" charset="0"/>
                        </a:rPr>
                        <m:t>=0.04</m:t>
                      </m:r>
                      <m:r>
                        <a:rPr lang="es-ES_tradnl" sz="1600" i="1">
                          <a:effectLst/>
                          <a:latin typeface="Cambria Math" panose="02040503050406030204" pitchFamily="18" charset="0"/>
                          <a:ea typeface="Times New Roman" panose="02020603050405020304" pitchFamily="18" charset="0"/>
                          <a:cs typeface="Times New Roman" panose="02020603050405020304" pitchFamily="18" charset="0"/>
                        </a:rPr>
                        <m:t>𝐻𝑃</m:t>
                      </m:r>
                    </m:oMath>
                  </m:oMathPara>
                </a14:m>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mc:Choice>
        <mc:Fallback xmlns="">
          <p:sp>
            <p:nvSpPr>
              <p:cNvPr id="3" name="Rectángulo 2"/>
              <p:cNvSpPr>
                <a:spLocks noRot="1" noChangeAspect="1" noMove="1" noResize="1" noEditPoints="1" noAdjustHandles="1" noChangeArrowheads="1" noChangeShapeType="1" noTextEdit="1"/>
              </p:cNvSpPr>
              <p:nvPr/>
            </p:nvSpPr>
            <p:spPr>
              <a:xfrm>
                <a:off x="3618452" y="2678832"/>
                <a:ext cx="6096000" cy="2313582"/>
              </a:xfrm>
              <a:prstGeom prst="rect">
                <a:avLst/>
              </a:prstGeom>
              <a:blipFill>
                <a:blip r:embed="rId2"/>
                <a:stretch>
                  <a:fillRect r="-200"/>
                </a:stretch>
              </a:blipFill>
            </p:spPr>
            <p:txBody>
              <a:bodyPr/>
              <a:lstStyle/>
              <a:p>
                <a:r>
                  <a:rPr lang="es-EC">
                    <a:noFill/>
                  </a:rPr>
                  <a:t> </a:t>
                </a:r>
              </a:p>
            </p:txBody>
          </p:sp>
        </mc:Fallback>
      </mc:AlternateContent>
      <p:sp>
        <p:nvSpPr>
          <p:cNvPr id="4" name="Rectángulo 3"/>
          <p:cNvSpPr/>
          <p:nvPr/>
        </p:nvSpPr>
        <p:spPr>
          <a:xfrm>
            <a:off x="1408299" y="255473"/>
            <a:ext cx="6879704" cy="615553"/>
          </a:xfrm>
          <a:prstGeom prst="rect">
            <a:avLst/>
          </a:prstGeom>
        </p:spPr>
        <p:txBody>
          <a:bodyPr wrap="none">
            <a:spAutoFit/>
          </a:bodyPr>
          <a:lstStyle/>
          <a:p>
            <a:r>
              <a:rPr lang="es-EC" sz="3400" dirty="0"/>
              <a:t>Transmisión de potencia para ejes X,Y </a:t>
            </a:r>
          </a:p>
        </p:txBody>
      </p:sp>
      <p:sp>
        <p:nvSpPr>
          <p:cNvPr id="5" name="Rectángulo 4"/>
          <p:cNvSpPr/>
          <p:nvPr/>
        </p:nvSpPr>
        <p:spPr>
          <a:xfrm>
            <a:off x="1724809" y="5249986"/>
            <a:ext cx="8688200" cy="646331"/>
          </a:xfrm>
          <a:prstGeom prst="rect">
            <a:avLst/>
          </a:prstGeom>
        </p:spPr>
        <p:txBody>
          <a:bodyPr wrap="square">
            <a:spAutoFit/>
          </a:bodyPr>
          <a:lstStyle/>
          <a:p>
            <a:r>
              <a:rPr lang="es-ES_tradnl" dirty="0"/>
              <a:t>P representa la potencia máxima requerida en el eje x y el eje y, por lo que se seleccionó el sistema de transmisión de potencia de acople directo.</a:t>
            </a:r>
            <a:endParaRPr lang="es-EC" dirty="0"/>
          </a:p>
        </p:txBody>
      </p:sp>
      <p:sp>
        <p:nvSpPr>
          <p:cNvPr id="6" name="Rectángulo 5"/>
          <p:cNvSpPr/>
          <p:nvPr/>
        </p:nvSpPr>
        <p:spPr>
          <a:xfrm>
            <a:off x="1408299" y="1451763"/>
            <a:ext cx="9321220" cy="646331"/>
          </a:xfrm>
          <a:prstGeom prst="rect">
            <a:avLst/>
          </a:prstGeom>
        </p:spPr>
        <p:txBody>
          <a:bodyPr wrap="square">
            <a:spAutoFit/>
          </a:bodyPr>
          <a:lstStyle/>
          <a:p>
            <a:r>
              <a:rPr lang="es-EC" dirty="0"/>
              <a:t>Con el valor del torque producido efecto de las fuerzas cortantes que actúan sobre el banco más el par torsor necesario para mover el banco se obtiene el torque máximo.</a:t>
            </a:r>
          </a:p>
        </p:txBody>
      </p:sp>
    </p:spTree>
    <p:extLst>
      <p:ext uri="{BB962C8B-B14F-4D97-AF65-F5344CB8AC3E}">
        <p14:creationId xmlns:p14="http://schemas.microsoft.com/office/powerpoint/2010/main" val="42197604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408299" y="255473"/>
            <a:ext cx="6810006" cy="615553"/>
          </a:xfrm>
          <a:prstGeom prst="rect">
            <a:avLst/>
          </a:prstGeom>
        </p:spPr>
        <p:txBody>
          <a:bodyPr wrap="none">
            <a:spAutoFit/>
          </a:bodyPr>
          <a:lstStyle/>
          <a:p>
            <a:r>
              <a:rPr lang="es-EC" sz="3400" dirty="0"/>
              <a:t>Transmisión de potencia para el eje Z </a:t>
            </a:r>
          </a:p>
        </p:txBody>
      </p:sp>
      <p:pic>
        <p:nvPicPr>
          <p:cNvPr id="5" name="Imagen 4" descr="C:\Users\lenin\OneDrive\Imágenes\Capturas de pantalla\2016-05-27.png"/>
          <p:cNvPicPr/>
          <p:nvPr/>
        </p:nvPicPr>
        <p:blipFill rotWithShape="1">
          <a:blip r:embed="rId2" cstate="print">
            <a:extLst>
              <a:ext uri="{28A0092B-C50C-407E-A947-70E740481C1C}">
                <a14:useLocalDpi xmlns:a14="http://schemas.microsoft.com/office/drawing/2010/main" val="0"/>
              </a:ext>
            </a:extLst>
          </a:blip>
          <a:srcRect l="36754" t="27063" r="25775" b="12814"/>
          <a:stretch/>
        </p:blipFill>
        <p:spPr bwMode="auto">
          <a:xfrm>
            <a:off x="1667198" y="2251054"/>
            <a:ext cx="3504910" cy="35457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graphicFrame>
        <p:nvGraphicFramePr>
          <p:cNvPr id="3" name="Tabla 2"/>
          <p:cNvGraphicFramePr>
            <a:graphicFrameLocks noGrp="1"/>
          </p:cNvGraphicFramePr>
          <p:nvPr>
            <p:extLst>
              <p:ext uri="{D42A27DB-BD31-4B8C-83A1-F6EECF244321}">
                <p14:modId xmlns:p14="http://schemas.microsoft.com/office/powerpoint/2010/main" val="2731910575"/>
              </p:ext>
            </p:extLst>
          </p:nvPr>
        </p:nvGraphicFramePr>
        <p:xfrm>
          <a:off x="6769352" y="2962933"/>
          <a:ext cx="3859499" cy="2121974"/>
        </p:xfrm>
        <a:graphic>
          <a:graphicData uri="http://schemas.openxmlformats.org/drawingml/2006/table">
            <a:tbl>
              <a:tblPr firstRow="1" firstCol="1" bandRow="1">
                <a:tableStyleId>{7DF18680-E054-41AD-8BC1-D1AEF772440D}</a:tableStyleId>
              </a:tblPr>
              <a:tblGrid>
                <a:gridCol w="1843302">
                  <a:extLst>
                    <a:ext uri="{9D8B030D-6E8A-4147-A177-3AD203B41FA5}">
                      <a16:colId xmlns:a16="http://schemas.microsoft.com/office/drawing/2014/main" val="4259327959"/>
                    </a:ext>
                  </a:extLst>
                </a:gridCol>
                <a:gridCol w="2016197">
                  <a:extLst>
                    <a:ext uri="{9D8B030D-6E8A-4147-A177-3AD203B41FA5}">
                      <a16:colId xmlns:a16="http://schemas.microsoft.com/office/drawing/2014/main" val="1219417327"/>
                    </a:ext>
                  </a:extLst>
                </a:gridCol>
              </a:tblGrid>
              <a:tr h="346438">
                <a:tc>
                  <a:txBody>
                    <a:bodyPr/>
                    <a:lstStyle/>
                    <a:p>
                      <a:pPr algn="ctr">
                        <a:lnSpc>
                          <a:spcPct val="115000"/>
                        </a:lnSpc>
                        <a:spcAft>
                          <a:spcPts val="0"/>
                        </a:spcAft>
                      </a:pPr>
                      <a:r>
                        <a:rPr lang="es-EC" sz="1600" dirty="0">
                          <a:effectLst/>
                        </a:rPr>
                        <a:t>Ventajas</a:t>
                      </a: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C" sz="1600">
                          <a:effectLst/>
                        </a:rPr>
                        <a:t>Desventajas</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extLst>
                  <a:ext uri="{0D108BD9-81ED-4DB2-BD59-A6C34878D82A}">
                    <a16:rowId xmlns:a16="http://schemas.microsoft.com/office/drawing/2014/main" val="3476093371"/>
                  </a:ext>
                </a:extLst>
              </a:tr>
              <a:tr h="346438">
                <a:tc>
                  <a:txBody>
                    <a:bodyPr/>
                    <a:lstStyle/>
                    <a:p>
                      <a:pPr algn="ctr">
                        <a:lnSpc>
                          <a:spcPct val="115000"/>
                        </a:lnSpc>
                        <a:spcAft>
                          <a:spcPts val="0"/>
                        </a:spcAft>
                      </a:pPr>
                      <a:r>
                        <a:rPr lang="es-EC" sz="1600">
                          <a:effectLst/>
                        </a:rPr>
                        <a:t>Alta eficiencia</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C" sz="1600">
                          <a:effectLst/>
                        </a:rPr>
                        <a:t>Desgaste</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extLst>
                  <a:ext uri="{0D108BD9-81ED-4DB2-BD59-A6C34878D82A}">
                    <a16:rowId xmlns:a16="http://schemas.microsoft.com/office/drawing/2014/main" val="2257595069"/>
                  </a:ext>
                </a:extLst>
              </a:tr>
              <a:tr h="714549">
                <a:tc>
                  <a:txBody>
                    <a:bodyPr/>
                    <a:lstStyle/>
                    <a:p>
                      <a:pPr algn="ctr">
                        <a:lnSpc>
                          <a:spcPct val="115000"/>
                        </a:lnSpc>
                        <a:spcAft>
                          <a:spcPts val="0"/>
                        </a:spcAft>
                      </a:pPr>
                      <a:r>
                        <a:rPr lang="es-EC" sz="1600">
                          <a:effectLst/>
                        </a:rPr>
                        <a:t>Aumento de torque</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C" sz="1600">
                          <a:effectLst/>
                        </a:rPr>
                        <a:t>Ruidosos</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extLst>
                  <a:ext uri="{0D108BD9-81ED-4DB2-BD59-A6C34878D82A}">
                    <a16:rowId xmlns:a16="http://schemas.microsoft.com/office/drawing/2014/main" val="3975507463"/>
                  </a:ext>
                </a:extLst>
              </a:tr>
              <a:tr h="714549">
                <a:tc>
                  <a:txBody>
                    <a:bodyPr/>
                    <a:lstStyle/>
                    <a:p>
                      <a:pPr algn="ctr">
                        <a:lnSpc>
                          <a:spcPct val="115000"/>
                        </a:lnSpc>
                        <a:spcAft>
                          <a:spcPts val="0"/>
                        </a:spcAft>
                      </a:pPr>
                      <a:r>
                        <a:rPr lang="es-EC" sz="1600">
                          <a:effectLst/>
                        </a:rPr>
                        <a:t>Fácil manufactura</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C" sz="1600" dirty="0">
                          <a:effectLst/>
                        </a:rPr>
                        <a:t>Requieren lubricación</a:t>
                      </a: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extLst>
                  <a:ext uri="{0D108BD9-81ED-4DB2-BD59-A6C34878D82A}">
                    <a16:rowId xmlns:a16="http://schemas.microsoft.com/office/drawing/2014/main" val="449922122"/>
                  </a:ext>
                </a:extLst>
              </a:tr>
            </a:tbl>
          </a:graphicData>
        </a:graphic>
      </p:graphicFrame>
      <p:sp>
        <p:nvSpPr>
          <p:cNvPr id="4" name="Rectángulo 3"/>
          <p:cNvSpPr/>
          <p:nvPr/>
        </p:nvSpPr>
        <p:spPr>
          <a:xfrm>
            <a:off x="1809811" y="1075792"/>
            <a:ext cx="8819040" cy="880369"/>
          </a:xfrm>
          <a:prstGeom prst="rect">
            <a:avLst/>
          </a:prstGeom>
        </p:spPr>
        <p:txBody>
          <a:bodyPr wrap="square">
            <a:spAutoFit/>
          </a:bodyPr>
          <a:lstStyle/>
          <a:p>
            <a:pPr indent="180340">
              <a:lnSpc>
                <a:spcPct val="150000"/>
              </a:lnSpc>
              <a:spcBef>
                <a:spcPts val="1200"/>
              </a:spcBef>
              <a:spcAft>
                <a:spcPts val="1200"/>
              </a:spcAft>
            </a:pPr>
            <a:r>
              <a:rPr lang="es-ES" dirty="0"/>
              <a:t>Para el diseño del sistema reductor de engranes se tiene como parámetros iniciales el par máximo requerido, la velocidad angular de la corona y la relación de transmisión 3:1</a:t>
            </a:r>
          </a:p>
        </p:txBody>
      </p:sp>
    </p:spTree>
    <p:extLst>
      <p:ext uri="{BB962C8B-B14F-4D97-AF65-F5344CB8AC3E}">
        <p14:creationId xmlns:p14="http://schemas.microsoft.com/office/powerpoint/2010/main" val="20879472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408299" y="255473"/>
            <a:ext cx="6810006" cy="615553"/>
          </a:xfrm>
          <a:prstGeom prst="rect">
            <a:avLst/>
          </a:prstGeom>
        </p:spPr>
        <p:txBody>
          <a:bodyPr wrap="none">
            <a:spAutoFit/>
          </a:bodyPr>
          <a:lstStyle/>
          <a:p>
            <a:r>
              <a:rPr lang="es-EC" sz="3400" dirty="0"/>
              <a:t>Transmisión de potencia para el eje Z </a:t>
            </a:r>
          </a:p>
        </p:txBody>
      </p:sp>
      <mc:AlternateContent xmlns:mc="http://schemas.openxmlformats.org/markup-compatibility/2006" xmlns:a14="http://schemas.microsoft.com/office/drawing/2010/main">
        <mc:Choice Requires="a14">
          <p:sp>
            <p:nvSpPr>
              <p:cNvPr id="3" name="Rectángulo 2"/>
              <p:cNvSpPr/>
              <p:nvPr/>
            </p:nvSpPr>
            <p:spPr>
              <a:xfrm>
                <a:off x="1433466" y="1504824"/>
                <a:ext cx="5521007" cy="1366015"/>
              </a:xfrm>
              <a:prstGeom prst="rect">
                <a:avLst/>
              </a:prstGeom>
            </p:spPr>
            <p:txBody>
              <a:bodyPr wrap="square">
                <a:spAutoFit/>
              </a:bodyPr>
              <a:lstStyle/>
              <a:p>
                <a:pPr marL="228600" algn="just">
                  <a:lnSpc>
                    <a:spcPct val="150000"/>
                  </a:lnSpc>
                  <a:spcAft>
                    <a:spcPts val="1000"/>
                  </a:spcAft>
                </a:pPr>
                <a:r>
                  <a:rPr lang="es-ES_tradnl" dirty="0">
                    <a:latin typeface="Times New Roman" panose="02020603050405020304" pitchFamily="18" charset="0"/>
                    <a:ea typeface="Arial" panose="020B0604020202020204" pitchFamily="34" charset="0"/>
                    <a:cs typeface="Times New Roman" panose="02020603050405020304" pitchFamily="18" charset="0"/>
                  </a:rPr>
                  <a:t>Momento en el eje Z sin carga:	</a:t>
                </a:r>
                <a14:m>
                  <m:oMath xmlns:m="http://schemas.openxmlformats.org/officeDocument/2006/math">
                    <m:r>
                      <a:rPr lang="es-ES_tradnl" sz="1600" i="1">
                        <a:effectLst/>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es-EC" sz="16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ES_tradnl" sz="1600" i="1">
                            <a:effectLst/>
                            <a:latin typeface="Cambria Math" panose="02040503050406030204" pitchFamily="18" charset="0"/>
                            <a:ea typeface="Times New Roman" panose="02020603050405020304" pitchFamily="18" charset="0"/>
                            <a:cs typeface="Times New Roman" panose="02020603050405020304" pitchFamily="18" charset="0"/>
                          </a:rPr>
                          <m:t>𝑇</m:t>
                        </m:r>
                      </m:e>
                      <m:sub>
                        <m:r>
                          <a:rPr lang="es-ES_tradnl" sz="1600" i="1">
                            <a:effectLst/>
                            <a:latin typeface="Cambria Math" panose="02040503050406030204" pitchFamily="18" charset="0"/>
                            <a:ea typeface="Times New Roman" panose="02020603050405020304" pitchFamily="18" charset="0"/>
                            <a:cs typeface="Times New Roman" panose="02020603050405020304" pitchFamily="18" charset="0"/>
                          </a:rPr>
                          <m:t>𝑧</m:t>
                        </m:r>
                      </m:sub>
                    </m:sSub>
                    <m:r>
                      <a:rPr lang="es-ES_tradnl" sz="1600" i="1">
                        <a:effectLst/>
                        <a:latin typeface="Cambria Math" panose="02040503050406030204" pitchFamily="18" charset="0"/>
                        <a:ea typeface="Times New Roman" panose="02020603050405020304" pitchFamily="18" charset="0"/>
                        <a:cs typeface="Times New Roman" panose="02020603050405020304" pitchFamily="18" charset="0"/>
                      </a:rPr>
                      <m:t>=11 </m:t>
                    </m:r>
                    <m:r>
                      <a:rPr lang="es-ES_tradnl" sz="1600" i="1">
                        <a:effectLst/>
                        <a:latin typeface="Cambria Math" panose="02040503050406030204" pitchFamily="18" charset="0"/>
                        <a:ea typeface="Times New Roman" panose="02020603050405020304" pitchFamily="18" charset="0"/>
                        <a:cs typeface="Times New Roman" panose="02020603050405020304" pitchFamily="18" charset="0"/>
                      </a:rPr>
                      <m:t>𝑁𝑚</m:t>
                    </m:r>
                  </m:oMath>
                </a14:m>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p>
                <a:pPr indent="228600">
                  <a:lnSpc>
                    <a:spcPct val="115000"/>
                  </a:lnSpc>
                  <a:spcAft>
                    <a:spcPts val="1000"/>
                  </a:spcAft>
                </a:pPr>
                <a:r>
                  <a:rPr lang="es-ES_tradnl" dirty="0">
                    <a:latin typeface="Times New Roman" panose="02020603050405020304" pitchFamily="18" charset="0"/>
                    <a:ea typeface="Arial" panose="020B0604020202020204" pitchFamily="34" charset="0"/>
                    <a:cs typeface="Times New Roman" panose="02020603050405020304" pitchFamily="18" charset="0"/>
                  </a:rPr>
                  <a:t>Fuerza de corte en Z:</a:t>
                </a:r>
                <a:r>
                  <a:rPr lang="es-ES_tradnl"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s-ES_tradnl" sz="1600" dirty="0">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es-EC" sz="16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ES_tradnl" sz="1600" i="1">
                            <a:effectLst/>
                            <a:latin typeface="Cambria Math" panose="02040503050406030204" pitchFamily="18" charset="0"/>
                            <a:ea typeface="Times New Roman" panose="02020603050405020304" pitchFamily="18" charset="0"/>
                            <a:cs typeface="Times New Roman" panose="02020603050405020304" pitchFamily="18" charset="0"/>
                          </a:rPr>
                          <m:t>𝐹</m:t>
                        </m:r>
                      </m:e>
                      <m:sub>
                        <m:r>
                          <a:rPr lang="es-ES_tradnl" sz="1600" i="1">
                            <a:effectLst/>
                            <a:latin typeface="Cambria Math" panose="02040503050406030204" pitchFamily="18" charset="0"/>
                            <a:ea typeface="Times New Roman" panose="02020603050405020304" pitchFamily="18" charset="0"/>
                            <a:cs typeface="Times New Roman" panose="02020603050405020304" pitchFamily="18" charset="0"/>
                          </a:rPr>
                          <m:t>𝑧</m:t>
                        </m:r>
                      </m:sub>
                    </m:sSub>
                    <m:r>
                      <a:rPr lang="es-ES_tradnl" sz="1600" i="1">
                        <a:effectLst/>
                        <a:latin typeface="Cambria Math" panose="02040503050406030204" pitchFamily="18" charset="0"/>
                        <a:ea typeface="Times New Roman" panose="02020603050405020304" pitchFamily="18" charset="0"/>
                        <a:cs typeface="Times New Roman" panose="02020603050405020304" pitchFamily="18" charset="0"/>
                      </a:rPr>
                      <m:t>=192.25 </m:t>
                    </m:r>
                    <m:r>
                      <a:rPr lang="es-ES_tradnl" sz="1600" i="1">
                        <a:effectLst/>
                        <a:latin typeface="Cambria Math" panose="02040503050406030204" pitchFamily="18" charset="0"/>
                        <a:ea typeface="Times New Roman" panose="02020603050405020304" pitchFamily="18" charset="0"/>
                        <a:cs typeface="Times New Roman" panose="02020603050405020304" pitchFamily="18" charset="0"/>
                      </a:rPr>
                      <m:t>𝑁</m:t>
                    </m:r>
                  </m:oMath>
                </a14:m>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mc:Choice>
        <mc:Fallback xmlns="">
          <p:sp>
            <p:nvSpPr>
              <p:cNvPr id="3" name="Rectángulo 2"/>
              <p:cNvSpPr>
                <a:spLocks noRot="1" noChangeAspect="1" noMove="1" noResize="1" noEditPoints="1" noAdjustHandles="1" noChangeArrowheads="1" noChangeShapeType="1" noTextEdit="1"/>
              </p:cNvSpPr>
              <p:nvPr/>
            </p:nvSpPr>
            <p:spPr>
              <a:xfrm>
                <a:off x="1433466" y="1504824"/>
                <a:ext cx="5521007" cy="1366015"/>
              </a:xfrm>
              <a:prstGeom prst="rect">
                <a:avLst/>
              </a:prstGeom>
              <a:blipFill>
                <a:blip r:embed="rId2"/>
                <a:stretch>
                  <a:fillRect/>
                </a:stretch>
              </a:blipFill>
            </p:spPr>
            <p:txBody>
              <a:bodyPr/>
              <a:lstStyle/>
              <a:p>
                <a:r>
                  <a:rPr lang="es-EC">
                    <a:noFill/>
                  </a:rPr>
                  <a:t> </a:t>
                </a:r>
              </a:p>
            </p:txBody>
          </p:sp>
        </mc:Fallback>
      </mc:AlternateContent>
      <p:sp>
        <p:nvSpPr>
          <p:cNvPr id="4" name="Rectángulo 3"/>
          <p:cNvSpPr/>
          <p:nvPr/>
        </p:nvSpPr>
        <p:spPr>
          <a:xfrm>
            <a:off x="7504299" y="1424145"/>
            <a:ext cx="3266114" cy="1338828"/>
          </a:xfrm>
          <a:prstGeom prst="rect">
            <a:avLst/>
          </a:prstGeom>
        </p:spPr>
        <p:txBody>
          <a:bodyPr wrap="square">
            <a:spAutoFit/>
          </a:bodyPr>
          <a:lstStyle/>
          <a:p>
            <a:pPr marL="228600" algn="just">
              <a:lnSpc>
                <a:spcPct val="150000"/>
              </a:lnSpc>
              <a:spcAft>
                <a:spcPts val="1000"/>
              </a:spcAft>
            </a:pPr>
            <a:r>
              <a:rPr lang="es-ES_tradnl" dirty="0">
                <a:latin typeface="Times New Roman" panose="02020603050405020304" pitchFamily="18" charset="0"/>
                <a:ea typeface="Arial" panose="020B0604020202020204" pitchFamily="34" charset="0"/>
                <a:cs typeface="Times New Roman" panose="02020603050405020304" pitchFamily="18" charset="0"/>
              </a:rPr>
              <a:t>Con esta fuerza calculada previamente calculamos el momento con la ecuación 13</a:t>
            </a:r>
            <a:r>
              <a:rPr lang="es-ES_tradnl" sz="1600" dirty="0">
                <a:latin typeface="Times New Roman" panose="02020603050405020304" pitchFamily="18" charset="0"/>
                <a:ea typeface="Times New Roman" panose="02020603050405020304" pitchFamily="18" charset="0"/>
                <a:cs typeface="Times New Roman" panose="02020603050405020304" pitchFamily="18" charset="0"/>
              </a:rPr>
              <a:t>.  </a:t>
            </a:r>
            <a:endParaRPr lang="es-EC" sz="1600" dirty="0">
              <a:latin typeface="Calibri" panose="020F0502020204030204" pitchFamily="34" charset="0"/>
              <a:ea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Rectángulo 4"/>
              <p:cNvSpPr/>
              <p:nvPr/>
            </p:nvSpPr>
            <p:spPr>
              <a:xfrm>
                <a:off x="4282431" y="3287333"/>
                <a:ext cx="4222310" cy="7087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ea typeface="Times New Roman" panose="02020603050405020304" pitchFamily="18" charset="0"/>
                              <a:cs typeface="Times New Roman" panose="02020603050405020304" pitchFamily="18" charset="0"/>
                            </a:rPr>
                          </m:ctrlPr>
                        </m:sSubPr>
                        <m:e>
                          <m:r>
                            <a:rPr lang="es-ES_tradnl" i="1">
                              <a:latin typeface="Cambria Math" panose="02040503050406030204" pitchFamily="18" charset="0"/>
                              <a:ea typeface="Times New Roman" panose="02020603050405020304" pitchFamily="18" charset="0"/>
                              <a:cs typeface="Times New Roman" panose="02020603050405020304" pitchFamily="18" charset="0"/>
                            </a:rPr>
                            <m:t>𝑇</m:t>
                          </m:r>
                        </m:e>
                        <m:sub>
                          <m:r>
                            <a:rPr lang="es-ES_tradnl" i="1">
                              <a:latin typeface="Cambria Math" panose="02040503050406030204" pitchFamily="18" charset="0"/>
                              <a:ea typeface="Times New Roman" panose="02020603050405020304" pitchFamily="18" charset="0"/>
                              <a:cs typeface="Times New Roman" panose="02020603050405020304" pitchFamily="18" charset="0"/>
                            </a:rPr>
                            <m:t>𝑟</m:t>
                          </m:r>
                        </m:sub>
                      </m:sSub>
                      <m:r>
                        <a:rPr lang="es-ES_tradnl" i="1">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es-EC" i="1">
                              <a:latin typeface="Cambria Math" panose="02040503050406030204" pitchFamily="18" charset="0"/>
                              <a:ea typeface="Times New Roman" panose="02020603050405020304" pitchFamily="18" charset="0"/>
                              <a:cs typeface="Times New Roman" panose="02020603050405020304" pitchFamily="18" charset="0"/>
                            </a:rPr>
                          </m:ctrlPr>
                        </m:sSubPr>
                        <m:e>
                          <m:r>
                            <a:rPr lang="es-ES_tradnl" i="1">
                              <a:latin typeface="Cambria Math" panose="02040503050406030204" pitchFamily="18" charset="0"/>
                              <a:ea typeface="Times New Roman" panose="02020603050405020304" pitchFamily="18" charset="0"/>
                              <a:cs typeface="Times New Roman" panose="02020603050405020304" pitchFamily="18" charset="0"/>
                            </a:rPr>
                            <m:t>𝐹</m:t>
                          </m:r>
                        </m:e>
                        <m:sub>
                          <m:r>
                            <a:rPr lang="es-ES_tradnl" i="1">
                              <a:latin typeface="Cambria Math" panose="02040503050406030204" pitchFamily="18" charset="0"/>
                              <a:ea typeface="Times New Roman" panose="02020603050405020304" pitchFamily="18" charset="0"/>
                              <a:cs typeface="Times New Roman" panose="02020603050405020304" pitchFamily="18" charset="0"/>
                            </a:rPr>
                            <m:t>𝑧</m:t>
                          </m:r>
                        </m:sub>
                      </m:sSub>
                      <m:r>
                        <a:rPr lang="es-ES_tradnl" i="1">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es-EC" i="1">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s-EC" i="1">
                                  <a:latin typeface="Cambria Math" panose="02040503050406030204" pitchFamily="18" charset="0"/>
                                  <a:ea typeface="Times New Roman" panose="02020603050405020304" pitchFamily="18" charset="0"/>
                                  <a:cs typeface="Times New Roman" panose="02020603050405020304" pitchFamily="18" charset="0"/>
                                </a:rPr>
                              </m:ctrlPr>
                            </m:fPr>
                            <m:num>
                              <m:r>
                                <a:rPr lang="es-ES_tradnl" i="1">
                                  <a:latin typeface="Cambria Math" panose="02040503050406030204" pitchFamily="18" charset="0"/>
                                  <a:ea typeface="Times New Roman" panose="02020603050405020304" pitchFamily="18" charset="0"/>
                                  <a:cs typeface="Times New Roman" panose="02020603050405020304" pitchFamily="18" charset="0"/>
                                </a:rPr>
                                <m:t>h</m:t>
                              </m:r>
                            </m:num>
                            <m:den>
                              <m:r>
                                <a:rPr lang="es-ES_tradnl" i="1">
                                  <a:latin typeface="Cambria Math" panose="02040503050406030204" pitchFamily="18" charset="0"/>
                                  <a:ea typeface="Times New Roman" panose="02020603050405020304" pitchFamily="18" charset="0"/>
                                  <a:cs typeface="Times New Roman" panose="02020603050405020304" pitchFamily="18" charset="0"/>
                                </a:rPr>
                                <m:t>2∗</m:t>
                              </m:r>
                              <m:r>
                                <a:rPr lang="es-ES_tradnl" i="1">
                                  <a:latin typeface="Cambria Math" panose="02040503050406030204" pitchFamily="18" charset="0"/>
                                  <a:ea typeface="Times New Roman" panose="02020603050405020304" pitchFamily="18" charset="0"/>
                                  <a:cs typeface="Times New Roman" panose="02020603050405020304" pitchFamily="18" charset="0"/>
                                </a:rPr>
                                <m:t>𝜋</m:t>
                              </m:r>
                              <m:r>
                                <a:rPr lang="es-ES_tradnl" i="1">
                                  <a:latin typeface="Cambria Math" panose="02040503050406030204" pitchFamily="18" charset="0"/>
                                  <a:ea typeface="Times New Roman" panose="02020603050405020304" pitchFamily="18" charset="0"/>
                                  <a:cs typeface="Times New Roman" panose="02020603050405020304" pitchFamily="18" charset="0"/>
                                </a:rPr>
                                <m:t>∗</m:t>
                              </m:r>
                              <m:r>
                                <a:rPr lang="es-ES_tradnl" i="1">
                                  <a:latin typeface="Cambria Math" panose="02040503050406030204" pitchFamily="18" charset="0"/>
                                  <a:ea typeface="Times New Roman" panose="02020603050405020304" pitchFamily="18" charset="0"/>
                                  <a:cs typeface="Times New Roman" panose="02020603050405020304" pitchFamily="18" charset="0"/>
                                </a:rPr>
                                <m:t>𝑛</m:t>
                              </m:r>
                            </m:den>
                          </m:f>
                          <m:r>
                            <a:rPr lang="es-ES_tradnl"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s-EC" i="1">
                                  <a:latin typeface="Cambria Math" panose="02040503050406030204" pitchFamily="18" charset="0"/>
                                  <a:ea typeface="Times New Roman" panose="02020603050405020304" pitchFamily="18" charset="0"/>
                                  <a:cs typeface="Times New Roman" panose="02020603050405020304" pitchFamily="18" charset="0"/>
                                </a:rPr>
                              </m:ctrlPr>
                            </m:sSubPr>
                            <m:e>
                              <m:r>
                                <a:rPr lang="es-ES_tradnl" i="1">
                                  <a:latin typeface="Cambria Math" panose="02040503050406030204" pitchFamily="18" charset="0"/>
                                  <a:ea typeface="Times New Roman" panose="02020603050405020304" pitchFamily="18" charset="0"/>
                                  <a:cs typeface="Times New Roman" panose="02020603050405020304" pitchFamily="18" charset="0"/>
                                </a:rPr>
                                <m:t>𝑟</m:t>
                              </m:r>
                            </m:e>
                            <m:sub>
                              <m:r>
                                <a:rPr lang="es-ES_tradnl" i="1">
                                  <a:latin typeface="Cambria Math" panose="02040503050406030204" pitchFamily="18" charset="0"/>
                                  <a:ea typeface="Times New Roman" panose="02020603050405020304" pitchFamily="18" charset="0"/>
                                  <a:cs typeface="Times New Roman" panose="02020603050405020304" pitchFamily="18" charset="0"/>
                                </a:rPr>
                                <m:t>𝑏</m:t>
                              </m:r>
                            </m:sub>
                          </m:sSub>
                          <m:r>
                            <a:rPr lang="es-ES_tradnl"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s-EC" i="1">
                                  <a:latin typeface="Cambria Math" panose="02040503050406030204" pitchFamily="18" charset="0"/>
                                  <a:ea typeface="Times New Roman" panose="02020603050405020304" pitchFamily="18" charset="0"/>
                                  <a:cs typeface="Times New Roman" panose="02020603050405020304" pitchFamily="18" charset="0"/>
                                </a:rPr>
                              </m:ctrlPr>
                            </m:sSubPr>
                            <m:e>
                              <m:r>
                                <a:rPr lang="es-ES_tradnl" i="1">
                                  <a:latin typeface="Cambria Math" panose="02040503050406030204" pitchFamily="18" charset="0"/>
                                  <a:ea typeface="Times New Roman" panose="02020603050405020304" pitchFamily="18" charset="0"/>
                                  <a:cs typeface="Times New Roman" panose="02020603050405020304" pitchFamily="18" charset="0"/>
                                </a:rPr>
                                <m:t>𝜇</m:t>
                              </m:r>
                            </m:e>
                            <m:sub>
                              <m:r>
                                <a:rPr lang="es-ES_tradnl" i="1">
                                  <a:latin typeface="Cambria Math" panose="02040503050406030204" pitchFamily="18" charset="0"/>
                                  <a:ea typeface="Times New Roman" panose="02020603050405020304" pitchFamily="18" charset="0"/>
                                  <a:cs typeface="Times New Roman" panose="02020603050405020304" pitchFamily="18" charset="0"/>
                                </a:rPr>
                                <m:t>𝐷</m:t>
                              </m:r>
                            </m:sub>
                          </m:sSub>
                        </m:e>
                      </m:d>
                      <m:r>
                        <a:rPr lang="es-ES_tradnl" i="1">
                          <a:latin typeface="Cambria Math" panose="02040503050406030204" pitchFamily="18" charset="0"/>
                          <a:ea typeface="Times New Roman" panose="02020603050405020304" pitchFamily="18" charset="0"/>
                          <a:cs typeface="Times New Roman" panose="02020603050405020304" pitchFamily="18" charset="0"/>
                        </a:rPr>
                        <m:t>∗</m:t>
                      </m:r>
                      <m:f>
                        <m:fPr>
                          <m:ctrlPr>
                            <a:rPr lang="es-EC" i="1">
                              <a:latin typeface="Cambria Math" panose="02040503050406030204" pitchFamily="18" charset="0"/>
                              <a:ea typeface="Times New Roman" panose="02020603050405020304" pitchFamily="18" charset="0"/>
                              <a:cs typeface="Times New Roman" panose="02020603050405020304" pitchFamily="18" charset="0"/>
                            </a:rPr>
                          </m:ctrlPr>
                        </m:fPr>
                        <m:num>
                          <m:r>
                            <a:rPr lang="es-ES_tradnl" i="1">
                              <a:latin typeface="Cambria Math" panose="02040503050406030204" pitchFamily="18" charset="0"/>
                              <a:ea typeface="Times New Roman" panose="02020603050405020304" pitchFamily="18" charset="0"/>
                              <a:cs typeface="Times New Roman" panose="02020603050405020304" pitchFamily="18" charset="0"/>
                            </a:rPr>
                            <m:t>1</m:t>
                          </m:r>
                        </m:num>
                        <m:den>
                          <m:r>
                            <a:rPr lang="es-ES_tradnl" i="1">
                              <a:latin typeface="Cambria Math" panose="02040503050406030204" pitchFamily="18" charset="0"/>
                              <a:ea typeface="Times New Roman" panose="02020603050405020304" pitchFamily="18" charset="0"/>
                              <a:cs typeface="Times New Roman" panose="02020603050405020304" pitchFamily="18" charset="0"/>
                            </a:rPr>
                            <m:t>𝑖</m:t>
                          </m:r>
                        </m:den>
                      </m:f>
                      <m:r>
                        <a:rPr lang="es-ES_tradnl" i="1">
                          <a:latin typeface="Cambria Math" panose="02040503050406030204" pitchFamily="18" charset="0"/>
                          <a:ea typeface="Times New Roman" panose="02020603050405020304" pitchFamily="18" charset="0"/>
                          <a:cs typeface="Times New Roman" panose="02020603050405020304" pitchFamily="18" charset="0"/>
                        </a:rPr>
                        <m:t>  </m:t>
                      </m:r>
                      <m:r>
                        <a:rPr lang="es-ES_tradnl" i="1">
                          <a:latin typeface="Cambria Math" panose="02040503050406030204" pitchFamily="18" charset="0"/>
                          <a:ea typeface="Times New Roman" panose="02020603050405020304" pitchFamily="18" charset="0"/>
                          <a:cs typeface="Times New Roman" panose="02020603050405020304" pitchFamily="18" charset="0"/>
                        </a:rPr>
                        <m:t>𝑁𝑚𝑚</m:t>
                      </m:r>
                    </m:oMath>
                  </m:oMathPara>
                </a14:m>
                <a:endParaRPr lang="es-EC" dirty="0"/>
              </a:p>
            </p:txBody>
          </p:sp>
        </mc:Choice>
        <mc:Fallback xmlns="">
          <p:sp>
            <p:nvSpPr>
              <p:cNvPr id="5" name="Rectángulo 4"/>
              <p:cNvSpPr>
                <a:spLocks noRot="1" noChangeAspect="1" noMove="1" noResize="1" noEditPoints="1" noAdjustHandles="1" noChangeArrowheads="1" noChangeShapeType="1" noTextEdit="1"/>
              </p:cNvSpPr>
              <p:nvPr/>
            </p:nvSpPr>
            <p:spPr>
              <a:xfrm>
                <a:off x="4282431" y="3287333"/>
                <a:ext cx="4222310" cy="708720"/>
              </a:xfrm>
              <a:prstGeom prst="rect">
                <a:avLst/>
              </a:prstGeom>
              <a:blipFill>
                <a:blip r:embed="rId3"/>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6" name="Rectángulo 5"/>
              <p:cNvSpPr/>
              <p:nvPr/>
            </p:nvSpPr>
            <p:spPr>
              <a:xfrm>
                <a:off x="3508373" y="4137942"/>
                <a:ext cx="6096000" cy="1752724"/>
              </a:xfrm>
              <a:prstGeom prst="rect">
                <a:avLst/>
              </a:prstGeom>
            </p:spPr>
            <p:txBody>
              <a:bodyPr>
                <a:spAutoFit/>
              </a:bodyPr>
              <a:lstStyle/>
              <a:p>
                <a:pPr>
                  <a:lnSpc>
                    <a:spcPct val="115000"/>
                  </a:lnSpc>
                  <a:spcAft>
                    <a:spcPts val="1000"/>
                  </a:spcAft>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ea typeface="Times New Roman" panose="02020603050405020304" pitchFamily="18" charset="0"/>
                              <a:cs typeface="Times New Roman" panose="02020603050405020304" pitchFamily="18" charset="0"/>
                            </a:rPr>
                          </m:ctrlPr>
                        </m:sSubPr>
                        <m:e>
                          <m:r>
                            <a:rPr lang="es-ES_tradnl" i="1">
                              <a:latin typeface="Cambria Math" panose="02040503050406030204" pitchFamily="18" charset="0"/>
                              <a:ea typeface="Times New Roman" panose="02020603050405020304" pitchFamily="18" charset="0"/>
                              <a:cs typeface="Times New Roman" panose="02020603050405020304" pitchFamily="18" charset="0"/>
                            </a:rPr>
                            <m:t>𝑇</m:t>
                          </m:r>
                        </m:e>
                        <m:sub>
                          <m:r>
                            <a:rPr lang="es-ES_tradnl" i="1">
                              <a:latin typeface="Cambria Math" panose="02040503050406030204" pitchFamily="18" charset="0"/>
                              <a:ea typeface="Times New Roman" panose="02020603050405020304" pitchFamily="18" charset="0"/>
                              <a:cs typeface="Times New Roman" panose="02020603050405020304" pitchFamily="18" charset="0"/>
                            </a:rPr>
                            <m:t>𝑟</m:t>
                          </m:r>
                        </m:sub>
                      </m:sSub>
                      <m:r>
                        <a:rPr lang="es-ES_tradnl" i="1">
                          <a:latin typeface="Cambria Math" panose="02040503050406030204" pitchFamily="18" charset="0"/>
                          <a:ea typeface="Times New Roman" panose="02020603050405020304" pitchFamily="18" charset="0"/>
                          <a:cs typeface="Times New Roman" panose="02020603050405020304" pitchFamily="18" charset="0"/>
                        </a:rPr>
                        <m:t>= 192.25∗</m:t>
                      </m:r>
                      <m:d>
                        <m:dPr>
                          <m:begChr m:val="["/>
                          <m:endChr m:val="]"/>
                          <m:ctrlPr>
                            <a:rPr lang="es-EC" i="1">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s-EC" i="1">
                                  <a:latin typeface="Cambria Math" panose="02040503050406030204" pitchFamily="18" charset="0"/>
                                  <a:ea typeface="Times New Roman" panose="02020603050405020304" pitchFamily="18" charset="0"/>
                                  <a:cs typeface="Times New Roman" panose="02020603050405020304" pitchFamily="18" charset="0"/>
                                </a:rPr>
                              </m:ctrlPr>
                            </m:fPr>
                            <m:num>
                              <m:r>
                                <a:rPr lang="es-ES_tradnl" i="1">
                                  <a:latin typeface="Cambria Math" panose="02040503050406030204" pitchFamily="18" charset="0"/>
                                  <a:ea typeface="Times New Roman" panose="02020603050405020304" pitchFamily="18" charset="0"/>
                                  <a:cs typeface="Times New Roman" panose="02020603050405020304" pitchFamily="18" charset="0"/>
                                </a:rPr>
                                <m:t>3</m:t>
                              </m:r>
                            </m:num>
                            <m:den>
                              <m:r>
                                <a:rPr lang="es-ES_tradnl" i="1">
                                  <a:latin typeface="Cambria Math" panose="02040503050406030204" pitchFamily="18" charset="0"/>
                                  <a:ea typeface="Times New Roman" panose="02020603050405020304" pitchFamily="18" charset="0"/>
                                  <a:cs typeface="Times New Roman" panose="02020603050405020304" pitchFamily="18" charset="0"/>
                                </a:rPr>
                                <m:t>2∗</m:t>
                              </m:r>
                              <m:r>
                                <a:rPr lang="es-ES_tradnl" i="1">
                                  <a:latin typeface="Cambria Math" panose="02040503050406030204" pitchFamily="18" charset="0"/>
                                  <a:ea typeface="Times New Roman" panose="02020603050405020304" pitchFamily="18" charset="0"/>
                                  <a:cs typeface="Times New Roman" panose="02020603050405020304" pitchFamily="18" charset="0"/>
                                </a:rPr>
                                <m:t>𝜋</m:t>
                              </m:r>
                              <m:r>
                                <a:rPr lang="es-ES_tradnl" i="1">
                                  <a:latin typeface="Cambria Math" panose="02040503050406030204" pitchFamily="18" charset="0"/>
                                  <a:ea typeface="Times New Roman" panose="02020603050405020304" pitchFamily="18" charset="0"/>
                                  <a:cs typeface="Times New Roman" panose="02020603050405020304" pitchFamily="18" charset="0"/>
                                </a:rPr>
                                <m:t>∗0,3</m:t>
                              </m:r>
                            </m:den>
                          </m:f>
                          <m:r>
                            <a:rPr lang="es-ES_tradnl" i="1">
                              <a:latin typeface="Cambria Math" panose="02040503050406030204" pitchFamily="18" charset="0"/>
                              <a:ea typeface="Times New Roman" panose="02020603050405020304" pitchFamily="18" charset="0"/>
                              <a:cs typeface="Times New Roman" panose="02020603050405020304" pitchFamily="18" charset="0"/>
                            </a:rPr>
                            <m:t>+(15,8)∗(0,15)</m:t>
                          </m:r>
                        </m:e>
                      </m:d>
                      <m:r>
                        <a:rPr lang="es-ES_tradnl" i="1">
                          <a:latin typeface="Cambria Math" panose="02040503050406030204" pitchFamily="18" charset="0"/>
                          <a:ea typeface="Times New Roman" panose="02020603050405020304" pitchFamily="18" charset="0"/>
                          <a:cs typeface="Times New Roman" panose="02020603050405020304" pitchFamily="18" charset="0"/>
                        </a:rPr>
                        <m:t>∗</m:t>
                      </m:r>
                      <m:f>
                        <m:fPr>
                          <m:ctrlPr>
                            <a:rPr lang="es-EC" i="1">
                              <a:latin typeface="Cambria Math" panose="02040503050406030204" pitchFamily="18" charset="0"/>
                              <a:ea typeface="Times New Roman" panose="02020603050405020304" pitchFamily="18" charset="0"/>
                              <a:cs typeface="Times New Roman" panose="02020603050405020304" pitchFamily="18" charset="0"/>
                            </a:rPr>
                          </m:ctrlPr>
                        </m:fPr>
                        <m:num>
                          <m:r>
                            <a:rPr lang="es-ES_tradnl" i="1">
                              <a:latin typeface="Cambria Math" panose="02040503050406030204" pitchFamily="18" charset="0"/>
                              <a:ea typeface="Times New Roman" panose="02020603050405020304" pitchFamily="18" charset="0"/>
                              <a:cs typeface="Times New Roman" panose="02020603050405020304" pitchFamily="18" charset="0"/>
                            </a:rPr>
                            <m:t>5</m:t>
                          </m:r>
                        </m:num>
                        <m:den>
                          <m:r>
                            <a:rPr lang="es-ES_tradnl" i="1">
                              <a:latin typeface="Cambria Math" panose="02040503050406030204" pitchFamily="18" charset="0"/>
                              <a:ea typeface="Times New Roman" panose="02020603050405020304" pitchFamily="18" charset="0"/>
                              <a:cs typeface="Times New Roman" panose="02020603050405020304" pitchFamily="18" charset="0"/>
                            </a:rPr>
                            <m:t>2</m:t>
                          </m:r>
                        </m:den>
                      </m:f>
                      <m:r>
                        <a:rPr lang="es-ES_tradnl" i="1">
                          <a:latin typeface="Cambria Math" panose="02040503050406030204" pitchFamily="18" charset="0"/>
                          <a:ea typeface="Times New Roman" panose="02020603050405020304" pitchFamily="18" charset="0"/>
                          <a:cs typeface="Times New Roman" panose="02020603050405020304" pitchFamily="18" charset="0"/>
                        </a:rPr>
                        <m:t>  </m:t>
                      </m:r>
                      <m:r>
                        <a:rPr lang="es-ES_tradnl" i="1">
                          <a:latin typeface="Cambria Math" panose="02040503050406030204" pitchFamily="18" charset="0"/>
                          <a:ea typeface="Times New Roman" panose="02020603050405020304" pitchFamily="18" charset="0"/>
                          <a:cs typeface="Times New Roman" panose="02020603050405020304" pitchFamily="18" charset="0"/>
                        </a:rPr>
                        <m:t>𝑁𝑚𝑚</m:t>
                      </m:r>
                    </m:oMath>
                  </m:oMathPara>
                </a14:m>
                <a:endParaRPr lang="es-EC"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endParaRPr lang="es-EC"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ea typeface="Times New Roman" panose="02020603050405020304" pitchFamily="18" charset="0"/>
                              <a:cs typeface="Times New Roman" panose="02020603050405020304" pitchFamily="18" charset="0"/>
                            </a:rPr>
                          </m:ctrlPr>
                        </m:sSubPr>
                        <m:e>
                          <m:r>
                            <a:rPr lang="es-ES_tradnl" i="1">
                              <a:latin typeface="Cambria Math" panose="02040503050406030204" pitchFamily="18" charset="0"/>
                              <a:ea typeface="Times New Roman" panose="02020603050405020304" pitchFamily="18" charset="0"/>
                              <a:cs typeface="Times New Roman" panose="02020603050405020304" pitchFamily="18" charset="0"/>
                            </a:rPr>
                            <m:t>𝑇</m:t>
                          </m:r>
                        </m:e>
                        <m:sub>
                          <m:r>
                            <a:rPr lang="es-ES_tradnl" i="1">
                              <a:latin typeface="Cambria Math" panose="02040503050406030204" pitchFamily="18" charset="0"/>
                              <a:ea typeface="Times New Roman" panose="02020603050405020304" pitchFamily="18" charset="0"/>
                              <a:cs typeface="Times New Roman" panose="02020603050405020304" pitchFamily="18" charset="0"/>
                            </a:rPr>
                            <m:t>𝑟</m:t>
                          </m:r>
                        </m:sub>
                      </m:sSub>
                      <m:r>
                        <a:rPr lang="es-ES_tradnl" i="1">
                          <a:latin typeface="Cambria Math" panose="02040503050406030204" pitchFamily="18" charset="0"/>
                          <a:ea typeface="Times New Roman" panose="02020603050405020304" pitchFamily="18" charset="0"/>
                          <a:cs typeface="Times New Roman" panose="02020603050405020304" pitchFamily="18" charset="0"/>
                        </a:rPr>
                        <m:t>=1049.4 </m:t>
                      </m:r>
                      <m:r>
                        <a:rPr lang="es-ES_tradnl" i="1">
                          <a:latin typeface="Cambria Math" panose="02040503050406030204" pitchFamily="18" charset="0"/>
                          <a:ea typeface="Times New Roman" panose="02020603050405020304" pitchFamily="18" charset="0"/>
                          <a:cs typeface="Times New Roman" panose="02020603050405020304" pitchFamily="18" charset="0"/>
                        </a:rPr>
                        <m:t>𝑁𝑚𝑚</m:t>
                      </m:r>
                      <m:r>
                        <a:rPr lang="es-ES_tradnl" i="1">
                          <a:latin typeface="Cambria Math" panose="02040503050406030204" pitchFamily="18" charset="0"/>
                          <a:ea typeface="Times New Roman" panose="02020603050405020304" pitchFamily="18" charset="0"/>
                          <a:cs typeface="Times New Roman" panose="02020603050405020304" pitchFamily="18" charset="0"/>
                        </a:rPr>
                        <m:t>=1,05 </m:t>
                      </m:r>
                      <m:r>
                        <a:rPr lang="es-ES_tradnl" i="1">
                          <a:latin typeface="Cambria Math" panose="02040503050406030204" pitchFamily="18" charset="0"/>
                          <a:ea typeface="Times New Roman" panose="02020603050405020304" pitchFamily="18" charset="0"/>
                          <a:cs typeface="Times New Roman" panose="02020603050405020304" pitchFamily="18" charset="0"/>
                        </a:rPr>
                        <m:t>𝑁𝑚</m:t>
                      </m:r>
                    </m:oMath>
                  </m:oMathPara>
                </a14:m>
                <a:endParaRPr lang="es-EC" dirty="0">
                  <a:latin typeface="Calibri" panose="020F0502020204030204" pitchFamily="34" charset="0"/>
                  <a:ea typeface="Times New Roman" panose="02020603050405020304" pitchFamily="18" charset="0"/>
                  <a:cs typeface="Times New Roman" panose="02020603050405020304" pitchFamily="18" charset="0"/>
                </a:endParaRPr>
              </a:p>
            </p:txBody>
          </p:sp>
        </mc:Choice>
        <mc:Fallback xmlns="">
          <p:sp>
            <p:nvSpPr>
              <p:cNvPr id="6" name="Rectángulo 5"/>
              <p:cNvSpPr>
                <a:spLocks noRot="1" noChangeAspect="1" noMove="1" noResize="1" noEditPoints="1" noAdjustHandles="1" noChangeArrowheads="1" noChangeShapeType="1" noTextEdit="1"/>
              </p:cNvSpPr>
              <p:nvPr/>
            </p:nvSpPr>
            <p:spPr>
              <a:xfrm>
                <a:off x="3508373" y="4137942"/>
                <a:ext cx="6096000" cy="1752724"/>
              </a:xfrm>
              <a:prstGeom prst="rect">
                <a:avLst/>
              </a:prstGeom>
              <a:blipFill>
                <a:blip r:embed="rId4"/>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14711005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ángulo 1"/>
              <p:cNvSpPr/>
              <p:nvPr/>
            </p:nvSpPr>
            <p:spPr>
              <a:xfrm>
                <a:off x="1509756" y="778080"/>
                <a:ext cx="6096000" cy="1338828"/>
              </a:xfrm>
              <a:prstGeom prst="rect">
                <a:avLst/>
              </a:prstGeom>
            </p:spPr>
            <p:txBody>
              <a:bodyPr>
                <a:spAutoFit/>
              </a:bodyPr>
              <a:lstStyle/>
              <a:p>
                <a:pPr marL="228600" algn="just">
                  <a:lnSpc>
                    <a:spcPct val="150000"/>
                  </a:lnSpc>
                  <a:spcAft>
                    <a:spcPts val="0"/>
                  </a:spcAft>
                </a:pPr>
                <a:r>
                  <a:rPr lang="es-ES_tradnl" dirty="0">
                    <a:latin typeface="Times New Roman" panose="02020603050405020304" pitchFamily="18" charset="0"/>
                    <a:ea typeface="Arial" panose="020B0604020202020204" pitchFamily="34" charset="0"/>
                    <a:cs typeface="Times New Roman" panose="02020603050405020304" pitchFamily="18" charset="0"/>
                  </a:rPr>
                  <a:t>Torque máximo:		</a:t>
                </a:r>
                <a14:m>
                  <m:oMath xmlns:m="http://schemas.openxmlformats.org/officeDocument/2006/math">
                    <m:r>
                      <a:rPr lang="es-EC" b="0" i="0" smtClean="0">
                        <a:latin typeface="Cambria Math" panose="02040503050406030204" pitchFamily="18" charset="0"/>
                        <a:ea typeface="Arial" panose="020B0604020202020204" pitchFamily="34" charset="0"/>
                        <a:cs typeface="Times New Roman" panose="02020603050405020304" pitchFamily="18" charset="0"/>
                      </a:rPr>
                      <m:t> </m:t>
                    </m:r>
                    <m:r>
                      <a:rPr lang="es-ES_tradnl" i="1">
                        <a:latin typeface="Cambria Math" panose="02040503050406030204" pitchFamily="18" charset="0"/>
                        <a:ea typeface="Arial" panose="020B0604020202020204" pitchFamily="34" charset="0"/>
                        <a:cs typeface="Times New Roman" panose="02020603050405020304" pitchFamily="18" charset="0"/>
                      </a:rPr>
                      <m:t>𝜏</m:t>
                    </m:r>
                    <m:r>
                      <a:rPr lang="es-ES_tradnl">
                        <a:latin typeface="Cambria Math" panose="02040503050406030204" pitchFamily="18" charset="0"/>
                        <a:ea typeface="Arial" panose="020B0604020202020204" pitchFamily="34" charset="0"/>
                        <a:cs typeface="Times New Roman" panose="02020603050405020304" pitchFamily="18" charset="0"/>
                      </a:rPr>
                      <m:t>=11 </m:t>
                    </m:r>
                    <m:r>
                      <a:rPr lang="es-ES_tradnl" i="1">
                        <a:latin typeface="Cambria Math" panose="02040503050406030204" pitchFamily="18" charset="0"/>
                        <a:ea typeface="Arial" panose="020B0604020202020204" pitchFamily="34" charset="0"/>
                        <a:cs typeface="Times New Roman" panose="02020603050405020304" pitchFamily="18" charset="0"/>
                      </a:rPr>
                      <m:t>𝑁𝑚</m:t>
                    </m:r>
                    <m:r>
                      <a:rPr lang="es-ES_tradnl">
                        <a:latin typeface="Cambria Math" panose="02040503050406030204" pitchFamily="18" charset="0"/>
                        <a:ea typeface="Arial" panose="020B0604020202020204" pitchFamily="34" charset="0"/>
                        <a:cs typeface="Times New Roman" panose="02020603050405020304" pitchFamily="18" charset="0"/>
                      </a:rPr>
                      <m:t>+1,05 </m:t>
                    </m:r>
                    <m:r>
                      <a:rPr lang="es-ES_tradnl" i="1">
                        <a:latin typeface="Cambria Math" panose="02040503050406030204" pitchFamily="18" charset="0"/>
                        <a:ea typeface="Arial" panose="020B0604020202020204" pitchFamily="34" charset="0"/>
                        <a:cs typeface="Times New Roman" panose="02020603050405020304" pitchFamily="18" charset="0"/>
                      </a:rPr>
                      <m:t>𝑁𝑚</m:t>
                    </m:r>
                  </m:oMath>
                </a14:m>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algn="just">
                  <a:lnSpc>
                    <a:spcPct val="150000"/>
                  </a:lnSpc>
                  <a:spcAft>
                    <a:spcPts val="0"/>
                  </a:spcAft>
                </a:pPr>
                <a:r>
                  <a:rPr lang="es-ES_tradnl" dirty="0">
                    <a:latin typeface="Times New Roman" panose="02020603050405020304" pitchFamily="18" charset="0"/>
                    <a:ea typeface="Arial" panose="020B0604020202020204" pitchFamily="34" charset="0"/>
                    <a:cs typeface="Times New Roman" panose="02020603050405020304" pitchFamily="18" charset="0"/>
                  </a:rPr>
                  <a:t>Velocidad angular máxima: </a:t>
                </a:r>
                <a14:m>
                  <m:oMath xmlns:m="http://schemas.openxmlformats.org/officeDocument/2006/math">
                    <m:r>
                      <a:rPr lang="es-ES_tradnl" i="1">
                        <a:latin typeface="Cambria Math" panose="02040503050406030204" pitchFamily="18" charset="0"/>
                        <a:ea typeface="Arial" panose="020B0604020202020204" pitchFamily="34" charset="0"/>
                        <a:cs typeface="Times New Roman" panose="02020603050405020304" pitchFamily="18" charset="0"/>
                      </a:rPr>
                      <m:t>𝜔</m:t>
                    </m:r>
                    <m:r>
                      <a:rPr lang="es-ES_tradnl">
                        <a:latin typeface="Cambria Math" panose="02040503050406030204" pitchFamily="18" charset="0"/>
                        <a:ea typeface="Arial" panose="020B0604020202020204" pitchFamily="34" charset="0"/>
                        <a:cs typeface="Times New Roman" panose="02020603050405020304" pitchFamily="18" charset="0"/>
                      </a:rPr>
                      <m:t>=80 </m:t>
                    </m:r>
                    <m:r>
                      <a:rPr lang="es-ES_tradnl" i="1">
                        <a:latin typeface="Cambria Math" panose="02040503050406030204" pitchFamily="18" charset="0"/>
                        <a:ea typeface="Arial" panose="020B0604020202020204" pitchFamily="34" charset="0"/>
                        <a:cs typeface="Times New Roman" panose="02020603050405020304" pitchFamily="18" charset="0"/>
                      </a:rPr>
                      <m:t>𝑟𝑝𝑚</m:t>
                    </m:r>
                    <m:r>
                      <a:rPr lang="es-ES_tradnl">
                        <a:latin typeface="Cambria Math" panose="02040503050406030204" pitchFamily="18" charset="0"/>
                        <a:ea typeface="Arial" panose="020B0604020202020204" pitchFamily="34" charset="0"/>
                        <a:cs typeface="Times New Roman" panose="02020603050405020304" pitchFamily="18" charset="0"/>
                      </a:rPr>
                      <m:t>=8,37 </m:t>
                    </m:r>
                    <m:f>
                      <m:fPr>
                        <m:type m:val="skw"/>
                        <m:ctrlPr>
                          <a:rPr lang="es-EC" i="1">
                            <a:latin typeface="Cambria Math" panose="02040503050406030204" pitchFamily="18" charset="0"/>
                            <a:ea typeface="Arial" panose="020B0604020202020204" pitchFamily="34" charset="0"/>
                            <a:cs typeface="Times New Roman" panose="02020603050405020304" pitchFamily="18" charset="0"/>
                          </a:rPr>
                        </m:ctrlPr>
                      </m:fPr>
                      <m:num>
                        <m:r>
                          <a:rPr lang="es-ES_tradnl" i="1">
                            <a:latin typeface="Cambria Math" panose="02040503050406030204" pitchFamily="18" charset="0"/>
                            <a:ea typeface="Arial" panose="020B0604020202020204" pitchFamily="34" charset="0"/>
                            <a:cs typeface="Times New Roman" panose="02020603050405020304" pitchFamily="18" charset="0"/>
                          </a:rPr>
                          <m:t>𝑟𝑎𝑑</m:t>
                        </m:r>
                      </m:num>
                      <m:den>
                        <m:r>
                          <a:rPr lang="es-ES_tradnl" i="1">
                            <a:latin typeface="Cambria Math" panose="02040503050406030204" pitchFamily="18" charset="0"/>
                            <a:ea typeface="Arial" panose="020B0604020202020204" pitchFamily="34" charset="0"/>
                            <a:cs typeface="Times New Roman" panose="02020603050405020304" pitchFamily="18" charset="0"/>
                          </a:rPr>
                          <m:t>𝑠</m:t>
                        </m:r>
                      </m:den>
                    </m:f>
                  </m:oMath>
                </a14:m>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algn="just">
                  <a:lnSpc>
                    <a:spcPct val="150000"/>
                  </a:lnSpc>
                  <a:spcAft>
                    <a:spcPts val="1000"/>
                  </a:spcAft>
                </a:pPr>
                <a:r>
                  <a:rPr lang="es-ES_tradnl" dirty="0">
                    <a:latin typeface="Times New Roman" panose="02020603050405020304" pitchFamily="18" charset="0"/>
                    <a:ea typeface="Arial" panose="020B0604020202020204" pitchFamily="34" charset="0"/>
                    <a:cs typeface="Times New Roman" panose="02020603050405020304" pitchFamily="18" charset="0"/>
                  </a:rPr>
                  <a:t>Potencia máxima:</a:t>
                </a: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mc:Choice>
        <mc:Fallback xmlns="">
          <p:sp>
            <p:nvSpPr>
              <p:cNvPr id="2" name="Rectángulo 1"/>
              <p:cNvSpPr>
                <a:spLocks noRot="1" noChangeAspect="1" noMove="1" noResize="1" noEditPoints="1" noAdjustHandles="1" noChangeArrowheads="1" noChangeShapeType="1" noTextEdit="1"/>
              </p:cNvSpPr>
              <p:nvPr/>
            </p:nvSpPr>
            <p:spPr>
              <a:xfrm>
                <a:off x="1509756" y="778080"/>
                <a:ext cx="6096000" cy="1338828"/>
              </a:xfrm>
              <a:prstGeom prst="rect">
                <a:avLst/>
              </a:prstGeom>
              <a:blipFill>
                <a:blip r:embed="rId2"/>
                <a:stretch>
                  <a:fillRect b="-13699"/>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3" name="Rectángulo 2"/>
              <p:cNvSpPr/>
              <p:nvPr/>
            </p:nvSpPr>
            <p:spPr>
              <a:xfrm>
                <a:off x="1449935" y="3127055"/>
                <a:ext cx="9531409" cy="923330"/>
              </a:xfrm>
              <a:prstGeom prst="rect">
                <a:avLst/>
              </a:prstGeom>
            </p:spPr>
            <p:txBody>
              <a:bodyPr wrap="square">
                <a:spAutoFit/>
              </a:bodyPr>
              <a:lstStyle/>
              <a:p>
                <a:pPr indent="180340" algn="just">
                  <a:lnSpc>
                    <a:spcPct val="150000"/>
                  </a:lnSpc>
                  <a:spcBef>
                    <a:spcPts val="1200"/>
                  </a:spcBef>
                  <a:spcAft>
                    <a:spcPts val="1200"/>
                  </a:spcAft>
                </a:pPr>
                <a:r>
                  <a:rPr lang="es-ES_tradnl" dirty="0">
                    <a:latin typeface="Times New Roman" panose="02020603050405020304" pitchFamily="18" charset="0"/>
                    <a:ea typeface="Arial" panose="020B0604020202020204" pitchFamily="34" charset="0"/>
                  </a:rPr>
                  <a:t>Se adoptó un ángulo de hélice de </a:t>
                </a:r>
                <a14:m>
                  <m:oMath xmlns:m="http://schemas.openxmlformats.org/officeDocument/2006/math">
                    <m:r>
                      <m:rPr>
                        <m:sty m:val="p"/>
                      </m:rPr>
                      <a:rPr lang="es-ES_tradnl">
                        <a:latin typeface="Cambria Math" panose="02040503050406030204" pitchFamily="18" charset="0"/>
                        <a:ea typeface="Arial" panose="020B0604020202020204" pitchFamily="34" charset="0"/>
                      </a:rPr>
                      <m:t>ψ</m:t>
                    </m:r>
                    <m:r>
                      <a:rPr lang="es-ES_tradnl">
                        <a:latin typeface="Cambria Math" panose="02040503050406030204" pitchFamily="18" charset="0"/>
                        <a:ea typeface="Arial" panose="020B0604020202020204" pitchFamily="34" charset="0"/>
                      </a:rPr>
                      <m:t>=</m:t>
                    </m:r>
                    <m:sSup>
                      <m:sSupPr>
                        <m:ctrlPr>
                          <a:rPr lang="es-EC" i="1">
                            <a:latin typeface="Cambria Math" panose="02040503050406030204" pitchFamily="18" charset="0"/>
                            <a:ea typeface="Arial" panose="020B0604020202020204" pitchFamily="34" charset="0"/>
                          </a:rPr>
                        </m:ctrlPr>
                      </m:sSupPr>
                      <m:e>
                        <m:r>
                          <a:rPr lang="es-ES_tradnl">
                            <a:latin typeface="Cambria Math" panose="02040503050406030204" pitchFamily="18" charset="0"/>
                            <a:ea typeface="Arial" panose="020B0604020202020204" pitchFamily="34" charset="0"/>
                          </a:rPr>
                          <m:t>20</m:t>
                        </m:r>
                      </m:e>
                      <m:sup>
                        <m:r>
                          <m:rPr>
                            <m:sty m:val="p"/>
                          </m:rPr>
                          <a:rPr lang="es-ES_tradnl">
                            <a:latin typeface="Cambria Math" panose="02040503050406030204" pitchFamily="18" charset="0"/>
                            <a:ea typeface="Arial" panose="020B0604020202020204" pitchFamily="34" charset="0"/>
                          </a:rPr>
                          <m:t>o</m:t>
                        </m:r>
                      </m:sup>
                    </m:sSup>
                  </m:oMath>
                </a14:m>
                <a:r>
                  <a:rPr lang="es-ES_tradnl" dirty="0">
                    <a:latin typeface="Times New Roman" panose="02020603050405020304" pitchFamily="18" charset="0"/>
                    <a:ea typeface="Arial" panose="020B0604020202020204" pitchFamily="34" charset="0"/>
                  </a:rPr>
                  <a:t>, ya que dentro de los ángulos recomendados posee buenas características de transmisión y un ángulo de presión de </a:t>
                </a:r>
                <a14:m>
                  <m:oMath xmlns:m="http://schemas.openxmlformats.org/officeDocument/2006/math">
                    <m:r>
                      <m:rPr>
                        <m:sty m:val="p"/>
                      </m:rPr>
                      <a:rPr lang="es-ES_tradnl">
                        <a:latin typeface="Cambria Math" panose="02040503050406030204" pitchFamily="18" charset="0"/>
                        <a:ea typeface="Arial" panose="020B0604020202020204" pitchFamily="34" charset="0"/>
                      </a:rPr>
                      <m:t>α</m:t>
                    </m:r>
                    <m:r>
                      <a:rPr lang="es-ES_tradnl">
                        <a:latin typeface="Cambria Math" panose="02040503050406030204" pitchFamily="18" charset="0"/>
                        <a:ea typeface="Arial" panose="020B0604020202020204" pitchFamily="34" charset="0"/>
                      </a:rPr>
                      <m:t>= </m:t>
                    </m:r>
                    <m:sSup>
                      <m:sSupPr>
                        <m:ctrlPr>
                          <a:rPr lang="es-EC" i="1">
                            <a:latin typeface="Cambria Math" panose="02040503050406030204" pitchFamily="18" charset="0"/>
                            <a:ea typeface="Arial" panose="020B0604020202020204" pitchFamily="34" charset="0"/>
                          </a:rPr>
                        </m:ctrlPr>
                      </m:sSupPr>
                      <m:e>
                        <m:r>
                          <a:rPr lang="es-ES_tradnl">
                            <a:latin typeface="Cambria Math" panose="02040503050406030204" pitchFamily="18" charset="0"/>
                            <a:ea typeface="Arial" panose="020B0604020202020204" pitchFamily="34" charset="0"/>
                          </a:rPr>
                          <m:t>20</m:t>
                        </m:r>
                      </m:e>
                      <m:sup>
                        <m:r>
                          <m:rPr>
                            <m:sty m:val="p"/>
                          </m:rPr>
                          <a:rPr lang="es-ES_tradnl">
                            <a:latin typeface="Cambria Math" panose="02040503050406030204" pitchFamily="18" charset="0"/>
                            <a:ea typeface="Arial" panose="020B0604020202020204" pitchFamily="34" charset="0"/>
                          </a:rPr>
                          <m:t>o</m:t>
                        </m:r>
                      </m:sup>
                    </m:sSup>
                  </m:oMath>
                </a14:m>
                <a:r>
                  <a:rPr lang="es-ES_tradnl" dirty="0">
                    <a:latin typeface="Times New Roman" panose="02020603050405020304" pitchFamily="18" charset="0"/>
                    <a:ea typeface="Arial" panose="020B0604020202020204" pitchFamily="34" charset="0"/>
                  </a:rPr>
                  <a:t>  .</a:t>
                </a:r>
                <a:endParaRPr lang="es-EC" dirty="0">
                  <a:latin typeface="Times New Roman" panose="02020603050405020304" pitchFamily="18" charset="0"/>
                  <a:ea typeface="Arial" panose="020B0604020202020204" pitchFamily="34" charset="0"/>
                </a:endParaRPr>
              </a:p>
            </p:txBody>
          </p:sp>
        </mc:Choice>
        <mc:Fallback xmlns="">
          <p:sp>
            <p:nvSpPr>
              <p:cNvPr id="3" name="Rectángulo 2"/>
              <p:cNvSpPr>
                <a:spLocks noRot="1" noChangeAspect="1" noMove="1" noResize="1" noEditPoints="1" noAdjustHandles="1" noChangeArrowheads="1" noChangeShapeType="1" noTextEdit="1"/>
              </p:cNvSpPr>
              <p:nvPr/>
            </p:nvSpPr>
            <p:spPr>
              <a:xfrm>
                <a:off x="1449935" y="3127055"/>
                <a:ext cx="9531409" cy="923330"/>
              </a:xfrm>
              <a:prstGeom prst="rect">
                <a:avLst/>
              </a:prstGeom>
              <a:blipFill>
                <a:blip r:embed="rId3"/>
                <a:stretch>
                  <a:fillRect l="-576" r="-512" b="-4636"/>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4" name="Rectángulo 3"/>
              <p:cNvSpPr/>
              <p:nvPr/>
            </p:nvSpPr>
            <p:spPr>
              <a:xfrm>
                <a:off x="2535250" y="2122359"/>
                <a:ext cx="7360778" cy="592278"/>
              </a:xfrm>
              <a:prstGeom prst="rect">
                <a:avLst/>
              </a:prstGeom>
            </p:spPr>
            <p:txBody>
              <a:bodyPr wrap="square">
                <a:spAutoFit/>
              </a:bodyPr>
              <a:lstStyle/>
              <a:p>
                <a:pPr algn="ctr">
                  <a:lnSpc>
                    <a:spcPct val="115000"/>
                  </a:lnSpc>
                  <a:spcAft>
                    <a:spcPts val="1000"/>
                  </a:spcAft>
                </a:pPr>
                <a14:m>
                  <m:oMathPara xmlns:m="http://schemas.openxmlformats.org/officeDocument/2006/math">
                    <m:oMathParaPr>
                      <m:jc m:val="center"/>
                    </m:oMathParaPr>
                    <m:oMath xmlns:m="http://schemas.openxmlformats.org/officeDocument/2006/math">
                      <m:r>
                        <a:rPr lang="es-ES_tradnl" i="1">
                          <a:latin typeface="Cambria Math" panose="02040503050406030204" pitchFamily="18" charset="0"/>
                          <a:ea typeface="Times New Roman" panose="02020603050405020304" pitchFamily="18" charset="0"/>
                          <a:cs typeface="Times New Roman" panose="02020603050405020304" pitchFamily="18" charset="0"/>
                        </a:rPr>
                        <m:t>𝑃</m:t>
                      </m:r>
                      <m:r>
                        <a:rPr lang="es-ES_tradnl" i="1">
                          <a:latin typeface="Cambria Math" panose="02040503050406030204" pitchFamily="18" charset="0"/>
                          <a:ea typeface="Times New Roman" panose="02020603050405020304" pitchFamily="18" charset="0"/>
                          <a:cs typeface="Times New Roman" panose="02020603050405020304" pitchFamily="18" charset="0"/>
                        </a:rPr>
                        <m:t>=</m:t>
                      </m:r>
                      <m:r>
                        <a:rPr lang="es-ES_tradnl" i="1">
                          <a:latin typeface="Cambria Math" panose="02040503050406030204" pitchFamily="18" charset="0"/>
                          <a:ea typeface="Times New Roman" panose="02020603050405020304" pitchFamily="18" charset="0"/>
                          <a:cs typeface="Times New Roman" panose="02020603050405020304" pitchFamily="18" charset="0"/>
                        </a:rPr>
                        <m:t>𝜏</m:t>
                      </m:r>
                      <m:r>
                        <a:rPr lang="es-ES_tradnl" i="1">
                          <a:latin typeface="Cambria Math" panose="02040503050406030204" pitchFamily="18" charset="0"/>
                          <a:ea typeface="Times New Roman" panose="02020603050405020304" pitchFamily="18" charset="0"/>
                          <a:cs typeface="Times New Roman" panose="02020603050405020304" pitchFamily="18" charset="0"/>
                        </a:rPr>
                        <m:t>∗</m:t>
                      </m:r>
                      <m:r>
                        <a:rPr lang="es-ES_tradnl" i="1">
                          <a:latin typeface="Cambria Math" panose="02040503050406030204" pitchFamily="18" charset="0"/>
                          <a:ea typeface="Times New Roman" panose="02020603050405020304" pitchFamily="18" charset="0"/>
                          <a:cs typeface="Times New Roman" panose="02020603050405020304" pitchFamily="18" charset="0"/>
                        </a:rPr>
                        <m:t>𝜔</m:t>
                      </m:r>
                      <m:r>
                        <a:rPr lang="es-ES_tradnl" i="1">
                          <a:latin typeface="Cambria Math" panose="02040503050406030204" pitchFamily="18" charset="0"/>
                          <a:ea typeface="Times New Roman" panose="02020603050405020304" pitchFamily="18" charset="0"/>
                          <a:cs typeface="Times New Roman" panose="02020603050405020304" pitchFamily="18" charset="0"/>
                        </a:rPr>
                        <m:t>=12.05 </m:t>
                      </m:r>
                      <m:r>
                        <a:rPr lang="es-ES_tradnl" i="1">
                          <a:latin typeface="Cambria Math" panose="02040503050406030204" pitchFamily="18" charset="0"/>
                          <a:ea typeface="Times New Roman" panose="02020603050405020304" pitchFamily="18" charset="0"/>
                          <a:cs typeface="Times New Roman" panose="02020603050405020304" pitchFamily="18" charset="0"/>
                        </a:rPr>
                        <m:t>𝑁𝑚</m:t>
                      </m:r>
                      <m:r>
                        <a:rPr lang="es-ES_tradnl" i="1">
                          <a:latin typeface="Cambria Math" panose="02040503050406030204" pitchFamily="18" charset="0"/>
                          <a:ea typeface="Times New Roman" panose="02020603050405020304" pitchFamily="18" charset="0"/>
                          <a:cs typeface="Times New Roman" panose="02020603050405020304" pitchFamily="18" charset="0"/>
                        </a:rPr>
                        <m:t>∗8,37</m:t>
                      </m:r>
                      <m:f>
                        <m:fPr>
                          <m:type m:val="skw"/>
                          <m:ctrlPr>
                            <a:rPr lang="es-EC" i="1">
                              <a:latin typeface="Cambria Math" panose="02040503050406030204" pitchFamily="18" charset="0"/>
                              <a:ea typeface="Times New Roman" panose="02020603050405020304" pitchFamily="18" charset="0"/>
                              <a:cs typeface="Times New Roman" panose="02020603050405020304" pitchFamily="18" charset="0"/>
                            </a:rPr>
                          </m:ctrlPr>
                        </m:fPr>
                        <m:num>
                          <m:r>
                            <a:rPr lang="es-ES_tradnl" i="1">
                              <a:latin typeface="Cambria Math" panose="02040503050406030204" pitchFamily="18" charset="0"/>
                              <a:ea typeface="Times New Roman" panose="02020603050405020304" pitchFamily="18" charset="0"/>
                              <a:cs typeface="Times New Roman" panose="02020603050405020304" pitchFamily="18" charset="0"/>
                            </a:rPr>
                            <m:t>𝑟𝑎𝑑</m:t>
                          </m:r>
                        </m:num>
                        <m:den>
                          <m:r>
                            <a:rPr lang="es-ES_tradnl" i="1">
                              <a:latin typeface="Cambria Math" panose="02040503050406030204" pitchFamily="18" charset="0"/>
                              <a:ea typeface="Times New Roman" panose="02020603050405020304" pitchFamily="18" charset="0"/>
                              <a:cs typeface="Times New Roman" panose="02020603050405020304" pitchFamily="18" charset="0"/>
                            </a:rPr>
                            <m:t>𝑠</m:t>
                          </m:r>
                        </m:den>
                      </m:f>
                      <m:r>
                        <a:rPr lang="es-ES_tradnl" i="1">
                          <a:latin typeface="Cambria Math" panose="02040503050406030204" pitchFamily="18" charset="0"/>
                          <a:ea typeface="Times New Roman" panose="02020603050405020304" pitchFamily="18" charset="0"/>
                          <a:cs typeface="Times New Roman" panose="02020603050405020304" pitchFamily="18" charset="0"/>
                        </a:rPr>
                        <m:t>=107.39 </m:t>
                      </m:r>
                      <m:r>
                        <a:rPr lang="es-ES_tradnl" i="1">
                          <a:latin typeface="Cambria Math" panose="02040503050406030204" pitchFamily="18" charset="0"/>
                          <a:ea typeface="Times New Roman" panose="02020603050405020304" pitchFamily="18" charset="0"/>
                          <a:cs typeface="Times New Roman" panose="02020603050405020304" pitchFamily="18" charset="0"/>
                        </a:rPr>
                        <m:t>𝑤𝑎𝑡</m:t>
                      </m:r>
                      <m:r>
                        <a:rPr lang="es-ES_tradnl" i="1">
                          <a:latin typeface="Cambria Math" panose="02040503050406030204" pitchFamily="18" charset="0"/>
                          <a:ea typeface="Times New Roman" panose="02020603050405020304" pitchFamily="18" charset="0"/>
                          <a:cs typeface="Times New Roman" panose="02020603050405020304" pitchFamily="18" charset="0"/>
                        </a:rPr>
                        <m:t>=0.144</m:t>
                      </m:r>
                      <m:r>
                        <a:rPr lang="es-ES_tradnl" i="1">
                          <a:latin typeface="Cambria Math" panose="02040503050406030204" pitchFamily="18" charset="0"/>
                          <a:ea typeface="Times New Roman" panose="02020603050405020304" pitchFamily="18" charset="0"/>
                          <a:cs typeface="Times New Roman" panose="02020603050405020304" pitchFamily="18" charset="0"/>
                        </a:rPr>
                        <m:t>𝐻𝑃</m:t>
                      </m:r>
                    </m:oMath>
                  </m:oMathPara>
                </a14:m>
                <a:endParaRPr lang="es-EC" dirty="0">
                  <a:latin typeface="Calibri" panose="020F0502020204030204" pitchFamily="34" charset="0"/>
                  <a:ea typeface="Times New Roman" panose="02020603050405020304" pitchFamily="18" charset="0"/>
                  <a:cs typeface="Times New Roman" panose="02020603050405020304" pitchFamily="18" charset="0"/>
                </a:endParaRPr>
              </a:p>
            </p:txBody>
          </p:sp>
        </mc:Choice>
        <mc:Fallback xmlns="">
          <p:sp>
            <p:nvSpPr>
              <p:cNvPr id="4" name="Rectángulo 3"/>
              <p:cNvSpPr>
                <a:spLocks noRot="1" noChangeAspect="1" noMove="1" noResize="1" noEditPoints="1" noAdjustHandles="1" noChangeArrowheads="1" noChangeShapeType="1" noTextEdit="1"/>
              </p:cNvSpPr>
              <p:nvPr/>
            </p:nvSpPr>
            <p:spPr>
              <a:xfrm>
                <a:off x="2535250" y="2122359"/>
                <a:ext cx="7360778" cy="592278"/>
              </a:xfrm>
              <a:prstGeom prst="rect">
                <a:avLst/>
              </a:prstGeom>
              <a:blipFill>
                <a:blip r:embed="rId4"/>
                <a:stretch>
                  <a:fillRect/>
                </a:stretch>
              </a:blipFill>
            </p:spPr>
            <p:txBody>
              <a:bodyPr/>
              <a:lstStyle/>
              <a:p>
                <a:r>
                  <a:rPr lang="es-EC">
                    <a:noFill/>
                  </a:rPr>
                  <a:t> </a:t>
                </a:r>
              </a:p>
            </p:txBody>
          </p:sp>
        </mc:Fallback>
      </mc:AlternateContent>
      <p:sp>
        <p:nvSpPr>
          <p:cNvPr id="5" name="Rectángulo 4"/>
          <p:cNvSpPr/>
          <p:nvPr/>
        </p:nvSpPr>
        <p:spPr>
          <a:xfrm>
            <a:off x="1509756" y="4294262"/>
            <a:ext cx="8249540" cy="1338828"/>
          </a:xfrm>
          <a:prstGeom prst="rect">
            <a:avLst/>
          </a:prstGeom>
        </p:spPr>
        <p:txBody>
          <a:bodyPr wrap="square">
            <a:spAutoFit/>
          </a:bodyPr>
          <a:lstStyle/>
          <a:p>
            <a:pPr indent="180340" algn="just">
              <a:lnSpc>
                <a:spcPct val="150000"/>
              </a:lnSpc>
              <a:spcBef>
                <a:spcPts val="1200"/>
              </a:spcBef>
              <a:spcAft>
                <a:spcPts val="1200"/>
              </a:spcAft>
            </a:pPr>
            <a:r>
              <a:rPr lang="es-ES_tradnl" dirty="0">
                <a:latin typeface="Times New Roman" panose="02020603050405020304" pitchFamily="18" charset="0"/>
                <a:ea typeface="Arial" panose="020B0604020202020204" pitchFamily="34" charset="0"/>
              </a:rPr>
              <a:t>De acuerdo con estos parámetros se selecciona un número de dientes para el piñón igual a 15, a fin de evitar la interferencia. Como la relación de transmisión es de 3:1 la corona deberá tener un total de 45 dientes.</a:t>
            </a:r>
            <a:endParaRPr lang="es-EC" dirty="0">
              <a:latin typeface="Times New Roman" panose="02020603050405020304" pitchFamily="18" charset="0"/>
              <a:ea typeface="Arial" panose="020B0604020202020204" pitchFamily="34" charset="0"/>
            </a:endParaRPr>
          </a:p>
        </p:txBody>
      </p:sp>
      <p:sp>
        <p:nvSpPr>
          <p:cNvPr id="6" name="Rectángulo 5"/>
          <p:cNvSpPr/>
          <p:nvPr/>
        </p:nvSpPr>
        <p:spPr>
          <a:xfrm>
            <a:off x="1408299" y="168386"/>
            <a:ext cx="6810006" cy="615553"/>
          </a:xfrm>
          <a:prstGeom prst="rect">
            <a:avLst/>
          </a:prstGeom>
        </p:spPr>
        <p:txBody>
          <a:bodyPr wrap="none">
            <a:spAutoFit/>
          </a:bodyPr>
          <a:lstStyle/>
          <a:p>
            <a:r>
              <a:rPr lang="es-EC" sz="3400" dirty="0"/>
              <a:t>Transmisión de potencia para el eje Z </a:t>
            </a:r>
          </a:p>
        </p:txBody>
      </p:sp>
    </p:spTree>
    <p:extLst>
      <p:ext uri="{BB962C8B-B14F-4D97-AF65-F5344CB8AC3E}">
        <p14:creationId xmlns:p14="http://schemas.microsoft.com/office/powerpoint/2010/main" val="17435429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3574395" y="1955816"/>
            <a:ext cx="5297461" cy="3139321"/>
          </a:xfrm>
          <a:prstGeom prst="rect">
            <a:avLst/>
          </a:prstGeom>
          <a:noFill/>
        </p:spPr>
        <p:txBody>
          <a:bodyPr wrap="square" rtlCol="0">
            <a:spAutoFit/>
          </a:bodyPr>
          <a:lstStyle/>
          <a:p>
            <a:pPr algn="ctr"/>
            <a:r>
              <a:rPr lang="es-ES_tradnl" sz="6600"/>
              <a:t>JUSTIFICACIÓN E IMPORTANCIA</a:t>
            </a:r>
            <a:endParaRPr lang="es-ES_tradnl" sz="6600" dirty="0"/>
          </a:p>
        </p:txBody>
      </p:sp>
      <p:sp>
        <p:nvSpPr>
          <p:cNvPr id="6" name="CuadroTexto 5"/>
          <p:cNvSpPr txBox="1"/>
          <p:nvPr/>
        </p:nvSpPr>
        <p:spPr>
          <a:xfrm>
            <a:off x="395766" y="301186"/>
            <a:ext cx="4904220" cy="646331"/>
          </a:xfrm>
          <a:prstGeom prst="rect">
            <a:avLst/>
          </a:prstGeom>
          <a:noFill/>
        </p:spPr>
        <p:txBody>
          <a:bodyPr wrap="square" rtlCol="0">
            <a:spAutoFit/>
          </a:bodyPr>
          <a:lstStyle/>
          <a:p>
            <a:pPr algn="ctr"/>
            <a:r>
              <a:rPr lang="es-ES_tradnl" sz="3600" b="1">
                <a:latin typeface="Times New Roman" panose="02020603050405020304" pitchFamily="18" charset="0"/>
                <a:cs typeface="Times New Roman" panose="02020603050405020304" pitchFamily="18" charset="0"/>
              </a:rPr>
              <a:t>Generalidades</a:t>
            </a:r>
            <a:endParaRPr lang="es-ES_tradnl"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800224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ángulo 1"/>
              <p:cNvSpPr/>
              <p:nvPr/>
            </p:nvSpPr>
            <p:spPr>
              <a:xfrm>
                <a:off x="1940652" y="3557981"/>
                <a:ext cx="3619131" cy="9106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𝑃𝑛</m:t>
                      </m:r>
                      <m:r>
                        <a:rPr lang="es-EC" i="0">
                          <a:latin typeface="Cambria Math" panose="02040503050406030204" pitchFamily="18" charset="0"/>
                        </a:rPr>
                        <m:t>=76.6∗</m:t>
                      </m:r>
                      <m:rad>
                        <m:radPr>
                          <m:ctrlPr>
                            <a:rPr lang="es-EC" i="1">
                              <a:latin typeface="Cambria Math" panose="02040503050406030204" pitchFamily="18" charset="0"/>
                            </a:rPr>
                          </m:ctrlPr>
                        </m:radPr>
                        <m:deg>
                          <m:r>
                            <a:rPr lang="es-EC" i="0">
                              <a:latin typeface="Cambria Math" panose="02040503050406030204" pitchFamily="18" charset="0"/>
                            </a:rPr>
                            <m:t>3</m:t>
                          </m:r>
                        </m:deg>
                        <m:e>
                          <m:f>
                            <m:fPr>
                              <m:ctrlPr>
                                <a:rPr lang="es-EC" i="1">
                                  <a:latin typeface="Cambria Math" panose="02040503050406030204" pitchFamily="18" charset="0"/>
                                </a:rPr>
                              </m:ctrlPr>
                            </m:fPr>
                            <m:num>
                              <m:r>
                                <a:rPr lang="es-EC" i="1">
                                  <a:latin typeface="Cambria Math" panose="02040503050406030204" pitchFamily="18" charset="0"/>
                                </a:rPr>
                                <m:t>𝑁</m:t>
                              </m:r>
                              <m:r>
                                <a:rPr lang="es-EC" i="0">
                                  <a:latin typeface="Cambria Math" panose="02040503050406030204" pitchFamily="18" charset="0"/>
                                </a:rPr>
                                <m:t>∗</m:t>
                              </m:r>
                              <m:func>
                                <m:funcPr>
                                  <m:ctrlPr>
                                    <a:rPr lang="es-EC" i="1">
                                      <a:latin typeface="Cambria Math" panose="02040503050406030204" pitchFamily="18" charset="0"/>
                                    </a:rPr>
                                  </m:ctrlPr>
                                </m:funcPr>
                                <m:fName>
                                  <m:r>
                                    <m:rPr>
                                      <m:sty m:val="p"/>
                                    </m:rPr>
                                    <a:rPr lang="es-EC" i="0">
                                      <a:latin typeface="Cambria Math" panose="02040503050406030204" pitchFamily="18" charset="0"/>
                                    </a:rPr>
                                    <m:t>cos</m:t>
                                  </m:r>
                                </m:fName>
                                <m:e>
                                  <m:d>
                                    <m:dPr>
                                      <m:ctrlPr>
                                        <a:rPr lang="es-EC" i="1">
                                          <a:latin typeface="Cambria Math" panose="02040503050406030204" pitchFamily="18" charset="0"/>
                                        </a:rPr>
                                      </m:ctrlPr>
                                    </m:dPr>
                                    <m:e>
                                      <m:r>
                                        <a:rPr lang="es-EC" i="1">
                                          <a:latin typeface="Cambria Math" panose="02040503050406030204" pitchFamily="18" charset="0"/>
                                        </a:rPr>
                                        <m:t>𝜓</m:t>
                                      </m:r>
                                    </m:e>
                                  </m:d>
                                </m:e>
                              </m:func>
                            </m:num>
                            <m:den>
                              <m:r>
                                <a:rPr lang="es-EC" i="1">
                                  <a:latin typeface="Cambria Math" panose="02040503050406030204" pitchFamily="18" charset="0"/>
                                </a:rPr>
                                <m:t>𝜌</m:t>
                              </m:r>
                              <m:r>
                                <a:rPr lang="es-EC" i="0">
                                  <a:latin typeface="Cambria Math" panose="02040503050406030204" pitchFamily="18" charset="0"/>
                                </a:rPr>
                                <m:t>∗</m:t>
                              </m:r>
                              <m:r>
                                <a:rPr lang="es-EC" i="1">
                                  <a:latin typeface="Cambria Math" panose="02040503050406030204" pitchFamily="18" charset="0"/>
                                </a:rPr>
                                <m:t>𝛾</m:t>
                              </m:r>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𝜎</m:t>
                                  </m:r>
                                </m:e>
                                <m:sub>
                                  <m:r>
                                    <a:rPr lang="es-EC" i="1">
                                      <a:latin typeface="Cambria Math" panose="02040503050406030204" pitchFamily="18" charset="0"/>
                                    </a:rPr>
                                    <m:t>𝑎𝑑𝑚</m:t>
                                  </m:r>
                                </m:sub>
                              </m:sSub>
                              <m:r>
                                <a:rPr lang="es-EC" i="0">
                                  <a:latin typeface="Cambria Math" panose="02040503050406030204" pitchFamily="18" charset="0"/>
                                </a:rPr>
                                <m:t>∗</m:t>
                              </m:r>
                              <m:r>
                                <a:rPr lang="es-EC" i="1">
                                  <a:latin typeface="Cambria Math" panose="02040503050406030204" pitchFamily="18" charset="0"/>
                                </a:rPr>
                                <m:t>𝑛</m:t>
                              </m:r>
                              <m:r>
                                <a:rPr lang="es-EC" i="0">
                                  <a:latin typeface="Cambria Math" panose="02040503050406030204" pitchFamily="18" charset="0"/>
                                </a:rPr>
                                <m:t>∗</m:t>
                              </m:r>
                              <m:r>
                                <a:rPr lang="es-EC" i="1">
                                  <a:latin typeface="Cambria Math" panose="02040503050406030204" pitchFamily="18" charset="0"/>
                                </a:rPr>
                                <m:t>𝑍</m:t>
                              </m:r>
                            </m:den>
                          </m:f>
                        </m:e>
                      </m:rad>
                      <m:r>
                        <a:rPr lang="es-EC" i="0">
                          <a:latin typeface="Cambria Math" panose="02040503050406030204" pitchFamily="18" charset="0"/>
                        </a:rPr>
                        <m:t> </m:t>
                      </m:r>
                    </m:oMath>
                  </m:oMathPara>
                </a14:m>
                <a:endParaRPr lang="es-EC" dirty="0"/>
              </a:p>
            </p:txBody>
          </p:sp>
        </mc:Choice>
        <mc:Fallback xmlns="">
          <p:sp>
            <p:nvSpPr>
              <p:cNvPr id="2" name="Rectángulo 1"/>
              <p:cNvSpPr>
                <a:spLocks noRot="1" noChangeAspect="1" noMove="1" noResize="1" noEditPoints="1" noAdjustHandles="1" noChangeArrowheads="1" noChangeShapeType="1" noTextEdit="1"/>
              </p:cNvSpPr>
              <p:nvPr/>
            </p:nvSpPr>
            <p:spPr>
              <a:xfrm>
                <a:off x="1940652" y="3557981"/>
                <a:ext cx="3619131" cy="910699"/>
              </a:xfrm>
              <a:prstGeom prst="rect">
                <a:avLst/>
              </a:prstGeom>
              <a:blipFill>
                <a:blip r:embed="rId2"/>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3" name="Rectángulo 2"/>
              <p:cNvSpPr/>
              <p:nvPr/>
            </p:nvSpPr>
            <p:spPr>
              <a:xfrm>
                <a:off x="1403757" y="851785"/>
                <a:ext cx="7647963" cy="1703415"/>
              </a:xfrm>
              <a:prstGeom prst="rect">
                <a:avLst/>
              </a:prstGeom>
            </p:spPr>
            <p:txBody>
              <a:bodyPr wrap="square">
                <a:spAutoFit/>
              </a:bodyPr>
              <a:lstStyle/>
              <a:p>
                <a:pPr marL="228600" algn="just">
                  <a:lnSpc>
                    <a:spcPct val="150000"/>
                  </a:lnSpc>
                  <a:spcAft>
                    <a:spcPts val="0"/>
                  </a:spcAft>
                </a:pPr>
                <a:r>
                  <a:rPr lang="es-ES_tradnl" dirty="0">
                    <a:latin typeface="Times New Roman" panose="02020603050405020304" pitchFamily="18" charset="0"/>
                    <a:ea typeface="Arial" panose="020B0604020202020204" pitchFamily="34" charset="0"/>
                    <a:cs typeface="Times New Roman" panose="02020603050405020304" pitchFamily="18" charset="0"/>
                  </a:rPr>
                  <a:t>Se eligió el acero SAE 4340 (Anexo D).</a:t>
                </a: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algn="just">
                  <a:lnSpc>
                    <a:spcPct val="150000"/>
                  </a:lnSpc>
                  <a:spcAft>
                    <a:spcPts val="0"/>
                  </a:spcAft>
                </a:pPr>
                <a:r>
                  <a:rPr lang="es-ES_tradnl" dirty="0">
                    <a:latin typeface="Times New Roman" panose="02020603050405020304" pitchFamily="18" charset="0"/>
                    <a:ea typeface="Arial" panose="020B0604020202020204" pitchFamily="34" charset="0"/>
                    <a:cs typeface="Times New Roman" panose="02020603050405020304" pitchFamily="18" charset="0"/>
                  </a:rPr>
                  <a:t>Tensión admisible 		</a:t>
                </a:r>
                <a14:m>
                  <m:oMath xmlns:m="http://schemas.openxmlformats.org/officeDocument/2006/math">
                    <m:sSub>
                      <m:sSubPr>
                        <m:ctrlPr>
                          <a:rPr lang="es-EC" i="1">
                            <a:latin typeface="Cambria Math" panose="02040503050406030204" pitchFamily="18" charset="0"/>
                            <a:ea typeface="Arial" panose="020B0604020202020204" pitchFamily="34" charset="0"/>
                            <a:cs typeface="Times New Roman" panose="02020603050405020304" pitchFamily="18" charset="0"/>
                          </a:rPr>
                        </m:ctrlPr>
                      </m:sSubPr>
                      <m:e>
                        <m:r>
                          <a:rPr lang="es-ES_tradnl" i="1">
                            <a:latin typeface="Cambria Math" panose="02040503050406030204" pitchFamily="18" charset="0"/>
                            <a:ea typeface="Arial" panose="020B0604020202020204" pitchFamily="34" charset="0"/>
                            <a:cs typeface="Times New Roman" panose="02020603050405020304" pitchFamily="18" charset="0"/>
                          </a:rPr>
                          <m:t>𝜎</m:t>
                        </m:r>
                      </m:e>
                      <m:sub>
                        <m:r>
                          <a:rPr lang="es-ES_tradnl" i="1">
                            <a:latin typeface="Cambria Math" panose="02040503050406030204" pitchFamily="18" charset="0"/>
                            <a:ea typeface="Arial" panose="020B0604020202020204" pitchFamily="34" charset="0"/>
                            <a:cs typeface="Times New Roman" panose="02020603050405020304" pitchFamily="18" charset="0"/>
                          </a:rPr>
                          <m:t>𝑎𝑑𝑚</m:t>
                        </m:r>
                      </m:sub>
                    </m:sSub>
                    <m:r>
                      <a:rPr lang="es-ES_tradnl">
                        <a:latin typeface="Cambria Math" panose="02040503050406030204" pitchFamily="18" charset="0"/>
                        <a:ea typeface="Arial" panose="020B0604020202020204" pitchFamily="34" charset="0"/>
                        <a:cs typeface="Times New Roman" panose="02020603050405020304" pitchFamily="18" charset="0"/>
                      </a:rPr>
                      <m:t>=65000</m:t>
                    </m:r>
                    <m:f>
                      <m:fPr>
                        <m:ctrlPr>
                          <a:rPr lang="es-EC" i="1">
                            <a:latin typeface="Cambria Math" panose="02040503050406030204" pitchFamily="18" charset="0"/>
                            <a:ea typeface="Arial" panose="020B0604020202020204" pitchFamily="34" charset="0"/>
                            <a:cs typeface="Times New Roman" panose="02020603050405020304" pitchFamily="18" charset="0"/>
                          </a:rPr>
                        </m:ctrlPr>
                      </m:fPr>
                      <m:num>
                        <m:r>
                          <a:rPr lang="es-ES_tradnl" i="1">
                            <a:latin typeface="Cambria Math" panose="02040503050406030204" pitchFamily="18" charset="0"/>
                            <a:ea typeface="Arial" panose="020B0604020202020204" pitchFamily="34" charset="0"/>
                            <a:cs typeface="Times New Roman" panose="02020603050405020304" pitchFamily="18" charset="0"/>
                          </a:rPr>
                          <m:t>𝑙𝑖𝑏</m:t>
                        </m:r>
                      </m:num>
                      <m:den>
                        <m:sSup>
                          <m:sSupPr>
                            <m:ctrlPr>
                              <a:rPr lang="es-EC" i="1">
                                <a:latin typeface="Cambria Math" panose="02040503050406030204" pitchFamily="18" charset="0"/>
                                <a:ea typeface="Arial" panose="020B0604020202020204" pitchFamily="34" charset="0"/>
                                <a:cs typeface="Times New Roman" panose="02020603050405020304" pitchFamily="18" charset="0"/>
                              </a:rPr>
                            </m:ctrlPr>
                          </m:sSupPr>
                          <m:e>
                            <m:r>
                              <a:rPr lang="es-ES_tradnl" i="1">
                                <a:latin typeface="Cambria Math" panose="02040503050406030204" pitchFamily="18" charset="0"/>
                                <a:ea typeface="Arial" panose="020B0604020202020204" pitchFamily="34" charset="0"/>
                                <a:cs typeface="Times New Roman" panose="02020603050405020304" pitchFamily="18" charset="0"/>
                              </a:rPr>
                              <m:t>𝑝𝑙𝑔</m:t>
                            </m:r>
                          </m:e>
                          <m:sup>
                            <m:r>
                              <a:rPr lang="es-ES_tradnl">
                                <a:latin typeface="Cambria Math" panose="02040503050406030204" pitchFamily="18" charset="0"/>
                                <a:ea typeface="Arial" panose="020B0604020202020204" pitchFamily="34" charset="0"/>
                                <a:cs typeface="Times New Roman" panose="02020603050405020304" pitchFamily="18" charset="0"/>
                              </a:rPr>
                              <m:t>2</m:t>
                            </m:r>
                          </m:sup>
                        </m:sSup>
                      </m:den>
                    </m:f>
                    <m:r>
                      <a:rPr lang="es-ES_tradnl">
                        <a:latin typeface="Cambria Math" panose="02040503050406030204" pitchFamily="18" charset="0"/>
                        <a:ea typeface="Arial" panose="020B0604020202020204" pitchFamily="34" charset="0"/>
                        <a:cs typeface="Times New Roman" panose="02020603050405020304" pitchFamily="18" charset="0"/>
                      </a:rPr>
                      <m:t>=4571,01</m:t>
                    </m:r>
                    <m:f>
                      <m:fPr>
                        <m:ctrlPr>
                          <a:rPr lang="es-EC" i="1">
                            <a:latin typeface="Cambria Math" panose="02040503050406030204" pitchFamily="18" charset="0"/>
                            <a:ea typeface="Arial" panose="020B0604020202020204" pitchFamily="34" charset="0"/>
                            <a:cs typeface="Times New Roman" panose="02020603050405020304" pitchFamily="18" charset="0"/>
                          </a:rPr>
                        </m:ctrlPr>
                      </m:fPr>
                      <m:num>
                        <m:r>
                          <a:rPr lang="es-ES_tradnl" i="1">
                            <a:latin typeface="Cambria Math" panose="02040503050406030204" pitchFamily="18" charset="0"/>
                            <a:ea typeface="Arial" panose="020B0604020202020204" pitchFamily="34" charset="0"/>
                            <a:cs typeface="Times New Roman" panose="02020603050405020304" pitchFamily="18" charset="0"/>
                          </a:rPr>
                          <m:t>𝑘𝑔</m:t>
                        </m:r>
                      </m:num>
                      <m:den>
                        <m:sSup>
                          <m:sSupPr>
                            <m:ctrlPr>
                              <a:rPr lang="es-EC" i="1">
                                <a:latin typeface="Cambria Math" panose="02040503050406030204" pitchFamily="18" charset="0"/>
                                <a:ea typeface="Arial" panose="020B0604020202020204" pitchFamily="34" charset="0"/>
                                <a:cs typeface="Times New Roman" panose="02020603050405020304" pitchFamily="18" charset="0"/>
                              </a:rPr>
                            </m:ctrlPr>
                          </m:sSupPr>
                          <m:e>
                            <m:r>
                              <a:rPr lang="es-ES_tradnl" i="1">
                                <a:latin typeface="Cambria Math" panose="02040503050406030204" pitchFamily="18" charset="0"/>
                                <a:ea typeface="Arial" panose="020B0604020202020204" pitchFamily="34" charset="0"/>
                                <a:cs typeface="Times New Roman" panose="02020603050405020304" pitchFamily="18" charset="0"/>
                              </a:rPr>
                              <m:t>𝑐𝑚</m:t>
                            </m:r>
                          </m:e>
                          <m:sup>
                            <m:r>
                              <a:rPr lang="es-ES_tradnl">
                                <a:latin typeface="Cambria Math" panose="02040503050406030204" pitchFamily="18" charset="0"/>
                                <a:ea typeface="Arial" panose="020B0604020202020204" pitchFamily="34" charset="0"/>
                                <a:cs typeface="Times New Roman" panose="02020603050405020304" pitchFamily="18" charset="0"/>
                              </a:rPr>
                              <m:t>2</m:t>
                            </m:r>
                          </m:sup>
                        </m:sSup>
                      </m:den>
                    </m:f>
                  </m:oMath>
                </a14:m>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algn="just">
                  <a:lnSpc>
                    <a:spcPct val="150000"/>
                  </a:lnSpc>
                  <a:spcAft>
                    <a:spcPts val="1000"/>
                  </a:spcAft>
                </a:pPr>
                <a:r>
                  <a:rPr lang="es-ES_tradnl" dirty="0">
                    <a:latin typeface="Times New Roman" panose="02020603050405020304" pitchFamily="18" charset="0"/>
                    <a:ea typeface="Arial" panose="020B0604020202020204" pitchFamily="34" charset="0"/>
                    <a:cs typeface="Times New Roman" panose="02020603050405020304" pitchFamily="18" charset="0"/>
                  </a:rPr>
                  <a:t>Dureza </a:t>
                </a:r>
                <a:r>
                  <a:rPr lang="es-ES_tradnl" dirty="0" err="1">
                    <a:latin typeface="Times New Roman" panose="02020603050405020304" pitchFamily="18" charset="0"/>
                    <a:ea typeface="Arial" panose="020B0604020202020204" pitchFamily="34" charset="0"/>
                    <a:cs typeface="Times New Roman" panose="02020603050405020304" pitchFamily="18" charset="0"/>
                  </a:rPr>
                  <a:t>Brinel</a:t>
                </a:r>
                <a:r>
                  <a:rPr lang="es-ES_tradnl" dirty="0">
                    <a:latin typeface="Times New Roman" panose="02020603050405020304" pitchFamily="18" charset="0"/>
                    <a:ea typeface="Arial" panose="020B0604020202020204" pitchFamily="34" charset="0"/>
                    <a:cs typeface="Times New Roman" panose="02020603050405020304" pitchFamily="18" charset="0"/>
                  </a:rPr>
                  <a:t>:			</a:t>
                </a:r>
                <a14:m>
                  <m:oMath xmlns:m="http://schemas.openxmlformats.org/officeDocument/2006/math">
                    <m:r>
                      <a:rPr lang="es-ES_tradnl" i="1">
                        <a:latin typeface="Cambria Math" panose="02040503050406030204" pitchFamily="18" charset="0"/>
                        <a:ea typeface="Arial" panose="020B0604020202020204" pitchFamily="34" charset="0"/>
                        <a:cs typeface="Times New Roman" panose="02020603050405020304" pitchFamily="18" charset="0"/>
                      </a:rPr>
                      <m:t>𝐻𝐵</m:t>
                    </m:r>
                    <m:r>
                      <a:rPr lang="es-ES_tradnl">
                        <a:latin typeface="Cambria Math" panose="02040503050406030204" pitchFamily="18" charset="0"/>
                        <a:ea typeface="Arial" panose="020B0604020202020204" pitchFamily="34" charset="0"/>
                        <a:cs typeface="Times New Roman" panose="02020603050405020304" pitchFamily="18" charset="0"/>
                      </a:rPr>
                      <m:t>=475</m:t>
                    </m:r>
                  </m:oMath>
                </a14:m>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mc:Choice>
        <mc:Fallback xmlns="">
          <p:sp>
            <p:nvSpPr>
              <p:cNvPr id="3" name="Rectángulo 2"/>
              <p:cNvSpPr>
                <a:spLocks noRot="1" noChangeAspect="1" noMove="1" noResize="1" noEditPoints="1" noAdjustHandles="1" noChangeArrowheads="1" noChangeShapeType="1" noTextEdit="1"/>
              </p:cNvSpPr>
              <p:nvPr/>
            </p:nvSpPr>
            <p:spPr>
              <a:xfrm>
                <a:off x="1403757" y="851785"/>
                <a:ext cx="7647963" cy="1703415"/>
              </a:xfrm>
              <a:prstGeom prst="rect">
                <a:avLst/>
              </a:prstGeom>
              <a:blipFill>
                <a:blip r:embed="rId3"/>
                <a:stretch>
                  <a:fillRect/>
                </a:stretch>
              </a:blipFill>
            </p:spPr>
            <p:txBody>
              <a:bodyPr/>
              <a:lstStyle/>
              <a:p>
                <a:r>
                  <a:rPr lang="es-EC">
                    <a:noFill/>
                  </a:rPr>
                  <a:t> </a:t>
                </a:r>
              </a:p>
            </p:txBody>
          </p:sp>
        </mc:Fallback>
      </mc:AlternateContent>
      <p:sp>
        <p:nvSpPr>
          <p:cNvPr id="4" name="Rectángulo 3"/>
          <p:cNvSpPr/>
          <p:nvPr/>
        </p:nvSpPr>
        <p:spPr>
          <a:xfrm>
            <a:off x="1630260" y="2555200"/>
            <a:ext cx="9359317" cy="646331"/>
          </a:xfrm>
          <a:prstGeom prst="rect">
            <a:avLst/>
          </a:prstGeom>
        </p:spPr>
        <p:txBody>
          <a:bodyPr wrap="square">
            <a:spAutoFit/>
          </a:bodyPr>
          <a:lstStyle/>
          <a:p>
            <a:r>
              <a:rPr lang="es-ES_tradnl" dirty="0">
                <a:latin typeface="Times New Roman" panose="02020603050405020304" pitchFamily="18" charset="0"/>
                <a:ea typeface="Arial" panose="020B0604020202020204" pitchFamily="34" charset="0"/>
              </a:rPr>
              <a:t>Con estos datos se procede a calcular el paso normal que requiere el engrane a través de la ecuación de Lewis.</a:t>
            </a:r>
            <a:endParaRPr lang="es-EC" dirty="0"/>
          </a:p>
        </p:txBody>
      </p:sp>
      <mc:AlternateContent xmlns:mc="http://schemas.openxmlformats.org/markup-compatibility/2006" xmlns:a14="http://schemas.microsoft.com/office/drawing/2010/main">
        <mc:Choice Requires="a14">
          <p:sp>
            <p:nvSpPr>
              <p:cNvPr id="5" name="Rectángulo 4"/>
              <p:cNvSpPr/>
              <p:nvPr/>
            </p:nvSpPr>
            <p:spPr>
              <a:xfrm>
                <a:off x="7544499" y="3612284"/>
                <a:ext cx="4720205" cy="2585323"/>
              </a:xfrm>
              <a:prstGeom prst="rect">
                <a:avLst/>
              </a:prstGeom>
            </p:spPr>
            <p:txBody>
              <a:bodyPr wrap="square">
                <a:spAutoFit/>
              </a:bodyPr>
              <a:lstStyle/>
              <a:p>
                <a:pPr marL="228600" algn="just">
                  <a:lnSpc>
                    <a:spcPct val="150000"/>
                  </a:lnSpc>
                  <a:spcAft>
                    <a:spcPts val="0"/>
                  </a:spcAft>
                </a:pPr>
                <a:r>
                  <a:rPr lang="es-ES_tradnl" dirty="0">
                    <a:latin typeface="Times New Roman" panose="02020603050405020304" pitchFamily="18" charset="0"/>
                    <a:ea typeface="Arial" panose="020B0604020202020204" pitchFamily="34" charset="0"/>
                    <a:cs typeface="Times New Roman" panose="02020603050405020304" pitchFamily="18" charset="0"/>
                  </a:rPr>
                  <a:t>Donde:</a:t>
                </a: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algn="just">
                  <a:lnSpc>
                    <a:spcPct val="150000"/>
                  </a:lnSpc>
                  <a:spcAft>
                    <a:spcPts val="0"/>
                  </a:spcAft>
                </a:pPr>
                <a14:m>
                  <m:oMath xmlns:m="http://schemas.openxmlformats.org/officeDocument/2006/math">
                    <m:r>
                      <a:rPr lang="es-ES_tradnl" i="1">
                        <a:latin typeface="Cambria Math" panose="02040503050406030204" pitchFamily="18" charset="0"/>
                        <a:ea typeface="Arial" panose="020B0604020202020204" pitchFamily="34" charset="0"/>
                        <a:cs typeface="Times New Roman" panose="02020603050405020304" pitchFamily="18" charset="0"/>
                      </a:rPr>
                      <m:t>𝑁</m:t>
                    </m:r>
                  </m:oMath>
                </a14:m>
                <a:r>
                  <a:rPr lang="es-ES_tradnl" dirty="0">
                    <a:latin typeface="Times New Roman" panose="02020603050405020304" pitchFamily="18" charset="0"/>
                    <a:ea typeface="Arial" panose="020B0604020202020204" pitchFamily="34" charset="0"/>
                    <a:cs typeface="Times New Roman" panose="02020603050405020304" pitchFamily="18" charset="0"/>
                  </a:rPr>
                  <a:t>: Potencia del motor.</a:t>
                </a: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algn="just">
                  <a:lnSpc>
                    <a:spcPct val="150000"/>
                  </a:lnSpc>
                  <a:spcAft>
                    <a:spcPts val="0"/>
                  </a:spcAft>
                </a:pPr>
                <a14:m>
                  <m:oMath xmlns:m="http://schemas.openxmlformats.org/officeDocument/2006/math">
                    <m:r>
                      <a:rPr lang="es-ES_tradnl" i="1">
                        <a:latin typeface="Cambria Math" panose="02040503050406030204" pitchFamily="18" charset="0"/>
                        <a:ea typeface="Arial" panose="020B0604020202020204" pitchFamily="34" charset="0"/>
                        <a:cs typeface="Times New Roman" panose="02020603050405020304" pitchFamily="18" charset="0"/>
                      </a:rPr>
                      <m:t>𝜌</m:t>
                    </m:r>
                  </m:oMath>
                </a14:m>
                <a:r>
                  <a:rPr lang="es-ES_tradnl" dirty="0">
                    <a:latin typeface="Times New Roman" panose="02020603050405020304" pitchFamily="18" charset="0"/>
                    <a:ea typeface="Arial" panose="020B0604020202020204" pitchFamily="34" charset="0"/>
                    <a:cs typeface="Times New Roman" panose="02020603050405020304" pitchFamily="18" charset="0"/>
                  </a:rPr>
                  <a:t>: Adopta un valor de 2. (diseño conservador).</a:t>
                </a: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algn="just">
                  <a:lnSpc>
                    <a:spcPct val="150000"/>
                  </a:lnSpc>
                  <a:spcAft>
                    <a:spcPts val="0"/>
                  </a:spcAft>
                </a:pPr>
                <a14:m>
                  <m:oMath xmlns:m="http://schemas.openxmlformats.org/officeDocument/2006/math">
                    <m:r>
                      <a:rPr lang="es-ES_tradnl" i="1">
                        <a:latin typeface="Cambria Math" panose="02040503050406030204" pitchFamily="18" charset="0"/>
                        <a:ea typeface="Arial" panose="020B0604020202020204" pitchFamily="34" charset="0"/>
                        <a:cs typeface="Times New Roman" panose="02020603050405020304" pitchFamily="18" charset="0"/>
                      </a:rPr>
                      <m:t>𝛾</m:t>
                    </m:r>
                  </m:oMath>
                </a14:m>
                <a:r>
                  <a:rPr lang="es-ES_tradnl" dirty="0">
                    <a:latin typeface="Times New Roman" panose="02020603050405020304" pitchFamily="18" charset="0"/>
                    <a:ea typeface="Arial" panose="020B0604020202020204" pitchFamily="34" charset="0"/>
                    <a:cs typeface="Times New Roman" panose="02020603050405020304" pitchFamily="18" charset="0"/>
                  </a:rPr>
                  <a:t>: Factor de forma.</a:t>
                </a: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algn="just">
                  <a:lnSpc>
                    <a:spcPct val="150000"/>
                  </a:lnSpc>
                  <a:spcAft>
                    <a:spcPts val="0"/>
                  </a:spcAft>
                </a:pPr>
                <a14:m>
                  <m:oMath xmlns:m="http://schemas.openxmlformats.org/officeDocument/2006/math">
                    <m:r>
                      <a:rPr lang="es-ES_tradnl" i="1">
                        <a:latin typeface="Cambria Math" panose="02040503050406030204" pitchFamily="18" charset="0"/>
                        <a:ea typeface="Arial" panose="020B0604020202020204" pitchFamily="34" charset="0"/>
                        <a:cs typeface="Times New Roman" panose="02020603050405020304" pitchFamily="18" charset="0"/>
                      </a:rPr>
                      <m:t>𝑛</m:t>
                    </m:r>
                  </m:oMath>
                </a14:m>
                <a:r>
                  <a:rPr lang="es-ES_tradnl" dirty="0">
                    <a:latin typeface="Times New Roman" panose="02020603050405020304" pitchFamily="18" charset="0"/>
                    <a:ea typeface="Arial" panose="020B0604020202020204" pitchFamily="34" charset="0"/>
                    <a:cs typeface="Times New Roman" panose="02020603050405020304" pitchFamily="18" charset="0"/>
                  </a:rPr>
                  <a:t>: Número de vueltas por minuto del piñón.</a:t>
                </a: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algn="just">
                  <a:lnSpc>
                    <a:spcPct val="150000"/>
                  </a:lnSpc>
                  <a:spcAft>
                    <a:spcPts val="1000"/>
                  </a:spcAft>
                </a:pPr>
                <a14:m>
                  <m:oMath xmlns:m="http://schemas.openxmlformats.org/officeDocument/2006/math">
                    <m:r>
                      <a:rPr lang="es-ES_tradnl" i="1">
                        <a:latin typeface="Cambria Math" panose="02040503050406030204" pitchFamily="18" charset="0"/>
                        <a:ea typeface="Arial" panose="020B0604020202020204" pitchFamily="34" charset="0"/>
                        <a:cs typeface="Times New Roman" panose="02020603050405020304" pitchFamily="18" charset="0"/>
                      </a:rPr>
                      <m:t>𝑍</m:t>
                    </m:r>
                  </m:oMath>
                </a14:m>
                <a:r>
                  <a:rPr lang="es-ES_tradnl" dirty="0">
                    <a:latin typeface="Times New Roman" panose="02020603050405020304" pitchFamily="18" charset="0"/>
                    <a:ea typeface="Arial" panose="020B0604020202020204" pitchFamily="34" charset="0"/>
                    <a:cs typeface="Times New Roman" panose="02020603050405020304" pitchFamily="18" charset="0"/>
                  </a:rPr>
                  <a:t>: Número de dientes del piñón.</a:t>
                </a: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mc:Choice>
        <mc:Fallback xmlns="">
          <p:sp>
            <p:nvSpPr>
              <p:cNvPr id="5" name="Rectángulo 4"/>
              <p:cNvSpPr>
                <a:spLocks noRot="1" noChangeAspect="1" noMove="1" noResize="1" noEditPoints="1" noAdjustHandles="1" noChangeArrowheads="1" noChangeShapeType="1" noTextEdit="1"/>
              </p:cNvSpPr>
              <p:nvPr/>
            </p:nvSpPr>
            <p:spPr>
              <a:xfrm>
                <a:off x="7544499" y="3612284"/>
                <a:ext cx="4720205" cy="2585323"/>
              </a:xfrm>
              <a:prstGeom prst="rect">
                <a:avLst/>
              </a:prstGeom>
              <a:blipFill>
                <a:blip r:embed="rId4"/>
                <a:stretch>
                  <a:fillRect r="-388" b="-943"/>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6" name="Rectángulo 5"/>
              <p:cNvSpPr/>
              <p:nvPr/>
            </p:nvSpPr>
            <p:spPr>
              <a:xfrm>
                <a:off x="1093366" y="4825131"/>
                <a:ext cx="6607728" cy="91069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𝑃𝑛</m:t>
                      </m:r>
                      <m:r>
                        <a:rPr lang="es-EC" i="0">
                          <a:latin typeface="Cambria Math" panose="02040503050406030204" pitchFamily="18" charset="0"/>
                        </a:rPr>
                        <m:t>=76.6∗</m:t>
                      </m:r>
                      <m:rad>
                        <m:radPr>
                          <m:ctrlPr>
                            <a:rPr lang="es-EC" i="1">
                              <a:latin typeface="Cambria Math" panose="02040503050406030204" pitchFamily="18" charset="0"/>
                            </a:rPr>
                          </m:ctrlPr>
                        </m:radPr>
                        <m:deg>
                          <m:r>
                            <a:rPr lang="es-EC" i="0">
                              <a:latin typeface="Cambria Math" panose="02040503050406030204" pitchFamily="18" charset="0"/>
                            </a:rPr>
                            <m:t>3</m:t>
                          </m:r>
                        </m:deg>
                        <m:e>
                          <m:f>
                            <m:fPr>
                              <m:ctrlPr>
                                <a:rPr lang="es-EC" i="1">
                                  <a:latin typeface="Cambria Math" panose="02040503050406030204" pitchFamily="18" charset="0"/>
                                </a:rPr>
                              </m:ctrlPr>
                            </m:fPr>
                            <m:num>
                              <m:r>
                                <a:rPr lang="es-EC" i="0">
                                  <a:latin typeface="Cambria Math" panose="02040503050406030204" pitchFamily="18" charset="0"/>
                                </a:rPr>
                                <m:t>0.145∗</m:t>
                              </m:r>
                              <m:func>
                                <m:funcPr>
                                  <m:ctrlPr>
                                    <a:rPr lang="es-EC" i="1">
                                      <a:latin typeface="Cambria Math" panose="02040503050406030204" pitchFamily="18" charset="0"/>
                                    </a:rPr>
                                  </m:ctrlPr>
                                </m:funcPr>
                                <m:fName>
                                  <m:r>
                                    <m:rPr>
                                      <m:sty m:val="p"/>
                                    </m:rPr>
                                    <a:rPr lang="es-EC" i="0">
                                      <a:latin typeface="Cambria Math" panose="02040503050406030204" pitchFamily="18" charset="0"/>
                                    </a:rPr>
                                    <m:t>cos</m:t>
                                  </m:r>
                                </m:fName>
                                <m:e>
                                  <m:d>
                                    <m:dPr>
                                      <m:ctrlPr>
                                        <a:rPr lang="es-EC" i="1">
                                          <a:latin typeface="Cambria Math" panose="02040503050406030204" pitchFamily="18" charset="0"/>
                                        </a:rPr>
                                      </m:ctrlPr>
                                    </m:dPr>
                                    <m:e>
                                      <m:r>
                                        <a:rPr lang="es-EC" i="0">
                                          <a:latin typeface="Cambria Math" panose="02040503050406030204" pitchFamily="18" charset="0"/>
                                        </a:rPr>
                                        <m:t>20</m:t>
                                      </m:r>
                                    </m:e>
                                  </m:d>
                                </m:e>
                              </m:func>
                            </m:num>
                            <m:den>
                              <m:r>
                                <a:rPr lang="es-EC" i="0">
                                  <a:latin typeface="Cambria Math" panose="02040503050406030204" pitchFamily="18" charset="0"/>
                                </a:rPr>
                                <m:t>2∗0,098∗4571∗80∗15</m:t>
                              </m:r>
                            </m:den>
                          </m:f>
                        </m:e>
                      </m:rad>
                      <m:r>
                        <a:rPr lang="es-EC" i="0">
                          <a:latin typeface="Cambria Math" panose="02040503050406030204" pitchFamily="18" charset="0"/>
                        </a:rPr>
                        <m:t>=0,3869 </m:t>
                      </m:r>
                      <m:r>
                        <a:rPr lang="es-EC" i="1">
                          <a:latin typeface="Cambria Math" panose="02040503050406030204" pitchFamily="18" charset="0"/>
                        </a:rPr>
                        <m:t>𝑐𝑚</m:t>
                      </m:r>
                      <m:r>
                        <a:rPr lang="es-EC" i="0">
                          <a:latin typeface="Cambria Math" panose="02040503050406030204" pitchFamily="18" charset="0"/>
                        </a:rPr>
                        <m:t>=3,87</m:t>
                      </m:r>
                      <m:r>
                        <a:rPr lang="es-EC" i="1">
                          <a:latin typeface="Cambria Math" panose="02040503050406030204" pitchFamily="18" charset="0"/>
                        </a:rPr>
                        <m:t>𝑚𝑚</m:t>
                      </m:r>
                    </m:oMath>
                  </m:oMathPara>
                </a14:m>
                <a:endParaRPr lang="es-EC" dirty="0"/>
              </a:p>
            </p:txBody>
          </p:sp>
        </mc:Choice>
        <mc:Fallback xmlns="">
          <p:sp>
            <p:nvSpPr>
              <p:cNvPr id="6" name="Rectángulo 5"/>
              <p:cNvSpPr>
                <a:spLocks noRot="1" noChangeAspect="1" noMove="1" noResize="1" noEditPoints="1" noAdjustHandles="1" noChangeArrowheads="1" noChangeShapeType="1" noTextEdit="1"/>
              </p:cNvSpPr>
              <p:nvPr/>
            </p:nvSpPr>
            <p:spPr>
              <a:xfrm>
                <a:off x="1093366" y="4825131"/>
                <a:ext cx="6607728" cy="910699"/>
              </a:xfrm>
              <a:prstGeom prst="rect">
                <a:avLst/>
              </a:prstGeom>
              <a:blipFill>
                <a:blip r:embed="rId5"/>
                <a:stretch>
                  <a:fillRect/>
                </a:stretch>
              </a:blipFill>
            </p:spPr>
            <p:txBody>
              <a:bodyPr/>
              <a:lstStyle/>
              <a:p>
                <a:r>
                  <a:rPr lang="es-EC">
                    <a:noFill/>
                  </a:rPr>
                  <a:t> </a:t>
                </a:r>
              </a:p>
            </p:txBody>
          </p:sp>
        </mc:Fallback>
      </mc:AlternateContent>
      <p:sp>
        <p:nvSpPr>
          <p:cNvPr id="7" name="Rectángulo 6"/>
          <p:cNvSpPr/>
          <p:nvPr/>
        </p:nvSpPr>
        <p:spPr>
          <a:xfrm>
            <a:off x="1408299" y="255473"/>
            <a:ext cx="6810006" cy="615553"/>
          </a:xfrm>
          <a:prstGeom prst="rect">
            <a:avLst/>
          </a:prstGeom>
        </p:spPr>
        <p:txBody>
          <a:bodyPr wrap="none">
            <a:spAutoFit/>
          </a:bodyPr>
          <a:lstStyle/>
          <a:p>
            <a:r>
              <a:rPr lang="es-EC" sz="3400" dirty="0"/>
              <a:t>Transmisión de potencia para el eje Z </a:t>
            </a:r>
          </a:p>
        </p:txBody>
      </p:sp>
    </p:spTree>
    <p:extLst>
      <p:ext uri="{BB962C8B-B14F-4D97-AF65-F5344CB8AC3E}">
        <p14:creationId xmlns:p14="http://schemas.microsoft.com/office/powerpoint/2010/main" val="10011066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408299" y="255473"/>
            <a:ext cx="6810006" cy="615553"/>
          </a:xfrm>
          <a:prstGeom prst="rect">
            <a:avLst/>
          </a:prstGeom>
        </p:spPr>
        <p:txBody>
          <a:bodyPr wrap="none">
            <a:spAutoFit/>
          </a:bodyPr>
          <a:lstStyle/>
          <a:p>
            <a:r>
              <a:rPr lang="es-EC" sz="3400" dirty="0"/>
              <a:t>Transmisión de potencia para el eje Z </a:t>
            </a:r>
          </a:p>
        </p:txBody>
      </p:sp>
      <p:sp>
        <p:nvSpPr>
          <p:cNvPr id="3" name="CuadroTexto 2"/>
          <p:cNvSpPr txBox="1"/>
          <p:nvPr/>
        </p:nvSpPr>
        <p:spPr>
          <a:xfrm>
            <a:off x="1436541" y="1451035"/>
            <a:ext cx="1074842" cy="369332"/>
          </a:xfrm>
          <a:prstGeom prst="rect">
            <a:avLst/>
          </a:prstGeom>
          <a:noFill/>
        </p:spPr>
        <p:txBody>
          <a:bodyPr wrap="square" rtlCol="0">
            <a:spAutoFit/>
          </a:bodyPr>
          <a:lstStyle/>
          <a:p>
            <a:r>
              <a:rPr lang="es-EC" dirty="0"/>
              <a:t>Módulo:</a:t>
            </a:r>
          </a:p>
        </p:txBody>
      </p:sp>
      <mc:AlternateContent xmlns:mc="http://schemas.openxmlformats.org/markup-compatibility/2006" xmlns:a14="http://schemas.microsoft.com/office/drawing/2010/main">
        <mc:Choice Requires="a14">
          <p:sp>
            <p:nvSpPr>
              <p:cNvPr id="4" name="Rectángulo 3"/>
              <p:cNvSpPr/>
              <p:nvPr/>
            </p:nvSpPr>
            <p:spPr>
              <a:xfrm>
                <a:off x="1415360" y="1911007"/>
                <a:ext cx="4289829" cy="506870"/>
              </a:xfrm>
              <a:prstGeom prst="rect">
                <a:avLst/>
              </a:prstGeom>
            </p:spPr>
            <p:txBody>
              <a:bodyPr wrap="none">
                <a:spAutoFit/>
              </a:bodyPr>
              <a:lstStyle/>
              <a:p>
                <a14:m>
                  <m:oMath xmlns:m="http://schemas.openxmlformats.org/officeDocument/2006/math">
                    <m:sSub>
                      <m:sSubPr>
                        <m:ctrlPr>
                          <a:rPr lang="es-EC" i="1" smtClean="0">
                            <a:latin typeface="Cambria Math" panose="02040503050406030204" pitchFamily="18" charset="0"/>
                          </a:rPr>
                        </m:ctrlPr>
                      </m:sSubPr>
                      <m:e>
                        <m:r>
                          <a:rPr lang="es-EC" i="1">
                            <a:latin typeface="Cambria Math" panose="02040503050406030204" pitchFamily="18" charset="0"/>
                          </a:rPr>
                          <m:t>𝑀</m:t>
                        </m:r>
                      </m:e>
                      <m:sub>
                        <m:r>
                          <a:rPr lang="es-EC" i="1">
                            <a:latin typeface="Cambria Math" panose="02040503050406030204" pitchFamily="18" charset="0"/>
                          </a:rPr>
                          <m:t>𝑛</m:t>
                        </m:r>
                      </m:sub>
                    </m:sSub>
                    <m:r>
                      <a:rPr lang="es-EC" i="0">
                        <a:latin typeface="Cambria Math" panose="02040503050406030204" pitchFamily="18" charset="0"/>
                      </a:rPr>
                      <m:t>=</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𝑃</m:t>
                            </m:r>
                          </m:e>
                          <m:sub>
                            <m:r>
                              <a:rPr lang="es-EC" i="1">
                                <a:latin typeface="Cambria Math" panose="02040503050406030204" pitchFamily="18" charset="0"/>
                              </a:rPr>
                              <m:t>𝑛</m:t>
                            </m:r>
                          </m:sub>
                        </m:sSub>
                      </m:num>
                      <m:den>
                        <m:r>
                          <a:rPr lang="es-EC" i="1">
                            <a:latin typeface="Cambria Math" panose="02040503050406030204" pitchFamily="18" charset="0"/>
                          </a:rPr>
                          <m:t>𝜋</m:t>
                        </m:r>
                      </m:den>
                    </m:f>
                    <m:r>
                      <a:rPr lang="es-EC" i="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3,87 </m:t>
                        </m:r>
                        <m:r>
                          <a:rPr lang="es-EC" i="1">
                            <a:latin typeface="Cambria Math" panose="02040503050406030204" pitchFamily="18" charset="0"/>
                          </a:rPr>
                          <m:t>𝑚𝑚</m:t>
                        </m:r>
                      </m:num>
                      <m:den>
                        <m:r>
                          <a:rPr lang="es-EC" i="0">
                            <a:latin typeface="Cambria Math" panose="02040503050406030204" pitchFamily="18" charset="0"/>
                          </a:rPr>
                          <m:t>3,14</m:t>
                        </m:r>
                      </m:den>
                    </m:f>
                    <m:r>
                      <a:rPr lang="es-EC" i="0">
                        <a:latin typeface="Cambria Math" panose="02040503050406030204" pitchFamily="18" charset="0"/>
                      </a:rPr>
                      <m:t>=1,23 </m:t>
                    </m:r>
                    <m:r>
                      <a:rPr lang="es-EC" i="1">
                        <a:latin typeface="Cambria Math" panose="02040503050406030204" pitchFamily="18" charset="0"/>
                      </a:rPr>
                      <m:t>𝑚𝑚</m:t>
                    </m:r>
                    <m:r>
                      <a:rPr lang="es-EC" b="0" i="1" smtClean="0">
                        <a:latin typeface="Cambria Math" panose="02040503050406030204" pitchFamily="18" charset="0"/>
                      </a:rPr>
                      <m:t> </m:t>
                    </m:r>
                    <m:acc>
                      <m:accPr>
                        <m:chr m:val="̃"/>
                        <m:ctrlPr>
                          <a:rPr lang="es-EC" b="0" i="1" smtClean="0">
                            <a:latin typeface="Cambria Math" panose="02040503050406030204" pitchFamily="18" charset="0"/>
                          </a:rPr>
                        </m:ctrlPr>
                      </m:accPr>
                      <m:e>
                        <m:r>
                          <a:rPr lang="es-EC" b="0" i="1" smtClean="0">
                            <a:latin typeface="Cambria Math" panose="02040503050406030204" pitchFamily="18" charset="0"/>
                          </a:rPr>
                          <m:t>=</m:t>
                        </m:r>
                      </m:e>
                    </m:acc>
                  </m:oMath>
                </a14:m>
                <a:r>
                  <a:rPr lang="es-EC" dirty="0"/>
                  <a:t> </a:t>
                </a:r>
                <a:r>
                  <a:rPr lang="es-EC" dirty="0">
                    <a:latin typeface="Cambria Math" panose="02040503050406030204" pitchFamily="18" charset="0"/>
                  </a:rPr>
                  <a:t>1,5 </a:t>
                </a:r>
                <a14:m>
                  <m:oMath xmlns:m="http://schemas.openxmlformats.org/officeDocument/2006/math">
                    <m:r>
                      <a:rPr lang="es-EC" i="1">
                        <a:latin typeface="Cambria Math" panose="02040503050406030204" pitchFamily="18" charset="0"/>
                      </a:rPr>
                      <m:t>𝑚𝑚</m:t>
                    </m:r>
                  </m:oMath>
                </a14:m>
                <a:r>
                  <a:rPr lang="es-EC" i="1" dirty="0"/>
                  <a:t> </a:t>
                </a:r>
              </a:p>
            </p:txBody>
          </p:sp>
        </mc:Choice>
        <mc:Fallback xmlns="">
          <p:sp>
            <p:nvSpPr>
              <p:cNvPr id="4" name="Rectángulo 3"/>
              <p:cNvSpPr>
                <a:spLocks noRot="1" noChangeAspect="1" noMove="1" noResize="1" noEditPoints="1" noAdjustHandles="1" noChangeArrowheads="1" noChangeShapeType="1" noTextEdit="1"/>
              </p:cNvSpPr>
              <p:nvPr/>
            </p:nvSpPr>
            <p:spPr>
              <a:xfrm>
                <a:off x="1415360" y="1911007"/>
                <a:ext cx="4289829" cy="506870"/>
              </a:xfrm>
              <a:prstGeom prst="rect">
                <a:avLst/>
              </a:prstGeom>
              <a:blipFill>
                <a:blip r:embed="rId2"/>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5" name="Rectángulo 4"/>
              <p:cNvSpPr/>
              <p:nvPr/>
            </p:nvSpPr>
            <p:spPr>
              <a:xfrm>
                <a:off x="7418140" y="4911714"/>
                <a:ext cx="305019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𝑏</m:t>
                      </m:r>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𝑝</m:t>
                          </m:r>
                        </m:e>
                        <m:sub>
                          <m:r>
                            <a:rPr lang="es-EC" i="1">
                              <a:latin typeface="Cambria Math" panose="02040503050406030204" pitchFamily="18" charset="0"/>
                            </a:rPr>
                            <m:t>𝑡</m:t>
                          </m:r>
                        </m:sub>
                      </m:sSub>
                      <m:r>
                        <a:rPr lang="es-EC" i="0">
                          <a:latin typeface="Cambria Math" panose="02040503050406030204" pitchFamily="18" charset="0"/>
                        </a:rPr>
                        <m:t>∗</m:t>
                      </m:r>
                      <m:r>
                        <a:rPr lang="es-EC" i="1">
                          <a:latin typeface="Cambria Math" panose="02040503050406030204" pitchFamily="18" charset="0"/>
                        </a:rPr>
                        <m:t>𝜌</m:t>
                      </m:r>
                      <m:r>
                        <a:rPr lang="es-EC" i="0">
                          <a:latin typeface="Cambria Math" panose="02040503050406030204" pitchFamily="18" charset="0"/>
                        </a:rPr>
                        <m:t>=5∗2=10 </m:t>
                      </m:r>
                      <m:r>
                        <a:rPr lang="es-EC" i="1">
                          <a:latin typeface="Cambria Math" panose="02040503050406030204" pitchFamily="18" charset="0"/>
                        </a:rPr>
                        <m:t>𝑚𝑚</m:t>
                      </m:r>
                      <m:r>
                        <a:rPr lang="es-EC" i="0">
                          <a:latin typeface="Cambria Math" panose="02040503050406030204" pitchFamily="18" charset="0"/>
                        </a:rPr>
                        <m:t> </m:t>
                      </m:r>
                    </m:oMath>
                  </m:oMathPara>
                </a14:m>
                <a:endParaRPr lang="es-EC" dirty="0"/>
              </a:p>
            </p:txBody>
          </p:sp>
        </mc:Choice>
        <mc:Fallback xmlns="">
          <p:sp>
            <p:nvSpPr>
              <p:cNvPr id="5" name="Rectángulo 4"/>
              <p:cNvSpPr>
                <a:spLocks noRot="1" noChangeAspect="1" noMove="1" noResize="1" noEditPoints="1" noAdjustHandles="1" noChangeArrowheads="1" noChangeShapeType="1" noTextEdit="1"/>
              </p:cNvSpPr>
              <p:nvPr/>
            </p:nvSpPr>
            <p:spPr>
              <a:xfrm>
                <a:off x="7418140" y="4911714"/>
                <a:ext cx="3050194" cy="369332"/>
              </a:xfrm>
              <a:prstGeom prst="rect">
                <a:avLst/>
              </a:prstGeom>
              <a:blipFill>
                <a:blip r:embed="rId3"/>
                <a:stretch>
                  <a:fillRect b="-6667"/>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6" name="Rectángulo 5"/>
              <p:cNvSpPr/>
              <p:nvPr/>
            </p:nvSpPr>
            <p:spPr>
              <a:xfrm>
                <a:off x="1408299" y="3407241"/>
                <a:ext cx="372172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𝑃</m:t>
                          </m:r>
                        </m:e>
                        <m:sub>
                          <m:r>
                            <a:rPr lang="es-EC" i="1">
                              <a:latin typeface="Cambria Math" panose="02040503050406030204" pitchFamily="18" charset="0"/>
                            </a:rPr>
                            <m:t>𝑛</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𝑀</m:t>
                          </m:r>
                        </m:e>
                        <m:sub>
                          <m:r>
                            <a:rPr lang="es-EC" i="1">
                              <a:latin typeface="Cambria Math" panose="02040503050406030204" pitchFamily="18" charset="0"/>
                            </a:rPr>
                            <m:t>𝑛</m:t>
                          </m:r>
                        </m:sub>
                      </m:sSub>
                      <m:r>
                        <a:rPr lang="es-EC" i="0">
                          <a:latin typeface="Cambria Math" panose="02040503050406030204" pitchFamily="18" charset="0"/>
                        </a:rPr>
                        <m:t>∗</m:t>
                      </m:r>
                      <m:r>
                        <a:rPr lang="es-EC" i="1">
                          <a:latin typeface="Cambria Math" panose="02040503050406030204" pitchFamily="18" charset="0"/>
                        </a:rPr>
                        <m:t>𝜋</m:t>
                      </m:r>
                      <m:r>
                        <a:rPr lang="es-EC" i="0">
                          <a:latin typeface="Cambria Math" panose="02040503050406030204" pitchFamily="18" charset="0"/>
                        </a:rPr>
                        <m:t>=1,5∗3.14=4,7 </m:t>
                      </m:r>
                      <m:r>
                        <a:rPr lang="es-EC" i="1">
                          <a:latin typeface="Cambria Math" panose="02040503050406030204" pitchFamily="18" charset="0"/>
                        </a:rPr>
                        <m:t>𝑚𝑚</m:t>
                      </m:r>
                    </m:oMath>
                  </m:oMathPara>
                </a14:m>
                <a:endParaRPr lang="es-EC" dirty="0"/>
              </a:p>
            </p:txBody>
          </p:sp>
        </mc:Choice>
        <mc:Fallback xmlns="">
          <p:sp>
            <p:nvSpPr>
              <p:cNvPr id="6" name="Rectángulo 5"/>
              <p:cNvSpPr>
                <a:spLocks noRot="1" noChangeAspect="1" noMove="1" noResize="1" noEditPoints="1" noAdjustHandles="1" noChangeArrowheads="1" noChangeShapeType="1" noTextEdit="1"/>
              </p:cNvSpPr>
              <p:nvPr/>
            </p:nvSpPr>
            <p:spPr>
              <a:xfrm>
                <a:off x="1408299" y="3407241"/>
                <a:ext cx="3721723" cy="369332"/>
              </a:xfrm>
              <a:prstGeom prst="rect">
                <a:avLst/>
              </a:prstGeom>
              <a:blipFill>
                <a:blip r:embed="rId4"/>
                <a:stretch>
                  <a:fillRect/>
                </a:stretch>
              </a:blipFill>
            </p:spPr>
            <p:txBody>
              <a:bodyPr/>
              <a:lstStyle/>
              <a:p>
                <a:r>
                  <a:rPr lang="es-EC">
                    <a:noFill/>
                  </a:rPr>
                  <a:t> </a:t>
                </a:r>
              </a:p>
            </p:txBody>
          </p:sp>
        </mc:Fallback>
      </mc:AlternateContent>
      <p:sp>
        <p:nvSpPr>
          <p:cNvPr id="7" name="CuadroTexto 6"/>
          <p:cNvSpPr txBox="1"/>
          <p:nvPr/>
        </p:nvSpPr>
        <p:spPr>
          <a:xfrm>
            <a:off x="1408300" y="2947269"/>
            <a:ext cx="1838240" cy="369332"/>
          </a:xfrm>
          <a:prstGeom prst="rect">
            <a:avLst/>
          </a:prstGeom>
          <a:noFill/>
        </p:spPr>
        <p:txBody>
          <a:bodyPr wrap="square" rtlCol="0">
            <a:spAutoFit/>
          </a:bodyPr>
          <a:lstStyle/>
          <a:p>
            <a:r>
              <a:rPr lang="es-EC" dirty="0"/>
              <a:t>Paso normal:</a:t>
            </a:r>
          </a:p>
        </p:txBody>
      </p:sp>
      <mc:AlternateContent xmlns:mc="http://schemas.openxmlformats.org/markup-compatibility/2006" xmlns:a14="http://schemas.microsoft.com/office/drawing/2010/main">
        <mc:Choice Requires="a14">
          <p:sp>
            <p:nvSpPr>
              <p:cNvPr id="8" name="Rectángulo 7"/>
              <p:cNvSpPr/>
              <p:nvPr/>
            </p:nvSpPr>
            <p:spPr>
              <a:xfrm>
                <a:off x="1415360" y="4765937"/>
                <a:ext cx="3474413" cy="6608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𝑝</m:t>
                          </m:r>
                        </m:e>
                        <m:sub>
                          <m:r>
                            <a:rPr lang="es-EC" i="1">
                              <a:latin typeface="Cambria Math" panose="02040503050406030204" pitchFamily="18" charset="0"/>
                            </a:rPr>
                            <m:t>𝑡</m:t>
                          </m:r>
                        </m:sub>
                      </m:sSub>
                      <m:r>
                        <a:rPr lang="es-EC" i="0">
                          <a:latin typeface="Cambria Math" panose="02040503050406030204" pitchFamily="18" charset="0"/>
                        </a:rPr>
                        <m:t>=</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𝑃</m:t>
                              </m:r>
                            </m:e>
                            <m:sub>
                              <m:r>
                                <a:rPr lang="es-EC" i="1">
                                  <a:latin typeface="Cambria Math" panose="02040503050406030204" pitchFamily="18" charset="0"/>
                                </a:rPr>
                                <m:t>𝑛</m:t>
                              </m:r>
                            </m:sub>
                          </m:sSub>
                        </m:num>
                        <m:den>
                          <m:d>
                            <m:dPr>
                              <m:begChr m:val=""/>
                              <m:ctrlPr>
                                <a:rPr lang="es-EC" i="1">
                                  <a:latin typeface="Cambria Math" panose="02040503050406030204" pitchFamily="18" charset="0"/>
                                </a:rPr>
                              </m:ctrlPr>
                            </m:dPr>
                            <m:e>
                              <m:r>
                                <a:rPr lang="es-EC" i="1">
                                  <a:latin typeface="Cambria Math" panose="02040503050406030204" pitchFamily="18" charset="0"/>
                                </a:rPr>
                                <m:t>𝐶𝑜𝑠</m:t>
                              </m:r>
                              <m:r>
                                <a:rPr lang="es-EC" i="0">
                                  <a:latin typeface="Cambria Math" panose="02040503050406030204" pitchFamily="18" charset="0"/>
                                </a:rPr>
                                <m:t>(</m:t>
                              </m:r>
                              <m:r>
                                <a:rPr lang="es-EC" i="1">
                                  <a:latin typeface="Cambria Math" panose="02040503050406030204" pitchFamily="18" charset="0"/>
                                </a:rPr>
                                <m:t>𝜓</m:t>
                              </m:r>
                            </m:e>
                          </m:d>
                        </m:den>
                      </m:f>
                      <m:r>
                        <a:rPr lang="es-EC" i="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4,7</m:t>
                          </m:r>
                        </m:num>
                        <m:den>
                          <m:d>
                            <m:dPr>
                              <m:begChr m:val=""/>
                              <m:ctrlPr>
                                <a:rPr lang="es-EC" i="1">
                                  <a:latin typeface="Cambria Math" panose="02040503050406030204" pitchFamily="18" charset="0"/>
                                </a:rPr>
                              </m:ctrlPr>
                            </m:dPr>
                            <m:e>
                              <m:r>
                                <a:rPr lang="es-EC" i="1">
                                  <a:latin typeface="Cambria Math" panose="02040503050406030204" pitchFamily="18" charset="0"/>
                                </a:rPr>
                                <m:t>𝐶𝑜𝑠</m:t>
                              </m:r>
                              <m:r>
                                <a:rPr lang="es-EC" i="0">
                                  <a:latin typeface="Cambria Math" panose="02040503050406030204" pitchFamily="18" charset="0"/>
                                </a:rPr>
                                <m:t>(20</m:t>
                              </m:r>
                            </m:e>
                          </m:d>
                        </m:den>
                      </m:f>
                      <m:r>
                        <a:rPr lang="es-EC" i="0">
                          <a:latin typeface="Cambria Math" panose="02040503050406030204" pitchFamily="18" charset="0"/>
                        </a:rPr>
                        <m:t>=5 </m:t>
                      </m:r>
                      <m:r>
                        <a:rPr lang="es-EC" i="1">
                          <a:latin typeface="Cambria Math" panose="02040503050406030204" pitchFamily="18" charset="0"/>
                        </a:rPr>
                        <m:t>𝑚𝑚</m:t>
                      </m:r>
                    </m:oMath>
                  </m:oMathPara>
                </a14:m>
                <a:endParaRPr lang="es-EC" dirty="0"/>
              </a:p>
            </p:txBody>
          </p:sp>
        </mc:Choice>
        <mc:Fallback xmlns="">
          <p:sp>
            <p:nvSpPr>
              <p:cNvPr id="8" name="Rectángulo 7"/>
              <p:cNvSpPr>
                <a:spLocks noRot="1" noChangeAspect="1" noMove="1" noResize="1" noEditPoints="1" noAdjustHandles="1" noChangeArrowheads="1" noChangeShapeType="1" noTextEdit="1"/>
              </p:cNvSpPr>
              <p:nvPr/>
            </p:nvSpPr>
            <p:spPr>
              <a:xfrm>
                <a:off x="1415360" y="4765937"/>
                <a:ext cx="3474413" cy="660887"/>
              </a:xfrm>
              <a:prstGeom prst="rect">
                <a:avLst/>
              </a:prstGeom>
              <a:blipFill>
                <a:blip r:embed="rId5"/>
                <a:stretch>
                  <a:fillRect/>
                </a:stretch>
              </a:blipFill>
            </p:spPr>
            <p:txBody>
              <a:bodyPr/>
              <a:lstStyle/>
              <a:p>
                <a:r>
                  <a:rPr lang="es-EC">
                    <a:noFill/>
                  </a:rPr>
                  <a:t> </a:t>
                </a:r>
              </a:p>
            </p:txBody>
          </p:sp>
        </mc:Fallback>
      </mc:AlternateContent>
      <p:sp>
        <p:nvSpPr>
          <p:cNvPr id="9" name="CuadroTexto 8"/>
          <p:cNvSpPr txBox="1"/>
          <p:nvPr/>
        </p:nvSpPr>
        <p:spPr>
          <a:xfrm>
            <a:off x="1415360" y="4348077"/>
            <a:ext cx="2306834" cy="369332"/>
          </a:xfrm>
          <a:prstGeom prst="rect">
            <a:avLst/>
          </a:prstGeom>
          <a:noFill/>
        </p:spPr>
        <p:txBody>
          <a:bodyPr wrap="square" rtlCol="0">
            <a:spAutoFit/>
          </a:bodyPr>
          <a:lstStyle/>
          <a:p>
            <a:r>
              <a:rPr lang="es-EC" dirty="0"/>
              <a:t>Paso circunferencial:</a:t>
            </a:r>
          </a:p>
        </p:txBody>
      </p:sp>
      <mc:AlternateContent xmlns:mc="http://schemas.openxmlformats.org/markup-compatibility/2006" xmlns:a14="http://schemas.microsoft.com/office/drawing/2010/main">
        <mc:Choice Requires="a14">
          <p:sp>
            <p:nvSpPr>
              <p:cNvPr id="10" name="Rectángulo 9"/>
              <p:cNvSpPr/>
              <p:nvPr/>
            </p:nvSpPr>
            <p:spPr>
              <a:xfrm>
                <a:off x="7418140" y="1855255"/>
                <a:ext cx="2862643" cy="61837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𝑀</m:t>
                          </m:r>
                        </m:e>
                        <m:sub>
                          <m:r>
                            <a:rPr lang="es-EC" i="1">
                              <a:latin typeface="Cambria Math" panose="02040503050406030204" pitchFamily="18" charset="0"/>
                            </a:rPr>
                            <m:t>𝑐</m:t>
                          </m:r>
                        </m:sub>
                      </m:sSub>
                      <m:r>
                        <a:rPr lang="es-EC" i="0">
                          <a:latin typeface="Cambria Math" panose="02040503050406030204" pitchFamily="18" charset="0"/>
                        </a:rPr>
                        <m:t>=</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𝑃</m:t>
                              </m:r>
                            </m:e>
                            <m:sub>
                              <m:r>
                                <a:rPr lang="es-EC" i="1">
                                  <a:latin typeface="Cambria Math" panose="02040503050406030204" pitchFamily="18" charset="0"/>
                                </a:rPr>
                                <m:t>𝑡</m:t>
                              </m:r>
                            </m:sub>
                          </m:sSub>
                        </m:num>
                        <m:den>
                          <m:r>
                            <a:rPr lang="es-EC" i="1">
                              <a:latin typeface="Cambria Math" panose="02040503050406030204" pitchFamily="18" charset="0"/>
                            </a:rPr>
                            <m:t>𝜋</m:t>
                          </m:r>
                        </m:den>
                      </m:f>
                      <m:r>
                        <a:rPr lang="es-EC" i="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5</m:t>
                          </m:r>
                        </m:num>
                        <m:den>
                          <m:r>
                            <a:rPr lang="es-EC" i="0">
                              <a:latin typeface="Cambria Math" panose="02040503050406030204" pitchFamily="18" charset="0"/>
                            </a:rPr>
                            <m:t>3.14</m:t>
                          </m:r>
                        </m:den>
                      </m:f>
                      <m:r>
                        <a:rPr lang="es-EC" i="0">
                          <a:latin typeface="Cambria Math" panose="02040503050406030204" pitchFamily="18" charset="0"/>
                        </a:rPr>
                        <m:t>=1,6 </m:t>
                      </m:r>
                      <m:r>
                        <a:rPr lang="es-EC" i="1">
                          <a:latin typeface="Cambria Math" panose="02040503050406030204" pitchFamily="18" charset="0"/>
                        </a:rPr>
                        <m:t>𝑚𝑚</m:t>
                      </m:r>
                      <m:r>
                        <a:rPr lang="es-EC" i="0">
                          <a:latin typeface="Cambria Math" panose="02040503050406030204" pitchFamily="18" charset="0"/>
                        </a:rPr>
                        <m:t> </m:t>
                      </m:r>
                    </m:oMath>
                  </m:oMathPara>
                </a14:m>
                <a:endParaRPr lang="es-EC" dirty="0"/>
              </a:p>
            </p:txBody>
          </p:sp>
        </mc:Choice>
        <mc:Fallback xmlns="">
          <p:sp>
            <p:nvSpPr>
              <p:cNvPr id="10" name="Rectángulo 9"/>
              <p:cNvSpPr>
                <a:spLocks noRot="1" noChangeAspect="1" noMove="1" noResize="1" noEditPoints="1" noAdjustHandles="1" noChangeArrowheads="1" noChangeShapeType="1" noTextEdit="1"/>
              </p:cNvSpPr>
              <p:nvPr/>
            </p:nvSpPr>
            <p:spPr>
              <a:xfrm>
                <a:off x="7418140" y="1855255"/>
                <a:ext cx="2862643" cy="618374"/>
              </a:xfrm>
              <a:prstGeom prst="rect">
                <a:avLst/>
              </a:prstGeom>
              <a:blipFill>
                <a:blip r:embed="rId6"/>
                <a:stretch>
                  <a:fillRect/>
                </a:stretch>
              </a:blipFill>
            </p:spPr>
            <p:txBody>
              <a:bodyPr/>
              <a:lstStyle/>
              <a:p>
                <a:r>
                  <a:rPr lang="es-EC">
                    <a:noFill/>
                  </a:rPr>
                  <a:t> </a:t>
                </a:r>
              </a:p>
            </p:txBody>
          </p:sp>
        </mc:Fallback>
      </mc:AlternateContent>
      <p:sp>
        <p:nvSpPr>
          <p:cNvPr id="11" name="CuadroTexto 10"/>
          <p:cNvSpPr txBox="1"/>
          <p:nvPr/>
        </p:nvSpPr>
        <p:spPr>
          <a:xfrm>
            <a:off x="7418140" y="1451035"/>
            <a:ext cx="3434441" cy="369332"/>
          </a:xfrm>
          <a:prstGeom prst="rect">
            <a:avLst/>
          </a:prstGeom>
          <a:noFill/>
        </p:spPr>
        <p:txBody>
          <a:bodyPr wrap="square" rtlCol="0">
            <a:spAutoFit/>
          </a:bodyPr>
          <a:lstStyle/>
          <a:p>
            <a:r>
              <a:rPr lang="es-EC" dirty="0"/>
              <a:t>Módulo de la circunferencia:</a:t>
            </a:r>
          </a:p>
        </p:txBody>
      </p:sp>
      <mc:AlternateContent xmlns:mc="http://schemas.openxmlformats.org/markup-compatibility/2006" xmlns:a14="http://schemas.microsoft.com/office/drawing/2010/main">
        <mc:Choice Requires="a14">
          <p:sp>
            <p:nvSpPr>
              <p:cNvPr id="12" name="Rectángulo 11"/>
              <p:cNvSpPr/>
              <p:nvPr/>
            </p:nvSpPr>
            <p:spPr>
              <a:xfrm>
                <a:off x="7459161" y="3388892"/>
                <a:ext cx="3521541" cy="3907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𝐷</m:t>
                          </m:r>
                        </m:e>
                        <m:sub>
                          <m:r>
                            <a:rPr lang="es-EC" i="1">
                              <a:latin typeface="Cambria Math" panose="02040503050406030204" pitchFamily="18" charset="0"/>
                            </a:rPr>
                            <m:t>𝑝</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𝑀</m:t>
                          </m:r>
                        </m:e>
                        <m:sub>
                          <m:r>
                            <a:rPr lang="es-EC" i="1">
                              <a:latin typeface="Cambria Math" panose="02040503050406030204" pitchFamily="18" charset="0"/>
                            </a:rPr>
                            <m:t>𝑐</m:t>
                          </m:r>
                        </m:sub>
                      </m:sSub>
                      <m:r>
                        <a:rPr lang="es-EC" i="0">
                          <a:latin typeface="Cambria Math" panose="02040503050406030204" pitchFamily="18" charset="0"/>
                        </a:rPr>
                        <m:t>∗</m:t>
                      </m:r>
                      <m:r>
                        <a:rPr lang="es-EC" i="1">
                          <a:latin typeface="Cambria Math" panose="02040503050406030204" pitchFamily="18" charset="0"/>
                        </a:rPr>
                        <m:t>𝑍</m:t>
                      </m:r>
                      <m:r>
                        <a:rPr lang="es-EC" i="0">
                          <a:latin typeface="Cambria Math" panose="02040503050406030204" pitchFamily="18" charset="0"/>
                        </a:rPr>
                        <m:t>=1,6∗15=24 </m:t>
                      </m:r>
                      <m:r>
                        <a:rPr lang="es-EC" i="1">
                          <a:latin typeface="Cambria Math" panose="02040503050406030204" pitchFamily="18" charset="0"/>
                        </a:rPr>
                        <m:t>𝑚𝑚</m:t>
                      </m:r>
                    </m:oMath>
                  </m:oMathPara>
                </a14:m>
                <a:endParaRPr lang="es-EC" dirty="0"/>
              </a:p>
            </p:txBody>
          </p:sp>
        </mc:Choice>
        <mc:Fallback xmlns="">
          <p:sp>
            <p:nvSpPr>
              <p:cNvPr id="12" name="Rectángulo 11"/>
              <p:cNvSpPr>
                <a:spLocks noRot="1" noChangeAspect="1" noMove="1" noResize="1" noEditPoints="1" noAdjustHandles="1" noChangeArrowheads="1" noChangeShapeType="1" noTextEdit="1"/>
              </p:cNvSpPr>
              <p:nvPr/>
            </p:nvSpPr>
            <p:spPr>
              <a:xfrm>
                <a:off x="7459161" y="3388892"/>
                <a:ext cx="3521541" cy="390748"/>
              </a:xfrm>
              <a:prstGeom prst="rect">
                <a:avLst/>
              </a:prstGeom>
              <a:blipFill>
                <a:blip r:embed="rId7"/>
                <a:stretch>
                  <a:fillRect b="-3125"/>
                </a:stretch>
              </a:blipFill>
            </p:spPr>
            <p:txBody>
              <a:bodyPr/>
              <a:lstStyle/>
              <a:p>
                <a:r>
                  <a:rPr lang="es-EC">
                    <a:noFill/>
                  </a:rPr>
                  <a:t> </a:t>
                </a:r>
              </a:p>
            </p:txBody>
          </p:sp>
        </mc:Fallback>
      </mc:AlternateContent>
      <p:sp>
        <p:nvSpPr>
          <p:cNvPr id="13" name="CuadroTexto 12"/>
          <p:cNvSpPr txBox="1"/>
          <p:nvPr/>
        </p:nvSpPr>
        <p:spPr>
          <a:xfrm>
            <a:off x="7459161" y="2947269"/>
            <a:ext cx="2306834" cy="369332"/>
          </a:xfrm>
          <a:prstGeom prst="rect">
            <a:avLst/>
          </a:prstGeom>
          <a:noFill/>
        </p:spPr>
        <p:txBody>
          <a:bodyPr wrap="square" rtlCol="0">
            <a:spAutoFit/>
          </a:bodyPr>
          <a:lstStyle/>
          <a:p>
            <a:r>
              <a:rPr lang="es-EC" dirty="0"/>
              <a:t>Diámetro primitivo:</a:t>
            </a:r>
          </a:p>
        </p:txBody>
      </p:sp>
      <p:sp>
        <p:nvSpPr>
          <p:cNvPr id="14" name="CuadroTexto 13"/>
          <p:cNvSpPr txBox="1"/>
          <p:nvPr/>
        </p:nvSpPr>
        <p:spPr>
          <a:xfrm>
            <a:off x="7455933" y="4348709"/>
            <a:ext cx="2306834" cy="369332"/>
          </a:xfrm>
          <a:prstGeom prst="rect">
            <a:avLst/>
          </a:prstGeom>
          <a:noFill/>
        </p:spPr>
        <p:txBody>
          <a:bodyPr wrap="square" rtlCol="0">
            <a:spAutoFit/>
          </a:bodyPr>
          <a:lstStyle/>
          <a:p>
            <a:r>
              <a:rPr lang="es-EC" dirty="0"/>
              <a:t>Ancho de la cara:</a:t>
            </a:r>
          </a:p>
        </p:txBody>
      </p:sp>
    </p:spTree>
    <p:extLst>
      <p:ext uri="{BB962C8B-B14F-4D97-AF65-F5344CB8AC3E}">
        <p14:creationId xmlns:p14="http://schemas.microsoft.com/office/powerpoint/2010/main" val="36372721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408299" y="255473"/>
            <a:ext cx="6947286" cy="615553"/>
          </a:xfrm>
          <a:prstGeom prst="rect">
            <a:avLst/>
          </a:prstGeom>
        </p:spPr>
        <p:txBody>
          <a:bodyPr wrap="none">
            <a:spAutoFit/>
          </a:bodyPr>
          <a:lstStyle/>
          <a:p>
            <a:r>
              <a:rPr lang="es-EC" sz="3400" dirty="0"/>
              <a:t>Implementación del sistema mecánico</a:t>
            </a:r>
          </a:p>
        </p:txBody>
      </p:sp>
      <p:pic>
        <p:nvPicPr>
          <p:cNvPr id="3" name="Imagen 2" descr="C:\Users\lenin\OneDrive\Imágenes\Capturas de pantalla\2016-05-27.png"/>
          <p:cNvPicPr/>
          <p:nvPr/>
        </p:nvPicPr>
        <p:blipFill rotWithShape="1">
          <a:blip r:embed="rId2" cstate="print">
            <a:extLst>
              <a:ext uri="{28A0092B-C50C-407E-A947-70E740481C1C}">
                <a14:useLocalDpi xmlns:a14="http://schemas.microsoft.com/office/drawing/2010/main" val="0"/>
              </a:ext>
            </a:extLst>
          </a:blip>
          <a:srcRect l="36754" t="27063" r="25775" b="12814"/>
          <a:stretch/>
        </p:blipFill>
        <p:spPr bwMode="auto">
          <a:xfrm>
            <a:off x="1886979" y="1365844"/>
            <a:ext cx="2098675" cy="18948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pic>
        <p:nvPicPr>
          <p:cNvPr id="4" name="Imagen 3" descr="C:\Users\lenin\Desktop\TESIS\FOTOS\DSC08496.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58309" y="4334343"/>
            <a:ext cx="2202180" cy="14744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Imagen 4" descr="C:\Users\lenin\Desktop\TESIS\FOTOS\13081623_10209219370790921_779478626_n.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86227" y="1554536"/>
            <a:ext cx="1534160" cy="20542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Imagen 5" descr="C:\Users\lenin\Desktop\TESIS\FOTOS\DSC08470.jpe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39681" y="2131116"/>
            <a:ext cx="2206625" cy="14776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Imagen 6" descr="C:\Users\lenin\OneDrive\Imágenes\Capturas de pantalla\2016-05-27 (1).png"/>
          <p:cNvPicPr/>
          <p:nvPr/>
        </p:nvPicPr>
        <p:blipFill rotWithShape="1">
          <a:blip r:embed="rId6" cstate="print">
            <a:extLst>
              <a:ext uri="{28A0092B-C50C-407E-A947-70E740481C1C}">
                <a14:useLocalDpi xmlns:a14="http://schemas.microsoft.com/office/drawing/2010/main" val="0"/>
              </a:ext>
            </a:extLst>
          </a:blip>
          <a:srcRect l="33240" t="22116" r="32802" b="7579"/>
          <a:stretch/>
        </p:blipFill>
        <p:spPr bwMode="auto">
          <a:xfrm>
            <a:off x="5241803" y="3907999"/>
            <a:ext cx="2226310" cy="25927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pic>
        <p:nvPicPr>
          <p:cNvPr id="8" name="Imagen 7" descr="C:\Users\lenin\Downloads\13077252_10209219374591016_1582946671_n.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76801" y="3844185"/>
            <a:ext cx="1924050" cy="25755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963649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408299" y="255473"/>
            <a:ext cx="6779356" cy="615553"/>
          </a:xfrm>
          <a:prstGeom prst="rect">
            <a:avLst/>
          </a:prstGeom>
        </p:spPr>
        <p:txBody>
          <a:bodyPr wrap="none">
            <a:spAutoFit/>
          </a:bodyPr>
          <a:lstStyle/>
          <a:p>
            <a:r>
              <a:rPr lang="es-EC" sz="3400" dirty="0"/>
              <a:t>Implementación del sistema eléctrico</a:t>
            </a:r>
          </a:p>
        </p:txBody>
      </p:sp>
      <p:pic>
        <p:nvPicPr>
          <p:cNvPr id="3" name="Imagen 2" descr="C:\Users\lenin\Desktop\TESIS\FOTOS\DSC_0158.JPG"/>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5417707" y="4042614"/>
            <a:ext cx="2224405" cy="15665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Imagen 3" descr="C:\Users\lenin\Desktop\TESIS\FOTOS\13090039_10209219371590941_1780189740_n.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94852" y="1500074"/>
            <a:ext cx="1653540" cy="22136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Imagen 4" descr="C:\Users\lenin\Desktop\TESIS\FOTOS\13321062_10209432905089145_913739657_o.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8392" y="3999342"/>
            <a:ext cx="1748790" cy="23323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Imagen 5" descr="C:\Users\lenin\Desktop\TESIS\FOTOS\13313497_10209432905409153_1659433552_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87655" y="1611021"/>
            <a:ext cx="1745615" cy="23272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Imagen 6" descr="C:\Users\lenin\Desktop\TESIS\FOTOS\13081846_10209219363430737_1987869828_n.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97796" y="1611021"/>
            <a:ext cx="2290445" cy="17106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n 7" descr="C:\Users\lenin\Desktop\TESIS\FOTOS\13115592_10209219363550740_1675370457_n.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93939" y="4505007"/>
            <a:ext cx="2299335" cy="17170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448485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https://fbcdn-sphotos-g-a.akamaihd.net/hphotos-ak-xfp1/v/t34.0-12/13414112_10209506178840943_1423122109_n.jpg?oh=9a76a0c35cdb150fc98bd59fae7b4c2b&amp;oe=57585F94&amp;__gda__=1465468033_8c2c862294e2da9f4bb828d6f5476a9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4137" y="962083"/>
            <a:ext cx="3786403" cy="5048537"/>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1408299" y="255473"/>
            <a:ext cx="5378780" cy="615553"/>
          </a:xfrm>
          <a:prstGeom prst="rect">
            <a:avLst/>
          </a:prstGeom>
        </p:spPr>
        <p:txBody>
          <a:bodyPr wrap="none">
            <a:spAutoFit/>
          </a:bodyPr>
          <a:lstStyle/>
          <a:p>
            <a:r>
              <a:rPr lang="es-EC" sz="3400" dirty="0"/>
              <a:t>Implementación del conjunto</a:t>
            </a:r>
          </a:p>
        </p:txBody>
      </p:sp>
      <p:pic>
        <p:nvPicPr>
          <p:cNvPr id="2" name="Imagen 1"/>
          <p:cNvPicPr>
            <a:picLocks noChangeAspect="1"/>
          </p:cNvPicPr>
          <p:nvPr/>
        </p:nvPicPr>
        <p:blipFill rotWithShape="1">
          <a:blip r:embed="rId3"/>
          <a:srcRect l="44571" t="18159" r="30643" b="15428"/>
          <a:stretch/>
        </p:blipFill>
        <p:spPr>
          <a:xfrm>
            <a:off x="1713428" y="962083"/>
            <a:ext cx="3349604" cy="5048537"/>
          </a:xfrm>
          <a:prstGeom prst="rect">
            <a:avLst/>
          </a:prstGeom>
        </p:spPr>
      </p:pic>
    </p:spTree>
    <p:extLst>
      <p:ext uri="{BB962C8B-B14F-4D97-AF65-F5344CB8AC3E}">
        <p14:creationId xmlns:p14="http://schemas.microsoft.com/office/powerpoint/2010/main" val="29010267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103987" y="1910600"/>
            <a:ext cx="8503969" cy="3170099"/>
          </a:xfrm>
          <a:prstGeom prst="rect">
            <a:avLst/>
          </a:prstGeom>
          <a:noFill/>
        </p:spPr>
        <p:txBody>
          <a:bodyPr wrap="square" rtlCol="0">
            <a:spAutoFit/>
          </a:bodyPr>
          <a:lstStyle/>
          <a:p>
            <a:pPr algn="ctr"/>
            <a:r>
              <a:rPr lang="es-EC" sz="9600" b="1" dirty="0"/>
              <a:t>CAPITULO IV</a:t>
            </a:r>
          </a:p>
          <a:p>
            <a:pPr algn="ctr"/>
            <a:endParaRPr lang="es-EC" sz="3600" b="1" dirty="0"/>
          </a:p>
          <a:p>
            <a:pPr algn="ctr"/>
            <a:r>
              <a:rPr lang="es-EC" sz="3200" b="1" dirty="0"/>
              <a:t>PRUEBAS Y RESULTADOS</a:t>
            </a:r>
            <a:endParaRPr lang="es-EC" sz="3200" b="1" dirty="0">
              <a:latin typeface="Times New Roman" panose="02020603050405020304" pitchFamily="18" charset="0"/>
              <a:cs typeface="Times New Roman" panose="02020603050405020304" pitchFamily="18" charset="0"/>
            </a:endParaRPr>
          </a:p>
          <a:p>
            <a:pPr algn="just"/>
            <a:endParaRPr lang="es-EC" sz="3600" b="1" dirty="0"/>
          </a:p>
        </p:txBody>
      </p:sp>
    </p:spTree>
    <p:extLst>
      <p:ext uri="{BB962C8B-B14F-4D97-AF65-F5344CB8AC3E}">
        <p14:creationId xmlns:p14="http://schemas.microsoft.com/office/powerpoint/2010/main" val="6061997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312416" y="1327520"/>
            <a:ext cx="9741921" cy="1569660"/>
          </a:xfrm>
          <a:prstGeom prst="rect">
            <a:avLst/>
          </a:prstGeom>
        </p:spPr>
        <p:txBody>
          <a:bodyPr wrap="square">
            <a:spAutoFit/>
          </a:bodyPr>
          <a:lstStyle/>
          <a:p>
            <a:pPr algn="just"/>
            <a:r>
              <a:rPr lang="es-ES_tradnl" sz="2400" dirty="0"/>
              <a:t>En este capítulo se presentan los resultados del desempeño de la máquina fresadora Bridgeport posteriores al proceso de automatización, a través de la medición de errores en operaciones de ranurado y taladrado para cada eje de la máquina.</a:t>
            </a:r>
          </a:p>
        </p:txBody>
      </p:sp>
      <p:pic>
        <p:nvPicPr>
          <p:cNvPr id="4" name="Imagen 3" descr="https://scontent-mia1-1.xx.fbcdn.net/v/t35.0-12/13389351_10209505260697990_1927455868_o.jpg?oh=71189f06255d848059267d5e9f6c7cd4&amp;oe=575831C0"/>
          <p:cNvPicPr/>
          <p:nvPr/>
        </p:nvPicPr>
        <p:blipFill rotWithShape="1">
          <a:blip r:embed="rId2" cstate="print">
            <a:extLst>
              <a:ext uri="{28A0092B-C50C-407E-A947-70E740481C1C}">
                <a14:useLocalDpi xmlns:a14="http://schemas.microsoft.com/office/drawing/2010/main" val="0"/>
              </a:ext>
            </a:extLst>
          </a:blip>
          <a:srcRect l="2807" t="31334" r="3168" b="18862"/>
          <a:stretch/>
        </p:blipFill>
        <p:spPr bwMode="auto">
          <a:xfrm>
            <a:off x="3697788" y="3898783"/>
            <a:ext cx="5105400" cy="20281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2" name="CuadroTexto 1"/>
          <p:cNvSpPr txBox="1"/>
          <p:nvPr/>
        </p:nvSpPr>
        <p:spPr>
          <a:xfrm>
            <a:off x="1312416" y="3028649"/>
            <a:ext cx="3808602" cy="369332"/>
          </a:xfrm>
          <a:prstGeom prst="rect">
            <a:avLst/>
          </a:prstGeom>
          <a:noFill/>
        </p:spPr>
        <p:txBody>
          <a:bodyPr wrap="square" rtlCol="0">
            <a:spAutoFit/>
          </a:bodyPr>
          <a:lstStyle/>
          <a:p>
            <a:r>
              <a:rPr lang="es-EC" b="1" dirty="0"/>
              <a:t>Probetas para el cálculo de errores</a:t>
            </a:r>
          </a:p>
        </p:txBody>
      </p:sp>
      <p:sp>
        <p:nvSpPr>
          <p:cNvPr id="6" name="CuadroTexto 5"/>
          <p:cNvSpPr txBox="1"/>
          <p:nvPr/>
        </p:nvSpPr>
        <p:spPr>
          <a:xfrm>
            <a:off x="1353709" y="257646"/>
            <a:ext cx="6138911" cy="646331"/>
          </a:xfrm>
          <a:prstGeom prst="rect">
            <a:avLst/>
          </a:prstGeom>
          <a:noFill/>
        </p:spPr>
        <p:txBody>
          <a:bodyPr wrap="square" rtlCol="0">
            <a:spAutoFit/>
          </a:bodyPr>
          <a:lstStyle/>
          <a:p>
            <a:r>
              <a:rPr lang="es-EC" sz="3600" b="1" dirty="0"/>
              <a:t>Pruebas</a:t>
            </a:r>
            <a:endParaRPr lang="es-EC"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898485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09" y="257646"/>
            <a:ext cx="6138911" cy="646331"/>
          </a:xfrm>
          <a:prstGeom prst="rect">
            <a:avLst/>
          </a:prstGeom>
          <a:noFill/>
        </p:spPr>
        <p:txBody>
          <a:bodyPr wrap="square" rtlCol="0">
            <a:spAutoFit/>
          </a:bodyPr>
          <a:lstStyle/>
          <a:p>
            <a:r>
              <a:rPr lang="es-EC" sz="3600" b="1" dirty="0"/>
              <a:t>Errores EJE X</a:t>
            </a:r>
            <a:endParaRPr lang="es-EC" sz="3600" b="1" dirty="0">
              <a:latin typeface="Times New Roman" panose="02020603050405020304" pitchFamily="18" charset="0"/>
              <a:cs typeface="Times New Roman" panose="02020603050405020304" pitchFamily="18" charset="0"/>
            </a:endParaRPr>
          </a:p>
        </p:txBody>
      </p:sp>
      <p:sp>
        <p:nvSpPr>
          <p:cNvPr id="3" name="Rectángulo 2"/>
          <p:cNvSpPr/>
          <p:nvPr/>
        </p:nvSpPr>
        <p:spPr>
          <a:xfrm>
            <a:off x="1353709" y="1518126"/>
            <a:ext cx="9741921" cy="2739211"/>
          </a:xfrm>
          <a:prstGeom prst="rect">
            <a:avLst/>
          </a:prstGeom>
        </p:spPr>
        <p:txBody>
          <a:bodyPr wrap="square">
            <a:spAutoFit/>
          </a:bodyPr>
          <a:lstStyle/>
          <a:p>
            <a:pPr algn="just"/>
            <a:endParaRPr lang="es-EC" sz="3600" u="sng" dirty="0"/>
          </a:p>
          <a:p>
            <a:pPr algn="just"/>
            <a:endParaRPr lang="es-EC" sz="3600" u="sng" dirty="0"/>
          </a:p>
          <a:p>
            <a:pPr algn="just"/>
            <a:endParaRPr lang="es-EC" sz="3600" u="sng" dirty="0"/>
          </a:p>
          <a:p>
            <a:pPr algn="just"/>
            <a:endParaRPr lang="es-EC" sz="3600" u="sng" dirty="0"/>
          </a:p>
          <a:p>
            <a:pPr algn="just"/>
            <a:endParaRPr lang="es-ES_tradnl" sz="2800" dirty="0">
              <a:latin typeface="+mj-lt"/>
            </a:endParaRPr>
          </a:p>
        </p:txBody>
      </p:sp>
      <p:graphicFrame>
        <p:nvGraphicFramePr>
          <p:cNvPr id="6" name="Gráfico 5"/>
          <p:cNvGraphicFramePr/>
          <p:nvPr>
            <p:extLst>
              <p:ext uri="{D42A27DB-BD31-4B8C-83A1-F6EECF244321}">
                <p14:modId xmlns:p14="http://schemas.microsoft.com/office/powerpoint/2010/main" val="2860492791"/>
              </p:ext>
            </p:extLst>
          </p:nvPr>
        </p:nvGraphicFramePr>
        <p:xfrm>
          <a:off x="1807363" y="1517844"/>
          <a:ext cx="4073320" cy="244986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Gráfico 6"/>
          <p:cNvGraphicFramePr/>
          <p:nvPr>
            <p:extLst>
              <p:ext uri="{D42A27DB-BD31-4B8C-83A1-F6EECF244321}">
                <p14:modId xmlns:p14="http://schemas.microsoft.com/office/powerpoint/2010/main" val="112592375"/>
              </p:ext>
            </p:extLst>
          </p:nvPr>
        </p:nvGraphicFramePr>
        <p:xfrm>
          <a:off x="7065539" y="3783435"/>
          <a:ext cx="3882093" cy="2535206"/>
        </p:xfrm>
        <a:graphic>
          <a:graphicData uri="http://schemas.openxmlformats.org/drawingml/2006/chart">
            <c:chart xmlns:c="http://schemas.openxmlformats.org/drawingml/2006/chart" xmlns:r="http://schemas.openxmlformats.org/officeDocument/2006/relationships" r:id="rId3"/>
          </a:graphicData>
        </a:graphic>
      </p:graphicFrame>
      <p:pic>
        <p:nvPicPr>
          <p:cNvPr id="8" name="Imagen 7"/>
          <p:cNvPicPr>
            <a:picLocks noChangeAspect="1"/>
          </p:cNvPicPr>
          <p:nvPr/>
        </p:nvPicPr>
        <p:blipFill>
          <a:blip r:embed="rId4"/>
          <a:stretch>
            <a:fillRect/>
          </a:stretch>
        </p:blipFill>
        <p:spPr>
          <a:xfrm>
            <a:off x="8209849" y="1517844"/>
            <a:ext cx="1593471" cy="1615914"/>
          </a:xfrm>
          <a:prstGeom prst="rect">
            <a:avLst/>
          </a:prstGeom>
        </p:spPr>
      </p:pic>
      <p:pic>
        <p:nvPicPr>
          <p:cNvPr id="4" name="Imagen 3"/>
          <p:cNvPicPr>
            <a:picLocks noChangeAspect="1"/>
          </p:cNvPicPr>
          <p:nvPr/>
        </p:nvPicPr>
        <p:blipFill>
          <a:blip r:embed="rId5"/>
          <a:stretch>
            <a:fillRect/>
          </a:stretch>
        </p:blipFill>
        <p:spPr>
          <a:xfrm>
            <a:off x="3013987" y="4300537"/>
            <a:ext cx="1833931" cy="1525497"/>
          </a:xfrm>
          <a:prstGeom prst="rect">
            <a:avLst/>
          </a:prstGeom>
        </p:spPr>
      </p:pic>
    </p:spTree>
    <p:extLst>
      <p:ext uri="{BB962C8B-B14F-4D97-AF65-F5344CB8AC3E}">
        <p14:creationId xmlns:p14="http://schemas.microsoft.com/office/powerpoint/2010/main" val="43588974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09" y="257646"/>
            <a:ext cx="6138911" cy="646331"/>
          </a:xfrm>
          <a:prstGeom prst="rect">
            <a:avLst/>
          </a:prstGeom>
          <a:noFill/>
        </p:spPr>
        <p:txBody>
          <a:bodyPr wrap="square" rtlCol="0">
            <a:spAutoFit/>
          </a:bodyPr>
          <a:lstStyle/>
          <a:p>
            <a:r>
              <a:rPr lang="es-EC" sz="3600" b="1" dirty="0"/>
              <a:t>Errores EJE Y</a:t>
            </a:r>
            <a:endParaRPr lang="es-EC" sz="3600" b="1" dirty="0">
              <a:latin typeface="Times New Roman" panose="02020603050405020304" pitchFamily="18" charset="0"/>
              <a:cs typeface="Times New Roman" panose="02020603050405020304" pitchFamily="18" charset="0"/>
            </a:endParaRPr>
          </a:p>
        </p:txBody>
      </p:sp>
      <p:sp>
        <p:nvSpPr>
          <p:cNvPr id="3" name="Rectángulo 2"/>
          <p:cNvSpPr/>
          <p:nvPr/>
        </p:nvSpPr>
        <p:spPr>
          <a:xfrm>
            <a:off x="1353709" y="1518126"/>
            <a:ext cx="9741921" cy="2739211"/>
          </a:xfrm>
          <a:prstGeom prst="rect">
            <a:avLst/>
          </a:prstGeom>
        </p:spPr>
        <p:txBody>
          <a:bodyPr wrap="square">
            <a:spAutoFit/>
          </a:bodyPr>
          <a:lstStyle/>
          <a:p>
            <a:pPr algn="just"/>
            <a:endParaRPr lang="es-EC" sz="3600" u="sng" dirty="0"/>
          </a:p>
          <a:p>
            <a:pPr algn="just"/>
            <a:endParaRPr lang="es-EC" sz="3600" u="sng" dirty="0"/>
          </a:p>
          <a:p>
            <a:pPr algn="just"/>
            <a:endParaRPr lang="es-EC" sz="3600" u="sng" dirty="0"/>
          </a:p>
          <a:p>
            <a:pPr algn="just"/>
            <a:endParaRPr lang="es-EC" sz="3600" u="sng" dirty="0"/>
          </a:p>
          <a:p>
            <a:pPr algn="just"/>
            <a:endParaRPr lang="es-ES_tradnl" sz="2800" dirty="0">
              <a:latin typeface="+mj-lt"/>
            </a:endParaRPr>
          </a:p>
        </p:txBody>
      </p:sp>
      <p:pic>
        <p:nvPicPr>
          <p:cNvPr id="8" name="Imagen 7"/>
          <p:cNvPicPr>
            <a:picLocks noChangeAspect="1"/>
          </p:cNvPicPr>
          <p:nvPr/>
        </p:nvPicPr>
        <p:blipFill>
          <a:blip r:embed="rId2"/>
          <a:stretch>
            <a:fillRect/>
          </a:stretch>
        </p:blipFill>
        <p:spPr>
          <a:xfrm>
            <a:off x="8209849" y="1517844"/>
            <a:ext cx="1593471" cy="1615914"/>
          </a:xfrm>
          <a:prstGeom prst="rect">
            <a:avLst/>
          </a:prstGeom>
        </p:spPr>
      </p:pic>
      <p:graphicFrame>
        <p:nvGraphicFramePr>
          <p:cNvPr id="10" name="Gráfico 9"/>
          <p:cNvGraphicFramePr/>
          <p:nvPr>
            <p:extLst>
              <p:ext uri="{D42A27DB-BD31-4B8C-83A1-F6EECF244321}">
                <p14:modId xmlns:p14="http://schemas.microsoft.com/office/powerpoint/2010/main" val="1730410014"/>
              </p:ext>
            </p:extLst>
          </p:nvPr>
        </p:nvGraphicFramePr>
        <p:xfrm>
          <a:off x="1988560" y="1414988"/>
          <a:ext cx="4051513" cy="264731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Gráfico 10"/>
          <p:cNvGraphicFramePr/>
          <p:nvPr>
            <p:extLst>
              <p:ext uri="{D42A27DB-BD31-4B8C-83A1-F6EECF244321}">
                <p14:modId xmlns:p14="http://schemas.microsoft.com/office/powerpoint/2010/main" val="2156938400"/>
              </p:ext>
            </p:extLst>
          </p:nvPr>
        </p:nvGraphicFramePr>
        <p:xfrm>
          <a:off x="7389556" y="4062303"/>
          <a:ext cx="3706074" cy="2204273"/>
        </p:xfrm>
        <a:graphic>
          <a:graphicData uri="http://schemas.openxmlformats.org/drawingml/2006/chart">
            <c:chart xmlns:c="http://schemas.openxmlformats.org/drawingml/2006/chart" xmlns:r="http://schemas.openxmlformats.org/officeDocument/2006/relationships" r:id="rId4"/>
          </a:graphicData>
        </a:graphic>
      </p:graphicFrame>
      <p:pic>
        <p:nvPicPr>
          <p:cNvPr id="5" name="Imagen 4"/>
          <p:cNvPicPr>
            <a:picLocks noChangeAspect="1"/>
          </p:cNvPicPr>
          <p:nvPr/>
        </p:nvPicPr>
        <p:blipFill>
          <a:blip r:embed="rId5"/>
          <a:stretch>
            <a:fillRect/>
          </a:stretch>
        </p:blipFill>
        <p:spPr>
          <a:xfrm>
            <a:off x="3220375" y="4307171"/>
            <a:ext cx="1830596" cy="1751766"/>
          </a:xfrm>
          <a:prstGeom prst="rect">
            <a:avLst/>
          </a:prstGeom>
        </p:spPr>
      </p:pic>
    </p:spTree>
    <p:extLst>
      <p:ext uri="{BB962C8B-B14F-4D97-AF65-F5344CB8AC3E}">
        <p14:creationId xmlns:p14="http://schemas.microsoft.com/office/powerpoint/2010/main" val="42920360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09" y="257646"/>
            <a:ext cx="6138911" cy="646331"/>
          </a:xfrm>
          <a:prstGeom prst="rect">
            <a:avLst/>
          </a:prstGeom>
          <a:noFill/>
        </p:spPr>
        <p:txBody>
          <a:bodyPr wrap="square" rtlCol="0">
            <a:spAutoFit/>
          </a:bodyPr>
          <a:lstStyle/>
          <a:p>
            <a:r>
              <a:rPr lang="es-EC" sz="3600" b="1" dirty="0"/>
              <a:t>Errores EJE Z</a:t>
            </a:r>
            <a:endParaRPr lang="es-EC" sz="3600" b="1" dirty="0">
              <a:latin typeface="Times New Roman" panose="02020603050405020304" pitchFamily="18" charset="0"/>
              <a:cs typeface="Times New Roman" panose="02020603050405020304" pitchFamily="18" charset="0"/>
            </a:endParaRPr>
          </a:p>
        </p:txBody>
      </p:sp>
      <p:sp>
        <p:nvSpPr>
          <p:cNvPr id="3" name="Rectángulo 2"/>
          <p:cNvSpPr/>
          <p:nvPr/>
        </p:nvSpPr>
        <p:spPr>
          <a:xfrm>
            <a:off x="1353709" y="1518126"/>
            <a:ext cx="9741921" cy="2739211"/>
          </a:xfrm>
          <a:prstGeom prst="rect">
            <a:avLst/>
          </a:prstGeom>
        </p:spPr>
        <p:txBody>
          <a:bodyPr wrap="square">
            <a:spAutoFit/>
          </a:bodyPr>
          <a:lstStyle/>
          <a:p>
            <a:pPr algn="just"/>
            <a:endParaRPr lang="es-EC" sz="3600" u="sng" dirty="0"/>
          </a:p>
          <a:p>
            <a:pPr algn="just"/>
            <a:endParaRPr lang="es-EC" sz="3600" u="sng" dirty="0"/>
          </a:p>
          <a:p>
            <a:pPr algn="just"/>
            <a:endParaRPr lang="es-EC" sz="3600" u="sng" dirty="0"/>
          </a:p>
          <a:p>
            <a:pPr algn="just"/>
            <a:endParaRPr lang="es-EC" sz="3600" u="sng" dirty="0"/>
          </a:p>
          <a:p>
            <a:pPr algn="just"/>
            <a:endParaRPr lang="es-ES_tradnl" sz="2800" dirty="0">
              <a:latin typeface="+mj-lt"/>
            </a:endParaRPr>
          </a:p>
        </p:txBody>
      </p:sp>
      <p:pic>
        <p:nvPicPr>
          <p:cNvPr id="8" name="Imagen 7"/>
          <p:cNvPicPr>
            <a:picLocks noChangeAspect="1"/>
          </p:cNvPicPr>
          <p:nvPr/>
        </p:nvPicPr>
        <p:blipFill>
          <a:blip r:embed="rId2"/>
          <a:stretch>
            <a:fillRect/>
          </a:stretch>
        </p:blipFill>
        <p:spPr>
          <a:xfrm>
            <a:off x="8209849" y="1517844"/>
            <a:ext cx="1593471" cy="1615914"/>
          </a:xfrm>
          <a:prstGeom prst="rect">
            <a:avLst/>
          </a:prstGeom>
        </p:spPr>
      </p:pic>
      <p:graphicFrame>
        <p:nvGraphicFramePr>
          <p:cNvPr id="9" name="Gráfico 8"/>
          <p:cNvGraphicFramePr/>
          <p:nvPr>
            <p:extLst>
              <p:ext uri="{D42A27DB-BD31-4B8C-83A1-F6EECF244321}">
                <p14:modId xmlns:p14="http://schemas.microsoft.com/office/powerpoint/2010/main" val="857691183"/>
              </p:ext>
            </p:extLst>
          </p:nvPr>
        </p:nvGraphicFramePr>
        <p:xfrm>
          <a:off x="2371251" y="1101838"/>
          <a:ext cx="3886935" cy="262287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Gráfico 11"/>
          <p:cNvGraphicFramePr/>
          <p:nvPr>
            <p:extLst>
              <p:ext uri="{D42A27DB-BD31-4B8C-83A1-F6EECF244321}">
                <p14:modId xmlns:p14="http://schemas.microsoft.com/office/powerpoint/2010/main" val="1937729995"/>
              </p:ext>
            </p:extLst>
          </p:nvPr>
        </p:nvGraphicFramePr>
        <p:xfrm>
          <a:off x="7103548" y="4002389"/>
          <a:ext cx="3806071" cy="2324100"/>
        </p:xfrm>
        <a:graphic>
          <a:graphicData uri="http://schemas.openxmlformats.org/drawingml/2006/chart">
            <c:chart xmlns:c="http://schemas.openxmlformats.org/drawingml/2006/chart" xmlns:r="http://schemas.openxmlformats.org/officeDocument/2006/relationships" r:id="rId4"/>
          </a:graphicData>
        </a:graphic>
      </p:graphicFrame>
      <p:pic>
        <p:nvPicPr>
          <p:cNvPr id="4" name="Imagen 3"/>
          <p:cNvPicPr>
            <a:picLocks noChangeAspect="1"/>
          </p:cNvPicPr>
          <p:nvPr/>
        </p:nvPicPr>
        <p:blipFill>
          <a:blip r:embed="rId5"/>
          <a:stretch>
            <a:fillRect/>
          </a:stretch>
        </p:blipFill>
        <p:spPr>
          <a:xfrm>
            <a:off x="3397185" y="4458788"/>
            <a:ext cx="1977653" cy="1553870"/>
          </a:xfrm>
          <a:prstGeom prst="rect">
            <a:avLst/>
          </a:prstGeom>
        </p:spPr>
      </p:pic>
    </p:spTree>
    <p:extLst>
      <p:ext uri="{BB962C8B-B14F-4D97-AF65-F5344CB8AC3E}">
        <p14:creationId xmlns:p14="http://schemas.microsoft.com/office/powerpoint/2010/main" val="37314361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10" y="257646"/>
            <a:ext cx="4904220" cy="646331"/>
          </a:xfrm>
          <a:prstGeom prst="rect">
            <a:avLst/>
          </a:prstGeom>
          <a:noFill/>
        </p:spPr>
        <p:txBody>
          <a:bodyPr wrap="square" rtlCol="0">
            <a:spAutoFit/>
          </a:bodyPr>
          <a:lstStyle/>
          <a:p>
            <a:r>
              <a:rPr lang="es-EC" sz="3600" b="1" dirty="0">
                <a:latin typeface="Times New Roman" panose="02020603050405020304" pitchFamily="18" charset="0"/>
                <a:cs typeface="Times New Roman" panose="02020603050405020304" pitchFamily="18" charset="0"/>
              </a:rPr>
              <a:t>Generalidades</a:t>
            </a:r>
          </a:p>
        </p:txBody>
      </p:sp>
      <p:sp>
        <p:nvSpPr>
          <p:cNvPr id="6" name="AutoShape 2" descr="Résultat de recherche d'images pour &quot;incubadora laboratorio&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dirty="0"/>
          </a:p>
        </p:txBody>
      </p:sp>
      <p:sp>
        <p:nvSpPr>
          <p:cNvPr id="7" name="AutoShape 4" descr="Résultat de recherche d'images pour &quot;incubadora laboratorio&quo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dirty="0"/>
          </a:p>
        </p:txBody>
      </p:sp>
      <p:sp>
        <p:nvSpPr>
          <p:cNvPr id="8" name="AutoShape 6" descr="Résultat de recherche d'images pour &quot;incubadora laboratorio&quo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dirty="0"/>
          </a:p>
        </p:txBody>
      </p:sp>
      <p:sp>
        <p:nvSpPr>
          <p:cNvPr id="10" name="CuadroTexto 9"/>
          <p:cNvSpPr txBox="1"/>
          <p:nvPr/>
        </p:nvSpPr>
        <p:spPr>
          <a:xfrm>
            <a:off x="3391484" y="2728702"/>
            <a:ext cx="5297461" cy="1107996"/>
          </a:xfrm>
          <a:prstGeom prst="rect">
            <a:avLst/>
          </a:prstGeom>
          <a:noFill/>
        </p:spPr>
        <p:txBody>
          <a:bodyPr wrap="square" rtlCol="0">
            <a:spAutoFit/>
          </a:bodyPr>
          <a:lstStyle/>
          <a:p>
            <a:pPr algn="ctr"/>
            <a:r>
              <a:rPr lang="es-ES_tradnl" sz="6600"/>
              <a:t>OBJETIVOS</a:t>
            </a:r>
            <a:endParaRPr lang="es-ES_tradnl" sz="6600" dirty="0"/>
          </a:p>
        </p:txBody>
      </p:sp>
    </p:spTree>
    <p:extLst>
      <p:ext uri="{BB962C8B-B14F-4D97-AF65-F5344CB8AC3E}">
        <p14:creationId xmlns:p14="http://schemas.microsoft.com/office/powerpoint/2010/main" val="15012284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09" y="257646"/>
            <a:ext cx="6138911" cy="646331"/>
          </a:xfrm>
          <a:prstGeom prst="rect">
            <a:avLst/>
          </a:prstGeom>
          <a:noFill/>
        </p:spPr>
        <p:txBody>
          <a:bodyPr wrap="square" rtlCol="0">
            <a:spAutoFit/>
          </a:bodyPr>
          <a:lstStyle/>
          <a:p>
            <a:r>
              <a:rPr lang="es-EC" sz="3600" b="1" dirty="0"/>
              <a:t>Errores de velocidad</a:t>
            </a:r>
            <a:endParaRPr lang="es-EC" sz="3600" b="1" dirty="0">
              <a:latin typeface="Times New Roman" panose="02020603050405020304" pitchFamily="18" charset="0"/>
              <a:cs typeface="Times New Roman" panose="02020603050405020304" pitchFamily="18" charset="0"/>
            </a:endParaRPr>
          </a:p>
        </p:txBody>
      </p:sp>
      <p:sp>
        <p:nvSpPr>
          <p:cNvPr id="3" name="Rectángulo 2"/>
          <p:cNvSpPr/>
          <p:nvPr/>
        </p:nvSpPr>
        <p:spPr>
          <a:xfrm>
            <a:off x="1353709" y="1584227"/>
            <a:ext cx="10092816" cy="1015663"/>
          </a:xfrm>
          <a:prstGeom prst="rect">
            <a:avLst/>
          </a:prstGeom>
        </p:spPr>
        <p:txBody>
          <a:bodyPr wrap="square">
            <a:spAutoFit/>
          </a:bodyPr>
          <a:lstStyle/>
          <a:p>
            <a:pPr algn="just"/>
            <a:r>
              <a:rPr lang="es-ES_tradnl" sz="2000" dirty="0"/>
              <a:t>Las pruebas de funcionamiento que se realizó a la máquina fresadora Bridgeport, abarca los movimientos y velocidades que la ejecuta cuando se envían comandos desde el programa, con tolerancia permitida del 1%.</a:t>
            </a:r>
          </a:p>
        </p:txBody>
      </p:sp>
      <mc:AlternateContent xmlns:mc="http://schemas.openxmlformats.org/markup-compatibility/2006" xmlns:a14="http://schemas.microsoft.com/office/drawing/2010/main">
        <mc:Choice Requires="a14">
          <p:graphicFrame>
            <p:nvGraphicFramePr>
              <p:cNvPr id="4" name="Tabla 3"/>
              <p:cNvGraphicFramePr>
                <a:graphicFrameLocks noGrp="1"/>
              </p:cNvGraphicFramePr>
              <p:nvPr>
                <p:extLst>
                  <p:ext uri="{D42A27DB-BD31-4B8C-83A1-F6EECF244321}">
                    <p14:modId xmlns:p14="http://schemas.microsoft.com/office/powerpoint/2010/main" val="2316760290"/>
                  </p:ext>
                </p:extLst>
              </p:nvPr>
            </p:nvGraphicFramePr>
            <p:xfrm>
              <a:off x="3701000" y="3027498"/>
              <a:ext cx="5786949" cy="3154680"/>
            </p:xfrm>
            <a:graphic>
              <a:graphicData uri="http://schemas.openxmlformats.org/drawingml/2006/table">
                <a:tbl>
                  <a:tblPr firstRow="1" firstCol="1" bandRow="1">
                    <a:tableStyleId>{EB9631B5-78F2-41C9-869B-9F39066F8104}</a:tableStyleId>
                  </a:tblPr>
                  <a:tblGrid>
                    <a:gridCol w="802005">
                      <a:extLst>
                        <a:ext uri="{9D8B030D-6E8A-4147-A177-3AD203B41FA5}">
                          <a16:colId xmlns:a16="http://schemas.microsoft.com/office/drawing/2014/main" val="2012334466"/>
                        </a:ext>
                      </a:extLst>
                    </a:gridCol>
                    <a:gridCol w="793750">
                      <a:extLst>
                        <a:ext uri="{9D8B030D-6E8A-4147-A177-3AD203B41FA5}">
                          <a16:colId xmlns:a16="http://schemas.microsoft.com/office/drawing/2014/main" val="1697368748"/>
                        </a:ext>
                      </a:extLst>
                    </a:gridCol>
                    <a:gridCol w="583565">
                      <a:extLst>
                        <a:ext uri="{9D8B030D-6E8A-4147-A177-3AD203B41FA5}">
                          <a16:colId xmlns:a16="http://schemas.microsoft.com/office/drawing/2014/main" val="2094456453"/>
                        </a:ext>
                      </a:extLst>
                    </a:gridCol>
                    <a:gridCol w="560705">
                      <a:extLst>
                        <a:ext uri="{9D8B030D-6E8A-4147-A177-3AD203B41FA5}">
                          <a16:colId xmlns:a16="http://schemas.microsoft.com/office/drawing/2014/main" val="3453901458"/>
                        </a:ext>
                      </a:extLst>
                    </a:gridCol>
                    <a:gridCol w="832230">
                      <a:extLst>
                        <a:ext uri="{9D8B030D-6E8A-4147-A177-3AD203B41FA5}">
                          <a16:colId xmlns:a16="http://schemas.microsoft.com/office/drawing/2014/main" val="1286154642"/>
                        </a:ext>
                      </a:extLst>
                    </a:gridCol>
                    <a:gridCol w="805343">
                      <a:extLst>
                        <a:ext uri="{9D8B030D-6E8A-4147-A177-3AD203B41FA5}">
                          <a16:colId xmlns:a16="http://schemas.microsoft.com/office/drawing/2014/main" val="3623325374"/>
                        </a:ext>
                      </a:extLst>
                    </a:gridCol>
                    <a:gridCol w="486562">
                      <a:extLst>
                        <a:ext uri="{9D8B030D-6E8A-4147-A177-3AD203B41FA5}">
                          <a16:colId xmlns:a16="http://schemas.microsoft.com/office/drawing/2014/main" val="2709774083"/>
                        </a:ext>
                      </a:extLst>
                    </a:gridCol>
                    <a:gridCol w="922789">
                      <a:extLst>
                        <a:ext uri="{9D8B030D-6E8A-4147-A177-3AD203B41FA5}">
                          <a16:colId xmlns:a16="http://schemas.microsoft.com/office/drawing/2014/main" val="1614552878"/>
                        </a:ext>
                      </a:extLst>
                    </a:gridCol>
                  </a:tblGrid>
                  <a:tr h="0">
                    <a:tc>
                      <a:txBody>
                        <a:bodyPr/>
                        <a:lstStyle/>
                        <a:p>
                          <a:pPr algn="ctr">
                            <a:lnSpc>
                              <a:spcPct val="115000"/>
                            </a:lnSpc>
                            <a:spcAft>
                              <a:spcPts val="0"/>
                            </a:spcAft>
                          </a:pPr>
                          <a:r>
                            <a:rPr lang="es-EC" sz="1200">
                              <a:effectLst/>
                            </a:rPr>
                            <a:t>Velocidad nominal (mm/min)</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Tol (mm/min)</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Dist.</a:t>
                          </a:r>
                          <a:endParaRPr lang="es-EC" sz="1100">
                            <a:effectLst/>
                          </a:endParaRPr>
                        </a:p>
                        <a:p>
                          <a:pPr algn="ctr">
                            <a:lnSpc>
                              <a:spcPct val="115000"/>
                            </a:lnSpc>
                            <a:spcAft>
                              <a:spcPts val="0"/>
                            </a:spcAft>
                          </a:pPr>
                          <a:r>
                            <a:rPr lang="es-EC" sz="1200">
                              <a:effectLst/>
                            </a:rPr>
                            <a:t>(mm)</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T</a:t>
                          </a:r>
                          <a:endParaRPr lang="es-EC" sz="1100">
                            <a:effectLst/>
                          </a:endParaRPr>
                        </a:p>
                        <a:p>
                          <a:pPr algn="ctr">
                            <a:lnSpc>
                              <a:spcPct val="115000"/>
                            </a:lnSpc>
                            <a:spcAft>
                              <a:spcPts val="0"/>
                            </a:spcAft>
                          </a:pPr>
                          <a:r>
                            <a:rPr lang="es-EC" sz="1200">
                              <a:effectLst/>
                            </a:rPr>
                            <a:t>(seg)</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Vel. Real (mm/min)</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14:m>
                            <m:oMathPara xmlns:m="http://schemas.openxmlformats.org/officeDocument/2006/math">
                              <m:oMathParaPr>
                                <m:jc m:val="centerGroup"/>
                              </m:oMathParaPr>
                              <m:oMath xmlns:m="http://schemas.openxmlformats.org/officeDocument/2006/math">
                                <m:acc>
                                  <m:accPr>
                                    <m:chr m:val="̅"/>
                                    <m:ctrlPr>
                                      <a:rPr lang="es-EC" sz="1200" i="1">
                                        <a:effectLst/>
                                        <a:latin typeface="Cambria Math" panose="02040503050406030204" pitchFamily="18" charset="0"/>
                                      </a:rPr>
                                    </m:ctrlPr>
                                  </m:accPr>
                                  <m:e>
                                    <m:r>
                                      <a:rPr lang="es-EC" sz="1200">
                                        <a:effectLst/>
                                        <a:latin typeface="Cambria Math" charset="0"/>
                                      </a:rPr>
                                      <m:t>𝑥</m:t>
                                    </m:r>
                                  </m:e>
                                </m:acc>
                              </m:oMath>
                            </m:oMathPara>
                          </a14:m>
                          <a:endParaRPr lang="es-EC" sz="1100">
                            <a:effectLst/>
                          </a:endParaRPr>
                        </a:p>
                        <a:p>
                          <a:pPr algn="ctr">
                            <a:lnSpc>
                              <a:spcPct val="115000"/>
                            </a:lnSpc>
                            <a:spcAft>
                              <a:spcPts val="0"/>
                            </a:spcAft>
                          </a:pPr>
                          <a:r>
                            <a:rPr lang="es-EC" sz="1200">
                              <a:effectLst/>
                            </a:rPr>
                            <a:t>(mm/min)</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dirty="0">
                              <a:effectLst/>
                            </a:rPr>
                            <a:t>Error</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dirty="0">
                              <a:effectLst/>
                            </a:rPr>
                            <a:t>Resultado</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204008259"/>
                      </a:ext>
                    </a:extLst>
                  </a:tr>
                  <a:tr h="0">
                    <a:tc>
                      <a:txBody>
                        <a:bodyPr/>
                        <a:lstStyle/>
                        <a:p>
                          <a:pPr algn="ctr">
                            <a:lnSpc>
                              <a:spcPct val="115000"/>
                            </a:lnSpc>
                            <a:spcAft>
                              <a:spcPts val="0"/>
                            </a:spcAft>
                          </a:pPr>
                          <a:r>
                            <a:rPr lang="es-EC" sz="1200" dirty="0">
                              <a:effectLst/>
                            </a:rPr>
                            <a:t>40</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0.4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40,04</a:t>
                          </a:r>
                          <a:endParaRPr lang="es-EC" sz="1100">
                            <a:effectLst/>
                          </a:endParaRPr>
                        </a:p>
                        <a:p>
                          <a:pPr algn="ctr">
                            <a:lnSpc>
                              <a:spcPct val="115000"/>
                            </a:lnSpc>
                            <a:spcAft>
                              <a:spcPts val="0"/>
                            </a:spcAft>
                          </a:pPr>
                          <a:r>
                            <a:rPr lang="es-EC" sz="1200">
                              <a:effectLst/>
                            </a:rPr>
                            <a:t>40,08</a:t>
                          </a:r>
                          <a:endParaRPr lang="es-EC" sz="1100">
                            <a:effectLst/>
                          </a:endParaRPr>
                        </a:p>
                        <a:p>
                          <a:pPr algn="ctr">
                            <a:lnSpc>
                              <a:spcPct val="115000"/>
                            </a:lnSpc>
                            <a:spcAft>
                              <a:spcPts val="0"/>
                            </a:spcAft>
                          </a:pPr>
                          <a:r>
                            <a:rPr lang="es-EC" sz="1200">
                              <a:effectLst/>
                            </a:rPr>
                            <a:t>39,99</a:t>
                          </a:r>
                          <a:endParaRPr lang="es-EC" sz="1100">
                            <a:effectLst/>
                          </a:endParaRPr>
                        </a:p>
                        <a:p>
                          <a:pPr algn="ctr">
                            <a:lnSpc>
                              <a:spcPct val="115000"/>
                            </a:lnSpc>
                            <a:spcAft>
                              <a:spcPts val="0"/>
                            </a:spcAft>
                          </a:pPr>
                          <a:r>
                            <a:rPr lang="es-EC" sz="1200">
                              <a:effectLst/>
                            </a:rPr>
                            <a:t>40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dirty="0">
                              <a:effectLst/>
                            </a:rPr>
                            <a:t>58,8</a:t>
                          </a:r>
                          <a:endParaRPr lang="es-EC" sz="1100" dirty="0">
                            <a:effectLst/>
                          </a:endParaRPr>
                        </a:p>
                        <a:p>
                          <a:pPr algn="ctr">
                            <a:lnSpc>
                              <a:spcPct val="115000"/>
                            </a:lnSpc>
                            <a:spcAft>
                              <a:spcPts val="0"/>
                            </a:spcAft>
                          </a:pPr>
                          <a:r>
                            <a:rPr lang="es-EC" sz="1200" dirty="0">
                              <a:effectLst/>
                            </a:rPr>
                            <a:t>60,2</a:t>
                          </a:r>
                          <a:endParaRPr lang="es-EC" sz="1100" dirty="0">
                            <a:effectLst/>
                          </a:endParaRPr>
                        </a:p>
                        <a:p>
                          <a:pPr algn="ctr">
                            <a:lnSpc>
                              <a:spcPct val="115000"/>
                            </a:lnSpc>
                            <a:spcAft>
                              <a:spcPts val="0"/>
                            </a:spcAft>
                          </a:pPr>
                          <a:r>
                            <a:rPr lang="es-EC" sz="1200" dirty="0">
                              <a:effectLst/>
                            </a:rPr>
                            <a:t>59,5</a:t>
                          </a:r>
                          <a:endParaRPr lang="es-EC" sz="1100" dirty="0">
                            <a:effectLst/>
                          </a:endParaRPr>
                        </a:p>
                        <a:p>
                          <a:pPr algn="ctr">
                            <a:lnSpc>
                              <a:spcPct val="115000"/>
                            </a:lnSpc>
                            <a:spcAft>
                              <a:spcPts val="0"/>
                            </a:spcAft>
                          </a:pPr>
                          <a:r>
                            <a:rPr lang="es-EC" sz="1200" dirty="0">
                              <a:effectLst/>
                            </a:rPr>
                            <a:t>59,6</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40,86</a:t>
                          </a:r>
                          <a:endParaRPr lang="es-EC" sz="1100">
                            <a:effectLst/>
                          </a:endParaRPr>
                        </a:p>
                        <a:p>
                          <a:pPr algn="ctr">
                            <a:lnSpc>
                              <a:spcPct val="115000"/>
                            </a:lnSpc>
                            <a:spcAft>
                              <a:spcPts val="0"/>
                            </a:spcAft>
                          </a:pPr>
                          <a:r>
                            <a:rPr lang="es-EC" sz="1200">
                              <a:effectLst/>
                            </a:rPr>
                            <a:t>39,95</a:t>
                          </a:r>
                          <a:endParaRPr lang="es-EC" sz="1100">
                            <a:effectLst/>
                          </a:endParaRPr>
                        </a:p>
                        <a:p>
                          <a:pPr algn="ctr">
                            <a:lnSpc>
                              <a:spcPct val="115000"/>
                            </a:lnSpc>
                            <a:spcAft>
                              <a:spcPts val="0"/>
                            </a:spcAft>
                          </a:pPr>
                          <a:r>
                            <a:rPr lang="es-EC" sz="1200">
                              <a:effectLst/>
                            </a:rPr>
                            <a:t>40,33</a:t>
                          </a:r>
                          <a:endParaRPr lang="es-EC" sz="1100">
                            <a:effectLst/>
                          </a:endParaRPr>
                        </a:p>
                        <a:p>
                          <a:pPr algn="ctr">
                            <a:lnSpc>
                              <a:spcPct val="115000"/>
                            </a:lnSpc>
                            <a:spcAft>
                              <a:spcPts val="0"/>
                            </a:spcAft>
                          </a:pPr>
                          <a:r>
                            <a:rPr lang="es-EC" sz="1200">
                              <a:effectLst/>
                            </a:rPr>
                            <a:t>40,27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40,35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0,35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OK</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263143993"/>
                      </a:ext>
                    </a:extLst>
                  </a:tr>
                  <a:tr h="0">
                    <a:tc>
                      <a:txBody>
                        <a:bodyPr/>
                        <a:lstStyle/>
                        <a:p>
                          <a:pPr algn="ctr">
                            <a:lnSpc>
                              <a:spcPct val="115000"/>
                            </a:lnSpc>
                            <a:spcAft>
                              <a:spcPts val="0"/>
                            </a:spcAft>
                          </a:pPr>
                          <a:r>
                            <a:rPr lang="es-EC" sz="1200">
                              <a:effectLst/>
                            </a:rPr>
                            <a:t>50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0.5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39,86</a:t>
                          </a:r>
                          <a:endParaRPr lang="es-EC" sz="1100">
                            <a:effectLst/>
                          </a:endParaRPr>
                        </a:p>
                        <a:p>
                          <a:pPr algn="ctr">
                            <a:lnSpc>
                              <a:spcPct val="115000"/>
                            </a:lnSpc>
                            <a:spcAft>
                              <a:spcPts val="0"/>
                            </a:spcAft>
                          </a:pPr>
                          <a:r>
                            <a:rPr lang="es-EC" sz="1200">
                              <a:effectLst/>
                            </a:rPr>
                            <a:t>39,91</a:t>
                          </a:r>
                          <a:endParaRPr lang="es-EC" sz="1100">
                            <a:effectLst/>
                          </a:endParaRPr>
                        </a:p>
                        <a:p>
                          <a:pPr algn="ctr">
                            <a:lnSpc>
                              <a:spcPct val="115000"/>
                            </a:lnSpc>
                            <a:spcAft>
                              <a:spcPts val="0"/>
                            </a:spcAft>
                          </a:pPr>
                          <a:r>
                            <a:rPr lang="es-EC" sz="1200">
                              <a:effectLst/>
                            </a:rPr>
                            <a:t>39,88</a:t>
                          </a:r>
                          <a:endParaRPr lang="es-EC" sz="1100">
                            <a:effectLst/>
                          </a:endParaRPr>
                        </a:p>
                        <a:p>
                          <a:pPr algn="ctr">
                            <a:lnSpc>
                              <a:spcPct val="115000"/>
                            </a:lnSpc>
                            <a:spcAft>
                              <a:spcPts val="0"/>
                            </a:spcAft>
                          </a:pPr>
                          <a:r>
                            <a:rPr lang="es-EC" sz="1200">
                              <a:effectLst/>
                            </a:rPr>
                            <a:t>40,04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47,80</a:t>
                          </a:r>
                          <a:endParaRPr lang="es-EC" sz="1100">
                            <a:effectLst/>
                          </a:endParaRPr>
                        </a:p>
                        <a:p>
                          <a:pPr algn="ctr">
                            <a:lnSpc>
                              <a:spcPct val="115000"/>
                            </a:lnSpc>
                            <a:spcAft>
                              <a:spcPts val="0"/>
                            </a:spcAft>
                          </a:pPr>
                          <a:r>
                            <a:rPr lang="es-EC" sz="1200">
                              <a:effectLst/>
                            </a:rPr>
                            <a:t>49,10</a:t>
                          </a:r>
                          <a:endParaRPr lang="es-EC" sz="1100">
                            <a:effectLst/>
                          </a:endParaRPr>
                        </a:p>
                        <a:p>
                          <a:pPr algn="ctr">
                            <a:lnSpc>
                              <a:spcPct val="115000"/>
                            </a:lnSpc>
                            <a:spcAft>
                              <a:spcPts val="0"/>
                            </a:spcAft>
                          </a:pPr>
                          <a:r>
                            <a:rPr lang="es-EC" sz="1200">
                              <a:effectLst/>
                            </a:rPr>
                            <a:t>47,70</a:t>
                          </a:r>
                          <a:endParaRPr lang="es-EC" sz="1100">
                            <a:effectLst/>
                          </a:endParaRPr>
                        </a:p>
                        <a:p>
                          <a:pPr algn="ctr">
                            <a:lnSpc>
                              <a:spcPct val="115000"/>
                            </a:lnSpc>
                            <a:spcAft>
                              <a:spcPts val="0"/>
                            </a:spcAft>
                          </a:pPr>
                          <a:r>
                            <a:rPr lang="es-EC" sz="1200">
                              <a:effectLst/>
                            </a:rPr>
                            <a:t>48,10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50,03</a:t>
                          </a:r>
                          <a:endParaRPr lang="es-EC" sz="1100">
                            <a:effectLst/>
                          </a:endParaRPr>
                        </a:p>
                        <a:p>
                          <a:pPr algn="ctr">
                            <a:lnSpc>
                              <a:spcPct val="115000"/>
                            </a:lnSpc>
                            <a:spcAft>
                              <a:spcPts val="0"/>
                            </a:spcAft>
                          </a:pPr>
                          <a:r>
                            <a:rPr lang="es-EC" sz="1200">
                              <a:effectLst/>
                            </a:rPr>
                            <a:t>48,77</a:t>
                          </a:r>
                          <a:endParaRPr lang="es-EC" sz="1100">
                            <a:effectLst/>
                          </a:endParaRPr>
                        </a:p>
                        <a:p>
                          <a:pPr algn="ctr">
                            <a:lnSpc>
                              <a:spcPct val="115000"/>
                            </a:lnSpc>
                            <a:spcAft>
                              <a:spcPts val="0"/>
                            </a:spcAft>
                          </a:pPr>
                          <a:r>
                            <a:rPr lang="es-EC" sz="1200">
                              <a:effectLst/>
                            </a:rPr>
                            <a:t>50,16</a:t>
                          </a:r>
                          <a:endParaRPr lang="es-EC" sz="1100">
                            <a:effectLst/>
                          </a:endParaRPr>
                        </a:p>
                        <a:p>
                          <a:pPr algn="ctr">
                            <a:lnSpc>
                              <a:spcPct val="115000"/>
                            </a:lnSpc>
                            <a:spcAft>
                              <a:spcPts val="0"/>
                            </a:spcAft>
                          </a:pPr>
                          <a:r>
                            <a:rPr lang="es-EC" sz="1200">
                              <a:effectLst/>
                            </a:rPr>
                            <a:t>49,95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49,73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0,27</a:t>
                          </a:r>
                          <a:endParaRPr lang="es-EC" sz="1100">
                            <a:effectLst/>
                          </a:endParaRPr>
                        </a:p>
                        <a:p>
                          <a:pPr>
                            <a:lnSpc>
                              <a:spcPct val="115000"/>
                            </a:lnSpc>
                            <a:spcAft>
                              <a:spcPts val="0"/>
                            </a:spcAft>
                          </a:pPr>
                          <a:r>
                            <a:rPr lang="es-EC" sz="12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OK</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20603893"/>
                      </a:ext>
                    </a:extLst>
                  </a:tr>
                  <a:tr h="0">
                    <a:tc>
                      <a:txBody>
                        <a:bodyPr/>
                        <a:lstStyle/>
                        <a:p>
                          <a:pPr algn="ctr">
                            <a:lnSpc>
                              <a:spcPct val="115000"/>
                            </a:lnSpc>
                            <a:spcAft>
                              <a:spcPts val="0"/>
                            </a:spcAft>
                          </a:pPr>
                          <a:r>
                            <a:rPr lang="es-EC" sz="1200">
                              <a:effectLst/>
                            </a:rPr>
                            <a:t>60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0.6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40,03</a:t>
                          </a:r>
                          <a:endParaRPr lang="es-EC" sz="1100">
                            <a:effectLst/>
                          </a:endParaRPr>
                        </a:p>
                        <a:p>
                          <a:pPr algn="ctr">
                            <a:lnSpc>
                              <a:spcPct val="115000"/>
                            </a:lnSpc>
                            <a:spcAft>
                              <a:spcPts val="0"/>
                            </a:spcAft>
                          </a:pPr>
                          <a:r>
                            <a:rPr lang="es-EC" sz="1200">
                              <a:effectLst/>
                            </a:rPr>
                            <a:t>40</a:t>
                          </a:r>
                          <a:endParaRPr lang="es-EC" sz="1100">
                            <a:effectLst/>
                          </a:endParaRPr>
                        </a:p>
                        <a:p>
                          <a:pPr algn="ctr">
                            <a:lnSpc>
                              <a:spcPct val="115000"/>
                            </a:lnSpc>
                            <a:spcAft>
                              <a:spcPts val="0"/>
                            </a:spcAft>
                          </a:pPr>
                          <a:r>
                            <a:rPr lang="es-EC" sz="1200">
                              <a:effectLst/>
                            </a:rPr>
                            <a:t>39,94</a:t>
                          </a:r>
                          <a:endParaRPr lang="es-EC" sz="1100">
                            <a:effectLst/>
                          </a:endParaRPr>
                        </a:p>
                        <a:p>
                          <a:pPr algn="ctr">
                            <a:lnSpc>
                              <a:spcPct val="115000"/>
                            </a:lnSpc>
                            <a:spcAft>
                              <a:spcPts val="0"/>
                            </a:spcAft>
                          </a:pPr>
                          <a:r>
                            <a:rPr lang="es-EC" sz="1200">
                              <a:effectLst/>
                            </a:rPr>
                            <a:t>39,85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39,30</a:t>
                          </a:r>
                          <a:endParaRPr lang="es-EC" sz="1100">
                            <a:effectLst/>
                          </a:endParaRPr>
                        </a:p>
                        <a:p>
                          <a:pPr algn="ctr">
                            <a:lnSpc>
                              <a:spcPct val="115000"/>
                            </a:lnSpc>
                            <a:spcAft>
                              <a:spcPts val="0"/>
                            </a:spcAft>
                          </a:pPr>
                          <a:r>
                            <a:rPr lang="es-EC" sz="1200">
                              <a:effectLst/>
                            </a:rPr>
                            <a:t>40,10</a:t>
                          </a:r>
                          <a:endParaRPr lang="es-EC" sz="1100">
                            <a:effectLst/>
                          </a:endParaRPr>
                        </a:p>
                        <a:p>
                          <a:pPr algn="ctr">
                            <a:lnSpc>
                              <a:spcPct val="115000"/>
                            </a:lnSpc>
                            <a:spcAft>
                              <a:spcPts val="0"/>
                            </a:spcAft>
                          </a:pPr>
                          <a:r>
                            <a:rPr lang="es-EC" sz="1200">
                              <a:effectLst/>
                            </a:rPr>
                            <a:t>39,70</a:t>
                          </a:r>
                          <a:endParaRPr lang="es-EC" sz="1100">
                            <a:effectLst/>
                          </a:endParaRPr>
                        </a:p>
                        <a:p>
                          <a:pPr algn="ctr">
                            <a:lnSpc>
                              <a:spcPct val="115000"/>
                            </a:lnSpc>
                            <a:spcAft>
                              <a:spcPts val="0"/>
                            </a:spcAft>
                          </a:pPr>
                          <a:r>
                            <a:rPr lang="es-EC" sz="1200">
                              <a:effectLst/>
                            </a:rPr>
                            <a:t>41,30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61,11</a:t>
                          </a:r>
                          <a:endParaRPr lang="es-EC" sz="1100">
                            <a:effectLst/>
                          </a:endParaRPr>
                        </a:p>
                        <a:p>
                          <a:pPr algn="ctr">
                            <a:lnSpc>
                              <a:spcPct val="115000"/>
                            </a:lnSpc>
                            <a:spcAft>
                              <a:spcPts val="0"/>
                            </a:spcAft>
                          </a:pPr>
                          <a:r>
                            <a:rPr lang="es-EC" sz="1200">
                              <a:effectLst/>
                            </a:rPr>
                            <a:t>59,85</a:t>
                          </a:r>
                          <a:endParaRPr lang="es-EC" sz="1100">
                            <a:effectLst/>
                          </a:endParaRPr>
                        </a:p>
                        <a:p>
                          <a:pPr algn="ctr">
                            <a:lnSpc>
                              <a:spcPct val="115000"/>
                            </a:lnSpc>
                            <a:spcAft>
                              <a:spcPts val="0"/>
                            </a:spcAft>
                          </a:pPr>
                          <a:r>
                            <a:rPr lang="es-EC" sz="1200">
                              <a:effectLst/>
                            </a:rPr>
                            <a:t>60,36</a:t>
                          </a:r>
                          <a:endParaRPr lang="es-EC" sz="1100">
                            <a:effectLst/>
                          </a:endParaRPr>
                        </a:p>
                        <a:p>
                          <a:pPr algn="ctr">
                            <a:lnSpc>
                              <a:spcPct val="115000"/>
                            </a:lnSpc>
                            <a:spcAft>
                              <a:spcPts val="0"/>
                            </a:spcAft>
                          </a:pPr>
                          <a:r>
                            <a:rPr lang="es-EC" sz="1200">
                              <a:effectLst/>
                            </a:rPr>
                            <a:t>57,89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59,81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0,19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dirty="0">
                              <a:effectLst/>
                            </a:rPr>
                            <a:t>OK</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841099260"/>
                      </a:ext>
                    </a:extLst>
                  </a:tr>
                </a:tbl>
              </a:graphicData>
            </a:graphic>
          </p:graphicFrame>
        </mc:Choice>
        <mc:Fallback xmlns="">
          <p:graphicFrame>
            <p:nvGraphicFramePr>
              <p:cNvPr id="4" name="Tabla 3"/>
              <p:cNvGraphicFramePr>
                <a:graphicFrameLocks noGrp="1"/>
              </p:cNvGraphicFramePr>
              <p:nvPr>
                <p:extLst>
                  <p:ext uri="{D42A27DB-BD31-4B8C-83A1-F6EECF244321}">
                    <p14:modId xmlns:p14="http://schemas.microsoft.com/office/powerpoint/2010/main" val="2316760290"/>
                  </p:ext>
                </p:extLst>
              </p:nvPr>
            </p:nvGraphicFramePr>
            <p:xfrm>
              <a:off x="3701000" y="3027498"/>
              <a:ext cx="5786949" cy="3142361"/>
            </p:xfrm>
            <a:graphic>
              <a:graphicData uri="http://schemas.openxmlformats.org/drawingml/2006/table">
                <a:tbl>
                  <a:tblPr firstRow="1" firstCol="1" bandRow="1">
                    <a:tableStyleId>{EB9631B5-78F2-41C9-869B-9F39066F8104}</a:tableStyleId>
                  </a:tblPr>
                  <a:tblGrid>
                    <a:gridCol w="802005">
                      <a:extLst>
                        <a:ext uri="{9D8B030D-6E8A-4147-A177-3AD203B41FA5}">
                          <a16:colId xmlns:a16="http://schemas.microsoft.com/office/drawing/2014/main" val="2012334466"/>
                        </a:ext>
                      </a:extLst>
                    </a:gridCol>
                    <a:gridCol w="793750">
                      <a:extLst>
                        <a:ext uri="{9D8B030D-6E8A-4147-A177-3AD203B41FA5}">
                          <a16:colId xmlns:a16="http://schemas.microsoft.com/office/drawing/2014/main" val="1697368748"/>
                        </a:ext>
                      </a:extLst>
                    </a:gridCol>
                    <a:gridCol w="583565">
                      <a:extLst>
                        <a:ext uri="{9D8B030D-6E8A-4147-A177-3AD203B41FA5}">
                          <a16:colId xmlns:a16="http://schemas.microsoft.com/office/drawing/2014/main" val="2094456453"/>
                        </a:ext>
                      </a:extLst>
                    </a:gridCol>
                    <a:gridCol w="560705">
                      <a:extLst>
                        <a:ext uri="{9D8B030D-6E8A-4147-A177-3AD203B41FA5}">
                          <a16:colId xmlns:a16="http://schemas.microsoft.com/office/drawing/2014/main" val="3453901458"/>
                        </a:ext>
                      </a:extLst>
                    </a:gridCol>
                    <a:gridCol w="832230">
                      <a:extLst>
                        <a:ext uri="{9D8B030D-6E8A-4147-A177-3AD203B41FA5}">
                          <a16:colId xmlns:a16="http://schemas.microsoft.com/office/drawing/2014/main" val="1286154642"/>
                        </a:ext>
                      </a:extLst>
                    </a:gridCol>
                    <a:gridCol w="805343">
                      <a:extLst>
                        <a:ext uri="{9D8B030D-6E8A-4147-A177-3AD203B41FA5}">
                          <a16:colId xmlns:a16="http://schemas.microsoft.com/office/drawing/2014/main" val="3623325374"/>
                        </a:ext>
                      </a:extLst>
                    </a:gridCol>
                    <a:gridCol w="486562">
                      <a:extLst>
                        <a:ext uri="{9D8B030D-6E8A-4147-A177-3AD203B41FA5}">
                          <a16:colId xmlns:a16="http://schemas.microsoft.com/office/drawing/2014/main" val="2709774083"/>
                        </a:ext>
                      </a:extLst>
                    </a:gridCol>
                    <a:gridCol w="922789">
                      <a:extLst>
                        <a:ext uri="{9D8B030D-6E8A-4147-A177-3AD203B41FA5}">
                          <a16:colId xmlns:a16="http://schemas.microsoft.com/office/drawing/2014/main" val="1614552878"/>
                        </a:ext>
                      </a:extLst>
                    </a:gridCol>
                  </a:tblGrid>
                  <a:tr h="618617">
                    <a:tc>
                      <a:txBody>
                        <a:bodyPr/>
                        <a:lstStyle/>
                        <a:p>
                          <a:pPr algn="ctr">
                            <a:lnSpc>
                              <a:spcPct val="115000"/>
                            </a:lnSpc>
                            <a:spcAft>
                              <a:spcPts val="0"/>
                            </a:spcAft>
                          </a:pPr>
                          <a:r>
                            <a:rPr lang="es-EC" sz="1200">
                              <a:effectLst/>
                            </a:rPr>
                            <a:t>Velocidad nominal (mm/min)</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Tol (mm/min)</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Dist.</a:t>
                          </a:r>
                          <a:endParaRPr lang="es-EC" sz="1100">
                            <a:effectLst/>
                          </a:endParaRPr>
                        </a:p>
                        <a:p>
                          <a:pPr algn="ctr">
                            <a:lnSpc>
                              <a:spcPct val="115000"/>
                            </a:lnSpc>
                            <a:spcAft>
                              <a:spcPts val="0"/>
                            </a:spcAft>
                          </a:pPr>
                          <a:r>
                            <a:rPr lang="es-EC" sz="1200">
                              <a:effectLst/>
                            </a:rPr>
                            <a:t>(mm)</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T</a:t>
                          </a:r>
                          <a:endParaRPr lang="es-EC" sz="1100">
                            <a:effectLst/>
                          </a:endParaRPr>
                        </a:p>
                        <a:p>
                          <a:pPr algn="ctr">
                            <a:lnSpc>
                              <a:spcPct val="115000"/>
                            </a:lnSpc>
                            <a:spcAft>
                              <a:spcPts val="0"/>
                            </a:spcAft>
                          </a:pPr>
                          <a:r>
                            <a:rPr lang="es-EC" sz="1200">
                              <a:effectLst/>
                            </a:rPr>
                            <a:t>(seg)</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Vel. Real (mm/min)</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s-EC"/>
                        </a:p>
                      </a:txBody>
                      <a:tcPr marL="68580" marR="68580" marT="0" marB="0">
                        <a:blipFill>
                          <a:blip r:embed="rId2"/>
                          <a:stretch>
                            <a:fillRect l="-440602" t="-3922" r="-175188" b="-419608"/>
                          </a:stretch>
                        </a:blipFill>
                      </a:tcPr>
                    </a:tc>
                    <a:tc>
                      <a:txBody>
                        <a:bodyPr/>
                        <a:lstStyle/>
                        <a:p>
                          <a:pPr algn="ctr">
                            <a:lnSpc>
                              <a:spcPct val="115000"/>
                            </a:lnSpc>
                            <a:spcAft>
                              <a:spcPts val="0"/>
                            </a:spcAft>
                          </a:pPr>
                          <a:r>
                            <a:rPr lang="es-EC" sz="1200" dirty="0">
                              <a:effectLst/>
                            </a:rPr>
                            <a:t>Error</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dirty="0">
                              <a:effectLst/>
                            </a:rPr>
                            <a:t>Resultado</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204008259"/>
                      </a:ext>
                    </a:extLst>
                  </a:tr>
                  <a:tr h="841248">
                    <a:tc>
                      <a:txBody>
                        <a:bodyPr/>
                        <a:lstStyle/>
                        <a:p>
                          <a:pPr algn="ctr">
                            <a:lnSpc>
                              <a:spcPct val="115000"/>
                            </a:lnSpc>
                            <a:spcAft>
                              <a:spcPts val="0"/>
                            </a:spcAft>
                          </a:pPr>
                          <a:r>
                            <a:rPr lang="es-EC" sz="1200" dirty="0">
                              <a:effectLst/>
                            </a:rPr>
                            <a:t>40</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0.4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40,04</a:t>
                          </a:r>
                          <a:endParaRPr lang="es-EC" sz="1100">
                            <a:effectLst/>
                          </a:endParaRPr>
                        </a:p>
                        <a:p>
                          <a:pPr algn="ctr">
                            <a:lnSpc>
                              <a:spcPct val="115000"/>
                            </a:lnSpc>
                            <a:spcAft>
                              <a:spcPts val="0"/>
                            </a:spcAft>
                          </a:pPr>
                          <a:r>
                            <a:rPr lang="es-EC" sz="1200">
                              <a:effectLst/>
                            </a:rPr>
                            <a:t>40,08</a:t>
                          </a:r>
                          <a:endParaRPr lang="es-EC" sz="1100">
                            <a:effectLst/>
                          </a:endParaRPr>
                        </a:p>
                        <a:p>
                          <a:pPr algn="ctr">
                            <a:lnSpc>
                              <a:spcPct val="115000"/>
                            </a:lnSpc>
                            <a:spcAft>
                              <a:spcPts val="0"/>
                            </a:spcAft>
                          </a:pPr>
                          <a:r>
                            <a:rPr lang="es-EC" sz="1200">
                              <a:effectLst/>
                            </a:rPr>
                            <a:t>39,99</a:t>
                          </a:r>
                          <a:endParaRPr lang="es-EC" sz="1100">
                            <a:effectLst/>
                          </a:endParaRPr>
                        </a:p>
                        <a:p>
                          <a:pPr algn="ctr">
                            <a:lnSpc>
                              <a:spcPct val="115000"/>
                            </a:lnSpc>
                            <a:spcAft>
                              <a:spcPts val="0"/>
                            </a:spcAft>
                          </a:pPr>
                          <a:r>
                            <a:rPr lang="es-EC" sz="1200">
                              <a:effectLst/>
                            </a:rPr>
                            <a:t>40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dirty="0">
                              <a:effectLst/>
                            </a:rPr>
                            <a:t>58,8</a:t>
                          </a:r>
                          <a:endParaRPr lang="es-EC" sz="1100" dirty="0">
                            <a:effectLst/>
                          </a:endParaRPr>
                        </a:p>
                        <a:p>
                          <a:pPr algn="ctr">
                            <a:lnSpc>
                              <a:spcPct val="115000"/>
                            </a:lnSpc>
                            <a:spcAft>
                              <a:spcPts val="0"/>
                            </a:spcAft>
                          </a:pPr>
                          <a:r>
                            <a:rPr lang="es-EC" sz="1200" dirty="0">
                              <a:effectLst/>
                            </a:rPr>
                            <a:t>60,2</a:t>
                          </a:r>
                          <a:endParaRPr lang="es-EC" sz="1100" dirty="0">
                            <a:effectLst/>
                          </a:endParaRPr>
                        </a:p>
                        <a:p>
                          <a:pPr algn="ctr">
                            <a:lnSpc>
                              <a:spcPct val="115000"/>
                            </a:lnSpc>
                            <a:spcAft>
                              <a:spcPts val="0"/>
                            </a:spcAft>
                          </a:pPr>
                          <a:r>
                            <a:rPr lang="es-EC" sz="1200" dirty="0">
                              <a:effectLst/>
                            </a:rPr>
                            <a:t>59,5</a:t>
                          </a:r>
                          <a:endParaRPr lang="es-EC" sz="1100" dirty="0">
                            <a:effectLst/>
                          </a:endParaRPr>
                        </a:p>
                        <a:p>
                          <a:pPr algn="ctr">
                            <a:lnSpc>
                              <a:spcPct val="115000"/>
                            </a:lnSpc>
                            <a:spcAft>
                              <a:spcPts val="0"/>
                            </a:spcAft>
                          </a:pPr>
                          <a:r>
                            <a:rPr lang="es-EC" sz="1200" dirty="0">
                              <a:effectLst/>
                            </a:rPr>
                            <a:t>59,6</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40,86</a:t>
                          </a:r>
                          <a:endParaRPr lang="es-EC" sz="1100">
                            <a:effectLst/>
                          </a:endParaRPr>
                        </a:p>
                        <a:p>
                          <a:pPr algn="ctr">
                            <a:lnSpc>
                              <a:spcPct val="115000"/>
                            </a:lnSpc>
                            <a:spcAft>
                              <a:spcPts val="0"/>
                            </a:spcAft>
                          </a:pPr>
                          <a:r>
                            <a:rPr lang="es-EC" sz="1200">
                              <a:effectLst/>
                            </a:rPr>
                            <a:t>39,95</a:t>
                          </a:r>
                          <a:endParaRPr lang="es-EC" sz="1100">
                            <a:effectLst/>
                          </a:endParaRPr>
                        </a:p>
                        <a:p>
                          <a:pPr algn="ctr">
                            <a:lnSpc>
                              <a:spcPct val="115000"/>
                            </a:lnSpc>
                            <a:spcAft>
                              <a:spcPts val="0"/>
                            </a:spcAft>
                          </a:pPr>
                          <a:r>
                            <a:rPr lang="es-EC" sz="1200">
                              <a:effectLst/>
                            </a:rPr>
                            <a:t>40,33</a:t>
                          </a:r>
                          <a:endParaRPr lang="es-EC" sz="1100">
                            <a:effectLst/>
                          </a:endParaRPr>
                        </a:p>
                        <a:p>
                          <a:pPr algn="ctr">
                            <a:lnSpc>
                              <a:spcPct val="115000"/>
                            </a:lnSpc>
                            <a:spcAft>
                              <a:spcPts val="0"/>
                            </a:spcAft>
                          </a:pPr>
                          <a:r>
                            <a:rPr lang="es-EC" sz="1200">
                              <a:effectLst/>
                            </a:rPr>
                            <a:t>40,27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40,35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0,35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OK</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263143993"/>
                      </a:ext>
                    </a:extLst>
                  </a:tr>
                  <a:tr h="841248">
                    <a:tc>
                      <a:txBody>
                        <a:bodyPr/>
                        <a:lstStyle/>
                        <a:p>
                          <a:pPr algn="ctr">
                            <a:lnSpc>
                              <a:spcPct val="115000"/>
                            </a:lnSpc>
                            <a:spcAft>
                              <a:spcPts val="0"/>
                            </a:spcAft>
                          </a:pPr>
                          <a:r>
                            <a:rPr lang="es-EC" sz="1200">
                              <a:effectLst/>
                            </a:rPr>
                            <a:t>50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0.5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39,86</a:t>
                          </a:r>
                          <a:endParaRPr lang="es-EC" sz="1100">
                            <a:effectLst/>
                          </a:endParaRPr>
                        </a:p>
                        <a:p>
                          <a:pPr algn="ctr">
                            <a:lnSpc>
                              <a:spcPct val="115000"/>
                            </a:lnSpc>
                            <a:spcAft>
                              <a:spcPts val="0"/>
                            </a:spcAft>
                          </a:pPr>
                          <a:r>
                            <a:rPr lang="es-EC" sz="1200">
                              <a:effectLst/>
                            </a:rPr>
                            <a:t>39,91</a:t>
                          </a:r>
                          <a:endParaRPr lang="es-EC" sz="1100">
                            <a:effectLst/>
                          </a:endParaRPr>
                        </a:p>
                        <a:p>
                          <a:pPr algn="ctr">
                            <a:lnSpc>
                              <a:spcPct val="115000"/>
                            </a:lnSpc>
                            <a:spcAft>
                              <a:spcPts val="0"/>
                            </a:spcAft>
                          </a:pPr>
                          <a:r>
                            <a:rPr lang="es-EC" sz="1200">
                              <a:effectLst/>
                            </a:rPr>
                            <a:t>39,88</a:t>
                          </a:r>
                          <a:endParaRPr lang="es-EC" sz="1100">
                            <a:effectLst/>
                          </a:endParaRPr>
                        </a:p>
                        <a:p>
                          <a:pPr algn="ctr">
                            <a:lnSpc>
                              <a:spcPct val="115000"/>
                            </a:lnSpc>
                            <a:spcAft>
                              <a:spcPts val="0"/>
                            </a:spcAft>
                          </a:pPr>
                          <a:r>
                            <a:rPr lang="es-EC" sz="1200">
                              <a:effectLst/>
                            </a:rPr>
                            <a:t>40,04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47,80</a:t>
                          </a:r>
                          <a:endParaRPr lang="es-EC" sz="1100">
                            <a:effectLst/>
                          </a:endParaRPr>
                        </a:p>
                        <a:p>
                          <a:pPr algn="ctr">
                            <a:lnSpc>
                              <a:spcPct val="115000"/>
                            </a:lnSpc>
                            <a:spcAft>
                              <a:spcPts val="0"/>
                            </a:spcAft>
                          </a:pPr>
                          <a:r>
                            <a:rPr lang="es-EC" sz="1200">
                              <a:effectLst/>
                            </a:rPr>
                            <a:t>49,10</a:t>
                          </a:r>
                          <a:endParaRPr lang="es-EC" sz="1100">
                            <a:effectLst/>
                          </a:endParaRPr>
                        </a:p>
                        <a:p>
                          <a:pPr algn="ctr">
                            <a:lnSpc>
                              <a:spcPct val="115000"/>
                            </a:lnSpc>
                            <a:spcAft>
                              <a:spcPts val="0"/>
                            </a:spcAft>
                          </a:pPr>
                          <a:r>
                            <a:rPr lang="es-EC" sz="1200">
                              <a:effectLst/>
                            </a:rPr>
                            <a:t>47,70</a:t>
                          </a:r>
                          <a:endParaRPr lang="es-EC" sz="1100">
                            <a:effectLst/>
                          </a:endParaRPr>
                        </a:p>
                        <a:p>
                          <a:pPr algn="ctr">
                            <a:lnSpc>
                              <a:spcPct val="115000"/>
                            </a:lnSpc>
                            <a:spcAft>
                              <a:spcPts val="0"/>
                            </a:spcAft>
                          </a:pPr>
                          <a:r>
                            <a:rPr lang="es-EC" sz="1200">
                              <a:effectLst/>
                            </a:rPr>
                            <a:t>48,10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50,03</a:t>
                          </a:r>
                          <a:endParaRPr lang="es-EC" sz="1100">
                            <a:effectLst/>
                          </a:endParaRPr>
                        </a:p>
                        <a:p>
                          <a:pPr algn="ctr">
                            <a:lnSpc>
                              <a:spcPct val="115000"/>
                            </a:lnSpc>
                            <a:spcAft>
                              <a:spcPts val="0"/>
                            </a:spcAft>
                          </a:pPr>
                          <a:r>
                            <a:rPr lang="es-EC" sz="1200">
                              <a:effectLst/>
                            </a:rPr>
                            <a:t>48,77</a:t>
                          </a:r>
                          <a:endParaRPr lang="es-EC" sz="1100">
                            <a:effectLst/>
                          </a:endParaRPr>
                        </a:p>
                        <a:p>
                          <a:pPr algn="ctr">
                            <a:lnSpc>
                              <a:spcPct val="115000"/>
                            </a:lnSpc>
                            <a:spcAft>
                              <a:spcPts val="0"/>
                            </a:spcAft>
                          </a:pPr>
                          <a:r>
                            <a:rPr lang="es-EC" sz="1200">
                              <a:effectLst/>
                            </a:rPr>
                            <a:t>50,16</a:t>
                          </a:r>
                          <a:endParaRPr lang="es-EC" sz="1100">
                            <a:effectLst/>
                          </a:endParaRPr>
                        </a:p>
                        <a:p>
                          <a:pPr algn="ctr">
                            <a:lnSpc>
                              <a:spcPct val="115000"/>
                            </a:lnSpc>
                            <a:spcAft>
                              <a:spcPts val="0"/>
                            </a:spcAft>
                          </a:pPr>
                          <a:r>
                            <a:rPr lang="es-EC" sz="1200">
                              <a:effectLst/>
                            </a:rPr>
                            <a:t>49,95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49,73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0,27</a:t>
                          </a:r>
                          <a:endParaRPr lang="es-EC" sz="1100">
                            <a:effectLst/>
                          </a:endParaRPr>
                        </a:p>
                        <a:p>
                          <a:pPr>
                            <a:lnSpc>
                              <a:spcPct val="115000"/>
                            </a:lnSpc>
                            <a:spcAft>
                              <a:spcPts val="0"/>
                            </a:spcAft>
                          </a:pPr>
                          <a:r>
                            <a:rPr lang="es-EC" sz="12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OK</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20603893"/>
                      </a:ext>
                    </a:extLst>
                  </a:tr>
                  <a:tr h="841248">
                    <a:tc>
                      <a:txBody>
                        <a:bodyPr/>
                        <a:lstStyle/>
                        <a:p>
                          <a:pPr algn="ctr">
                            <a:lnSpc>
                              <a:spcPct val="115000"/>
                            </a:lnSpc>
                            <a:spcAft>
                              <a:spcPts val="0"/>
                            </a:spcAft>
                          </a:pPr>
                          <a:r>
                            <a:rPr lang="es-EC" sz="1200">
                              <a:effectLst/>
                            </a:rPr>
                            <a:t>60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0.6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40,03</a:t>
                          </a:r>
                          <a:endParaRPr lang="es-EC" sz="1100">
                            <a:effectLst/>
                          </a:endParaRPr>
                        </a:p>
                        <a:p>
                          <a:pPr algn="ctr">
                            <a:lnSpc>
                              <a:spcPct val="115000"/>
                            </a:lnSpc>
                            <a:spcAft>
                              <a:spcPts val="0"/>
                            </a:spcAft>
                          </a:pPr>
                          <a:r>
                            <a:rPr lang="es-EC" sz="1200">
                              <a:effectLst/>
                            </a:rPr>
                            <a:t>40</a:t>
                          </a:r>
                          <a:endParaRPr lang="es-EC" sz="1100">
                            <a:effectLst/>
                          </a:endParaRPr>
                        </a:p>
                        <a:p>
                          <a:pPr algn="ctr">
                            <a:lnSpc>
                              <a:spcPct val="115000"/>
                            </a:lnSpc>
                            <a:spcAft>
                              <a:spcPts val="0"/>
                            </a:spcAft>
                          </a:pPr>
                          <a:r>
                            <a:rPr lang="es-EC" sz="1200">
                              <a:effectLst/>
                            </a:rPr>
                            <a:t>39,94</a:t>
                          </a:r>
                          <a:endParaRPr lang="es-EC" sz="1100">
                            <a:effectLst/>
                          </a:endParaRPr>
                        </a:p>
                        <a:p>
                          <a:pPr algn="ctr">
                            <a:lnSpc>
                              <a:spcPct val="115000"/>
                            </a:lnSpc>
                            <a:spcAft>
                              <a:spcPts val="0"/>
                            </a:spcAft>
                          </a:pPr>
                          <a:r>
                            <a:rPr lang="es-EC" sz="1200">
                              <a:effectLst/>
                            </a:rPr>
                            <a:t>39,85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39,30</a:t>
                          </a:r>
                          <a:endParaRPr lang="es-EC" sz="1100">
                            <a:effectLst/>
                          </a:endParaRPr>
                        </a:p>
                        <a:p>
                          <a:pPr algn="ctr">
                            <a:lnSpc>
                              <a:spcPct val="115000"/>
                            </a:lnSpc>
                            <a:spcAft>
                              <a:spcPts val="0"/>
                            </a:spcAft>
                          </a:pPr>
                          <a:r>
                            <a:rPr lang="es-EC" sz="1200">
                              <a:effectLst/>
                            </a:rPr>
                            <a:t>40,10</a:t>
                          </a:r>
                          <a:endParaRPr lang="es-EC" sz="1100">
                            <a:effectLst/>
                          </a:endParaRPr>
                        </a:p>
                        <a:p>
                          <a:pPr algn="ctr">
                            <a:lnSpc>
                              <a:spcPct val="115000"/>
                            </a:lnSpc>
                            <a:spcAft>
                              <a:spcPts val="0"/>
                            </a:spcAft>
                          </a:pPr>
                          <a:r>
                            <a:rPr lang="es-EC" sz="1200">
                              <a:effectLst/>
                            </a:rPr>
                            <a:t>39,70</a:t>
                          </a:r>
                          <a:endParaRPr lang="es-EC" sz="1100">
                            <a:effectLst/>
                          </a:endParaRPr>
                        </a:p>
                        <a:p>
                          <a:pPr algn="ctr">
                            <a:lnSpc>
                              <a:spcPct val="115000"/>
                            </a:lnSpc>
                            <a:spcAft>
                              <a:spcPts val="0"/>
                            </a:spcAft>
                          </a:pPr>
                          <a:r>
                            <a:rPr lang="es-EC" sz="1200">
                              <a:effectLst/>
                            </a:rPr>
                            <a:t>41,30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61,11</a:t>
                          </a:r>
                          <a:endParaRPr lang="es-EC" sz="1100">
                            <a:effectLst/>
                          </a:endParaRPr>
                        </a:p>
                        <a:p>
                          <a:pPr algn="ctr">
                            <a:lnSpc>
                              <a:spcPct val="115000"/>
                            </a:lnSpc>
                            <a:spcAft>
                              <a:spcPts val="0"/>
                            </a:spcAft>
                          </a:pPr>
                          <a:r>
                            <a:rPr lang="es-EC" sz="1200">
                              <a:effectLst/>
                            </a:rPr>
                            <a:t>59,85</a:t>
                          </a:r>
                          <a:endParaRPr lang="es-EC" sz="1100">
                            <a:effectLst/>
                          </a:endParaRPr>
                        </a:p>
                        <a:p>
                          <a:pPr algn="ctr">
                            <a:lnSpc>
                              <a:spcPct val="115000"/>
                            </a:lnSpc>
                            <a:spcAft>
                              <a:spcPts val="0"/>
                            </a:spcAft>
                          </a:pPr>
                          <a:r>
                            <a:rPr lang="es-EC" sz="1200">
                              <a:effectLst/>
                            </a:rPr>
                            <a:t>60,36</a:t>
                          </a:r>
                          <a:endParaRPr lang="es-EC" sz="1100">
                            <a:effectLst/>
                          </a:endParaRPr>
                        </a:p>
                        <a:p>
                          <a:pPr algn="ctr">
                            <a:lnSpc>
                              <a:spcPct val="115000"/>
                            </a:lnSpc>
                            <a:spcAft>
                              <a:spcPts val="0"/>
                            </a:spcAft>
                          </a:pPr>
                          <a:r>
                            <a:rPr lang="es-EC" sz="1200">
                              <a:effectLst/>
                            </a:rPr>
                            <a:t>57,89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59,81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0,19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dirty="0">
                              <a:effectLst/>
                            </a:rPr>
                            <a:t>OK</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841099260"/>
                      </a:ext>
                    </a:extLst>
                  </a:tr>
                </a:tbl>
              </a:graphicData>
            </a:graphic>
          </p:graphicFrame>
        </mc:Fallback>
      </mc:AlternateContent>
    </p:spTree>
    <p:extLst>
      <p:ext uri="{BB962C8B-B14F-4D97-AF65-F5344CB8AC3E}">
        <p14:creationId xmlns:p14="http://schemas.microsoft.com/office/powerpoint/2010/main" val="37846991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103987" y="1910600"/>
            <a:ext cx="8503969" cy="3170099"/>
          </a:xfrm>
          <a:prstGeom prst="rect">
            <a:avLst/>
          </a:prstGeom>
          <a:noFill/>
        </p:spPr>
        <p:txBody>
          <a:bodyPr wrap="square" rtlCol="0">
            <a:spAutoFit/>
          </a:bodyPr>
          <a:lstStyle/>
          <a:p>
            <a:pPr algn="ctr"/>
            <a:r>
              <a:rPr lang="es-EC" sz="9600" b="1" dirty="0"/>
              <a:t>CAPITULO V</a:t>
            </a:r>
          </a:p>
          <a:p>
            <a:pPr algn="ctr"/>
            <a:endParaRPr lang="es-EC" sz="3600" b="1" dirty="0"/>
          </a:p>
          <a:p>
            <a:pPr algn="ctr"/>
            <a:r>
              <a:rPr lang="es-EC" sz="3200" b="1" dirty="0"/>
              <a:t>CONCLUCIONES Y RECOMENDACIONES</a:t>
            </a:r>
            <a:endParaRPr lang="es-EC" sz="3200" b="1" dirty="0">
              <a:latin typeface="Times New Roman" panose="02020603050405020304" pitchFamily="18" charset="0"/>
              <a:cs typeface="Times New Roman" panose="02020603050405020304" pitchFamily="18" charset="0"/>
            </a:endParaRPr>
          </a:p>
          <a:p>
            <a:pPr algn="just"/>
            <a:endParaRPr lang="es-EC" sz="3600" b="1" dirty="0"/>
          </a:p>
        </p:txBody>
      </p:sp>
    </p:spTree>
    <p:extLst>
      <p:ext uri="{BB962C8B-B14F-4D97-AF65-F5344CB8AC3E}">
        <p14:creationId xmlns:p14="http://schemas.microsoft.com/office/powerpoint/2010/main" val="4315301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240599" y="296234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6" name="CuadroTexto 15"/>
          <p:cNvSpPr txBox="1"/>
          <p:nvPr/>
        </p:nvSpPr>
        <p:spPr>
          <a:xfrm>
            <a:off x="1353710" y="257646"/>
            <a:ext cx="9771490" cy="646331"/>
          </a:xfrm>
          <a:prstGeom prst="rect">
            <a:avLst/>
          </a:prstGeom>
          <a:noFill/>
        </p:spPr>
        <p:txBody>
          <a:bodyPr wrap="square" rtlCol="0">
            <a:spAutoFit/>
          </a:bodyPr>
          <a:lstStyle/>
          <a:p>
            <a:r>
              <a:rPr lang="es-EC" sz="3600" b="1" dirty="0">
                <a:latin typeface="Times New Roman" panose="02020603050405020304" pitchFamily="18" charset="0"/>
                <a:cs typeface="Times New Roman" panose="02020603050405020304" pitchFamily="18" charset="0"/>
              </a:rPr>
              <a:t>Conclusiones</a:t>
            </a:r>
          </a:p>
        </p:txBody>
      </p:sp>
      <p:sp>
        <p:nvSpPr>
          <p:cNvPr id="4" name="Rectángulo 3"/>
          <p:cNvSpPr/>
          <p:nvPr/>
        </p:nvSpPr>
        <p:spPr>
          <a:xfrm>
            <a:off x="1353710" y="1161282"/>
            <a:ext cx="9673681" cy="3416320"/>
          </a:xfrm>
          <a:prstGeom prst="rect">
            <a:avLst/>
          </a:prstGeom>
        </p:spPr>
        <p:txBody>
          <a:bodyPr wrap="square">
            <a:spAutoFit/>
          </a:bodyPr>
          <a:lstStyle/>
          <a:p>
            <a:pPr marL="285750" indent="-285750" algn="just">
              <a:buFont typeface="Arial" panose="020B0604020202020204" pitchFamily="34" charset="0"/>
              <a:buChar char="•"/>
            </a:pPr>
            <a:r>
              <a:rPr lang="es-ES_tradnl" sz="2400" dirty="0"/>
              <a:t>Atreves del proceso de medición y cálculo de errores se determinó que el sistema cumple con las especificaciones requeridas para un proceso de mecanizado convencional. </a:t>
            </a:r>
            <a:endParaRPr lang="es-EC" sz="2400" dirty="0"/>
          </a:p>
          <a:p>
            <a:pPr algn="just"/>
            <a:r>
              <a:rPr lang="es-ES_tradnl" sz="2400" dirty="0"/>
              <a:t> </a:t>
            </a:r>
            <a:endParaRPr lang="es-EC" sz="2400" dirty="0"/>
          </a:p>
          <a:p>
            <a:pPr marL="285750" lvl="0" indent="-285750" algn="just">
              <a:buFont typeface="Arial" panose="020B0604020202020204" pitchFamily="34" charset="0"/>
              <a:buChar char="•"/>
            </a:pPr>
            <a:r>
              <a:rPr lang="es-ES_tradnl" sz="2400" dirty="0"/>
              <a:t>A pesar de que trabajar en una máquina fresadora CNC representa un ahorro de tiempo y dinero, existen operaciones de fresado como planeados y taladrados simples, que por su bajo nivel de complejidad no es eficiente desarrollarlos por medio de las herramientas de software CAD/CAM o en código G, sino de forma manual.</a:t>
            </a:r>
            <a:endParaRPr lang="es-EC" sz="2400" dirty="0"/>
          </a:p>
        </p:txBody>
      </p:sp>
    </p:spTree>
    <p:extLst>
      <p:ext uri="{BB962C8B-B14F-4D97-AF65-F5344CB8AC3E}">
        <p14:creationId xmlns:p14="http://schemas.microsoft.com/office/powerpoint/2010/main" val="11046273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240599" y="296234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6" name="CuadroTexto 15"/>
          <p:cNvSpPr txBox="1"/>
          <p:nvPr/>
        </p:nvSpPr>
        <p:spPr>
          <a:xfrm>
            <a:off x="1353710" y="257646"/>
            <a:ext cx="9771490" cy="646331"/>
          </a:xfrm>
          <a:prstGeom prst="rect">
            <a:avLst/>
          </a:prstGeom>
          <a:noFill/>
        </p:spPr>
        <p:txBody>
          <a:bodyPr wrap="square" rtlCol="0">
            <a:spAutoFit/>
          </a:bodyPr>
          <a:lstStyle/>
          <a:p>
            <a:r>
              <a:rPr lang="es-EC" sz="3600" b="1" dirty="0">
                <a:latin typeface="Times New Roman" panose="02020603050405020304" pitchFamily="18" charset="0"/>
                <a:cs typeface="Times New Roman" panose="02020603050405020304" pitchFamily="18" charset="0"/>
              </a:rPr>
              <a:t>Conclusiones</a:t>
            </a:r>
          </a:p>
        </p:txBody>
      </p:sp>
      <p:sp>
        <p:nvSpPr>
          <p:cNvPr id="2" name="Rectángulo 1"/>
          <p:cNvSpPr/>
          <p:nvPr/>
        </p:nvSpPr>
        <p:spPr>
          <a:xfrm>
            <a:off x="1353709" y="1250987"/>
            <a:ext cx="9305191" cy="5139869"/>
          </a:xfrm>
          <a:prstGeom prst="rect">
            <a:avLst/>
          </a:prstGeom>
        </p:spPr>
        <p:txBody>
          <a:bodyPr wrap="square">
            <a:spAutoFit/>
          </a:bodyPr>
          <a:lstStyle/>
          <a:p>
            <a:pPr marL="285750" indent="-285750" algn="just">
              <a:buFont typeface="Arial" panose="020B0604020202020204" pitchFamily="34" charset="0"/>
              <a:buChar char="•"/>
            </a:pPr>
            <a:r>
              <a:rPr lang="es-ES_tradnl" sz="2400" dirty="0"/>
              <a:t>Como se puede observar en el capítulo 4, en las representaciones gráficas de media y rango de la función del error, los valores obtenidos se encuentran dentro de los límites de control por lo que se puede afirmar que el sistema de automatización implementado se encuentra controlado.</a:t>
            </a:r>
            <a:endParaRPr lang="es-EC" sz="2400" dirty="0"/>
          </a:p>
          <a:p>
            <a:pPr algn="just"/>
            <a:endParaRPr lang="es-EC" sz="2400" dirty="0"/>
          </a:p>
          <a:p>
            <a:pPr marL="285750" lvl="0" indent="-285750" algn="just">
              <a:buFont typeface="Arial" panose="020B0604020202020204" pitchFamily="34" charset="0"/>
              <a:buChar char="•"/>
            </a:pPr>
            <a:r>
              <a:rPr lang="es-ES_tradnl" sz="2400" dirty="0"/>
              <a:t>El uso de herramientas de software y hardware libre para el control de las máquinas CNC representa una ventaja importante, no solo porque no se infringe derechos de autor ni licencias al no comprar dichas herramientas, sino también porque al estar dentro de un entorno educativo es susceptible de ser adaptado y modificado para las exigencias del medio.</a:t>
            </a:r>
            <a:endParaRPr lang="es-EC" sz="2400" dirty="0"/>
          </a:p>
          <a:p>
            <a:pPr algn="just"/>
            <a:endParaRPr lang="es-EC" sz="4000" dirty="0"/>
          </a:p>
        </p:txBody>
      </p:sp>
    </p:spTree>
    <p:extLst>
      <p:ext uri="{BB962C8B-B14F-4D97-AF65-F5344CB8AC3E}">
        <p14:creationId xmlns:p14="http://schemas.microsoft.com/office/powerpoint/2010/main" val="13129949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240599" y="296234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2" name="Rectángulo 1"/>
          <p:cNvSpPr/>
          <p:nvPr/>
        </p:nvSpPr>
        <p:spPr>
          <a:xfrm>
            <a:off x="910375" y="1094420"/>
            <a:ext cx="10214825" cy="4524315"/>
          </a:xfrm>
          <a:prstGeom prst="rect">
            <a:avLst/>
          </a:prstGeom>
        </p:spPr>
        <p:txBody>
          <a:bodyPr wrap="square">
            <a:spAutoFit/>
          </a:bodyPr>
          <a:lstStyle/>
          <a:p>
            <a:pPr marL="285750" lvl="0" indent="-285750" algn="just">
              <a:buFont typeface="Arial" panose="020B0604020202020204" pitchFamily="34" charset="0"/>
              <a:buChar char="•"/>
            </a:pPr>
            <a:r>
              <a:rPr lang="es-ES_tradnl" sz="2400" dirty="0"/>
              <a:t>Se optimizó costos de implementación y desarrollo, ya que en la actualidad tenemos a nuestra disposición diferentes dispositivos y herramientas que facilitan la modernización de máquinas. Además, en el ámbito de software cada vez crecen comunidades de programadores e ingenieros que aportan al desarrollo de sistemas y paquetes informáticos; los cuales se adaptan cada vez mejor al control de maquinaria industrial.</a:t>
            </a:r>
            <a:endParaRPr lang="es-EC" sz="2400" dirty="0"/>
          </a:p>
          <a:p>
            <a:pPr algn="just"/>
            <a:endParaRPr lang="es-EC" sz="2400" dirty="0"/>
          </a:p>
          <a:p>
            <a:pPr marL="285750" lvl="0" indent="-285750" algn="just">
              <a:buFont typeface="Arial" panose="020B0604020202020204" pitchFamily="34" charset="0"/>
              <a:buChar char="•"/>
            </a:pPr>
            <a:r>
              <a:rPr lang="es-ES_tradnl" sz="2400" dirty="0"/>
              <a:t>Se elaboró un manual de usuario que permita al estudiante manipular la máquina fresadora correctamente. Incluyendo ejercicios simples de maquinado en los cuales el estudiante aplicará los conocimientos adquiridos en materias de procesos de manufactura, así como introducirlo al manejo de máquinas CNC por medio de código G. </a:t>
            </a:r>
            <a:endParaRPr lang="es-EC" sz="2400" dirty="0"/>
          </a:p>
        </p:txBody>
      </p:sp>
      <p:sp>
        <p:nvSpPr>
          <p:cNvPr id="5" name="CuadroTexto 4"/>
          <p:cNvSpPr txBox="1"/>
          <p:nvPr/>
        </p:nvSpPr>
        <p:spPr>
          <a:xfrm>
            <a:off x="1353710" y="257646"/>
            <a:ext cx="9771490" cy="646331"/>
          </a:xfrm>
          <a:prstGeom prst="rect">
            <a:avLst/>
          </a:prstGeom>
          <a:solidFill>
            <a:schemeClr val="bg1"/>
          </a:solidFill>
        </p:spPr>
        <p:txBody>
          <a:bodyPr wrap="square" rtlCol="0">
            <a:spAutoFit/>
          </a:bodyPr>
          <a:lstStyle/>
          <a:p>
            <a:r>
              <a:rPr lang="es-EC" sz="3600" b="1" dirty="0">
                <a:latin typeface="Times New Roman" panose="02020603050405020304" pitchFamily="18" charset="0"/>
                <a:cs typeface="Times New Roman" panose="02020603050405020304" pitchFamily="18" charset="0"/>
              </a:rPr>
              <a:t>Conclusiones</a:t>
            </a:r>
          </a:p>
        </p:txBody>
      </p:sp>
    </p:spTree>
    <p:extLst>
      <p:ext uri="{BB962C8B-B14F-4D97-AF65-F5344CB8AC3E}">
        <p14:creationId xmlns:p14="http://schemas.microsoft.com/office/powerpoint/2010/main" val="176379442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240599" y="296234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6" name="CuadroTexto 15"/>
          <p:cNvSpPr txBox="1"/>
          <p:nvPr/>
        </p:nvSpPr>
        <p:spPr>
          <a:xfrm>
            <a:off x="1353710" y="257646"/>
            <a:ext cx="9771490" cy="646331"/>
          </a:xfrm>
          <a:prstGeom prst="rect">
            <a:avLst/>
          </a:prstGeom>
          <a:solidFill>
            <a:schemeClr val="bg1"/>
          </a:solidFill>
        </p:spPr>
        <p:txBody>
          <a:bodyPr wrap="square" rtlCol="0">
            <a:spAutoFit/>
          </a:bodyPr>
          <a:lstStyle/>
          <a:p>
            <a:r>
              <a:rPr lang="es-EC" sz="3600" b="1" dirty="0">
                <a:latin typeface="Times New Roman" panose="02020603050405020304" pitchFamily="18" charset="0"/>
                <a:cs typeface="Times New Roman" panose="02020603050405020304" pitchFamily="18" charset="0"/>
              </a:rPr>
              <a:t>Recomendaciones</a:t>
            </a:r>
          </a:p>
        </p:txBody>
      </p:sp>
      <p:sp>
        <p:nvSpPr>
          <p:cNvPr id="2" name="Rectángulo 1"/>
          <p:cNvSpPr/>
          <p:nvPr/>
        </p:nvSpPr>
        <p:spPr>
          <a:xfrm>
            <a:off x="1221628" y="1254795"/>
            <a:ext cx="10035654" cy="3785652"/>
          </a:xfrm>
          <a:prstGeom prst="rect">
            <a:avLst/>
          </a:prstGeom>
        </p:spPr>
        <p:txBody>
          <a:bodyPr wrap="square">
            <a:spAutoFit/>
          </a:bodyPr>
          <a:lstStyle/>
          <a:p>
            <a:pPr marL="285750" lvl="0" indent="-285750" algn="just">
              <a:buFont typeface="Arial" panose="020B0604020202020204" pitchFamily="34" charset="0"/>
              <a:buChar char="•"/>
            </a:pPr>
            <a:r>
              <a:rPr lang="es-ES_tradnl" sz="2400" dirty="0"/>
              <a:t>Se recomienda seguir las normas de seguridad establecidas en el laboratorio de procesos de manufactura, tanto para el operario como para la máquina, para garantizar la seguridad de la persona y el correcto funcionamiento de la máquina.</a:t>
            </a:r>
            <a:endParaRPr lang="es-EC" sz="2400" dirty="0"/>
          </a:p>
          <a:p>
            <a:pPr algn="just"/>
            <a:endParaRPr lang="es-EC" sz="2400" dirty="0"/>
          </a:p>
          <a:p>
            <a:pPr marL="285750" lvl="0" indent="-285750" algn="just">
              <a:buFont typeface="Arial" panose="020B0604020202020204" pitchFamily="34" charset="0"/>
              <a:buChar char="•"/>
            </a:pPr>
            <a:r>
              <a:rPr lang="es-ES_tradnl" sz="2400" dirty="0"/>
              <a:t>Dejar limpio el espacio de trabajo luego de utilizar la máquina para evitar atascamientos de la viruta en las articulaciones móviles de la máquina.</a:t>
            </a:r>
            <a:endParaRPr lang="es-EC" sz="2400" dirty="0"/>
          </a:p>
          <a:p>
            <a:pPr lvl="0" algn="just"/>
            <a:r>
              <a:rPr lang="es-ES_tradnl" sz="2400" dirty="0"/>
              <a:t> </a:t>
            </a:r>
            <a:endParaRPr lang="es-EC" sz="2400" dirty="0"/>
          </a:p>
          <a:p>
            <a:pPr marL="285750" lvl="0" indent="-285750" algn="just">
              <a:buFont typeface="Arial" panose="020B0604020202020204" pitchFamily="34" charset="0"/>
              <a:buChar char="•"/>
            </a:pPr>
            <a:r>
              <a:rPr lang="es-ES_tradnl" sz="2400" dirty="0"/>
              <a:t>Lubricar y limpiar la máquina periódicamente para garantizar el correcto funcionamiento de las articulaciones móviles de la máquina fresadora.</a:t>
            </a:r>
            <a:endParaRPr lang="es-EC" sz="2400" dirty="0"/>
          </a:p>
        </p:txBody>
      </p:sp>
    </p:spTree>
    <p:extLst>
      <p:ext uri="{BB962C8B-B14F-4D97-AF65-F5344CB8AC3E}">
        <p14:creationId xmlns:p14="http://schemas.microsoft.com/office/powerpoint/2010/main" val="15821520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240599" y="296234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6" name="CuadroTexto 15"/>
          <p:cNvSpPr txBox="1"/>
          <p:nvPr/>
        </p:nvSpPr>
        <p:spPr>
          <a:xfrm>
            <a:off x="1353710" y="413864"/>
            <a:ext cx="9771490" cy="646331"/>
          </a:xfrm>
          <a:prstGeom prst="rect">
            <a:avLst/>
          </a:prstGeom>
          <a:noFill/>
        </p:spPr>
        <p:txBody>
          <a:bodyPr wrap="square" rtlCol="0">
            <a:spAutoFit/>
          </a:bodyPr>
          <a:lstStyle/>
          <a:p>
            <a:r>
              <a:rPr lang="es-EC" sz="3600" b="1" dirty="0">
                <a:latin typeface="Times New Roman" panose="02020603050405020304" pitchFamily="18" charset="0"/>
                <a:cs typeface="Times New Roman" panose="02020603050405020304" pitchFamily="18" charset="0"/>
              </a:rPr>
              <a:t>Recomendaciones</a:t>
            </a:r>
          </a:p>
        </p:txBody>
      </p:sp>
      <p:sp>
        <p:nvSpPr>
          <p:cNvPr id="2" name="Rectángulo 1"/>
          <p:cNvSpPr/>
          <p:nvPr/>
        </p:nvSpPr>
        <p:spPr>
          <a:xfrm>
            <a:off x="1353710" y="1694246"/>
            <a:ext cx="9390754" cy="2308324"/>
          </a:xfrm>
          <a:prstGeom prst="rect">
            <a:avLst/>
          </a:prstGeom>
        </p:spPr>
        <p:txBody>
          <a:bodyPr wrap="square">
            <a:spAutoFit/>
          </a:bodyPr>
          <a:lstStyle/>
          <a:p>
            <a:pPr marL="285750" lvl="0" indent="-285750" algn="just">
              <a:buFont typeface="Arial" panose="020B0604020202020204" pitchFamily="34" charset="0"/>
              <a:buChar char="•"/>
            </a:pPr>
            <a:r>
              <a:rPr lang="es-ES_tradnl" sz="2400" dirty="0"/>
              <a:t>Revisar y simular los resultados obtenidos por un software CAM antes de ejecutarlos en la máquina, para determinar posibles errores debidos a los límites del espacio de trabajo, las velocidades de maquinado para el material, el tipo de herramienta que se va a utilizar, etc.</a:t>
            </a:r>
            <a:endParaRPr lang="es-EC" sz="2400" dirty="0"/>
          </a:p>
          <a:p>
            <a:pPr algn="just"/>
            <a:endParaRPr lang="es-EC" sz="2400" dirty="0"/>
          </a:p>
          <a:p>
            <a:pPr marL="285750" lvl="0" indent="-285750" algn="just">
              <a:buFont typeface="Arial" panose="020B0604020202020204" pitchFamily="34" charset="0"/>
              <a:buChar char="•"/>
            </a:pPr>
            <a:r>
              <a:rPr lang="es-ES_tradnl" sz="2400" dirty="0"/>
              <a:t>Implementar un cambio automático de herramienta.</a:t>
            </a:r>
            <a:endParaRPr lang="es-EC" sz="2400" dirty="0"/>
          </a:p>
        </p:txBody>
      </p:sp>
    </p:spTree>
    <p:extLst>
      <p:ext uri="{BB962C8B-B14F-4D97-AF65-F5344CB8AC3E}">
        <p14:creationId xmlns:p14="http://schemas.microsoft.com/office/powerpoint/2010/main" val="77297007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3118819" y="3028140"/>
            <a:ext cx="7362661" cy="830997"/>
          </a:xfrm>
          <a:prstGeom prst="rect">
            <a:avLst/>
          </a:prstGeom>
          <a:solidFill>
            <a:schemeClr val="bg1"/>
          </a:solidFill>
        </p:spPr>
        <p:txBody>
          <a:bodyPr wrap="square" rtlCol="0">
            <a:spAutoFit/>
          </a:bodyPr>
          <a:lstStyle/>
          <a:p>
            <a:r>
              <a:rPr lang="es-EC" sz="4800" b="1" dirty="0">
                <a:latin typeface="Times New Roman" panose="02020603050405020304" pitchFamily="18" charset="0"/>
                <a:cs typeface="Times New Roman" panose="02020603050405020304" pitchFamily="18" charset="0"/>
              </a:rPr>
              <a:t>…gracias por su atención</a:t>
            </a:r>
          </a:p>
        </p:txBody>
      </p:sp>
    </p:spTree>
    <p:extLst>
      <p:ext uri="{BB962C8B-B14F-4D97-AF65-F5344CB8AC3E}">
        <p14:creationId xmlns:p14="http://schemas.microsoft.com/office/powerpoint/2010/main" val="5124583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10" y="257646"/>
            <a:ext cx="4904220" cy="646331"/>
          </a:xfrm>
          <a:prstGeom prst="rect">
            <a:avLst/>
          </a:prstGeom>
          <a:noFill/>
        </p:spPr>
        <p:txBody>
          <a:bodyPr wrap="square" rtlCol="0">
            <a:spAutoFit/>
          </a:bodyPr>
          <a:lstStyle/>
          <a:p>
            <a:r>
              <a:rPr lang="es-EC" sz="3600" b="1" dirty="0">
                <a:latin typeface="Times New Roman" panose="02020603050405020304" pitchFamily="18" charset="0"/>
                <a:cs typeface="Times New Roman" panose="02020603050405020304" pitchFamily="18" charset="0"/>
              </a:rPr>
              <a:t>Objetivo General</a:t>
            </a:r>
          </a:p>
        </p:txBody>
      </p:sp>
      <p:sp>
        <p:nvSpPr>
          <p:cNvPr id="3" name="Rectángulo 2"/>
          <p:cNvSpPr/>
          <p:nvPr/>
        </p:nvSpPr>
        <p:spPr>
          <a:xfrm>
            <a:off x="1353710" y="1888040"/>
            <a:ext cx="10041121" cy="2246769"/>
          </a:xfrm>
          <a:prstGeom prst="rect">
            <a:avLst/>
          </a:prstGeom>
        </p:spPr>
        <p:txBody>
          <a:bodyPr wrap="square">
            <a:spAutoFit/>
          </a:bodyPr>
          <a:lstStyle/>
          <a:p>
            <a:pPr marL="571500" indent="-571500" algn="just">
              <a:buFont typeface="Arial" panose="020B0604020202020204" pitchFamily="34" charset="0"/>
              <a:buChar char="•"/>
            </a:pPr>
            <a:r>
              <a:rPr lang="es-ES_tradnl" sz="2800" dirty="0"/>
              <a:t>Diseñar e implementar un sistema CNC para la automatización de la máquina fresadora Bridgeport, perteneciente al laboratorio de procesos de manufactura de la Universidad de las Fuerzas Armadas-ESPE.</a:t>
            </a:r>
            <a:endParaRPr lang="es-EC" sz="2800" dirty="0"/>
          </a:p>
          <a:p>
            <a:pPr marL="571500" indent="-571500" algn="just">
              <a:buFont typeface="Arial" panose="020B0604020202020204" pitchFamily="34" charset="0"/>
              <a:buChar char="•"/>
            </a:pPr>
            <a:endParaRPr lang="es-EC" sz="2800" dirty="0"/>
          </a:p>
        </p:txBody>
      </p:sp>
      <p:sp>
        <p:nvSpPr>
          <p:cNvPr id="6" name="AutoShape 2" descr="Résultat de recherche d'images pour &quot;incubadora laboratorio&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dirty="0"/>
          </a:p>
        </p:txBody>
      </p:sp>
      <p:sp>
        <p:nvSpPr>
          <p:cNvPr id="7" name="AutoShape 4" descr="Résultat de recherche d'images pour &quot;incubadora laboratorio&quo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dirty="0"/>
          </a:p>
        </p:txBody>
      </p:sp>
      <p:sp>
        <p:nvSpPr>
          <p:cNvPr id="8" name="AutoShape 6" descr="Résultat de recherche d'images pour &quot;incubadora laboratorio&quo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dirty="0"/>
          </a:p>
        </p:txBody>
      </p:sp>
    </p:spTree>
    <p:extLst>
      <p:ext uri="{BB962C8B-B14F-4D97-AF65-F5344CB8AC3E}">
        <p14:creationId xmlns:p14="http://schemas.microsoft.com/office/powerpoint/2010/main" val="9593722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67358" y="232398"/>
            <a:ext cx="4904220" cy="646331"/>
          </a:xfrm>
          <a:prstGeom prst="rect">
            <a:avLst/>
          </a:prstGeom>
          <a:noFill/>
        </p:spPr>
        <p:txBody>
          <a:bodyPr wrap="square" rtlCol="0">
            <a:spAutoFit/>
          </a:bodyPr>
          <a:lstStyle/>
          <a:p>
            <a:r>
              <a:rPr lang="es-EC" sz="3600" b="1" dirty="0">
                <a:latin typeface="Times New Roman" panose="02020603050405020304" pitchFamily="18" charset="0"/>
                <a:cs typeface="Times New Roman" panose="02020603050405020304" pitchFamily="18" charset="0"/>
              </a:rPr>
              <a:t>Objetivos específicos</a:t>
            </a:r>
          </a:p>
        </p:txBody>
      </p:sp>
      <p:sp>
        <p:nvSpPr>
          <p:cNvPr id="3" name="Rectángulo 2"/>
          <p:cNvSpPr/>
          <p:nvPr/>
        </p:nvSpPr>
        <p:spPr>
          <a:xfrm>
            <a:off x="1367358" y="1196463"/>
            <a:ext cx="10144704" cy="5940088"/>
          </a:xfrm>
          <a:prstGeom prst="rect">
            <a:avLst/>
          </a:prstGeom>
        </p:spPr>
        <p:txBody>
          <a:bodyPr wrap="square">
            <a:spAutoFit/>
          </a:bodyPr>
          <a:lstStyle/>
          <a:p>
            <a:pPr marL="285750" indent="-285750" algn="just">
              <a:buFont typeface="Arial" panose="020B0604020202020204" pitchFamily="34" charset="0"/>
              <a:buChar char="•"/>
            </a:pPr>
            <a:r>
              <a:rPr lang="es-ES_tradnl" sz="2800" dirty="0"/>
              <a:t>Implementar un sistema de control manual compatible con el sistema CNC de la fresadora Bridgeport perteneciente al laboratorio de procesos de manufactura de la Universidad de las Fuerzas Armadas ESPE.</a:t>
            </a:r>
            <a:endParaRPr lang="es-EC" sz="2800" dirty="0"/>
          </a:p>
          <a:p>
            <a:pPr marL="285750" lvl="0" indent="-285750" algn="just">
              <a:buFont typeface="Arial" panose="020B0604020202020204" pitchFamily="34" charset="0"/>
              <a:buChar char="•"/>
            </a:pPr>
            <a:r>
              <a:rPr lang="es-ES_tradnl" sz="2800" dirty="0"/>
              <a:t>Utilizar herramientas de hardware y software libre para la implementación del presente proyecto.</a:t>
            </a:r>
            <a:endParaRPr lang="es-EC" sz="2800" dirty="0"/>
          </a:p>
          <a:p>
            <a:pPr marL="285750" lvl="0" indent="-285750" algn="just">
              <a:buFont typeface="Arial" panose="020B0604020202020204" pitchFamily="34" charset="0"/>
              <a:buChar char="•"/>
            </a:pPr>
            <a:r>
              <a:rPr lang="es-ES_tradnl" sz="2800" dirty="0"/>
              <a:t>Desarrollar pruebas de funcionamiento del sistema CNC implementado para la detección y corrección de errores.</a:t>
            </a:r>
            <a:endParaRPr lang="es-EC" sz="2800" dirty="0"/>
          </a:p>
          <a:p>
            <a:pPr marL="285750" lvl="0" indent="-285750" algn="just">
              <a:buFont typeface="Arial" panose="020B0604020202020204" pitchFamily="34" charset="0"/>
              <a:buChar char="•"/>
            </a:pPr>
            <a:r>
              <a:rPr lang="es-ES_tradnl" sz="2800" dirty="0"/>
              <a:t>Elaborar un manual de usuario y la documentación necesaria para su uso como herramienta didáctica en los laboratorios de procesos de manufactura.</a:t>
            </a:r>
            <a:endParaRPr lang="es-EC" sz="2800" dirty="0"/>
          </a:p>
          <a:p>
            <a:endParaRPr lang="es-ES" sz="3600" dirty="0"/>
          </a:p>
          <a:p>
            <a:endParaRPr lang="es-ES" sz="3600" dirty="0"/>
          </a:p>
        </p:txBody>
      </p:sp>
    </p:spTree>
    <p:extLst>
      <p:ext uri="{BB962C8B-B14F-4D97-AF65-F5344CB8AC3E}">
        <p14:creationId xmlns:p14="http://schemas.microsoft.com/office/powerpoint/2010/main" val="1594730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3953575" y="1591032"/>
            <a:ext cx="8898341" cy="1569660"/>
          </a:xfrm>
          <a:prstGeom prst="rect">
            <a:avLst/>
          </a:prstGeom>
          <a:noFill/>
        </p:spPr>
        <p:txBody>
          <a:bodyPr wrap="square" rtlCol="0">
            <a:spAutoFit/>
          </a:bodyPr>
          <a:lstStyle/>
          <a:p>
            <a:pPr algn="ctr"/>
            <a:r>
              <a:rPr lang="en-US" sz="9600" dirty="0"/>
              <a:t>CAPITULO II</a:t>
            </a:r>
          </a:p>
        </p:txBody>
      </p:sp>
      <p:sp>
        <p:nvSpPr>
          <p:cNvPr id="3" name="Rectángulo 2"/>
          <p:cNvSpPr/>
          <p:nvPr/>
        </p:nvSpPr>
        <p:spPr>
          <a:xfrm>
            <a:off x="6415855" y="3331345"/>
            <a:ext cx="3973780" cy="584775"/>
          </a:xfrm>
          <a:prstGeom prst="rect">
            <a:avLst/>
          </a:prstGeom>
        </p:spPr>
        <p:txBody>
          <a:bodyPr wrap="none">
            <a:spAutoFit/>
          </a:bodyPr>
          <a:lstStyle/>
          <a:p>
            <a:r>
              <a:rPr lang="es-EC" sz="3200" b="1" dirty="0">
                <a:latin typeface="Times New Roman" panose="02020603050405020304" pitchFamily="18" charset="0"/>
                <a:cs typeface="Times New Roman" panose="02020603050405020304" pitchFamily="18" charset="0"/>
              </a:rPr>
              <a:t>ESTADO DEL ARTE</a:t>
            </a:r>
          </a:p>
        </p:txBody>
      </p:sp>
      <p:pic>
        <p:nvPicPr>
          <p:cNvPr id="5" name="Imagen 4"/>
          <p:cNvPicPr>
            <a:picLocks noChangeAspect="1"/>
          </p:cNvPicPr>
          <p:nvPr/>
        </p:nvPicPr>
        <p:blipFill>
          <a:blip r:embed="rId2"/>
          <a:stretch>
            <a:fillRect/>
          </a:stretch>
        </p:blipFill>
        <p:spPr>
          <a:xfrm>
            <a:off x="1225165" y="348659"/>
            <a:ext cx="3981015" cy="5965371"/>
          </a:xfrm>
          <a:prstGeom prst="rect">
            <a:avLst/>
          </a:prstGeom>
        </p:spPr>
      </p:pic>
    </p:spTree>
    <p:extLst>
      <p:ext uri="{BB962C8B-B14F-4D97-AF65-F5344CB8AC3E}">
        <p14:creationId xmlns:p14="http://schemas.microsoft.com/office/powerpoint/2010/main" val="128264851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2594</TotalTime>
  <Words>1872</Words>
  <Application>Microsoft Office PowerPoint</Application>
  <PresentationFormat>Panorámica</PresentationFormat>
  <Paragraphs>539</Paragraphs>
  <Slides>67</Slides>
  <Notes>6</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67</vt:i4>
      </vt:variant>
    </vt:vector>
  </HeadingPairs>
  <TitlesOfParts>
    <vt:vector size="73" baseType="lpstr">
      <vt:lpstr>Arial</vt:lpstr>
      <vt:lpstr>Calibri</vt:lpstr>
      <vt:lpstr>Calibri Light</vt:lpstr>
      <vt:lpstr>Cambria Math</vt:lpstr>
      <vt:lpstr>Times New Roman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 de Microsoft Office</dc:creator>
  <cp:lastModifiedBy>Cristian</cp:lastModifiedBy>
  <cp:revision>155</cp:revision>
  <dcterms:created xsi:type="dcterms:W3CDTF">2016-06-06T17:38:00Z</dcterms:created>
  <dcterms:modified xsi:type="dcterms:W3CDTF">2016-07-04T15:51:23Z</dcterms:modified>
</cp:coreProperties>
</file>