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5"/>
  </p:notesMasterIdLst>
  <p:handoutMasterIdLst>
    <p:handoutMasterId r:id="rId46"/>
  </p:handoutMasterIdLst>
  <p:sldIdLst>
    <p:sldId id="271" r:id="rId2"/>
    <p:sldId id="452" r:id="rId3"/>
    <p:sldId id="361" r:id="rId4"/>
    <p:sldId id="362" r:id="rId5"/>
    <p:sldId id="378" r:id="rId6"/>
    <p:sldId id="456" r:id="rId7"/>
    <p:sldId id="473" r:id="rId8"/>
    <p:sldId id="515" r:id="rId9"/>
    <p:sldId id="422" r:id="rId10"/>
    <p:sldId id="475" r:id="rId11"/>
    <p:sldId id="476" r:id="rId12"/>
    <p:sldId id="478" r:id="rId13"/>
    <p:sldId id="479" r:id="rId14"/>
    <p:sldId id="510" r:id="rId15"/>
    <p:sldId id="511" r:id="rId16"/>
    <p:sldId id="512" r:id="rId17"/>
    <p:sldId id="480" r:id="rId18"/>
    <p:sldId id="489" r:id="rId19"/>
    <p:sldId id="490" r:id="rId20"/>
    <p:sldId id="491" r:id="rId21"/>
    <p:sldId id="487" r:id="rId22"/>
    <p:sldId id="493" r:id="rId23"/>
    <p:sldId id="492" r:id="rId24"/>
    <p:sldId id="494" r:id="rId25"/>
    <p:sldId id="495" r:id="rId26"/>
    <p:sldId id="496" r:id="rId27"/>
    <p:sldId id="497" r:id="rId28"/>
    <p:sldId id="499" r:id="rId29"/>
    <p:sldId id="498" r:id="rId30"/>
    <p:sldId id="500" r:id="rId31"/>
    <p:sldId id="501" r:id="rId32"/>
    <p:sldId id="513" r:id="rId33"/>
    <p:sldId id="502" r:id="rId34"/>
    <p:sldId id="503" r:id="rId35"/>
    <p:sldId id="504" r:id="rId36"/>
    <p:sldId id="505" r:id="rId37"/>
    <p:sldId id="506" r:id="rId38"/>
    <p:sldId id="514" r:id="rId39"/>
    <p:sldId id="481" r:id="rId40"/>
    <p:sldId id="482" r:id="rId41"/>
    <p:sldId id="508" r:id="rId42"/>
    <p:sldId id="484" r:id="rId43"/>
    <p:sldId id="509" r:id="rId44"/>
  </p:sldIdLst>
  <p:sldSz cx="9144000" cy="6858000" type="screen4x3"/>
  <p:notesSz cx="10234613" cy="7099300"/>
  <p:defaultTextStyle>
    <a:defPPr>
      <a:defRPr lang="es-ES"/>
    </a:defPPr>
    <a:lvl1pPr algn="l" rtl="0" fontAlgn="base">
      <a:spcBef>
        <a:spcPct val="0"/>
      </a:spcBef>
      <a:spcAft>
        <a:spcPct val="0"/>
      </a:spcAft>
      <a:defRPr u="sng" kern="1200">
        <a:solidFill>
          <a:schemeClr val="tx1"/>
        </a:solidFill>
        <a:latin typeface="Arial" pitchFamily="34" charset="0"/>
        <a:ea typeface="+mn-ea"/>
        <a:cs typeface="+mn-cs"/>
      </a:defRPr>
    </a:lvl1pPr>
    <a:lvl2pPr marL="457200" algn="l" rtl="0" fontAlgn="base">
      <a:spcBef>
        <a:spcPct val="0"/>
      </a:spcBef>
      <a:spcAft>
        <a:spcPct val="0"/>
      </a:spcAft>
      <a:defRPr u="sng" kern="1200">
        <a:solidFill>
          <a:schemeClr val="tx1"/>
        </a:solidFill>
        <a:latin typeface="Arial" pitchFamily="34" charset="0"/>
        <a:ea typeface="+mn-ea"/>
        <a:cs typeface="+mn-cs"/>
      </a:defRPr>
    </a:lvl2pPr>
    <a:lvl3pPr marL="914400" algn="l" rtl="0" fontAlgn="base">
      <a:spcBef>
        <a:spcPct val="0"/>
      </a:spcBef>
      <a:spcAft>
        <a:spcPct val="0"/>
      </a:spcAft>
      <a:defRPr u="sng" kern="1200">
        <a:solidFill>
          <a:schemeClr val="tx1"/>
        </a:solidFill>
        <a:latin typeface="Arial" pitchFamily="34" charset="0"/>
        <a:ea typeface="+mn-ea"/>
        <a:cs typeface="+mn-cs"/>
      </a:defRPr>
    </a:lvl3pPr>
    <a:lvl4pPr marL="1371600" algn="l" rtl="0" fontAlgn="base">
      <a:spcBef>
        <a:spcPct val="0"/>
      </a:spcBef>
      <a:spcAft>
        <a:spcPct val="0"/>
      </a:spcAft>
      <a:defRPr u="sng" kern="1200">
        <a:solidFill>
          <a:schemeClr val="tx1"/>
        </a:solidFill>
        <a:latin typeface="Arial" pitchFamily="34" charset="0"/>
        <a:ea typeface="+mn-ea"/>
        <a:cs typeface="+mn-cs"/>
      </a:defRPr>
    </a:lvl4pPr>
    <a:lvl5pPr marL="1828800" algn="l" rtl="0" fontAlgn="base">
      <a:spcBef>
        <a:spcPct val="0"/>
      </a:spcBef>
      <a:spcAft>
        <a:spcPct val="0"/>
      </a:spcAft>
      <a:defRPr u="sng" kern="1200">
        <a:solidFill>
          <a:schemeClr val="tx1"/>
        </a:solidFill>
        <a:latin typeface="Arial" pitchFamily="34" charset="0"/>
        <a:ea typeface="+mn-ea"/>
        <a:cs typeface="+mn-cs"/>
      </a:defRPr>
    </a:lvl5pPr>
    <a:lvl6pPr marL="2286000" algn="l" defTabSz="914400" rtl="0" eaLnBrk="1" latinLnBrk="0" hangingPunct="1">
      <a:defRPr u="sng" kern="1200">
        <a:solidFill>
          <a:schemeClr val="tx1"/>
        </a:solidFill>
        <a:latin typeface="Arial" pitchFamily="34" charset="0"/>
        <a:ea typeface="+mn-ea"/>
        <a:cs typeface="+mn-cs"/>
      </a:defRPr>
    </a:lvl6pPr>
    <a:lvl7pPr marL="2743200" algn="l" defTabSz="914400" rtl="0" eaLnBrk="1" latinLnBrk="0" hangingPunct="1">
      <a:defRPr u="sng" kern="1200">
        <a:solidFill>
          <a:schemeClr val="tx1"/>
        </a:solidFill>
        <a:latin typeface="Arial" pitchFamily="34" charset="0"/>
        <a:ea typeface="+mn-ea"/>
        <a:cs typeface="+mn-cs"/>
      </a:defRPr>
    </a:lvl7pPr>
    <a:lvl8pPr marL="3200400" algn="l" defTabSz="914400" rtl="0" eaLnBrk="1" latinLnBrk="0" hangingPunct="1">
      <a:defRPr u="sng" kern="1200">
        <a:solidFill>
          <a:schemeClr val="tx1"/>
        </a:solidFill>
        <a:latin typeface="Arial" pitchFamily="34" charset="0"/>
        <a:ea typeface="+mn-ea"/>
        <a:cs typeface="+mn-cs"/>
      </a:defRPr>
    </a:lvl8pPr>
    <a:lvl9pPr marL="3657600" algn="l" defTabSz="914400" rtl="0" eaLnBrk="1" latinLnBrk="0" hangingPunct="1">
      <a:defRPr u="sng"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76">
          <p15:clr>
            <a:srgbClr val="A4A3A4"/>
          </p15:clr>
        </p15:guide>
        <p15:guide id="2" pos="5759">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9900"/>
    <a:srgbClr val="CCFFFF"/>
    <a:srgbClr val="CCCCFF"/>
    <a:srgbClr val="99FF99"/>
    <a:srgbClr val="FFFFCC"/>
    <a:srgbClr val="FFFFFF"/>
    <a:srgbClr val="990000"/>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04" autoAdjust="0"/>
  </p:normalViewPr>
  <p:slideViewPr>
    <p:cSldViewPr snapToGrid="0" snapToObjects="1">
      <p:cViewPr varScale="1">
        <p:scale>
          <a:sx n="70" d="100"/>
          <a:sy n="70" d="100"/>
        </p:scale>
        <p:origin x="1386" y="36"/>
      </p:cViewPr>
      <p:guideLst>
        <p:guide orient="horz" pos="276"/>
        <p:guide pos="5759"/>
      </p:guideLst>
    </p:cSldViewPr>
  </p:slideViewPr>
  <p:notesTextViewPr>
    <p:cViewPr>
      <p:scale>
        <a:sx n="100" d="100"/>
        <a:sy n="100" d="100"/>
      </p:scale>
      <p:origin x="0" y="0"/>
    </p:cViewPr>
  </p:notesTextViewPr>
  <p:sorterViewPr>
    <p:cViewPr>
      <p:scale>
        <a:sx n="100" d="100"/>
        <a:sy n="100" d="100"/>
      </p:scale>
      <p:origin x="0" y="-8040"/>
    </p:cViewPr>
  </p:sorterViewPr>
  <p:notesViewPr>
    <p:cSldViewPr snapToGrid="0" snapToObjects="1">
      <p:cViewPr varScale="1">
        <p:scale>
          <a:sx n="53" d="100"/>
          <a:sy n="53" d="100"/>
        </p:scale>
        <p:origin x="-1842" y="-102"/>
      </p:cViewPr>
      <p:guideLst>
        <p:guide orient="horz" pos="2236"/>
        <p:guide pos="322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oshiba\Documents\ESPE\TESIS\CRONOGRAMA%20-%20ZAMORA-CUMBARATZ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819205291045649E-2"/>
          <c:y val="0.14136366336102973"/>
          <c:w val="0.94978873200075231"/>
          <c:h val="0.5971972667048786"/>
        </c:manualLayout>
      </c:layout>
      <c:lineChart>
        <c:grouping val="standard"/>
        <c:varyColors val="0"/>
        <c:ser>
          <c:idx val="0"/>
          <c:order val="0"/>
          <c:tx>
            <c:strRef>
              <c:f>'Curva S '!$A$3</c:f>
              <c:strCache>
                <c:ptCount val="1"/>
                <c:pt idx="0">
                  <c:v>PROGRAMADO</c:v>
                </c:pt>
              </c:strCache>
            </c:strRef>
          </c:tx>
          <c:spPr>
            <a:ln w="22225" cap="rnd" cmpd="sng" algn="ctr">
              <a:solidFill>
                <a:schemeClr val="accent1"/>
              </a:solidFill>
              <a:round/>
            </a:ln>
            <a:effectLst/>
          </c:spPr>
          <c:marker>
            <c:symbol val="none"/>
          </c:marker>
          <c:cat>
            <c:numRef>
              <c:f>'Curva S '!$B$1:$O$1</c:f>
              <c:numCache>
                <c:formatCode>m/d/yyyy</c:formatCode>
                <c:ptCount val="14"/>
                <c:pt idx="0">
                  <c:v>42370</c:v>
                </c:pt>
                <c:pt idx="1">
                  <c:v>42384</c:v>
                </c:pt>
                <c:pt idx="2">
                  <c:v>42398</c:v>
                </c:pt>
                <c:pt idx="3">
                  <c:v>42412</c:v>
                </c:pt>
                <c:pt idx="4">
                  <c:v>42426</c:v>
                </c:pt>
                <c:pt idx="5">
                  <c:v>42440</c:v>
                </c:pt>
                <c:pt idx="6">
                  <c:v>42456</c:v>
                </c:pt>
                <c:pt idx="7">
                  <c:v>42472</c:v>
                </c:pt>
                <c:pt idx="8">
                  <c:v>42486</c:v>
                </c:pt>
                <c:pt idx="9">
                  <c:v>42505</c:v>
                </c:pt>
                <c:pt idx="10">
                  <c:v>42524</c:v>
                </c:pt>
                <c:pt idx="11">
                  <c:v>42538</c:v>
                </c:pt>
                <c:pt idx="12">
                  <c:v>42553</c:v>
                </c:pt>
                <c:pt idx="13">
                  <c:v>42566</c:v>
                </c:pt>
              </c:numCache>
            </c:numRef>
          </c:cat>
          <c:val>
            <c:numRef>
              <c:f>'Curva S '!$B$3:$O$3</c:f>
              <c:numCache>
                <c:formatCode>0.00%</c:formatCode>
                <c:ptCount val="14"/>
                <c:pt idx="0" formatCode="0%">
                  <c:v>0</c:v>
                </c:pt>
                <c:pt idx="1">
                  <c:v>1.0699999999999999E-2</c:v>
                </c:pt>
                <c:pt idx="2">
                  <c:v>0.14249999999999999</c:v>
                </c:pt>
                <c:pt idx="3">
                  <c:v>0.19850000000000001</c:v>
                </c:pt>
                <c:pt idx="4">
                  <c:v>0.25700000000000001</c:v>
                </c:pt>
                <c:pt idx="5">
                  <c:v>0.3019</c:v>
                </c:pt>
                <c:pt idx="6">
                  <c:v>0.35220000000000001</c:v>
                </c:pt>
                <c:pt idx="7">
                  <c:v>0.40279999999999999</c:v>
                </c:pt>
                <c:pt idx="8">
                  <c:v>0.54900000000000004</c:v>
                </c:pt>
                <c:pt idx="9">
                  <c:v>0.76649999999999996</c:v>
                </c:pt>
                <c:pt idx="10">
                  <c:v>0.89119999999999999</c:v>
                </c:pt>
                <c:pt idx="11">
                  <c:v>0.94740000000000002</c:v>
                </c:pt>
                <c:pt idx="12">
                  <c:v>0.99309999999999998</c:v>
                </c:pt>
                <c:pt idx="13">
                  <c:v>1</c:v>
                </c:pt>
              </c:numCache>
            </c:numRef>
          </c:val>
          <c:smooth val="1"/>
        </c:ser>
        <c:ser>
          <c:idx val="1"/>
          <c:order val="1"/>
          <c:tx>
            <c:strRef>
              <c:f>'Curva S '!$A$5</c:f>
              <c:strCache>
                <c:ptCount val="1"/>
                <c:pt idx="0">
                  <c:v>TARDIO</c:v>
                </c:pt>
              </c:strCache>
            </c:strRef>
          </c:tx>
          <c:spPr>
            <a:ln w="22225" cap="rnd" cmpd="sng" algn="ctr">
              <a:solidFill>
                <a:schemeClr val="accent2"/>
              </a:solidFill>
              <a:round/>
            </a:ln>
            <a:effectLst/>
          </c:spPr>
          <c:marker>
            <c:symbol val="none"/>
          </c:marker>
          <c:cat>
            <c:numRef>
              <c:f>'Curva S '!$B$1:$O$1</c:f>
              <c:numCache>
                <c:formatCode>m/d/yyyy</c:formatCode>
                <c:ptCount val="14"/>
                <c:pt idx="0">
                  <c:v>42370</c:v>
                </c:pt>
                <c:pt idx="1">
                  <c:v>42384</c:v>
                </c:pt>
                <c:pt idx="2">
                  <c:v>42398</c:v>
                </c:pt>
                <c:pt idx="3">
                  <c:v>42412</c:v>
                </c:pt>
                <c:pt idx="4">
                  <c:v>42426</c:v>
                </c:pt>
                <c:pt idx="5">
                  <c:v>42440</c:v>
                </c:pt>
                <c:pt idx="6">
                  <c:v>42456</c:v>
                </c:pt>
                <c:pt idx="7">
                  <c:v>42472</c:v>
                </c:pt>
                <c:pt idx="8">
                  <c:v>42486</c:v>
                </c:pt>
                <c:pt idx="9">
                  <c:v>42505</c:v>
                </c:pt>
                <c:pt idx="10">
                  <c:v>42524</c:v>
                </c:pt>
                <c:pt idx="11">
                  <c:v>42538</c:v>
                </c:pt>
                <c:pt idx="12">
                  <c:v>42553</c:v>
                </c:pt>
                <c:pt idx="13">
                  <c:v>42566</c:v>
                </c:pt>
              </c:numCache>
            </c:numRef>
          </c:cat>
          <c:val>
            <c:numRef>
              <c:f>'Curva S '!$B$5:$O$5</c:f>
              <c:numCache>
                <c:formatCode>0.00%</c:formatCode>
                <c:ptCount val="14"/>
                <c:pt idx="0" formatCode="0%">
                  <c:v>0</c:v>
                </c:pt>
                <c:pt idx="1">
                  <c:v>1.0699999999999999E-2</c:v>
                </c:pt>
                <c:pt idx="2">
                  <c:v>0.14249999999999999</c:v>
                </c:pt>
                <c:pt idx="3">
                  <c:v>0.19850000000000001</c:v>
                </c:pt>
                <c:pt idx="4">
                  <c:v>0.25700000000000001</c:v>
                </c:pt>
                <c:pt idx="5">
                  <c:v>0.3019</c:v>
                </c:pt>
                <c:pt idx="6">
                  <c:v>0.35220000000000001</c:v>
                </c:pt>
                <c:pt idx="7">
                  <c:v>0.40279999999999999</c:v>
                </c:pt>
                <c:pt idx="8">
                  <c:v>0.54900000000000004</c:v>
                </c:pt>
                <c:pt idx="9">
                  <c:v>0.76649999999999996</c:v>
                </c:pt>
                <c:pt idx="10">
                  <c:v>0.89119999999999999</c:v>
                </c:pt>
                <c:pt idx="11">
                  <c:v>0.94740000000000002</c:v>
                </c:pt>
                <c:pt idx="12">
                  <c:v>0.99309999999999998</c:v>
                </c:pt>
                <c:pt idx="13">
                  <c:v>1</c:v>
                </c:pt>
              </c:numCache>
            </c:numRef>
          </c:val>
          <c:smooth val="1"/>
        </c:ser>
        <c:ser>
          <c:idx val="2"/>
          <c:order val="2"/>
          <c:tx>
            <c:strRef>
              <c:f>'Curva S '!$A$6</c:f>
              <c:strCache>
                <c:ptCount val="1"/>
                <c:pt idx="0">
                  <c:v>REAL</c:v>
                </c:pt>
              </c:strCache>
            </c:strRef>
          </c:tx>
          <c:spPr>
            <a:ln w="22225" cap="rnd" cmpd="sng" algn="ctr">
              <a:solidFill>
                <a:schemeClr val="accent3"/>
              </a:solidFill>
              <a:round/>
            </a:ln>
            <a:effectLst/>
          </c:spPr>
          <c:marker>
            <c:symbol val="none"/>
          </c:marker>
          <c:cat>
            <c:numRef>
              <c:f>'Curva S '!$B$1:$O$1</c:f>
              <c:numCache>
                <c:formatCode>m/d/yyyy</c:formatCode>
                <c:ptCount val="14"/>
                <c:pt idx="0">
                  <c:v>42370</c:v>
                </c:pt>
                <c:pt idx="1">
                  <c:v>42384</c:v>
                </c:pt>
                <c:pt idx="2">
                  <c:v>42398</c:v>
                </c:pt>
                <c:pt idx="3">
                  <c:v>42412</c:v>
                </c:pt>
                <c:pt idx="4">
                  <c:v>42426</c:v>
                </c:pt>
                <c:pt idx="5">
                  <c:v>42440</c:v>
                </c:pt>
                <c:pt idx="6">
                  <c:v>42456</c:v>
                </c:pt>
                <c:pt idx="7">
                  <c:v>42472</c:v>
                </c:pt>
                <c:pt idx="8">
                  <c:v>42486</c:v>
                </c:pt>
                <c:pt idx="9">
                  <c:v>42505</c:v>
                </c:pt>
                <c:pt idx="10">
                  <c:v>42524</c:v>
                </c:pt>
                <c:pt idx="11">
                  <c:v>42538</c:v>
                </c:pt>
                <c:pt idx="12">
                  <c:v>42553</c:v>
                </c:pt>
                <c:pt idx="13">
                  <c:v>42566</c:v>
                </c:pt>
              </c:numCache>
            </c:numRef>
          </c:cat>
          <c:val>
            <c:numRef>
              <c:f>'Curva S '!$B$6:$O$6</c:f>
              <c:numCache>
                <c:formatCode>0.00%</c:formatCode>
                <c:ptCount val="14"/>
                <c:pt idx="0" formatCode="0%">
                  <c:v>0</c:v>
                </c:pt>
                <c:pt idx="1">
                  <c:v>1.0699999999999999E-2</c:v>
                </c:pt>
                <c:pt idx="2">
                  <c:v>0.14249999999999999</c:v>
                </c:pt>
                <c:pt idx="3">
                  <c:v>0.19850000000000001</c:v>
                </c:pt>
                <c:pt idx="4">
                  <c:v>0.25700000000000001</c:v>
                </c:pt>
                <c:pt idx="5">
                  <c:v>0.3019</c:v>
                </c:pt>
                <c:pt idx="6">
                  <c:v>0.35220000000000001</c:v>
                </c:pt>
                <c:pt idx="7">
                  <c:v>0.40279999999999999</c:v>
                </c:pt>
                <c:pt idx="8">
                  <c:v>0.54900000000000004</c:v>
                </c:pt>
                <c:pt idx="9">
                  <c:v>0.76649999999999996</c:v>
                </c:pt>
                <c:pt idx="10">
                  <c:v>0.89119999999999999</c:v>
                </c:pt>
                <c:pt idx="11">
                  <c:v>0.94740000000000002</c:v>
                </c:pt>
                <c:pt idx="12">
                  <c:v>0.99309999999999998</c:v>
                </c:pt>
                <c:pt idx="13">
                  <c:v>1</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03967312"/>
        <c:axId val="103967872"/>
      </c:lineChart>
      <c:dateAx>
        <c:axId val="103967312"/>
        <c:scaling>
          <c:orientation val="minMax"/>
          <c:min val="42370"/>
        </c:scaling>
        <c:delete val="0"/>
        <c:axPos val="b"/>
        <c:numFmt formatCode="m/d/yyyy" sourceLinked="1"/>
        <c:majorTickMark val="out"/>
        <c:minorTickMark val="none"/>
        <c:tickLblPos val="nextTo"/>
        <c:spPr>
          <a:noFill/>
          <a:ln w="9525" cap="flat" cmpd="sng" algn="ctr">
            <a:solidFill>
              <a:schemeClr val="dk1">
                <a:lumMod val="15000"/>
                <a:lumOff val="85000"/>
              </a:schemeClr>
            </a:solidFill>
            <a:round/>
          </a:ln>
          <a:effectLst/>
        </c:spPr>
        <c:txPr>
          <a:bodyPr rot="-270000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103967872"/>
        <c:crosses val="autoZero"/>
        <c:auto val="1"/>
        <c:lblOffset val="100"/>
        <c:baseTimeUnit val="days"/>
        <c:majorUnit val="7"/>
        <c:majorTimeUnit val="days"/>
        <c:minorUnit val="7"/>
        <c:minorTimeUnit val="days"/>
      </c:dateAx>
      <c:valAx>
        <c:axId val="103967872"/>
        <c:scaling>
          <c:orientation val="minMax"/>
          <c:max val="1"/>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103967312"/>
        <c:crosses val="autoZero"/>
        <c:crossBetween val="between"/>
        <c:majorUnit val="0.2"/>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s-MX"/>
          </a:p>
        </c:txPr>
      </c:dTable>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MX"/>
        </a:p>
      </c:txPr>
    </c:legend>
    <c:plotVisOnly val="1"/>
    <c:dispBlanksAs val="gap"/>
    <c:showDLblsOverMax val="0"/>
  </c:chart>
  <c:spPr>
    <a:solidFill>
      <a:schemeClr val="lt1"/>
    </a:solid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DB1DF-D8CF-4EDD-AF36-1BFDFD4FD1E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141508C7-BD63-48A6-A7D7-C4B22C79B5F3}">
      <dgm:prSet phldrT="[Texto]" custT="1"/>
      <dgm:spPr/>
      <dgm:t>
        <a:bodyPr/>
        <a:lstStyle/>
        <a:p>
          <a:pPr algn="just"/>
          <a:r>
            <a:rPr lang="es-MX" sz="2400" u="none" dirty="0" smtClean="0">
              <a:solidFill>
                <a:schemeClr val="tx1"/>
              </a:solidFill>
            </a:rPr>
            <a:t>Desarrollar parámetros de control de la calidad de los procesos constructivos de una infraestructura lineal teniendo en consideración la disminución de desperdicios y alcanzar un mejor nivel de eficiencia, eficacia y calidad. </a:t>
          </a:r>
          <a:endParaRPr lang="es-MX" sz="2400" dirty="0">
            <a:solidFill>
              <a:schemeClr val="tx1"/>
            </a:solidFill>
          </a:endParaRPr>
        </a:p>
      </dgm:t>
    </dgm:pt>
    <dgm:pt modelId="{548F45F5-3783-431E-B071-8A9C59F70534}" type="parTrans" cxnId="{859C4405-15AF-4EE5-A0AC-5EF0084D11F6}">
      <dgm:prSet/>
      <dgm:spPr/>
      <dgm:t>
        <a:bodyPr/>
        <a:lstStyle/>
        <a:p>
          <a:endParaRPr lang="es-MX" sz="2400">
            <a:solidFill>
              <a:schemeClr val="tx1"/>
            </a:solidFill>
          </a:endParaRPr>
        </a:p>
      </dgm:t>
    </dgm:pt>
    <dgm:pt modelId="{52DA6805-71FE-429B-A3A6-68A82DACFF1E}" type="sibTrans" cxnId="{859C4405-15AF-4EE5-A0AC-5EF0084D11F6}">
      <dgm:prSet/>
      <dgm:spPr/>
      <dgm:t>
        <a:bodyPr/>
        <a:lstStyle/>
        <a:p>
          <a:endParaRPr lang="es-MX" sz="2400">
            <a:solidFill>
              <a:schemeClr val="tx1"/>
            </a:solidFill>
          </a:endParaRPr>
        </a:p>
      </dgm:t>
    </dgm:pt>
    <dgm:pt modelId="{72AA6109-04BF-42A7-9B5A-9B951A1047B4}" type="pres">
      <dgm:prSet presAssocID="{229DB1DF-D8CF-4EDD-AF36-1BFDFD4FD1E3}" presName="linear" presStyleCnt="0">
        <dgm:presLayoutVars>
          <dgm:dir/>
          <dgm:animLvl val="lvl"/>
          <dgm:resizeHandles val="exact"/>
        </dgm:presLayoutVars>
      </dgm:prSet>
      <dgm:spPr/>
      <dgm:t>
        <a:bodyPr/>
        <a:lstStyle/>
        <a:p>
          <a:endParaRPr lang="es-MX"/>
        </a:p>
      </dgm:t>
    </dgm:pt>
    <dgm:pt modelId="{0519D241-7161-4023-AB04-F2FC6B252DD2}" type="pres">
      <dgm:prSet presAssocID="{141508C7-BD63-48A6-A7D7-C4B22C79B5F3}" presName="parentLin" presStyleCnt="0"/>
      <dgm:spPr/>
    </dgm:pt>
    <dgm:pt modelId="{E1D63310-1DDF-48E0-826C-675667F46079}" type="pres">
      <dgm:prSet presAssocID="{141508C7-BD63-48A6-A7D7-C4B22C79B5F3}" presName="parentLeftMargin" presStyleLbl="node1" presStyleIdx="0" presStyleCnt="1"/>
      <dgm:spPr/>
      <dgm:t>
        <a:bodyPr/>
        <a:lstStyle/>
        <a:p>
          <a:endParaRPr lang="es-MX"/>
        </a:p>
      </dgm:t>
    </dgm:pt>
    <dgm:pt modelId="{9E269F1B-06AC-4BB2-99DB-0D4516D8FAB2}" type="pres">
      <dgm:prSet presAssocID="{141508C7-BD63-48A6-A7D7-C4B22C79B5F3}" presName="parentText" presStyleLbl="node1" presStyleIdx="0" presStyleCnt="1">
        <dgm:presLayoutVars>
          <dgm:chMax val="0"/>
          <dgm:bulletEnabled val="1"/>
        </dgm:presLayoutVars>
      </dgm:prSet>
      <dgm:spPr/>
      <dgm:t>
        <a:bodyPr/>
        <a:lstStyle/>
        <a:p>
          <a:endParaRPr lang="es-MX"/>
        </a:p>
      </dgm:t>
    </dgm:pt>
    <dgm:pt modelId="{9AC8E199-A965-454D-BA4E-25CB928F8148}" type="pres">
      <dgm:prSet presAssocID="{141508C7-BD63-48A6-A7D7-C4B22C79B5F3}" presName="negativeSpace" presStyleCnt="0"/>
      <dgm:spPr/>
    </dgm:pt>
    <dgm:pt modelId="{2E1AF63A-4BCD-484E-B207-8E1B3EB3C01A}" type="pres">
      <dgm:prSet presAssocID="{141508C7-BD63-48A6-A7D7-C4B22C79B5F3}" presName="childText" presStyleLbl="conFgAcc1" presStyleIdx="0" presStyleCnt="1" custScaleX="83333">
        <dgm:presLayoutVars>
          <dgm:bulletEnabled val="1"/>
        </dgm:presLayoutVars>
      </dgm:prSet>
      <dgm:spPr/>
    </dgm:pt>
  </dgm:ptLst>
  <dgm:cxnLst>
    <dgm:cxn modelId="{859C4405-15AF-4EE5-A0AC-5EF0084D11F6}" srcId="{229DB1DF-D8CF-4EDD-AF36-1BFDFD4FD1E3}" destId="{141508C7-BD63-48A6-A7D7-C4B22C79B5F3}" srcOrd="0" destOrd="0" parTransId="{548F45F5-3783-431E-B071-8A9C59F70534}" sibTransId="{52DA6805-71FE-429B-A3A6-68A82DACFF1E}"/>
    <dgm:cxn modelId="{0C81998F-2EF7-4BDA-8461-8B0D097B5CFC}" type="presOf" srcId="{141508C7-BD63-48A6-A7D7-C4B22C79B5F3}" destId="{9E269F1B-06AC-4BB2-99DB-0D4516D8FAB2}" srcOrd="1" destOrd="0" presId="urn:microsoft.com/office/officeart/2005/8/layout/list1"/>
    <dgm:cxn modelId="{93D2A1E4-172F-4E1E-B48C-557E73B2847E}" type="presOf" srcId="{229DB1DF-D8CF-4EDD-AF36-1BFDFD4FD1E3}" destId="{72AA6109-04BF-42A7-9B5A-9B951A1047B4}" srcOrd="0" destOrd="0" presId="urn:microsoft.com/office/officeart/2005/8/layout/list1"/>
    <dgm:cxn modelId="{81935C4C-86A9-4BCF-B608-3CB034515E92}" type="presOf" srcId="{141508C7-BD63-48A6-A7D7-C4B22C79B5F3}" destId="{E1D63310-1DDF-48E0-826C-675667F46079}" srcOrd="0" destOrd="0" presId="urn:microsoft.com/office/officeart/2005/8/layout/list1"/>
    <dgm:cxn modelId="{3DF1C2D0-1972-4B90-807A-E04F085CC768}" type="presParOf" srcId="{72AA6109-04BF-42A7-9B5A-9B951A1047B4}" destId="{0519D241-7161-4023-AB04-F2FC6B252DD2}" srcOrd="0" destOrd="0" presId="urn:microsoft.com/office/officeart/2005/8/layout/list1"/>
    <dgm:cxn modelId="{C801D5BC-1F39-42FA-AD79-CC5C9556AC86}" type="presParOf" srcId="{0519D241-7161-4023-AB04-F2FC6B252DD2}" destId="{E1D63310-1DDF-48E0-826C-675667F46079}" srcOrd="0" destOrd="0" presId="urn:microsoft.com/office/officeart/2005/8/layout/list1"/>
    <dgm:cxn modelId="{082571A3-A3EC-40A8-9F06-EF303B304C86}" type="presParOf" srcId="{0519D241-7161-4023-AB04-F2FC6B252DD2}" destId="{9E269F1B-06AC-4BB2-99DB-0D4516D8FAB2}" srcOrd="1" destOrd="0" presId="urn:microsoft.com/office/officeart/2005/8/layout/list1"/>
    <dgm:cxn modelId="{9F9C8996-C43E-407F-9825-A40D084889A1}" type="presParOf" srcId="{72AA6109-04BF-42A7-9B5A-9B951A1047B4}" destId="{9AC8E199-A965-454D-BA4E-25CB928F8148}" srcOrd="1" destOrd="0" presId="urn:microsoft.com/office/officeart/2005/8/layout/list1"/>
    <dgm:cxn modelId="{D2584BE6-210B-423D-9BF1-FAA225B9EC4A}" type="presParOf" srcId="{72AA6109-04BF-42A7-9B5A-9B951A1047B4}" destId="{2E1AF63A-4BCD-484E-B207-8E1B3EB3C01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A30675-A47E-49AD-87B7-AFF339B196F8}"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MX"/>
        </a:p>
      </dgm:t>
    </dgm:pt>
    <dgm:pt modelId="{15597C9A-A34B-4975-9090-E1A83A482F02}">
      <dgm:prSet phldrT="[Texto]"/>
      <dgm:spPr/>
      <dgm:t>
        <a:bodyPr/>
        <a:lstStyle/>
        <a:p>
          <a:r>
            <a:rPr lang="es-MX" dirty="0" smtClean="0"/>
            <a:t>Identificación de los Riesgos</a:t>
          </a:r>
          <a:endParaRPr lang="es-MX" dirty="0"/>
        </a:p>
      </dgm:t>
    </dgm:pt>
    <dgm:pt modelId="{171C3720-E9A3-47FC-A59C-ABAA833ADC7B}" type="parTrans" cxnId="{B2CD54EA-649E-4234-9F76-81FE10D9B82B}">
      <dgm:prSet/>
      <dgm:spPr/>
      <dgm:t>
        <a:bodyPr/>
        <a:lstStyle/>
        <a:p>
          <a:endParaRPr lang="es-MX"/>
        </a:p>
      </dgm:t>
    </dgm:pt>
    <dgm:pt modelId="{00857A3F-DED6-4C0E-938D-80E12020CD0F}" type="sibTrans" cxnId="{B2CD54EA-649E-4234-9F76-81FE10D9B82B}">
      <dgm:prSet/>
      <dgm:spPr/>
      <dgm:t>
        <a:bodyPr/>
        <a:lstStyle/>
        <a:p>
          <a:endParaRPr lang="es-MX"/>
        </a:p>
      </dgm:t>
    </dgm:pt>
    <dgm:pt modelId="{53D576D3-9F2C-47E7-A9A2-1B0C2745185B}">
      <dgm:prSet phldrT="[Texto]"/>
      <dgm:spPr/>
      <dgm:t>
        <a:bodyPr/>
        <a:lstStyle/>
        <a:p>
          <a:r>
            <a:rPr lang="es-MX" dirty="0" smtClean="0"/>
            <a:t>Probabilidad e impacto</a:t>
          </a:r>
          <a:endParaRPr lang="es-MX" dirty="0"/>
        </a:p>
      </dgm:t>
    </dgm:pt>
    <dgm:pt modelId="{C92C96F3-4CCB-476E-96BA-CC82B32C52AC}" type="parTrans" cxnId="{8901F23A-3202-4161-8B6D-341094B63BA4}">
      <dgm:prSet/>
      <dgm:spPr/>
      <dgm:t>
        <a:bodyPr/>
        <a:lstStyle/>
        <a:p>
          <a:endParaRPr lang="es-MX"/>
        </a:p>
      </dgm:t>
    </dgm:pt>
    <dgm:pt modelId="{89BC70E5-6425-418A-9724-5F79B494D56C}" type="sibTrans" cxnId="{8901F23A-3202-4161-8B6D-341094B63BA4}">
      <dgm:prSet/>
      <dgm:spPr/>
      <dgm:t>
        <a:bodyPr/>
        <a:lstStyle/>
        <a:p>
          <a:endParaRPr lang="es-MX"/>
        </a:p>
      </dgm:t>
    </dgm:pt>
    <dgm:pt modelId="{8ECECD7E-BD38-4B15-9F58-B4F75523B11E}">
      <dgm:prSet phldrT="[Texto]"/>
      <dgm:spPr/>
      <dgm:t>
        <a:bodyPr/>
        <a:lstStyle/>
        <a:p>
          <a:r>
            <a:rPr lang="es-MX" dirty="0" smtClean="0"/>
            <a:t>Niveles de Riesgo</a:t>
          </a:r>
          <a:endParaRPr lang="es-MX" dirty="0"/>
        </a:p>
      </dgm:t>
    </dgm:pt>
    <dgm:pt modelId="{045C8CD7-6894-4210-87E3-0EB2063A8801}" type="parTrans" cxnId="{41683150-E02C-427F-9650-2F489B2DC631}">
      <dgm:prSet/>
      <dgm:spPr/>
      <dgm:t>
        <a:bodyPr/>
        <a:lstStyle/>
        <a:p>
          <a:endParaRPr lang="es-MX"/>
        </a:p>
      </dgm:t>
    </dgm:pt>
    <dgm:pt modelId="{882FDC23-D981-49FB-84E1-FB0238D15F43}" type="sibTrans" cxnId="{41683150-E02C-427F-9650-2F489B2DC631}">
      <dgm:prSet/>
      <dgm:spPr/>
      <dgm:t>
        <a:bodyPr/>
        <a:lstStyle/>
        <a:p>
          <a:endParaRPr lang="es-MX"/>
        </a:p>
      </dgm:t>
    </dgm:pt>
    <dgm:pt modelId="{2A549CBF-6142-4942-9B24-00A17A5413D5}">
      <dgm:prSet phldrT="[Texto]"/>
      <dgm:spPr/>
      <dgm:t>
        <a:bodyPr/>
        <a:lstStyle/>
        <a:p>
          <a:r>
            <a:rPr lang="es-MX" dirty="0" smtClean="0"/>
            <a:t>Esquema de Manejo de Riesgo</a:t>
          </a:r>
        </a:p>
      </dgm:t>
    </dgm:pt>
    <dgm:pt modelId="{5BA03B5A-FA99-489E-B408-354F48516338}" type="parTrans" cxnId="{CB8C6DFD-D477-40A5-9428-2FAE463F9B47}">
      <dgm:prSet/>
      <dgm:spPr/>
      <dgm:t>
        <a:bodyPr/>
        <a:lstStyle/>
        <a:p>
          <a:endParaRPr lang="es-MX"/>
        </a:p>
      </dgm:t>
    </dgm:pt>
    <dgm:pt modelId="{C44ED255-5348-464B-ABD5-BAC2F1E70A45}" type="sibTrans" cxnId="{CB8C6DFD-D477-40A5-9428-2FAE463F9B47}">
      <dgm:prSet/>
      <dgm:spPr/>
      <dgm:t>
        <a:bodyPr/>
        <a:lstStyle/>
        <a:p>
          <a:endParaRPr lang="es-MX"/>
        </a:p>
      </dgm:t>
    </dgm:pt>
    <dgm:pt modelId="{CC2C3A97-6DB4-49F2-ADD2-4635A3174A8A}">
      <dgm:prSet phldrT="[Texto]"/>
      <dgm:spPr/>
      <dgm:t>
        <a:bodyPr/>
        <a:lstStyle/>
        <a:p>
          <a:r>
            <a:rPr lang="es-MX" dirty="0" smtClean="0"/>
            <a:t>Plan de Respuesta de riesgos</a:t>
          </a:r>
        </a:p>
      </dgm:t>
    </dgm:pt>
    <dgm:pt modelId="{2A80DF7A-75AF-424C-9B49-596EF5BA5A09}" type="parTrans" cxnId="{87ABA82B-7FA1-4036-838F-BD5A750BAE46}">
      <dgm:prSet/>
      <dgm:spPr/>
      <dgm:t>
        <a:bodyPr/>
        <a:lstStyle/>
        <a:p>
          <a:endParaRPr lang="es-MX"/>
        </a:p>
      </dgm:t>
    </dgm:pt>
    <dgm:pt modelId="{2F3C2330-E4B0-4266-884F-799D22F159EC}" type="sibTrans" cxnId="{87ABA82B-7FA1-4036-838F-BD5A750BAE46}">
      <dgm:prSet/>
      <dgm:spPr/>
      <dgm:t>
        <a:bodyPr/>
        <a:lstStyle/>
        <a:p>
          <a:endParaRPr lang="es-MX"/>
        </a:p>
      </dgm:t>
    </dgm:pt>
    <dgm:pt modelId="{71F7FF2B-5BC2-40FE-A23F-A045B36BE7CF}" type="pres">
      <dgm:prSet presAssocID="{76A30675-A47E-49AD-87B7-AFF339B196F8}" presName="outerComposite" presStyleCnt="0">
        <dgm:presLayoutVars>
          <dgm:chMax val="5"/>
          <dgm:dir/>
          <dgm:resizeHandles val="exact"/>
        </dgm:presLayoutVars>
      </dgm:prSet>
      <dgm:spPr/>
      <dgm:t>
        <a:bodyPr/>
        <a:lstStyle/>
        <a:p>
          <a:endParaRPr lang="es-MX"/>
        </a:p>
      </dgm:t>
    </dgm:pt>
    <dgm:pt modelId="{C0C9D7C4-4A64-499E-A611-6F0AF1F166D4}" type="pres">
      <dgm:prSet presAssocID="{76A30675-A47E-49AD-87B7-AFF339B196F8}" presName="dummyMaxCanvas" presStyleCnt="0">
        <dgm:presLayoutVars/>
      </dgm:prSet>
      <dgm:spPr/>
      <dgm:t>
        <a:bodyPr/>
        <a:lstStyle/>
        <a:p>
          <a:endParaRPr lang="es-MX"/>
        </a:p>
      </dgm:t>
    </dgm:pt>
    <dgm:pt modelId="{644F1DB1-A5CC-4A41-9FB2-92BA2CCFE4E1}" type="pres">
      <dgm:prSet presAssocID="{76A30675-A47E-49AD-87B7-AFF339B196F8}" presName="FiveNodes_1" presStyleLbl="node1" presStyleIdx="0" presStyleCnt="5">
        <dgm:presLayoutVars>
          <dgm:bulletEnabled val="1"/>
        </dgm:presLayoutVars>
      </dgm:prSet>
      <dgm:spPr/>
      <dgm:t>
        <a:bodyPr/>
        <a:lstStyle/>
        <a:p>
          <a:endParaRPr lang="es-MX"/>
        </a:p>
      </dgm:t>
    </dgm:pt>
    <dgm:pt modelId="{06C82D4E-1A06-41EF-AF87-D29CAE22D8CD}" type="pres">
      <dgm:prSet presAssocID="{76A30675-A47E-49AD-87B7-AFF339B196F8}" presName="FiveNodes_2" presStyleLbl="node1" presStyleIdx="1" presStyleCnt="5">
        <dgm:presLayoutVars>
          <dgm:bulletEnabled val="1"/>
        </dgm:presLayoutVars>
      </dgm:prSet>
      <dgm:spPr/>
      <dgm:t>
        <a:bodyPr/>
        <a:lstStyle/>
        <a:p>
          <a:endParaRPr lang="es-MX"/>
        </a:p>
      </dgm:t>
    </dgm:pt>
    <dgm:pt modelId="{5760CB0B-2CCC-4AC1-9889-DFC69ED5DDC1}" type="pres">
      <dgm:prSet presAssocID="{76A30675-A47E-49AD-87B7-AFF339B196F8}" presName="FiveNodes_3" presStyleLbl="node1" presStyleIdx="2" presStyleCnt="5">
        <dgm:presLayoutVars>
          <dgm:bulletEnabled val="1"/>
        </dgm:presLayoutVars>
      </dgm:prSet>
      <dgm:spPr/>
      <dgm:t>
        <a:bodyPr/>
        <a:lstStyle/>
        <a:p>
          <a:endParaRPr lang="es-MX"/>
        </a:p>
      </dgm:t>
    </dgm:pt>
    <dgm:pt modelId="{9B6EA2BD-502D-4010-BA81-25EAB65BC850}" type="pres">
      <dgm:prSet presAssocID="{76A30675-A47E-49AD-87B7-AFF339B196F8}" presName="FiveNodes_4" presStyleLbl="node1" presStyleIdx="3" presStyleCnt="5">
        <dgm:presLayoutVars>
          <dgm:bulletEnabled val="1"/>
        </dgm:presLayoutVars>
      </dgm:prSet>
      <dgm:spPr/>
      <dgm:t>
        <a:bodyPr/>
        <a:lstStyle/>
        <a:p>
          <a:endParaRPr lang="es-MX"/>
        </a:p>
      </dgm:t>
    </dgm:pt>
    <dgm:pt modelId="{877C5CF8-A7A3-494C-A719-15D574337756}" type="pres">
      <dgm:prSet presAssocID="{76A30675-A47E-49AD-87B7-AFF339B196F8}" presName="FiveNodes_5" presStyleLbl="node1" presStyleIdx="4" presStyleCnt="5">
        <dgm:presLayoutVars>
          <dgm:bulletEnabled val="1"/>
        </dgm:presLayoutVars>
      </dgm:prSet>
      <dgm:spPr/>
      <dgm:t>
        <a:bodyPr/>
        <a:lstStyle/>
        <a:p>
          <a:endParaRPr lang="es-MX"/>
        </a:p>
      </dgm:t>
    </dgm:pt>
    <dgm:pt modelId="{C9C5EBD4-C520-4B04-BC95-0AC90D7296EB}" type="pres">
      <dgm:prSet presAssocID="{76A30675-A47E-49AD-87B7-AFF339B196F8}" presName="FiveConn_1-2" presStyleLbl="fgAccFollowNode1" presStyleIdx="0" presStyleCnt="4">
        <dgm:presLayoutVars>
          <dgm:bulletEnabled val="1"/>
        </dgm:presLayoutVars>
      </dgm:prSet>
      <dgm:spPr/>
      <dgm:t>
        <a:bodyPr/>
        <a:lstStyle/>
        <a:p>
          <a:endParaRPr lang="es-MX"/>
        </a:p>
      </dgm:t>
    </dgm:pt>
    <dgm:pt modelId="{B780F7A7-FC39-4034-BD9B-6E598F413F66}" type="pres">
      <dgm:prSet presAssocID="{76A30675-A47E-49AD-87B7-AFF339B196F8}" presName="FiveConn_2-3" presStyleLbl="fgAccFollowNode1" presStyleIdx="1" presStyleCnt="4">
        <dgm:presLayoutVars>
          <dgm:bulletEnabled val="1"/>
        </dgm:presLayoutVars>
      </dgm:prSet>
      <dgm:spPr/>
      <dgm:t>
        <a:bodyPr/>
        <a:lstStyle/>
        <a:p>
          <a:endParaRPr lang="es-MX"/>
        </a:p>
      </dgm:t>
    </dgm:pt>
    <dgm:pt modelId="{0AB56F93-0465-48DC-8307-227CC928DF9C}" type="pres">
      <dgm:prSet presAssocID="{76A30675-A47E-49AD-87B7-AFF339B196F8}" presName="FiveConn_3-4" presStyleLbl="fgAccFollowNode1" presStyleIdx="2" presStyleCnt="4">
        <dgm:presLayoutVars>
          <dgm:bulletEnabled val="1"/>
        </dgm:presLayoutVars>
      </dgm:prSet>
      <dgm:spPr/>
      <dgm:t>
        <a:bodyPr/>
        <a:lstStyle/>
        <a:p>
          <a:endParaRPr lang="es-MX"/>
        </a:p>
      </dgm:t>
    </dgm:pt>
    <dgm:pt modelId="{132D6818-2515-44E7-ACE6-7E6FA8FA12B9}" type="pres">
      <dgm:prSet presAssocID="{76A30675-A47E-49AD-87B7-AFF339B196F8}" presName="FiveConn_4-5" presStyleLbl="fgAccFollowNode1" presStyleIdx="3" presStyleCnt="4">
        <dgm:presLayoutVars>
          <dgm:bulletEnabled val="1"/>
        </dgm:presLayoutVars>
      </dgm:prSet>
      <dgm:spPr/>
      <dgm:t>
        <a:bodyPr/>
        <a:lstStyle/>
        <a:p>
          <a:endParaRPr lang="es-MX"/>
        </a:p>
      </dgm:t>
    </dgm:pt>
    <dgm:pt modelId="{536D1B9C-6323-446C-A767-5DBAD2F804B1}" type="pres">
      <dgm:prSet presAssocID="{76A30675-A47E-49AD-87B7-AFF339B196F8}" presName="FiveNodes_1_text" presStyleLbl="node1" presStyleIdx="4" presStyleCnt="5">
        <dgm:presLayoutVars>
          <dgm:bulletEnabled val="1"/>
        </dgm:presLayoutVars>
      </dgm:prSet>
      <dgm:spPr/>
      <dgm:t>
        <a:bodyPr/>
        <a:lstStyle/>
        <a:p>
          <a:endParaRPr lang="es-MX"/>
        </a:p>
      </dgm:t>
    </dgm:pt>
    <dgm:pt modelId="{435ED1BC-B0B7-4960-A570-71CBD5DA4F68}" type="pres">
      <dgm:prSet presAssocID="{76A30675-A47E-49AD-87B7-AFF339B196F8}" presName="FiveNodes_2_text" presStyleLbl="node1" presStyleIdx="4" presStyleCnt="5">
        <dgm:presLayoutVars>
          <dgm:bulletEnabled val="1"/>
        </dgm:presLayoutVars>
      </dgm:prSet>
      <dgm:spPr/>
      <dgm:t>
        <a:bodyPr/>
        <a:lstStyle/>
        <a:p>
          <a:endParaRPr lang="es-MX"/>
        </a:p>
      </dgm:t>
    </dgm:pt>
    <dgm:pt modelId="{A54C1FC7-D105-46B2-9EAA-6C75E4259BD6}" type="pres">
      <dgm:prSet presAssocID="{76A30675-A47E-49AD-87B7-AFF339B196F8}" presName="FiveNodes_3_text" presStyleLbl="node1" presStyleIdx="4" presStyleCnt="5">
        <dgm:presLayoutVars>
          <dgm:bulletEnabled val="1"/>
        </dgm:presLayoutVars>
      </dgm:prSet>
      <dgm:spPr/>
      <dgm:t>
        <a:bodyPr/>
        <a:lstStyle/>
        <a:p>
          <a:endParaRPr lang="es-MX"/>
        </a:p>
      </dgm:t>
    </dgm:pt>
    <dgm:pt modelId="{E5EA6636-CEA7-486D-BDED-F8F3EA363D96}" type="pres">
      <dgm:prSet presAssocID="{76A30675-A47E-49AD-87B7-AFF339B196F8}" presName="FiveNodes_4_text" presStyleLbl="node1" presStyleIdx="4" presStyleCnt="5">
        <dgm:presLayoutVars>
          <dgm:bulletEnabled val="1"/>
        </dgm:presLayoutVars>
      </dgm:prSet>
      <dgm:spPr/>
      <dgm:t>
        <a:bodyPr/>
        <a:lstStyle/>
        <a:p>
          <a:endParaRPr lang="es-MX"/>
        </a:p>
      </dgm:t>
    </dgm:pt>
    <dgm:pt modelId="{78D3D806-634A-4EA2-A433-ED9B3DC86F93}" type="pres">
      <dgm:prSet presAssocID="{76A30675-A47E-49AD-87B7-AFF339B196F8}" presName="FiveNodes_5_text" presStyleLbl="node1" presStyleIdx="4" presStyleCnt="5">
        <dgm:presLayoutVars>
          <dgm:bulletEnabled val="1"/>
        </dgm:presLayoutVars>
      </dgm:prSet>
      <dgm:spPr/>
      <dgm:t>
        <a:bodyPr/>
        <a:lstStyle/>
        <a:p>
          <a:endParaRPr lang="es-MX"/>
        </a:p>
      </dgm:t>
    </dgm:pt>
  </dgm:ptLst>
  <dgm:cxnLst>
    <dgm:cxn modelId="{CB8C6DFD-D477-40A5-9428-2FAE463F9B47}" srcId="{76A30675-A47E-49AD-87B7-AFF339B196F8}" destId="{2A549CBF-6142-4942-9B24-00A17A5413D5}" srcOrd="3" destOrd="0" parTransId="{5BA03B5A-FA99-489E-B408-354F48516338}" sibTransId="{C44ED255-5348-464B-ABD5-BAC2F1E70A45}"/>
    <dgm:cxn modelId="{41683150-E02C-427F-9650-2F489B2DC631}" srcId="{76A30675-A47E-49AD-87B7-AFF339B196F8}" destId="{8ECECD7E-BD38-4B15-9F58-B4F75523B11E}" srcOrd="2" destOrd="0" parTransId="{045C8CD7-6894-4210-87E3-0EB2063A8801}" sibTransId="{882FDC23-D981-49FB-84E1-FB0238D15F43}"/>
    <dgm:cxn modelId="{69F13B5B-6004-4BE2-9B9A-17DCEBD687F1}" type="presOf" srcId="{C44ED255-5348-464B-ABD5-BAC2F1E70A45}" destId="{132D6818-2515-44E7-ACE6-7E6FA8FA12B9}" srcOrd="0" destOrd="0" presId="urn:microsoft.com/office/officeart/2005/8/layout/vProcess5"/>
    <dgm:cxn modelId="{3AAC5730-AF2D-4E5E-B545-40BB1A2E9AC8}" type="presOf" srcId="{8ECECD7E-BD38-4B15-9F58-B4F75523B11E}" destId="{5760CB0B-2CCC-4AC1-9889-DFC69ED5DDC1}" srcOrd="0" destOrd="0" presId="urn:microsoft.com/office/officeart/2005/8/layout/vProcess5"/>
    <dgm:cxn modelId="{C55899FE-7A9A-4D0B-B5C7-9C72BBDD4416}" type="presOf" srcId="{76A30675-A47E-49AD-87B7-AFF339B196F8}" destId="{71F7FF2B-5BC2-40FE-A23F-A045B36BE7CF}" srcOrd="0" destOrd="0" presId="urn:microsoft.com/office/officeart/2005/8/layout/vProcess5"/>
    <dgm:cxn modelId="{BC998389-174E-481B-A1F8-0A5B7E7937AC}" type="presOf" srcId="{15597C9A-A34B-4975-9090-E1A83A482F02}" destId="{536D1B9C-6323-446C-A767-5DBAD2F804B1}" srcOrd="1" destOrd="0" presId="urn:microsoft.com/office/officeart/2005/8/layout/vProcess5"/>
    <dgm:cxn modelId="{50AEC509-8EE5-4DEF-8C96-A9B937252D1D}" type="presOf" srcId="{15597C9A-A34B-4975-9090-E1A83A482F02}" destId="{644F1DB1-A5CC-4A41-9FB2-92BA2CCFE4E1}" srcOrd="0" destOrd="0" presId="urn:microsoft.com/office/officeart/2005/8/layout/vProcess5"/>
    <dgm:cxn modelId="{461BEEAC-98A4-4445-9933-7131F6BBC028}" type="presOf" srcId="{2A549CBF-6142-4942-9B24-00A17A5413D5}" destId="{9B6EA2BD-502D-4010-BA81-25EAB65BC850}" srcOrd="0" destOrd="0" presId="urn:microsoft.com/office/officeart/2005/8/layout/vProcess5"/>
    <dgm:cxn modelId="{B2CD54EA-649E-4234-9F76-81FE10D9B82B}" srcId="{76A30675-A47E-49AD-87B7-AFF339B196F8}" destId="{15597C9A-A34B-4975-9090-E1A83A482F02}" srcOrd="0" destOrd="0" parTransId="{171C3720-E9A3-47FC-A59C-ABAA833ADC7B}" sibTransId="{00857A3F-DED6-4C0E-938D-80E12020CD0F}"/>
    <dgm:cxn modelId="{6A8272BE-BC1F-407D-B2C6-A16BAA46DD6E}" type="presOf" srcId="{CC2C3A97-6DB4-49F2-ADD2-4635A3174A8A}" destId="{877C5CF8-A7A3-494C-A719-15D574337756}" srcOrd="0" destOrd="0" presId="urn:microsoft.com/office/officeart/2005/8/layout/vProcess5"/>
    <dgm:cxn modelId="{29053FC6-8AD8-473B-88FB-D9B822B05AE1}" type="presOf" srcId="{882FDC23-D981-49FB-84E1-FB0238D15F43}" destId="{0AB56F93-0465-48DC-8307-227CC928DF9C}" srcOrd="0" destOrd="0" presId="urn:microsoft.com/office/officeart/2005/8/layout/vProcess5"/>
    <dgm:cxn modelId="{0BE38CAD-D867-4D5F-B06B-A90310E7BCE5}" type="presOf" srcId="{00857A3F-DED6-4C0E-938D-80E12020CD0F}" destId="{C9C5EBD4-C520-4B04-BC95-0AC90D7296EB}" srcOrd="0" destOrd="0" presId="urn:microsoft.com/office/officeart/2005/8/layout/vProcess5"/>
    <dgm:cxn modelId="{C98E9575-B7FB-4A63-A67B-76DC67B908D9}" type="presOf" srcId="{53D576D3-9F2C-47E7-A9A2-1B0C2745185B}" destId="{435ED1BC-B0B7-4960-A570-71CBD5DA4F68}" srcOrd="1" destOrd="0" presId="urn:microsoft.com/office/officeart/2005/8/layout/vProcess5"/>
    <dgm:cxn modelId="{154C143D-55A3-48C5-AD7E-88C5F0106E2D}" type="presOf" srcId="{89BC70E5-6425-418A-9724-5F79B494D56C}" destId="{B780F7A7-FC39-4034-BD9B-6E598F413F66}" srcOrd="0" destOrd="0" presId="urn:microsoft.com/office/officeart/2005/8/layout/vProcess5"/>
    <dgm:cxn modelId="{8901F23A-3202-4161-8B6D-341094B63BA4}" srcId="{76A30675-A47E-49AD-87B7-AFF339B196F8}" destId="{53D576D3-9F2C-47E7-A9A2-1B0C2745185B}" srcOrd="1" destOrd="0" parTransId="{C92C96F3-4CCB-476E-96BA-CC82B32C52AC}" sibTransId="{89BC70E5-6425-418A-9724-5F79B494D56C}"/>
    <dgm:cxn modelId="{F488AC6C-3ADC-4356-9A31-E7DAA41FFC13}" type="presOf" srcId="{53D576D3-9F2C-47E7-A9A2-1B0C2745185B}" destId="{06C82D4E-1A06-41EF-AF87-D29CAE22D8CD}" srcOrd="0" destOrd="0" presId="urn:microsoft.com/office/officeart/2005/8/layout/vProcess5"/>
    <dgm:cxn modelId="{B3300D35-76B5-4A5B-9CD4-DCE8604A2C33}" type="presOf" srcId="{CC2C3A97-6DB4-49F2-ADD2-4635A3174A8A}" destId="{78D3D806-634A-4EA2-A433-ED9B3DC86F93}" srcOrd="1" destOrd="0" presId="urn:microsoft.com/office/officeart/2005/8/layout/vProcess5"/>
    <dgm:cxn modelId="{3FD8CE02-C39E-4066-91FA-C227841A616F}" type="presOf" srcId="{8ECECD7E-BD38-4B15-9F58-B4F75523B11E}" destId="{A54C1FC7-D105-46B2-9EAA-6C75E4259BD6}" srcOrd="1" destOrd="0" presId="urn:microsoft.com/office/officeart/2005/8/layout/vProcess5"/>
    <dgm:cxn modelId="{87ABA82B-7FA1-4036-838F-BD5A750BAE46}" srcId="{76A30675-A47E-49AD-87B7-AFF339B196F8}" destId="{CC2C3A97-6DB4-49F2-ADD2-4635A3174A8A}" srcOrd="4" destOrd="0" parTransId="{2A80DF7A-75AF-424C-9B49-596EF5BA5A09}" sibTransId="{2F3C2330-E4B0-4266-884F-799D22F159EC}"/>
    <dgm:cxn modelId="{D875A47D-ADD2-4C14-84DC-21C00352596E}" type="presOf" srcId="{2A549CBF-6142-4942-9B24-00A17A5413D5}" destId="{E5EA6636-CEA7-486D-BDED-F8F3EA363D96}" srcOrd="1" destOrd="0" presId="urn:microsoft.com/office/officeart/2005/8/layout/vProcess5"/>
    <dgm:cxn modelId="{76DB36A3-A597-4379-B0F3-59EF1029316E}" type="presParOf" srcId="{71F7FF2B-5BC2-40FE-A23F-A045B36BE7CF}" destId="{C0C9D7C4-4A64-499E-A611-6F0AF1F166D4}" srcOrd="0" destOrd="0" presId="urn:microsoft.com/office/officeart/2005/8/layout/vProcess5"/>
    <dgm:cxn modelId="{33336D63-D0AF-4DB5-85A4-1A1B059DC1F3}" type="presParOf" srcId="{71F7FF2B-5BC2-40FE-A23F-A045B36BE7CF}" destId="{644F1DB1-A5CC-4A41-9FB2-92BA2CCFE4E1}" srcOrd="1" destOrd="0" presId="urn:microsoft.com/office/officeart/2005/8/layout/vProcess5"/>
    <dgm:cxn modelId="{F69D0398-7111-4D31-A4D1-C0108349E64E}" type="presParOf" srcId="{71F7FF2B-5BC2-40FE-A23F-A045B36BE7CF}" destId="{06C82D4E-1A06-41EF-AF87-D29CAE22D8CD}" srcOrd="2" destOrd="0" presId="urn:microsoft.com/office/officeart/2005/8/layout/vProcess5"/>
    <dgm:cxn modelId="{85645143-35C2-4407-8154-3B768888E1DB}" type="presParOf" srcId="{71F7FF2B-5BC2-40FE-A23F-A045B36BE7CF}" destId="{5760CB0B-2CCC-4AC1-9889-DFC69ED5DDC1}" srcOrd="3" destOrd="0" presId="urn:microsoft.com/office/officeart/2005/8/layout/vProcess5"/>
    <dgm:cxn modelId="{DAC2250B-A0DC-497D-B0E3-DA0A1443830C}" type="presParOf" srcId="{71F7FF2B-5BC2-40FE-A23F-A045B36BE7CF}" destId="{9B6EA2BD-502D-4010-BA81-25EAB65BC850}" srcOrd="4" destOrd="0" presId="urn:microsoft.com/office/officeart/2005/8/layout/vProcess5"/>
    <dgm:cxn modelId="{3147B0DB-1BBE-4EB1-9259-D1E0FE8F5E89}" type="presParOf" srcId="{71F7FF2B-5BC2-40FE-A23F-A045B36BE7CF}" destId="{877C5CF8-A7A3-494C-A719-15D574337756}" srcOrd="5" destOrd="0" presId="urn:microsoft.com/office/officeart/2005/8/layout/vProcess5"/>
    <dgm:cxn modelId="{B408F8FC-772D-459A-8CEB-235E5CACC0A9}" type="presParOf" srcId="{71F7FF2B-5BC2-40FE-A23F-A045B36BE7CF}" destId="{C9C5EBD4-C520-4B04-BC95-0AC90D7296EB}" srcOrd="6" destOrd="0" presId="urn:microsoft.com/office/officeart/2005/8/layout/vProcess5"/>
    <dgm:cxn modelId="{BB85540F-A3CB-4067-B8DF-89AC66A1E6F1}" type="presParOf" srcId="{71F7FF2B-5BC2-40FE-A23F-A045B36BE7CF}" destId="{B780F7A7-FC39-4034-BD9B-6E598F413F66}" srcOrd="7" destOrd="0" presId="urn:microsoft.com/office/officeart/2005/8/layout/vProcess5"/>
    <dgm:cxn modelId="{F99D01E4-491E-47A0-9BDD-FB6ED6AE2714}" type="presParOf" srcId="{71F7FF2B-5BC2-40FE-A23F-A045B36BE7CF}" destId="{0AB56F93-0465-48DC-8307-227CC928DF9C}" srcOrd="8" destOrd="0" presId="urn:microsoft.com/office/officeart/2005/8/layout/vProcess5"/>
    <dgm:cxn modelId="{8A8BCBA9-ADDD-41A1-96C6-5E81F6DCDDF6}" type="presParOf" srcId="{71F7FF2B-5BC2-40FE-A23F-A045B36BE7CF}" destId="{132D6818-2515-44E7-ACE6-7E6FA8FA12B9}" srcOrd="9" destOrd="0" presId="urn:microsoft.com/office/officeart/2005/8/layout/vProcess5"/>
    <dgm:cxn modelId="{F000139D-C6D4-498F-8D9F-A16DC0136085}" type="presParOf" srcId="{71F7FF2B-5BC2-40FE-A23F-A045B36BE7CF}" destId="{536D1B9C-6323-446C-A767-5DBAD2F804B1}" srcOrd="10" destOrd="0" presId="urn:microsoft.com/office/officeart/2005/8/layout/vProcess5"/>
    <dgm:cxn modelId="{FEF9F186-4346-44C9-B2C8-C8D90EF40D9F}" type="presParOf" srcId="{71F7FF2B-5BC2-40FE-A23F-A045B36BE7CF}" destId="{435ED1BC-B0B7-4960-A570-71CBD5DA4F68}" srcOrd="11" destOrd="0" presId="urn:microsoft.com/office/officeart/2005/8/layout/vProcess5"/>
    <dgm:cxn modelId="{A282149B-D23D-41EF-8B31-4C3DD1860708}" type="presParOf" srcId="{71F7FF2B-5BC2-40FE-A23F-A045B36BE7CF}" destId="{A54C1FC7-D105-46B2-9EAA-6C75E4259BD6}" srcOrd="12" destOrd="0" presId="urn:microsoft.com/office/officeart/2005/8/layout/vProcess5"/>
    <dgm:cxn modelId="{E2A53052-1B65-49A6-87A7-F35AD2A7667E}" type="presParOf" srcId="{71F7FF2B-5BC2-40FE-A23F-A045B36BE7CF}" destId="{E5EA6636-CEA7-486D-BDED-F8F3EA363D96}" srcOrd="13" destOrd="0" presId="urn:microsoft.com/office/officeart/2005/8/layout/vProcess5"/>
    <dgm:cxn modelId="{49F67742-E5A6-4E89-B5EB-98093409AC50}" type="presParOf" srcId="{71F7FF2B-5BC2-40FE-A23F-A045B36BE7CF}" destId="{78D3D806-634A-4EA2-A433-ED9B3DC86F93}"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A1122-686E-4945-AC74-052FBF531CF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F295C3FF-461C-4F20-955C-5C1B959EA7C9}">
      <dgm:prSet phldrT="[Texto]" custT="1"/>
      <dgm:spPr/>
      <dgm:t>
        <a:bodyPr/>
        <a:lstStyle/>
        <a:p>
          <a:r>
            <a:rPr lang="es-MX" sz="2000" u="none" dirty="0" smtClean="0">
              <a:latin typeface="+mj-lt"/>
            </a:rPr>
            <a:t>Describir el proceso de control de una obra de infraestructura lineal, mediante el uso de herramientas y formatos de control durante los procesos de inicio, planificación, ejecución, control y cierre de proyecto. </a:t>
          </a:r>
          <a:endParaRPr lang="es-MX" sz="2000" dirty="0">
            <a:latin typeface="+mj-lt"/>
          </a:endParaRPr>
        </a:p>
      </dgm:t>
    </dgm:pt>
    <dgm:pt modelId="{AD67ED65-181B-4D53-BF39-E7D8501E999F}" type="parTrans" cxnId="{1F89AFD1-8FFA-4172-A7DC-9F079EF494C9}">
      <dgm:prSet/>
      <dgm:spPr/>
      <dgm:t>
        <a:bodyPr/>
        <a:lstStyle/>
        <a:p>
          <a:endParaRPr lang="es-MX" sz="2000">
            <a:solidFill>
              <a:schemeClr val="tx1"/>
            </a:solidFill>
            <a:latin typeface="+mj-lt"/>
          </a:endParaRPr>
        </a:p>
      </dgm:t>
    </dgm:pt>
    <dgm:pt modelId="{24582DE5-7FD6-41E6-86B4-E51941397ED7}" type="sibTrans" cxnId="{1F89AFD1-8FFA-4172-A7DC-9F079EF494C9}">
      <dgm:prSet/>
      <dgm:spPr/>
      <dgm:t>
        <a:bodyPr/>
        <a:lstStyle/>
        <a:p>
          <a:endParaRPr lang="es-MX" sz="2000">
            <a:solidFill>
              <a:schemeClr val="tx1"/>
            </a:solidFill>
            <a:latin typeface="+mj-lt"/>
          </a:endParaRPr>
        </a:p>
      </dgm:t>
    </dgm:pt>
    <dgm:pt modelId="{E2286100-24EC-4FF5-ADA7-021112B70A24}">
      <dgm:prSet phldrT="[Texto]" custT="1"/>
      <dgm:spPr/>
      <dgm:t>
        <a:bodyPr/>
        <a:lstStyle/>
        <a:p>
          <a:r>
            <a:rPr lang="es-MX" sz="2000" u="none" smtClean="0">
              <a:latin typeface="+mj-lt"/>
            </a:rPr>
            <a:t>Evaluar la productividad en la construcción en una infraestructura lineal, optimizando el empleo de los recursos.</a:t>
          </a:r>
          <a:endParaRPr lang="es-MX" sz="2000" dirty="0">
            <a:latin typeface="+mj-lt"/>
          </a:endParaRPr>
        </a:p>
      </dgm:t>
    </dgm:pt>
    <dgm:pt modelId="{A49C38BF-2EC9-45F5-829F-1D414956CC6D}" type="parTrans" cxnId="{A8EE6422-D59A-4441-B583-02A52BD8120E}">
      <dgm:prSet/>
      <dgm:spPr/>
      <dgm:t>
        <a:bodyPr/>
        <a:lstStyle/>
        <a:p>
          <a:endParaRPr lang="es-MX" sz="2000">
            <a:solidFill>
              <a:schemeClr val="tx1"/>
            </a:solidFill>
            <a:latin typeface="+mj-lt"/>
          </a:endParaRPr>
        </a:p>
      </dgm:t>
    </dgm:pt>
    <dgm:pt modelId="{45568B50-D7B4-4104-B527-B0CD9CEB0F4A}" type="sibTrans" cxnId="{A8EE6422-D59A-4441-B583-02A52BD8120E}">
      <dgm:prSet/>
      <dgm:spPr/>
      <dgm:t>
        <a:bodyPr/>
        <a:lstStyle/>
        <a:p>
          <a:endParaRPr lang="es-MX" sz="2000">
            <a:solidFill>
              <a:schemeClr val="tx1"/>
            </a:solidFill>
            <a:latin typeface="+mj-lt"/>
          </a:endParaRPr>
        </a:p>
      </dgm:t>
    </dgm:pt>
    <dgm:pt modelId="{FFAAA4D3-0C48-4287-90DB-EE2B60A2D907}">
      <dgm:prSet phldrT="[Texto]" custT="1"/>
      <dgm:spPr/>
      <dgm:t>
        <a:bodyPr/>
        <a:lstStyle/>
        <a:p>
          <a:r>
            <a:rPr lang="es-MX" sz="2000" u="none" dirty="0" smtClean="0">
              <a:latin typeface="+mj-lt"/>
            </a:rPr>
            <a:t>Establecer los procesos aplicables al sistema constructivo para obtener una mejora continua de las actividades desarrolladas e innovación</a:t>
          </a:r>
          <a:endParaRPr lang="es-MX" sz="2000" dirty="0">
            <a:latin typeface="+mj-lt"/>
          </a:endParaRPr>
        </a:p>
      </dgm:t>
    </dgm:pt>
    <dgm:pt modelId="{BD4620EE-F808-4285-B073-4325302C94EC}" type="parTrans" cxnId="{D023899A-4323-4E10-87D3-3F18BC68FC57}">
      <dgm:prSet/>
      <dgm:spPr/>
      <dgm:t>
        <a:bodyPr/>
        <a:lstStyle/>
        <a:p>
          <a:endParaRPr lang="es-MX" sz="2000">
            <a:solidFill>
              <a:schemeClr val="tx1"/>
            </a:solidFill>
            <a:latin typeface="+mj-lt"/>
          </a:endParaRPr>
        </a:p>
      </dgm:t>
    </dgm:pt>
    <dgm:pt modelId="{08D0A616-5FC7-4C2E-A117-2BFFF6891B90}" type="sibTrans" cxnId="{D023899A-4323-4E10-87D3-3F18BC68FC57}">
      <dgm:prSet/>
      <dgm:spPr/>
      <dgm:t>
        <a:bodyPr/>
        <a:lstStyle/>
        <a:p>
          <a:endParaRPr lang="es-MX" sz="2000">
            <a:solidFill>
              <a:schemeClr val="tx1"/>
            </a:solidFill>
            <a:latin typeface="+mj-lt"/>
          </a:endParaRPr>
        </a:p>
      </dgm:t>
    </dgm:pt>
    <dgm:pt modelId="{2D67BDD7-6A92-4376-B44E-EEA4DB7CA20C}" type="pres">
      <dgm:prSet presAssocID="{0B6A1122-686E-4945-AC74-052FBF531CFE}" presName="linear" presStyleCnt="0">
        <dgm:presLayoutVars>
          <dgm:animLvl val="lvl"/>
          <dgm:resizeHandles val="exact"/>
        </dgm:presLayoutVars>
      </dgm:prSet>
      <dgm:spPr/>
      <dgm:t>
        <a:bodyPr/>
        <a:lstStyle/>
        <a:p>
          <a:endParaRPr lang="es-MX"/>
        </a:p>
      </dgm:t>
    </dgm:pt>
    <dgm:pt modelId="{C80F82A3-8ECD-4690-B9CD-F50CAB459473}" type="pres">
      <dgm:prSet presAssocID="{F295C3FF-461C-4F20-955C-5C1B959EA7C9}" presName="parentText" presStyleLbl="node1" presStyleIdx="0" presStyleCnt="3">
        <dgm:presLayoutVars>
          <dgm:chMax val="0"/>
          <dgm:bulletEnabled val="1"/>
        </dgm:presLayoutVars>
      </dgm:prSet>
      <dgm:spPr/>
      <dgm:t>
        <a:bodyPr/>
        <a:lstStyle/>
        <a:p>
          <a:endParaRPr lang="es-MX"/>
        </a:p>
      </dgm:t>
    </dgm:pt>
    <dgm:pt modelId="{A8DA41ED-2FD4-4976-8056-4DBABCA6FAED}" type="pres">
      <dgm:prSet presAssocID="{24582DE5-7FD6-41E6-86B4-E51941397ED7}" presName="spacer" presStyleCnt="0"/>
      <dgm:spPr/>
      <dgm:t>
        <a:bodyPr/>
        <a:lstStyle/>
        <a:p>
          <a:endParaRPr lang="es-MX"/>
        </a:p>
      </dgm:t>
    </dgm:pt>
    <dgm:pt modelId="{EA030F35-FB8F-41E4-8DE4-57E200828AA0}" type="pres">
      <dgm:prSet presAssocID="{E2286100-24EC-4FF5-ADA7-021112B70A24}" presName="parentText" presStyleLbl="node1" presStyleIdx="1" presStyleCnt="3">
        <dgm:presLayoutVars>
          <dgm:chMax val="0"/>
          <dgm:bulletEnabled val="1"/>
        </dgm:presLayoutVars>
      </dgm:prSet>
      <dgm:spPr/>
      <dgm:t>
        <a:bodyPr/>
        <a:lstStyle/>
        <a:p>
          <a:endParaRPr lang="es-MX"/>
        </a:p>
      </dgm:t>
    </dgm:pt>
    <dgm:pt modelId="{2604C8A2-D6E1-4084-A46B-85B799B2ACE9}" type="pres">
      <dgm:prSet presAssocID="{45568B50-D7B4-4104-B527-B0CD9CEB0F4A}" presName="spacer" presStyleCnt="0"/>
      <dgm:spPr/>
      <dgm:t>
        <a:bodyPr/>
        <a:lstStyle/>
        <a:p>
          <a:endParaRPr lang="es-MX"/>
        </a:p>
      </dgm:t>
    </dgm:pt>
    <dgm:pt modelId="{AD0AD6AD-F30E-43F1-B350-60F17C27FDA6}" type="pres">
      <dgm:prSet presAssocID="{FFAAA4D3-0C48-4287-90DB-EE2B60A2D907}" presName="parentText" presStyleLbl="node1" presStyleIdx="2" presStyleCnt="3">
        <dgm:presLayoutVars>
          <dgm:chMax val="0"/>
          <dgm:bulletEnabled val="1"/>
        </dgm:presLayoutVars>
      </dgm:prSet>
      <dgm:spPr/>
      <dgm:t>
        <a:bodyPr/>
        <a:lstStyle/>
        <a:p>
          <a:endParaRPr lang="es-MX"/>
        </a:p>
      </dgm:t>
    </dgm:pt>
  </dgm:ptLst>
  <dgm:cxnLst>
    <dgm:cxn modelId="{A1274E57-0118-4090-ACDA-87A42338D99F}" type="presOf" srcId="{E2286100-24EC-4FF5-ADA7-021112B70A24}" destId="{EA030F35-FB8F-41E4-8DE4-57E200828AA0}" srcOrd="0" destOrd="0" presId="urn:microsoft.com/office/officeart/2005/8/layout/vList2"/>
    <dgm:cxn modelId="{2159A09D-7D29-4178-ABF2-A8EDE394CA1A}" type="presOf" srcId="{FFAAA4D3-0C48-4287-90DB-EE2B60A2D907}" destId="{AD0AD6AD-F30E-43F1-B350-60F17C27FDA6}" srcOrd="0" destOrd="0" presId="urn:microsoft.com/office/officeart/2005/8/layout/vList2"/>
    <dgm:cxn modelId="{D023899A-4323-4E10-87D3-3F18BC68FC57}" srcId="{0B6A1122-686E-4945-AC74-052FBF531CFE}" destId="{FFAAA4D3-0C48-4287-90DB-EE2B60A2D907}" srcOrd="2" destOrd="0" parTransId="{BD4620EE-F808-4285-B073-4325302C94EC}" sibTransId="{08D0A616-5FC7-4C2E-A117-2BFFF6891B90}"/>
    <dgm:cxn modelId="{1F89AFD1-8FFA-4172-A7DC-9F079EF494C9}" srcId="{0B6A1122-686E-4945-AC74-052FBF531CFE}" destId="{F295C3FF-461C-4F20-955C-5C1B959EA7C9}" srcOrd="0" destOrd="0" parTransId="{AD67ED65-181B-4D53-BF39-E7D8501E999F}" sibTransId="{24582DE5-7FD6-41E6-86B4-E51941397ED7}"/>
    <dgm:cxn modelId="{8A939FAF-C8FA-4025-8AD8-98E04E9C5AB7}" type="presOf" srcId="{F295C3FF-461C-4F20-955C-5C1B959EA7C9}" destId="{C80F82A3-8ECD-4690-B9CD-F50CAB459473}" srcOrd="0" destOrd="0" presId="urn:microsoft.com/office/officeart/2005/8/layout/vList2"/>
    <dgm:cxn modelId="{6F0852F7-D172-44DA-AF79-28DF9EE64CD4}" type="presOf" srcId="{0B6A1122-686E-4945-AC74-052FBF531CFE}" destId="{2D67BDD7-6A92-4376-B44E-EEA4DB7CA20C}" srcOrd="0" destOrd="0" presId="urn:microsoft.com/office/officeart/2005/8/layout/vList2"/>
    <dgm:cxn modelId="{A8EE6422-D59A-4441-B583-02A52BD8120E}" srcId="{0B6A1122-686E-4945-AC74-052FBF531CFE}" destId="{E2286100-24EC-4FF5-ADA7-021112B70A24}" srcOrd="1" destOrd="0" parTransId="{A49C38BF-2EC9-45F5-829F-1D414956CC6D}" sibTransId="{45568B50-D7B4-4104-B527-B0CD9CEB0F4A}"/>
    <dgm:cxn modelId="{ECC3F301-5501-41D2-A711-AFB9AB2A0E7F}" type="presParOf" srcId="{2D67BDD7-6A92-4376-B44E-EEA4DB7CA20C}" destId="{C80F82A3-8ECD-4690-B9CD-F50CAB459473}" srcOrd="0" destOrd="0" presId="urn:microsoft.com/office/officeart/2005/8/layout/vList2"/>
    <dgm:cxn modelId="{851C4EB2-AED1-4F21-8CF3-8FF9C4782227}" type="presParOf" srcId="{2D67BDD7-6A92-4376-B44E-EEA4DB7CA20C}" destId="{A8DA41ED-2FD4-4976-8056-4DBABCA6FAED}" srcOrd="1" destOrd="0" presId="urn:microsoft.com/office/officeart/2005/8/layout/vList2"/>
    <dgm:cxn modelId="{D158FFCE-C76E-4D5A-A4CE-42116B2B1B1F}" type="presParOf" srcId="{2D67BDD7-6A92-4376-B44E-EEA4DB7CA20C}" destId="{EA030F35-FB8F-41E4-8DE4-57E200828AA0}" srcOrd="2" destOrd="0" presId="urn:microsoft.com/office/officeart/2005/8/layout/vList2"/>
    <dgm:cxn modelId="{53AAC3BD-8CCE-4F6F-8CCA-1E8690C7758C}" type="presParOf" srcId="{2D67BDD7-6A92-4376-B44E-EEA4DB7CA20C}" destId="{2604C8A2-D6E1-4084-A46B-85B799B2ACE9}" srcOrd="3" destOrd="0" presId="urn:microsoft.com/office/officeart/2005/8/layout/vList2"/>
    <dgm:cxn modelId="{D827DD69-0588-4F3A-86B1-4E4C5058AE4E}" type="presParOf" srcId="{2D67BDD7-6A92-4376-B44E-EEA4DB7CA20C}" destId="{AD0AD6AD-F30E-43F1-B350-60F17C27FDA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6F1425-2C27-48FA-9AC0-E32D293047C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728C8511-D1C2-48CB-9F4C-D1ADAED7EE94}">
      <dgm:prSet phldrT="[Texto]"/>
      <dgm:spPr/>
      <dgm:t>
        <a:bodyPr/>
        <a:lstStyle/>
        <a:p>
          <a:r>
            <a:rPr lang="es-MX" u="none" smtClean="0"/>
            <a:t>Identificar requisitos</a:t>
          </a:r>
          <a:endParaRPr lang="es-MX" dirty="0"/>
        </a:p>
      </dgm:t>
    </dgm:pt>
    <dgm:pt modelId="{0EA2D161-CBB6-41FA-B329-626447201B98}" type="parTrans" cxnId="{B622AEB3-08EC-4E4F-A6D7-1D61A1B4845F}">
      <dgm:prSet/>
      <dgm:spPr/>
      <dgm:t>
        <a:bodyPr/>
        <a:lstStyle/>
        <a:p>
          <a:endParaRPr lang="es-MX">
            <a:solidFill>
              <a:schemeClr val="tx1"/>
            </a:solidFill>
          </a:endParaRPr>
        </a:p>
      </dgm:t>
    </dgm:pt>
    <dgm:pt modelId="{F08650B2-D9DC-4AFF-8C89-4A396F809E09}" type="sibTrans" cxnId="{B622AEB3-08EC-4E4F-A6D7-1D61A1B4845F}">
      <dgm:prSet/>
      <dgm:spPr/>
      <dgm:t>
        <a:bodyPr/>
        <a:lstStyle/>
        <a:p>
          <a:endParaRPr lang="es-MX">
            <a:solidFill>
              <a:schemeClr val="tx1"/>
            </a:solidFill>
          </a:endParaRPr>
        </a:p>
      </dgm:t>
    </dgm:pt>
    <dgm:pt modelId="{A5289CFB-792F-497D-8795-2AE3F47B1330}">
      <dgm:prSet phldrT="[Texto]"/>
      <dgm:spPr/>
      <dgm:t>
        <a:bodyPr/>
        <a:lstStyle/>
        <a:p>
          <a:r>
            <a:rPr lang="es-MX" u="none" dirty="0" smtClean="0"/>
            <a:t>Abordar las diferentes necesidades, inquietudes y expectativas de los interesados </a:t>
          </a:r>
          <a:endParaRPr lang="es-MX" dirty="0"/>
        </a:p>
      </dgm:t>
    </dgm:pt>
    <dgm:pt modelId="{C3FF32FF-849A-4C46-AF6B-F3BF00DE7171}" type="parTrans" cxnId="{7596C99A-4549-4C4D-81C7-0984DBD5E5CB}">
      <dgm:prSet/>
      <dgm:spPr/>
      <dgm:t>
        <a:bodyPr/>
        <a:lstStyle/>
        <a:p>
          <a:endParaRPr lang="es-MX">
            <a:solidFill>
              <a:schemeClr val="tx1"/>
            </a:solidFill>
          </a:endParaRPr>
        </a:p>
      </dgm:t>
    </dgm:pt>
    <dgm:pt modelId="{6AC0D19E-DEB1-4A42-8014-9A7A768B96DE}" type="sibTrans" cxnId="{7596C99A-4549-4C4D-81C7-0984DBD5E5CB}">
      <dgm:prSet/>
      <dgm:spPr/>
      <dgm:t>
        <a:bodyPr/>
        <a:lstStyle/>
        <a:p>
          <a:endParaRPr lang="es-MX">
            <a:solidFill>
              <a:schemeClr val="tx1"/>
            </a:solidFill>
          </a:endParaRPr>
        </a:p>
      </dgm:t>
    </dgm:pt>
    <dgm:pt modelId="{EE89FF70-68EC-4B6C-8A88-AC90E4C2B9F9}">
      <dgm:prSet phldrT="[Texto]"/>
      <dgm:spPr/>
      <dgm:t>
        <a:bodyPr/>
        <a:lstStyle/>
        <a:p>
          <a:r>
            <a:rPr lang="es-MX" u="none" smtClean="0"/>
            <a:t>Gestionar  a los interesados para cumplir los requisitos del proyecto </a:t>
          </a:r>
          <a:endParaRPr lang="es-MX" dirty="0"/>
        </a:p>
      </dgm:t>
    </dgm:pt>
    <dgm:pt modelId="{D08B9269-9783-4B7C-9444-83F500395292}" type="parTrans" cxnId="{AD555FEB-9CF4-46CD-8CCE-3BEABC9D1A74}">
      <dgm:prSet/>
      <dgm:spPr/>
      <dgm:t>
        <a:bodyPr/>
        <a:lstStyle/>
        <a:p>
          <a:endParaRPr lang="es-MX">
            <a:solidFill>
              <a:schemeClr val="tx1"/>
            </a:solidFill>
          </a:endParaRPr>
        </a:p>
      </dgm:t>
    </dgm:pt>
    <dgm:pt modelId="{176869A1-1C21-498D-B631-4A6345BAAF88}" type="sibTrans" cxnId="{AD555FEB-9CF4-46CD-8CCE-3BEABC9D1A74}">
      <dgm:prSet/>
      <dgm:spPr/>
      <dgm:t>
        <a:bodyPr/>
        <a:lstStyle/>
        <a:p>
          <a:endParaRPr lang="es-MX">
            <a:solidFill>
              <a:schemeClr val="tx1"/>
            </a:solidFill>
          </a:endParaRPr>
        </a:p>
      </dgm:t>
    </dgm:pt>
    <dgm:pt modelId="{0761B226-707C-4831-BF94-97C3872121F1}">
      <dgm:prSet/>
      <dgm:spPr/>
      <dgm:t>
        <a:bodyPr/>
        <a:lstStyle/>
        <a:p>
          <a:r>
            <a:rPr lang="es-MX" u="none" smtClean="0"/>
            <a:t>Establecer y mantener comunicación activa entre los interesados</a:t>
          </a:r>
          <a:endParaRPr lang="es-MX" dirty="0"/>
        </a:p>
      </dgm:t>
    </dgm:pt>
    <dgm:pt modelId="{06991E7C-1ABA-45A4-9BE8-32E90082A3D1}" type="parTrans" cxnId="{8F10805E-8EDE-4D1B-A4BA-79FC36CD5B93}">
      <dgm:prSet/>
      <dgm:spPr/>
      <dgm:t>
        <a:bodyPr/>
        <a:lstStyle/>
        <a:p>
          <a:endParaRPr lang="es-MX">
            <a:solidFill>
              <a:schemeClr val="tx1"/>
            </a:solidFill>
          </a:endParaRPr>
        </a:p>
      </dgm:t>
    </dgm:pt>
    <dgm:pt modelId="{212DBF14-C37C-444D-A549-69BE6A1D4E2A}" type="sibTrans" cxnId="{8F10805E-8EDE-4D1B-A4BA-79FC36CD5B93}">
      <dgm:prSet/>
      <dgm:spPr/>
      <dgm:t>
        <a:bodyPr/>
        <a:lstStyle/>
        <a:p>
          <a:endParaRPr lang="es-MX">
            <a:solidFill>
              <a:schemeClr val="tx1"/>
            </a:solidFill>
          </a:endParaRPr>
        </a:p>
      </dgm:t>
    </dgm:pt>
    <dgm:pt modelId="{603AEBB2-DE4B-4DDF-9840-A8EA685A5666}">
      <dgm:prSet/>
      <dgm:spPr/>
      <dgm:t>
        <a:bodyPr/>
        <a:lstStyle/>
        <a:p>
          <a:r>
            <a:rPr lang="es-MX" u="none" smtClean="0"/>
            <a:t>Equilibrar las restricciones contrapuestas del proyecto que incluye: el alcance, calidad, cronograma, presupuesto,  recursos, y los riesgos</a:t>
          </a:r>
          <a:endParaRPr lang="es-MX" dirty="0"/>
        </a:p>
      </dgm:t>
    </dgm:pt>
    <dgm:pt modelId="{1EE92A8E-5AC3-41C3-910C-4323703D47CC}" type="parTrans" cxnId="{08464A63-7F70-4C93-B4B3-0595D397A58E}">
      <dgm:prSet/>
      <dgm:spPr/>
      <dgm:t>
        <a:bodyPr/>
        <a:lstStyle/>
        <a:p>
          <a:endParaRPr lang="es-MX">
            <a:solidFill>
              <a:schemeClr val="tx1"/>
            </a:solidFill>
          </a:endParaRPr>
        </a:p>
      </dgm:t>
    </dgm:pt>
    <dgm:pt modelId="{57BFC421-A4DE-48B2-AE4D-F7D5A7BC1971}" type="sibTrans" cxnId="{08464A63-7F70-4C93-B4B3-0595D397A58E}">
      <dgm:prSet/>
      <dgm:spPr/>
      <dgm:t>
        <a:bodyPr/>
        <a:lstStyle/>
        <a:p>
          <a:endParaRPr lang="es-MX">
            <a:solidFill>
              <a:schemeClr val="tx1"/>
            </a:solidFill>
          </a:endParaRPr>
        </a:p>
      </dgm:t>
    </dgm:pt>
    <dgm:pt modelId="{CDA3F92D-7D63-42AD-9052-9F8B9BF96AD8}" type="pres">
      <dgm:prSet presAssocID="{426F1425-2C27-48FA-9AC0-E32D293047C5}" presName="linear" presStyleCnt="0">
        <dgm:presLayoutVars>
          <dgm:animLvl val="lvl"/>
          <dgm:resizeHandles val="exact"/>
        </dgm:presLayoutVars>
      </dgm:prSet>
      <dgm:spPr/>
      <dgm:t>
        <a:bodyPr/>
        <a:lstStyle/>
        <a:p>
          <a:endParaRPr lang="es-MX"/>
        </a:p>
      </dgm:t>
    </dgm:pt>
    <dgm:pt modelId="{A0A762BD-91FB-4CF1-818C-9B09A1A584D1}" type="pres">
      <dgm:prSet presAssocID="{728C8511-D1C2-48CB-9F4C-D1ADAED7EE94}" presName="parentText" presStyleLbl="node1" presStyleIdx="0" presStyleCnt="5">
        <dgm:presLayoutVars>
          <dgm:chMax val="0"/>
          <dgm:bulletEnabled val="1"/>
        </dgm:presLayoutVars>
      </dgm:prSet>
      <dgm:spPr/>
      <dgm:t>
        <a:bodyPr/>
        <a:lstStyle/>
        <a:p>
          <a:endParaRPr lang="es-MX"/>
        </a:p>
      </dgm:t>
    </dgm:pt>
    <dgm:pt modelId="{A2FBC92E-6F74-4D32-BC6A-A7417213D0C9}" type="pres">
      <dgm:prSet presAssocID="{F08650B2-D9DC-4AFF-8C89-4A396F809E09}" presName="spacer" presStyleCnt="0"/>
      <dgm:spPr/>
      <dgm:t>
        <a:bodyPr/>
        <a:lstStyle/>
        <a:p>
          <a:endParaRPr lang="es-MX"/>
        </a:p>
      </dgm:t>
    </dgm:pt>
    <dgm:pt modelId="{36817455-FE40-4E4E-80DA-489C260BAD1F}" type="pres">
      <dgm:prSet presAssocID="{A5289CFB-792F-497D-8795-2AE3F47B1330}" presName="parentText" presStyleLbl="node1" presStyleIdx="1" presStyleCnt="5">
        <dgm:presLayoutVars>
          <dgm:chMax val="0"/>
          <dgm:bulletEnabled val="1"/>
        </dgm:presLayoutVars>
      </dgm:prSet>
      <dgm:spPr/>
      <dgm:t>
        <a:bodyPr/>
        <a:lstStyle/>
        <a:p>
          <a:endParaRPr lang="es-MX"/>
        </a:p>
      </dgm:t>
    </dgm:pt>
    <dgm:pt modelId="{30EE62D1-9261-44B7-8A3B-84EA41495608}" type="pres">
      <dgm:prSet presAssocID="{6AC0D19E-DEB1-4A42-8014-9A7A768B96DE}" presName="spacer" presStyleCnt="0"/>
      <dgm:spPr/>
      <dgm:t>
        <a:bodyPr/>
        <a:lstStyle/>
        <a:p>
          <a:endParaRPr lang="es-MX"/>
        </a:p>
      </dgm:t>
    </dgm:pt>
    <dgm:pt modelId="{34A68754-BA97-4D00-9A74-4891ABCBA1AA}" type="pres">
      <dgm:prSet presAssocID="{0761B226-707C-4831-BF94-97C3872121F1}" presName="parentText" presStyleLbl="node1" presStyleIdx="2" presStyleCnt="5">
        <dgm:presLayoutVars>
          <dgm:chMax val="0"/>
          <dgm:bulletEnabled val="1"/>
        </dgm:presLayoutVars>
      </dgm:prSet>
      <dgm:spPr/>
      <dgm:t>
        <a:bodyPr/>
        <a:lstStyle/>
        <a:p>
          <a:endParaRPr lang="es-MX"/>
        </a:p>
      </dgm:t>
    </dgm:pt>
    <dgm:pt modelId="{244D0DC4-1CE0-4FFF-98CF-9BFB0BF4E9ED}" type="pres">
      <dgm:prSet presAssocID="{212DBF14-C37C-444D-A549-69BE6A1D4E2A}" presName="spacer" presStyleCnt="0"/>
      <dgm:spPr/>
      <dgm:t>
        <a:bodyPr/>
        <a:lstStyle/>
        <a:p>
          <a:endParaRPr lang="es-MX"/>
        </a:p>
      </dgm:t>
    </dgm:pt>
    <dgm:pt modelId="{CCEA8BD2-ADCB-49E6-9C88-726411C7E0E9}" type="pres">
      <dgm:prSet presAssocID="{EE89FF70-68EC-4B6C-8A88-AC90E4C2B9F9}" presName="parentText" presStyleLbl="node1" presStyleIdx="3" presStyleCnt="5">
        <dgm:presLayoutVars>
          <dgm:chMax val="0"/>
          <dgm:bulletEnabled val="1"/>
        </dgm:presLayoutVars>
      </dgm:prSet>
      <dgm:spPr/>
      <dgm:t>
        <a:bodyPr/>
        <a:lstStyle/>
        <a:p>
          <a:endParaRPr lang="es-MX"/>
        </a:p>
      </dgm:t>
    </dgm:pt>
    <dgm:pt modelId="{5C631230-4E3C-4A4E-B60A-9F83ECA728E5}" type="pres">
      <dgm:prSet presAssocID="{176869A1-1C21-498D-B631-4A6345BAAF88}" presName="spacer" presStyleCnt="0"/>
      <dgm:spPr/>
      <dgm:t>
        <a:bodyPr/>
        <a:lstStyle/>
        <a:p>
          <a:endParaRPr lang="es-MX"/>
        </a:p>
      </dgm:t>
    </dgm:pt>
    <dgm:pt modelId="{195E5D31-99A5-43ED-B57E-370F52687EBF}" type="pres">
      <dgm:prSet presAssocID="{603AEBB2-DE4B-4DDF-9840-A8EA685A5666}" presName="parentText" presStyleLbl="node1" presStyleIdx="4" presStyleCnt="5">
        <dgm:presLayoutVars>
          <dgm:chMax val="0"/>
          <dgm:bulletEnabled val="1"/>
        </dgm:presLayoutVars>
      </dgm:prSet>
      <dgm:spPr/>
      <dgm:t>
        <a:bodyPr/>
        <a:lstStyle/>
        <a:p>
          <a:endParaRPr lang="es-MX"/>
        </a:p>
      </dgm:t>
    </dgm:pt>
  </dgm:ptLst>
  <dgm:cxnLst>
    <dgm:cxn modelId="{39DDB719-0E20-4C33-AFF1-84AE370B00A2}" type="presOf" srcId="{426F1425-2C27-48FA-9AC0-E32D293047C5}" destId="{CDA3F92D-7D63-42AD-9052-9F8B9BF96AD8}" srcOrd="0" destOrd="0" presId="urn:microsoft.com/office/officeart/2005/8/layout/vList2"/>
    <dgm:cxn modelId="{8F10805E-8EDE-4D1B-A4BA-79FC36CD5B93}" srcId="{426F1425-2C27-48FA-9AC0-E32D293047C5}" destId="{0761B226-707C-4831-BF94-97C3872121F1}" srcOrd="2" destOrd="0" parTransId="{06991E7C-1ABA-45A4-9BE8-32E90082A3D1}" sibTransId="{212DBF14-C37C-444D-A549-69BE6A1D4E2A}"/>
    <dgm:cxn modelId="{85A35BDD-B4AA-4869-92C0-2F17AD1E8713}" type="presOf" srcId="{A5289CFB-792F-497D-8795-2AE3F47B1330}" destId="{36817455-FE40-4E4E-80DA-489C260BAD1F}" srcOrd="0" destOrd="0" presId="urn:microsoft.com/office/officeart/2005/8/layout/vList2"/>
    <dgm:cxn modelId="{B622AEB3-08EC-4E4F-A6D7-1D61A1B4845F}" srcId="{426F1425-2C27-48FA-9AC0-E32D293047C5}" destId="{728C8511-D1C2-48CB-9F4C-D1ADAED7EE94}" srcOrd="0" destOrd="0" parTransId="{0EA2D161-CBB6-41FA-B329-626447201B98}" sibTransId="{F08650B2-D9DC-4AFF-8C89-4A396F809E09}"/>
    <dgm:cxn modelId="{7596C99A-4549-4C4D-81C7-0984DBD5E5CB}" srcId="{426F1425-2C27-48FA-9AC0-E32D293047C5}" destId="{A5289CFB-792F-497D-8795-2AE3F47B1330}" srcOrd="1" destOrd="0" parTransId="{C3FF32FF-849A-4C46-AF6B-F3BF00DE7171}" sibTransId="{6AC0D19E-DEB1-4A42-8014-9A7A768B96DE}"/>
    <dgm:cxn modelId="{8233A7F5-DECE-4FCA-B611-F227284F66AA}" type="presOf" srcId="{603AEBB2-DE4B-4DDF-9840-A8EA685A5666}" destId="{195E5D31-99A5-43ED-B57E-370F52687EBF}" srcOrd="0" destOrd="0" presId="urn:microsoft.com/office/officeart/2005/8/layout/vList2"/>
    <dgm:cxn modelId="{98913C31-C47A-46EB-A449-734CD00185BE}" type="presOf" srcId="{EE89FF70-68EC-4B6C-8A88-AC90E4C2B9F9}" destId="{CCEA8BD2-ADCB-49E6-9C88-726411C7E0E9}" srcOrd="0" destOrd="0" presId="urn:microsoft.com/office/officeart/2005/8/layout/vList2"/>
    <dgm:cxn modelId="{818F98C2-7940-41AB-88B4-B410C2610F9E}" type="presOf" srcId="{0761B226-707C-4831-BF94-97C3872121F1}" destId="{34A68754-BA97-4D00-9A74-4891ABCBA1AA}" srcOrd="0" destOrd="0" presId="urn:microsoft.com/office/officeart/2005/8/layout/vList2"/>
    <dgm:cxn modelId="{AD555FEB-9CF4-46CD-8CCE-3BEABC9D1A74}" srcId="{426F1425-2C27-48FA-9AC0-E32D293047C5}" destId="{EE89FF70-68EC-4B6C-8A88-AC90E4C2B9F9}" srcOrd="3" destOrd="0" parTransId="{D08B9269-9783-4B7C-9444-83F500395292}" sibTransId="{176869A1-1C21-498D-B631-4A6345BAAF88}"/>
    <dgm:cxn modelId="{CCBB1B48-EC1A-4097-9D13-5D7BF709F4CC}" type="presOf" srcId="{728C8511-D1C2-48CB-9F4C-D1ADAED7EE94}" destId="{A0A762BD-91FB-4CF1-818C-9B09A1A584D1}" srcOrd="0" destOrd="0" presId="urn:microsoft.com/office/officeart/2005/8/layout/vList2"/>
    <dgm:cxn modelId="{08464A63-7F70-4C93-B4B3-0595D397A58E}" srcId="{426F1425-2C27-48FA-9AC0-E32D293047C5}" destId="{603AEBB2-DE4B-4DDF-9840-A8EA685A5666}" srcOrd="4" destOrd="0" parTransId="{1EE92A8E-5AC3-41C3-910C-4323703D47CC}" sibTransId="{57BFC421-A4DE-48B2-AE4D-F7D5A7BC1971}"/>
    <dgm:cxn modelId="{E687531C-9B00-43A3-882A-F7E63792DDC3}" type="presParOf" srcId="{CDA3F92D-7D63-42AD-9052-9F8B9BF96AD8}" destId="{A0A762BD-91FB-4CF1-818C-9B09A1A584D1}" srcOrd="0" destOrd="0" presId="urn:microsoft.com/office/officeart/2005/8/layout/vList2"/>
    <dgm:cxn modelId="{A0209510-F2D6-4833-88C1-2BC85E319953}" type="presParOf" srcId="{CDA3F92D-7D63-42AD-9052-9F8B9BF96AD8}" destId="{A2FBC92E-6F74-4D32-BC6A-A7417213D0C9}" srcOrd="1" destOrd="0" presId="urn:microsoft.com/office/officeart/2005/8/layout/vList2"/>
    <dgm:cxn modelId="{07F78CB6-6F8F-4CFE-9DE1-B50F8CB71C84}" type="presParOf" srcId="{CDA3F92D-7D63-42AD-9052-9F8B9BF96AD8}" destId="{36817455-FE40-4E4E-80DA-489C260BAD1F}" srcOrd="2" destOrd="0" presId="urn:microsoft.com/office/officeart/2005/8/layout/vList2"/>
    <dgm:cxn modelId="{080BD48F-8144-447B-AA25-8953F7FCD4CF}" type="presParOf" srcId="{CDA3F92D-7D63-42AD-9052-9F8B9BF96AD8}" destId="{30EE62D1-9261-44B7-8A3B-84EA41495608}" srcOrd="3" destOrd="0" presId="urn:microsoft.com/office/officeart/2005/8/layout/vList2"/>
    <dgm:cxn modelId="{274CDE4F-745F-44DF-8E1F-3C80B4E8F7C2}" type="presParOf" srcId="{CDA3F92D-7D63-42AD-9052-9F8B9BF96AD8}" destId="{34A68754-BA97-4D00-9A74-4891ABCBA1AA}" srcOrd="4" destOrd="0" presId="urn:microsoft.com/office/officeart/2005/8/layout/vList2"/>
    <dgm:cxn modelId="{20491E90-DDC9-4CB0-963B-7E14AD314C1D}" type="presParOf" srcId="{CDA3F92D-7D63-42AD-9052-9F8B9BF96AD8}" destId="{244D0DC4-1CE0-4FFF-98CF-9BFB0BF4E9ED}" srcOrd="5" destOrd="0" presId="urn:microsoft.com/office/officeart/2005/8/layout/vList2"/>
    <dgm:cxn modelId="{27657867-954C-4233-8CA5-D1CB47684543}" type="presParOf" srcId="{CDA3F92D-7D63-42AD-9052-9F8B9BF96AD8}" destId="{CCEA8BD2-ADCB-49E6-9C88-726411C7E0E9}" srcOrd="6" destOrd="0" presId="urn:microsoft.com/office/officeart/2005/8/layout/vList2"/>
    <dgm:cxn modelId="{2CC3A480-51C1-4C84-96DC-C22DACF1B649}" type="presParOf" srcId="{CDA3F92D-7D63-42AD-9052-9F8B9BF96AD8}" destId="{5C631230-4E3C-4A4E-B60A-9F83ECA728E5}" srcOrd="7" destOrd="0" presId="urn:microsoft.com/office/officeart/2005/8/layout/vList2"/>
    <dgm:cxn modelId="{D00DD15A-D4B8-4BDD-8E09-82F768573C1A}" type="presParOf" srcId="{CDA3F92D-7D63-42AD-9052-9F8B9BF96AD8}" destId="{195E5D31-99A5-43ED-B57E-370F52687EB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2A0EA-83EF-410C-BA44-312D59D2EB15}"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MX"/>
        </a:p>
      </dgm:t>
    </dgm:pt>
    <dgm:pt modelId="{ACB38A42-2654-472B-BEA0-0AED97794863}">
      <dgm:prSet phldrT="[Texto]" custT="1"/>
      <dgm:spPr/>
      <dgm:t>
        <a:bodyPr/>
        <a:lstStyle/>
        <a:p>
          <a:r>
            <a:rPr lang="es-MX" sz="2400" dirty="0" smtClean="0"/>
            <a:t>Desarrollo del Acta de Constitución del Proyecto .</a:t>
          </a:r>
          <a:endParaRPr lang="es-MX" sz="2400" dirty="0"/>
        </a:p>
      </dgm:t>
    </dgm:pt>
    <dgm:pt modelId="{1C6D7D3E-6552-4353-ABFC-C296253E2D34}" type="parTrans" cxnId="{B306480C-EF81-4E30-A90A-318CAEE36EED}">
      <dgm:prSet/>
      <dgm:spPr/>
      <dgm:t>
        <a:bodyPr/>
        <a:lstStyle/>
        <a:p>
          <a:endParaRPr lang="es-MX"/>
        </a:p>
      </dgm:t>
    </dgm:pt>
    <dgm:pt modelId="{BBD23C30-3C7E-4A52-9ECF-144F18B4E2E3}" type="sibTrans" cxnId="{B306480C-EF81-4E30-A90A-318CAEE36EED}">
      <dgm:prSet/>
      <dgm:spPr/>
      <dgm:t>
        <a:bodyPr/>
        <a:lstStyle/>
        <a:p>
          <a:endParaRPr lang="es-MX"/>
        </a:p>
      </dgm:t>
    </dgm:pt>
    <dgm:pt modelId="{2A25C638-B01F-44BC-8522-71B04DE8CC94}" type="pres">
      <dgm:prSet presAssocID="{3D72A0EA-83EF-410C-BA44-312D59D2EB15}" presName="outerComposite" presStyleCnt="0">
        <dgm:presLayoutVars>
          <dgm:chMax val="5"/>
          <dgm:dir/>
          <dgm:resizeHandles val="exact"/>
        </dgm:presLayoutVars>
      </dgm:prSet>
      <dgm:spPr/>
      <dgm:t>
        <a:bodyPr/>
        <a:lstStyle/>
        <a:p>
          <a:endParaRPr lang="es-MX"/>
        </a:p>
      </dgm:t>
    </dgm:pt>
    <dgm:pt modelId="{17DE2EB3-DD02-4511-99A3-55F75A42E2B8}" type="pres">
      <dgm:prSet presAssocID="{3D72A0EA-83EF-410C-BA44-312D59D2EB15}" presName="dummyMaxCanvas" presStyleCnt="0">
        <dgm:presLayoutVars/>
      </dgm:prSet>
      <dgm:spPr/>
      <dgm:t>
        <a:bodyPr/>
        <a:lstStyle/>
        <a:p>
          <a:endParaRPr lang="es-MX"/>
        </a:p>
      </dgm:t>
    </dgm:pt>
    <dgm:pt modelId="{377E1F2B-B161-41E8-9A31-4C30D1C6967C}" type="pres">
      <dgm:prSet presAssocID="{3D72A0EA-83EF-410C-BA44-312D59D2EB15}" presName="OneNode_1" presStyleLbl="node1" presStyleIdx="0" presStyleCnt="1" custLinFactNeighborY="12223">
        <dgm:presLayoutVars>
          <dgm:bulletEnabled val="1"/>
        </dgm:presLayoutVars>
      </dgm:prSet>
      <dgm:spPr/>
      <dgm:t>
        <a:bodyPr/>
        <a:lstStyle/>
        <a:p>
          <a:endParaRPr lang="es-MX"/>
        </a:p>
      </dgm:t>
    </dgm:pt>
  </dgm:ptLst>
  <dgm:cxnLst>
    <dgm:cxn modelId="{63D4161A-2B51-4B7F-A593-6CE6A3402328}" type="presOf" srcId="{3D72A0EA-83EF-410C-BA44-312D59D2EB15}" destId="{2A25C638-B01F-44BC-8522-71B04DE8CC94}" srcOrd="0" destOrd="0" presId="urn:microsoft.com/office/officeart/2005/8/layout/vProcess5"/>
    <dgm:cxn modelId="{B306480C-EF81-4E30-A90A-318CAEE36EED}" srcId="{3D72A0EA-83EF-410C-BA44-312D59D2EB15}" destId="{ACB38A42-2654-472B-BEA0-0AED97794863}" srcOrd="0" destOrd="0" parTransId="{1C6D7D3E-6552-4353-ABFC-C296253E2D34}" sibTransId="{BBD23C30-3C7E-4A52-9ECF-144F18B4E2E3}"/>
    <dgm:cxn modelId="{C2362AF0-C71A-4E62-8502-322DA20EA172}" type="presOf" srcId="{ACB38A42-2654-472B-BEA0-0AED97794863}" destId="{377E1F2B-B161-41E8-9A31-4C30D1C6967C}" srcOrd="0" destOrd="0" presId="urn:microsoft.com/office/officeart/2005/8/layout/vProcess5"/>
    <dgm:cxn modelId="{AB1544BB-DF03-4E69-8BDD-01E016A1D5CC}" type="presParOf" srcId="{2A25C638-B01F-44BC-8522-71B04DE8CC94}" destId="{17DE2EB3-DD02-4511-99A3-55F75A42E2B8}" srcOrd="0" destOrd="0" presId="urn:microsoft.com/office/officeart/2005/8/layout/vProcess5"/>
    <dgm:cxn modelId="{BE023483-48EF-4A63-B51F-4D343CC29CDA}" type="presParOf" srcId="{2A25C638-B01F-44BC-8522-71B04DE8CC94}" destId="{377E1F2B-B161-41E8-9A31-4C30D1C6967C}" srcOrd="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72A0EA-83EF-410C-BA44-312D59D2EB15}"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MX"/>
        </a:p>
      </dgm:t>
    </dgm:pt>
    <dgm:pt modelId="{ACB38A42-2654-472B-BEA0-0AED97794863}">
      <dgm:prSet phldrT="[Texto]"/>
      <dgm:spPr/>
      <dgm:t>
        <a:bodyPr/>
        <a:lstStyle/>
        <a:p>
          <a:r>
            <a:rPr lang="es-MX" dirty="0" smtClean="0"/>
            <a:t>Planificar la Gestión del Alcance</a:t>
          </a:r>
          <a:endParaRPr lang="es-MX" dirty="0"/>
        </a:p>
      </dgm:t>
    </dgm:pt>
    <dgm:pt modelId="{1C6D7D3E-6552-4353-ABFC-C296253E2D34}" type="parTrans" cxnId="{B306480C-EF81-4E30-A90A-318CAEE36EED}">
      <dgm:prSet/>
      <dgm:spPr/>
      <dgm:t>
        <a:bodyPr/>
        <a:lstStyle/>
        <a:p>
          <a:endParaRPr lang="es-MX"/>
        </a:p>
      </dgm:t>
    </dgm:pt>
    <dgm:pt modelId="{BBD23C30-3C7E-4A52-9ECF-144F18B4E2E3}" type="sibTrans" cxnId="{B306480C-EF81-4E30-A90A-318CAEE36EED}">
      <dgm:prSet/>
      <dgm:spPr/>
      <dgm:t>
        <a:bodyPr/>
        <a:lstStyle/>
        <a:p>
          <a:endParaRPr lang="es-MX"/>
        </a:p>
      </dgm:t>
    </dgm:pt>
    <dgm:pt modelId="{6B9DAEF3-EE4C-46BF-8F4F-27ED01330464}">
      <dgm:prSet phldrT="[Texto]"/>
      <dgm:spPr/>
      <dgm:t>
        <a:bodyPr/>
        <a:lstStyle/>
        <a:p>
          <a:r>
            <a:rPr lang="es-MX" dirty="0" smtClean="0"/>
            <a:t>Recopilar Requisitos</a:t>
          </a:r>
          <a:endParaRPr lang="es-MX" dirty="0"/>
        </a:p>
      </dgm:t>
    </dgm:pt>
    <dgm:pt modelId="{7D292C9E-00AD-4715-8E2A-CAF280B69246}" type="parTrans" cxnId="{465F242D-84B9-4725-98C4-297E019358F8}">
      <dgm:prSet/>
      <dgm:spPr/>
      <dgm:t>
        <a:bodyPr/>
        <a:lstStyle/>
        <a:p>
          <a:endParaRPr lang="es-MX"/>
        </a:p>
      </dgm:t>
    </dgm:pt>
    <dgm:pt modelId="{34CEBB45-E451-4D77-8984-C8811D835BA1}" type="sibTrans" cxnId="{465F242D-84B9-4725-98C4-297E019358F8}">
      <dgm:prSet/>
      <dgm:spPr/>
      <dgm:t>
        <a:bodyPr/>
        <a:lstStyle/>
        <a:p>
          <a:endParaRPr lang="es-MX"/>
        </a:p>
      </dgm:t>
    </dgm:pt>
    <dgm:pt modelId="{09E7BE70-04D2-4446-B356-E3A427781149}">
      <dgm:prSet phldrT="[Texto]"/>
      <dgm:spPr/>
      <dgm:t>
        <a:bodyPr/>
        <a:lstStyle/>
        <a:p>
          <a:r>
            <a:rPr lang="es-MX" dirty="0" smtClean="0"/>
            <a:t>Definir el alcance</a:t>
          </a:r>
          <a:endParaRPr lang="es-MX" dirty="0"/>
        </a:p>
      </dgm:t>
    </dgm:pt>
    <dgm:pt modelId="{09068B5F-EDEC-4A65-81D2-D87930A81172}" type="parTrans" cxnId="{028B9454-A187-4B5B-9614-863410FDD323}">
      <dgm:prSet/>
      <dgm:spPr/>
      <dgm:t>
        <a:bodyPr/>
        <a:lstStyle/>
        <a:p>
          <a:endParaRPr lang="es-MX"/>
        </a:p>
      </dgm:t>
    </dgm:pt>
    <dgm:pt modelId="{E3DCC7AB-4427-48B0-80EE-BD3E8F743151}" type="sibTrans" cxnId="{028B9454-A187-4B5B-9614-863410FDD323}">
      <dgm:prSet/>
      <dgm:spPr/>
      <dgm:t>
        <a:bodyPr/>
        <a:lstStyle/>
        <a:p>
          <a:endParaRPr lang="es-MX"/>
        </a:p>
      </dgm:t>
    </dgm:pt>
    <dgm:pt modelId="{51B2FAE4-0FC7-4EF5-8A51-A6F32D800A36}">
      <dgm:prSet phldrT="[Texto]"/>
      <dgm:spPr/>
      <dgm:t>
        <a:bodyPr/>
        <a:lstStyle/>
        <a:p>
          <a:r>
            <a:rPr lang="es-MX" dirty="0" smtClean="0"/>
            <a:t>Crear el EDT/WBS</a:t>
          </a:r>
          <a:endParaRPr lang="es-MX" dirty="0"/>
        </a:p>
      </dgm:t>
    </dgm:pt>
    <dgm:pt modelId="{F66A1ACF-D610-4180-BF54-4F0067C2189F}" type="parTrans" cxnId="{02405C9D-8C43-45C5-AD4F-F2FF12574163}">
      <dgm:prSet/>
      <dgm:spPr/>
      <dgm:t>
        <a:bodyPr/>
        <a:lstStyle/>
        <a:p>
          <a:endParaRPr lang="es-MX"/>
        </a:p>
      </dgm:t>
    </dgm:pt>
    <dgm:pt modelId="{909ED14E-69FD-45EB-8574-3C0A9FF330AF}" type="sibTrans" cxnId="{02405C9D-8C43-45C5-AD4F-F2FF12574163}">
      <dgm:prSet/>
      <dgm:spPr/>
      <dgm:t>
        <a:bodyPr/>
        <a:lstStyle/>
        <a:p>
          <a:endParaRPr lang="es-MX"/>
        </a:p>
      </dgm:t>
    </dgm:pt>
    <dgm:pt modelId="{2A25C638-B01F-44BC-8522-71B04DE8CC94}" type="pres">
      <dgm:prSet presAssocID="{3D72A0EA-83EF-410C-BA44-312D59D2EB15}" presName="outerComposite" presStyleCnt="0">
        <dgm:presLayoutVars>
          <dgm:chMax val="5"/>
          <dgm:dir/>
          <dgm:resizeHandles val="exact"/>
        </dgm:presLayoutVars>
      </dgm:prSet>
      <dgm:spPr/>
      <dgm:t>
        <a:bodyPr/>
        <a:lstStyle/>
        <a:p>
          <a:endParaRPr lang="es-MX"/>
        </a:p>
      </dgm:t>
    </dgm:pt>
    <dgm:pt modelId="{17DE2EB3-DD02-4511-99A3-55F75A42E2B8}" type="pres">
      <dgm:prSet presAssocID="{3D72A0EA-83EF-410C-BA44-312D59D2EB15}" presName="dummyMaxCanvas" presStyleCnt="0">
        <dgm:presLayoutVars/>
      </dgm:prSet>
      <dgm:spPr/>
      <dgm:t>
        <a:bodyPr/>
        <a:lstStyle/>
        <a:p>
          <a:endParaRPr lang="es-MX"/>
        </a:p>
      </dgm:t>
    </dgm:pt>
    <dgm:pt modelId="{F9B0CFCB-AE3A-440B-95B1-84283FD58D30}" type="pres">
      <dgm:prSet presAssocID="{3D72A0EA-83EF-410C-BA44-312D59D2EB15}" presName="FourNodes_1" presStyleLbl="node1" presStyleIdx="0" presStyleCnt="4">
        <dgm:presLayoutVars>
          <dgm:bulletEnabled val="1"/>
        </dgm:presLayoutVars>
      </dgm:prSet>
      <dgm:spPr/>
      <dgm:t>
        <a:bodyPr/>
        <a:lstStyle/>
        <a:p>
          <a:endParaRPr lang="es-MX"/>
        </a:p>
      </dgm:t>
    </dgm:pt>
    <dgm:pt modelId="{355DD62F-C651-4440-A5A7-611C294EB0CD}" type="pres">
      <dgm:prSet presAssocID="{3D72A0EA-83EF-410C-BA44-312D59D2EB15}" presName="FourNodes_2" presStyleLbl="node1" presStyleIdx="1" presStyleCnt="4">
        <dgm:presLayoutVars>
          <dgm:bulletEnabled val="1"/>
        </dgm:presLayoutVars>
      </dgm:prSet>
      <dgm:spPr/>
      <dgm:t>
        <a:bodyPr/>
        <a:lstStyle/>
        <a:p>
          <a:endParaRPr lang="es-MX"/>
        </a:p>
      </dgm:t>
    </dgm:pt>
    <dgm:pt modelId="{24A46413-1F02-4133-A98A-53E970366698}" type="pres">
      <dgm:prSet presAssocID="{3D72A0EA-83EF-410C-BA44-312D59D2EB15}" presName="FourNodes_3" presStyleLbl="node1" presStyleIdx="2" presStyleCnt="4">
        <dgm:presLayoutVars>
          <dgm:bulletEnabled val="1"/>
        </dgm:presLayoutVars>
      </dgm:prSet>
      <dgm:spPr/>
      <dgm:t>
        <a:bodyPr/>
        <a:lstStyle/>
        <a:p>
          <a:endParaRPr lang="es-MX"/>
        </a:p>
      </dgm:t>
    </dgm:pt>
    <dgm:pt modelId="{DE248B1F-AB9C-4264-9468-E65170B7316B}" type="pres">
      <dgm:prSet presAssocID="{3D72A0EA-83EF-410C-BA44-312D59D2EB15}" presName="FourNodes_4" presStyleLbl="node1" presStyleIdx="3" presStyleCnt="4">
        <dgm:presLayoutVars>
          <dgm:bulletEnabled val="1"/>
        </dgm:presLayoutVars>
      </dgm:prSet>
      <dgm:spPr/>
      <dgm:t>
        <a:bodyPr/>
        <a:lstStyle/>
        <a:p>
          <a:endParaRPr lang="es-MX"/>
        </a:p>
      </dgm:t>
    </dgm:pt>
    <dgm:pt modelId="{5BAC5182-A714-4D41-A982-6E7BDE03A1C3}" type="pres">
      <dgm:prSet presAssocID="{3D72A0EA-83EF-410C-BA44-312D59D2EB15}" presName="FourConn_1-2" presStyleLbl="fgAccFollowNode1" presStyleIdx="0" presStyleCnt="3">
        <dgm:presLayoutVars>
          <dgm:bulletEnabled val="1"/>
        </dgm:presLayoutVars>
      </dgm:prSet>
      <dgm:spPr/>
      <dgm:t>
        <a:bodyPr/>
        <a:lstStyle/>
        <a:p>
          <a:endParaRPr lang="es-MX"/>
        </a:p>
      </dgm:t>
    </dgm:pt>
    <dgm:pt modelId="{90EA8C6E-BA1D-492B-AECD-FC39FE1526F8}" type="pres">
      <dgm:prSet presAssocID="{3D72A0EA-83EF-410C-BA44-312D59D2EB15}" presName="FourConn_2-3" presStyleLbl="fgAccFollowNode1" presStyleIdx="1" presStyleCnt="3">
        <dgm:presLayoutVars>
          <dgm:bulletEnabled val="1"/>
        </dgm:presLayoutVars>
      </dgm:prSet>
      <dgm:spPr/>
      <dgm:t>
        <a:bodyPr/>
        <a:lstStyle/>
        <a:p>
          <a:endParaRPr lang="es-MX"/>
        </a:p>
      </dgm:t>
    </dgm:pt>
    <dgm:pt modelId="{0FF12905-516B-4B8F-B5DC-596CAE903DB0}" type="pres">
      <dgm:prSet presAssocID="{3D72A0EA-83EF-410C-BA44-312D59D2EB15}" presName="FourConn_3-4" presStyleLbl="fgAccFollowNode1" presStyleIdx="2" presStyleCnt="3">
        <dgm:presLayoutVars>
          <dgm:bulletEnabled val="1"/>
        </dgm:presLayoutVars>
      </dgm:prSet>
      <dgm:spPr/>
      <dgm:t>
        <a:bodyPr/>
        <a:lstStyle/>
        <a:p>
          <a:endParaRPr lang="es-MX"/>
        </a:p>
      </dgm:t>
    </dgm:pt>
    <dgm:pt modelId="{5A7D78D8-65D4-42C9-BC8F-2C08A0DFB9D2}" type="pres">
      <dgm:prSet presAssocID="{3D72A0EA-83EF-410C-BA44-312D59D2EB15}" presName="FourNodes_1_text" presStyleLbl="node1" presStyleIdx="3" presStyleCnt="4">
        <dgm:presLayoutVars>
          <dgm:bulletEnabled val="1"/>
        </dgm:presLayoutVars>
      </dgm:prSet>
      <dgm:spPr/>
      <dgm:t>
        <a:bodyPr/>
        <a:lstStyle/>
        <a:p>
          <a:endParaRPr lang="es-MX"/>
        </a:p>
      </dgm:t>
    </dgm:pt>
    <dgm:pt modelId="{C1F014BC-E2C8-4F20-AF12-A3C9F8392427}" type="pres">
      <dgm:prSet presAssocID="{3D72A0EA-83EF-410C-BA44-312D59D2EB15}" presName="FourNodes_2_text" presStyleLbl="node1" presStyleIdx="3" presStyleCnt="4">
        <dgm:presLayoutVars>
          <dgm:bulletEnabled val="1"/>
        </dgm:presLayoutVars>
      </dgm:prSet>
      <dgm:spPr/>
      <dgm:t>
        <a:bodyPr/>
        <a:lstStyle/>
        <a:p>
          <a:endParaRPr lang="es-MX"/>
        </a:p>
      </dgm:t>
    </dgm:pt>
    <dgm:pt modelId="{D35C8D23-2BBD-4D8A-B991-ABE3099789FD}" type="pres">
      <dgm:prSet presAssocID="{3D72A0EA-83EF-410C-BA44-312D59D2EB15}" presName="FourNodes_3_text" presStyleLbl="node1" presStyleIdx="3" presStyleCnt="4">
        <dgm:presLayoutVars>
          <dgm:bulletEnabled val="1"/>
        </dgm:presLayoutVars>
      </dgm:prSet>
      <dgm:spPr/>
      <dgm:t>
        <a:bodyPr/>
        <a:lstStyle/>
        <a:p>
          <a:endParaRPr lang="es-MX"/>
        </a:p>
      </dgm:t>
    </dgm:pt>
    <dgm:pt modelId="{6B4F0333-AC4B-4926-80DE-CA1C750A4170}" type="pres">
      <dgm:prSet presAssocID="{3D72A0EA-83EF-410C-BA44-312D59D2EB15}" presName="FourNodes_4_text" presStyleLbl="node1" presStyleIdx="3" presStyleCnt="4">
        <dgm:presLayoutVars>
          <dgm:bulletEnabled val="1"/>
        </dgm:presLayoutVars>
      </dgm:prSet>
      <dgm:spPr/>
      <dgm:t>
        <a:bodyPr/>
        <a:lstStyle/>
        <a:p>
          <a:endParaRPr lang="es-MX"/>
        </a:p>
      </dgm:t>
    </dgm:pt>
  </dgm:ptLst>
  <dgm:cxnLst>
    <dgm:cxn modelId="{942937E5-FB69-4ADA-A685-054B4A80C99E}" type="presOf" srcId="{ACB38A42-2654-472B-BEA0-0AED97794863}" destId="{5A7D78D8-65D4-42C9-BC8F-2C08A0DFB9D2}" srcOrd="1" destOrd="0" presId="urn:microsoft.com/office/officeart/2005/8/layout/vProcess5"/>
    <dgm:cxn modelId="{4183D121-2C17-45BB-85F3-764EA025C2F1}" type="presOf" srcId="{09E7BE70-04D2-4446-B356-E3A427781149}" destId="{D35C8D23-2BBD-4D8A-B991-ABE3099789FD}" srcOrd="1" destOrd="0" presId="urn:microsoft.com/office/officeart/2005/8/layout/vProcess5"/>
    <dgm:cxn modelId="{5ECAAFAC-CFD8-4331-BE62-61ECD04C8C78}" type="presOf" srcId="{6B9DAEF3-EE4C-46BF-8F4F-27ED01330464}" destId="{C1F014BC-E2C8-4F20-AF12-A3C9F8392427}" srcOrd="1" destOrd="0" presId="urn:microsoft.com/office/officeart/2005/8/layout/vProcess5"/>
    <dgm:cxn modelId="{465F242D-84B9-4725-98C4-297E019358F8}" srcId="{3D72A0EA-83EF-410C-BA44-312D59D2EB15}" destId="{6B9DAEF3-EE4C-46BF-8F4F-27ED01330464}" srcOrd="1" destOrd="0" parTransId="{7D292C9E-00AD-4715-8E2A-CAF280B69246}" sibTransId="{34CEBB45-E451-4D77-8984-C8811D835BA1}"/>
    <dgm:cxn modelId="{46D76802-F7DF-433D-AAFE-9B6247A92205}" type="presOf" srcId="{E3DCC7AB-4427-48B0-80EE-BD3E8F743151}" destId="{0FF12905-516B-4B8F-B5DC-596CAE903DB0}" srcOrd="0" destOrd="0" presId="urn:microsoft.com/office/officeart/2005/8/layout/vProcess5"/>
    <dgm:cxn modelId="{B306480C-EF81-4E30-A90A-318CAEE36EED}" srcId="{3D72A0EA-83EF-410C-BA44-312D59D2EB15}" destId="{ACB38A42-2654-472B-BEA0-0AED97794863}" srcOrd="0" destOrd="0" parTransId="{1C6D7D3E-6552-4353-ABFC-C296253E2D34}" sibTransId="{BBD23C30-3C7E-4A52-9ECF-144F18B4E2E3}"/>
    <dgm:cxn modelId="{F9FEA26E-5628-432C-B772-EBE4D23596B4}" type="presOf" srcId="{51B2FAE4-0FC7-4EF5-8A51-A6F32D800A36}" destId="{DE248B1F-AB9C-4264-9468-E65170B7316B}" srcOrd="0" destOrd="0" presId="urn:microsoft.com/office/officeart/2005/8/layout/vProcess5"/>
    <dgm:cxn modelId="{B0B81BE3-679E-4650-AB77-889D3D5E0E9C}" type="presOf" srcId="{ACB38A42-2654-472B-BEA0-0AED97794863}" destId="{F9B0CFCB-AE3A-440B-95B1-84283FD58D30}" srcOrd="0" destOrd="0" presId="urn:microsoft.com/office/officeart/2005/8/layout/vProcess5"/>
    <dgm:cxn modelId="{6410673D-AAF5-40FD-9EF9-F32EB424EC93}" type="presOf" srcId="{09E7BE70-04D2-4446-B356-E3A427781149}" destId="{24A46413-1F02-4133-A98A-53E970366698}" srcOrd="0" destOrd="0" presId="urn:microsoft.com/office/officeart/2005/8/layout/vProcess5"/>
    <dgm:cxn modelId="{6E77799A-25E4-44F0-9081-556B90CC8A34}" type="presOf" srcId="{6B9DAEF3-EE4C-46BF-8F4F-27ED01330464}" destId="{355DD62F-C651-4440-A5A7-611C294EB0CD}" srcOrd="0" destOrd="0" presId="urn:microsoft.com/office/officeart/2005/8/layout/vProcess5"/>
    <dgm:cxn modelId="{028B9454-A187-4B5B-9614-863410FDD323}" srcId="{3D72A0EA-83EF-410C-BA44-312D59D2EB15}" destId="{09E7BE70-04D2-4446-B356-E3A427781149}" srcOrd="2" destOrd="0" parTransId="{09068B5F-EDEC-4A65-81D2-D87930A81172}" sibTransId="{E3DCC7AB-4427-48B0-80EE-BD3E8F743151}"/>
    <dgm:cxn modelId="{963BD079-6FCB-4A5C-AC05-9D8A14135437}" type="presOf" srcId="{34CEBB45-E451-4D77-8984-C8811D835BA1}" destId="{90EA8C6E-BA1D-492B-AECD-FC39FE1526F8}" srcOrd="0" destOrd="0" presId="urn:microsoft.com/office/officeart/2005/8/layout/vProcess5"/>
    <dgm:cxn modelId="{40C81480-2615-471F-BC24-3BAE82EB1D54}" type="presOf" srcId="{3D72A0EA-83EF-410C-BA44-312D59D2EB15}" destId="{2A25C638-B01F-44BC-8522-71B04DE8CC94}" srcOrd="0" destOrd="0" presId="urn:microsoft.com/office/officeart/2005/8/layout/vProcess5"/>
    <dgm:cxn modelId="{2F1AF46B-5286-4852-B9AA-8BC8EE68AD86}" type="presOf" srcId="{51B2FAE4-0FC7-4EF5-8A51-A6F32D800A36}" destId="{6B4F0333-AC4B-4926-80DE-CA1C750A4170}" srcOrd="1" destOrd="0" presId="urn:microsoft.com/office/officeart/2005/8/layout/vProcess5"/>
    <dgm:cxn modelId="{75E18755-445F-4894-A424-E972DBE84F0F}" type="presOf" srcId="{BBD23C30-3C7E-4A52-9ECF-144F18B4E2E3}" destId="{5BAC5182-A714-4D41-A982-6E7BDE03A1C3}" srcOrd="0" destOrd="0" presId="urn:microsoft.com/office/officeart/2005/8/layout/vProcess5"/>
    <dgm:cxn modelId="{02405C9D-8C43-45C5-AD4F-F2FF12574163}" srcId="{3D72A0EA-83EF-410C-BA44-312D59D2EB15}" destId="{51B2FAE4-0FC7-4EF5-8A51-A6F32D800A36}" srcOrd="3" destOrd="0" parTransId="{F66A1ACF-D610-4180-BF54-4F0067C2189F}" sibTransId="{909ED14E-69FD-45EB-8574-3C0A9FF330AF}"/>
    <dgm:cxn modelId="{20BD03CB-6126-4997-8128-3A6E45408BF0}" type="presParOf" srcId="{2A25C638-B01F-44BC-8522-71B04DE8CC94}" destId="{17DE2EB3-DD02-4511-99A3-55F75A42E2B8}" srcOrd="0" destOrd="0" presId="urn:microsoft.com/office/officeart/2005/8/layout/vProcess5"/>
    <dgm:cxn modelId="{6323F1A9-C616-4965-A408-05EDB7724A8C}" type="presParOf" srcId="{2A25C638-B01F-44BC-8522-71B04DE8CC94}" destId="{F9B0CFCB-AE3A-440B-95B1-84283FD58D30}" srcOrd="1" destOrd="0" presId="urn:microsoft.com/office/officeart/2005/8/layout/vProcess5"/>
    <dgm:cxn modelId="{63F26F58-2693-47A6-873C-EE3CF16EB9B6}" type="presParOf" srcId="{2A25C638-B01F-44BC-8522-71B04DE8CC94}" destId="{355DD62F-C651-4440-A5A7-611C294EB0CD}" srcOrd="2" destOrd="0" presId="urn:microsoft.com/office/officeart/2005/8/layout/vProcess5"/>
    <dgm:cxn modelId="{D63EAE77-F614-4B44-BE32-1FDAEB4AD2EC}" type="presParOf" srcId="{2A25C638-B01F-44BC-8522-71B04DE8CC94}" destId="{24A46413-1F02-4133-A98A-53E970366698}" srcOrd="3" destOrd="0" presId="urn:microsoft.com/office/officeart/2005/8/layout/vProcess5"/>
    <dgm:cxn modelId="{0694FD49-E016-4836-A9A9-563A9A635F34}" type="presParOf" srcId="{2A25C638-B01F-44BC-8522-71B04DE8CC94}" destId="{DE248B1F-AB9C-4264-9468-E65170B7316B}" srcOrd="4" destOrd="0" presId="urn:microsoft.com/office/officeart/2005/8/layout/vProcess5"/>
    <dgm:cxn modelId="{FCEC5B44-2C6F-409B-A869-156A9AE9C8E9}" type="presParOf" srcId="{2A25C638-B01F-44BC-8522-71B04DE8CC94}" destId="{5BAC5182-A714-4D41-A982-6E7BDE03A1C3}" srcOrd="5" destOrd="0" presId="urn:microsoft.com/office/officeart/2005/8/layout/vProcess5"/>
    <dgm:cxn modelId="{78755FD9-5FF4-40E3-AB9D-DA2A034785D4}" type="presParOf" srcId="{2A25C638-B01F-44BC-8522-71B04DE8CC94}" destId="{90EA8C6E-BA1D-492B-AECD-FC39FE1526F8}" srcOrd="6" destOrd="0" presId="urn:microsoft.com/office/officeart/2005/8/layout/vProcess5"/>
    <dgm:cxn modelId="{BC3DB2B3-B8BE-41F6-ABFF-40A7B2E2E581}" type="presParOf" srcId="{2A25C638-B01F-44BC-8522-71B04DE8CC94}" destId="{0FF12905-516B-4B8F-B5DC-596CAE903DB0}" srcOrd="7" destOrd="0" presId="urn:microsoft.com/office/officeart/2005/8/layout/vProcess5"/>
    <dgm:cxn modelId="{73357140-D55A-42C4-B931-9C939105326C}" type="presParOf" srcId="{2A25C638-B01F-44BC-8522-71B04DE8CC94}" destId="{5A7D78D8-65D4-42C9-BC8F-2C08A0DFB9D2}" srcOrd="8" destOrd="0" presId="urn:microsoft.com/office/officeart/2005/8/layout/vProcess5"/>
    <dgm:cxn modelId="{D0BB4AE5-04B1-465F-8DAC-827B17F95D3D}" type="presParOf" srcId="{2A25C638-B01F-44BC-8522-71B04DE8CC94}" destId="{C1F014BC-E2C8-4F20-AF12-A3C9F8392427}" srcOrd="9" destOrd="0" presId="urn:microsoft.com/office/officeart/2005/8/layout/vProcess5"/>
    <dgm:cxn modelId="{B1B6B5AD-1F2E-4453-B286-916D54142761}" type="presParOf" srcId="{2A25C638-B01F-44BC-8522-71B04DE8CC94}" destId="{D35C8D23-2BBD-4D8A-B991-ABE3099789FD}" srcOrd="10" destOrd="0" presId="urn:microsoft.com/office/officeart/2005/8/layout/vProcess5"/>
    <dgm:cxn modelId="{523E9775-48F9-4B34-99DD-26B4A268F323}" type="presParOf" srcId="{2A25C638-B01F-44BC-8522-71B04DE8CC94}" destId="{6B4F0333-AC4B-4926-80DE-CA1C750A4170}"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A30675-A47E-49AD-87B7-AFF339B196F8}"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MX"/>
        </a:p>
      </dgm:t>
    </dgm:pt>
    <dgm:pt modelId="{05691F39-6AA2-4117-A0E0-AC46723A8009}">
      <dgm:prSet phldrT="[Texto]"/>
      <dgm:spPr/>
      <dgm:t>
        <a:bodyPr/>
        <a:lstStyle/>
        <a:p>
          <a:r>
            <a:rPr lang="es-MX" dirty="0" smtClean="0"/>
            <a:t>Definir las actividades</a:t>
          </a:r>
          <a:endParaRPr lang="es-MX" dirty="0"/>
        </a:p>
      </dgm:t>
    </dgm:pt>
    <dgm:pt modelId="{8C4D5EA5-505D-4ABA-BB05-6456C40115C9}" type="parTrans" cxnId="{5AAC04A3-C9D9-4688-AFE1-C008D2B1EE2F}">
      <dgm:prSet/>
      <dgm:spPr/>
      <dgm:t>
        <a:bodyPr/>
        <a:lstStyle/>
        <a:p>
          <a:endParaRPr lang="es-MX"/>
        </a:p>
      </dgm:t>
    </dgm:pt>
    <dgm:pt modelId="{BBB41B9A-FFA8-46A5-8126-1BE1570E0EDB}" type="sibTrans" cxnId="{5AAC04A3-C9D9-4688-AFE1-C008D2B1EE2F}">
      <dgm:prSet/>
      <dgm:spPr/>
      <dgm:t>
        <a:bodyPr/>
        <a:lstStyle/>
        <a:p>
          <a:endParaRPr lang="es-MX"/>
        </a:p>
      </dgm:t>
    </dgm:pt>
    <dgm:pt modelId="{4B56F952-A8D7-4160-B045-5CE3FA15FC44}">
      <dgm:prSet phldrT="[Texto]"/>
      <dgm:spPr/>
      <dgm:t>
        <a:bodyPr/>
        <a:lstStyle/>
        <a:p>
          <a:r>
            <a:rPr lang="es-MX" dirty="0" smtClean="0"/>
            <a:t>Secuenciar las actividades</a:t>
          </a:r>
          <a:endParaRPr lang="es-MX" dirty="0"/>
        </a:p>
      </dgm:t>
    </dgm:pt>
    <dgm:pt modelId="{C595C7F5-300D-47A3-8CFE-20D4E8B666CD}" type="parTrans" cxnId="{D00A0E5C-1C8B-48B6-91DA-F66AEB728D50}">
      <dgm:prSet/>
      <dgm:spPr/>
      <dgm:t>
        <a:bodyPr/>
        <a:lstStyle/>
        <a:p>
          <a:endParaRPr lang="es-MX"/>
        </a:p>
      </dgm:t>
    </dgm:pt>
    <dgm:pt modelId="{7DA6978A-9FE8-4F08-96EF-324805922C00}" type="sibTrans" cxnId="{D00A0E5C-1C8B-48B6-91DA-F66AEB728D50}">
      <dgm:prSet/>
      <dgm:spPr/>
      <dgm:t>
        <a:bodyPr/>
        <a:lstStyle/>
        <a:p>
          <a:endParaRPr lang="es-MX"/>
        </a:p>
      </dgm:t>
    </dgm:pt>
    <dgm:pt modelId="{F82BDE0B-C0E1-4D27-ACB3-50399AC26279}">
      <dgm:prSet phldrT="[Texto]"/>
      <dgm:spPr/>
      <dgm:t>
        <a:bodyPr/>
        <a:lstStyle/>
        <a:p>
          <a:r>
            <a:rPr lang="es-MX" dirty="0" smtClean="0"/>
            <a:t>Estimar los recursos</a:t>
          </a:r>
          <a:endParaRPr lang="es-MX" dirty="0"/>
        </a:p>
      </dgm:t>
    </dgm:pt>
    <dgm:pt modelId="{354A43AD-8B29-41D2-BA87-C75906026CA7}" type="parTrans" cxnId="{0F0E6014-733D-4C52-B3C8-A4D7F6E78978}">
      <dgm:prSet/>
      <dgm:spPr/>
      <dgm:t>
        <a:bodyPr/>
        <a:lstStyle/>
        <a:p>
          <a:endParaRPr lang="es-MX"/>
        </a:p>
      </dgm:t>
    </dgm:pt>
    <dgm:pt modelId="{E53C155A-E697-4A0E-9345-EA690C37EB7A}" type="sibTrans" cxnId="{0F0E6014-733D-4C52-B3C8-A4D7F6E78978}">
      <dgm:prSet/>
      <dgm:spPr/>
      <dgm:t>
        <a:bodyPr/>
        <a:lstStyle/>
        <a:p>
          <a:endParaRPr lang="es-MX"/>
        </a:p>
      </dgm:t>
    </dgm:pt>
    <dgm:pt modelId="{15597C9A-A34B-4975-9090-E1A83A482F02}">
      <dgm:prSet phldrT="[Texto]"/>
      <dgm:spPr/>
      <dgm:t>
        <a:bodyPr/>
        <a:lstStyle/>
        <a:p>
          <a:r>
            <a:rPr lang="es-MX" dirty="0" smtClean="0"/>
            <a:t>Estimar la Duración de las Actividades</a:t>
          </a:r>
          <a:endParaRPr lang="es-MX" dirty="0"/>
        </a:p>
      </dgm:t>
    </dgm:pt>
    <dgm:pt modelId="{171C3720-E9A3-47FC-A59C-ABAA833ADC7B}" type="parTrans" cxnId="{B2CD54EA-649E-4234-9F76-81FE10D9B82B}">
      <dgm:prSet/>
      <dgm:spPr/>
      <dgm:t>
        <a:bodyPr/>
        <a:lstStyle/>
        <a:p>
          <a:endParaRPr lang="es-MX"/>
        </a:p>
      </dgm:t>
    </dgm:pt>
    <dgm:pt modelId="{00857A3F-DED6-4C0E-938D-80E12020CD0F}" type="sibTrans" cxnId="{B2CD54EA-649E-4234-9F76-81FE10D9B82B}">
      <dgm:prSet/>
      <dgm:spPr/>
      <dgm:t>
        <a:bodyPr/>
        <a:lstStyle/>
        <a:p>
          <a:endParaRPr lang="es-MX"/>
        </a:p>
      </dgm:t>
    </dgm:pt>
    <dgm:pt modelId="{53D576D3-9F2C-47E7-A9A2-1B0C2745185B}">
      <dgm:prSet phldrT="[Texto]"/>
      <dgm:spPr/>
      <dgm:t>
        <a:bodyPr/>
        <a:lstStyle/>
        <a:p>
          <a:r>
            <a:rPr lang="es-MX" dirty="0" smtClean="0"/>
            <a:t>Desarrollo del Cronograma</a:t>
          </a:r>
          <a:endParaRPr lang="es-MX" dirty="0"/>
        </a:p>
      </dgm:t>
    </dgm:pt>
    <dgm:pt modelId="{C92C96F3-4CCB-476E-96BA-CC82B32C52AC}" type="parTrans" cxnId="{8901F23A-3202-4161-8B6D-341094B63BA4}">
      <dgm:prSet/>
      <dgm:spPr/>
      <dgm:t>
        <a:bodyPr/>
        <a:lstStyle/>
        <a:p>
          <a:endParaRPr lang="es-MX"/>
        </a:p>
      </dgm:t>
    </dgm:pt>
    <dgm:pt modelId="{89BC70E5-6425-418A-9724-5F79B494D56C}" type="sibTrans" cxnId="{8901F23A-3202-4161-8B6D-341094B63BA4}">
      <dgm:prSet/>
      <dgm:spPr/>
      <dgm:t>
        <a:bodyPr/>
        <a:lstStyle/>
        <a:p>
          <a:endParaRPr lang="es-MX"/>
        </a:p>
      </dgm:t>
    </dgm:pt>
    <dgm:pt modelId="{71F7FF2B-5BC2-40FE-A23F-A045B36BE7CF}" type="pres">
      <dgm:prSet presAssocID="{76A30675-A47E-49AD-87B7-AFF339B196F8}" presName="outerComposite" presStyleCnt="0">
        <dgm:presLayoutVars>
          <dgm:chMax val="5"/>
          <dgm:dir/>
          <dgm:resizeHandles val="exact"/>
        </dgm:presLayoutVars>
      </dgm:prSet>
      <dgm:spPr/>
      <dgm:t>
        <a:bodyPr/>
        <a:lstStyle/>
        <a:p>
          <a:endParaRPr lang="es-MX"/>
        </a:p>
      </dgm:t>
    </dgm:pt>
    <dgm:pt modelId="{C0C9D7C4-4A64-499E-A611-6F0AF1F166D4}" type="pres">
      <dgm:prSet presAssocID="{76A30675-A47E-49AD-87B7-AFF339B196F8}" presName="dummyMaxCanvas" presStyleCnt="0">
        <dgm:presLayoutVars/>
      </dgm:prSet>
      <dgm:spPr/>
      <dgm:t>
        <a:bodyPr/>
        <a:lstStyle/>
        <a:p>
          <a:endParaRPr lang="es-MX"/>
        </a:p>
      </dgm:t>
    </dgm:pt>
    <dgm:pt modelId="{D20C92B0-818C-4E97-8CF8-FF9E2BD2637B}" type="pres">
      <dgm:prSet presAssocID="{76A30675-A47E-49AD-87B7-AFF339B196F8}" presName="FiveNodes_1" presStyleLbl="node1" presStyleIdx="0" presStyleCnt="5">
        <dgm:presLayoutVars>
          <dgm:bulletEnabled val="1"/>
        </dgm:presLayoutVars>
      </dgm:prSet>
      <dgm:spPr/>
      <dgm:t>
        <a:bodyPr/>
        <a:lstStyle/>
        <a:p>
          <a:endParaRPr lang="es-MX"/>
        </a:p>
      </dgm:t>
    </dgm:pt>
    <dgm:pt modelId="{6535F980-FB4F-4E1D-82E5-11CF5D1A2568}" type="pres">
      <dgm:prSet presAssocID="{76A30675-A47E-49AD-87B7-AFF339B196F8}" presName="FiveNodes_2" presStyleLbl="node1" presStyleIdx="1" presStyleCnt="5">
        <dgm:presLayoutVars>
          <dgm:bulletEnabled val="1"/>
        </dgm:presLayoutVars>
      </dgm:prSet>
      <dgm:spPr/>
      <dgm:t>
        <a:bodyPr/>
        <a:lstStyle/>
        <a:p>
          <a:endParaRPr lang="es-MX"/>
        </a:p>
      </dgm:t>
    </dgm:pt>
    <dgm:pt modelId="{AF79701F-8EC7-4FE5-A0E4-3B386AE7384F}" type="pres">
      <dgm:prSet presAssocID="{76A30675-A47E-49AD-87B7-AFF339B196F8}" presName="FiveNodes_3" presStyleLbl="node1" presStyleIdx="2" presStyleCnt="5">
        <dgm:presLayoutVars>
          <dgm:bulletEnabled val="1"/>
        </dgm:presLayoutVars>
      </dgm:prSet>
      <dgm:spPr/>
      <dgm:t>
        <a:bodyPr/>
        <a:lstStyle/>
        <a:p>
          <a:endParaRPr lang="es-MX"/>
        </a:p>
      </dgm:t>
    </dgm:pt>
    <dgm:pt modelId="{F15DFE47-D26B-4930-BCA8-48253C0246D8}" type="pres">
      <dgm:prSet presAssocID="{76A30675-A47E-49AD-87B7-AFF339B196F8}" presName="FiveNodes_4" presStyleLbl="node1" presStyleIdx="3" presStyleCnt="5">
        <dgm:presLayoutVars>
          <dgm:bulletEnabled val="1"/>
        </dgm:presLayoutVars>
      </dgm:prSet>
      <dgm:spPr/>
      <dgm:t>
        <a:bodyPr/>
        <a:lstStyle/>
        <a:p>
          <a:endParaRPr lang="es-MX"/>
        </a:p>
      </dgm:t>
    </dgm:pt>
    <dgm:pt modelId="{597228BA-C433-4948-B37C-B75B1407858B}" type="pres">
      <dgm:prSet presAssocID="{76A30675-A47E-49AD-87B7-AFF339B196F8}" presName="FiveNodes_5" presStyleLbl="node1" presStyleIdx="4" presStyleCnt="5">
        <dgm:presLayoutVars>
          <dgm:bulletEnabled val="1"/>
        </dgm:presLayoutVars>
      </dgm:prSet>
      <dgm:spPr/>
      <dgm:t>
        <a:bodyPr/>
        <a:lstStyle/>
        <a:p>
          <a:endParaRPr lang="es-MX"/>
        </a:p>
      </dgm:t>
    </dgm:pt>
    <dgm:pt modelId="{3EA945B8-F39C-4B9D-9CDC-B5E28A1F0D70}" type="pres">
      <dgm:prSet presAssocID="{76A30675-A47E-49AD-87B7-AFF339B196F8}" presName="FiveConn_1-2" presStyleLbl="fgAccFollowNode1" presStyleIdx="0" presStyleCnt="4">
        <dgm:presLayoutVars>
          <dgm:bulletEnabled val="1"/>
        </dgm:presLayoutVars>
      </dgm:prSet>
      <dgm:spPr/>
      <dgm:t>
        <a:bodyPr/>
        <a:lstStyle/>
        <a:p>
          <a:endParaRPr lang="es-MX"/>
        </a:p>
      </dgm:t>
    </dgm:pt>
    <dgm:pt modelId="{4621CA56-70D9-4CAD-A40F-4CA71B038F93}" type="pres">
      <dgm:prSet presAssocID="{76A30675-A47E-49AD-87B7-AFF339B196F8}" presName="FiveConn_2-3" presStyleLbl="fgAccFollowNode1" presStyleIdx="1" presStyleCnt="4">
        <dgm:presLayoutVars>
          <dgm:bulletEnabled val="1"/>
        </dgm:presLayoutVars>
      </dgm:prSet>
      <dgm:spPr/>
      <dgm:t>
        <a:bodyPr/>
        <a:lstStyle/>
        <a:p>
          <a:endParaRPr lang="es-MX"/>
        </a:p>
      </dgm:t>
    </dgm:pt>
    <dgm:pt modelId="{53E627B3-E62C-4BAC-BD92-FACDB02944DA}" type="pres">
      <dgm:prSet presAssocID="{76A30675-A47E-49AD-87B7-AFF339B196F8}" presName="FiveConn_3-4" presStyleLbl="fgAccFollowNode1" presStyleIdx="2" presStyleCnt="4">
        <dgm:presLayoutVars>
          <dgm:bulletEnabled val="1"/>
        </dgm:presLayoutVars>
      </dgm:prSet>
      <dgm:spPr/>
      <dgm:t>
        <a:bodyPr/>
        <a:lstStyle/>
        <a:p>
          <a:endParaRPr lang="es-MX"/>
        </a:p>
      </dgm:t>
    </dgm:pt>
    <dgm:pt modelId="{9CAC7F0A-5047-469A-900B-203D871F3033}" type="pres">
      <dgm:prSet presAssocID="{76A30675-A47E-49AD-87B7-AFF339B196F8}" presName="FiveConn_4-5" presStyleLbl="fgAccFollowNode1" presStyleIdx="3" presStyleCnt="4">
        <dgm:presLayoutVars>
          <dgm:bulletEnabled val="1"/>
        </dgm:presLayoutVars>
      </dgm:prSet>
      <dgm:spPr/>
      <dgm:t>
        <a:bodyPr/>
        <a:lstStyle/>
        <a:p>
          <a:endParaRPr lang="es-MX"/>
        </a:p>
      </dgm:t>
    </dgm:pt>
    <dgm:pt modelId="{9EB87045-6B8D-479B-A272-89706B289BF2}" type="pres">
      <dgm:prSet presAssocID="{76A30675-A47E-49AD-87B7-AFF339B196F8}" presName="FiveNodes_1_text" presStyleLbl="node1" presStyleIdx="4" presStyleCnt="5">
        <dgm:presLayoutVars>
          <dgm:bulletEnabled val="1"/>
        </dgm:presLayoutVars>
      </dgm:prSet>
      <dgm:spPr/>
      <dgm:t>
        <a:bodyPr/>
        <a:lstStyle/>
        <a:p>
          <a:endParaRPr lang="es-MX"/>
        </a:p>
      </dgm:t>
    </dgm:pt>
    <dgm:pt modelId="{D7FB58AE-F5CE-4CA0-80F7-71DBD44E14F5}" type="pres">
      <dgm:prSet presAssocID="{76A30675-A47E-49AD-87B7-AFF339B196F8}" presName="FiveNodes_2_text" presStyleLbl="node1" presStyleIdx="4" presStyleCnt="5">
        <dgm:presLayoutVars>
          <dgm:bulletEnabled val="1"/>
        </dgm:presLayoutVars>
      </dgm:prSet>
      <dgm:spPr/>
      <dgm:t>
        <a:bodyPr/>
        <a:lstStyle/>
        <a:p>
          <a:endParaRPr lang="es-MX"/>
        </a:p>
      </dgm:t>
    </dgm:pt>
    <dgm:pt modelId="{4C337CAD-C1D9-42FC-A54C-2854D50F012E}" type="pres">
      <dgm:prSet presAssocID="{76A30675-A47E-49AD-87B7-AFF339B196F8}" presName="FiveNodes_3_text" presStyleLbl="node1" presStyleIdx="4" presStyleCnt="5">
        <dgm:presLayoutVars>
          <dgm:bulletEnabled val="1"/>
        </dgm:presLayoutVars>
      </dgm:prSet>
      <dgm:spPr/>
      <dgm:t>
        <a:bodyPr/>
        <a:lstStyle/>
        <a:p>
          <a:endParaRPr lang="es-MX"/>
        </a:p>
      </dgm:t>
    </dgm:pt>
    <dgm:pt modelId="{1333C209-88FE-467D-B733-B5FF2033626F}" type="pres">
      <dgm:prSet presAssocID="{76A30675-A47E-49AD-87B7-AFF339B196F8}" presName="FiveNodes_4_text" presStyleLbl="node1" presStyleIdx="4" presStyleCnt="5">
        <dgm:presLayoutVars>
          <dgm:bulletEnabled val="1"/>
        </dgm:presLayoutVars>
      </dgm:prSet>
      <dgm:spPr/>
      <dgm:t>
        <a:bodyPr/>
        <a:lstStyle/>
        <a:p>
          <a:endParaRPr lang="es-MX"/>
        </a:p>
      </dgm:t>
    </dgm:pt>
    <dgm:pt modelId="{499C58FF-3E00-4887-9E40-BB645B100995}" type="pres">
      <dgm:prSet presAssocID="{76A30675-A47E-49AD-87B7-AFF339B196F8}" presName="FiveNodes_5_text" presStyleLbl="node1" presStyleIdx="4" presStyleCnt="5">
        <dgm:presLayoutVars>
          <dgm:bulletEnabled val="1"/>
        </dgm:presLayoutVars>
      </dgm:prSet>
      <dgm:spPr/>
      <dgm:t>
        <a:bodyPr/>
        <a:lstStyle/>
        <a:p>
          <a:endParaRPr lang="es-MX"/>
        </a:p>
      </dgm:t>
    </dgm:pt>
  </dgm:ptLst>
  <dgm:cxnLst>
    <dgm:cxn modelId="{C4CEC691-15A1-42DA-84BA-A782DBB1116E}" type="presOf" srcId="{76A30675-A47E-49AD-87B7-AFF339B196F8}" destId="{71F7FF2B-5BC2-40FE-A23F-A045B36BE7CF}" srcOrd="0" destOrd="0" presId="urn:microsoft.com/office/officeart/2005/8/layout/vProcess5"/>
    <dgm:cxn modelId="{3F13DB5C-0FAD-4692-B46C-BCEA83AC2FFA}" type="presOf" srcId="{E53C155A-E697-4A0E-9345-EA690C37EB7A}" destId="{53E627B3-E62C-4BAC-BD92-FACDB02944DA}" srcOrd="0" destOrd="0" presId="urn:microsoft.com/office/officeart/2005/8/layout/vProcess5"/>
    <dgm:cxn modelId="{E82B70B7-659B-4D77-80CC-21D234F70F24}" type="presOf" srcId="{15597C9A-A34B-4975-9090-E1A83A482F02}" destId="{F15DFE47-D26B-4930-BCA8-48253C0246D8}" srcOrd="0" destOrd="0" presId="urn:microsoft.com/office/officeart/2005/8/layout/vProcess5"/>
    <dgm:cxn modelId="{60698F48-8209-4B85-8E80-8BBDCFFFF9EB}" type="presOf" srcId="{7DA6978A-9FE8-4F08-96EF-324805922C00}" destId="{4621CA56-70D9-4CAD-A40F-4CA71B038F93}" srcOrd="0" destOrd="0" presId="urn:microsoft.com/office/officeart/2005/8/layout/vProcess5"/>
    <dgm:cxn modelId="{B2CD54EA-649E-4234-9F76-81FE10D9B82B}" srcId="{76A30675-A47E-49AD-87B7-AFF339B196F8}" destId="{15597C9A-A34B-4975-9090-E1A83A482F02}" srcOrd="3" destOrd="0" parTransId="{171C3720-E9A3-47FC-A59C-ABAA833ADC7B}" sibTransId="{00857A3F-DED6-4C0E-938D-80E12020CD0F}"/>
    <dgm:cxn modelId="{0FCF883E-8AC8-4354-A0F7-1B4CF6F8C40B}" type="presOf" srcId="{15597C9A-A34B-4975-9090-E1A83A482F02}" destId="{1333C209-88FE-467D-B733-B5FF2033626F}" srcOrd="1" destOrd="0" presId="urn:microsoft.com/office/officeart/2005/8/layout/vProcess5"/>
    <dgm:cxn modelId="{8901F23A-3202-4161-8B6D-341094B63BA4}" srcId="{76A30675-A47E-49AD-87B7-AFF339B196F8}" destId="{53D576D3-9F2C-47E7-A9A2-1B0C2745185B}" srcOrd="4" destOrd="0" parTransId="{C92C96F3-4CCB-476E-96BA-CC82B32C52AC}" sibTransId="{89BC70E5-6425-418A-9724-5F79B494D56C}"/>
    <dgm:cxn modelId="{0F0E6014-733D-4C52-B3C8-A4D7F6E78978}" srcId="{76A30675-A47E-49AD-87B7-AFF339B196F8}" destId="{F82BDE0B-C0E1-4D27-ACB3-50399AC26279}" srcOrd="2" destOrd="0" parTransId="{354A43AD-8B29-41D2-BA87-C75906026CA7}" sibTransId="{E53C155A-E697-4A0E-9345-EA690C37EB7A}"/>
    <dgm:cxn modelId="{5AAC04A3-C9D9-4688-AFE1-C008D2B1EE2F}" srcId="{76A30675-A47E-49AD-87B7-AFF339B196F8}" destId="{05691F39-6AA2-4117-A0E0-AC46723A8009}" srcOrd="0" destOrd="0" parTransId="{8C4D5EA5-505D-4ABA-BB05-6456C40115C9}" sibTransId="{BBB41B9A-FFA8-46A5-8126-1BE1570E0EDB}"/>
    <dgm:cxn modelId="{68C010DF-D20E-4960-9D51-D01DB5249F28}" type="presOf" srcId="{53D576D3-9F2C-47E7-A9A2-1B0C2745185B}" destId="{499C58FF-3E00-4887-9E40-BB645B100995}" srcOrd="1" destOrd="0" presId="urn:microsoft.com/office/officeart/2005/8/layout/vProcess5"/>
    <dgm:cxn modelId="{8E72D480-9E37-43C2-B2A4-CE4DF5868F5A}" type="presOf" srcId="{00857A3F-DED6-4C0E-938D-80E12020CD0F}" destId="{9CAC7F0A-5047-469A-900B-203D871F3033}" srcOrd="0" destOrd="0" presId="urn:microsoft.com/office/officeart/2005/8/layout/vProcess5"/>
    <dgm:cxn modelId="{706A15F3-29A9-4E59-B7EE-DE06B6E0DBB9}" type="presOf" srcId="{BBB41B9A-FFA8-46A5-8126-1BE1570E0EDB}" destId="{3EA945B8-F39C-4B9D-9CDC-B5E28A1F0D70}" srcOrd="0" destOrd="0" presId="urn:microsoft.com/office/officeart/2005/8/layout/vProcess5"/>
    <dgm:cxn modelId="{4313EE89-30AF-44D5-A397-A7AD3B4BB983}" type="presOf" srcId="{53D576D3-9F2C-47E7-A9A2-1B0C2745185B}" destId="{597228BA-C433-4948-B37C-B75B1407858B}" srcOrd="0" destOrd="0" presId="urn:microsoft.com/office/officeart/2005/8/layout/vProcess5"/>
    <dgm:cxn modelId="{D00A0E5C-1C8B-48B6-91DA-F66AEB728D50}" srcId="{76A30675-A47E-49AD-87B7-AFF339B196F8}" destId="{4B56F952-A8D7-4160-B045-5CE3FA15FC44}" srcOrd="1" destOrd="0" parTransId="{C595C7F5-300D-47A3-8CFE-20D4E8B666CD}" sibTransId="{7DA6978A-9FE8-4F08-96EF-324805922C00}"/>
    <dgm:cxn modelId="{BA1593D0-3C03-4DB1-AB0F-BBE1865FC316}" type="presOf" srcId="{05691F39-6AA2-4117-A0E0-AC46723A8009}" destId="{9EB87045-6B8D-479B-A272-89706B289BF2}" srcOrd="1" destOrd="0" presId="urn:microsoft.com/office/officeart/2005/8/layout/vProcess5"/>
    <dgm:cxn modelId="{029807A4-CE5B-4F62-9B3F-674902E0CD82}" type="presOf" srcId="{F82BDE0B-C0E1-4D27-ACB3-50399AC26279}" destId="{4C337CAD-C1D9-42FC-A54C-2854D50F012E}" srcOrd="1" destOrd="0" presId="urn:microsoft.com/office/officeart/2005/8/layout/vProcess5"/>
    <dgm:cxn modelId="{F92653F9-2799-415D-A13D-BAA272104EB3}" type="presOf" srcId="{05691F39-6AA2-4117-A0E0-AC46723A8009}" destId="{D20C92B0-818C-4E97-8CF8-FF9E2BD2637B}" srcOrd="0" destOrd="0" presId="urn:microsoft.com/office/officeart/2005/8/layout/vProcess5"/>
    <dgm:cxn modelId="{77F97C78-A387-4A01-BF2A-7442FCE44084}" type="presOf" srcId="{4B56F952-A8D7-4160-B045-5CE3FA15FC44}" destId="{6535F980-FB4F-4E1D-82E5-11CF5D1A2568}" srcOrd="0" destOrd="0" presId="urn:microsoft.com/office/officeart/2005/8/layout/vProcess5"/>
    <dgm:cxn modelId="{4E92BBB6-684F-4A30-AE28-074F65E64DBB}" type="presOf" srcId="{4B56F952-A8D7-4160-B045-5CE3FA15FC44}" destId="{D7FB58AE-F5CE-4CA0-80F7-71DBD44E14F5}" srcOrd="1" destOrd="0" presId="urn:microsoft.com/office/officeart/2005/8/layout/vProcess5"/>
    <dgm:cxn modelId="{7596D225-87BC-4BDA-A81D-138B5FA2BF07}" type="presOf" srcId="{F82BDE0B-C0E1-4D27-ACB3-50399AC26279}" destId="{AF79701F-8EC7-4FE5-A0E4-3B386AE7384F}" srcOrd="0" destOrd="0" presId="urn:microsoft.com/office/officeart/2005/8/layout/vProcess5"/>
    <dgm:cxn modelId="{22377AFF-59C9-4FDE-8172-34D83B82D57A}" type="presParOf" srcId="{71F7FF2B-5BC2-40FE-A23F-A045B36BE7CF}" destId="{C0C9D7C4-4A64-499E-A611-6F0AF1F166D4}" srcOrd="0" destOrd="0" presId="urn:microsoft.com/office/officeart/2005/8/layout/vProcess5"/>
    <dgm:cxn modelId="{D1D98DE0-77A5-4F44-8CA8-195E7FCEE49A}" type="presParOf" srcId="{71F7FF2B-5BC2-40FE-A23F-A045B36BE7CF}" destId="{D20C92B0-818C-4E97-8CF8-FF9E2BD2637B}" srcOrd="1" destOrd="0" presId="urn:microsoft.com/office/officeart/2005/8/layout/vProcess5"/>
    <dgm:cxn modelId="{E8E56471-F874-4543-B80B-1BF697F31E83}" type="presParOf" srcId="{71F7FF2B-5BC2-40FE-A23F-A045B36BE7CF}" destId="{6535F980-FB4F-4E1D-82E5-11CF5D1A2568}" srcOrd="2" destOrd="0" presId="urn:microsoft.com/office/officeart/2005/8/layout/vProcess5"/>
    <dgm:cxn modelId="{C94AC225-D7C9-40FF-9C7A-A2EAA7D05770}" type="presParOf" srcId="{71F7FF2B-5BC2-40FE-A23F-A045B36BE7CF}" destId="{AF79701F-8EC7-4FE5-A0E4-3B386AE7384F}" srcOrd="3" destOrd="0" presId="urn:microsoft.com/office/officeart/2005/8/layout/vProcess5"/>
    <dgm:cxn modelId="{932ED704-1E8F-4744-B62D-286FA751648C}" type="presParOf" srcId="{71F7FF2B-5BC2-40FE-A23F-A045B36BE7CF}" destId="{F15DFE47-D26B-4930-BCA8-48253C0246D8}" srcOrd="4" destOrd="0" presId="urn:microsoft.com/office/officeart/2005/8/layout/vProcess5"/>
    <dgm:cxn modelId="{04EC7081-8108-4BCC-B683-8DB5951AE3EF}" type="presParOf" srcId="{71F7FF2B-5BC2-40FE-A23F-A045B36BE7CF}" destId="{597228BA-C433-4948-B37C-B75B1407858B}" srcOrd="5" destOrd="0" presId="urn:microsoft.com/office/officeart/2005/8/layout/vProcess5"/>
    <dgm:cxn modelId="{4A4E641F-B46B-4B3F-A220-8284EF35BC4A}" type="presParOf" srcId="{71F7FF2B-5BC2-40FE-A23F-A045B36BE7CF}" destId="{3EA945B8-F39C-4B9D-9CDC-B5E28A1F0D70}" srcOrd="6" destOrd="0" presId="urn:microsoft.com/office/officeart/2005/8/layout/vProcess5"/>
    <dgm:cxn modelId="{84DA3472-877E-49B9-AFBC-7F09989395FC}" type="presParOf" srcId="{71F7FF2B-5BC2-40FE-A23F-A045B36BE7CF}" destId="{4621CA56-70D9-4CAD-A40F-4CA71B038F93}" srcOrd="7" destOrd="0" presId="urn:microsoft.com/office/officeart/2005/8/layout/vProcess5"/>
    <dgm:cxn modelId="{DAD54662-6513-454B-B681-14102EF1EC6E}" type="presParOf" srcId="{71F7FF2B-5BC2-40FE-A23F-A045B36BE7CF}" destId="{53E627B3-E62C-4BAC-BD92-FACDB02944DA}" srcOrd="8" destOrd="0" presId="urn:microsoft.com/office/officeart/2005/8/layout/vProcess5"/>
    <dgm:cxn modelId="{65B05944-5151-45B1-B65E-F0BAEB58A13A}" type="presParOf" srcId="{71F7FF2B-5BC2-40FE-A23F-A045B36BE7CF}" destId="{9CAC7F0A-5047-469A-900B-203D871F3033}" srcOrd="9" destOrd="0" presId="urn:microsoft.com/office/officeart/2005/8/layout/vProcess5"/>
    <dgm:cxn modelId="{17CE6777-FC73-4AC9-937B-70CFE93B0DA3}" type="presParOf" srcId="{71F7FF2B-5BC2-40FE-A23F-A045B36BE7CF}" destId="{9EB87045-6B8D-479B-A272-89706B289BF2}" srcOrd="10" destOrd="0" presId="urn:microsoft.com/office/officeart/2005/8/layout/vProcess5"/>
    <dgm:cxn modelId="{DE706150-D04E-4491-88A8-59F97CEAE617}" type="presParOf" srcId="{71F7FF2B-5BC2-40FE-A23F-A045B36BE7CF}" destId="{D7FB58AE-F5CE-4CA0-80F7-71DBD44E14F5}" srcOrd="11" destOrd="0" presId="urn:microsoft.com/office/officeart/2005/8/layout/vProcess5"/>
    <dgm:cxn modelId="{B8D83E39-537C-4F23-AED0-FFFA8FE1362A}" type="presParOf" srcId="{71F7FF2B-5BC2-40FE-A23F-A045B36BE7CF}" destId="{4C337CAD-C1D9-42FC-A54C-2854D50F012E}" srcOrd="12" destOrd="0" presId="urn:microsoft.com/office/officeart/2005/8/layout/vProcess5"/>
    <dgm:cxn modelId="{F7271A38-DC04-4E24-8330-4147C6D6BA94}" type="presParOf" srcId="{71F7FF2B-5BC2-40FE-A23F-A045B36BE7CF}" destId="{1333C209-88FE-467D-B733-B5FF2033626F}" srcOrd="13" destOrd="0" presId="urn:microsoft.com/office/officeart/2005/8/layout/vProcess5"/>
    <dgm:cxn modelId="{57D8AFA1-257B-4870-8992-8B20B89FE77A}" type="presParOf" srcId="{71F7FF2B-5BC2-40FE-A23F-A045B36BE7CF}" destId="{499C58FF-3E00-4887-9E40-BB645B100995}"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A30675-A47E-49AD-87B7-AFF339B196F8}"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MX"/>
        </a:p>
      </dgm:t>
    </dgm:pt>
    <dgm:pt modelId="{15597C9A-A34B-4975-9090-E1A83A482F02}">
      <dgm:prSet phldrT="[Texto]"/>
      <dgm:spPr/>
      <dgm:t>
        <a:bodyPr/>
        <a:lstStyle/>
        <a:p>
          <a:r>
            <a:rPr lang="es-MX" dirty="0" smtClean="0"/>
            <a:t>Estimar los costos del Proyecto</a:t>
          </a:r>
          <a:endParaRPr lang="es-MX" dirty="0"/>
        </a:p>
      </dgm:t>
    </dgm:pt>
    <dgm:pt modelId="{171C3720-E9A3-47FC-A59C-ABAA833ADC7B}" type="parTrans" cxnId="{B2CD54EA-649E-4234-9F76-81FE10D9B82B}">
      <dgm:prSet/>
      <dgm:spPr/>
      <dgm:t>
        <a:bodyPr/>
        <a:lstStyle/>
        <a:p>
          <a:endParaRPr lang="es-MX"/>
        </a:p>
      </dgm:t>
    </dgm:pt>
    <dgm:pt modelId="{00857A3F-DED6-4C0E-938D-80E12020CD0F}" type="sibTrans" cxnId="{B2CD54EA-649E-4234-9F76-81FE10D9B82B}">
      <dgm:prSet/>
      <dgm:spPr/>
      <dgm:t>
        <a:bodyPr/>
        <a:lstStyle/>
        <a:p>
          <a:endParaRPr lang="es-MX"/>
        </a:p>
      </dgm:t>
    </dgm:pt>
    <dgm:pt modelId="{53D576D3-9F2C-47E7-A9A2-1B0C2745185B}">
      <dgm:prSet phldrT="[Texto]"/>
      <dgm:spPr/>
      <dgm:t>
        <a:bodyPr/>
        <a:lstStyle/>
        <a:p>
          <a:r>
            <a:rPr lang="es-MX" dirty="0" smtClean="0"/>
            <a:t>Determinar el Presupuesto</a:t>
          </a:r>
          <a:endParaRPr lang="es-MX" dirty="0"/>
        </a:p>
      </dgm:t>
    </dgm:pt>
    <dgm:pt modelId="{C92C96F3-4CCB-476E-96BA-CC82B32C52AC}" type="parTrans" cxnId="{8901F23A-3202-4161-8B6D-341094B63BA4}">
      <dgm:prSet/>
      <dgm:spPr/>
      <dgm:t>
        <a:bodyPr/>
        <a:lstStyle/>
        <a:p>
          <a:endParaRPr lang="es-MX"/>
        </a:p>
      </dgm:t>
    </dgm:pt>
    <dgm:pt modelId="{89BC70E5-6425-418A-9724-5F79B494D56C}" type="sibTrans" cxnId="{8901F23A-3202-4161-8B6D-341094B63BA4}">
      <dgm:prSet/>
      <dgm:spPr/>
      <dgm:t>
        <a:bodyPr/>
        <a:lstStyle/>
        <a:p>
          <a:endParaRPr lang="es-MX"/>
        </a:p>
      </dgm:t>
    </dgm:pt>
    <dgm:pt modelId="{8ECECD7E-BD38-4B15-9F58-B4F75523B11E}">
      <dgm:prSet phldrT="[Texto]"/>
      <dgm:spPr/>
      <dgm:t>
        <a:bodyPr/>
        <a:lstStyle/>
        <a:p>
          <a:r>
            <a:rPr lang="es-MX" dirty="0" smtClean="0"/>
            <a:t>Control de Costos</a:t>
          </a:r>
          <a:endParaRPr lang="es-MX" dirty="0"/>
        </a:p>
      </dgm:t>
    </dgm:pt>
    <dgm:pt modelId="{045C8CD7-6894-4210-87E3-0EB2063A8801}" type="parTrans" cxnId="{41683150-E02C-427F-9650-2F489B2DC631}">
      <dgm:prSet/>
      <dgm:spPr/>
      <dgm:t>
        <a:bodyPr/>
        <a:lstStyle/>
        <a:p>
          <a:endParaRPr lang="es-MX"/>
        </a:p>
      </dgm:t>
    </dgm:pt>
    <dgm:pt modelId="{882FDC23-D981-49FB-84E1-FB0238D15F43}" type="sibTrans" cxnId="{41683150-E02C-427F-9650-2F489B2DC631}">
      <dgm:prSet/>
      <dgm:spPr/>
      <dgm:t>
        <a:bodyPr/>
        <a:lstStyle/>
        <a:p>
          <a:endParaRPr lang="es-MX"/>
        </a:p>
      </dgm:t>
    </dgm:pt>
    <dgm:pt modelId="{71F7FF2B-5BC2-40FE-A23F-A045B36BE7CF}" type="pres">
      <dgm:prSet presAssocID="{76A30675-A47E-49AD-87B7-AFF339B196F8}" presName="outerComposite" presStyleCnt="0">
        <dgm:presLayoutVars>
          <dgm:chMax val="5"/>
          <dgm:dir/>
          <dgm:resizeHandles val="exact"/>
        </dgm:presLayoutVars>
      </dgm:prSet>
      <dgm:spPr/>
      <dgm:t>
        <a:bodyPr/>
        <a:lstStyle/>
        <a:p>
          <a:endParaRPr lang="es-MX"/>
        </a:p>
      </dgm:t>
    </dgm:pt>
    <dgm:pt modelId="{C0C9D7C4-4A64-499E-A611-6F0AF1F166D4}" type="pres">
      <dgm:prSet presAssocID="{76A30675-A47E-49AD-87B7-AFF339B196F8}" presName="dummyMaxCanvas" presStyleCnt="0">
        <dgm:presLayoutVars/>
      </dgm:prSet>
      <dgm:spPr/>
      <dgm:t>
        <a:bodyPr/>
        <a:lstStyle/>
        <a:p>
          <a:endParaRPr lang="es-MX"/>
        </a:p>
      </dgm:t>
    </dgm:pt>
    <dgm:pt modelId="{5B5DCE14-BF6E-4F37-B83F-FE81559E8BC7}" type="pres">
      <dgm:prSet presAssocID="{76A30675-A47E-49AD-87B7-AFF339B196F8}" presName="ThreeNodes_1" presStyleLbl="node1" presStyleIdx="0" presStyleCnt="3">
        <dgm:presLayoutVars>
          <dgm:bulletEnabled val="1"/>
        </dgm:presLayoutVars>
      </dgm:prSet>
      <dgm:spPr/>
      <dgm:t>
        <a:bodyPr/>
        <a:lstStyle/>
        <a:p>
          <a:endParaRPr lang="es-MX"/>
        </a:p>
      </dgm:t>
    </dgm:pt>
    <dgm:pt modelId="{51F7DD42-50A1-4512-BA26-F40E038DB984}" type="pres">
      <dgm:prSet presAssocID="{76A30675-A47E-49AD-87B7-AFF339B196F8}" presName="ThreeNodes_2" presStyleLbl="node1" presStyleIdx="1" presStyleCnt="3">
        <dgm:presLayoutVars>
          <dgm:bulletEnabled val="1"/>
        </dgm:presLayoutVars>
      </dgm:prSet>
      <dgm:spPr/>
      <dgm:t>
        <a:bodyPr/>
        <a:lstStyle/>
        <a:p>
          <a:endParaRPr lang="es-MX"/>
        </a:p>
      </dgm:t>
    </dgm:pt>
    <dgm:pt modelId="{98F5C02E-A0F9-4E8D-AECE-DBFC57C24731}" type="pres">
      <dgm:prSet presAssocID="{76A30675-A47E-49AD-87B7-AFF339B196F8}" presName="ThreeNodes_3" presStyleLbl="node1" presStyleIdx="2" presStyleCnt="3">
        <dgm:presLayoutVars>
          <dgm:bulletEnabled val="1"/>
        </dgm:presLayoutVars>
      </dgm:prSet>
      <dgm:spPr/>
      <dgm:t>
        <a:bodyPr/>
        <a:lstStyle/>
        <a:p>
          <a:endParaRPr lang="es-MX"/>
        </a:p>
      </dgm:t>
    </dgm:pt>
    <dgm:pt modelId="{578AE3DB-B1C2-44E6-9536-12BFF806885F}" type="pres">
      <dgm:prSet presAssocID="{76A30675-A47E-49AD-87B7-AFF339B196F8}" presName="ThreeConn_1-2" presStyleLbl="fgAccFollowNode1" presStyleIdx="0" presStyleCnt="2">
        <dgm:presLayoutVars>
          <dgm:bulletEnabled val="1"/>
        </dgm:presLayoutVars>
      </dgm:prSet>
      <dgm:spPr/>
      <dgm:t>
        <a:bodyPr/>
        <a:lstStyle/>
        <a:p>
          <a:endParaRPr lang="es-MX"/>
        </a:p>
      </dgm:t>
    </dgm:pt>
    <dgm:pt modelId="{A8F3F9B3-6BF6-47E0-958B-4A29AA98E86E}" type="pres">
      <dgm:prSet presAssocID="{76A30675-A47E-49AD-87B7-AFF339B196F8}" presName="ThreeConn_2-3" presStyleLbl="fgAccFollowNode1" presStyleIdx="1" presStyleCnt="2">
        <dgm:presLayoutVars>
          <dgm:bulletEnabled val="1"/>
        </dgm:presLayoutVars>
      </dgm:prSet>
      <dgm:spPr/>
      <dgm:t>
        <a:bodyPr/>
        <a:lstStyle/>
        <a:p>
          <a:endParaRPr lang="es-MX"/>
        </a:p>
      </dgm:t>
    </dgm:pt>
    <dgm:pt modelId="{94322E47-1561-40CC-B216-0319D4A0A869}" type="pres">
      <dgm:prSet presAssocID="{76A30675-A47E-49AD-87B7-AFF339B196F8}" presName="ThreeNodes_1_text" presStyleLbl="node1" presStyleIdx="2" presStyleCnt="3">
        <dgm:presLayoutVars>
          <dgm:bulletEnabled val="1"/>
        </dgm:presLayoutVars>
      </dgm:prSet>
      <dgm:spPr/>
      <dgm:t>
        <a:bodyPr/>
        <a:lstStyle/>
        <a:p>
          <a:endParaRPr lang="es-MX"/>
        </a:p>
      </dgm:t>
    </dgm:pt>
    <dgm:pt modelId="{60315C77-2E48-4D9F-8F51-6C8761559F73}" type="pres">
      <dgm:prSet presAssocID="{76A30675-A47E-49AD-87B7-AFF339B196F8}" presName="ThreeNodes_2_text" presStyleLbl="node1" presStyleIdx="2" presStyleCnt="3">
        <dgm:presLayoutVars>
          <dgm:bulletEnabled val="1"/>
        </dgm:presLayoutVars>
      </dgm:prSet>
      <dgm:spPr/>
      <dgm:t>
        <a:bodyPr/>
        <a:lstStyle/>
        <a:p>
          <a:endParaRPr lang="es-MX"/>
        </a:p>
      </dgm:t>
    </dgm:pt>
    <dgm:pt modelId="{57327445-0244-4006-AC12-F1681C0F796B}" type="pres">
      <dgm:prSet presAssocID="{76A30675-A47E-49AD-87B7-AFF339B196F8}" presName="ThreeNodes_3_text" presStyleLbl="node1" presStyleIdx="2" presStyleCnt="3">
        <dgm:presLayoutVars>
          <dgm:bulletEnabled val="1"/>
        </dgm:presLayoutVars>
      </dgm:prSet>
      <dgm:spPr/>
      <dgm:t>
        <a:bodyPr/>
        <a:lstStyle/>
        <a:p>
          <a:endParaRPr lang="es-MX"/>
        </a:p>
      </dgm:t>
    </dgm:pt>
  </dgm:ptLst>
  <dgm:cxnLst>
    <dgm:cxn modelId="{047538EB-C5C5-44D1-ADE1-DDCD415D0649}" type="presOf" srcId="{89BC70E5-6425-418A-9724-5F79B494D56C}" destId="{A8F3F9B3-6BF6-47E0-958B-4A29AA98E86E}" srcOrd="0" destOrd="0" presId="urn:microsoft.com/office/officeart/2005/8/layout/vProcess5"/>
    <dgm:cxn modelId="{DC8FE030-92F6-4BDC-A25D-0B3615A5D1F0}" type="presOf" srcId="{15597C9A-A34B-4975-9090-E1A83A482F02}" destId="{94322E47-1561-40CC-B216-0319D4A0A869}" srcOrd="1" destOrd="0" presId="urn:microsoft.com/office/officeart/2005/8/layout/vProcess5"/>
    <dgm:cxn modelId="{FA41BBB6-255B-41B5-8021-20E1659A1387}" type="presOf" srcId="{8ECECD7E-BD38-4B15-9F58-B4F75523B11E}" destId="{98F5C02E-A0F9-4E8D-AECE-DBFC57C24731}" srcOrd="0" destOrd="0" presId="urn:microsoft.com/office/officeart/2005/8/layout/vProcess5"/>
    <dgm:cxn modelId="{9C8A2659-8756-434F-AE62-B99F30D025DF}" type="presOf" srcId="{53D576D3-9F2C-47E7-A9A2-1B0C2745185B}" destId="{51F7DD42-50A1-4512-BA26-F40E038DB984}" srcOrd="0" destOrd="0" presId="urn:microsoft.com/office/officeart/2005/8/layout/vProcess5"/>
    <dgm:cxn modelId="{28E68032-DEB7-4841-ABEB-67EAB337E08E}" type="presOf" srcId="{76A30675-A47E-49AD-87B7-AFF339B196F8}" destId="{71F7FF2B-5BC2-40FE-A23F-A045B36BE7CF}" srcOrd="0" destOrd="0" presId="urn:microsoft.com/office/officeart/2005/8/layout/vProcess5"/>
    <dgm:cxn modelId="{41683150-E02C-427F-9650-2F489B2DC631}" srcId="{76A30675-A47E-49AD-87B7-AFF339B196F8}" destId="{8ECECD7E-BD38-4B15-9F58-B4F75523B11E}" srcOrd="2" destOrd="0" parTransId="{045C8CD7-6894-4210-87E3-0EB2063A8801}" sibTransId="{882FDC23-D981-49FB-84E1-FB0238D15F43}"/>
    <dgm:cxn modelId="{DEE2936B-2FED-4127-B2D2-36AF4AACE92E}" type="presOf" srcId="{8ECECD7E-BD38-4B15-9F58-B4F75523B11E}" destId="{57327445-0244-4006-AC12-F1681C0F796B}" srcOrd="1" destOrd="0" presId="urn:microsoft.com/office/officeart/2005/8/layout/vProcess5"/>
    <dgm:cxn modelId="{3B4CDE45-76F8-4C10-B7FC-FFFD31894856}" type="presOf" srcId="{00857A3F-DED6-4C0E-938D-80E12020CD0F}" destId="{578AE3DB-B1C2-44E6-9536-12BFF806885F}" srcOrd="0" destOrd="0" presId="urn:microsoft.com/office/officeart/2005/8/layout/vProcess5"/>
    <dgm:cxn modelId="{23FE35CF-9A4A-4F95-8FE1-F886E7E037B4}" type="presOf" srcId="{53D576D3-9F2C-47E7-A9A2-1B0C2745185B}" destId="{60315C77-2E48-4D9F-8F51-6C8761559F73}" srcOrd="1" destOrd="0" presId="urn:microsoft.com/office/officeart/2005/8/layout/vProcess5"/>
    <dgm:cxn modelId="{B2CD54EA-649E-4234-9F76-81FE10D9B82B}" srcId="{76A30675-A47E-49AD-87B7-AFF339B196F8}" destId="{15597C9A-A34B-4975-9090-E1A83A482F02}" srcOrd="0" destOrd="0" parTransId="{171C3720-E9A3-47FC-A59C-ABAA833ADC7B}" sibTransId="{00857A3F-DED6-4C0E-938D-80E12020CD0F}"/>
    <dgm:cxn modelId="{8901F23A-3202-4161-8B6D-341094B63BA4}" srcId="{76A30675-A47E-49AD-87B7-AFF339B196F8}" destId="{53D576D3-9F2C-47E7-A9A2-1B0C2745185B}" srcOrd="1" destOrd="0" parTransId="{C92C96F3-4CCB-476E-96BA-CC82B32C52AC}" sibTransId="{89BC70E5-6425-418A-9724-5F79B494D56C}"/>
    <dgm:cxn modelId="{3FB54903-B71A-42E7-B00B-2B673771EF30}" type="presOf" srcId="{15597C9A-A34B-4975-9090-E1A83A482F02}" destId="{5B5DCE14-BF6E-4F37-B83F-FE81559E8BC7}" srcOrd="0" destOrd="0" presId="urn:microsoft.com/office/officeart/2005/8/layout/vProcess5"/>
    <dgm:cxn modelId="{C9A51F6F-8AD3-4411-99BB-C69E6D0D233B}" type="presParOf" srcId="{71F7FF2B-5BC2-40FE-A23F-A045B36BE7CF}" destId="{C0C9D7C4-4A64-499E-A611-6F0AF1F166D4}" srcOrd="0" destOrd="0" presId="urn:microsoft.com/office/officeart/2005/8/layout/vProcess5"/>
    <dgm:cxn modelId="{F8D2730F-25E9-466A-BC71-102DD0E0A87C}" type="presParOf" srcId="{71F7FF2B-5BC2-40FE-A23F-A045B36BE7CF}" destId="{5B5DCE14-BF6E-4F37-B83F-FE81559E8BC7}" srcOrd="1" destOrd="0" presId="urn:microsoft.com/office/officeart/2005/8/layout/vProcess5"/>
    <dgm:cxn modelId="{5E98BED1-D7DE-42F0-98D2-1D7E41F2351E}" type="presParOf" srcId="{71F7FF2B-5BC2-40FE-A23F-A045B36BE7CF}" destId="{51F7DD42-50A1-4512-BA26-F40E038DB984}" srcOrd="2" destOrd="0" presId="urn:microsoft.com/office/officeart/2005/8/layout/vProcess5"/>
    <dgm:cxn modelId="{13482F0F-75C5-4A0A-A0D9-D83532E3F7D0}" type="presParOf" srcId="{71F7FF2B-5BC2-40FE-A23F-A045B36BE7CF}" destId="{98F5C02E-A0F9-4E8D-AECE-DBFC57C24731}" srcOrd="3" destOrd="0" presId="urn:microsoft.com/office/officeart/2005/8/layout/vProcess5"/>
    <dgm:cxn modelId="{0F9E391B-2B40-487E-92D4-00FEAA67DD0B}" type="presParOf" srcId="{71F7FF2B-5BC2-40FE-A23F-A045B36BE7CF}" destId="{578AE3DB-B1C2-44E6-9536-12BFF806885F}" srcOrd="4" destOrd="0" presId="urn:microsoft.com/office/officeart/2005/8/layout/vProcess5"/>
    <dgm:cxn modelId="{088EE819-1D90-4882-BE88-BF16BA21C4E8}" type="presParOf" srcId="{71F7FF2B-5BC2-40FE-A23F-A045B36BE7CF}" destId="{A8F3F9B3-6BF6-47E0-958B-4A29AA98E86E}" srcOrd="5" destOrd="0" presId="urn:microsoft.com/office/officeart/2005/8/layout/vProcess5"/>
    <dgm:cxn modelId="{7EF8329C-8C64-44C2-B892-1283470A30EE}" type="presParOf" srcId="{71F7FF2B-5BC2-40FE-A23F-A045B36BE7CF}" destId="{94322E47-1561-40CC-B216-0319D4A0A869}" srcOrd="6" destOrd="0" presId="urn:microsoft.com/office/officeart/2005/8/layout/vProcess5"/>
    <dgm:cxn modelId="{3F1E5F6D-2392-4F85-8D17-0E1E1E0BC90A}" type="presParOf" srcId="{71F7FF2B-5BC2-40FE-A23F-A045B36BE7CF}" destId="{60315C77-2E48-4D9F-8F51-6C8761559F73}" srcOrd="7" destOrd="0" presId="urn:microsoft.com/office/officeart/2005/8/layout/vProcess5"/>
    <dgm:cxn modelId="{D61E921B-7720-4AC4-BA71-8214A299E44A}" type="presParOf" srcId="{71F7FF2B-5BC2-40FE-A23F-A045B36BE7CF}" destId="{57327445-0244-4006-AC12-F1681C0F796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48AFB1-5796-4723-AEA9-7FFA7ABA6D9A}"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s-MX"/>
        </a:p>
      </dgm:t>
    </dgm:pt>
    <dgm:pt modelId="{7F911F36-9A7B-4687-AC08-8CC7B7FCD6F7}">
      <dgm:prSet phldrT="[Texto]"/>
      <dgm:spPr/>
      <dgm:t>
        <a:bodyPr/>
        <a:lstStyle/>
        <a:p>
          <a:r>
            <a:rPr lang="es-MX" dirty="0" smtClean="0"/>
            <a:t>Mano de Obra</a:t>
          </a:r>
        </a:p>
      </dgm:t>
    </dgm:pt>
    <dgm:pt modelId="{A1D21F2B-6938-4A3D-9089-F1E249BB9B44}" type="parTrans" cxnId="{25632BF2-063B-4786-9847-59AD47ADF03A}">
      <dgm:prSet/>
      <dgm:spPr/>
      <dgm:t>
        <a:bodyPr/>
        <a:lstStyle/>
        <a:p>
          <a:endParaRPr lang="es-MX"/>
        </a:p>
      </dgm:t>
    </dgm:pt>
    <dgm:pt modelId="{0E3C65C4-C134-4617-89A2-1BCA1EE673F0}" type="sibTrans" cxnId="{25632BF2-063B-4786-9847-59AD47ADF03A}">
      <dgm:prSet/>
      <dgm:spPr/>
      <dgm:t>
        <a:bodyPr/>
        <a:lstStyle/>
        <a:p>
          <a:endParaRPr lang="es-MX"/>
        </a:p>
      </dgm:t>
    </dgm:pt>
    <dgm:pt modelId="{D9E41219-0E27-464C-9896-C6A0DF7A1D6B}">
      <dgm:prSet phldrT="[Texto]"/>
      <dgm:spPr/>
      <dgm:t>
        <a:bodyPr/>
        <a:lstStyle/>
        <a:p>
          <a:r>
            <a:rPr lang="es-MX" dirty="0" smtClean="0"/>
            <a:t>Materiales</a:t>
          </a:r>
          <a:endParaRPr lang="es-MX" dirty="0"/>
        </a:p>
      </dgm:t>
    </dgm:pt>
    <dgm:pt modelId="{D133D273-C730-40CA-817D-DE403C615CB0}" type="parTrans" cxnId="{71924C59-5C49-4C26-8A85-8A33962D88BD}">
      <dgm:prSet/>
      <dgm:spPr/>
      <dgm:t>
        <a:bodyPr/>
        <a:lstStyle/>
        <a:p>
          <a:endParaRPr lang="es-MX"/>
        </a:p>
      </dgm:t>
    </dgm:pt>
    <dgm:pt modelId="{88EE237B-68E8-4D93-A656-449D0223C398}" type="sibTrans" cxnId="{71924C59-5C49-4C26-8A85-8A33962D88BD}">
      <dgm:prSet/>
      <dgm:spPr/>
      <dgm:t>
        <a:bodyPr/>
        <a:lstStyle/>
        <a:p>
          <a:endParaRPr lang="es-MX"/>
        </a:p>
      </dgm:t>
    </dgm:pt>
    <dgm:pt modelId="{408C0243-679A-4CDD-AC9C-20F4650A2CB8}">
      <dgm:prSet phldrT="[Texto]"/>
      <dgm:spPr/>
      <dgm:t>
        <a:bodyPr/>
        <a:lstStyle/>
        <a:p>
          <a:r>
            <a:rPr lang="es-MX" dirty="0" smtClean="0"/>
            <a:t>Equipos</a:t>
          </a:r>
          <a:endParaRPr lang="es-MX" dirty="0"/>
        </a:p>
      </dgm:t>
    </dgm:pt>
    <dgm:pt modelId="{CCDC9798-AB27-4858-B6B4-EDEA8FC531BC}" type="parTrans" cxnId="{B6E8E27E-F4B9-4861-82FD-687AA2DC4B2A}">
      <dgm:prSet/>
      <dgm:spPr/>
      <dgm:t>
        <a:bodyPr/>
        <a:lstStyle/>
        <a:p>
          <a:endParaRPr lang="es-MX"/>
        </a:p>
      </dgm:t>
    </dgm:pt>
    <dgm:pt modelId="{1603DC0D-23D3-4391-8D40-4A7F5DA4B4D1}" type="sibTrans" cxnId="{B6E8E27E-F4B9-4861-82FD-687AA2DC4B2A}">
      <dgm:prSet/>
      <dgm:spPr/>
      <dgm:t>
        <a:bodyPr/>
        <a:lstStyle/>
        <a:p>
          <a:endParaRPr lang="es-MX"/>
        </a:p>
      </dgm:t>
    </dgm:pt>
    <dgm:pt modelId="{6FAE88BA-5C0E-4C92-9E0D-AD8D720F2539}" type="pres">
      <dgm:prSet presAssocID="{6548AFB1-5796-4723-AEA9-7FFA7ABA6D9A}" presName="Name0" presStyleCnt="0">
        <dgm:presLayoutVars>
          <dgm:chMax val="7"/>
          <dgm:chPref val="7"/>
          <dgm:dir/>
        </dgm:presLayoutVars>
      </dgm:prSet>
      <dgm:spPr/>
      <dgm:t>
        <a:bodyPr/>
        <a:lstStyle/>
        <a:p>
          <a:endParaRPr lang="es-MX"/>
        </a:p>
      </dgm:t>
    </dgm:pt>
    <dgm:pt modelId="{CAF30FA4-4F8F-4135-80AF-AD93BAE6DC3A}" type="pres">
      <dgm:prSet presAssocID="{6548AFB1-5796-4723-AEA9-7FFA7ABA6D9A}" presName="Name1" presStyleCnt="0"/>
      <dgm:spPr/>
    </dgm:pt>
    <dgm:pt modelId="{C9465E5E-9400-46C8-8C2C-7E878B905206}" type="pres">
      <dgm:prSet presAssocID="{6548AFB1-5796-4723-AEA9-7FFA7ABA6D9A}" presName="cycle" presStyleCnt="0"/>
      <dgm:spPr/>
    </dgm:pt>
    <dgm:pt modelId="{C0AA1FF1-A963-4F0A-88C2-9B285C114233}" type="pres">
      <dgm:prSet presAssocID="{6548AFB1-5796-4723-AEA9-7FFA7ABA6D9A}" presName="srcNode" presStyleLbl="node1" presStyleIdx="0" presStyleCnt="3"/>
      <dgm:spPr/>
    </dgm:pt>
    <dgm:pt modelId="{8EF82AD5-F57A-4F04-839A-A37CC9942B84}" type="pres">
      <dgm:prSet presAssocID="{6548AFB1-5796-4723-AEA9-7FFA7ABA6D9A}" presName="conn" presStyleLbl="parChTrans1D2" presStyleIdx="0" presStyleCnt="1"/>
      <dgm:spPr/>
      <dgm:t>
        <a:bodyPr/>
        <a:lstStyle/>
        <a:p>
          <a:endParaRPr lang="es-MX"/>
        </a:p>
      </dgm:t>
    </dgm:pt>
    <dgm:pt modelId="{C49045D9-0EFF-43F9-B269-E21904EFA89F}" type="pres">
      <dgm:prSet presAssocID="{6548AFB1-5796-4723-AEA9-7FFA7ABA6D9A}" presName="extraNode" presStyleLbl="node1" presStyleIdx="0" presStyleCnt="3"/>
      <dgm:spPr/>
    </dgm:pt>
    <dgm:pt modelId="{692E43A4-20EE-46CD-9D10-C858851E6D4B}" type="pres">
      <dgm:prSet presAssocID="{6548AFB1-5796-4723-AEA9-7FFA7ABA6D9A}" presName="dstNode" presStyleLbl="node1" presStyleIdx="0" presStyleCnt="3"/>
      <dgm:spPr/>
    </dgm:pt>
    <dgm:pt modelId="{4F207D20-AC00-46DB-A5FE-7910E883D231}" type="pres">
      <dgm:prSet presAssocID="{7F911F36-9A7B-4687-AC08-8CC7B7FCD6F7}" presName="text_1" presStyleLbl="node1" presStyleIdx="0" presStyleCnt="3">
        <dgm:presLayoutVars>
          <dgm:bulletEnabled val="1"/>
        </dgm:presLayoutVars>
      </dgm:prSet>
      <dgm:spPr/>
      <dgm:t>
        <a:bodyPr/>
        <a:lstStyle/>
        <a:p>
          <a:endParaRPr lang="es-MX"/>
        </a:p>
      </dgm:t>
    </dgm:pt>
    <dgm:pt modelId="{9A27281B-1BBC-423D-86DE-4482E120FCDD}" type="pres">
      <dgm:prSet presAssocID="{7F911F36-9A7B-4687-AC08-8CC7B7FCD6F7}" presName="accent_1" presStyleCnt="0"/>
      <dgm:spPr/>
    </dgm:pt>
    <dgm:pt modelId="{0DD356EA-0DD9-4F8E-BE59-2F29634B2CC2}" type="pres">
      <dgm:prSet presAssocID="{7F911F36-9A7B-4687-AC08-8CC7B7FCD6F7}" presName="accentRepeatNode" presStyleLbl="solidFgAcc1" presStyleIdx="0" presStyleCnt="3"/>
      <dgm:spPr/>
    </dgm:pt>
    <dgm:pt modelId="{EBD4D272-5FAE-40D0-91E1-F6203B3ACEAF}" type="pres">
      <dgm:prSet presAssocID="{D9E41219-0E27-464C-9896-C6A0DF7A1D6B}" presName="text_2" presStyleLbl="node1" presStyleIdx="1" presStyleCnt="3">
        <dgm:presLayoutVars>
          <dgm:bulletEnabled val="1"/>
        </dgm:presLayoutVars>
      </dgm:prSet>
      <dgm:spPr/>
      <dgm:t>
        <a:bodyPr/>
        <a:lstStyle/>
        <a:p>
          <a:endParaRPr lang="es-MX"/>
        </a:p>
      </dgm:t>
    </dgm:pt>
    <dgm:pt modelId="{7A44E93A-0EE1-4037-9A81-F083B633B39E}" type="pres">
      <dgm:prSet presAssocID="{D9E41219-0E27-464C-9896-C6A0DF7A1D6B}" presName="accent_2" presStyleCnt="0"/>
      <dgm:spPr/>
    </dgm:pt>
    <dgm:pt modelId="{DD7C0121-9A9B-41CA-9D6A-5877015AD495}" type="pres">
      <dgm:prSet presAssocID="{D9E41219-0E27-464C-9896-C6A0DF7A1D6B}" presName="accentRepeatNode" presStyleLbl="solidFgAcc1" presStyleIdx="1" presStyleCnt="3"/>
      <dgm:spPr/>
    </dgm:pt>
    <dgm:pt modelId="{42AE7E5A-2010-4896-943E-D247AABFF9EA}" type="pres">
      <dgm:prSet presAssocID="{408C0243-679A-4CDD-AC9C-20F4650A2CB8}" presName="text_3" presStyleLbl="node1" presStyleIdx="2" presStyleCnt="3">
        <dgm:presLayoutVars>
          <dgm:bulletEnabled val="1"/>
        </dgm:presLayoutVars>
      </dgm:prSet>
      <dgm:spPr/>
      <dgm:t>
        <a:bodyPr/>
        <a:lstStyle/>
        <a:p>
          <a:endParaRPr lang="es-MX"/>
        </a:p>
      </dgm:t>
    </dgm:pt>
    <dgm:pt modelId="{B2243755-8E8C-44E2-B029-1BDDACEF17FD}" type="pres">
      <dgm:prSet presAssocID="{408C0243-679A-4CDD-AC9C-20F4650A2CB8}" presName="accent_3" presStyleCnt="0"/>
      <dgm:spPr/>
    </dgm:pt>
    <dgm:pt modelId="{0B9C562D-AEF2-4CDF-822D-2B74B0D5268E}" type="pres">
      <dgm:prSet presAssocID="{408C0243-679A-4CDD-AC9C-20F4650A2CB8}" presName="accentRepeatNode" presStyleLbl="solidFgAcc1" presStyleIdx="2" presStyleCnt="3"/>
      <dgm:spPr/>
    </dgm:pt>
  </dgm:ptLst>
  <dgm:cxnLst>
    <dgm:cxn modelId="{024F985B-BC21-4DBB-B947-1813BAD21A97}" type="presOf" srcId="{D9E41219-0E27-464C-9896-C6A0DF7A1D6B}" destId="{EBD4D272-5FAE-40D0-91E1-F6203B3ACEAF}" srcOrd="0" destOrd="0" presId="urn:microsoft.com/office/officeart/2008/layout/VerticalCurvedList"/>
    <dgm:cxn modelId="{71924C59-5C49-4C26-8A85-8A33962D88BD}" srcId="{6548AFB1-5796-4723-AEA9-7FFA7ABA6D9A}" destId="{D9E41219-0E27-464C-9896-C6A0DF7A1D6B}" srcOrd="1" destOrd="0" parTransId="{D133D273-C730-40CA-817D-DE403C615CB0}" sibTransId="{88EE237B-68E8-4D93-A656-449D0223C398}"/>
    <dgm:cxn modelId="{B6E8E27E-F4B9-4861-82FD-687AA2DC4B2A}" srcId="{6548AFB1-5796-4723-AEA9-7FFA7ABA6D9A}" destId="{408C0243-679A-4CDD-AC9C-20F4650A2CB8}" srcOrd="2" destOrd="0" parTransId="{CCDC9798-AB27-4858-B6B4-EDEA8FC531BC}" sibTransId="{1603DC0D-23D3-4391-8D40-4A7F5DA4B4D1}"/>
    <dgm:cxn modelId="{E149AC78-3170-41C2-BBF1-3DC13EE68063}" type="presOf" srcId="{0E3C65C4-C134-4617-89A2-1BCA1EE673F0}" destId="{8EF82AD5-F57A-4F04-839A-A37CC9942B84}" srcOrd="0" destOrd="0" presId="urn:microsoft.com/office/officeart/2008/layout/VerticalCurvedList"/>
    <dgm:cxn modelId="{DDE533FE-5477-4E04-82B3-D5597EC8E8D4}" type="presOf" srcId="{7F911F36-9A7B-4687-AC08-8CC7B7FCD6F7}" destId="{4F207D20-AC00-46DB-A5FE-7910E883D231}" srcOrd="0" destOrd="0" presId="urn:microsoft.com/office/officeart/2008/layout/VerticalCurvedList"/>
    <dgm:cxn modelId="{0A934EF5-CB54-4B7D-95B0-E22CA1A6B695}" type="presOf" srcId="{6548AFB1-5796-4723-AEA9-7FFA7ABA6D9A}" destId="{6FAE88BA-5C0E-4C92-9E0D-AD8D720F2539}" srcOrd="0" destOrd="0" presId="urn:microsoft.com/office/officeart/2008/layout/VerticalCurvedList"/>
    <dgm:cxn modelId="{AF9E6514-EC2F-4DC4-A4D2-F61668E68C7B}" type="presOf" srcId="{408C0243-679A-4CDD-AC9C-20F4650A2CB8}" destId="{42AE7E5A-2010-4896-943E-D247AABFF9EA}" srcOrd="0" destOrd="0" presId="urn:microsoft.com/office/officeart/2008/layout/VerticalCurvedList"/>
    <dgm:cxn modelId="{25632BF2-063B-4786-9847-59AD47ADF03A}" srcId="{6548AFB1-5796-4723-AEA9-7FFA7ABA6D9A}" destId="{7F911F36-9A7B-4687-AC08-8CC7B7FCD6F7}" srcOrd="0" destOrd="0" parTransId="{A1D21F2B-6938-4A3D-9089-F1E249BB9B44}" sibTransId="{0E3C65C4-C134-4617-89A2-1BCA1EE673F0}"/>
    <dgm:cxn modelId="{CE165111-34E6-4772-A34A-40384DCE7E41}" type="presParOf" srcId="{6FAE88BA-5C0E-4C92-9E0D-AD8D720F2539}" destId="{CAF30FA4-4F8F-4135-80AF-AD93BAE6DC3A}" srcOrd="0" destOrd="0" presId="urn:microsoft.com/office/officeart/2008/layout/VerticalCurvedList"/>
    <dgm:cxn modelId="{0CFFEE6B-EA85-4F90-BD02-2849AE4D1F21}" type="presParOf" srcId="{CAF30FA4-4F8F-4135-80AF-AD93BAE6DC3A}" destId="{C9465E5E-9400-46C8-8C2C-7E878B905206}" srcOrd="0" destOrd="0" presId="urn:microsoft.com/office/officeart/2008/layout/VerticalCurvedList"/>
    <dgm:cxn modelId="{115415F2-C65B-453B-929D-28402F89BBC1}" type="presParOf" srcId="{C9465E5E-9400-46C8-8C2C-7E878B905206}" destId="{C0AA1FF1-A963-4F0A-88C2-9B285C114233}" srcOrd="0" destOrd="0" presId="urn:microsoft.com/office/officeart/2008/layout/VerticalCurvedList"/>
    <dgm:cxn modelId="{2A6D0F3F-4532-48E0-83DF-9231DE4B54DF}" type="presParOf" srcId="{C9465E5E-9400-46C8-8C2C-7E878B905206}" destId="{8EF82AD5-F57A-4F04-839A-A37CC9942B84}" srcOrd="1" destOrd="0" presId="urn:microsoft.com/office/officeart/2008/layout/VerticalCurvedList"/>
    <dgm:cxn modelId="{D3580E3A-736C-40BF-BEE8-79C3C1CC7404}" type="presParOf" srcId="{C9465E5E-9400-46C8-8C2C-7E878B905206}" destId="{C49045D9-0EFF-43F9-B269-E21904EFA89F}" srcOrd="2" destOrd="0" presId="urn:microsoft.com/office/officeart/2008/layout/VerticalCurvedList"/>
    <dgm:cxn modelId="{3A0FC93C-ABBF-4A56-B086-2334704C2BD4}" type="presParOf" srcId="{C9465E5E-9400-46C8-8C2C-7E878B905206}" destId="{692E43A4-20EE-46CD-9D10-C858851E6D4B}" srcOrd="3" destOrd="0" presId="urn:microsoft.com/office/officeart/2008/layout/VerticalCurvedList"/>
    <dgm:cxn modelId="{B3B3B733-F63B-468E-8073-ED4C1C1CE863}" type="presParOf" srcId="{CAF30FA4-4F8F-4135-80AF-AD93BAE6DC3A}" destId="{4F207D20-AC00-46DB-A5FE-7910E883D231}" srcOrd="1" destOrd="0" presId="urn:microsoft.com/office/officeart/2008/layout/VerticalCurvedList"/>
    <dgm:cxn modelId="{83E2F244-F6F7-4DB0-AA9A-43264855C8DB}" type="presParOf" srcId="{CAF30FA4-4F8F-4135-80AF-AD93BAE6DC3A}" destId="{9A27281B-1BBC-423D-86DE-4482E120FCDD}" srcOrd="2" destOrd="0" presId="urn:microsoft.com/office/officeart/2008/layout/VerticalCurvedList"/>
    <dgm:cxn modelId="{05F09B8B-08D4-4260-9AA8-829E0BC730EA}" type="presParOf" srcId="{9A27281B-1BBC-423D-86DE-4482E120FCDD}" destId="{0DD356EA-0DD9-4F8E-BE59-2F29634B2CC2}" srcOrd="0" destOrd="0" presId="urn:microsoft.com/office/officeart/2008/layout/VerticalCurvedList"/>
    <dgm:cxn modelId="{29004491-0FEB-4050-A4FD-2251FEAD6B5F}" type="presParOf" srcId="{CAF30FA4-4F8F-4135-80AF-AD93BAE6DC3A}" destId="{EBD4D272-5FAE-40D0-91E1-F6203B3ACEAF}" srcOrd="3" destOrd="0" presId="urn:microsoft.com/office/officeart/2008/layout/VerticalCurvedList"/>
    <dgm:cxn modelId="{DB57A853-B63D-4BB2-8703-5BF659764702}" type="presParOf" srcId="{CAF30FA4-4F8F-4135-80AF-AD93BAE6DC3A}" destId="{7A44E93A-0EE1-4037-9A81-F083B633B39E}" srcOrd="4" destOrd="0" presId="urn:microsoft.com/office/officeart/2008/layout/VerticalCurvedList"/>
    <dgm:cxn modelId="{9A5338D5-6900-4CAA-B1ED-CBF9F5C93451}" type="presParOf" srcId="{7A44E93A-0EE1-4037-9A81-F083B633B39E}" destId="{DD7C0121-9A9B-41CA-9D6A-5877015AD495}" srcOrd="0" destOrd="0" presId="urn:microsoft.com/office/officeart/2008/layout/VerticalCurvedList"/>
    <dgm:cxn modelId="{F3BD616F-3089-42A5-A3FB-297101981E62}" type="presParOf" srcId="{CAF30FA4-4F8F-4135-80AF-AD93BAE6DC3A}" destId="{42AE7E5A-2010-4896-943E-D247AABFF9EA}" srcOrd="5" destOrd="0" presId="urn:microsoft.com/office/officeart/2008/layout/VerticalCurvedList"/>
    <dgm:cxn modelId="{C2D0BFAE-1B05-4B86-8A2F-182CA788AC40}" type="presParOf" srcId="{CAF30FA4-4F8F-4135-80AF-AD93BAE6DC3A}" destId="{B2243755-8E8C-44E2-B029-1BDDACEF17FD}" srcOrd="6" destOrd="0" presId="urn:microsoft.com/office/officeart/2008/layout/VerticalCurvedList"/>
    <dgm:cxn modelId="{0A26C6E0-9D7C-4F6E-AF41-AEE6FE30AB38}" type="presParOf" srcId="{B2243755-8E8C-44E2-B029-1BDDACEF17FD}" destId="{0B9C562D-AEF2-4CDF-822D-2B74B0D5268E}"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A30675-A47E-49AD-87B7-AFF339B196F8}"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s-MX"/>
        </a:p>
      </dgm:t>
    </dgm:pt>
    <dgm:pt modelId="{15597C9A-A34B-4975-9090-E1A83A482F02}">
      <dgm:prSet phldrT="[Texto]"/>
      <dgm:spPr/>
      <dgm:t>
        <a:bodyPr/>
        <a:lstStyle/>
        <a:p>
          <a:r>
            <a:rPr lang="es-MX" dirty="0" smtClean="0"/>
            <a:t>Planificar la Gestión de Calidad</a:t>
          </a:r>
          <a:endParaRPr lang="es-MX" dirty="0"/>
        </a:p>
      </dgm:t>
    </dgm:pt>
    <dgm:pt modelId="{171C3720-E9A3-47FC-A59C-ABAA833ADC7B}" type="parTrans" cxnId="{B2CD54EA-649E-4234-9F76-81FE10D9B82B}">
      <dgm:prSet/>
      <dgm:spPr/>
      <dgm:t>
        <a:bodyPr/>
        <a:lstStyle/>
        <a:p>
          <a:endParaRPr lang="es-MX"/>
        </a:p>
      </dgm:t>
    </dgm:pt>
    <dgm:pt modelId="{00857A3F-DED6-4C0E-938D-80E12020CD0F}" type="sibTrans" cxnId="{B2CD54EA-649E-4234-9F76-81FE10D9B82B}">
      <dgm:prSet/>
      <dgm:spPr/>
      <dgm:t>
        <a:bodyPr/>
        <a:lstStyle/>
        <a:p>
          <a:endParaRPr lang="es-MX"/>
        </a:p>
      </dgm:t>
    </dgm:pt>
    <dgm:pt modelId="{53D576D3-9F2C-47E7-A9A2-1B0C2745185B}">
      <dgm:prSet phldrT="[Texto]"/>
      <dgm:spPr/>
      <dgm:t>
        <a:bodyPr/>
        <a:lstStyle/>
        <a:p>
          <a:r>
            <a:rPr lang="es-MX" dirty="0" smtClean="0"/>
            <a:t>Realizar el Aseguramiento de Calidad</a:t>
          </a:r>
          <a:endParaRPr lang="es-MX" dirty="0"/>
        </a:p>
      </dgm:t>
    </dgm:pt>
    <dgm:pt modelId="{C92C96F3-4CCB-476E-96BA-CC82B32C52AC}" type="parTrans" cxnId="{8901F23A-3202-4161-8B6D-341094B63BA4}">
      <dgm:prSet/>
      <dgm:spPr/>
      <dgm:t>
        <a:bodyPr/>
        <a:lstStyle/>
        <a:p>
          <a:endParaRPr lang="es-MX"/>
        </a:p>
      </dgm:t>
    </dgm:pt>
    <dgm:pt modelId="{89BC70E5-6425-418A-9724-5F79B494D56C}" type="sibTrans" cxnId="{8901F23A-3202-4161-8B6D-341094B63BA4}">
      <dgm:prSet/>
      <dgm:spPr/>
      <dgm:t>
        <a:bodyPr/>
        <a:lstStyle/>
        <a:p>
          <a:endParaRPr lang="es-MX"/>
        </a:p>
      </dgm:t>
    </dgm:pt>
    <dgm:pt modelId="{8ECECD7E-BD38-4B15-9F58-B4F75523B11E}">
      <dgm:prSet phldrT="[Texto]"/>
      <dgm:spPr/>
      <dgm:t>
        <a:bodyPr/>
        <a:lstStyle/>
        <a:p>
          <a:r>
            <a:rPr lang="es-MX" dirty="0" smtClean="0"/>
            <a:t>Control de Calidad</a:t>
          </a:r>
          <a:endParaRPr lang="es-MX" dirty="0"/>
        </a:p>
      </dgm:t>
    </dgm:pt>
    <dgm:pt modelId="{045C8CD7-6894-4210-87E3-0EB2063A8801}" type="parTrans" cxnId="{41683150-E02C-427F-9650-2F489B2DC631}">
      <dgm:prSet/>
      <dgm:spPr/>
      <dgm:t>
        <a:bodyPr/>
        <a:lstStyle/>
        <a:p>
          <a:endParaRPr lang="es-MX"/>
        </a:p>
      </dgm:t>
    </dgm:pt>
    <dgm:pt modelId="{882FDC23-D981-49FB-84E1-FB0238D15F43}" type="sibTrans" cxnId="{41683150-E02C-427F-9650-2F489B2DC631}">
      <dgm:prSet/>
      <dgm:spPr/>
      <dgm:t>
        <a:bodyPr/>
        <a:lstStyle/>
        <a:p>
          <a:endParaRPr lang="es-MX"/>
        </a:p>
      </dgm:t>
    </dgm:pt>
    <dgm:pt modelId="{71F7FF2B-5BC2-40FE-A23F-A045B36BE7CF}" type="pres">
      <dgm:prSet presAssocID="{76A30675-A47E-49AD-87B7-AFF339B196F8}" presName="outerComposite" presStyleCnt="0">
        <dgm:presLayoutVars>
          <dgm:chMax val="5"/>
          <dgm:dir/>
          <dgm:resizeHandles val="exact"/>
        </dgm:presLayoutVars>
      </dgm:prSet>
      <dgm:spPr/>
      <dgm:t>
        <a:bodyPr/>
        <a:lstStyle/>
        <a:p>
          <a:endParaRPr lang="es-MX"/>
        </a:p>
      </dgm:t>
    </dgm:pt>
    <dgm:pt modelId="{C0C9D7C4-4A64-499E-A611-6F0AF1F166D4}" type="pres">
      <dgm:prSet presAssocID="{76A30675-A47E-49AD-87B7-AFF339B196F8}" presName="dummyMaxCanvas" presStyleCnt="0">
        <dgm:presLayoutVars/>
      </dgm:prSet>
      <dgm:spPr/>
      <dgm:t>
        <a:bodyPr/>
        <a:lstStyle/>
        <a:p>
          <a:endParaRPr lang="es-MX"/>
        </a:p>
      </dgm:t>
    </dgm:pt>
    <dgm:pt modelId="{5B5DCE14-BF6E-4F37-B83F-FE81559E8BC7}" type="pres">
      <dgm:prSet presAssocID="{76A30675-A47E-49AD-87B7-AFF339B196F8}" presName="ThreeNodes_1" presStyleLbl="node1" presStyleIdx="0" presStyleCnt="3">
        <dgm:presLayoutVars>
          <dgm:bulletEnabled val="1"/>
        </dgm:presLayoutVars>
      </dgm:prSet>
      <dgm:spPr/>
      <dgm:t>
        <a:bodyPr/>
        <a:lstStyle/>
        <a:p>
          <a:endParaRPr lang="es-MX"/>
        </a:p>
      </dgm:t>
    </dgm:pt>
    <dgm:pt modelId="{51F7DD42-50A1-4512-BA26-F40E038DB984}" type="pres">
      <dgm:prSet presAssocID="{76A30675-A47E-49AD-87B7-AFF339B196F8}" presName="ThreeNodes_2" presStyleLbl="node1" presStyleIdx="1" presStyleCnt="3">
        <dgm:presLayoutVars>
          <dgm:bulletEnabled val="1"/>
        </dgm:presLayoutVars>
      </dgm:prSet>
      <dgm:spPr/>
      <dgm:t>
        <a:bodyPr/>
        <a:lstStyle/>
        <a:p>
          <a:endParaRPr lang="es-MX"/>
        </a:p>
      </dgm:t>
    </dgm:pt>
    <dgm:pt modelId="{98F5C02E-A0F9-4E8D-AECE-DBFC57C24731}" type="pres">
      <dgm:prSet presAssocID="{76A30675-A47E-49AD-87B7-AFF339B196F8}" presName="ThreeNodes_3" presStyleLbl="node1" presStyleIdx="2" presStyleCnt="3">
        <dgm:presLayoutVars>
          <dgm:bulletEnabled val="1"/>
        </dgm:presLayoutVars>
      </dgm:prSet>
      <dgm:spPr/>
      <dgm:t>
        <a:bodyPr/>
        <a:lstStyle/>
        <a:p>
          <a:endParaRPr lang="es-MX"/>
        </a:p>
      </dgm:t>
    </dgm:pt>
    <dgm:pt modelId="{578AE3DB-B1C2-44E6-9536-12BFF806885F}" type="pres">
      <dgm:prSet presAssocID="{76A30675-A47E-49AD-87B7-AFF339B196F8}" presName="ThreeConn_1-2" presStyleLbl="fgAccFollowNode1" presStyleIdx="0" presStyleCnt="2">
        <dgm:presLayoutVars>
          <dgm:bulletEnabled val="1"/>
        </dgm:presLayoutVars>
      </dgm:prSet>
      <dgm:spPr/>
      <dgm:t>
        <a:bodyPr/>
        <a:lstStyle/>
        <a:p>
          <a:endParaRPr lang="es-MX"/>
        </a:p>
      </dgm:t>
    </dgm:pt>
    <dgm:pt modelId="{A8F3F9B3-6BF6-47E0-958B-4A29AA98E86E}" type="pres">
      <dgm:prSet presAssocID="{76A30675-A47E-49AD-87B7-AFF339B196F8}" presName="ThreeConn_2-3" presStyleLbl="fgAccFollowNode1" presStyleIdx="1" presStyleCnt="2">
        <dgm:presLayoutVars>
          <dgm:bulletEnabled val="1"/>
        </dgm:presLayoutVars>
      </dgm:prSet>
      <dgm:spPr/>
      <dgm:t>
        <a:bodyPr/>
        <a:lstStyle/>
        <a:p>
          <a:endParaRPr lang="es-MX"/>
        </a:p>
      </dgm:t>
    </dgm:pt>
    <dgm:pt modelId="{94322E47-1561-40CC-B216-0319D4A0A869}" type="pres">
      <dgm:prSet presAssocID="{76A30675-A47E-49AD-87B7-AFF339B196F8}" presName="ThreeNodes_1_text" presStyleLbl="node1" presStyleIdx="2" presStyleCnt="3">
        <dgm:presLayoutVars>
          <dgm:bulletEnabled val="1"/>
        </dgm:presLayoutVars>
      </dgm:prSet>
      <dgm:spPr/>
      <dgm:t>
        <a:bodyPr/>
        <a:lstStyle/>
        <a:p>
          <a:endParaRPr lang="es-MX"/>
        </a:p>
      </dgm:t>
    </dgm:pt>
    <dgm:pt modelId="{60315C77-2E48-4D9F-8F51-6C8761559F73}" type="pres">
      <dgm:prSet presAssocID="{76A30675-A47E-49AD-87B7-AFF339B196F8}" presName="ThreeNodes_2_text" presStyleLbl="node1" presStyleIdx="2" presStyleCnt="3">
        <dgm:presLayoutVars>
          <dgm:bulletEnabled val="1"/>
        </dgm:presLayoutVars>
      </dgm:prSet>
      <dgm:spPr/>
      <dgm:t>
        <a:bodyPr/>
        <a:lstStyle/>
        <a:p>
          <a:endParaRPr lang="es-MX"/>
        </a:p>
      </dgm:t>
    </dgm:pt>
    <dgm:pt modelId="{57327445-0244-4006-AC12-F1681C0F796B}" type="pres">
      <dgm:prSet presAssocID="{76A30675-A47E-49AD-87B7-AFF339B196F8}" presName="ThreeNodes_3_text" presStyleLbl="node1" presStyleIdx="2" presStyleCnt="3">
        <dgm:presLayoutVars>
          <dgm:bulletEnabled val="1"/>
        </dgm:presLayoutVars>
      </dgm:prSet>
      <dgm:spPr/>
      <dgm:t>
        <a:bodyPr/>
        <a:lstStyle/>
        <a:p>
          <a:endParaRPr lang="es-MX"/>
        </a:p>
      </dgm:t>
    </dgm:pt>
  </dgm:ptLst>
  <dgm:cxnLst>
    <dgm:cxn modelId="{D6FE60E8-8183-4490-976F-9DF26FD8290F}" type="presOf" srcId="{89BC70E5-6425-418A-9724-5F79B494D56C}" destId="{A8F3F9B3-6BF6-47E0-958B-4A29AA98E86E}" srcOrd="0" destOrd="0" presId="urn:microsoft.com/office/officeart/2005/8/layout/vProcess5"/>
    <dgm:cxn modelId="{B2CD54EA-649E-4234-9F76-81FE10D9B82B}" srcId="{76A30675-A47E-49AD-87B7-AFF339B196F8}" destId="{15597C9A-A34B-4975-9090-E1A83A482F02}" srcOrd="0" destOrd="0" parTransId="{171C3720-E9A3-47FC-A59C-ABAA833ADC7B}" sibTransId="{00857A3F-DED6-4C0E-938D-80E12020CD0F}"/>
    <dgm:cxn modelId="{42D40261-F717-4566-9B5C-5D473F66703D}" type="presOf" srcId="{00857A3F-DED6-4C0E-938D-80E12020CD0F}" destId="{578AE3DB-B1C2-44E6-9536-12BFF806885F}" srcOrd="0" destOrd="0" presId="urn:microsoft.com/office/officeart/2005/8/layout/vProcess5"/>
    <dgm:cxn modelId="{77F25F91-624F-4CDB-A30A-7EE3C1A4CE01}" type="presOf" srcId="{53D576D3-9F2C-47E7-A9A2-1B0C2745185B}" destId="{60315C77-2E48-4D9F-8F51-6C8761559F73}" srcOrd="1" destOrd="0" presId="urn:microsoft.com/office/officeart/2005/8/layout/vProcess5"/>
    <dgm:cxn modelId="{C82451B7-6D1B-41DA-B328-BA92FEF32347}" type="presOf" srcId="{15597C9A-A34B-4975-9090-E1A83A482F02}" destId="{5B5DCE14-BF6E-4F37-B83F-FE81559E8BC7}" srcOrd="0" destOrd="0" presId="urn:microsoft.com/office/officeart/2005/8/layout/vProcess5"/>
    <dgm:cxn modelId="{251D0ED4-11EA-49BD-8D3A-07305C942937}" type="presOf" srcId="{8ECECD7E-BD38-4B15-9F58-B4F75523B11E}" destId="{98F5C02E-A0F9-4E8D-AECE-DBFC57C24731}" srcOrd="0" destOrd="0" presId="urn:microsoft.com/office/officeart/2005/8/layout/vProcess5"/>
    <dgm:cxn modelId="{E8082369-1AC1-4D52-9C8A-D1B3B49A360B}" type="presOf" srcId="{15597C9A-A34B-4975-9090-E1A83A482F02}" destId="{94322E47-1561-40CC-B216-0319D4A0A869}" srcOrd="1" destOrd="0" presId="urn:microsoft.com/office/officeart/2005/8/layout/vProcess5"/>
    <dgm:cxn modelId="{49C7B9BC-B864-444E-9020-6D5A3181D30F}" type="presOf" srcId="{76A30675-A47E-49AD-87B7-AFF339B196F8}" destId="{71F7FF2B-5BC2-40FE-A23F-A045B36BE7CF}" srcOrd="0" destOrd="0" presId="urn:microsoft.com/office/officeart/2005/8/layout/vProcess5"/>
    <dgm:cxn modelId="{F1966C4E-A720-4327-8FB4-8F3135A2344F}" type="presOf" srcId="{8ECECD7E-BD38-4B15-9F58-B4F75523B11E}" destId="{57327445-0244-4006-AC12-F1681C0F796B}" srcOrd="1" destOrd="0" presId="urn:microsoft.com/office/officeart/2005/8/layout/vProcess5"/>
    <dgm:cxn modelId="{8901F23A-3202-4161-8B6D-341094B63BA4}" srcId="{76A30675-A47E-49AD-87B7-AFF339B196F8}" destId="{53D576D3-9F2C-47E7-A9A2-1B0C2745185B}" srcOrd="1" destOrd="0" parTransId="{C92C96F3-4CCB-476E-96BA-CC82B32C52AC}" sibTransId="{89BC70E5-6425-418A-9724-5F79B494D56C}"/>
    <dgm:cxn modelId="{41683150-E02C-427F-9650-2F489B2DC631}" srcId="{76A30675-A47E-49AD-87B7-AFF339B196F8}" destId="{8ECECD7E-BD38-4B15-9F58-B4F75523B11E}" srcOrd="2" destOrd="0" parTransId="{045C8CD7-6894-4210-87E3-0EB2063A8801}" sibTransId="{882FDC23-D981-49FB-84E1-FB0238D15F43}"/>
    <dgm:cxn modelId="{ABCFCF7C-64DE-430C-926A-0FEDE6AC78F4}" type="presOf" srcId="{53D576D3-9F2C-47E7-A9A2-1B0C2745185B}" destId="{51F7DD42-50A1-4512-BA26-F40E038DB984}" srcOrd="0" destOrd="0" presId="urn:microsoft.com/office/officeart/2005/8/layout/vProcess5"/>
    <dgm:cxn modelId="{7573D9DA-DDE4-4A2B-A107-930C60404C52}" type="presParOf" srcId="{71F7FF2B-5BC2-40FE-A23F-A045B36BE7CF}" destId="{C0C9D7C4-4A64-499E-A611-6F0AF1F166D4}" srcOrd="0" destOrd="0" presId="urn:microsoft.com/office/officeart/2005/8/layout/vProcess5"/>
    <dgm:cxn modelId="{FD070DBF-0683-497D-86EB-345E3E4441AA}" type="presParOf" srcId="{71F7FF2B-5BC2-40FE-A23F-A045B36BE7CF}" destId="{5B5DCE14-BF6E-4F37-B83F-FE81559E8BC7}" srcOrd="1" destOrd="0" presId="urn:microsoft.com/office/officeart/2005/8/layout/vProcess5"/>
    <dgm:cxn modelId="{10C83B52-2319-4129-A400-751DAAD6BD4C}" type="presParOf" srcId="{71F7FF2B-5BC2-40FE-A23F-A045B36BE7CF}" destId="{51F7DD42-50A1-4512-BA26-F40E038DB984}" srcOrd="2" destOrd="0" presId="urn:microsoft.com/office/officeart/2005/8/layout/vProcess5"/>
    <dgm:cxn modelId="{77E6D8CE-2705-460F-B39A-48F2705222CF}" type="presParOf" srcId="{71F7FF2B-5BC2-40FE-A23F-A045B36BE7CF}" destId="{98F5C02E-A0F9-4E8D-AECE-DBFC57C24731}" srcOrd="3" destOrd="0" presId="urn:microsoft.com/office/officeart/2005/8/layout/vProcess5"/>
    <dgm:cxn modelId="{49194969-AA0B-4CAD-9158-84908C9DA60E}" type="presParOf" srcId="{71F7FF2B-5BC2-40FE-A23F-A045B36BE7CF}" destId="{578AE3DB-B1C2-44E6-9536-12BFF806885F}" srcOrd="4" destOrd="0" presId="urn:microsoft.com/office/officeart/2005/8/layout/vProcess5"/>
    <dgm:cxn modelId="{732F3A83-D2D1-4F64-83C1-0C8F48B34DAF}" type="presParOf" srcId="{71F7FF2B-5BC2-40FE-A23F-A045B36BE7CF}" destId="{A8F3F9B3-6BF6-47E0-958B-4A29AA98E86E}" srcOrd="5" destOrd="0" presId="urn:microsoft.com/office/officeart/2005/8/layout/vProcess5"/>
    <dgm:cxn modelId="{6928EDD9-9A1D-4E7B-B9EA-23FE3624DBD1}" type="presParOf" srcId="{71F7FF2B-5BC2-40FE-A23F-A045B36BE7CF}" destId="{94322E47-1561-40CC-B216-0319D4A0A869}" srcOrd="6" destOrd="0" presId="urn:microsoft.com/office/officeart/2005/8/layout/vProcess5"/>
    <dgm:cxn modelId="{40930F46-6627-4A60-BB80-F4898CECD115}" type="presParOf" srcId="{71F7FF2B-5BC2-40FE-A23F-A045B36BE7CF}" destId="{60315C77-2E48-4D9F-8F51-6C8761559F73}" srcOrd="7" destOrd="0" presId="urn:microsoft.com/office/officeart/2005/8/layout/vProcess5"/>
    <dgm:cxn modelId="{F9802CC4-61A2-401F-8FDF-A242234A0EE7}" type="presParOf" srcId="{71F7FF2B-5BC2-40FE-A23F-A045B36BE7CF}" destId="{57327445-0244-4006-AC12-F1681C0F796B}"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AF63A-4BCD-484E-B207-8E1B3EB3C01A}">
      <dsp:nvSpPr>
        <dsp:cNvPr id="0" name=""/>
        <dsp:cNvSpPr/>
      </dsp:nvSpPr>
      <dsp:spPr>
        <a:xfrm>
          <a:off x="0" y="2240126"/>
          <a:ext cx="8552562"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269F1B-06AC-4BB2-99DB-0D4516D8FAB2}">
      <dsp:nvSpPr>
        <dsp:cNvPr id="0" name=""/>
        <dsp:cNvSpPr/>
      </dsp:nvSpPr>
      <dsp:spPr>
        <a:xfrm>
          <a:off x="513155" y="1280726"/>
          <a:ext cx="7184181" cy="191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545" tIns="0" rIns="271545" bIns="0" numCol="1" spcCol="1270" anchor="ctr" anchorCtr="0">
          <a:noAutofit/>
        </a:bodyPr>
        <a:lstStyle/>
        <a:p>
          <a:pPr lvl="0" algn="just" defTabSz="1066800">
            <a:lnSpc>
              <a:spcPct val="90000"/>
            </a:lnSpc>
            <a:spcBef>
              <a:spcPct val="0"/>
            </a:spcBef>
            <a:spcAft>
              <a:spcPct val="35000"/>
            </a:spcAft>
          </a:pPr>
          <a:r>
            <a:rPr lang="es-MX" sz="2400" u="none" kern="1200" dirty="0" smtClean="0">
              <a:solidFill>
                <a:schemeClr val="tx1"/>
              </a:solidFill>
            </a:rPr>
            <a:t>Desarrollar parámetros de control de la calidad de los procesos constructivos de una infraestructura lineal teniendo en consideración la disminución de desperdicios y alcanzar un mejor nivel de eficiencia, eficacia y calidad. </a:t>
          </a:r>
          <a:endParaRPr lang="es-MX" sz="2400" kern="1200" dirty="0">
            <a:solidFill>
              <a:schemeClr val="tx1"/>
            </a:solidFill>
          </a:endParaRPr>
        </a:p>
      </dsp:txBody>
      <dsp:txXfrm>
        <a:off x="606823" y="1374394"/>
        <a:ext cx="6996845" cy="17314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F1DB1-A5CC-4A41-9FB2-92BA2CCFE4E1}">
      <dsp:nvSpPr>
        <dsp:cNvPr id="0" name=""/>
        <dsp:cNvSpPr/>
      </dsp:nvSpPr>
      <dsp:spPr>
        <a:xfrm>
          <a:off x="0" y="0"/>
          <a:ext cx="5541666" cy="56308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MX" sz="2500" kern="1200" dirty="0" smtClean="0"/>
            <a:t>Identificación de los Riesgos</a:t>
          </a:r>
          <a:endParaRPr lang="es-MX" sz="2500" kern="1200" dirty="0"/>
        </a:p>
      </dsp:txBody>
      <dsp:txXfrm>
        <a:off x="16492" y="16492"/>
        <a:ext cx="4868169" cy="530104"/>
      </dsp:txXfrm>
    </dsp:sp>
    <dsp:sp modelId="{06C82D4E-1A06-41EF-AF87-D29CAE22D8CD}">
      <dsp:nvSpPr>
        <dsp:cNvPr id="0" name=""/>
        <dsp:cNvSpPr/>
      </dsp:nvSpPr>
      <dsp:spPr>
        <a:xfrm>
          <a:off x="413825" y="641294"/>
          <a:ext cx="5541666" cy="563088"/>
        </a:xfrm>
        <a:prstGeom prst="roundRect">
          <a:avLst>
            <a:gd name="adj" fmla="val 10000"/>
          </a:avLst>
        </a:prstGeom>
        <a:gradFill rotWithShape="0">
          <a:gsLst>
            <a:gs pos="0">
              <a:schemeClr val="accent2">
                <a:hueOff val="-3600000"/>
                <a:satOff val="-12501"/>
                <a:lumOff val="15000"/>
                <a:alphaOff val="0"/>
                <a:tint val="50000"/>
                <a:satMod val="300000"/>
              </a:schemeClr>
            </a:gs>
            <a:gs pos="35000">
              <a:schemeClr val="accent2">
                <a:hueOff val="-3600000"/>
                <a:satOff val="-12501"/>
                <a:lumOff val="15000"/>
                <a:alphaOff val="0"/>
                <a:tint val="37000"/>
                <a:satMod val="300000"/>
              </a:schemeClr>
            </a:gs>
            <a:gs pos="100000">
              <a:schemeClr val="accent2">
                <a:hueOff val="-3600000"/>
                <a:satOff val="-12501"/>
                <a:lumOff val="15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MX" sz="2500" kern="1200" dirty="0" smtClean="0"/>
            <a:t>Probabilidad e impacto</a:t>
          </a:r>
          <a:endParaRPr lang="es-MX" sz="2500" kern="1200" dirty="0"/>
        </a:p>
      </dsp:txBody>
      <dsp:txXfrm>
        <a:off x="430317" y="657786"/>
        <a:ext cx="4728849" cy="530104"/>
      </dsp:txXfrm>
    </dsp:sp>
    <dsp:sp modelId="{5760CB0B-2CCC-4AC1-9889-DFC69ED5DDC1}">
      <dsp:nvSpPr>
        <dsp:cNvPr id="0" name=""/>
        <dsp:cNvSpPr/>
      </dsp:nvSpPr>
      <dsp:spPr>
        <a:xfrm>
          <a:off x="827651" y="1282589"/>
          <a:ext cx="5541666" cy="563088"/>
        </a:xfrm>
        <a:prstGeom prst="roundRect">
          <a:avLst>
            <a:gd name="adj" fmla="val 10000"/>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MX" sz="2500" kern="1200" dirty="0" smtClean="0"/>
            <a:t>Niveles de Riesgo</a:t>
          </a:r>
          <a:endParaRPr lang="es-MX" sz="2500" kern="1200" dirty="0"/>
        </a:p>
      </dsp:txBody>
      <dsp:txXfrm>
        <a:off x="844143" y="1299081"/>
        <a:ext cx="4728849" cy="530104"/>
      </dsp:txXfrm>
    </dsp:sp>
    <dsp:sp modelId="{9B6EA2BD-502D-4010-BA81-25EAB65BC850}">
      <dsp:nvSpPr>
        <dsp:cNvPr id="0" name=""/>
        <dsp:cNvSpPr/>
      </dsp:nvSpPr>
      <dsp:spPr>
        <a:xfrm>
          <a:off x="1241477" y="1923884"/>
          <a:ext cx="5541666" cy="563088"/>
        </a:xfrm>
        <a:prstGeom prst="roundRect">
          <a:avLst>
            <a:gd name="adj" fmla="val 10000"/>
          </a:avLst>
        </a:prstGeom>
        <a:gradFill rotWithShape="0">
          <a:gsLst>
            <a:gs pos="0">
              <a:schemeClr val="accent2">
                <a:hueOff val="-10800000"/>
                <a:satOff val="-37502"/>
                <a:lumOff val="45001"/>
                <a:alphaOff val="0"/>
                <a:tint val="50000"/>
                <a:satMod val="300000"/>
              </a:schemeClr>
            </a:gs>
            <a:gs pos="35000">
              <a:schemeClr val="accent2">
                <a:hueOff val="-10800000"/>
                <a:satOff val="-37502"/>
                <a:lumOff val="45001"/>
                <a:alphaOff val="0"/>
                <a:tint val="37000"/>
                <a:satMod val="300000"/>
              </a:schemeClr>
            </a:gs>
            <a:gs pos="100000">
              <a:schemeClr val="accent2">
                <a:hueOff val="-10800000"/>
                <a:satOff val="-37502"/>
                <a:lumOff val="45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MX" sz="2500" kern="1200" dirty="0" smtClean="0"/>
            <a:t>Esquema de Manejo de Riesgo</a:t>
          </a:r>
        </a:p>
      </dsp:txBody>
      <dsp:txXfrm>
        <a:off x="1257969" y="1940376"/>
        <a:ext cx="4728849" cy="530104"/>
      </dsp:txXfrm>
    </dsp:sp>
    <dsp:sp modelId="{877C5CF8-A7A3-494C-A719-15D574337756}">
      <dsp:nvSpPr>
        <dsp:cNvPr id="0" name=""/>
        <dsp:cNvSpPr/>
      </dsp:nvSpPr>
      <dsp:spPr>
        <a:xfrm>
          <a:off x="1655302" y="2565179"/>
          <a:ext cx="5541666" cy="563088"/>
        </a:xfrm>
        <a:prstGeom prst="roundRect">
          <a:avLst>
            <a:gd name="adj" fmla="val 1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MX" sz="2500" kern="1200" dirty="0" smtClean="0"/>
            <a:t>Plan de Respuesta de riesgos</a:t>
          </a:r>
        </a:p>
      </dsp:txBody>
      <dsp:txXfrm>
        <a:off x="1671794" y="2581671"/>
        <a:ext cx="4728849" cy="530104"/>
      </dsp:txXfrm>
    </dsp:sp>
    <dsp:sp modelId="{C9C5EBD4-C520-4B04-BC95-0AC90D7296EB}">
      <dsp:nvSpPr>
        <dsp:cNvPr id="0" name=""/>
        <dsp:cNvSpPr/>
      </dsp:nvSpPr>
      <dsp:spPr>
        <a:xfrm>
          <a:off x="5175658" y="411367"/>
          <a:ext cx="366007" cy="36600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MX" sz="1700" kern="1200"/>
        </a:p>
      </dsp:txBody>
      <dsp:txXfrm>
        <a:off x="5258010" y="411367"/>
        <a:ext cx="201303" cy="275420"/>
      </dsp:txXfrm>
    </dsp:sp>
    <dsp:sp modelId="{B780F7A7-FC39-4034-BD9B-6E598F413F66}">
      <dsp:nvSpPr>
        <dsp:cNvPr id="0" name=""/>
        <dsp:cNvSpPr/>
      </dsp:nvSpPr>
      <dsp:spPr>
        <a:xfrm>
          <a:off x="5589484" y="1052662"/>
          <a:ext cx="366007" cy="366007"/>
        </a:xfrm>
        <a:prstGeom prst="downArrow">
          <a:avLst>
            <a:gd name="adj1" fmla="val 55000"/>
            <a:gd name="adj2" fmla="val 45000"/>
          </a:avLst>
        </a:prstGeom>
        <a:solidFill>
          <a:schemeClr val="accent2">
            <a:tint val="40000"/>
            <a:alpha val="90000"/>
            <a:hueOff val="-4800000"/>
            <a:satOff val="-6498"/>
            <a:lumOff val="5425"/>
            <a:alphaOff val="0"/>
          </a:schemeClr>
        </a:solidFill>
        <a:ln w="9525" cap="flat" cmpd="sng" algn="ctr">
          <a:solidFill>
            <a:schemeClr val="accent2">
              <a:tint val="40000"/>
              <a:alpha val="90000"/>
              <a:hueOff val="-4800000"/>
              <a:satOff val="-6498"/>
              <a:lumOff val="54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MX" sz="1700" kern="1200"/>
        </a:p>
      </dsp:txBody>
      <dsp:txXfrm>
        <a:off x="5671836" y="1052662"/>
        <a:ext cx="201303" cy="275420"/>
      </dsp:txXfrm>
    </dsp:sp>
    <dsp:sp modelId="{0AB56F93-0465-48DC-8307-227CC928DF9C}">
      <dsp:nvSpPr>
        <dsp:cNvPr id="0" name=""/>
        <dsp:cNvSpPr/>
      </dsp:nvSpPr>
      <dsp:spPr>
        <a:xfrm>
          <a:off x="6003310" y="1684572"/>
          <a:ext cx="366007" cy="366007"/>
        </a:xfrm>
        <a:prstGeom prst="downArrow">
          <a:avLst>
            <a:gd name="adj1" fmla="val 55000"/>
            <a:gd name="adj2" fmla="val 45000"/>
          </a:avLst>
        </a:prstGeom>
        <a:solidFill>
          <a:schemeClr val="accent2">
            <a:tint val="40000"/>
            <a:alpha val="90000"/>
            <a:hueOff val="-9600000"/>
            <a:satOff val="-12996"/>
            <a:lumOff val="10850"/>
            <a:alphaOff val="0"/>
          </a:schemeClr>
        </a:solidFill>
        <a:ln w="9525" cap="flat" cmpd="sng" algn="ctr">
          <a:solidFill>
            <a:schemeClr val="accent2">
              <a:tint val="40000"/>
              <a:alpha val="90000"/>
              <a:hueOff val="-9600000"/>
              <a:satOff val="-12996"/>
              <a:lumOff val="10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MX" sz="1700" kern="1200"/>
        </a:p>
      </dsp:txBody>
      <dsp:txXfrm>
        <a:off x="6085662" y="1684572"/>
        <a:ext cx="201303" cy="275420"/>
      </dsp:txXfrm>
    </dsp:sp>
    <dsp:sp modelId="{132D6818-2515-44E7-ACE6-7E6FA8FA12B9}">
      <dsp:nvSpPr>
        <dsp:cNvPr id="0" name=""/>
        <dsp:cNvSpPr/>
      </dsp:nvSpPr>
      <dsp:spPr>
        <a:xfrm>
          <a:off x="6417135" y="2332123"/>
          <a:ext cx="366007" cy="366007"/>
        </a:xfrm>
        <a:prstGeom prst="downArrow">
          <a:avLst>
            <a:gd name="adj1" fmla="val 55000"/>
            <a:gd name="adj2" fmla="val 45000"/>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s-MX" sz="1700" kern="1200"/>
        </a:p>
      </dsp:txBody>
      <dsp:txXfrm>
        <a:off x="6499487" y="2332123"/>
        <a:ext cx="201303" cy="275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F82A3-8ECD-4690-B9CD-F50CAB459473}">
      <dsp:nvSpPr>
        <dsp:cNvPr id="0" name=""/>
        <dsp:cNvSpPr/>
      </dsp:nvSpPr>
      <dsp:spPr>
        <a:xfrm>
          <a:off x="0" y="545535"/>
          <a:ext cx="8052180" cy="13689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u="none" kern="1200" dirty="0" smtClean="0">
              <a:latin typeface="+mj-lt"/>
            </a:rPr>
            <a:t>Describir el proceso de control de una obra de infraestructura lineal, mediante el uso de herramientas y formatos de control durante los procesos de inicio, planificación, ejecución, control y cierre de proyecto. </a:t>
          </a:r>
          <a:endParaRPr lang="es-MX" sz="2000" kern="1200" dirty="0">
            <a:latin typeface="+mj-lt"/>
          </a:endParaRPr>
        </a:p>
      </dsp:txBody>
      <dsp:txXfrm>
        <a:off x="66824" y="612359"/>
        <a:ext cx="7918532" cy="1235252"/>
      </dsp:txXfrm>
    </dsp:sp>
    <dsp:sp modelId="{EA030F35-FB8F-41E4-8DE4-57E200828AA0}">
      <dsp:nvSpPr>
        <dsp:cNvPr id="0" name=""/>
        <dsp:cNvSpPr/>
      </dsp:nvSpPr>
      <dsp:spPr>
        <a:xfrm>
          <a:off x="0" y="2101636"/>
          <a:ext cx="8052180" cy="13689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u="none" kern="1200" smtClean="0">
              <a:latin typeface="+mj-lt"/>
            </a:rPr>
            <a:t>Evaluar la productividad en la construcción en una infraestructura lineal, optimizando el empleo de los recursos.</a:t>
          </a:r>
          <a:endParaRPr lang="es-MX" sz="2000" kern="1200" dirty="0">
            <a:latin typeface="+mj-lt"/>
          </a:endParaRPr>
        </a:p>
      </dsp:txBody>
      <dsp:txXfrm>
        <a:off x="66824" y="2168460"/>
        <a:ext cx="7918532" cy="1235252"/>
      </dsp:txXfrm>
    </dsp:sp>
    <dsp:sp modelId="{AD0AD6AD-F30E-43F1-B350-60F17C27FDA6}">
      <dsp:nvSpPr>
        <dsp:cNvPr id="0" name=""/>
        <dsp:cNvSpPr/>
      </dsp:nvSpPr>
      <dsp:spPr>
        <a:xfrm>
          <a:off x="0" y="3657736"/>
          <a:ext cx="8052180" cy="13689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u="none" kern="1200" dirty="0" smtClean="0">
              <a:latin typeface="+mj-lt"/>
            </a:rPr>
            <a:t>Establecer los procesos aplicables al sistema constructivo para obtener una mejora continua de las actividades desarrolladas e innovación</a:t>
          </a:r>
          <a:endParaRPr lang="es-MX" sz="2000" kern="1200" dirty="0">
            <a:latin typeface="+mj-lt"/>
          </a:endParaRPr>
        </a:p>
      </dsp:txBody>
      <dsp:txXfrm>
        <a:off x="66824" y="3724560"/>
        <a:ext cx="7918532" cy="1235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762BD-91FB-4CF1-818C-9B09A1A584D1}">
      <dsp:nvSpPr>
        <dsp:cNvPr id="0" name=""/>
        <dsp:cNvSpPr/>
      </dsp:nvSpPr>
      <dsp:spPr>
        <a:xfrm>
          <a:off x="0" y="217783"/>
          <a:ext cx="7962901" cy="7224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u="none" kern="1200" smtClean="0"/>
            <a:t>Identificar requisitos</a:t>
          </a:r>
          <a:endParaRPr lang="es-MX" sz="1900" kern="1200" dirty="0"/>
        </a:p>
      </dsp:txBody>
      <dsp:txXfrm>
        <a:off x="35268" y="253051"/>
        <a:ext cx="7892365" cy="651938"/>
      </dsp:txXfrm>
    </dsp:sp>
    <dsp:sp modelId="{36817455-FE40-4E4E-80DA-489C260BAD1F}">
      <dsp:nvSpPr>
        <dsp:cNvPr id="0" name=""/>
        <dsp:cNvSpPr/>
      </dsp:nvSpPr>
      <dsp:spPr>
        <a:xfrm>
          <a:off x="0" y="994978"/>
          <a:ext cx="7962901" cy="7224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u="none" kern="1200" dirty="0" smtClean="0"/>
            <a:t>Abordar las diferentes necesidades, inquietudes y expectativas de los interesados </a:t>
          </a:r>
          <a:endParaRPr lang="es-MX" sz="1900" kern="1200" dirty="0"/>
        </a:p>
      </dsp:txBody>
      <dsp:txXfrm>
        <a:off x="35268" y="1030246"/>
        <a:ext cx="7892365" cy="651938"/>
      </dsp:txXfrm>
    </dsp:sp>
    <dsp:sp modelId="{34A68754-BA97-4D00-9A74-4891ABCBA1AA}">
      <dsp:nvSpPr>
        <dsp:cNvPr id="0" name=""/>
        <dsp:cNvSpPr/>
      </dsp:nvSpPr>
      <dsp:spPr>
        <a:xfrm>
          <a:off x="0" y="1772173"/>
          <a:ext cx="7962901" cy="7224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u="none" kern="1200" smtClean="0"/>
            <a:t>Establecer y mantener comunicación activa entre los interesados</a:t>
          </a:r>
          <a:endParaRPr lang="es-MX" sz="1900" kern="1200" dirty="0"/>
        </a:p>
      </dsp:txBody>
      <dsp:txXfrm>
        <a:off x="35268" y="1807441"/>
        <a:ext cx="7892365" cy="651938"/>
      </dsp:txXfrm>
    </dsp:sp>
    <dsp:sp modelId="{CCEA8BD2-ADCB-49E6-9C88-726411C7E0E9}">
      <dsp:nvSpPr>
        <dsp:cNvPr id="0" name=""/>
        <dsp:cNvSpPr/>
      </dsp:nvSpPr>
      <dsp:spPr>
        <a:xfrm>
          <a:off x="0" y="2549368"/>
          <a:ext cx="7962901" cy="7224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u="none" kern="1200" smtClean="0"/>
            <a:t>Gestionar  a los interesados para cumplir los requisitos del proyecto </a:t>
          </a:r>
          <a:endParaRPr lang="es-MX" sz="1900" kern="1200" dirty="0"/>
        </a:p>
      </dsp:txBody>
      <dsp:txXfrm>
        <a:off x="35268" y="2584636"/>
        <a:ext cx="7892365" cy="651938"/>
      </dsp:txXfrm>
    </dsp:sp>
    <dsp:sp modelId="{195E5D31-99A5-43ED-B57E-370F52687EBF}">
      <dsp:nvSpPr>
        <dsp:cNvPr id="0" name=""/>
        <dsp:cNvSpPr/>
      </dsp:nvSpPr>
      <dsp:spPr>
        <a:xfrm>
          <a:off x="0" y="3326563"/>
          <a:ext cx="7962901" cy="72247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MX" sz="1900" u="none" kern="1200" smtClean="0"/>
            <a:t>Equilibrar las restricciones contrapuestas del proyecto que incluye: el alcance, calidad, cronograma, presupuesto,  recursos, y los riesgos</a:t>
          </a:r>
          <a:endParaRPr lang="es-MX" sz="1900" kern="1200" dirty="0"/>
        </a:p>
      </dsp:txBody>
      <dsp:txXfrm>
        <a:off x="35268" y="3361831"/>
        <a:ext cx="7892365" cy="651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E1F2B-B161-41E8-9A31-4C30D1C6967C}">
      <dsp:nvSpPr>
        <dsp:cNvPr id="0" name=""/>
        <dsp:cNvSpPr/>
      </dsp:nvSpPr>
      <dsp:spPr>
        <a:xfrm>
          <a:off x="0" y="416862"/>
          <a:ext cx="5195248" cy="669948"/>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MX" sz="2400" kern="1200" dirty="0" smtClean="0"/>
            <a:t>Desarrollo del Acta de Constitución del Proyecto .</a:t>
          </a:r>
          <a:endParaRPr lang="es-MX" sz="2400" kern="1200" dirty="0"/>
        </a:p>
      </dsp:txBody>
      <dsp:txXfrm>
        <a:off x="19622" y="436484"/>
        <a:ext cx="5156004" cy="6307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0CFCB-AE3A-440B-95B1-84283FD58D30}">
      <dsp:nvSpPr>
        <dsp:cNvPr id="0" name=""/>
        <dsp:cNvSpPr/>
      </dsp:nvSpPr>
      <dsp:spPr>
        <a:xfrm>
          <a:off x="0" y="0"/>
          <a:ext cx="4876800" cy="89408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t>Planificar la Gestión del Alcance</a:t>
          </a:r>
          <a:endParaRPr lang="es-MX" sz="2400" kern="1200" dirty="0"/>
        </a:p>
      </dsp:txBody>
      <dsp:txXfrm>
        <a:off x="26187" y="26187"/>
        <a:ext cx="3836467" cy="841706"/>
      </dsp:txXfrm>
    </dsp:sp>
    <dsp:sp modelId="{355DD62F-C651-4440-A5A7-611C294EB0CD}">
      <dsp:nvSpPr>
        <dsp:cNvPr id="0" name=""/>
        <dsp:cNvSpPr/>
      </dsp:nvSpPr>
      <dsp:spPr>
        <a:xfrm>
          <a:off x="408432" y="1056640"/>
          <a:ext cx="4876800" cy="894080"/>
        </a:xfrm>
        <a:prstGeom prst="roundRect">
          <a:avLst>
            <a:gd name="adj" fmla="val 10000"/>
          </a:avLst>
        </a:prstGeom>
        <a:gradFill rotWithShape="0">
          <a:gsLst>
            <a:gs pos="0">
              <a:schemeClr val="accent2">
                <a:hueOff val="-4800000"/>
                <a:satOff val="-16668"/>
                <a:lumOff val="20000"/>
                <a:alphaOff val="0"/>
                <a:tint val="50000"/>
                <a:satMod val="300000"/>
              </a:schemeClr>
            </a:gs>
            <a:gs pos="35000">
              <a:schemeClr val="accent2">
                <a:hueOff val="-4800000"/>
                <a:satOff val="-16668"/>
                <a:lumOff val="20000"/>
                <a:alphaOff val="0"/>
                <a:tint val="37000"/>
                <a:satMod val="300000"/>
              </a:schemeClr>
            </a:gs>
            <a:gs pos="100000">
              <a:schemeClr val="accent2">
                <a:hueOff val="-4800000"/>
                <a:satOff val="-16668"/>
                <a:lumOff val="2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t>Recopilar Requisitos</a:t>
          </a:r>
          <a:endParaRPr lang="es-MX" sz="2400" kern="1200" dirty="0"/>
        </a:p>
      </dsp:txBody>
      <dsp:txXfrm>
        <a:off x="434619" y="1082827"/>
        <a:ext cx="3834841" cy="841706"/>
      </dsp:txXfrm>
    </dsp:sp>
    <dsp:sp modelId="{24A46413-1F02-4133-A98A-53E970366698}">
      <dsp:nvSpPr>
        <dsp:cNvPr id="0" name=""/>
        <dsp:cNvSpPr/>
      </dsp:nvSpPr>
      <dsp:spPr>
        <a:xfrm>
          <a:off x="810768" y="2113280"/>
          <a:ext cx="4876800" cy="894080"/>
        </a:xfrm>
        <a:prstGeom prst="roundRect">
          <a:avLst>
            <a:gd name="adj" fmla="val 10000"/>
          </a:avLst>
        </a:prstGeom>
        <a:gradFill rotWithShape="0">
          <a:gsLst>
            <a:gs pos="0">
              <a:schemeClr val="accent2">
                <a:hueOff val="-9600000"/>
                <a:satOff val="-33335"/>
                <a:lumOff val="40001"/>
                <a:alphaOff val="0"/>
                <a:tint val="50000"/>
                <a:satMod val="300000"/>
              </a:schemeClr>
            </a:gs>
            <a:gs pos="35000">
              <a:schemeClr val="accent2">
                <a:hueOff val="-9600000"/>
                <a:satOff val="-33335"/>
                <a:lumOff val="40001"/>
                <a:alphaOff val="0"/>
                <a:tint val="37000"/>
                <a:satMod val="300000"/>
              </a:schemeClr>
            </a:gs>
            <a:gs pos="100000">
              <a:schemeClr val="accent2">
                <a:hueOff val="-9600000"/>
                <a:satOff val="-33335"/>
                <a:lumOff val="4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t>Definir el alcance</a:t>
          </a:r>
          <a:endParaRPr lang="es-MX" sz="2400" kern="1200" dirty="0"/>
        </a:p>
      </dsp:txBody>
      <dsp:txXfrm>
        <a:off x="836955" y="2139467"/>
        <a:ext cx="3840937" cy="841706"/>
      </dsp:txXfrm>
    </dsp:sp>
    <dsp:sp modelId="{DE248B1F-AB9C-4264-9468-E65170B7316B}">
      <dsp:nvSpPr>
        <dsp:cNvPr id="0" name=""/>
        <dsp:cNvSpPr/>
      </dsp:nvSpPr>
      <dsp:spPr>
        <a:xfrm>
          <a:off x="1219200" y="3169919"/>
          <a:ext cx="4876800" cy="894080"/>
        </a:xfrm>
        <a:prstGeom prst="roundRect">
          <a:avLst>
            <a:gd name="adj" fmla="val 1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MX" sz="2400" kern="1200" dirty="0" smtClean="0"/>
            <a:t>Crear el EDT/WBS</a:t>
          </a:r>
          <a:endParaRPr lang="es-MX" sz="2400" kern="1200" dirty="0"/>
        </a:p>
      </dsp:txBody>
      <dsp:txXfrm>
        <a:off x="1245387" y="3196106"/>
        <a:ext cx="3834841" cy="841706"/>
      </dsp:txXfrm>
    </dsp:sp>
    <dsp:sp modelId="{5BAC5182-A714-4D41-A982-6E7BDE03A1C3}">
      <dsp:nvSpPr>
        <dsp:cNvPr id="0" name=""/>
        <dsp:cNvSpPr/>
      </dsp:nvSpPr>
      <dsp:spPr>
        <a:xfrm>
          <a:off x="4295647" y="684783"/>
          <a:ext cx="581152" cy="58115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MX" sz="2700" kern="1200"/>
        </a:p>
      </dsp:txBody>
      <dsp:txXfrm>
        <a:off x="4426406" y="684783"/>
        <a:ext cx="319634" cy="437317"/>
      </dsp:txXfrm>
    </dsp:sp>
    <dsp:sp modelId="{90EA8C6E-BA1D-492B-AECD-FC39FE1526F8}">
      <dsp:nvSpPr>
        <dsp:cNvPr id="0" name=""/>
        <dsp:cNvSpPr/>
      </dsp:nvSpPr>
      <dsp:spPr>
        <a:xfrm>
          <a:off x="4704080" y="1741423"/>
          <a:ext cx="581152" cy="581152"/>
        </a:xfrm>
        <a:prstGeom prst="downArrow">
          <a:avLst>
            <a:gd name="adj1" fmla="val 55000"/>
            <a:gd name="adj2" fmla="val 45000"/>
          </a:avLst>
        </a:prstGeom>
        <a:solidFill>
          <a:schemeClr val="accent2">
            <a:tint val="40000"/>
            <a:alpha val="90000"/>
            <a:hueOff val="-7200000"/>
            <a:satOff val="-9747"/>
            <a:lumOff val="8138"/>
            <a:alphaOff val="0"/>
          </a:schemeClr>
        </a:solidFill>
        <a:ln w="9525" cap="flat" cmpd="sng" algn="ctr">
          <a:solidFill>
            <a:schemeClr val="accent2">
              <a:tint val="40000"/>
              <a:alpha val="90000"/>
              <a:hueOff val="-7200000"/>
              <a:satOff val="-9747"/>
              <a:lumOff val="81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MX" sz="2700" kern="1200"/>
        </a:p>
      </dsp:txBody>
      <dsp:txXfrm>
        <a:off x="4834839" y="1741423"/>
        <a:ext cx="319634" cy="437317"/>
      </dsp:txXfrm>
    </dsp:sp>
    <dsp:sp modelId="{0FF12905-516B-4B8F-B5DC-596CAE903DB0}">
      <dsp:nvSpPr>
        <dsp:cNvPr id="0" name=""/>
        <dsp:cNvSpPr/>
      </dsp:nvSpPr>
      <dsp:spPr>
        <a:xfrm>
          <a:off x="5106415" y="2798064"/>
          <a:ext cx="581152" cy="581152"/>
        </a:xfrm>
        <a:prstGeom prst="downArrow">
          <a:avLst>
            <a:gd name="adj1" fmla="val 55000"/>
            <a:gd name="adj2" fmla="val 45000"/>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s-MX" sz="2700" kern="1200"/>
        </a:p>
      </dsp:txBody>
      <dsp:txXfrm>
        <a:off x="5237174" y="2798064"/>
        <a:ext cx="319634" cy="4373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C92B0-818C-4E97-8CF8-FF9E2BD2637B}">
      <dsp:nvSpPr>
        <dsp:cNvPr id="0" name=""/>
        <dsp:cNvSpPr/>
      </dsp:nvSpPr>
      <dsp:spPr>
        <a:xfrm>
          <a:off x="0" y="0"/>
          <a:ext cx="4693920" cy="73152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Definir las actividades</a:t>
          </a:r>
          <a:endParaRPr lang="es-MX" sz="2000" kern="1200" dirty="0"/>
        </a:p>
      </dsp:txBody>
      <dsp:txXfrm>
        <a:off x="21425" y="21425"/>
        <a:ext cx="3818966" cy="688670"/>
      </dsp:txXfrm>
    </dsp:sp>
    <dsp:sp modelId="{6535F980-FB4F-4E1D-82E5-11CF5D1A2568}">
      <dsp:nvSpPr>
        <dsp:cNvPr id="0" name=""/>
        <dsp:cNvSpPr/>
      </dsp:nvSpPr>
      <dsp:spPr>
        <a:xfrm>
          <a:off x="350520" y="833120"/>
          <a:ext cx="4693920" cy="731520"/>
        </a:xfrm>
        <a:prstGeom prst="roundRect">
          <a:avLst>
            <a:gd name="adj" fmla="val 10000"/>
          </a:avLst>
        </a:prstGeom>
        <a:gradFill rotWithShape="0">
          <a:gsLst>
            <a:gs pos="0">
              <a:schemeClr val="accent2">
                <a:hueOff val="-3600000"/>
                <a:satOff val="-12501"/>
                <a:lumOff val="15000"/>
                <a:alphaOff val="0"/>
                <a:tint val="50000"/>
                <a:satMod val="300000"/>
              </a:schemeClr>
            </a:gs>
            <a:gs pos="35000">
              <a:schemeClr val="accent2">
                <a:hueOff val="-3600000"/>
                <a:satOff val="-12501"/>
                <a:lumOff val="15000"/>
                <a:alphaOff val="0"/>
                <a:tint val="37000"/>
                <a:satMod val="300000"/>
              </a:schemeClr>
            </a:gs>
            <a:gs pos="100000">
              <a:schemeClr val="accent2">
                <a:hueOff val="-3600000"/>
                <a:satOff val="-12501"/>
                <a:lumOff val="15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Secuenciar las actividades</a:t>
          </a:r>
          <a:endParaRPr lang="es-MX" sz="2000" kern="1200" dirty="0"/>
        </a:p>
      </dsp:txBody>
      <dsp:txXfrm>
        <a:off x="371945" y="854545"/>
        <a:ext cx="3825062" cy="688669"/>
      </dsp:txXfrm>
    </dsp:sp>
    <dsp:sp modelId="{AF79701F-8EC7-4FE5-A0E4-3B386AE7384F}">
      <dsp:nvSpPr>
        <dsp:cNvPr id="0" name=""/>
        <dsp:cNvSpPr/>
      </dsp:nvSpPr>
      <dsp:spPr>
        <a:xfrm>
          <a:off x="701039" y="1666240"/>
          <a:ext cx="4693920" cy="731520"/>
        </a:xfrm>
        <a:prstGeom prst="roundRect">
          <a:avLst>
            <a:gd name="adj" fmla="val 10000"/>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Estimar los recursos</a:t>
          </a:r>
          <a:endParaRPr lang="es-MX" sz="2000" kern="1200" dirty="0"/>
        </a:p>
      </dsp:txBody>
      <dsp:txXfrm>
        <a:off x="722464" y="1687665"/>
        <a:ext cx="3825062" cy="688669"/>
      </dsp:txXfrm>
    </dsp:sp>
    <dsp:sp modelId="{F15DFE47-D26B-4930-BCA8-48253C0246D8}">
      <dsp:nvSpPr>
        <dsp:cNvPr id="0" name=""/>
        <dsp:cNvSpPr/>
      </dsp:nvSpPr>
      <dsp:spPr>
        <a:xfrm>
          <a:off x="1051559" y="2499360"/>
          <a:ext cx="4693920" cy="731520"/>
        </a:xfrm>
        <a:prstGeom prst="roundRect">
          <a:avLst>
            <a:gd name="adj" fmla="val 10000"/>
          </a:avLst>
        </a:prstGeom>
        <a:gradFill rotWithShape="0">
          <a:gsLst>
            <a:gs pos="0">
              <a:schemeClr val="accent2">
                <a:hueOff val="-10800000"/>
                <a:satOff val="-37502"/>
                <a:lumOff val="45001"/>
                <a:alphaOff val="0"/>
                <a:tint val="50000"/>
                <a:satMod val="300000"/>
              </a:schemeClr>
            </a:gs>
            <a:gs pos="35000">
              <a:schemeClr val="accent2">
                <a:hueOff val="-10800000"/>
                <a:satOff val="-37502"/>
                <a:lumOff val="45001"/>
                <a:alphaOff val="0"/>
                <a:tint val="37000"/>
                <a:satMod val="300000"/>
              </a:schemeClr>
            </a:gs>
            <a:gs pos="100000">
              <a:schemeClr val="accent2">
                <a:hueOff val="-10800000"/>
                <a:satOff val="-37502"/>
                <a:lumOff val="45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Estimar la Duración de las Actividades</a:t>
          </a:r>
          <a:endParaRPr lang="es-MX" sz="2000" kern="1200" dirty="0"/>
        </a:p>
      </dsp:txBody>
      <dsp:txXfrm>
        <a:off x="1072984" y="2520785"/>
        <a:ext cx="3825062" cy="688669"/>
      </dsp:txXfrm>
    </dsp:sp>
    <dsp:sp modelId="{597228BA-C433-4948-B37C-B75B1407858B}">
      <dsp:nvSpPr>
        <dsp:cNvPr id="0" name=""/>
        <dsp:cNvSpPr/>
      </dsp:nvSpPr>
      <dsp:spPr>
        <a:xfrm>
          <a:off x="1402079" y="3332480"/>
          <a:ext cx="4693920" cy="731520"/>
        </a:xfrm>
        <a:prstGeom prst="roundRect">
          <a:avLst>
            <a:gd name="adj" fmla="val 1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Desarrollo del Cronograma</a:t>
          </a:r>
          <a:endParaRPr lang="es-MX" sz="2000" kern="1200" dirty="0"/>
        </a:p>
      </dsp:txBody>
      <dsp:txXfrm>
        <a:off x="1423504" y="3353905"/>
        <a:ext cx="3825062" cy="688669"/>
      </dsp:txXfrm>
    </dsp:sp>
    <dsp:sp modelId="{3EA945B8-F39C-4B9D-9CDC-B5E28A1F0D70}">
      <dsp:nvSpPr>
        <dsp:cNvPr id="0" name=""/>
        <dsp:cNvSpPr/>
      </dsp:nvSpPr>
      <dsp:spPr>
        <a:xfrm>
          <a:off x="4218432" y="534416"/>
          <a:ext cx="475488" cy="47548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MX" sz="2200" kern="1200"/>
        </a:p>
      </dsp:txBody>
      <dsp:txXfrm>
        <a:off x="4325417" y="534416"/>
        <a:ext cx="261518" cy="357805"/>
      </dsp:txXfrm>
    </dsp:sp>
    <dsp:sp modelId="{4621CA56-70D9-4CAD-A40F-4CA71B038F93}">
      <dsp:nvSpPr>
        <dsp:cNvPr id="0" name=""/>
        <dsp:cNvSpPr/>
      </dsp:nvSpPr>
      <dsp:spPr>
        <a:xfrm>
          <a:off x="4568952" y="1367536"/>
          <a:ext cx="475488" cy="475488"/>
        </a:xfrm>
        <a:prstGeom prst="downArrow">
          <a:avLst>
            <a:gd name="adj1" fmla="val 55000"/>
            <a:gd name="adj2" fmla="val 45000"/>
          </a:avLst>
        </a:prstGeom>
        <a:solidFill>
          <a:schemeClr val="accent2">
            <a:tint val="40000"/>
            <a:alpha val="90000"/>
            <a:hueOff val="-4800000"/>
            <a:satOff val="-6498"/>
            <a:lumOff val="5425"/>
            <a:alphaOff val="0"/>
          </a:schemeClr>
        </a:solidFill>
        <a:ln w="9525" cap="flat" cmpd="sng" algn="ctr">
          <a:solidFill>
            <a:schemeClr val="accent2">
              <a:tint val="40000"/>
              <a:alpha val="90000"/>
              <a:hueOff val="-4800000"/>
              <a:satOff val="-6498"/>
              <a:lumOff val="54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MX" sz="2200" kern="1200"/>
        </a:p>
      </dsp:txBody>
      <dsp:txXfrm>
        <a:off x="4675937" y="1367536"/>
        <a:ext cx="261518" cy="357805"/>
      </dsp:txXfrm>
    </dsp:sp>
    <dsp:sp modelId="{53E627B3-E62C-4BAC-BD92-FACDB02944DA}">
      <dsp:nvSpPr>
        <dsp:cNvPr id="0" name=""/>
        <dsp:cNvSpPr/>
      </dsp:nvSpPr>
      <dsp:spPr>
        <a:xfrm>
          <a:off x="4919472" y="2188464"/>
          <a:ext cx="475488" cy="475488"/>
        </a:xfrm>
        <a:prstGeom prst="downArrow">
          <a:avLst>
            <a:gd name="adj1" fmla="val 55000"/>
            <a:gd name="adj2" fmla="val 45000"/>
          </a:avLst>
        </a:prstGeom>
        <a:solidFill>
          <a:schemeClr val="accent2">
            <a:tint val="40000"/>
            <a:alpha val="90000"/>
            <a:hueOff val="-9600000"/>
            <a:satOff val="-12996"/>
            <a:lumOff val="10850"/>
            <a:alphaOff val="0"/>
          </a:schemeClr>
        </a:solidFill>
        <a:ln w="9525" cap="flat" cmpd="sng" algn="ctr">
          <a:solidFill>
            <a:schemeClr val="accent2">
              <a:tint val="40000"/>
              <a:alpha val="90000"/>
              <a:hueOff val="-9600000"/>
              <a:satOff val="-12996"/>
              <a:lumOff val="1085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MX" sz="2200" kern="1200"/>
        </a:p>
      </dsp:txBody>
      <dsp:txXfrm>
        <a:off x="5026457" y="2188464"/>
        <a:ext cx="261518" cy="357805"/>
      </dsp:txXfrm>
    </dsp:sp>
    <dsp:sp modelId="{9CAC7F0A-5047-469A-900B-203D871F3033}">
      <dsp:nvSpPr>
        <dsp:cNvPr id="0" name=""/>
        <dsp:cNvSpPr/>
      </dsp:nvSpPr>
      <dsp:spPr>
        <a:xfrm>
          <a:off x="5269992" y="3029712"/>
          <a:ext cx="475488" cy="475488"/>
        </a:xfrm>
        <a:prstGeom prst="downArrow">
          <a:avLst>
            <a:gd name="adj1" fmla="val 55000"/>
            <a:gd name="adj2" fmla="val 45000"/>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s-MX" sz="2200" kern="1200"/>
        </a:p>
      </dsp:txBody>
      <dsp:txXfrm>
        <a:off x="5376977" y="3029712"/>
        <a:ext cx="261518" cy="3578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DCE14-BF6E-4F37-B83F-FE81559E8BC7}">
      <dsp:nvSpPr>
        <dsp:cNvPr id="0" name=""/>
        <dsp:cNvSpPr/>
      </dsp:nvSpPr>
      <dsp:spPr>
        <a:xfrm>
          <a:off x="0" y="0"/>
          <a:ext cx="5535257" cy="63081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MX" sz="2600" kern="1200" dirty="0" smtClean="0"/>
            <a:t>Estimar los costos del Proyecto</a:t>
          </a:r>
          <a:endParaRPr lang="es-MX" sz="2600" kern="1200" dirty="0"/>
        </a:p>
      </dsp:txBody>
      <dsp:txXfrm>
        <a:off x="18476" y="18476"/>
        <a:ext cx="4854562" cy="593859"/>
      </dsp:txXfrm>
    </dsp:sp>
    <dsp:sp modelId="{51F7DD42-50A1-4512-BA26-F40E038DB984}">
      <dsp:nvSpPr>
        <dsp:cNvPr id="0" name=""/>
        <dsp:cNvSpPr/>
      </dsp:nvSpPr>
      <dsp:spPr>
        <a:xfrm>
          <a:off x="488405" y="735946"/>
          <a:ext cx="5535257" cy="630811"/>
        </a:xfrm>
        <a:prstGeom prst="roundRect">
          <a:avLst>
            <a:gd name="adj" fmla="val 10000"/>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MX" sz="2600" kern="1200" dirty="0" smtClean="0"/>
            <a:t>Determinar el Presupuesto</a:t>
          </a:r>
          <a:endParaRPr lang="es-MX" sz="2600" kern="1200" dirty="0"/>
        </a:p>
      </dsp:txBody>
      <dsp:txXfrm>
        <a:off x="506881" y="754422"/>
        <a:ext cx="4599873" cy="593859"/>
      </dsp:txXfrm>
    </dsp:sp>
    <dsp:sp modelId="{98F5C02E-A0F9-4E8D-AECE-DBFC57C24731}">
      <dsp:nvSpPr>
        <dsp:cNvPr id="0" name=""/>
        <dsp:cNvSpPr/>
      </dsp:nvSpPr>
      <dsp:spPr>
        <a:xfrm>
          <a:off x="976810" y="1471892"/>
          <a:ext cx="5535257" cy="630811"/>
        </a:xfrm>
        <a:prstGeom prst="roundRect">
          <a:avLst>
            <a:gd name="adj" fmla="val 1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MX" sz="2600" kern="1200" dirty="0" smtClean="0"/>
            <a:t>Control de Costos</a:t>
          </a:r>
          <a:endParaRPr lang="es-MX" sz="2600" kern="1200" dirty="0"/>
        </a:p>
      </dsp:txBody>
      <dsp:txXfrm>
        <a:off x="995286" y="1490368"/>
        <a:ext cx="4599873" cy="593859"/>
      </dsp:txXfrm>
    </dsp:sp>
    <dsp:sp modelId="{578AE3DB-B1C2-44E6-9536-12BFF806885F}">
      <dsp:nvSpPr>
        <dsp:cNvPr id="0" name=""/>
        <dsp:cNvSpPr/>
      </dsp:nvSpPr>
      <dsp:spPr>
        <a:xfrm>
          <a:off x="5125230" y="478365"/>
          <a:ext cx="410027" cy="41002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MX" sz="1900" kern="1200"/>
        </a:p>
      </dsp:txBody>
      <dsp:txXfrm>
        <a:off x="5217486" y="478365"/>
        <a:ext cx="225515" cy="308545"/>
      </dsp:txXfrm>
    </dsp:sp>
    <dsp:sp modelId="{A8F3F9B3-6BF6-47E0-958B-4A29AA98E86E}">
      <dsp:nvSpPr>
        <dsp:cNvPr id="0" name=""/>
        <dsp:cNvSpPr/>
      </dsp:nvSpPr>
      <dsp:spPr>
        <a:xfrm>
          <a:off x="5613635" y="1210106"/>
          <a:ext cx="410027" cy="410027"/>
        </a:xfrm>
        <a:prstGeom prst="downArrow">
          <a:avLst>
            <a:gd name="adj1" fmla="val 55000"/>
            <a:gd name="adj2" fmla="val 45000"/>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MX" sz="1900" kern="1200"/>
        </a:p>
      </dsp:txBody>
      <dsp:txXfrm>
        <a:off x="5705891" y="1210106"/>
        <a:ext cx="225515" cy="3085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82AD5-F57A-4F04-839A-A37CC9942B84}">
      <dsp:nvSpPr>
        <dsp:cNvPr id="0" name=""/>
        <dsp:cNvSpPr/>
      </dsp:nvSpPr>
      <dsp:spPr>
        <a:xfrm>
          <a:off x="-2568370" y="-396407"/>
          <a:ext cx="3066115" cy="3066115"/>
        </a:xfrm>
        <a:prstGeom prst="blockArc">
          <a:avLst>
            <a:gd name="adj1" fmla="val 18900000"/>
            <a:gd name="adj2" fmla="val 2700000"/>
            <a:gd name="adj3" fmla="val 704"/>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207D20-AC00-46DB-A5FE-7910E883D231}">
      <dsp:nvSpPr>
        <dsp:cNvPr id="0" name=""/>
        <dsp:cNvSpPr/>
      </dsp:nvSpPr>
      <dsp:spPr>
        <a:xfrm>
          <a:off x="320001" y="227330"/>
          <a:ext cx="3374194" cy="454660"/>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86"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t>Mano de Obra</a:t>
          </a:r>
        </a:p>
      </dsp:txBody>
      <dsp:txXfrm>
        <a:off x="320001" y="227330"/>
        <a:ext cx="3374194" cy="454660"/>
      </dsp:txXfrm>
    </dsp:sp>
    <dsp:sp modelId="{0DD356EA-0DD9-4F8E-BE59-2F29634B2CC2}">
      <dsp:nvSpPr>
        <dsp:cNvPr id="0" name=""/>
        <dsp:cNvSpPr/>
      </dsp:nvSpPr>
      <dsp:spPr>
        <a:xfrm>
          <a:off x="35838" y="170497"/>
          <a:ext cx="568325" cy="56832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D4D272-5FAE-40D0-91E1-F6203B3ACEAF}">
      <dsp:nvSpPr>
        <dsp:cNvPr id="0" name=""/>
        <dsp:cNvSpPr/>
      </dsp:nvSpPr>
      <dsp:spPr>
        <a:xfrm>
          <a:off x="485270" y="909320"/>
          <a:ext cx="3208925" cy="454660"/>
        </a:xfrm>
        <a:prstGeom prst="rect">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86"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t>Materiales</a:t>
          </a:r>
          <a:endParaRPr lang="es-MX" sz="2400" kern="1200" dirty="0"/>
        </a:p>
      </dsp:txBody>
      <dsp:txXfrm>
        <a:off x="485270" y="909320"/>
        <a:ext cx="3208925" cy="454660"/>
      </dsp:txXfrm>
    </dsp:sp>
    <dsp:sp modelId="{DD7C0121-9A9B-41CA-9D6A-5877015AD495}">
      <dsp:nvSpPr>
        <dsp:cNvPr id="0" name=""/>
        <dsp:cNvSpPr/>
      </dsp:nvSpPr>
      <dsp:spPr>
        <a:xfrm>
          <a:off x="201107" y="852487"/>
          <a:ext cx="568325" cy="568325"/>
        </a:xfrm>
        <a:prstGeom prst="ellipse">
          <a:avLst/>
        </a:prstGeom>
        <a:solidFill>
          <a:schemeClr val="lt1">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sp>
    <dsp:sp modelId="{42AE7E5A-2010-4896-943E-D247AABFF9EA}">
      <dsp:nvSpPr>
        <dsp:cNvPr id="0" name=""/>
        <dsp:cNvSpPr/>
      </dsp:nvSpPr>
      <dsp:spPr>
        <a:xfrm>
          <a:off x="320001" y="1591310"/>
          <a:ext cx="3374194" cy="454660"/>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886" tIns="60960" rIns="60960" bIns="60960" numCol="1" spcCol="1270" anchor="ctr" anchorCtr="0">
          <a:noAutofit/>
        </a:bodyPr>
        <a:lstStyle/>
        <a:p>
          <a:pPr lvl="0" algn="l" defTabSz="1066800">
            <a:lnSpc>
              <a:spcPct val="90000"/>
            </a:lnSpc>
            <a:spcBef>
              <a:spcPct val="0"/>
            </a:spcBef>
            <a:spcAft>
              <a:spcPct val="35000"/>
            </a:spcAft>
          </a:pPr>
          <a:r>
            <a:rPr lang="es-MX" sz="2400" kern="1200" dirty="0" smtClean="0"/>
            <a:t>Equipos</a:t>
          </a:r>
          <a:endParaRPr lang="es-MX" sz="2400" kern="1200" dirty="0"/>
        </a:p>
      </dsp:txBody>
      <dsp:txXfrm>
        <a:off x="320001" y="1591310"/>
        <a:ext cx="3374194" cy="454660"/>
      </dsp:txXfrm>
    </dsp:sp>
    <dsp:sp modelId="{0B9C562D-AEF2-4CDF-822D-2B74B0D5268E}">
      <dsp:nvSpPr>
        <dsp:cNvPr id="0" name=""/>
        <dsp:cNvSpPr/>
      </dsp:nvSpPr>
      <dsp:spPr>
        <a:xfrm>
          <a:off x="35838" y="1534477"/>
          <a:ext cx="568325" cy="568325"/>
        </a:xfrm>
        <a:prstGeom prst="ellipse">
          <a:avLst/>
        </a:prstGeom>
        <a:solidFill>
          <a:schemeClr val="lt1">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DCE14-BF6E-4F37-B83F-FE81559E8BC7}">
      <dsp:nvSpPr>
        <dsp:cNvPr id="0" name=""/>
        <dsp:cNvSpPr/>
      </dsp:nvSpPr>
      <dsp:spPr>
        <a:xfrm>
          <a:off x="0" y="0"/>
          <a:ext cx="5535257" cy="63081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Planificar la Gestión de Calidad</a:t>
          </a:r>
          <a:endParaRPr lang="es-MX" sz="2000" kern="1200" dirty="0"/>
        </a:p>
      </dsp:txBody>
      <dsp:txXfrm>
        <a:off x="18476" y="18476"/>
        <a:ext cx="4854562" cy="593859"/>
      </dsp:txXfrm>
    </dsp:sp>
    <dsp:sp modelId="{51F7DD42-50A1-4512-BA26-F40E038DB984}">
      <dsp:nvSpPr>
        <dsp:cNvPr id="0" name=""/>
        <dsp:cNvSpPr/>
      </dsp:nvSpPr>
      <dsp:spPr>
        <a:xfrm>
          <a:off x="488405" y="735946"/>
          <a:ext cx="5535257" cy="630811"/>
        </a:xfrm>
        <a:prstGeom prst="roundRect">
          <a:avLst>
            <a:gd name="adj" fmla="val 10000"/>
          </a:avLst>
        </a:prstGeom>
        <a:gradFill rotWithShape="0">
          <a:gsLst>
            <a:gs pos="0">
              <a:schemeClr val="accent2">
                <a:hueOff val="-7200000"/>
                <a:satOff val="-25001"/>
                <a:lumOff val="30001"/>
                <a:alphaOff val="0"/>
                <a:tint val="50000"/>
                <a:satMod val="300000"/>
              </a:schemeClr>
            </a:gs>
            <a:gs pos="35000">
              <a:schemeClr val="accent2">
                <a:hueOff val="-7200000"/>
                <a:satOff val="-25001"/>
                <a:lumOff val="30001"/>
                <a:alphaOff val="0"/>
                <a:tint val="37000"/>
                <a:satMod val="300000"/>
              </a:schemeClr>
            </a:gs>
            <a:gs pos="100000">
              <a:schemeClr val="accent2">
                <a:hueOff val="-7200000"/>
                <a:satOff val="-25001"/>
                <a:lumOff val="3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Realizar el Aseguramiento de Calidad</a:t>
          </a:r>
          <a:endParaRPr lang="es-MX" sz="2000" kern="1200" dirty="0"/>
        </a:p>
      </dsp:txBody>
      <dsp:txXfrm>
        <a:off x="506881" y="754422"/>
        <a:ext cx="4599873" cy="593859"/>
      </dsp:txXfrm>
    </dsp:sp>
    <dsp:sp modelId="{98F5C02E-A0F9-4E8D-AECE-DBFC57C24731}">
      <dsp:nvSpPr>
        <dsp:cNvPr id="0" name=""/>
        <dsp:cNvSpPr/>
      </dsp:nvSpPr>
      <dsp:spPr>
        <a:xfrm>
          <a:off x="976810" y="1471892"/>
          <a:ext cx="5535257" cy="630811"/>
        </a:xfrm>
        <a:prstGeom prst="roundRect">
          <a:avLst>
            <a:gd name="adj" fmla="val 10000"/>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Control de Calidad</a:t>
          </a:r>
          <a:endParaRPr lang="es-MX" sz="2000" kern="1200" dirty="0"/>
        </a:p>
      </dsp:txBody>
      <dsp:txXfrm>
        <a:off x="995286" y="1490368"/>
        <a:ext cx="4599873" cy="593859"/>
      </dsp:txXfrm>
    </dsp:sp>
    <dsp:sp modelId="{578AE3DB-B1C2-44E6-9536-12BFF806885F}">
      <dsp:nvSpPr>
        <dsp:cNvPr id="0" name=""/>
        <dsp:cNvSpPr/>
      </dsp:nvSpPr>
      <dsp:spPr>
        <a:xfrm>
          <a:off x="5125230" y="478365"/>
          <a:ext cx="410027" cy="41002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MX" sz="1900" kern="1200"/>
        </a:p>
      </dsp:txBody>
      <dsp:txXfrm>
        <a:off x="5217486" y="478365"/>
        <a:ext cx="225515" cy="308545"/>
      </dsp:txXfrm>
    </dsp:sp>
    <dsp:sp modelId="{A8F3F9B3-6BF6-47E0-958B-4A29AA98E86E}">
      <dsp:nvSpPr>
        <dsp:cNvPr id="0" name=""/>
        <dsp:cNvSpPr/>
      </dsp:nvSpPr>
      <dsp:spPr>
        <a:xfrm>
          <a:off x="5613635" y="1210106"/>
          <a:ext cx="410027" cy="410027"/>
        </a:xfrm>
        <a:prstGeom prst="downArrow">
          <a:avLst>
            <a:gd name="adj1" fmla="val 55000"/>
            <a:gd name="adj2" fmla="val 45000"/>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es-MX" sz="1900" kern="1200"/>
        </a:p>
      </dsp:txBody>
      <dsp:txXfrm>
        <a:off x="5705891" y="1210106"/>
        <a:ext cx="225515" cy="3085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4434999" cy="354966"/>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defRPr sz="1300" u="none">
                <a:latin typeface="Arial" pitchFamily="34" charset="0"/>
              </a:defRPr>
            </a:lvl1pPr>
          </a:lstStyle>
          <a:p>
            <a:pPr>
              <a:defRPr/>
            </a:pPr>
            <a:endParaRPr lang="es-EC" dirty="0"/>
          </a:p>
        </p:txBody>
      </p:sp>
      <p:sp>
        <p:nvSpPr>
          <p:cNvPr id="67587" name="Rectangle 3"/>
          <p:cNvSpPr>
            <a:spLocks noGrp="1" noChangeArrowheads="1"/>
          </p:cNvSpPr>
          <p:nvPr>
            <p:ph type="dt" sz="quarter" idx="1"/>
          </p:nvPr>
        </p:nvSpPr>
        <p:spPr bwMode="auto">
          <a:xfrm>
            <a:off x="5797246" y="0"/>
            <a:ext cx="4434999" cy="354966"/>
          </a:xfrm>
          <a:prstGeom prst="rect">
            <a:avLst/>
          </a:prstGeom>
          <a:noFill/>
          <a:ln w="9525">
            <a:noFill/>
            <a:miter lim="800000"/>
            <a:headEnd/>
            <a:tailEnd/>
          </a:ln>
          <a:effectLst/>
        </p:spPr>
        <p:txBody>
          <a:bodyPr vert="horz" wrap="square" lIns="99039" tIns="49520" rIns="99039" bIns="49520" numCol="1" anchor="t" anchorCtr="0" compatLnSpc="1">
            <a:prstTxWarp prst="textNoShape">
              <a:avLst/>
            </a:prstTxWarp>
          </a:bodyPr>
          <a:lstStyle>
            <a:lvl1pPr algn="r">
              <a:defRPr sz="1300" u="none">
                <a:latin typeface="Arial" pitchFamily="34" charset="0"/>
              </a:defRPr>
            </a:lvl1pPr>
          </a:lstStyle>
          <a:p>
            <a:pPr>
              <a:defRPr/>
            </a:pPr>
            <a:endParaRPr lang="es-EC" dirty="0"/>
          </a:p>
        </p:txBody>
      </p:sp>
      <p:sp>
        <p:nvSpPr>
          <p:cNvPr id="67588" name="Rectangle 4"/>
          <p:cNvSpPr>
            <a:spLocks noGrp="1" noChangeArrowheads="1"/>
          </p:cNvSpPr>
          <p:nvPr>
            <p:ph type="ftr" sz="quarter" idx="2"/>
          </p:nvPr>
        </p:nvSpPr>
        <p:spPr bwMode="auto">
          <a:xfrm>
            <a:off x="0" y="6743103"/>
            <a:ext cx="4434999" cy="354966"/>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defRPr sz="1300" u="none">
                <a:latin typeface="Arial" pitchFamily="34" charset="0"/>
              </a:defRPr>
            </a:lvl1pPr>
          </a:lstStyle>
          <a:p>
            <a:pPr>
              <a:defRPr/>
            </a:pPr>
            <a:endParaRPr lang="es-EC" dirty="0"/>
          </a:p>
        </p:txBody>
      </p:sp>
      <p:sp>
        <p:nvSpPr>
          <p:cNvPr id="67589" name="Rectangle 5"/>
          <p:cNvSpPr>
            <a:spLocks noGrp="1" noChangeArrowheads="1"/>
          </p:cNvSpPr>
          <p:nvPr>
            <p:ph type="sldNum" sz="quarter" idx="3"/>
          </p:nvPr>
        </p:nvSpPr>
        <p:spPr bwMode="auto">
          <a:xfrm>
            <a:off x="5797246" y="6743103"/>
            <a:ext cx="4434999" cy="354966"/>
          </a:xfrm>
          <a:prstGeom prst="rect">
            <a:avLst/>
          </a:prstGeom>
          <a:noFill/>
          <a:ln w="9525">
            <a:noFill/>
            <a:miter lim="800000"/>
            <a:headEnd/>
            <a:tailEnd/>
          </a:ln>
          <a:effectLst/>
        </p:spPr>
        <p:txBody>
          <a:bodyPr vert="horz" wrap="square" lIns="99039" tIns="49520" rIns="99039" bIns="49520" numCol="1" anchor="b" anchorCtr="0" compatLnSpc="1">
            <a:prstTxWarp prst="textNoShape">
              <a:avLst/>
            </a:prstTxWarp>
          </a:bodyPr>
          <a:lstStyle>
            <a:lvl1pPr algn="r">
              <a:defRPr sz="1300" u="none">
                <a:latin typeface="Arial" pitchFamily="34" charset="0"/>
              </a:defRPr>
            </a:lvl1pPr>
          </a:lstStyle>
          <a:p>
            <a:pPr>
              <a:defRPr/>
            </a:pPr>
            <a:fld id="{5B48C32D-2126-47DF-959B-1D1455B0B62A}" type="slidenum">
              <a:rPr lang="es-EC"/>
              <a:pPr>
                <a:defRPr/>
              </a:pPr>
              <a:t>‹Nº›</a:t>
            </a:fld>
            <a:endParaRPr lang="es-EC" dirty="0"/>
          </a:p>
        </p:txBody>
      </p:sp>
    </p:spTree>
    <p:extLst>
      <p:ext uri="{BB962C8B-B14F-4D97-AF65-F5344CB8AC3E}">
        <p14:creationId xmlns:p14="http://schemas.microsoft.com/office/powerpoint/2010/main" val="2264194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434999" cy="356198"/>
          </a:xfrm>
          <a:prstGeom prst="rect">
            <a:avLst/>
          </a:prstGeom>
        </p:spPr>
        <p:txBody>
          <a:bodyPr vert="horz" lIns="99039" tIns="49520" rIns="99039" bIns="49520" rtlCol="0"/>
          <a:lstStyle>
            <a:lvl1pPr algn="l">
              <a:defRPr sz="1300"/>
            </a:lvl1pPr>
          </a:lstStyle>
          <a:p>
            <a:endParaRPr lang="es-MX"/>
          </a:p>
        </p:txBody>
      </p:sp>
      <p:sp>
        <p:nvSpPr>
          <p:cNvPr id="3" name="Marcador de fecha 2"/>
          <p:cNvSpPr>
            <a:spLocks noGrp="1"/>
          </p:cNvSpPr>
          <p:nvPr>
            <p:ph type="dt" idx="1"/>
          </p:nvPr>
        </p:nvSpPr>
        <p:spPr>
          <a:xfrm>
            <a:off x="5797246" y="1"/>
            <a:ext cx="4434999" cy="356198"/>
          </a:xfrm>
          <a:prstGeom prst="rect">
            <a:avLst/>
          </a:prstGeom>
        </p:spPr>
        <p:txBody>
          <a:bodyPr vert="horz" lIns="99039" tIns="49520" rIns="99039" bIns="49520" rtlCol="0"/>
          <a:lstStyle>
            <a:lvl1pPr algn="r">
              <a:defRPr sz="1300"/>
            </a:lvl1pPr>
          </a:lstStyle>
          <a:p>
            <a:fld id="{CE42E919-B204-47C2-A9DB-B9CCE8ED71DA}" type="datetimeFigureOut">
              <a:rPr lang="es-MX" smtClean="0"/>
              <a:t>01/08/2016</a:t>
            </a:fld>
            <a:endParaRPr lang="es-MX"/>
          </a:p>
        </p:txBody>
      </p:sp>
      <p:sp>
        <p:nvSpPr>
          <p:cNvPr id="4" name="Marcador de imagen de diapositiva 3"/>
          <p:cNvSpPr>
            <a:spLocks noGrp="1" noRot="1" noChangeAspect="1"/>
          </p:cNvSpPr>
          <p:nvPr>
            <p:ph type="sldImg" idx="2"/>
          </p:nvPr>
        </p:nvSpPr>
        <p:spPr>
          <a:xfrm>
            <a:off x="3519488" y="889000"/>
            <a:ext cx="3195637" cy="2395538"/>
          </a:xfrm>
          <a:prstGeom prst="rect">
            <a:avLst/>
          </a:prstGeom>
          <a:noFill/>
          <a:ln w="12700">
            <a:solidFill>
              <a:prstClr val="black"/>
            </a:solidFill>
          </a:ln>
        </p:spPr>
        <p:txBody>
          <a:bodyPr vert="horz" lIns="99039" tIns="49520" rIns="99039" bIns="49520" rtlCol="0" anchor="ctr"/>
          <a:lstStyle/>
          <a:p>
            <a:endParaRPr lang="es-MX"/>
          </a:p>
        </p:txBody>
      </p:sp>
      <p:sp>
        <p:nvSpPr>
          <p:cNvPr id="5" name="Marcador de notas 4"/>
          <p:cNvSpPr>
            <a:spLocks noGrp="1"/>
          </p:cNvSpPr>
          <p:nvPr>
            <p:ph type="body" sz="quarter" idx="3"/>
          </p:nvPr>
        </p:nvSpPr>
        <p:spPr>
          <a:xfrm>
            <a:off x="1023462" y="3416538"/>
            <a:ext cx="8187690" cy="2795350"/>
          </a:xfrm>
          <a:prstGeom prst="rect">
            <a:avLst/>
          </a:prstGeom>
        </p:spPr>
        <p:txBody>
          <a:bodyPr vert="horz" lIns="99039" tIns="49520" rIns="99039" bIns="495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6743103"/>
            <a:ext cx="4434999" cy="356197"/>
          </a:xfrm>
          <a:prstGeom prst="rect">
            <a:avLst/>
          </a:prstGeom>
        </p:spPr>
        <p:txBody>
          <a:bodyPr vert="horz" lIns="99039" tIns="49520" rIns="99039" bIns="49520" rtlCol="0" anchor="b"/>
          <a:lstStyle>
            <a:lvl1pPr algn="l">
              <a:defRPr sz="1300"/>
            </a:lvl1pPr>
          </a:lstStyle>
          <a:p>
            <a:endParaRPr lang="es-MX"/>
          </a:p>
        </p:txBody>
      </p:sp>
      <p:sp>
        <p:nvSpPr>
          <p:cNvPr id="7" name="Marcador de número de diapositiva 6"/>
          <p:cNvSpPr>
            <a:spLocks noGrp="1"/>
          </p:cNvSpPr>
          <p:nvPr>
            <p:ph type="sldNum" sz="quarter" idx="5"/>
          </p:nvPr>
        </p:nvSpPr>
        <p:spPr>
          <a:xfrm>
            <a:off x="5797246" y="6743103"/>
            <a:ext cx="4434999" cy="356197"/>
          </a:xfrm>
          <a:prstGeom prst="rect">
            <a:avLst/>
          </a:prstGeom>
        </p:spPr>
        <p:txBody>
          <a:bodyPr vert="horz" lIns="99039" tIns="49520" rIns="99039" bIns="49520" rtlCol="0" anchor="b"/>
          <a:lstStyle>
            <a:lvl1pPr algn="r">
              <a:defRPr sz="1300"/>
            </a:lvl1pPr>
          </a:lstStyle>
          <a:p>
            <a:fld id="{1D076FC5-71AD-4102-8AF5-52462DC6F3DD}" type="slidenum">
              <a:rPr lang="es-MX" smtClean="0"/>
              <a:t>‹Nº›</a:t>
            </a:fld>
            <a:endParaRPr lang="es-MX"/>
          </a:p>
        </p:txBody>
      </p:sp>
    </p:spTree>
    <p:extLst>
      <p:ext uri="{BB962C8B-B14F-4D97-AF65-F5344CB8AC3E}">
        <p14:creationId xmlns:p14="http://schemas.microsoft.com/office/powerpoint/2010/main" val="213204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a:t>
            </a:fld>
            <a:endParaRPr lang="es-MX"/>
          </a:p>
        </p:txBody>
      </p:sp>
    </p:spTree>
    <p:extLst>
      <p:ext uri="{BB962C8B-B14F-4D97-AF65-F5344CB8AC3E}">
        <p14:creationId xmlns:p14="http://schemas.microsoft.com/office/powerpoint/2010/main" val="3425845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10</a:t>
            </a:fld>
            <a:endParaRPr lang="es-MX"/>
          </a:p>
        </p:txBody>
      </p:sp>
    </p:spTree>
    <p:extLst>
      <p:ext uri="{BB962C8B-B14F-4D97-AF65-F5344CB8AC3E}">
        <p14:creationId xmlns:p14="http://schemas.microsoft.com/office/powerpoint/2010/main" val="1622397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11</a:t>
            </a:fld>
            <a:endParaRPr lang="es-MX"/>
          </a:p>
        </p:txBody>
      </p:sp>
    </p:spTree>
    <p:extLst>
      <p:ext uri="{BB962C8B-B14F-4D97-AF65-F5344CB8AC3E}">
        <p14:creationId xmlns:p14="http://schemas.microsoft.com/office/powerpoint/2010/main" val="156346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12</a:t>
            </a:fld>
            <a:endParaRPr lang="es-MX"/>
          </a:p>
        </p:txBody>
      </p:sp>
    </p:spTree>
    <p:extLst>
      <p:ext uri="{BB962C8B-B14F-4D97-AF65-F5344CB8AC3E}">
        <p14:creationId xmlns:p14="http://schemas.microsoft.com/office/powerpoint/2010/main" val="251923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13</a:t>
            </a:fld>
            <a:endParaRPr lang="es-MX"/>
          </a:p>
        </p:txBody>
      </p:sp>
    </p:spTree>
    <p:extLst>
      <p:ext uri="{BB962C8B-B14F-4D97-AF65-F5344CB8AC3E}">
        <p14:creationId xmlns:p14="http://schemas.microsoft.com/office/powerpoint/2010/main" val="3336755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14</a:t>
            </a:fld>
            <a:endParaRPr lang="es-MX"/>
          </a:p>
        </p:txBody>
      </p:sp>
    </p:spTree>
    <p:extLst>
      <p:ext uri="{BB962C8B-B14F-4D97-AF65-F5344CB8AC3E}">
        <p14:creationId xmlns:p14="http://schemas.microsoft.com/office/powerpoint/2010/main" val="349856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15</a:t>
            </a:fld>
            <a:endParaRPr lang="es-MX"/>
          </a:p>
        </p:txBody>
      </p:sp>
    </p:spTree>
    <p:extLst>
      <p:ext uri="{BB962C8B-B14F-4D97-AF65-F5344CB8AC3E}">
        <p14:creationId xmlns:p14="http://schemas.microsoft.com/office/powerpoint/2010/main" val="3968360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16</a:t>
            </a:fld>
            <a:endParaRPr lang="es-MX"/>
          </a:p>
        </p:txBody>
      </p:sp>
    </p:spTree>
    <p:extLst>
      <p:ext uri="{BB962C8B-B14F-4D97-AF65-F5344CB8AC3E}">
        <p14:creationId xmlns:p14="http://schemas.microsoft.com/office/powerpoint/2010/main" val="1256591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17</a:t>
            </a:fld>
            <a:endParaRPr lang="es-MX"/>
          </a:p>
        </p:txBody>
      </p:sp>
    </p:spTree>
    <p:extLst>
      <p:ext uri="{BB962C8B-B14F-4D97-AF65-F5344CB8AC3E}">
        <p14:creationId xmlns:p14="http://schemas.microsoft.com/office/powerpoint/2010/main" val="247080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18</a:t>
            </a:fld>
            <a:endParaRPr lang="es-MX"/>
          </a:p>
        </p:txBody>
      </p:sp>
    </p:spTree>
    <p:extLst>
      <p:ext uri="{BB962C8B-B14F-4D97-AF65-F5344CB8AC3E}">
        <p14:creationId xmlns:p14="http://schemas.microsoft.com/office/powerpoint/2010/main" val="70096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19</a:t>
            </a:fld>
            <a:endParaRPr lang="es-MX"/>
          </a:p>
        </p:txBody>
      </p:sp>
    </p:spTree>
    <p:extLst>
      <p:ext uri="{BB962C8B-B14F-4D97-AF65-F5344CB8AC3E}">
        <p14:creationId xmlns:p14="http://schemas.microsoft.com/office/powerpoint/2010/main" val="109255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a:t>
            </a:fld>
            <a:endParaRPr lang="es-MX"/>
          </a:p>
        </p:txBody>
      </p:sp>
    </p:spTree>
    <p:extLst>
      <p:ext uri="{BB962C8B-B14F-4D97-AF65-F5344CB8AC3E}">
        <p14:creationId xmlns:p14="http://schemas.microsoft.com/office/powerpoint/2010/main" val="3938709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20</a:t>
            </a:fld>
            <a:endParaRPr lang="es-MX"/>
          </a:p>
        </p:txBody>
      </p:sp>
    </p:spTree>
    <p:extLst>
      <p:ext uri="{BB962C8B-B14F-4D97-AF65-F5344CB8AC3E}">
        <p14:creationId xmlns:p14="http://schemas.microsoft.com/office/powerpoint/2010/main" val="3126730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21</a:t>
            </a:fld>
            <a:endParaRPr lang="es-MX"/>
          </a:p>
        </p:txBody>
      </p:sp>
    </p:spTree>
    <p:extLst>
      <p:ext uri="{BB962C8B-B14F-4D97-AF65-F5344CB8AC3E}">
        <p14:creationId xmlns:p14="http://schemas.microsoft.com/office/powerpoint/2010/main" val="3555434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22</a:t>
            </a:fld>
            <a:endParaRPr lang="es-MX"/>
          </a:p>
        </p:txBody>
      </p:sp>
    </p:spTree>
    <p:extLst>
      <p:ext uri="{BB962C8B-B14F-4D97-AF65-F5344CB8AC3E}">
        <p14:creationId xmlns:p14="http://schemas.microsoft.com/office/powerpoint/2010/main" val="2772603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23</a:t>
            </a:fld>
            <a:endParaRPr lang="es-MX"/>
          </a:p>
        </p:txBody>
      </p:sp>
    </p:spTree>
    <p:extLst>
      <p:ext uri="{BB962C8B-B14F-4D97-AF65-F5344CB8AC3E}">
        <p14:creationId xmlns:p14="http://schemas.microsoft.com/office/powerpoint/2010/main" val="2250194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24</a:t>
            </a:fld>
            <a:endParaRPr lang="es-MX"/>
          </a:p>
        </p:txBody>
      </p:sp>
    </p:spTree>
    <p:extLst>
      <p:ext uri="{BB962C8B-B14F-4D97-AF65-F5344CB8AC3E}">
        <p14:creationId xmlns:p14="http://schemas.microsoft.com/office/powerpoint/2010/main" val="4001301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25</a:t>
            </a:fld>
            <a:endParaRPr lang="es-MX"/>
          </a:p>
        </p:txBody>
      </p:sp>
    </p:spTree>
    <p:extLst>
      <p:ext uri="{BB962C8B-B14F-4D97-AF65-F5344CB8AC3E}">
        <p14:creationId xmlns:p14="http://schemas.microsoft.com/office/powerpoint/2010/main" val="2805617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26</a:t>
            </a:fld>
            <a:endParaRPr lang="es-MX"/>
          </a:p>
        </p:txBody>
      </p:sp>
    </p:spTree>
    <p:extLst>
      <p:ext uri="{BB962C8B-B14F-4D97-AF65-F5344CB8AC3E}">
        <p14:creationId xmlns:p14="http://schemas.microsoft.com/office/powerpoint/2010/main" val="1961831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27</a:t>
            </a:fld>
            <a:endParaRPr lang="es-MX"/>
          </a:p>
        </p:txBody>
      </p:sp>
    </p:spTree>
    <p:extLst>
      <p:ext uri="{BB962C8B-B14F-4D97-AF65-F5344CB8AC3E}">
        <p14:creationId xmlns:p14="http://schemas.microsoft.com/office/powerpoint/2010/main" val="3288069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28</a:t>
            </a:fld>
            <a:endParaRPr lang="es-MX"/>
          </a:p>
        </p:txBody>
      </p:sp>
    </p:spTree>
    <p:extLst>
      <p:ext uri="{BB962C8B-B14F-4D97-AF65-F5344CB8AC3E}">
        <p14:creationId xmlns:p14="http://schemas.microsoft.com/office/powerpoint/2010/main" val="3930400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29</a:t>
            </a:fld>
            <a:endParaRPr lang="es-MX"/>
          </a:p>
        </p:txBody>
      </p:sp>
    </p:spTree>
    <p:extLst>
      <p:ext uri="{BB962C8B-B14F-4D97-AF65-F5344CB8AC3E}">
        <p14:creationId xmlns:p14="http://schemas.microsoft.com/office/powerpoint/2010/main" val="16648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a:t>
            </a:fld>
            <a:endParaRPr lang="es-MX"/>
          </a:p>
        </p:txBody>
      </p:sp>
    </p:spTree>
    <p:extLst>
      <p:ext uri="{BB962C8B-B14F-4D97-AF65-F5344CB8AC3E}">
        <p14:creationId xmlns:p14="http://schemas.microsoft.com/office/powerpoint/2010/main" val="3902732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30</a:t>
            </a:fld>
            <a:endParaRPr lang="es-MX"/>
          </a:p>
        </p:txBody>
      </p:sp>
    </p:spTree>
    <p:extLst>
      <p:ext uri="{BB962C8B-B14F-4D97-AF65-F5344CB8AC3E}">
        <p14:creationId xmlns:p14="http://schemas.microsoft.com/office/powerpoint/2010/main" val="2949705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31</a:t>
            </a:fld>
            <a:endParaRPr lang="es-MX"/>
          </a:p>
        </p:txBody>
      </p:sp>
    </p:spTree>
    <p:extLst>
      <p:ext uri="{BB962C8B-B14F-4D97-AF65-F5344CB8AC3E}">
        <p14:creationId xmlns:p14="http://schemas.microsoft.com/office/powerpoint/2010/main" val="2386585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32</a:t>
            </a:fld>
            <a:endParaRPr lang="es-MX"/>
          </a:p>
        </p:txBody>
      </p:sp>
    </p:spTree>
    <p:extLst>
      <p:ext uri="{BB962C8B-B14F-4D97-AF65-F5344CB8AC3E}">
        <p14:creationId xmlns:p14="http://schemas.microsoft.com/office/powerpoint/2010/main" val="4119133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33</a:t>
            </a:fld>
            <a:endParaRPr lang="es-MX"/>
          </a:p>
        </p:txBody>
      </p:sp>
    </p:spTree>
    <p:extLst>
      <p:ext uri="{BB962C8B-B14F-4D97-AF65-F5344CB8AC3E}">
        <p14:creationId xmlns:p14="http://schemas.microsoft.com/office/powerpoint/2010/main" val="2083957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34</a:t>
            </a:fld>
            <a:endParaRPr lang="es-MX"/>
          </a:p>
        </p:txBody>
      </p:sp>
    </p:spTree>
    <p:extLst>
      <p:ext uri="{BB962C8B-B14F-4D97-AF65-F5344CB8AC3E}">
        <p14:creationId xmlns:p14="http://schemas.microsoft.com/office/powerpoint/2010/main" val="19306815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35</a:t>
            </a:fld>
            <a:endParaRPr lang="es-MX"/>
          </a:p>
        </p:txBody>
      </p:sp>
    </p:spTree>
    <p:extLst>
      <p:ext uri="{BB962C8B-B14F-4D97-AF65-F5344CB8AC3E}">
        <p14:creationId xmlns:p14="http://schemas.microsoft.com/office/powerpoint/2010/main" val="1671945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36</a:t>
            </a:fld>
            <a:endParaRPr lang="es-MX"/>
          </a:p>
        </p:txBody>
      </p:sp>
    </p:spTree>
    <p:extLst>
      <p:ext uri="{BB962C8B-B14F-4D97-AF65-F5344CB8AC3E}">
        <p14:creationId xmlns:p14="http://schemas.microsoft.com/office/powerpoint/2010/main" val="3021462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37</a:t>
            </a:fld>
            <a:endParaRPr lang="es-MX"/>
          </a:p>
        </p:txBody>
      </p:sp>
    </p:spTree>
    <p:extLst>
      <p:ext uri="{BB962C8B-B14F-4D97-AF65-F5344CB8AC3E}">
        <p14:creationId xmlns:p14="http://schemas.microsoft.com/office/powerpoint/2010/main" val="2508394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38</a:t>
            </a:fld>
            <a:endParaRPr lang="es-MX"/>
          </a:p>
        </p:txBody>
      </p:sp>
    </p:spTree>
    <p:extLst>
      <p:ext uri="{BB962C8B-B14F-4D97-AF65-F5344CB8AC3E}">
        <p14:creationId xmlns:p14="http://schemas.microsoft.com/office/powerpoint/2010/main" val="1249450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39</a:t>
            </a:fld>
            <a:endParaRPr lang="es-MX"/>
          </a:p>
        </p:txBody>
      </p:sp>
    </p:spTree>
    <p:extLst>
      <p:ext uri="{BB962C8B-B14F-4D97-AF65-F5344CB8AC3E}">
        <p14:creationId xmlns:p14="http://schemas.microsoft.com/office/powerpoint/2010/main" val="381957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4</a:t>
            </a:fld>
            <a:endParaRPr lang="es-MX"/>
          </a:p>
        </p:txBody>
      </p:sp>
    </p:spTree>
    <p:extLst>
      <p:ext uri="{BB962C8B-B14F-4D97-AF65-F5344CB8AC3E}">
        <p14:creationId xmlns:p14="http://schemas.microsoft.com/office/powerpoint/2010/main" val="3563667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40</a:t>
            </a:fld>
            <a:endParaRPr lang="es-MX"/>
          </a:p>
        </p:txBody>
      </p:sp>
    </p:spTree>
    <p:extLst>
      <p:ext uri="{BB962C8B-B14F-4D97-AF65-F5344CB8AC3E}">
        <p14:creationId xmlns:p14="http://schemas.microsoft.com/office/powerpoint/2010/main" val="3983959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41</a:t>
            </a:fld>
            <a:endParaRPr lang="es-MX"/>
          </a:p>
        </p:txBody>
      </p:sp>
    </p:spTree>
    <p:extLst>
      <p:ext uri="{BB962C8B-B14F-4D97-AF65-F5344CB8AC3E}">
        <p14:creationId xmlns:p14="http://schemas.microsoft.com/office/powerpoint/2010/main" val="508391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42</a:t>
            </a:fld>
            <a:endParaRPr lang="es-MX"/>
          </a:p>
        </p:txBody>
      </p:sp>
    </p:spTree>
    <p:extLst>
      <p:ext uri="{BB962C8B-B14F-4D97-AF65-F5344CB8AC3E}">
        <p14:creationId xmlns:p14="http://schemas.microsoft.com/office/powerpoint/2010/main" val="3177188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43</a:t>
            </a:fld>
            <a:endParaRPr lang="es-MX"/>
          </a:p>
        </p:txBody>
      </p:sp>
    </p:spTree>
    <p:extLst>
      <p:ext uri="{BB962C8B-B14F-4D97-AF65-F5344CB8AC3E}">
        <p14:creationId xmlns:p14="http://schemas.microsoft.com/office/powerpoint/2010/main" val="152087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5</a:t>
            </a:fld>
            <a:endParaRPr lang="es-MX"/>
          </a:p>
        </p:txBody>
      </p:sp>
    </p:spTree>
    <p:extLst>
      <p:ext uri="{BB962C8B-B14F-4D97-AF65-F5344CB8AC3E}">
        <p14:creationId xmlns:p14="http://schemas.microsoft.com/office/powerpoint/2010/main" val="4290901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6</a:t>
            </a:fld>
            <a:endParaRPr lang="es-MX"/>
          </a:p>
        </p:txBody>
      </p:sp>
    </p:spTree>
    <p:extLst>
      <p:ext uri="{BB962C8B-B14F-4D97-AF65-F5344CB8AC3E}">
        <p14:creationId xmlns:p14="http://schemas.microsoft.com/office/powerpoint/2010/main" val="293020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7</a:t>
            </a:fld>
            <a:endParaRPr lang="es-MX"/>
          </a:p>
        </p:txBody>
      </p:sp>
    </p:spTree>
    <p:extLst>
      <p:ext uri="{BB962C8B-B14F-4D97-AF65-F5344CB8AC3E}">
        <p14:creationId xmlns:p14="http://schemas.microsoft.com/office/powerpoint/2010/main" val="3939864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8</a:t>
            </a:fld>
            <a:endParaRPr lang="es-MX"/>
          </a:p>
        </p:txBody>
      </p:sp>
    </p:spTree>
    <p:extLst>
      <p:ext uri="{BB962C8B-B14F-4D97-AF65-F5344CB8AC3E}">
        <p14:creationId xmlns:p14="http://schemas.microsoft.com/office/powerpoint/2010/main" val="3410898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1D076FC5-71AD-4102-8AF5-52462DC6F3DD}" type="slidenum">
              <a:rPr lang="es-MX" smtClean="0"/>
              <a:t>9</a:t>
            </a:fld>
            <a:endParaRPr lang="es-MX"/>
          </a:p>
        </p:txBody>
      </p:sp>
    </p:spTree>
    <p:extLst>
      <p:ext uri="{BB962C8B-B14F-4D97-AF65-F5344CB8AC3E}">
        <p14:creationId xmlns:p14="http://schemas.microsoft.com/office/powerpoint/2010/main" val="2983731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56391"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Diapositiva de títul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dirty="0"/>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dirty="0"/>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dirty="0"/>
          </a:p>
        </p:txBody>
      </p:sp>
      <p:pic>
        <p:nvPicPr>
          <p:cNvPr id="3078"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5"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6" r:id="rId11"/>
    <p:sldLayoutId id="2147484034" r:id="rId12"/>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11.png"/><Relationship Id="rId4" Type="http://schemas.openxmlformats.org/officeDocument/2006/relationships/diagramData" Target="../diagrams/data6.xml"/><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QuickStyle" Target="../diagrams/quickStyle8.xml"/><Relationship Id="rId11" Type="http://schemas.openxmlformats.org/officeDocument/2006/relationships/image" Target="../media/image19.png"/><Relationship Id="rId5" Type="http://schemas.openxmlformats.org/officeDocument/2006/relationships/diagramLayout" Target="../diagrams/layout8.xml"/><Relationship Id="rId10" Type="http://schemas.openxmlformats.org/officeDocument/2006/relationships/image" Target="../media/image18.jpeg"/><Relationship Id="rId4" Type="http://schemas.openxmlformats.org/officeDocument/2006/relationships/diagramData" Target="../diagrams/data8.xml"/><Relationship Id="rId9"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10.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24.jpeg"/><Relationship Id="rId4" Type="http://schemas.openxmlformats.org/officeDocument/2006/relationships/diagramData" Target="../diagrams/data10.xml"/><Relationship Id="rId9"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5.emf"/></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7.emf"/><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4294967295"/>
          </p:nvPr>
        </p:nvSpPr>
        <p:spPr bwMode="auto">
          <a:xfrm>
            <a:off x="1038225" y="989013"/>
            <a:ext cx="8105775" cy="4975225"/>
          </a:xfrm>
          <a:prstGeom prst="rect">
            <a:avLst/>
          </a:prstGeom>
          <a:noFill/>
          <a:ln>
            <a:miter lim="800000"/>
            <a:headEnd/>
            <a:tailEnd/>
          </a:ln>
        </p:spPr>
        <p:txBody>
          <a:bodyPr/>
          <a:lstStyle/>
          <a:p>
            <a:pPr marL="0" indent="0" algn="ctr">
              <a:buNone/>
            </a:pPr>
            <a:endParaRPr lang="es-EC" sz="1800" b="1" dirty="0">
              <a:solidFill>
                <a:schemeClr val="tx1"/>
              </a:solidFill>
              <a:latin typeface="Calibri" panose="020F0502020204030204" pitchFamily="34" charset="0"/>
            </a:endParaRPr>
          </a:p>
          <a:p>
            <a:pPr marL="0" indent="0" algn="ctr">
              <a:buNone/>
            </a:pPr>
            <a:endParaRPr lang="es-EC" sz="1800" b="1" dirty="0">
              <a:solidFill>
                <a:schemeClr val="tx1"/>
              </a:solidFill>
              <a:latin typeface="Calibri" panose="020F0502020204030204" pitchFamily="34" charset="0"/>
            </a:endParaRPr>
          </a:p>
          <a:p>
            <a:pPr marL="0" indent="0" algn="ctr">
              <a:buNone/>
            </a:pPr>
            <a:r>
              <a:rPr lang="es-EC" b="1" dirty="0">
                <a:solidFill>
                  <a:schemeClr val="tx1"/>
                </a:solidFill>
                <a:latin typeface="Calibri" panose="020F0502020204030204" pitchFamily="34" charset="0"/>
              </a:rPr>
              <a:t>TEMA: </a:t>
            </a:r>
            <a:r>
              <a:rPr lang="es-MX" b="1" dirty="0">
                <a:solidFill>
                  <a:schemeClr val="tx1"/>
                </a:solidFill>
              </a:rPr>
              <a:t>DISEÑO DE UN MODELO DE GESTIÓN POR PROCESOS PARA EL SISTEMA CONSTRUCTIVO DE UNA INFRAESTRUCTURA LINEAL</a:t>
            </a:r>
            <a:r>
              <a:rPr lang="es-EC" b="1" dirty="0">
                <a:solidFill>
                  <a:schemeClr val="tx1"/>
                </a:solidFill>
                <a:latin typeface="Calibri" panose="020F0502020204030204" pitchFamily="34" charset="0"/>
              </a:rPr>
              <a:t> </a:t>
            </a:r>
            <a:endParaRPr lang="es-EC" b="1" dirty="0" smtClean="0">
              <a:solidFill>
                <a:schemeClr val="tx1"/>
              </a:solidFill>
              <a:latin typeface="Calibri" panose="020F0502020204030204" pitchFamily="34" charset="0"/>
            </a:endParaRPr>
          </a:p>
          <a:p>
            <a:pPr marL="0" indent="0" algn="ctr">
              <a:buNone/>
            </a:pPr>
            <a:endParaRPr lang="es-EC" b="1" dirty="0">
              <a:solidFill>
                <a:schemeClr val="tx1"/>
              </a:solidFill>
              <a:latin typeface="Calibri" panose="020F0502020204030204" pitchFamily="34" charset="0"/>
            </a:endParaRPr>
          </a:p>
          <a:p>
            <a:pPr marL="0" indent="0" algn="ctr">
              <a:buNone/>
            </a:pPr>
            <a:endParaRPr lang="es-EC" b="1" dirty="0" smtClean="0">
              <a:solidFill>
                <a:schemeClr val="tx1"/>
              </a:solidFill>
              <a:latin typeface="Calibri" panose="020F0502020204030204" pitchFamily="34" charset="0"/>
            </a:endParaRPr>
          </a:p>
          <a:p>
            <a:pPr marL="0" indent="0" algn="ctr">
              <a:buNone/>
            </a:pPr>
            <a:endParaRPr lang="es-EC" b="1" dirty="0">
              <a:solidFill>
                <a:schemeClr val="tx1"/>
              </a:solidFill>
              <a:latin typeface="Calibri" panose="020F0502020204030204" pitchFamily="34" charset="0"/>
            </a:endParaRPr>
          </a:p>
          <a:p>
            <a:pPr marL="0" indent="0" algn="ctr">
              <a:buNone/>
            </a:pPr>
            <a:endParaRPr lang="es-EC" b="1" dirty="0">
              <a:solidFill>
                <a:schemeClr val="tx1"/>
              </a:solidFill>
              <a:latin typeface="Calibri" panose="020F0502020204030204" pitchFamily="34" charset="0"/>
            </a:endParaRPr>
          </a:p>
          <a:p>
            <a:pPr marL="0" indent="0" algn="ctr">
              <a:buNone/>
            </a:pPr>
            <a:r>
              <a:rPr lang="es-EC" b="1" dirty="0">
                <a:solidFill>
                  <a:schemeClr val="tx1"/>
                </a:solidFill>
                <a:latin typeface="Calibri" panose="020F0502020204030204" pitchFamily="34" charset="0"/>
              </a:rPr>
              <a:t> DIRECTOR: </a:t>
            </a:r>
            <a:r>
              <a:rPr lang="es-EC" b="1" dirty="0" smtClean="0">
                <a:solidFill>
                  <a:schemeClr val="tx1"/>
                </a:solidFill>
                <a:latin typeface="Calibri" panose="020F0502020204030204" pitchFamily="34" charset="0"/>
              </a:rPr>
              <a:t>ING. BYRON MORALES</a:t>
            </a:r>
            <a:endParaRPr lang="es-EC" b="1" dirty="0">
              <a:solidFill>
                <a:schemeClr val="tx1"/>
              </a:solidFill>
              <a:latin typeface="Calibri" panose="020F0502020204030204" pitchFamily="34" charset="0"/>
            </a:endParaRPr>
          </a:p>
          <a:p>
            <a:pPr algn="ctr">
              <a:buFontTx/>
              <a:buNone/>
            </a:pPr>
            <a:endParaRPr lang="es-ES" b="1" dirty="0" smtClean="0">
              <a:solidFill>
                <a:schemeClr val="tx1"/>
              </a:solidFill>
              <a:latin typeface="Calibri" panose="020F0502020204030204" pitchFamily="34" charset="0"/>
            </a:endParaRPr>
          </a:p>
          <a:p>
            <a:pPr algn="ctr">
              <a:buFontTx/>
              <a:buNone/>
            </a:pPr>
            <a:r>
              <a:rPr lang="es-ES" b="1" dirty="0" smtClean="0">
                <a:solidFill>
                  <a:schemeClr val="tx1"/>
                </a:solidFill>
                <a:latin typeface="Calibri" panose="020F0502020204030204" pitchFamily="34" charset="0"/>
              </a:rPr>
              <a:t>SANGOLQUÍ, JULIO </a:t>
            </a:r>
            <a:r>
              <a:rPr lang="es-ES" b="1" dirty="0" smtClean="0">
                <a:solidFill>
                  <a:schemeClr val="tx1"/>
                </a:solidFill>
                <a:latin typeface="Calibri" panose="020F0502020204030204" pitchFamily="34" charset="0"/>
              </a:rPr>
              <a:t>2016</a:t>
            </a:r>
            <a:endParaRPr lang="es-ES" b="1" dirty="0" smtClean="0">
              <a:solidFill>
                <a:schemeClr val="tx1"/>
              </a:solidFill>
              <a:latin typeface="Calibri" panose="020F0502020204030204" pitchFamily="34" charset="0"/>
            </a:endParaRPr>
          </a:p>
          <a:p>
            <a:pPr algn="ctr">
              <a:buFontTx/>
              <a:buNone/>
            </a:pPr>
            <a:endParaRPr lang="es-ES" sz="1800" b="1" dirty="0" smtClean="0">
              <a:solidFill>
                <a:schemeClr val="tx1"/>
              </a:solidFill>
              <a:latin typeface="Calibri" panose="020F0502020204030204" pitchFamily="34" charset="0"/>
            </a:endParaRPr>
          </a:p>
          <a:p>
            <a:pPr algn="ctr">
              <a:buFontTx/>
              <a:buNone/>
            </a:pPr>
            <a:endParaRPr lang="es-ES" sz="4400" b="1" dirty="0" smtClean="0">
              <a:solidFill>
                <a:schemeClr val="tx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42" y="196992"/>
            <a:ext cx="2713062" cy="78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MARCO TEÓRICO</a:t>
            </a:r>
            <a:endParaRPr lang="es-EC" sz="2800" dirty="0" smtClean="0">
              <a:solidFill>
                <a:srgbClr val="CC0000"/>
              </a:solidFill>
              <a:effectLst/>
            </a:endParaRPr>
          </a:p>
        </p:txBody>
      </p:sp>
      <p:sp>
        <p:nvSpPr>
          <p:cNvPr id="6" name="4 Rectángulo"/>
          <p:cNvSpPr/>
          <p:nvPr/>
        </p:nvSpPr>
        <p:spPr>
          <a:xfrm>
            <a:off x="354996" y="616105"/>
            <a:ext cx="8428788" cy="2523768"/>
          </a:xfrm>
          <a:prstGeom prst="rect">
            <a:avLst/>
          </a:prstGeom>
        </p:spPr>
        <p:txBody>
          <a:bodyPr wrap="square">
            <a:spAutoFit/>
          </a:bodyPr>
          <a:lstStyle/>
          <a:p>
            <a:pPr algn="just"/>
            <a:endParaRPr lang="es-ES" sz="2400" u="none" dirty="0" smtClean="0"/>
          </a:p>
          <a:p>
            <a:pPr algn="just"/>
            <a:r>
              <a:rPr lang="es-MX" sz="2400" u="none" dirty="0"/>
              <a:t>Dirigir un  Proyecto por lo general incluye, entre otros aspectos:</a:t>
            </a:r>
          </a:p>
          <a:p>
            <a:pPr algn="just"/>
            <a:endParaRPr lang="es-ES" sz="2400" u="none" dirty="0" smtClean="0"/>
          </a:p>
          <a:p>
            <a:pPr algn="just"/>
            <a:endParaRPr lang="es-ES" sz="2400" u="none" dirty="0" smtClean="0"/>
          </a:p>
          <a:p>
            <a:pPr algn="just"/>
            <a:r>
              <a:rPr lang="es-ES" sz="2000" u="none" dirty="0" smtClean="0">
                <a:latin typeface="+mn-lt"/>
              </a:rPr>
              <a:t/>
            </a:r>
            <a:br>
              <a:rPr lang="es-ES" sz="2000" u="none" dirty="0" smtClean="0">
                <a:latin typeface="+mn-lt"/>
              </a:rPr>
            </a:br>
            <a:endParaRPr lang="es-ES" u="none" dirty="0">
              <a:latin typeface="+mn-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2867509509"/>
              </p:ext>
            </p:extLst>
          </p:nvPr>
        </p:nvGraphicFramePr>
        <p:xfrm>
          <a:off x="553302" y="1983853"/>
          <a:ext cx="7962901" cy="4266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7152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MARCO TEÓRICO</a:t>
            </a:r>
            <a:endParaRPr lang="es-EC" sz="2800" dirty="0" smtClean="0">
              <a:solidFill>
                <a:srgbClr val="CC0000"/>
              </a:solidFill>
              <a:effectLst/>
            </a:endParaRPr>
          </a:p>
        </p:txBody>
      </p:sp>
      <p:sp>
        <p:nvSpPr>
          <p:cNvPr id="6" name="4 Rectángulo"/>
          <p:cNvSpPr/>
          <p:nvPr/>
        </p:nvSpPr>
        <p:spPr>
          <a:xfrm>
            <a:off x="0" y="305177"/>
            <a:ext cx="8428788" cy="2154436"/>
          </a:xfrm>
          <a:prstGeom prst="rect">
            <a:avLst/>
          </a:prstGeom>
        </p:spPr>
        <p:txBody>
          <a:bodyPr wrap="square">
            <a:spAutoFit/>
          </a:bodyPr>
          <a:lstStyle/>
          <a:p>
            <a:pPr algn="just"/>
            <a:endParaRPr lang="es-ES" sz="2400" u="none" dirty="0" smtClean="0"/>
          </a:p>
          <a:p>
            <a:pPr algn="just"/>
            <a:r>
              <a:rPr lang="es-MX" sz="2400" b="1" u="none" dirty="0" smtClean="0"/>
              <a:t>ROL DE LAS ÁREAS DE CONOCIMIENTO:</a:t>
            </a:r>
            <a:endParaRPr lang="es-MX" sz="2400" b="1" u="none" dirty="0"/>
          </a:p>
          <a:p>
            <a:pPr algn="just"/>
            <a:endParaRPr lang="es-ES" sz="2400" u="none" dirty="0" smtClean="0"/>
          </a:p>
          <a:p>
            <a:pPr algn="just"/>
            <a:endParaRPr lang="es-ES" sz="2400" u="none" dirty="0" smtClean="0"/>
          </a:p>
          <a:p>
            <a:pPr algn="just"/>
            <a:r>
              <a:rPr lang="es-ES" sz="2000" u="none" dirty="0" smtClean="0">
                <a:latin typeface="+mn-lt"/>
              </a:rPr>
              <a:t/>
            </a:r>
            <a:br>
              <a:rPr lang="es-ES" sz="2000" u="none" dirty="0" smtClean="0">
                <a:latin typeface="+mn-lt"/>
              </a:rPr>
            </a:br>
            <a:endParaRPr lang="es-ES" u="none" dirty="0">
              <a:latin typeface="+mn-lt"/>
            </a:endParaRPr>
          </a:p>
        </p:txBody>
      </p:sp>
      <p:pic>
        <p:nvPicPr>
          <p:cNvPr id="10" name="Imagen 9"/>
          <p:cNvPicPr>
            <a:picLocks noChangeAspect="1"/>
          </p:cNvPicPr>
          <p:nvPr/>
        </p:nvPicPr>
        <p:blipFill rotWithShape="1">
          <a:blip r:embed="rId3"/>
          <a:srcRect l="16885" t="14731" r="19935" b="44258"/>
          <a:stretch/>
        </p:blipFill>
        <p:spPr>
          <a:xfrm>
            <a:off x="0" y="1201420"/>
            <a:ext cx="4500000" cy="3780014"/>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o 1"/>
          <p:cNvGrpSpPr/>
          <p:nvPr/>
        </p:nvGrpSpPr>
        <p:grpSpPr>
          <a:xfrm>
            <a:off x="4529003" y="1830517"/>
            <a:ext cx="4501707" cy="4010726"/>
            <a:chOff x="4529003" y="1830517"/>
            <a:chExt cx="4501707" cy="4010726"/>
          </a:xfrm>
        </p:grpSpPr>
        <p:pic>
          <p:nvPicPr>
            <p:cNvPr id="13" name="Imagen 12"/>
            <p:cNvPicPr>
              <a:picLocks noChangeAspect="1"/>
            </p:cNvPicPr>
            <p:nvPr/>
          </p:nvPicPr>
          <p:blipFill rotWithShape="1">
            <a:blip r:embed="rId3"/>
            <a:srcRect l="16885" t="55393" r="19935" b="8634"/>
            <a:stretch/>
          </p:blipFill>
          <p:spPr>
            <a:xfrm>
              <a:off x="4530710" y="2524836"/>
              <a:ext cx="4500000" cy="3316407"/>
            </a:xfrm>
            <a:prstGeom prst="rect">
              <a:avLst/>
            </a:prstGeom>
          </p:spPr>
        </p:pic>
        <p:pic>
          <p:nvPicPr>
            <p:cNvPr id="14" name="Imagen 13"/>
            <p:cNvPicPr>
              <a:picLocks noChangeAspect="1"/>
            </p:cNvPicPr>
            <p:nvPr/>
          </p:nvPicPr>
          <p:blipFill rotWithShape="1">
            <a:blip r:embed="rId3"/>
            <a:srcRect l="16885" t="14731" r="19935" b="77736"/>
            <a:stretch/>
          </p:blipFill>
          <p:spPr>
            <a:xfrm>
              <a:off x="4529003" y="1830517"/>
              <a:ext cx="4500000" cy="694319"/>
            </a:xfrm>
            <a:prstGeom prst="rect">
              <a:avLst/>
            </a:prstGeom>
          </p:spPr>
        </p:pic>
      </p:grpSp>
    </p:spTree>
    <p:extLst>
      <p:ext uri="{BB962C8B-B14F-4D97-AF65-F5344CB8AC3E}">
        <p14:creationId xmlns:p14="http://schemas.microsoft.com/office/powerpoint/2010/main" val="313477967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LEVANTAMIENTO DE INFORMACIÓN</a:t>
            </a:r>
            <a:endParaRPr lang="es-EC" sz="2800" dirty="0" smtClean="0">
              <a:solidFill>
                <a:srgbClr val="CC0000"/>
              </a:solidFill>
              <a:effectLst/>
            </a:endParaRPr>
          </a:p>
        </p:txBody>
      </p:sp>
      <p:sp>
        <p:nvSpPr>
          <p:cNvPr id="6" name="4 Rectángulo"/>
          <p:cNvSpPr/>
          <p:nvPr/>
        </p:nvSpPr>
        <p:spPr>
          <a:xfrm>
            <a:off x="354997" y="616105"/>
            <a:ext cx="3984992" cy="4739759"/>
          </a:xfrm>
          <a:prstGeom prst="rect">
            <a:avLst/>
          </a:prstGeom>
        </p:spPr>
        <p:txBody>
          <a:bodyPr wrap="square">
            <a:spAutoFit/>
          </a:bodyPr>
          <a:lstStyle/>
          <a:p>
            <a:pPr algn="just"/>
            <a:endParaRPr lang="es-ES" sz="2400" u="none" dirty="0" smtClean="0"/>
          </a:p>
          <a:p>
            <a:pPr marL="0" lvl="2" algn="just"/>
            <a:r>
              <a:rPr lang="es-MX" sz="2400" b="1" dirty="0" smtClean="0"/>
              <a:t>Ubicación Geográfica.</a:t>
            </a:r>
          </a:p>
          <a:p>
            <a:pPr marL="0" lvl="2" algn="just"/>
            <a:endParaRPr lang="es-MX" sz="2400" dirty="0" smtClean="0"/>
          </a:p>
          <a:p>
            <a:pPr marL="0" lvl="2" algn="just"/>
            <a:endParaRPr lang="es-MX" sz="2400" dirty="0"/>
          </a:p>
          <a:p>
            <a:pPr algn="just"/>
            <a:endParaRPr lang="es-ES" sz="2400" u="none" dirty="0" smtClean="0"/>
          </a:p>
          <a:p>
            <a:pPr algn="just"/>
            <a:r>
              <a:rPr lang="es-MX" sz="2400" u="none" dirty="0"/>
              <a:t>El proyecto del Camino Vecinal se encuentra ubicado en la Provincia de Zamora Chinchipe, vía que conectara las parroquias de Zamora y </a:t>
            </a:r>
            <a:r>
              <a:rPr lang="es-MX" sz="2400" u="none" dirty="0" smtClean="0"/>
              <a:t>Cumbaratza.</a:t>
            </a:r>
            <a:endParaRPr lang="es-ES" sz="2400" u="none" dirty="0" smtClean="0"/>
          </a:p>
          <a:p>
            <a:pPr algn="just"/>
            <a:r>
              <a:rPr lang="es-ES" sz="2000" u="none" dirty="0" smtClean="0">
                <a:latin typeface="+mn-lt"/>
              </a:rPr>
              <a:t/>
            </a:r>
            <a:br>
              <a:rPr lang="es-ES" sz="2000" u="none" dirty="0" smtClean="0">
                <a:latin typeface="+mn-lt"/>
              </a:rPr>
            </a:br>
            <a:endParaRPr lang="es-ES" u="none" dirty="0">
              <a:latin typeface="+mn-lt"/>
            </a:endParaRPr>
          </a:p>
        </p:txBody>
      </p:sp>
      <p:pic>
        <p:nvPicPr>
          <p:cNvPr id="4" name="Imagen 3" descr="C:\Users\toshiba\Desktop\Zamora.png"/>
          <p:cNvPicPr/>
          <p:nvPr/>
        </p:nvPicPr>
        <p:blipFill>
          <a:blip r:embed="rId3">
            <a:extLst>
              <a:ext uri="{28A0092B-C50C-407E-A947-70E740481C1C}">
                <a14:useLocalDpi xmlns:a14="http://schemas.microsoft.com/office/drawing/2010/main" val="0"/>
              </a:ext>
            </a:extLst>
          </a:blip>
          <a:srcRect/>
          <a:stretch>
            <a:fillRect/>
          </a:stretch>
        </p:blipFill>
        <p:spPr bwMode="auto">
          <a:xfrm>
            <a:off x="4339990" y="1732933"/>
            <a:ext cx="4456548" cy="3480512"/>
          </a:xfrm>
          <a:prstGeom prst="rect">
            <a:avLst/>
          </a:prstGeom>
          <a:noFill/>
          <a:ln>
            <a:noFill/>
          </a:ln>
        </p:spPr>
      </p:pic>
      <p:sp>
        <p:nvSpPr>
          <p:cNvPr id="2" name="Rectángulo 1"/>
          <p:cNvSpPr/>
          <p:nvPr/>
        </p:nvSpPr>
        <p:spPr>
          <a:xfrm>
            <a:off x="3541594" y="5271632"/>
            <a:ext cx="5602406" cy="553998"/>
          </a:xfrm>
          <a:prstGeom prst="rect">
            <a:avLst/>
          </a:prstGeom>
        </p:spPr>
        <p:txBody>
          <a:bodyPr wrap="square">
            <a:spAutoFit/>
          </a:bodyPr>
          <a:lstStyle/>
          <a:p>
            <a:pPr marL="449580" algn="ctr">
              <a:spcBef>
                <a:spcPts val="600"/>
              </a:spcBef>
              <a:spcAft>
                <a:spcPts val="600"/>
              </a:spcAft>
            </a:pPr>
            <a:r>
              <a:rPr lang="es-MX" u="none" dirty="0">
                <a:latin typeface="Times New Roman" panose="02020603050405020304" pitchFamily="18" charset="0"/>
                <a:ea typeface="Calibri" panose="020F0502020204030204" pitchFamily="34" charset="0"/>
                <a:cs typeface="Times New Roman" panose="02020603050405020304" pitchFamily="18" charset="0"/>
              </a:rPr>
              <a:t>Figura 3. Camino Vecinal Zamora – Cumbaratza. </a:t>
            </a:r>
            <a:r>
              <a:rPr lang="es-MX" sz="1200" b="1" dirty="0" smtClean="0">
                <a:ea typeface="Calibri" panose="020F0502020204030204" pitchFamily="34" charset="0"/>
                <a:cs typeface="Times New Roman" panose="02020603050405020304" pitchFamily="18" charset="0"/>
              </a:rPr>
              <a:t>Fuente</a:t>
            </a:r>
            <a:r>
              <a:rPr lang="es-MX" sz="1200" b="1" dirty="0">
                <a:ea typeface="Calibri" panose="020F0502020204030204" pitchFamily="34" charset="0"/>
                <a:cs typeface="Times New Roman" panose="02020603050405020304" pitchFamily="18" charset="0"/>
              </a:rPr>
              <a:t>: </a:t>
            </a:r>
            <a:r>
              <a:rPr lang="es-MX" sz="1200" dirty="0">
                <a:ea typeface="Calibri" panose="020F0502020204030204" pitchFamily="34" charset="0"/>
                <a:cs typeface="Times New Roman" panose="02020603050405020304" pitchFamily="18" charset="0"/>
              </a:rPr>
              <a:t>(Google Maps, 2016)</a:t>
            </a:r>
            <a:endParaRPr lang="es-MX"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86890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LEVANTAMIENTO DE INFORMACIÓN</a:t>
            </a:r>
            <a:endParaRPr lang="es-EC" sz="2800" dirty="0" smtClean="0">
              <a:solidFill>
                <a:srgbClr val="CC0000"/>
              </a:solidFill>
              <a:effectLst/>
            </a:endParaRPr>
          </a:p>
        </p:txBody>
      </p:sp>
      <p:sp>
        <p:nvSpPr>
          <p:cNvPr id="6" name="4 Rectángulo"/>
          <p:cNvSpPr/>
          <p:nvPr/>
        </p:nvSpPr>
        <p:spPr>
          <a:xfrm>
            <a:off x="354997" y="616105"/>
            <a:ext cx="8475104" cy="4154984"/>
          </a:xfrm>
          <a:prstGeom prst="rect">
            <a:avLst/>
          </a:prstGeom>
        </p:spPr>
        <p:txBody>
          <a:bodyPr wrap="square">
            <a:spAutoFit/>
          </a:bodyPr>
          <a:lstStyle/>
          <a:p>
            <a:pPr algn="just"/>
            <a:endParaRPr lang="es-ES" sz="2400" u="none" dirty="0" smtClean="0"/>
          </a:p>
          <a:p>
            <a:pPr marL="0" lvl="2" algn="just"/>
            <a:r>
              <a:rPr lang="es-MX" sz="2400" b="1" dirty="0" smtClean="0"/>
              <a:t>Descripción del Proyecto</a:t>
            </a:r>
          </a:p>
          <a:p>
            <a:pPr marL="0" lvl="2" algn="just"/>
            <a:endParaRPr lang="es-MX" sz="2400" dirty="0" smtClean="0"/>
          </a:p>
          <a:p>
            <a:pPr marL="0" lvl="2" algn="just"/>
            <a:endParaRPr lang="es-MX" sz="2400" dirty="0" smtClean="0"/>
          </a:p>
          <a:p>
            <a:pPr algn="just"/>
            <a:r>
              <a:rPr lang="es-MX" sz="2400" u="none" dirty="0" smtClean="0"/>
              <a:t>Rectificación y </a:t>
            </a:r>
            <a:r>
              <a:rPr lang="es-MX" sz="2400" u="none" dirty="0"/>
              <a:t>mejoramiento de la vía en el tramo de longitud de 21 km.  El camino Vecinal Zamora – Cumbaratza se clasifica como Troncal Amazónica clase III, con velocidad de diseño de 70 km/hora, radio de curvatura mínimo 60m, peralte máximo 10%, gradiente longitudinal máximo 10%, ancho de calzada 7.20m, espaldones de 0.90m de cada lado y 2 vías de tráfico</a:t>
            </a:r>
            <a:r>
              <a:rPr lang="es-MX" sz="2400" u="none" dirty="0" smtClean="0"/>
              <a:t>.</a:t>
            </a:r>
            <a:endParaRPr lang="es-ES" u="none" dirty="0">
              <a:latin typeface="+mn-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33516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Integración del Proyecto</a:t>
            </a:r>
            <a:endParaRPr lang="es-EC" sz="2800" dirty="0" smtClean="0">
              <a:solidFill>
                <a:srgbClr val="CC0000"/>
              </a:solidFill>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2025084750"/>
              </p:ext>
            </p:extLst>
          </p:nvPr>
        </p:nvGraphicFramePr>
        <p:xfrm>
          <a:off x="367921" y="1428385"/>
          <a:ext cx="5195248" cy="1339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8370" name="Picture 2" descr="http://www.4par.com.mx/images/Contenidos/cursos/pm/Administracion-de-proyectos-imag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8266" y="3051725"/>
            <a:ext cx="3782073" cy="229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4801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Integración del Proyecto</a:t>
            </a:r>
            <a:endParaRPr lang="es-EC" sz="2800" dirty="0" smtClean="0">
              <a:solidFill>
                <a:srgbClr val="CC0000"/>
              </a:solidFill>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29081" y="353260"/>
            <a:ext cx="8475104" cy="5632311"/>
          </a:xfrm>
          <a:prstGeom prst="rect">
            <a:avLst/>
          </a:prstGeom>
        </p:spPr>
        <p:txBody>
          <a:bodyPr wrap="square">
            <a:spAutoFit/>
          </a:bodyPr>
          <a:lstStyle/>
          <a:p>
            <a:pPr algn="just"/>
            <a:endParaRPr lang="es-ES" sz="2400" u="none" dirty="0" smtClean="0"/>
          </a:p>
          <a:p>
            <a:pPr marL="0" lvl="2" algn="just"/>
            <a:r>
              <a:rPr lang="es-MX" sz="2400" b="1" dirty="0" smtClean="0"/>
              <a:t>Título de Proyecto</a:t>
            </a:r>
          </a:p>
          <a:p>
            <a:pPr marL="0" lvl="2" algn="just"/>
            <a:endParaRPr lang="es-MX" sz="2400" dirty="0" smtClean="0"/>
          </a:p>
          <a:p>
            <a:pPr algn="just"/>
            <a:r>
              <a:rPr lang="es-GT" sz="2400" u="none" dirty="0" smtClean="0"/>
              <a:t>Rectificación </a:t>
            </a:r>
            <a:r>
              <a:rPr lang="es-GT" sz="2400" u="none" dirty="0"/>
              <a:t>y mejoramiento de la carretera Zamora- Cumbaratza</a:t>
            </a:r>
            <a:r>
              <a:rPr lang="es-GT" sz="2400" u="none" dirty="0" smtClean="0"/>
              <a:t>.</a:t>
            </a:r>
          </a:p>
          <a:p>
            <a:pPr algn="just"/>
            <a:endParaRPr lang="es-GT" sz="2400" u="none" dirty="0" smtClean="0"/>
          </a:p>
          <a:p>
            <a:pPr algn="just"/>
            <a:r>
              <a:rPr lang="es-GT" sz="2400" b="1" dirty="0" smtClean="0"/>
              <a:t>Descripción de Proyecto</a:t>
            </a:r>
          </a:p>
          <a:p>
            <a:pPr algn="just"/>
            <a:endParaRPr lang="es-GT" sz="2400" b="1" dirty="0"/>
          </a:p>
          <a:p>
            <a:pPr algn="just"/>
            <a:r>
              <a:rPr lang="es-GT" sz="2400" u="none" dirty="0"/>
              <a:t>El proyecto está conformado por la planificación y gestión para la obra civil de rectificación y mejoramiento en la carretera Zamora – </a:t>
            </a:r>
            <a:r>
              <a:rPr lang="es-GT" sz="2400" u="none" dirty="0" smtClean="0"/>
              <a:t>Cumbaratza.</a:t>
            </a:r>
            <a:endParaRPr lang="es-MX" sz="2400" u="none" dirty="0"/>
          </a:p>
          <a:p>
            <a:pPr algn="just"/>
            <a:r>
              <a:rPr lang="es-GT" sz="2400" u="none" dirty="0"/>
              <a:t>La gestión del proyecto comprende </a:t>
            </a:r>
            <a:r>
              <a:rPr lang="es-MX" sz="2400" u="none" dirty="0" smtClean="0"/>
              <a:t>5 fases.</a:t>
            </a:r>
            <a:endParaRPr lang="es-MX" sz="2400" u="none" dirty="0"/>
          </a:p>
          <a:p>
            <a:pPr algn="just"/>
            <a:endParaRPr lang="es-GT" sz="2400" b="1" dirty="0" smtClean="0"/>
          </a:p>
          <a:p>
            <a:pPr algn="just"/>
            <a:endParaRPr lang="es-GT" sz="2400" b="1" dirty="0"/>
          </a:p>
          <a:p>
            <a:pPr algn="just"/>
            <a:endParaRPr lang="es-MX" sz="2400" u="none" dirty="0"/>
          </a:p>
        </p:txBody>
      </p:sp>
    </p:spTree>
    <p:extLst>
      <p:ext uri="{BB962C8B-B14F-4D97-AF65-F5344CB8AC3E}">
        <p14:creationId xmlns:p14="http://schemas.microsoft.com/office/powerpoint/2010/main" val="297013214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Integración del Proyecto</a:t>
            </a:r>
            <a:endParaRPr lang="es-EC" sz="2800" dirty="0" smtClean="0">
              <a:solidFill>
                <a:srgbClr val="CC0000"/>
              </a:solidFill>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29081" y="175839"/>
            <a:ext cx="8475104" cy="6740307"/>
          </a:xfrm>
          <a:prstGeom prst="rect">
            <a:avLst/>
          </a:prstGeom>
        </p:spPr>
        <p:txBody>
          <a:bodyPr wrap="square">
            <a:spAutoFit/>
          </a:bodyPr>
          <a:lstStyle/>
          <a:p>
            <a:pPr algn="just"/>
            <a:endParaRPr lang="es-ES" sz="2400" u="none" dirty="0" smtClean="0"/>
          </a:p>
          <a:p>
            <a:pPr algn="just"/>
            <a:r>
              <a:rPr lang="es-GT" sz="2400" b="1" dirty="0" smtClean="0"/>
              <a:t>Justificación del Proyecto</a:t>
            </a:r>
          </a:p>
          <a:p>
            <a:pPr algn="just"/>
            <a:endParaRPr lang="es-MX" sz="2400" dirty="0" smtClean="0"/>
          </a:p>
          <a:p>
            <a:pPr algn="just"/>
            <a:r>
              <a:rPr lang="es-GT" sz="2400" u="none" dirty="0" smtClean="0"/>
              <a:t>Ejecución del </a:t>
            </a:r>
            <a:r>
              <a:rPr lang="es-GT" sz="2400" u="none" dirty="0"/>
              <a:t>contrato de Rectificación y mejoramiento de la carretera Zamora – Cumbaratza, con el cumplimiento de las especificaciones técnicas y coordinaciones con las leyes vigentes. </a:t>
            </a:r>
            <a:endParaRPr lang="es-MX" sz="2400" u="none" dirty="0"/>
          </a:p>
          <a:p>
            <a:pPr algn="just"/>
            <a:r>
              <a:rPr lang="es-GT" sz="2400" b="1" dirty="0" smtClean="0"/>
              <a:t>Objetivos del Proyecto</a:t>
            </a:r>
          </a:p>
          <a:p>
            <a:pPr algn="just"/>
            <a:endParaRPr lang="es-MX" sz="2400" dirty="0"/>
          </a:p>
          <a:p>
            <a:pPr marL="342900" indent="-342900" algn="just">
              <a:buFont typeface="Arial" panose="020B0604020202020204" pitchFamily="34" charset="0"/>
              <a:buChar char="•"/>
            </a:pPr>
            <a:r>
              <a:rPr lang="es-GT" sz="2400" u="none" dirty="0" smtClean="0"/>
              <a:t>Efectuar </a:t>
            </a:r>
            <a:r>
              <a:rPr lang="es-GT" sz="2400" u="none" dirty="0"/>
              <a:t>los requerimientos del cliente para lograr su satisfacción. </a:t>
            </a:r>
            <a:endParaRPr lang="es-MX" sz="2400" u="none" dirty="0"/>
          </a:p>
          <a:p>
            <a:pPr marL="342900" lvl="0" indent="-342900" algn="just">
              <a:buFont typeface="Arial" panose="020B0604020202020204" pitchFamily="34" charset="0"/>
              <a:buChar char="•"/>
            </a:pPr>
            <a:r>
              <a:rPr lang="es-GT" sz="2400" u="none" dirty="0"/>
              <a:t>Mejora continua del sistema a través de control y seguimiento en las actividades durante la ejecución del proyecto.</a:t>
            </a:r>
            <a:endParaRPr lang="es-MX" sz="2400" u="none" dirty="0"/>
          </a:p>
          <a:p>
            <a:pPr marL="342900" lvl="0" indent="-342900" algn="just">
              <a:buFont typeface="Arial" panose="020B0604020202020204" pitchFamily="34" charset="0"/>
              <a:buChar char="•"/>
            </a:pPr>
            <a:r>
              <a:rPr lang="es-GT" sz="2400" u="none" dirty="0"/>
              <a:t>Cumplir con las normativas y leyes vigentes.</a:t>
            </a:r>
            <a:endParaRPr lang="es-MX" sz="2400" u="none" dirty="0"/>
          </a:p>
          <a:p>
            <a:pPr marL="342900" lvl="0" indent="-342900" algn="just">
              <a:buFont typeface="Arial" panose="020B0604020202020204" pitchFamily="34" charset="0"/>
              <a:buChar char="•"/>
            </a:pPr>
            <a:r>
              <a:rPr lang="es-GT" sz="2400" u="none" dirty="0"/>
              <a:t>Optimizar el empleo de recursos</a:t>
            </a:r>
            <a:r>
              <a:rPr lang="es-GT" sz="2400" u="none" dirty="0" smtClean="0"/>
              <a:t>.</a:t>
            </a:r>
            <a:endParaRPr lang="es-GT" sz="2400" b="1" dirty="0" smtClean="0"/>
          </a:p>
          <a:p>
            <a:pPr algn="just"/>
            <a:endParaRPr lang="es-GT" sz="2400" b="1" dirty="0"/>
          </a:p>
          <a:p>
            <a:pPr algn="just"/>
            <a:endParaRPr lang="es-MX" sz="2400" u="none" dirty="0"/>
          </a:p>
        </p:txBody>
      </p:sp>
    </p:spTree>
    <p:extLst>
      <p:ext uri="{BB962C8B-B14F-4D97-AF65-F5344CB8AC3E}">
        <p14:creationId xmlns:p14="http://schemas.microsoft.com/office/powerpoint/2010/main" val="392006198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Alcance del Proyecto</a:t>
            </a:r>
            <a:endParaRPr lang="es-EC" sz="2800" dirty="0" smtClean="0">
              <a:solidFill>
                <a:srgbClr val="CC0000"/>
              </a:solidFill>
              <a:effectLst/>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2109100805"/>
              </p:ext>
            </p:extLst>
          </p:nvPr>
        </p:nvGraphicFramePr>
        <p:xfrm>
          <a:off x="3048000" y="73456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8370" name="Picture 2" descr="http://www.4par.com.mx/images/Contenidos/cursos/pm/Administracion-de-proyectos-imag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 y="3647626"/>
            <a:ext cx="3929227" cy="238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99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Alcance del Proyecto</a:t>
            </a:r>
            <a:endParaRPr lang="es-EC" sz="2800" dirty="0" smtClean="0">
              <a:solidFill>
                <a:srgbClr val="CC0000"/>
              </a:solidFill>
              <a:effectLst/>
            </a:endParaRPr>
          </a:p>
        </p:txBody>
      </p:sp>
      <p:sp>
        <p:nvSpPr>
          <p:cNvPr id="6" name="4 Rectángulo"/>
          <p:cNvSpPr/>
          <p:nvPr/>
        </p:nvSpPr>
        <p:spPr>
          <a:xfrm>
            <a:off x="283860" y="365280"/>
            <a:ext cx="8611204" cy="5170646"/>
          </a:xfrm>
          <a:prstGeom prst="rect">
            <a:avLst/>
          </a:prstGeom>
        </p:spPr>
        <p:txBody>
          <a:bodyPr wrap="square">
            <a:spAutoFit/>
          </a:bodyPr>
          <a:lstStyle/>
          <a:p>
            <a:pPr algn="just"/>
            <a:endParaRPr lang="es-ES" sz="2400" u="none" dirty="0" smtClean="0"/>
          </a:p>
          <a:p>
            <a:pPr marL="0" lvl="2" algn="just"/>
            <a:r>
              <a:rPr lang="es-MX" sz="2400" b="1" dirty="0" smtClean="0"/>
              <a:t>Entregables del Proyecto</a:t>
            </a:r>
          </a:p>
          <a:p>
            <a:pPr marL="0" lvl="2" algn="just"/>
            <a:endParaRPr lang="es-MX" sz="2400" dirty="0" smtClean="0"/>
          </a:p>
          <a:p>
            <a:pPr lvl="0"/>
            <a:r>
              <a:rPr lang="es-MX" sz="2400" u="none" dirty="0"/>
              <a:t>Fase </a:t>
            </a:r>
            <a:r>
              <a:rPr lang="es-MX" sz="2400" u="none" dirty="0" smtClean="0"/>
              <a:t>I-      Movimiento de Tierras</a:t>
            </a:r>
          </a:p>
          <a:p>
            <a:pPr lvl="0"/>
            <a:r>
              <a:rPr lang="es-MX" sz="2400" u="none" dirty="0" smtClean="0"/>
              <a:t>Fase </a:t>
            </a:r>
            <a:r>
              <a:rPr lang="es-MX" sz="2400" u="none" dirty="0"/>
              <a:t>II </a:t>
            </a:r>
            <a:r>
              <a:rPr lang="es-MX" sz="2400" u="none" dirty="0" smtClean="0"/>
              <a:t>-    Estructura del Pavimento </a:t>
            </a:r>
            <a:endParaRPr lang="es-MX" sz="2400" u="none" dirty="0"/>
          </a:p>
          <a:p>
            <a:pPr lvl="0"/>
            <a:r>
              <a:rPr lang="es-MX" sz="2400" u="none" dirty="0"/>
              <a:t>Fase  III - </a:t>
            </a:r>
            <a:r>
              <a:rPr lang="es-MX" sz="2400" u="none" dirty="0" smtClean="0"/>
              <a:t> Estructuras de Hormigón</a:t>
            </a:r>
          </a:p>
          <a:p>
            <a:pPr lvl="0"/>
            <a:r>
              <a:rPr lang="es-MX" sz="2400" u="none" dirty="0" smtClean="0"/>
              <a:t>Fase </a:t>
            </a:r>
            <a:r>
              <a:rPr lang="es-MX" sz="2400" u="none" dirty="0"/>
              <a:t>IV-  </a:t>
            </a:r>
            <a:r>
              <a:rPr lang="es-MX" sz="2400" u="none" dirty="0" smtClean="0"/>
              <a:t>  Instalación de Drenaje y Alcantarillado</a:t>
            </a:r>
          </a:p>
          <a:p>
            <a:r>
              <a:rPr lang="es-MX" sz="2400" u="none" dirty="0" smtClean="0"/>
              <a:t>Fase  </a:t>
            </a:r>
            <a:r>
              <a:rPr lang="es-MX" sz="2400" u="none" dirty="0"/>
              <a:t>V - </a:t>
            </a:r>
            <a:r>
              <a:rPr lang="es-MX" sz="2400" u="none" dirty="0" smtClean="0"/>
              <a:t>  Instalación para Control de Transito y </a:t>
            </a:r>
            <a:r>
              <a:rPr lang="es-MX" sz="2400" u="none" dirty="0"/>
              <a:t>u</a:t>
            </a:r>
            <a:r>
              <a:rPr lang="es-MX" sz="2400" u="none" dirty="0" smtClean="0"/>
              <a:t>so </a:t>
            </a:r>
            <a:r>
              <a:rPr lang="es-MX" sz="2400" u="none" dirty="0"/>
              <a:t>d</a:t>
            </a:r>
            <a:r>
              <a:rPr lang="es-MX" sz="2400" u="none" dirty="0" smtClean="0"/>
              <a:t>e </a:t>
            </a:r>
            <a:r>
              <a:rPr lang="es-MX" sz="2400" u="none" dirty="0"/>
              <a:t>l</a:t>
            </a:r>
            <a:r>
              <a:rPr lang="es-MX" sz="2400" u="none" dirty="0" smtClean="0"/>
              <a:t>a </a:t>
            </a:r>
            <a:r>
              <a:rPr lang="es-MX" sz="2400" u="none" dirty="0"/>
              <a:t>z</a:t>
            </a:r>
            <a:r>
              <a:rPr lang="es-MX" sz="2400" u="none" dirty="0" smtClean="0"/>
              <a:t>ona </a:t>
            </a:r>
            <a:r>
              <a:rPr lang="es-MX" sz="2400" u="none" dirty="0"/>
              <a:t>d</a:t>
            </a:r>
            <a:r>
              <a:rPr lang="es-MX" sz="2400" u="none" dirty="0" smtClean="0"/>
              <a:t>el </a:t>
            </a:r>
            <a:r>
              <a:rPr lang="es-MX" sz="2400" u="none" dirty="0"/>
              <a:t>c</a:t>
            </a:r>
            <a:r>
              <a:rPr lang="es-MX" sz="2400" u="none" dirty="0" smtClean="0"/>
              <a:t>amino</a:t>
            </a:r>
          </a:p>
          <a:p>
            <a:endParaRPr lang="es-MX" sz="2400" u="none" dirty="0" smtClean="0"/>
          </a:p>
          <a:p>
            <a:pPr marL="0" lvl="2"/>
            <a:r>
              <a:rPr lang="es-MX" sz="2400" b="1" dirty="0"/>
              <a:t>Métricas de los objetivos del Proyecto</a:t>
            </a:r>
          </a:p>
          <a:p>
            <a:endParaRPr lang="es-MX" sz="2400" u="none" dirty="0" smtClean="0"/>
          </a:p>
          <a:p>
            <a:endParaRPr lang="es-MX" sz="2400" u="none" dirty="0">
              <a:latin typeface="+mn-lt"/>
            </a:endParaRPr>
          </a:p>
          <a:p>
            <a:endParaRPr lang="es-ES" u="none" dirty="0">
              <a:latin typeface="+mn-lt"/>
            </a:endParaRPr>
          </a:p>
        </p:txBody>
      </p:sp>
      <p:graphicFrame>
        <p:nvGraphicFramePr>
          <p:cNvPr id="7" name="Tabla 6"/>
          <p:cNvGraphicFramePr>
            <a:graphicFrameLocks noGrp="1"/>
          </p:cNvGraphicFramePr>
          <p:nvPr>
            <p:extLst/>
          </p:nvPr>
        </p:nvGraphicFramePr>
        <p:xfrm>
          <a:off x="487060" y="4577874"/>
          <a:ext cx="6002640" cy="1512536"/>
        </p:xfrm>
        <a:graphic>
          <a:graphicData uri="http://schemas.openxmlformats.org/drawingml/2006/table">
            <a:tbl>
              <a:tblPr firstRow="1" firstCol="1" bandRow="1">
                <a:tableStyleId>{3C2FFA5D-87B4-456A-9821-1D502468CF0F}</a:tableStyleId>
              </a:tblPr>
              <a:tblGrid>
                <a:gridCol w="4419599"/>
                <a:gridCol w="1583041"/>
              </a:tblGrid>
              <a:tr h="191010">
                <a:tc>
                  <a:txBody>
                    <a:bodyPr/>
                    <a:lstStyle/>
                    <a:p>
                      <a:pPr marL="457200" algn="just">
                        <a:lnSpc>
                          <a:spcPct val="150000"/>
                        </a:lnSpc>
                        <a:spcAft>
                          <a:spcPts val="0"/>
                        </a:spcAft>
                      </a:pPr>
                      <a:r>
                        <a:rPr lang="es-EC" sz="1200" dirty="0">
                          <a:solidFill>
                            <a:schemeClr val="tx1"/>
                          </a:solidFill>
                          <a:effectLst/>
                        </a:rPr>
                        <a:t>Objetivo</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s-EC" sz="1200" dirty="0">
                          <a:solidFill>
                            <a:schemeClr val="tx1"/>
                          </a:solidFill>
                          <a:effectLst/>
                        </a:rPr>
                        <a:t>Métrica</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9108">
                <a:tc>
                  <a:txBody>
                    <a:bodyPr/>
                    <a:lstStyle/>
                    <a:p>
                      <a:pPr marL="457200" algn="just">
                        <a:lnSpc>
                          <a:spcPct val="150000"/>
                        </a:lnSpc>
                        <a:spcAft>
                          <a:spcPts val="0"/>
                        </a:spcAft>
                      </a:pPr>
                      <a:r>
                        <a:rPr lang="es-EC" sz="1200" dirty="0">
                          <a:effectLst/>
                        </a:rPr>
                        <a:t>El valor del proyecto no debe excederse de los presupuestado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dirty="0">
                          <a:effectLst/>
                        </a:rPr>
                        <a:t>US $ 5,087,832.59 </a:t>
                      </a:r>
                      <a:endParaRPr lang="es-MX" sz="1100" dirty="0">
                        <a:effectLst/>
                      </a:endParaRPr>
                    </a:p>
                    <a:p>
                      <a:pPr marL="457200" algn="just">
                        <a:lnSpc>
                          <a:spcPct val="150000"/>
                        </a:lnSpc>
                        <a:spcAft>
                          <a:spcPts val="0"/>
                        </a:spcAft>
                      </a:pPr>
                      <a:r>
                        <a:rPr lang="es-EC" sz="1200" dirty="0">
                          <a:effectLst/>
                        </a:rPr>
                        <a:t> </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9108">
                <a:tc>
                  <a:txBody>
                    <a:bodyPr/>
                    <a:lstStyle/>
                    <a:p>
                      <a:pPr marL="457200" algn="just">
                        <a:lnSpc>
                          <a:spcPct val="150000"/>
                        </a:lnSpc>
                        <a:spcAft>
                          <a:spcPts val="0"/>
                        </a:spcAft>
                      </a:pPr>
                      <a:r>
                        <a:rPr lang="es-MX" sz="1200" dirty="0">
                          <a:effectLst/>
                        </a:rPr>
                        <a:t>El proyecto debe culminarse en el plazo fijado</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s-EC" sz="1200" dirty="0">
                          <a:effectLst/>
                        </a:rPr>
                        <a:t>07 meses</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25915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Alcance del Proyecto</a:t>
            </a:r>
            <a:endParaRPr lang="es-EC" sz="2800" dirty="0" smtClean="0">
              <a:solidFill>
                <a:srgbClr val="CC0000"/>
              </a:solidFill>
              <a:effectLst/>
            </a:endParaRPr>
          </a:p>
        </p:txBody>
      </p:sp>
      <p:sp>
        <p:nvSpPr>
          <p:cNvPr id="6" name="4 Rectángulo"/>
          <p:cNvSpPr/>
          <p:nvPr/>
        </p:nvSpPr>
        <p:spPr>
          <a:xfrm>
            <a:off x="520700" y="552760"/>
            <a:ext cx="7988299" cy="5909310"/>
          </a:xfrm>
          <a:prstGeom prst="rect">
            <a:avLst/>
          </a:prstGeom>
        </p:spPr>
        <p:txBody>
          <a:bodyPr wrap="square">
            <a:spAutoFit/>
          </a:bodyPr>
          <a:lstStyle/>
          <a:p>
            <a:pPr algn="just"/>
            <a:endParaRPr lang="es-ES" sz="2400" u="none" dirty="0" smtClean="0"/>
          </a:p>
          <a:p>
            <a:pPr marL="0" lvl="2" algn="just"/>
            <a:r>
              <a:rPr lang="es-MX" sz="2400" b="1" dirty="0" smtClean="0"/>
              <a:t>Enunciado del Alcance</a:t>
            </a:r>
          </a:p>
          <a:p>
            <a:pPr marL="0" lvl="2" algn="just"/>
            <a:endParaRPr lang="es-MX" sz="2400" b="1" u="none" dirty="0" smtClean="0"/>
          </a:p>
          <a:p>
            <a:pPr marL="0" lvl="2" algn="just"/>
            <a:endParaRPr lang="es-MX" sz="2400" b="1" u="none" dirty="0"/>
          </a:p>
          <a:p>
            <a:pPr marL="0" lvl="2" algn="just"/>
            <a:r>
              <a:rPr lang="es-MX" sz="2400" u="none" dirty="0"/>
              <a:t>Mejorar las condiciones de la carretera existente logrando una mayor integración entre las poblaciones, de tal manera que aumente el confort al conductor, mejor nivel de servicio, disminuir el tiempo de viaje origen y destino y seguridad vial, con un adecuado control de los procesos constructivos y cumplimiento con las especificaciones técnicas. </a:t>
            </a:r>
          </a:p>
          <a:p>
            <a:pPr marL="0" lvl="2" algn="just"/>
            <a:endParaRPr lang="es-MX" sz="2400" b="1" dirty="0" smtClean="0"/>
          </a:p>
          <a:p>
            <a:pPr marL="0" lvl="2" algn="just"/>
            <a:endParaRPr lang="es-MX" sz="2400" dirty="0" smtClean="0"/>
          </a:p>
          <a:p>
            <a:endParaRPr lang="es-MX" sz="2400" u="none" dirty="0" smtClean="0"/>
          </a:p>
          <a:p>
            <a:endParaRPr lang="es-MX" sz="2400" u="none" dirty="0">
              <a:latin typeface="+mn-lt"/>
            </a:endParaRPr>
          </a:p>
          <a:p>
            <a:endParaRPr lang="es-ES" u="none" dirty="0">
              <a:latin typeface="+mn-l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56877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ANTECEDENTES</a:t>
            </a:r>
            <a:endParaRPr lang="es-EC" sz="2800" dirty="0" smtClean="0">
              <a:solidFill>
                <a:srgbClr val="CC0000"/>
              </a:solidFill>
              <a:effectLst/>
            </a:endParaRPr>
          </a:p>
        </p:txBody>
      </p:sp>
      <p:sp>
        <p:nvSpPr>
          <p:cNvPr id="6" name="5 Rectángulo"/>
          <p:cNvSpPr/>
          <p:nvPr/>
        </p:nvSpPr>
        <p:spPr>
          <a:xfrm>
            <a:off x="304800" y="709153"/>
            <a:ext cx="8395855" cy="6124754"/>
          </a:xfrm>
          <a:prstGeom prst="rect">
            <a:avLst/>
          </a:prstGeom>
        </p:spPr>
        <p:txBody>
          <a:bodyPr wrap="square">
            <a:spAutoFit/>
          </a:bodyPr>
          <a:lstStyle/>
          <a:p>
            <a:pPr algn="just"/>
            <a:r>
              <a:rPr lang="es-MX" sz="2400" u="none" dirty="0"/>
              <a:t>El sector de la construcción tiene una importante participación económica que es esencial para el avance productivo del país, como generador de fuentes de empleo y demandantes de insumos locales, la construcción aporta con el 8% del empleo total </a:t>
            </a:r>
            <a:r>
              <a:rPr lang="es-MX" sz="2400" u="none" dirty="0" smtClean="0"/>
              <a:t>nacional</a:t>
            </a:r>
          </a:p>
          <a:p>
            <a:pPr algn="just"/>
            <a:endParaRPr lang="es-MX" sz="2400" u="none" dirty="0" smtClean="0"/>
          </a:p>
          <a:p>
            <a:pPr algn="just"/>
            <a:endParaRPr lang="es-MX" sz="2400" u="none" dirty="0"/>
          </a:p>
          <a:p>
            <a:pPr algn="just"/>
            <a:r>
              <a:rPr lang="es-MX" sz="2400" u="none" dirty="0"/>
              <a:t>El déficit en la planificación </a:t>
            </a:r>
            <a:r>
              <a:rPr lang="es-MX" sz="2400" u="none" dirty="0" smtClean="0"/>
              <a:t>impide avanzar en </a:t>
            </a:r>
            <a:r>
              <a:rPr lang="es-MX" sz="2400" u="none" dirty="0"/>
              <a:t>la obra para cumplir con el plazo defino </a:t>
            </a:r>
            <a:r>
              <a:rPr lang="es-MX" sz="2400" u="none" dirty="0" smtClean="0"/>
              <a:t>lo cual origina </a:t>
            </a:r>
            <a:r>
              <a:rPr lang="es-MX" sz="2400" u="none" dirty="0"/>
              <a:t>inconvenientes que afecta el proyecto. Por este motivo es importante incrementar la calidad en la formulación de proyectos mediante la optimización en sus procesos de tal modo que se desarrolle con eficiencia y eficacia con la implementación de gestión por </a:t>
            </a:r>
            <a:r>
              <a:rPr lang="es-MX" sz="2400" u="none" dirty="0" smtClean="0"/>
              <a:t>procesos. </a:t>
            </a:r>
          </a:p>
          <a:p>
            <a:pPr algn="just"/>
            <a:endParaRPr lang="es-MX" u="none" dirty="0"/>
          </a:p>
          <a:p>
            <a:pPr algn="just"/>
            <a:r>
              <a:rPr lang="es-ES" u="none" dirty="0" smtClean="0">
                <a:latin typeface="+mn-lt"/>
              </a:rPr>
              <a:t>    </a:t>
            </a:r>
            <a:r>
              <a:rPr lang="es-ES" sz="2000" u="none" dirty="0" smtClean="0">
                <a:latin typeface="+mn-lt"/>
              </a:rPr>
              <a:t/>
            </a:r>
            <a:br>
              <a:rPr lang="es-ES" sz="2000" u="none" dirty="0" smtClean="0">
                <a:latin typeface="+mn-lt"/>
              </a:rPr>
            </a:br>
            <a:endParaRPr lang="es-ES" u="none" dirty="0">
              <a:latin typeface="+mn-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8828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Alcance del Proyecto</a:t>
            </a:r>
            <a:endParaRPr lang="es-EC" sz="2800" dirty="0" smtClean="0">
              <a:solidFill>
                <a:srgbClr val="CC0000"/>
              </a:solidFill>
              <a:effectLst/>
            </a:endParaRPr>
          </a:p>
        </p:txBody>
      </p:sp>
      <p:sp>
        <p:nvSpPr>
          <p:cNvPr id="6" name="4 Rectángulo"/>
          <p:cNvSpPr/>
          <p:nvPr/>
        </p:nvSpPr>
        <p:spPr>
          <a:xfrm>
            <a:off x="250825" y="552760"/>
            <a:ext cx="2820104" cy="2215991"/>
          </a:xfrm>
          <a:prstGeom prst="rect">
            <a:avLst/>
          </a:prstGeom>
        </p:spPr>
        <p:txBody>
          <a:bodyPr wrap="square">
            <a:spAutoFit/>
          </a:bodyPr>
          <a:lstStyle/>
          <a:p>
            <a:pPr algn="just"/>
            <a:endParaRPr lang="es-ES" sz="2400" u="none" dirty="0" smtClean="0"/>
          </a:p>
          <a:p>
            <a:pPr marL="0" lvl="2" algn="just"/>
            <a:r>
              <a:rPr lang="es-MX" sz="2400" b="1" dirty="0" smtClean="0"/>
              <a:t>Esquema EDT</a:t>
            </a:r>
          </a:p>
          <a:p>
            <a:pPr marL="0" lvl="2" algn="just"/>
            <a:endParaRPr lang="es-MX" sz="2400" dirty="0" smtClean="0"/>
          </a:p>
          <a:p>
            <a:endParaRPr lang="es-MX" sz="2400" u="none" dirty="0" smtClean="0"/>
          </a:p>
          <a:p>
            <a:endParaRPr lang="es-MX" sz="2400" u="none" dirty="0">
              <a:latin typeface="+mn-lt"/>
            </a:endParaRPr>
          </a:p>
          <a:p>
            <a:endParaRPr lang="es-ES" u="none" dirty="0">
              <a:latin typeface="+mn-lt"/>
            </a:endParaRPr>
          </a:p>
        </p:txBody>
      </p:sp>
      <p:pic>
        <p:nvPicPr>
          <p:cNvPr id="8" name="Imagen 7" descr="C:\Users\toshiba\Documents\ESPE\TESIS\Proyecto - WBS\EDT.png"/>
          <p:cNvPicPr/>
          <p:nvPr/>
        </p:nvPicPr>
        <p:blipFill>
          <a:blip r:embed="rId3">
            <a:extLst>
              <a:ext uri="{28A0092B-C50C-407E-A947-70E740481C1C}">
                <a14:useLocalDpi xmlns:a14="http://schemas.microsoft.com/office/drawing/2010/main" val="0"/>
              </a:ext>
            </a:extLst>
          </a:blip>
          <a:srcRect/>
          <a:stretch>
            <a:fillRect/>
          </a:stretch>
        </p:blipFill>
        <p:spPr bwMode="auto">
          <a:xfrm>
            <a:off x="2672158" y="908736"/>
            <a:ext cx="4912995" cy="4817376"/>
          </a:xfrm>
          <a:prstGeom prst="rect">
            <a:avLst/>
          </a:prstGeom>
          <a:noFill/>
          <a:ln>
            <a:noFill/>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79640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del Tiempo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a 12"/>
          <p:cNvGraphicFramePr/>
          <p:nvPr>
            <p:extLst>
              <p:ext uri="{D42A27DB-BD31-4B8C-83A1-F6EECF244321}">
                <p14:modId xmlns:p14="http://schemas.microsoft.com/office/powerpoint/2010/main" val="1063366553"/>
              </p:ext>
            </p:extLst>
          </p:nvPr>
        </p:nvGraphicFramePr>
        <p:xfrm>
          <a:off x="1308100" y="9271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7350" name="Picture 6" descr="http://icons.iconarchive.com/icons/carlosjj/microsoft-office-2013/256/Project-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23598" y="5301349"/>
            <a:ext cx="803952" cy="803952"/>
          </a:xfrm>
          <a:prstGeom prst="rect">
            <a:avLst/>
          </a:prstGeom>
          <a:noFill/>
          <a:extLst>
            <a:ext uri="{909E8E84-426E-40DD-AFC4-6F175D3DCCD1}">
              <a14:hiddenFill xmlns:a14="http://schemas.microsoft.com/office/drawing/2010/main">
                <a:solidFill>
                  <a:srgbClr val="FFFFFF"/>
                </a:solidFill>
              </a14:hiddenFill>
            </a:ext>
          </a:extLst>
        </p:spPr>
      </p:pic>
      <p:pic>
        <p:nvPicPr>
          <p:cNvPr id="57352" name="Picture 8" descr="http://www.unitedaddins.com/wp-content/uploads/2012/10/WBSICON2.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3399" y="5195226"/>
            <a:ext cx="968601" cy="1005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959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del Tiempo del Proyecto</a:t>
            </a:r>
            <a:endParaRPr lang="es-EC" sz="2800" dirty="0" smtClean="0">
              <a:solidFill>
                <a:srgbClr val="CC0000"/>
              </a:solidFill>
              <a:effectLst/>
            </a:endParaRPr>
          </a:p>
        </p:txBody>
      </p:sp>
      <p:sp>
        <p:nvSpPr>
          <p:cNvPr id="6" name="4 Rectángulo"/>
          <p:cNvSpPr/>
          <p:nvPr/>
        </p:nvSpPr>
        <p:spPr>
          <a:xfrm>
            <a:off x="148528" y="402329"/>
            <a:ext cx="8890603" cy="1200329"/>
          </a:xfrm>
          <a:prstGeom prst="rect">
            <a:avLst/>
          </a:prstGeom>
        </p:spPr>
        <p:txBody>
          <a:bodyPr wrap="square">
            <a:spAutoFit/>
          </a:bodyPr>
          <a:lstStyle/>
          <a:p>
            <a:pPr algn="just"/>
            <a:endParaRPr lang="es-ES" sz="2400" u="none" dirty="0" smtClean="0"/>
          </a:p>
          <a:p>
            <a:pPr marL="0" lvl="2" algn="just"/>
            <a:r>
              <a:rPr lang="es-MX" sz="2400" b="1" dirty="0" smtClean="0"/>
              <a:t>LISTA DE ACTIVIDADES</a:t>
            </a:r>
            <a:endParaRPr lang="es-MX" sz="2400" dirty="0" smtClean="0"/>
          </a:p>
          <a:p>
            <a:pPr marL="0" lvl="2" algn="just"/>
            <a:endParaRPr lang="es-MX" sz="24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rotWithShape="1">
          <a:blip r:embed="rId4"/>
          <a:srcRect b="45118"/>
          <a:stretch/>
        </p:blipFill>
        <p:spPr>
          <a:xfrm>
            <a:off x="617166" y="1401741"/>
            <a:ext cx="3586534" cy="4778144"/>
          </a:xfrm>
          <a:prstGeom prst="rect">
            <a:avLst/>
          </a:prstGeom>
        </p:spPr>
      </p:pic>
      <p:grpSp>
        <p:nvGrpSpPr>
          <p:cNvPr id="10" name="Grupo 9"/>
          <p:cNvGrpSpPr/>
          <p:nvPr/>
        </p:nvGrpSpPr>
        <p:grpSpPr>
          <a:xfrm>
            <a:off x="4785941" y="1401741"/>
            <a:ext cx="3544922" cy="4230614"/>
            <a:chOff x="5002179" y="1531424"/>
            <a:chExt cx="3277924" cy="4230614"/>
          </a:xfrm>
        </p:grpSpPr>
        <p:pic>
          <p:nvPicPr>
            <p:cNvPr id="11" name="Imagen 10"/>
            <p:cNvPicPr>
              <a:picLocks noChangeAspect="1"/>
            </p:cNvPicPr>
            <p:nvPr/>
          </p:nvPicPr>
          <p:blipFill rotWithShape="1">
            <a:blip r:embed="rId4"/>
            <a:srcRect l="-1" t="54386" r="-697"/>
            <a:stretch/>
          </p:blipFill>
          <p:spPr>
            <a:xfrm>
              <a:off x="5018503" y="1819588"/>
              <a:ext cx="3261600" cy="3942450"/>
            </a:xfrm>
            <a:prstGeom prst="rect">
              <a:avLst/>
            </a:prstGeom>
          </p:spPr>
        </p:pic>
        <p:pic>
          <p:nvPicPr>
            <p:cNvPr id="12" name="Imagen 11"/>
            <p:cNvPicPr>
              <a:picLocks noChangeAspect="1"/>
            </p:cNvPicPr>
            <p:nvPr/>
          </p:nvPicPr>
          <p:blipFill rotWithShape="1">
            <a:blip r:embed="rId4"/>
            <a:srcRect b="96189"/>
            <a:stretch/>
          </p:blipFill>
          <p:spPr>
            <a:xfrm>
              <a:off x="5002179" y="1531424"/>
              <a:ext cx="3262684" cy="331809"/>
            </a:xfrm>
            <a:prstGeom prst="rect">
              <a:avLst/>
            </a:prstGeom>
          </p:spPr>
        </p:pic>
      </p:grpSp>
    </p:spTree>
    <p:extLst>
      <p:ext uri="{BB962C8B-B14F-4D97-AF65-F5344CB8AC3E}">
        <p14:creationId xmlns:p14="http://schemas.microsoft.com/office/powerpoint/2010/main" val="38076884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del Tiempo del Proyecto</a:t>
            </a:r>
            <a:endParaRPr lang="es-EC" sz="2800" dirty="0" smtClean="0">
              <a:solidFill>
                <a:srgbClr val="CC0000"/>
              </a:solidFill>
              <a:effectLst/>
            </a:endParaRPr>
          </a:p>
        </p:txBody>
      </p:sp>
      <p:sp>
        <p:nvSpPr>
          <p:cNvPr id="6" name="4 Rectángulo"/>
          <p:cNvSpPr/>
          <p:nvPr/>
        </p:nvSpPr>
        <p:spPr>
          <a:xfrm>
            <a:off x="148528" y="402329"/>
            <a:ext cx="8890603" cy="1200329"/>
          </a:xfrm>
          <a:prstGeom prst="rect">
            <a:avLst/>
          </a:prstGeom>
        </p:spPr>
        <p:txBody>
          <a:bodyPr wrap="square">
            <a:spAutoFit/>
          </a:bodyPr>
          <a:lstStyle/>
          <a:p>
            <a:pPr algn="just"/>
            <a:endParaRPr lang="es-ES" sz="2400" u="none" dirty="0" smtClean="0"/>
          </a:p>
          <a:p>
            <a:pPr marL="0" lvl="2" algn="just"/>
            <a:r>
              <a:rPr lang="es-MX" sz="2400" b="1" dirty="0" smtClean="0"/>
              <a:t>DESARROLLO DEL CRONOGRAMA</a:t>
            </a:r>
            <a:endParaRPr lang="es-MX" sz="2400" dirty="0" smtClean="0"/>
          </a:p>
          <a:p>
            <a:pPr marL="0" lvl="2" algn="just"/>
            <a:endParaRPr lang="es-MX" sz="24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rotWithShape="1">
          <a:blip r:embed="rId4"/>
          <a:srcRect l="1556" t="8689" r="2078" b="17830"/>
          <a:stretch/>
        </p:blipFill>
        <p:spPr>
          <a:xfrm>
            <a:off x="148528" y="1210486"/>
            <a:ext cx="8967764" cy="4835472"/>
          </a:xfrm>
          <a:prstGeom prst="rect">
            <a:avLst/>
          </a:prstGeom>
        </p:spPr>
      </p:pic>
    </p:spTree>
    <p:extLst>
      <p:ext uri="{BB962C8B-B14F-4D97-AF65-F5344CB8AC3E}">
        <p14:creationId xmlns:p14="http://schemas.microsoft.com/office/powerpoint/2010/main" val="285151496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del Tiempo del Proyecto</a:t>
            </a:r>
            <a:endParaRPr lang="es-EC" sz="2800" dirty="0" smtClean="0">
              <a:solidFill>
                <a:srgbClr val="CC0000"/>
              </a:solidFill>
              <a:effectLst/>
            </a:endParaRPr>
          </a:p>
        </p:txBody>
      </p:sp>
      <p:sp>
        <p:nvSpPr>
          <p:cNvPr id="6" name="4 Rectángulo"/>
          <p:cNvSpPr/>
          <p:nvPr/>
        </p:nvSpPr>
        <p:spPr>
          <a:xfrm>
            <a:off x="148528" y="402329"/>
            <a:ext cx="8890603" cy="1200329"/>
          </a:xfrm>
          <a:prstGeom prst="rect">
            <a:avLst/>
          </a:prstGeom>
        </p:spPr>
        <p:txBody>
          <a:bodyPr wrap="square">
            <a:spAutoFit/>
          </a:bodyPr>
          <a:lstStyle/>
          <a:p>
            <a:pPr algn="just"/>
            <a:endParaRPr lang="es-ES" sz="2400" u="none" dirty="0" smtClean="0"/>
          </a:p>
          <a:p>
            <a:pPr marL="0" lvl="2" algn="just"/>
            <a:r>
              <a:rPr lang="es-MX" sz="2400" b="1" dirty="0" smtClean="0"/>
              <a:t>DESARROLLO DEL CRONOGRAMA</a:t>
            </a:r>
            <a:endParaRPr lang="es-MX" sz="2400" dirty="0" smtClean="0"/>
          </a:p>
          <a:p>
            <a:pPr marL="0" lvl="2" algn="just"/>
            <a:endParaRPr lang="es-MX" sz="24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rotWithShape="1">
          <a:blip r:embed="rId4"/>
          <a:srcRect t="4783" b="3412"/>
          <a:stretch/>
        </p:blipFill>
        <p:spPr>
          <a:xfrm>
            <a:off x="148528" y="1303612"/>
            <a:ext cx="8213281" cy="5329200"/>
          </a:xfrm>
          <a:prstGeom prst="rect">
            <a:avLst/>
          </a:prstGeom>
        </p:spPr>
      </p:pic>
    </p:spTree>
    <p:extLst>
      <p:ext uri="{BB962C8B-B14F-4D97-AF65-F5344CB8AC3E}">
        <p14:creationId xmlns:p14="http://schemas.microsoft.com/office/powerpoint/2010/main" val="475645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del Tiempo del Proyecto</a:t>
            </a:r>
            <a:endParaRPr lang="es-EC" sz="2800" dirty="0" smtClean="0">
              <a:solidFill>
                <a:srgbClr val="CC0000"/>
              </a:solidFill>
              <a:effectLst/>
            </a:endParaRPr>
          </a:p>
        </p:txBody>
      </p:sp>
      <p:sp>
        <p:nvSpPr>
          <p:cNvPr id="6" name="4 Rectángulo"/>
          <p:cNvSpPr/>
          <p:nvPr/>
        </p:nvSpPr>
        <p:spPr>
          <a:xfrm>
            <a:off x="148528" y="402329"/>
            <a:ext cx="8890603" cy="1200329"/>
          </a:xfrm>
          <a:prstGeom prst="rect">
            <a:avLst/>
          </a:prstGeom>
        </p:spPr>
        <p:txBody>
          <a:bodyPr wrap="square">
            <a:spAutoFit/>
          </a:bodyPr>
          <a:lstStyle/>
          <a:p>
            <a:pPr algn="just"/>
            <a:endParaRPr lang="es-ES" sz="2400" u="none" dirty="0" smtClean="0"/>
          </a:p>
          <a:p>
            <a:pPr marL="0" lvl="2" algn="just"/>
            <a:r>
              <a:rPr lang="es-MX" sz="2400" b="1" dirty="0" smtClean="0"/>
              <a:t>RUTA CRÍTICA</a:t>
            </a:r>
            <a:endParaRPr lang="es-MX" sz="2400" dirty="0" smtClean="0"/>
          </a:p>
          <a:p>
            <a:pPr marL="0" lvl="2" algn="just"/>
            <a:endParaRPr lang="es-MX" sz="2400"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rotWithShape="1">
          <a:blip r:embed="rId4"/>
          <a:srcRect l="3527" t="5569" r="3585" b="4845"/>
          <a:stretch/>
        </p:blipFill>
        <p:spPr>
          <a:xfrm>
            <a:off x="755964" y="1319999"/>
            <a:ext cx="7588156" cy="5172503"/>
          </a:xfrm>
          <a:prstGeom prst="rect">
            <a:avLst/>
          </a:prstGeom>
        </p:spPr>
      </p:pic>
    </p:spTree>
    <p:extLst>
      <p:ext uri="{BB962C8B-B14F-4D97-AF65-F5344CB8AC3E}">
        <p14:creationId xmlns:p14="http://schemas.microsoft.com/office/powerpoint/2010/main" val="27635384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Costo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a 12"/>
          <p:cNvGraphicFramePr/>
          <p:nvPr>
            <p:extLst>
              <p:ext uri="{D42A27DB-BD31-4B8C-83A1-F6EECF244321}">
                <p14:modId xmlns:p14="http://schemas.microsoft.com/office/powerpoint/2010/main" val="1042611442"/>
              </p:ext>
            </p:extLst>
          </p:nvPr>
        </p:nvGraphicFramePr>
        <p:xfrm>
          <a:off x="988386" y="1104520"/>
          <a:ext cx="6512068" cy="2102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2466" name="Picture 2" descr="http://www.hotelcostcontrol.com/wp-content/uploads/cost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6273" y="3469468"/>
            <a:ext cx="4206377" cy="18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18240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Costo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9694962"/>
          </a:xfrm>
          <a:prstGeom prst="rect">
            <a:avLst/>
          </a:prstGeom>
        </p:spPr>
        <p:txBody>
          <a:bodyPr wrap="square">
            <a:spAutoFit/>
          </a:bodyPr>
          <a:lstStyle/>
          <a:p>
            <a:pPr algn="just"/>
            <a:endParaRPr lang="es-ES" sz="2400" u="none" dirty="0" smtClean="0"/>
          </a:p>
          <a:p>
            <a:pPr marL="0" lvl="2" algn="just"/>
            <a:r>
              <a:rPr lang="es-MX" sz="2400" b="1" dirty="0" smtClean="0"/>
              <a:t>ESTIMACIÓN DE LOS COSTOS</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r>
              <a:rPr lang="es-MX" sz="2400" b="1" dirty="0" smtClean="0"/>
              <a:t>PRESUPUESTO DE LA OBRA</a:t>
            </a:r>
          </a:p>
          <a:p>
            <a:pPr marL="0" lvl="2" algn="just"/>
            <a:endParaRPr lang="es-MX" sz="2400" u="none" dirty="0" smtClean="0">
              <a:solidFill>
                <a:srgbClr val="FF0000"/>
              </a:solidFill>
            </a:endParaRPr>
          </a:p>
          <a:p>
            <a:pPr marL="0" lvl="2" algn="just"/>
            <a:r>
              <a:rPr lang="es-MX" sz="2400" u="none" dirty="0" smtClean="0">
                <a:solidFill>
                  <a:srgbClr val="FF0000"/>
                </a:solidFill>
              </a:rPr>
              <a:t> $5,087,832.59</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dirty="0" smtClean="0"/>
          </a:p>
        </p:txBody>
      </p:sp>
      <p:grpSp>
        <p:nvGrpSpPr>
          <p:cNvPr id="8" name="Grupo 7"/>
          <p:cNvGrpSpPr/>
          <p:nvPr/>
        </p:nvGrpSpPr>
        <p:grpSpPr>
          <a:xfrm>
            <a:off x="282522" y="1535550"/>
            <a:ext cx="4066572" cy="2395353"/>
            <a:chOff x="868362" y="1274947"/>
            <a:chExt cx="4066572" cy="2395353"/>
          </a:xfrm>
        </p:grpSpPr>
        <p:graphicFrame>
          <p:nvGraphicFramePr>
            <p:cNvPr id="9" name="Diagrama 8"/>
            <p:cNvGraphicFramePr/>
            <p:nvPr>
              <p:extLst>
                <p:ext uri="{D42A27DB-BD31-4B8C-83A1-F6EECF244321}">
                  <p14:modId xmlns:p14="http://schemas.microsoft.com/office/powerpoint/2010/main" val="1323516681"/>
                </p:ext>
              </p:extLst>
            </p:nvPr>
          </p:nvGraphicFramePr>
          <p:xfrm>
            <a:off x="868362" y="1397000"/>
            <a:ext cx="3721100" cy="2273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2" descr="https://pixabay.com/static/uploads/photo/2012/04/16/12/57/hammer-35883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5082" y="1274947"/>
              <a:ext cx="974752" cy="8803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images3.arq.com.mx/eyecatcher/590590/2047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18882" y="2225413"/>
              <a:ext cx="1127943" cy="63470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2" name="Picture 6" descr="http://comps.canstockphoto.es/can-stock-photo_csp11139872.jpg"/>
            <p:cNvPicPr>
              <a:picLocks noChangeAspect="1" noChangeArrowheads="1"/>
            </p:cNvPicPr>
            <p:nvPr/>
          </p:nvPicPr>
          <p:blipFill rotWithShape="1">
            <a:blip r:embed="rId11">
              <a:extLst>
                <a:ext uri="{28A0092B-C50C-407E-A947-70E740481C1C}">
                  <a14:useLocalDpi xmlns:a14="http://schemas.microsoft.com/office/drawing/2010/main" val="0"/>
                </a:ext>
              </a:extLst>
            </a:blip>
            <a:srcRect l="1186" t="25349" r="65110" b="53900"/>
            <a:stretch/>
          </p:blipFill>
          <p:spPr bwMode="auto">
            <a:xfrm>
              <a:off x="3763188" y="2811487"/>
              <a:ext cx="1171746" cy="75348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Conector recto de flecha 2"/>
          <p:cNvCxnSpPr/>
          <p:nvPr/>
        </p:nvCxnSpPr>
        <p:spPr>
          <a:xfrm>
            <a:off x="4170992" y="2101901"/>
            <a:ext cx="75303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aphicFrame>
        <p:nvGraphicFramePr>
          <p:cNvPr id="15" name="Tabla 14"/>
          <p:cNvGraphicFramePr>
            <a:graphicFrameLocks noGrp="1"/>
          </p:cNvGraphicFramePr>
          <p:nvPr>
            <p:extLst>
              <p:ext uri="{D42A27DB-BD31-4B8C-83A1-F6EECF244321}">
                <p14:modId xmlns:p14="http://schemas.microsoft.com/office/powerpoint/2010/main" val="790265460"/>
              </p:ext>
            </p:extLst>
          </p:nvPr>
        </p:nvGraphicFramePr>
        <p:xfrm>
          <a:off x="4924027" y="1380581"/>
          <a:ext cx="3960420" cy="2935605"/>
        </p:xfrm>
        <a:graphic>
          <a:graphicData uri="http://schemas.openxmlformats.org/drawingml/2006/table">
            <a:tbl>
              <a:tblPr firstRow="1" firstCol="1" bandRow="1">
                <a:tableStyleId>{5C22544A-7EE6-4342-B048-85BDC9FD1C3A}</a:tableStyleId>
              </a:tblPr>
              <a:tblGrid>
                <a:gridCol w="3031732"/>
                <a:gridCol w="928688"/>
              </a:tblGrid>
              <a:tr h="161925">
                <a:tc>
                  <a:txBody>
                    <a:bodyPr/>
                    <a:lstStyle/>
                    <a:p>
                      <a:pPr>
                        <a:lnSpc>
                          <a:spcPct val="107000"/>
                        </a:lnSpc>
                        <a:spcAft>
                          <a:spcPts val="0"/>
                        </a:spcAft>
                      </a:pPr>
                      <a:r>
                        <a:rPr lang="es-MX" sz="1200" dirty="0">
                          <a:solidFill>
                            <a:schemeClr val="tx1"/>
                          </a:solidFill>
                          <a:effectLst/>
                        </a:rPr>
                        <a:t>Categoría Ocupacional</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spcAft>
                          <a:spcPts val="0"/>
                        </a:spcAft>
                      </a:pPr>
                      <a:r>
                        <a:rPr lang="es-MX" sz="1200" dirty="0">
                          <a:solidFill>
                            <a:schemeClr val="tx1"/>
                          </a:solidFill>
                          <a:effectLst/>
                        </a:rPr>
                        <a:t>Costo </a:t>
                      </a:r>
                      <a:r>
                        <a:rPr lang="es-MX" sz="1200" dirty="0" smtClean="0">
                          <a:solidFill>
                            <a:schemeClr val="tx1"/>
                          </a:solidFill>
                          <a:effectLst/>
                        </a:rPr>
                        <a:t>hora     ( $)</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61925">
                <a:tc>
                  <a:txBody>
                    <a:bodyPr/>
                    <a:lstStyle/>
                    <a:p>
                      <a:pPr>
                        <a:lnSpc>
                          <a:spcPct val="107000"/>
                        </a:lnSpc>
                        <a:spcAft>
                          <a:spcPts val="0"/>
                        </a:spcAft>
                      </a:pPr>
                      <a:r>
                        <a:rPr lang="es-MX" sz="1200" b="0" dirty="0">
                          <a:solidFill>
                            <a:schemeClr val="tx1"/>
                          </a:solidFill>
                          <a:effectLst/>
                        </a:rPr>
                        <a:t>Estructura Ocupacional E2 (Peón)</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dirty="0">
                          <a:solidFill>
                            <a:schemeClr val="tx1"/>
                          </a:solidFill>
                          <a:effectLst/>
                        </a:rPr>
                        <a:t>3.26</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nSpc>
                          <a:spcPct val="107000"/>
                        </a:lnSpc>
                        <a:spcAft>
                          <a:spcPts val="0"/>
                        </a:spcAft>
                      </a:pPr>
                      <a:r>
                        <a:rPr lang="es-MX" sz="1200" b="0" dirty="0">
                          <a:solidFill>
                            <a:schemeClr val="tx1"/>
                          </a:solidFill>
                          <a:effectLst/>
                        </a:rPr>
                        <a:t>Estructura Ocupacional D2 (Ayudante de perforador)</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a:solidFill>
                            <a:schemeClr val="tx1"/>
                          </a:solidFill>
                          <a:effectLst/>
                        </a:rPr>
                        <a:t>3.30</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nSpc>
                          <a:spcPct val="107000"/>
                        </a:lnSpc>
                        <a:spcAft>
                          <a:spcPts val="0"/>
                        </a:spcAft>
                      </a:pPr>
                      <a:r>
                        <a:rPr lang="es-MX" sz="1200" b="0" dirty="0">
                          <a:solidFill>
                            <a:schemeClr val="tx1"/>
                          </a:solidFill>
                          <a:effectLst/>
                        </a:rPr>
                        <a:t>Estructura Ocupacional C1 (Chofer)</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a:solidFill>
                            <a:schemeClr val="tx1"/>
                          </a:solidFill>
                          <a:effectLst/>
                        </a:rPr>
                        <a:t>4.79</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nSpc>
                          <a:spcPct val="107000"/>
                        </a:lnSpc>
                        <a:spcAft>
                          <a:spcPts val="0"/>
                        </a:spcAft>
                      </a:pPr>
                      <a:r>
                        <a:rPr lang="es-MX" sz="1200" b="0" dirty="0">
                          <a:solidFill>
                            <a:schemeClr val="tx1"/>
                          </a:solidFill>
                          <a:effectLst/>
                        </a:rPr>
                        <a:t>Estructura Ocupacional C1 (Grupo I) (Operador de motoniveladora)</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a:solidFill>
                            <a:schemeClr val="tx1"/>
                          </a:solidFill>
                          <a:effectLst/>
                        </a:rPr>
                        <a:t>3.66</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nSpc>
                          <a:spcPct val="107000"/>
                        </a:lnSpc>
                        <a:spcAft>
                          <a:spcPts val="0"/>
                        </a:spcAft>
                      </a:pPr>
                      <a:r>
                        <a:rPr lang="es-MX" sz="1200" b="0" dirty="0">
                          <a:solidFill>
                            <a:schemeClr val="tx1"/>
                          </a:solidFill>
                          <a:effectLst/>
                        </a:rPr>
                        <a:t>Estructura Ocupacional C2 (Grupo II) (Operador de rodillo)</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a:solidFill>
                            <a:schemeClr val="tx1"/>
                          </a:solidFill>
                          <a:effectLst/>
                        </a:rPr>
                        <a:t>3.48</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nSpc>
                          <a:spcPct val="107000"/>
                        </a:lnSpc>
                        <a:spcAft>
                          <a:spcPts val="0"/>
                        </a:spcAft>
                      </a:pPr>
                      <a:r>
                        <a:rPr lang="es-MX" sz="1200" b="0" dirty="0">
                          <a:solidFill>
                            <a:schemeClr val="tx1"/>
                          </a:solidFill>
                          <a:effectLst/>
                        </a:rPr>
                        <a:t>Estructura Ocupacional D2 (Albañil)</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a:solidFill>
                            <a:schemeClr val="tx1"/>
                          </a:solidFill>
                          <a:effectLst/>
                        </a:rPr>
                        <a:t>3.30</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nSpc>
                          <a:spcPct val="107000"/>
                        </a:lnSpc>
                        <a:spcAft>
                          <a:spcPts val="0"/>
                        </a:spcAft>
                      </a:pPr>
                      <a:r>
                        <a:rPr lang="es-MX" sz="1200" b="0" dirty="0">
                          <a:solidFill>
                            <a:schemeClr val="tx1"/>
                          </a:solidFill>
                          <a:effectLst/>
                        </a:rPr>
                        <a:t>Estructura Ocupacional D2 (Carpintero)</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a:solidFill>
                            <a:schemeClr val="tx1"/>
                          </a:solidFill>
                          <a:effectLst/>
                        </a:rPr>
                        <a:t>3.30</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nSpc>
                          <a:spcPct val="107000"/>
                        </a:lnSpc>
                        <a:spcAft>
                          <a:spcPts val="0"/>
                        </a:spcAft>
                      </a:pPr>
                      <a:r>
                        <a:rPr lang="es-MX" sz="1200" b="0" dirty="0">
                          <a:solidFill>
                            <a:schemeClr val="tx1"/>
                          </a:solidFill>
                          <a:effectLst/>
                        </a:rPr>
                        <a:t>Estructura Ocupacional D2 (</a:t>
                      </a:r>
                      <a:r>
                        <a:rPr lang="es-MX" sz="1200" b="0" dirty="0" err="1">
                          <a:solidFill>
                            <a:schemeClr val="tx1"/>
                          </a:solidFill>
                          <a:effectLst/>
                        </a:rPr>
                        <a:t>Fierrero</a:t>
                      </a:r>
                      <a:r>
                        <a:rPr lang="es-MX" sz="1200" b="0" dirty="0">
                          <a:solidFill>
                            <a:schemeClr val="tx1"/>
                          </a:solidFill>
                          <a:effectLst/>
                        </a:rPr>
                        <a:t>)</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a:solidFill>
                            <a:schemeClr val="tx1"/>
                          </a:solidFill>
                          <a:effectLst/>
                        </a:rPr>
                        <a:t>3.30</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61925">
                <a:tc>
                  <a:txBody>
                    <a:bodyPr/>
                    <a:lstStyle/>
                    <a:p>
                      <a:pPr>
                        <a:lnSpc>
                          <a:spcPct val="107000"/>
                        </a:lnSpc>
                        <a:spcAft>
                          <a:spcPts val="0"/>
                        </a:spcAft>
                      </a:pPr>
                      <a:r>
                        <a:rPr lang="es-MX" sz="1200" b="0" dirty="0">
                          <a:solidFill>
                            <a:schemeClr val="tx1"/>
                          </a:solidFill>
                          <a:effectLst/>
                        </a:rPr>
                        <a:t>Estructura Ocupacional D2 (Pintor)</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MX" sz="1200">
                          <a:solidFill>
                            <a:schemeClr val="tx1"/>
                          </a:solidFill>
                          <a:effectLst/>
                        </a:rPr>
                        <a:t>3.30</a:t>
                      </a:r>
                      <a:endParaRPr lang="es-MX"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0">
                <a:tc>
                  <a:txBody>
                    <a:bodyPr/>
                    <a:lstStyle/>
                    <a:p>
                      <a:pPr>
                        <a:lnSpc>
                          <a:spcPct val="107000"/>
                        </a:lnSpc>
                        <a:spcAft>
                          <a:spcPts val="800"/>
                        </a:spcAft>
                      </a:pPr>
                      <a:r>
                        <a:rPr lang="es-MX" sz="1200" b="0" dirty="0">
                          <a:solidFill>
                            <a:schemeClr val="tx1"/>
                          </a:solidFill>
                          <a:effectLst/>
                        </a:rPr>
                        <a:t>Estructura Ocupacional D2 (Soldador)</a:t>
                      </a:r>
                      <a:endParaRPr lang="es-MX"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800"/>
                        </a:spcAft>
                      </a:pPr>
                      <a:r>
                        <a:rPr lang="es-MX" sz="1200" dirty="0">
                          <a:solidFill>
                            <a:schemeClr val="tx1"/>
                          </a:solidFill>
                          <a:effectLst/>
                        </a:rPr>
                        <a:t>3.30</a:t>
                      </a:r>
                      <a:endParaRPr lang="es-MX"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345916027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Costo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2041503173"/>
              </p:ext>
            </p:extLst>
          </p:nvPr>
        </p:nvGraphicFramePr>
        <p:xfrm>
          <a:off x="345183" y="-22425"/>
          <a:ext cx="8488558" cy="6894685"/>
        </p:xfrm>
        <a:graphic>
          <a:graphicData uri="http://schemas.openxmlformats.org/drawingml/2006/table">
            <a:tbl>
              <a:tblPr firstRow="1" firstCol="1" bandRow="1">
                <a:tableStyleId>{5C22544A-7EE6-4342-B048-85BDC9FD1C3A}</a:tableStyleId>
              </a:tblPr>
              <a:tblGrid>
                <a:gridCol w="795986"/>
                <a:gridCol w="4876800"/>
                <a:gridCol w="812800"/>
                <a:gridCol w="566057"/>
                <a:gridCol w="624115"/>
                <a:gridCol w="812800"/>
              </a:tblGrid>
              <a:tr h="286307">
                <a:tc>
                  <a:txBody>
                    <a:bodyPr/>
                    <a:lstStyle/>
                    <a:p>
                      <a:pPr algn="ctr">
                        <a:lnSpc>
                          <a:spcPct val="107000"/>
                        </a:lnSpc>
                        <a:spcAft>
                          <a:spcPts val="0"/>
                        </a:spcAft>
                      </a:pPr>
                      <a:r>
                        <a:rPr lang="es-MX" sz="950" dirty="0">
                          <a:effectLst/>
                        </a:rPr>
                        <a:t>Rubro</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a:effectLst/>
                        </a:rPr>
                        <a:t>Descripción</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a:effectLst/>
                        </a:rPr>
                        <a:t>Cantidad</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a:effectLst/>
                        </a:rPr>
                        <a:t>Unidad</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dirty="0">
                          <a:effectLst/>
                        </a:rPr>
                        <a:t>Precio Unitario</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a:effectLst/>
                        </a:rPr>
                        <a:t>Precio Total</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r>
              <a:tr h="143153">
                <a:tc>
                  <a:txBody>
                    <a:bodyPr/>
                    <a:lstStyle/>
                    <a:p>
                      <a:pPr algn="ct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nSpc>
                          <a:spcPct val="107000"/>
                        </a:lnSpc>
                        <a:spcAft>
                          <a:spcPts val="0"/>
                        </a:spcAft>
                      </a:pPr>
                      <a:r>
                        <a:rPr lang="es-MX" sz="950" dirty="0">
                          <a:effectLst/>
                        </a:rPr>
                        <a:t>Movimiento de Tierras</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c>
                  <a:txBody>
                    <a:bodyPr/>
                    <a:lstStyle/>
                    <a:p>
                      <a:pPr algn="ct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ctr"/>
                </a:tc>
              </a:tr>
              <a:tr h="166755">
                <a:tc>
                  <a:txBody>
                    <a:bodyPr/>
                    <a:lstStyle/>
                    <a:p>
                      <a:pPr>
                        <a:lnSpc>
                          <a:spcPct val="107000"/>
                        </a:lnSpc>
                        <a:spcAft>
                          <a:spcPts val="0"/>
                        </a:spcAft>
                      </a:pPr>
                      <a:r>
                        <a:rPr lang="es-MX" sz="950">
                          <a:effectLst/>
                        </a:rPr>
                        <a:t>302-1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Desbroce, desbosque y limpieza</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33.33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Ha</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277.09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9,235.41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303-2 (1)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Excavación sin clasificar</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383,006.00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3.14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1,202,638.84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308-4 (1)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Limpieza de derrumbes</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114,900.50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2.34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268,867.17</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303-2 (3)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Excavación en roca</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67,208.70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7.74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520,195.34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58173">
                <a:tc>
                  <a:txBody>
                    <a:bodyPr/>
                    <a:lstStyle/>
                    <a:p>
                      <a:pPr>
                        <a:lnSpc>
                          <a:spcPct val="107000"/>
                        </a:lnSpc>
                        <a:spcAft>
                          <a:spcPts val="0"/>
                        </a:spcAft>
                      </a:pPr>
                      <a:r>
                        <a:rPr lang="es-MX" sz="950">
                          <a:effectLst/>
                        </a:rPr>
                        <a:t>301-2 (1) 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Remoción y apilamiento de capa de rodadura existente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25,444.90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3.45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87,665.22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64274">
                <a:tc>
                  <a:txBody>
                    <a:bodyPr/>
                    <a:lstStyle/>
                    <a:p>
                      <a:pPr>
                        <a:lnSpc>
                          <a:spcPct val="107000"/>
                        </a:lnSpc>
                        <a:spcAft>
                          <a:spcPts val="0"/>
                        </a:spcAft>
                      </a:pPr>
                      <a:r>
                        <a:rPr lang="es-MX" sz="950">
                          <a:effectLst/>
                        </a:rPr>
                        <a:t>307-2 (1)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Excavación y relleno para estructuras menores</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8,921.90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3.38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30,156.02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64274">
                <a:tc>
                  <a:txBody>
                    <a:bodyPr/>
                    <a:lstStyle/>
                    <a:p>
                      <a:pPr>
                        <a:lnSpc>
                          <a:spcPct val="107000"/>
                        </a:lnSpc>
                        <a:spcAft>
                          <a:spcPts val="0"/>
                        </a:spcAft>
                      </a:pPr>
                      <a:r>
                        <a:rPr lang="es-MX" sz="950">
                          <a:effectLst/>
                        </a:rPr>
                        <a:t>307-2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Relleno permeable para estructuras</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611.00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7.77</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4,749.69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304-1(1)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Material de préstamo local</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47,411.00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4.29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203,496.25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307-3 (1)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Excavación para cunetas de coronación</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1,723.80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3.38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5,826.44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52189">
                <a:tc>
                  <a:txBody>
                    <a:bodyPr/>
                    <a:lstStyle/>
                    <a:p>
                      <a:pPr>
                        <a:lnSpc>
                          <a:spcPct val="107000"/>
                        </a:lnSpc>
                        <a:spcAft>
                          <a:spcPts val="0"/>
                        </a:spcAft>
                      </a:pPr>
                      <a:r>
                        <a:rPr lang="es-MX" sz="950">
                          <a:effectLst/>
                        </a:rPr>
                        <a:t>307-3 (1) a</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Excavación para encauzamientos</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2,835.30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3.38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9,583.31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309-2 (2)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Sobreacarreo de material de excavación</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12,216.10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m3-Km</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0.30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3,664.83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9345">
                <a:tc>
                  <a:txBody>
                    <a:bodyPr/>
                    <a:lstStyle/>
                    <a:p>
                      <a:pP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Estructura del Pavimento</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pPr>
                      <a:endParaRPr lang="es-MX" sz="950">
                        <a:effectLst/>
                        <a:latin typeface="Calibri" panose="020F0502020204030204" pitchFamily="34"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dirty="0">
                          <a:effectLst/>
                        </a:rPr>
                        <a:t>309-2 (2) E</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Transporte de suelo seleccionado para mejoramiento de la subrasante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2,600.00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m3-Km</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1.95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5,078.35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309-2 (2) 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Transporte de sub-base clase 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167,551.80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m3-Km</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2.08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348,090.29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309-2 (2) 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Transporte de base clase 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165,506.90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m3-Km</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1.95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323,270.25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402-2 (1)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Mejoramiento de la subrasante con suelo seleccionado</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3,900.00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5.48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21,359.06</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403-1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Sub-base clase 2</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22,373.00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4.36</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97,467.44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 404-1(4)E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Recolocación de material de capa de rodadura existente para sub-base clase 2</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21,630.70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3.56</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77,100.68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404-1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Base clase 2</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22,100.00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6.04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133,494.94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405-1 (1)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Asfalto grado MC 30-70 capa de imprimación</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265,077.80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litro</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0.69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182,903.68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405-1 (2)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Arena de secado</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88.40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5.40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477.70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405-3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Tratamiento superficial bituminoso tipo TSB - 2B</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176,715.50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1.99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351,847.55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405-6</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Capa de sellado</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176,715.50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0.79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139,605.25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Estructuras de Hormigón</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55591">
                <a:tc>
                  <a:txBody>
                    <a:bodyPr/>
                    <a:lstStyle/>
                    <a:p>
                      <a:pPr>
                        <a:lnSpc>
                          <a:spcPct val="107000"/>
                        </a:lnSpc>
                        <a:spcAft>
                          <a:spcPts val="0"/>
                        </a:spcAft>
                      </a:pPr>
                      <a:r>
                        <a:rPr lang="es-MX" sz="950">
                          <a:effectLst/>
                        </a:rPr>
                        <a:t>503(1)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Hormigón estructural de cemento portland clase "A", f'c=210 Kg/cm2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1,667.90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291.39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486,009.38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503(2)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Hormigón estructural de cemento portland clase "B", </a:t>
                      </a:r>
                      <a:r>
                        <a:rPr lang="es-MX" sz="950" dirty="0" err="1">
                          <a:effectLst/>
                        </a:rPr>
                        <a:t>f'c</a:t>
                      </a:r>
                      <a:r>
                        <a:rPr lang="es-MX" sz="950" dirty="0">
                          <a:effectLst/>
                        </a:rPr>
                        <a:t>=180 Kg/cm2</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691.10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219.15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151,453.78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503(3)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Hormigón estructural de cemento portland clase "C", </a:t>
                      </a:r>
                      <a:r>
                        <a:rPr lang="es-MX" sz="950" dirty="0" err="1">
                          <a:effectLst/>
                        </a:rPr>
                        <a:t>f'c</a:t>
                      </a:r>
                      <a:r>
                        <a:rPr lang="es-MX" sz="950" dirty="0">
                          <a:effectLst/>
                        </a:rPr>
                        <a:t>=140 Kg/cm2</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5.29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219.15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1,159.30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503(5)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Hormigón ciclópeo(60% Hormigón clase "B" </a:t>
                      </a:r>
                      <a:r>
                        <a:rPr lang="es-MX" sz="950" dirty="0" err="1">
                          <a:effectLst/>
                        </a:rPr>
                        <a:t>f'c</a:t>
                      </a:r>
                      <a:r>
                        <a:rPr lang="es-MX" sz="950" dirty="0">
                          <a:effectLst/>
                        </a:rPr>
                        <a:t>=180 Kg/cm2</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358.77</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66.97</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24,025.36</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504(1)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Acero de refuerzo en barras </a:t>
                      </a:r>
                      <a:r>
                        <a:rPr lang="es-MX" sz="950" dirty="0" err="1">
                          <a:effectLst/>
                        </a:rPr>
                        <a:t>fy</a:t>
                      </a:r>
                      <a:r>
                        <a:rPr lang="es-MX" sz="950" dirty="0">
                          <a:effectLst/>
                        </a:rPr>
                        <a:t>= 4200 Kg/cm2</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67,049.58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Kg</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2.34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156,896.01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504(2)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Acero de refuerzo de malla de alambre tipo 8/20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69.64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27.70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1,928.71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Instalación de Alcantarillado y Drenaje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286307">
                <a:tc>
                  <a:txBody>
                    <a:bodyPr/>
                    <a:lstStyle/>
                    <a:p>
                      <a:pPr>
                        <a:lnSpc>
                          <a:spcPct val="107000"/>
                        </a:lnSpc>
                        <a:spcAft>
                          <a:spcPts val="0"/>
                        </a:spcAft>
                      </a:pPr>
                      <a:r>
                        <a:rPr lang="es-MX" sz="950">
                          <a:effectLst/>
                        </a:rPr>
                        <a:t>602- (2A)</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Tubería de acero corrugado Diam.=1.22m cal. 12,galvanizada, recubierta con material bituminoso instalada</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639.97</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74.95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47,966.75</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85747">
                <a:tc>
                  <a:txBody>
                    <a:bodyPr/>
                    <a:lstStyle/>
                    <a:p>
                      <a:pPr>
                        <a:lnSpc>
                          <a:spcPct val="107000"/>
                        </a:lnSpc>
                        <a:spcAft>
                          <a:spcPts val="0"/>
                        </a:spcAft>
                      </a:pPr>
                      <a:r>
                        <a:rPr lang="es-MX" sz="950">
                          <a:effectLst/>
                        </a:rPr>
                        <a:t>606-1 (1a)</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Tubería perforada de hormigón simple para </a:t>
                      </a:r>
                      <a:r>
                        <a:rPr lang="es-MX" sz="950" dirty="0" err="1">
                          <a:effectLst/>
                        </a:rPr>
                        <a:t>subdrenes</a:t>
                      </a:r>
                      <a:r>
                        <a:rPr lang="es-MX" sz="950" dirty="0">
                          <a:effectLst/>
                        </a:rPr>
                        <a:t> </a:t>
                      </a:r>
                      <a:r>
                        <a:rPr lang="es-MX" sz="950" dirty="0" err="1">
                          <a:effectLst/>
                        </a:rPr>
                        <a:t>Diam</a:t>
                      </a:r>
                      <a:r>
                        <a:rPr lang="es-MX" sz="950" dirty="0">
                          <a:effectLst/>
                        </a:rPr>
                        <a:t>.=0.20 m.</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96.97</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17.60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1,706.49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606-1 (2)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Material filtrante para </a:t>
                      </a:r>
                      <a:r>
                        <a:rPr lang="es-MX" sz="950" dirty="0" err="1">
                          <a:effectLst/>
                        </a:rPr>
                        <a:t>subdrenes</a:t>
                      </a:r>
                      <a:r>
                        <a:rPr lang="es-MX" sz="950" dirty="0">
                          <a:effectLst/>
                        </a:rPr>
                        <a:t> (incluido transporte) clase 1 tipo B</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57.30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8.30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475.63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511-1(6) 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Revestimiento en salidas de alcantarillas con mampostería de piedra</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282.08</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m3</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25.11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7,082.47</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511-1(6) E</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Revestimiento de cunetas de coronación con piedra bola</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2,306.01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m2</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7.21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16,627.19</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Instalación de Control de Tránsito</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 </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67091">
                <a:tc>
                  <a:txBody>
                    <a:bodyPr/>
                    <a:lstStyle/>
                    <a:p>
                      <a:pPr>
                        <a:lnSpc>
                          <a:spcPct val="107000"/>
                        </a:lnSpc>
                        <a:spcAft>
                          <a:spcPts val="0"/>
                        </a:spcAft>
                      </a:pPr>
                      <a:r>
                        <a:rPr lang="es-MX" sz="950">
                          <a:effectLst/>
                        </a:rPr>
                        <a:t>708-5 (1)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dirty="0">
                          <a:effectLst/>
                        </a:rPr>
                        <a:t>Señales al lado de la carretera letreros de información de 2 x 3 m.</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2.00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u</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165.04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dirty="0">
                          <a:effectLst/>
                        </a:rPr>
                        <a:t>330.07</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3153">
                <a:tc>
                  <a:txBody>
                    <a:bodyPr/>
                    <a:lstStyle/>
                    <a:p>
                      <a:pPr>
                        <a:lnSpc>
                          <a:spcPct val="107000"/>
                        </a:lnSpc>
                        <a:spcAft>
                          <a:spcPts val="0"/>
                        </a:spcAft>
                      </a:pPr>
                      <a:r>
                        <a:rPr lang="es-MX" sz="950">
                          <a:effectLst/>
                        </a:rPr>
                        <a:t>703 (1)</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nSpc>
                          <a:spcPct val="107000"/>
                        </a:lnSpc>
                        <a:spcAft>
                          <a:spcPts val="0"/>
                        </a:spcAft>
                      </a:pPr>
                      <a:r>
                        <a:rPr lang="es-MX" sz="950">
                          <a:effectLst/>
                        </a:rPr>
                        <a:t>Guardacaminos tipo viga metálica</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1,586.70</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m</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a:effectLst/>
                        </a:rPr>
                        <a:t>104.24</a:t>
                      </a:r>
                      <a:endParaRPr lang="es-MX" sz="95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c>
                  <a:txBody>
                    <a:bodyPr/>
                    <a:lstStyle/>
                    <a:p>
                      <a:pPr algn="r">
                        <a:lnSpc>
                          <a:spcPct val="107000"/>
                        </a:lnSpc>
                        <a:spcAft>
                          <a:spcPts val="0"/>
                        </a:spcAft>
                      </a:pPr>
                      <a:r>
                        <a:rPr lang="es-MX" sz="950" dirty="0">
                          <a:effectLst/>
                        </a:rPr>
                        <a:t>165,397.71</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r h="149345">
                <a:tc>
                  <a:txBody>
                    <a:bodyPr/>
                    <a:lstStyle/>
                    <a:p>
                      <a:pPr>
                        <a:lnSpc>
                          <a:spcPct val="107000"/>
                        </a:lnSpc>
                      </a:pPr>
                      <a:endParaRPr lang="es-MX" sz="950">
                        <a:effectLst/>
                        <a:latin typeface="Calibri" panose="020F0502020204030204" pitchFamily="34" charset="0"/>
                      </a:endParaRPr>
                    </a:p>
                  </a:txBody>
                  <a:tcPr marL="14252" marR="14252" marT="0" marB="0" anchor="b"/>
                </a:tc>
                <a:tc>
                  <a:txBody>
                    <a:bodyPr/>
                    <a:lstStyle/>
                    <a:p>
                      <a:pPr>
                        <a:lnSpc>
                          <a:spcPct val="107000"/>
                        </a:lnSpc>
                      </a:pPr>
                      <a:endParaRPr lang="es-MX" sz="950" dirty="0">
                        <a:effectLst/>
                        <a:latin typeface="Calibri" panose="020F0502020204030204" pitchFamily="34" charset="0"/>
                      </a:endParaRPr>
                    </a:p>
                  </a:txBody>
                  <a:tcPr marL="14252" marR="14252" marT="0" marB="0" anchor="b"/>
                </a:tc>
                <a:tc>
                  <a:txBody>
                    <a:bodyPr/>
                    <a:lstStyle/>
                    <a:p>
                      <a:pPr>
                        <a:lnSpc>
                          <a:spcPct val="107000"/>
                        </a:lnSpc>
                      </a:pPr>
                      <a:endParaRPr lang="es-MX" sz="950">
                        <a:effectLst/>
                        <a:latin typeface="Calibri" panose="020F0502020204030204" pitchFamily="34" charset="0"/>
                      </a:endParaRPr>
                    </a:p>
                  </a:txBody>
                  <a:tcPr marL="14252" marR="14252" marT="0" marB="0" anchor="b"/>
                </a:tc>
                <a:tc>
                  <a:txBody>
                    <a:bodyPr/>
                    <a:lstStyle/>
                    <a:p>
                      <a:pPr>
                        <a:lnSpc>
                          <a:spcPct val="107000"/>
                        </a:lnSpc>
                      </a:pPr>
                      <a:endParaRPr lang="es-MX" sz="950">
                        <a:effectLst/>
                        <a:latin typeface="Calibri" panose="020F0502020204030204" pitchFamily="34" charset="0"/>
                      </a:endParaRPr>
                    </a:p>
                  </a:txBody>
                  <a:tcPr marL="14252" marR="14252" marT="0" marB="0" anchor="b"/>
                </a:tc>
                <a:tc>
                  <a:txBody>
                    <a:bodyPr/>
                    <a:lstStyle/>
                    <a:p>
                      <a:pPr>
                        <a:lnSpc>
                          <a:spcPct val="107000"/>
                        </a:lnSpc>
                      </a:pPr>
                      <a:endParaRPr lang="es-MX" sz="950">
                        <a:effectLst/>
                        <a:latin typeface="Calibri" panose="020F0502020204030204" pitchFamily="34" charset="0"/>
                      </a:endParaRPr>
                    </a:p>
                  </a:txBody>
                  <a:tcPr marL="14252" marR="14252" marT="0" marB="0" anchor="b"/>
                </a:tc>
                <a:tc>
                  <a:txBody>
                    <a:bodyPr/>
                    <a:lstStyle/>
                    <a:p>
                      <a:pPr algn="r">
                        <a:lnSpc>
                          <a:spcPct val="107000"/>
                        </a:lnSpc>
                        <a:spcAft>
                          <a:spcPts val="0"/>
                        </a:spcAft>
                      </a:pPr>
                      <a:r>
                        <a:rPr lang="es-MX" sz="950" dirty="0">
                          <a:effectLst/>
                        </a:rPr>
                        <a:t>5,087,832.59</a:t>
                      </a:r>
                      <a:endParaRPr lang="es-MX" sz="950" dirty="0">
                        <a:effectLst/>
                        <a:latin typeface="Calibri" panose="020F0502020204030204" pitchFamily="34" charset="0"/>
                        <a:ea typeface="Calibri" panose="020F0502020204030204" pitchFamily="34" charset="0"/>
                        <a:cs typeface="Times New Roman" panose="02020603050405020304" pitchFamily="18" charset="0"/>
                      </a:endParaRPr>
                    </a:p>
                  </a:txBody>
                  <a:tcPr marL="14252" marR="14252" marT="0" marB="0" anchor="b"/>
                </a:tc>
              </a:tr>
            </a:tbl>
          </a:graphicData>
        </a:graphic>
      </p:graphicFrame>
    </p:spTree>
    <p:extLst>
      <p:ext uri="{BB962C8B-B14F-4D97-AF65-F5344CB8AC3E}">
        <p14:creationId xmlns:p14="http://schemas.microsoft.com/office/powerpoint/2010/main" val="75772001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Costo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4524315"/>
          </a:xfrm>
          <a:prstGeom prst="rect">
            <a:avLst/>
          </a:prstGeom>
        </p:spPr>
        <p:txBody>
          <a:bodyPr wrap="square">
            <a:spAutoFit/>
          </a:bodyPr>
          <a:lstStyle/>
          <a:p>
            <a:pPr algn="just"/>
            <a:endParaRPr lang="es-ES" sz="2400" u="none" dirty="0" smtClean="0"/>
          </a:p>
          <a:p>
            <a:pPr marL="0" lvl="2" algn="just"/>
            <a:r>
              <a:rPr lang="es-MX" sz="2400" b="1" dirty="0" smtClean="0"/>
              <a:t>CURVA DE INVERSIÓN</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dirty="0" smtClean="0"/>
          </a:p>
        </p:txBody>
      </p:sp>
      <p:graphicFrame>
        <p:nvGraphicFramePr>
          <p:cNvPr id="13" name="4 Gráfico"/>
          <p:cNvGraphicFramePr>
            <a:graphicFrameLocks/>
          </p:cNvGraphicFramePr>
          <p:nvPr>
            <p:extLst>
              <p:ext uri="{D42A27DB-BD31-4B8C-83A1-F6EECF244321}">
                <p14:modId xmlns:p14="http://schemas.microsoft.com/office/powerpoint/2010/main" val="563259682"/>
              </p:ext>
            </p:extLst>
          </p:nvPr>
        </p:nvGraphicFramePr>
        <p:xfrm>
          <a:off x="333829" y="2904948"/>
          <a:ext cx="8272506" cy="3022085"/>
        </p:xfrm>
        <a:graphic>
          <a:graphicData uri="http://schemas.openxmlformats.org/drawingml/2006/chart">
            <c:chart xmlns:c="http://schemas.openxmlformats.org/drawingml/2006/chart" xmlns:r="http://schemas.openxmlformats.org/officeDocument/2006/relationships" r:id="rId4"/>
          </a:graphicData>
        </a:graphic>
      </p:graphicFrame>
      <p:pic>
        <p:nvPicPr>
          <p:cNvPr id="4" name="Imagen 3"/>
          <p:cNvPicPr>
            <a:picLocks noChangeAspect="1"/>
          </p:cNvPicPr>
          <p:nvPr/>
        </p:nvPicPr>
        <p:blipFill>
          <a:blip r:embed="rId5"/>
          <a:stretch>
            <a:fillRect/>
          </a:stretch>
        </p:blipFill>
        <p:spPr>
          <a:xfrm>
            <a:off x="177197" y="1281518"/>
            <a:ext cx="8746218" cy="1004941"/>
          </a:xfrm>
          <a:prstGeom prst="rect">
            <a:avLst/>
          </a:prstGeom>
        </p:spPr>
      </p:pic>
    </p:spTree>
    <p:extLst>
      <p:ext uri="{BB962C8B-B14F-4D97-AF65-F5344CB8AC3E}">
        <p14:creationId xmlns:p14="http://schemas.microsoft.com/office/powerpoint/2010/main" val="37731769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JUSTIFICACIÓN DEL PROBLEMA</a:t>
            </a:r>
            <a:endParaRPr lang="es-EC" sz="2800" dirty="0" smtClean="0">
              <a:solidFill>
                <a:srgbClr val="CC0000"/>
              </a:solidFill>
              <a:effectLst/>
            </a:endParaRPr>
          </a:p>
        </p:txBody>
      </p:sp>
      <p:sp>
        <p:nvSpPr>
          <p:cNvPr id="6" name="5 Rectángulo"/>
          <p:cNvSpPr/>
          <p:nvPr/>
        </p:nvSpPr>
        <p:spPr>
          <a:xfrm>
            <a:off x="285720" y="886121"/>
            <a:ext cx="8643998" cy="5170646"/>
          </a:xfrm>
          <a:prstGeom prst="rect">
            <a:avLst/>
          </a:prstGeom>
        </p:spPr>
        <p:txBody>
          <a:bodyPr wrap="square">
            <a:spAutoFit/>
          </a:bodyPr>
          <a:lstStyle/>
          <a:p>
            <a:pPr algn="just"/>
            <a:r>
              <a:rPr lang="es-MX" sz="2400" u="none" dirty="0" smtClean="0"/>
              <a:t>Hoy en día en el Ecuador existe un gran déficit en los procesos constructivos dados por  la falta de planificación inicial y un seguimiento a lo largo de la duración del proyecto, se requiere y es necesario realizar un adecuado control para mejorar la productividad y culminar exitosamente el proyecto.</a:t>
            </a:r>
          </a:p>
          <a:p>
            <a:pPr algn="just"/>
            <a:r>
              <a:rPr lang="es-MX" sz="2400" u="none" dirty="0" smtClean="0"/>
              <a:t> </a:t>
            </a:r>
          </a:p>
          <a:p>
            <a:pPr algn="just"/>
            <a:r>
              <a:rPr lang="es-MX" sz="2400" u="none" dirty="0" smtClean="0"/>
              <a:t>Una de las herramientas que mejora la calidad de ejecución de la construcción de obras civiles es la gestión por procesos, la falta de implementación de dicha herramienta provoca una deficiente planificación de la formulación del proyecto, pérdidas de recursos, retrasos en el entrega de la obra e insuficiente coordinación entre el residente de obra y obreros dado por una mala gestión de recursos humanos.</a:t>
            </a:r>
          </a:p>
          <a:p>
            <a:pPr algn="just"/>
            <a:r>
              <a:rPr lang="es-MX" u="none" dirty="0" smtClean="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Calidad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a 12"/>
          <p:cNvGraphicFramePr/>
          <p:nvPr>
            <p:extLst>
              <p:ext uri="{D42A27DB-BD31-4B8C-83A1-F6EECF244321}">
                <p14:modId xmlns:p14="http://schemas.microsoft.com/office/powerpoint/2010/main" val="1522710519"/>
              </p:ext>
            </p:extLst>
          </p:nvPr>
        </p:nvGraphicFramePr>
        <p:xfrm>
          <a:off x="988386" y="1104520"/>
          <a:ext cx="6512068" cy="2102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2466" name="Picture 2" descr="http://www.hotelcostcontrol.com/wp-content/uploads/cost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6273" y="3469468"/>
            <a:ext cx="4206377" cy="18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0835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a:solidFill>
                  <a:srgbClr val="CC0000"/>
                </a:solidFill>
                <a:effectLst/>
              </a:rPr>
              <a:t>Gestión de Calidad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3785652"/>
          </a:xfrm>
          <a:prstGeom prst="rect">
            <a:avLst/>
          </a:prstGeom>
        </p:spPr>
        <p:txBody>
          <a:bodyPr wrap="square">
            <a:spAutoFit/>
          </a:bodyPr>
          <a:lstStyle/>
          <a:p>
            <a:pPr algn="just"/>
            <a:endParaRPr lang="es-ES" sz="2400" u="none" dirty="0" smtClean="0"/>
          </a:p>
          <a:p>
            <a:pPr marL="0" lvl="2" algn="just"/>
            <a:r>
              <a:rPr lang="es-MX" sz="2400" b="1" dirty="0" smtClean="0"/>
              <a:t>NORMAS DE CALIDAD</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p:txBody>
      </p:sp>
      <p:pic>
        <p:nvPicPr>
          <p:cNvPr id="9" name="Imagen 8"/>
          <p:cNvPicPr/>
          <p:nvPr/>
        </p:nvPicPr>
        <p:blipFill rotWithShape="1">
          <a:blip r:embed="rId4">
            <a:extLst>
              <a:ext uri="{28A0092B-C50C-407E-A947-70E740481C1C}">
                <a14:useLocalDpi xmlns:a14="http://schemas.microsoft.com/office/drawing/2010/main" val="0"/>
              </a:ext>
            </a:extLst>
          </a:blip>
          <a:srcRect t="76116"/>
          <a:stretch/>
        </p:blipFill>
        <p:spPr bwMode="auto">
          <a:xfrm>
            <a:off x="4716747" y="2413564"/>
            <a:ext cx="4244340" cy="1680390"/>
          </a:xfrm>
          <a:prstGeom prst="rect">
            <a:avLst/>
          </a:prstGeom>
          <a:noFill/>
          <a:ln>
            <a:noFill/>
          </a:ln>
          <a:extLst>
            <a:ext uri="{53640926-AAD7-44D8-BBD7-CCE9431645EC}">
              <a14:shadowObscured xmlns:a14="http://schemas.microsoft.com/office/drawing/2010/main"/>
            </a:ext>
          </a:extLst>
        </p:spPr>
      </p:pic>
      <p:pic>
        <p:nvPicPr>
          <p:cNvPr id="8" name="Imagen 7"/>
          <p:cNvPicPr/>
          <p:nvPr/>
        </p:nvPicPr>
        <p:blipFill rotWithShape="1">
          <a:blip r:embed="rId4">
            <a:extLst>
              <a:ext uri="{28A0092B-C50C-407E-A947-70E740481C1C}">
                <a14:useLocalDpi xmlns:a14="http://schemas.microsoft.com/office/drawing/2010/main" val="0"/>
              </a:ext>
            </a:extLst>
          </a:blip>
          <a:srcRect b="84334"/>
          <a:stretch/>
        </p:blipFill>
        <p:spPr bwMode="auto">
          <a:xfrm>
            <a:off x="343852" y="1258570"/>
            <a:ext cx="4245610" cy="1102493"/>
          </a:xfrm>
          <a:prstGeom prst="rect">
            <a:avLst/>
          </a:prstGeom>
          <a:noFill/>
          <a:ln>
            <a:noFill/>
          </a:ln>
          <a:extLst>
            <a:ext uri="{53640926-AAD7-44D8-BBD7-CCE9431645EC}">
              <a14:shadowObscured xmlns:a14="http://schemas.microsoft.com/office/drawing/2010/main"/>
            </a:ext>
          </a:extLst>
        </p:spPr>
      </p:pic>
      <p:grpSp>
        <p:nvGrpSpPr>
          <p:cNvPr id="11" name="Grupo 10"/>
          <p:cNvGrpSpPr/>
          <p:nvPr/>
        </p:nvGrpSpPr>
        <p:grpSpPr>
          <a:xfrm>
            <a:off x="343852" y="2413564"/>
            <a:ext cx="4245610" cy="3230941"/>
            <a:chOff x="729577" y="2910552"/>
            <a:chExt cx="4245610" cy="3230941"/>
          </a:xfrm>
        </p:grpSpPr>
        <p:pic>
          <p:nvPicPr>
            <p:cNvPr id="12" name="Imagen 11"/>
            <p:cNvPicPr/>
            <p:nvPr/>
          </p:nvPicPr>
          <p:blipFill rotWithShape="1">
            <a:blip r:embed="rId4">
              <a:extLst>
                <a:ext uri="{28A0092B-C50C-407E-A947-70E740481C1C}">
                  <a14:useLocalDpi xmlns:a14="http://schemas.microsoft.com/office/drawing/2010/main" val="0"/>
                </a:ext>
              </a:extLst>
            </a:blip>
            <a:srcRect t="23475" b="69158"/>
            <a:stretch/>
          </p:blipFill>
          <p:spPr bwMode="auto">
            <a:xfrm>
              <a:off x="729577" y="2910552"/>
              <a:ext cx="4245610" cy="518448"/>
            </a:xfrm>
            <a:prstGeom prst="rect">
              <a:avLst/>
            </a:prstGeom>
            <a:noFill/>
            <a:ln>
              <a:noFill/>
            </a:ln>
            <a:extLst>
              <a:ext uri="{53640926-AAD7-44D8-BBD7-CCE9431645EC}">
                <a14:shadowObscured xmlns:a14="http://schemas.microsoft.com/office/drawing/2010/main"/>
              </a:ext>
            </a:extLst>
          </p:spPr>
        </p:pic>
        <p:pic>
          <p:nvPicPr>
            <p:cNvPr id="13" name="Imagen 12"/>
            <p:cNvPicPr/>
            <p:nvPr/>
          </p:nvPicPr>
          <p:blipFill rotWithShape="1">
            <a:blip r:embed="rId4">
              <a:extLst>
                <a:ext uri="{28A0092B-C50C-407E-A947-70E740481C1C}">
                  <a14:useLocalDpi xmlns:a14="http://schemas.microsoft.com/office/drawing/2010/main" val="0"/>
                </a:ext>
              </a:extLst>
            </a:blip>
            <a:srcRect t="30991" b="30456"/>
            <a:stretch/>
          </p:blipFill>
          <p:spPr bwMode="auto">
            <a:xfrm>
              <a:off x="729577" y="3429000"/>
              <a:ext cx="4244340" cy="2712493"/>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1538774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a:solidFill>
                  <a:srgbClr val="CC0000"/>
                </a:solidFill>
                <a:effectLst/>
              </a:rPr>
              <a:t>Gestión de Calidad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3785652"/>
          </a:xfrm>
          <a:prstGeom prst="rect">
            <a:avLst/>
          </a:prstGeom>
        </p:spPr>
        <p:txBody>
          <a:bodyPr wrap="square">
            <a:spAutoFit/>
          </a:bodyPr>
          <a:lstStyle/>
          <a:p>
            <a:pPr algn="just"/>
            <a:endParaRPr lang="es-ES" sz="2400" u="none" dirty="0" smtClean="0"/>
          </a:p>
          <a:p>
            <a:pPr marL="0" lvl="2" algn="just"/>
            <a:r>
              <a:rPr lang="es-MX" sz="2400" b="1" dirty="0" smtClean="0"/>
              <a:t>MÉTRICAS DE CALIDAD</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p:txBody>
      </p:sp>
      <p:pic>
        <p:nvPicPr>
          <p:cNvPr id="23" name="Imagen 22"/>
          <p:cNvPicPr>
            <a:picLocks noChangeAspect="1"/>
          </p:cNvPicPr>
          <p:nvPr/>
        </p:nvPicPr>
        <p:blipFill rotWithShape="1">
          <a:blip r:embed="rId4"/>
          <a:srcRect t="4182"/>
          <a:stretch/>
        </p:blipFill>
        <p:spPr>
          <a:xfrm>
            <a:off x="457973" y="1194619"/>
            <a:ext cx="8262977" cy="5173867"/>
          </a:xfrm>
          <a:prstGeom prst="rect">
            <a:avLst/>
          </a:prstGeom>
        </p:spPr>
      </p:pic>
    </p:spTree>
    <p:extLst>
      <p:ext uri="{BB962C8B-B14F-4D97-AF65-F5344CB8AC3E}">
        <p14:creationId xmlns:p14="http://schemas.microsoft.com/office/powerpoint/2010/main" val="1659643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Gestión de Riesgos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Diagrama 12"/>
          <p:cNvGraphicFramePr/>
          <p:nvPr>
            <p:extLst>
              <p:ext uri="{D42A27DB-BD31-4B8C-83A1-F6EECF244321}">
                <p14:modId xmlns:p14="http://schemas.microsoft.com/office/powerpoint/2010/main" val="3008585700"/>
              </p:ext>
            </p:extLst>
          </p:nvPr>
        </p:nvGraphicFramePr>
        <p:xfrm>
          <a:off x="988385" y="1104519"/>
          <a:ext cx="7196969" cy="3128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8370" name="Picture 2" descr="http://www.grupogespre.com/images/6106P-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2578" y="4524468"/>
            <a:ext cx="2204167" cy="1656591"/>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descr="http://cde.peru21.pe/ima/0/0/3/2/1/321635.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8353" y="4380271"/>
            <a:ext cx="3034492" cy="17099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9183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a:solidFill>
                  <a:srgbClr val="CC0000"/>
                </a:solidFill>
                <a:effectLst/>
              </a:rPr>
              <a:t>Gestión de Riesgos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3785652"/>
          </a:xfrm>
          <a:prstGeom prst="rect">
            <a:avLst/>
          </a:prstGeom>
        </p:spPr>
        <p:txBody>
          <a:bodyPr wrap="square">
            <a:spAutoFit/>
          </a:bodyPr>
          <a:lstStyle/>
          <a:p>
            <a:pPr algn="just"/>
            <a:endParaRPr lang="es-ES" sz="2400" u="none" dirty="0" smtClean="0"/>
          </a:p>
          <a:p>
            <a:pPr marL="0" lvl="2" algn="just"/>
            <a:r>
              <a:rPr lang="es-MX" sz="2400" b="1" dirty="0" smtClean="0"/>
              <a:t>IDENTIFICACIÓN DE RIESGOS</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p:txBody>
      </p:sp>
      <p:pic>
        <p:nvPicPr>
          <p:cNvPr id="3" name="Imagen 2"/>
          <p:cNvPicPr>
            <a:picLocks noChangeAspect="1"/>
          </p:cNvPicPr>
          <p:nvPr/>
        </p:nvPicPr>
        <p:blipFill rotWithShape="1">
          <a:blip r:embed="rId4"/>
          <a:srcRect t="3326" r="34650"/>
          <a:stretch/>
        </p:blipFill>
        <p:spPr>
          <a:xfrm>
            <a:off x="1889537" y="1170996"/>
            <a:ext cx="5399850" cy="5116759"/>
          </a:xfrm>
          <a:prstGeom prst="rect">
            <a:avLst/>
          </a:prstGeom>
        </p:spPr>
      </p:pic>
    </p:spTree>
    <p:extLst>
      <p:ext uri="{BB962C8B-B14F-4D97-AF65-F5344CB8AC3E}">
        <p14:creationId xmlns:p14="http://schemas.microsoft.com/office/powerpoint/2010/main" val="395447182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a:solidFill>
                  <a:srgbClr val="CC0000"/>
                </a:solidFill>
                <a:effectLst/>
              </a:rPr>
              <a:t>Gestión de Riesgos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3785652"/>
          </a:xfrm>
          <a:prstGeom prst="rect">
            <a:avLst/>
          </a:prstGeom>
        </p:spPr>
        <p:txBody>
          <a:bodyPr wrap="square">
            <a:spAutoFit/>
          </a:bodyPr>
          <a:lstStyle/>
          <a:p>
            <a:pPr algn="just"/>
            <a:endParaRPr lang="es-ES" sz="2400" u="none" dirty="0" smtClean="0"/>
          </a:p>
          <a:p>
            <a:pPr marL="0" lvl="2" algn="just"/>
            <a:r>
              <a:rPr lang="es-MX" sz="2400" b="1" dirty="0" smtClean="0"/>
              <a:t>PROBABILIDAD E IMPACTO</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p:txBody>
      </p:sp>
      <p:pic>
        <p:nvPicPr>
          <p:cNvPr id="2" name="Imagen 1"/>
          <p:cNvPicPr>
            <a:picLocks noChangeAspect="1"/>
          </p:cNvPicPr>
          <p:nvPr/>
        </p:nvPicPr>
        <p:blipFill rotWithShape="1">
          <a:blip r:embed="rId4"/>
          <a:srcRect l="5582" r="36012"/>
          <a:stretch/>
        </p:blipFill>
        <p:spPr>
          <a:xfrm>
            <a:off x="255346" y="2010899"/>
            <a:ext cx="4201391" cy="3013394"/>
          </a:xfrm>
          <a:prstGeom prst="rect">
            <a:avLst/>
          </a:prstGeom>
          <a:ln>
            <a:solidFill>
              <a:srgbClr val="336600"/>
            </a:solidFill>
          </a:ln>
        </p:spPr>
      </p:pic>
      <p:pic>
        <p:nvPicPr>
          <p:cNvPr id="4" name="Imagen 3"/>
          <p:cNvPicPr>
            <a:picLocks noChangeAspect="1"/>
          </p:cNvPicPr>
          <p:nvPr/>
        </p:nvPicPr>
        <p:blipFill rotWithShape="1">
          <a:blip r:embed="rId5"/>
          <a:srcRect l="4198" r="36167" b="4301"/>
          <a:stretch/>
        </p:blipFill>
        <p:spPr>
          <a:xfrm>
            <a:off x="4546923" y="1781508"/>
            <a:ext cx="4204760" cy="3472175"/>
          </a:xfrm>
          <a:prstGeom prst="rect">
            <a:avLst/>
          </a:prstGeom>
          <a:ln>
            <a:solidFill>
              <a:srgbClr val="336600"/>
            </a:solidFill>
          </a:ln>
        </p:spPr>
      </p:pic>
    </p:spTree>
    <p:extLst>
      <p:ext uri="{BB962C8B-B14F-4D97-AF65-F5344CB8AC3E}">
        <p14:creationId xmlns:p14="http://schemas.microsoft.com/office/powerpoint/2010/main" val="22224290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a:solidFill>
                  <a:srgbClr val="CC0000"/>
                </a:solidFill>
                <a:effectLst/>
              </a:rPr>
              <a:t>Gestión de Riesgos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3785652"/>
          </a:xfrm>
          <a:prstGeom prst="rect">
            <a:avLst/>
          </a:prstGeom>
        </p:spPr>
        <p:txBody>
          <a:bodyPr wrap="square">
            <a:spAutoFit/>
          </a:bodyPr>
          <a:lstStyle/>
          <a:p>
            <a:pPr algn="just"/>
            <a:endParaRPr lang="es-ES" sz="2400" u="none" dirty="0" smtClean="0"/>
          </a:p>
          <a:p>
            <a:pPr marL="0" lvl="2" algn="just"/>
            <a:r>
              <a:rPr lang="es-MX" sz="2400" b="1" dirty="0" smtClean="0"/>
              <a:t>RIESGO Y SEVERIDAD</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p:txBody>
      </p:sp>
      <p:pic>
        <p:nvPicPr>
          <p:cNvPr id="3" name="Imagen 2"/>
          <p:cNvPicPr>
            <a:picLocks noChangeAspect="1"/>
          </p:cNvPicPr>
          <p:nvPr/>
        </p:nvPicPr>
        <p:blipFill>
          <a:blip r:embed="rId4"/>
          <a:stretch>
            <a:fillRect/>
          </a:stretch>
        </p:blipFill>
        <p:spPr>
          <a:xfrm>
            <a:off x="440511" y="1164784"/>
            <a:ext cx="8262977" cy="5039462"/>
          </a:xfrm>
          <a:prstGeom prst="rect">
            <a:avLst/>
          </a:prstGeom>
        </p:spPr>
      </p:pic>
    </p:spTree>
    <p:extLst>
      <p:ext uri="{BB962C8B-B14F-4D97-AF65-F5344CB8AC3E}">
        <p14:creationId xmlns:p14="http://schemas.microsoft.com/office/powerpoint/2010/main" val="321821593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a:solidFill>
                  <a:srgbClr val="CC0000"/>
                </a:solidFill>
                <a:effectLst/>
              </a:rPr>
              <a:t>Gestión de Riesgos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3785652"/>
          </a:xfrm>
          <a:prstGeom prst="rect">
            <a:avLst/>
          </a:prstGeom>
        </p:spPr>
        <p:txBody>
          <a:bodyPr wrap="square">
            <a:spAutoFit/>
          </a:bodyPr>
          <a:lstStyle/>
          <a:p>
            <a:pPr algn="just"/>
            <a:endParaRPr lang="es-ES" sz="2400" u="none" dirty="0" smtClean="0"/>
          </a:p>
          <a:p>
            <a:pPr marL="0" lvl="2" algn="just"/>
            <a:r>
              <a:rPr lang="es-MX" sz="2000" b="1" dirty="0" smtClean="0"/>
              <a:t>ESQUEMA DE MANEJO DE RIESGO</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p:txBody>
      </p:sp>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2935823" y="1195244"/>
            <a:ext cx="3713480" cy="5027756"/>
          </a:xfrm>
          <a:prstGeom prst="rect">
            <a:avLst/>
          </a:prstGeom>
          <a:noFill/>
        </p:spPr>
      </p:pic>
    </p:spTree>
    <p:extLst>
      <p:ext uri="{BB962C8B-B14F-4D97-AF65-F5344CB8AC3E}">
        <p14:creationId xmlns:p14="http://schemas.microsoft.com/office/powerpoint/2010/main" val="37951456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a:solidFill>
                  <a:srgbClr val="CC0000"/>
                </a:solidFill>
                <a:effectLst/>
              </a:rPr>
              <a:t>Gestión de Riesgos del Proyecto</a:t>
            </a:r>
            <a:endParaRPr lang="es-EC" sz="2800" dirty="0" smtClean="0">
              <a:solidFill>
                <a:srgbClr val="CC0000"/>
              </a:solidFill>
              <a:effectLs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4 Rectángulo"/>
          <p:cNvSpPr/>
          <p:nvPr/>
        </p:nvSpPr>
        <p:spPr>
          <a:xfrm>
            <a:off x="215297" y="320234"/>
            <a:ext cx="8890603" cy="3785652"/>
          </a:xfrm>
          <a:prstGeom prst="rect">
            <a:avLst/>
          </a:prstGeom>
        </p:spPr>
        <p:txBody>
          <a:bodyPr wrap="square">
            <a:spAutoFit/>
          </a:bodyPr>
          <a:lstStyle/>
          <a:p>
            <a:pPr algn="just"/>
            <a:endParaRPr lang="es-ES" sz="2400" u="none" dirty="0" smtClean="0"/>
          </a:p>
          <a:p>
            <a:pPr marL="0" lvl="2" algn="just"/>
            <a:r>
              <a:rPr lang="es-MX" sz="2000" b="1" dirty="0" smtClean="0"/>
              <a:t>PLAN DE RESPUESTA DE RIESGO</a:t>
            </a:r>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a:p>
            <a:pPr marL="0" lvl="2" algn="just"/>
            <a:endParaRPr lang="es-MX" sz="2400" b="1" dirty="0"/>
          </a:p>
          <a:p>
            <a:pPr marL="0" lvl="2" algn="just"/>
            <a:endParaRPr lang="es-MX" sz="2400" b="1" dirty="0" smtClean="0"/>
          </a:p>
        </p:txBody>
      </p:sp>
      <p:pic>
        <p:nvPicPr>
          <p:cNvPr id="9" name="Imagen 8"/>
          <p:cNvPicPr>
            <a:picLocks noChangeAspect="1"/>
          </p:cNvPicPr>
          <p:nvPr/>
        </p:nvPicPr>
        <p:blipFill>
          <a:blip r:embed="rId4"/>
          <a:stretch>
            <a:fillRect/>
          </a:stretch>
        </p:blipFill>
        <p:spPr>
          <a:xfrm>
            <a:off x="34925" y="1244397"/>
            <a:ext cx="8976460" cy="5060870"/>
          </a:xfrm>
          <a:prstGeom prst="rect">
            <a:avLst/>
          </a:prstGeom>
        </p:spPr>
      </p:pic>
    </p:spTree>
    <p:extLst>
      <p:ext uri="{BB962C8B-B14F-4D97-AF65-F5344CB8AC3E}">
        <p14:creationId xmlns:p14="http://schemas.microsoft.com/office/powerpoint/2010/main" val="356751348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CONCLUSIONES</a:t>
            </a:r>
            <a:endParaRPr lang="es-EC" sz="2800" dirty="0" smtClean="0">
              <a:solidFill>
                <a:srgbClr val="CC0000"/>
              </a:solidFill>
              <a:effectLst/>
            </a:endParaRPr>
          </a:p>
        </p:txBody>
      </p:sp>
      <p:sp>
        <p:nvSpPr>
          <p:cNvPr id="6" name="4 Rectángulo"/>
          <p:cNvSpPr/>
          <p:nvPr/>
        </p:nvSpPr>
        <p:spPr>
          <a:xfrm>
            <a:off x="354997" y="820821"/>
            <a:ext cx="8475104" cy="4770537"/>
          </a:xfrm>
          <a:prstGeom prst="rect">
            <a:avLst/>
          </a:prstGeom>
        </p:spPr>
        <p:txBody>
          <a:bodyPr wrap="square">
            <a:spAutoFit/>
          </a:bodyPr>
          <a:lstStyle/>
          <a:p>
            <a:pPr marL="342900" lvl="0" indent="-342900">
              <a:buFont typeface="Arial" panose="020B0604020202020204" pitchFamily="34" charset="0"/>
              <a:buChar char="•"/>
            </a:pPr>
            <a:r>
              <a:rPr lang="es-MX" sz="2000" u="none" dirty="0"/>
              <a:t>Se estableció los parámetros de la Gestión por Procesos para la infraestructura lineal, en los trabajos de Remoción y Mejoramiento de la Carretera Zamora- Cumbaratza, tomando en cuenta la disminución de los desperdicios y  alcanzando los niveles de eficiencia, eficacia y calidad.</a:t>
            </a:r>
          </a:p>
          <a:p>
            <a:pPr marL="342900" indent="-342900">
              <a:buFont typeface="Arial" panose="020B0604020202020204" pitchFamily="34" charset="0"/>
              <a:buChar char="•"/>
            </a:pPr>
            <a:endParaRPr lang="es-MX" sz="2000" u="none" dirty="0"/>
          </a:p>
          <a:p>
            <a:pPr marL="342900" lvl="0" indent="-342900">
              <a:buFont typeface="Arial" panose="020B0604020202020204" pitchFamily="34" charset="0"/>
              <a:buChar char="•"/>
            </a:pPr>
            <a:r>
              <a:rPr lang="es-MX" sz="2000" u="none" dirty="0"/>
              <a:t>Se elaboró los procesos de dirección de proyecto, basados en la Guía del PMBOK 5ta edición, que se agrupan en las 10 áreas de conocimiento y que se integra con los 5 grupos de procesos que son: inicio, planificación, ejecución, control y monitoreo y cierre. </a:t>
            </a:r>
          </a:p>
          <a:p>
            <a:pPr marL="342900" indent="-342900">
              <a:buFont typeface="Arial" panose="020B0604020202020204" pitchFamily="34" charset="0"/>
              <a:buChar char="•"/>
            </a:pPr>
            <a:endParaRPr lang="es-MX" sz="2000" u="none" dirty="0"/>
          </a:p>
          <a:p>
            <a:pPr marL="342900" lvl="0" indent="-342900">
              <a:buFont typeface="Arial" panose="020B0604020202020204" pitchFamily="34" charset="0"/>
              <a:buChar char="•"/>
            </a:pPr>
            <a:r>
              <a:rPr lang="es-MX" sz="2000" u="none" dirty="0"/>
              <a:t>Se desarrolló en el grupo de procesos de la fase de inicio, el Acta de Constitución basado en las leyes que rigen en el país, lo que permite controlar los cambios o modificaciones que se requiera en el proyecto.</a:t>
            </a:r>
          </a:p>
          <a:p>
            <a:endParaRPr lang="es-MX"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302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OBJETIVO GENERAL</a:t>
            </a:r>
            <a:endParaRPr lang="es-EC" sz="2800" dirty="0" smtClean="0">
              <a:solidFill>
                <a:srgbClr val="CC0000"/>
              </a:solidFill>
              <a:effectLst/>
            </a:endParaRPr>
          </a:p>
        </p:txBody>
      </p:sp>
      <p:sp>
        <p:nvSpPr>
          <p:cNvPr id="6" name="5 Rectángulo"/>
          <p:cNvSpPr/>
          <p:nvPr/>
        </p:nvSpPr>
        <p:spPr>
          <a:xfrm>
            <a:off x="285720" y="875413"/>
            <a:ext cx="8643998" cy="861774"/>
          </a:xfrm>
          <a:prstGeom prst="rect">
            <a:avLst/>
          </a:prstGeom>
        </p:spPr>
        <p:txBody>
          <a:bodyPr wrap="square">
            <a:spAutoFit/>
          </a:bodyPr>
          <a:lstStyle/>
          <a:p>
            <a:pPr algn="just"/>
            <a:r>
              <a:rPr lang="es-ES" sz="3200" u="none" dirty="0" smtClean="0">
                <a:latin typeface="+mn-lt"/>
              </a:rPr>
              <a:t>  </a:t>
            </a:r>
            <a:r>
              <a:rPr lang="es-ES" sz="2000" u="none" dirty="0" smtClean="0">
                <a:latin typeface="+mn-lt"/>
              </a:rPr>
              <a:t/>
            </a:r>
            <a:br>
              <a:rPr lang="es-ES" sz="2000" u="none" dirty="0" smtClean="0">
                <a:latin typeface="+mn-lt"/>
              </a:rPr>
            </a:br>
            <a:endParaRPr lang="es-ES" u="none" dirty="0">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4127851292"/>
              </p:ext>
            </p:extLst>
          </p:nvPr>
        </p:nvGraphicFramePr>
        <p:xfrm>
          <a:off x="341194" y="737997"/>
          <a:ext cx="10263116" cy="5158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CONCLUSIONES</a:t>
            </a:r>
            <a:endParaRPr lang="es-EC" sz="2800" dirty="0" smtClean="0">
              <a:solidFill>
                <a:srgbClr val="CC0000"/>
              </a:solidFill>
              <a:effectLst/>
            </a:endParaRPr>
          </a:p>
        </p:txBody>
      </p:sp>
      <p:sp>
        <p:nvSpPr>
          <p:cNvPr id="6" name="4 Rectángulo"/>
          <p:cNvSpPr/>
          <p:nvPr/>
        </p:nvSpPr>
        <p:spPr>
          <a:xfrm>
            <a:off x="354997" y="820821"/>
            <a:ext cx="8475104" cy="6001643"/>
          </a:xfrm>
          <a:prstGeom prst="rect">
            <a:avLst/>
          </a:prstGeom>
        </p:spPr>
        <p:txBody>
          <a:bodyPr wrap="square">
            <a:spAutoFit/>
          </a:bodyPr>
          <a:lstStyle/>
          <a:p>
            <a:pPr marL="342900" lvl="0" indent="-342900">
              <a:buFont typeface="Arial" panose="020B0604020202020204" pitchFamily="34" charset="0"/>
              <a:buChar char="•"/>
            </a:pPr>
            <a:r>
              <a:rPr lang="es-MX" sz="2000" u="none" dirty="0"/>
              <a:t>En la planificación se abarcó  todas las áreas de conocimiento, se definió las actividades que se ejecutará en  el proyecto mediante la estructura de desglose de trabajo (ETD/WBS). Se consideró la duración de las actividades, recursos actuantes (mano de obra, materiales y equipos) y se elaboró el cronograma de actividades y cronograma valorado que será controlado con la curva  “S” de inversión.</a:t>
            </a:r>
          </a:p>
          <a:p>
            <a:pPr marL="342900" indent="-342900">
              <a:buFont typeface="Arial" panose="020B0604020202020204" pitchFamily="34" charset="0"/>
              <a:buChar char="•"/>
            </a:pPr>
            <a:endParaRPr lang="es-MX" sz="2000" u="none" dirty="0"/>
          </a:p>
          <a:p>
            <a:pPr marL="342900" lvl="0" indent="-342900">
              <a:buFont typeface="Arial" panose="020B0604020202020204" pitchFamily="34" charset="0"/>
              <a:buChar char="•"/>
            </a:pPr>
            <a:r>
              <a:rPr lang="es-MX" sz="2000" u="none" dirty="0"/>
              <a:t>En la fase de planificación, se elaboró las matrices de comunicaciones y recursos humanos, además de identificó los riesgos que tiene el proyecto de infraestructura lineal y un plan de respuesta ante los posibles sucesos.</a:t>
            </a:r>
          </a:p>
          <a:p>
            <a:pPr algn="just"/>
            <a:r>
              <a:rPr lang="es-MX" sz="2000" u="none" dirty="0" smtClean="0"/>
              <a:t> </a:t>
            </a:r>
          </a:p>
          <a:p>
            <a:pPr marL="342900" indent="-342900" algn="just">
              <a:buFont typeface="Arial" panose="020B0604020202020204" pitchFamily="34" charset="0"/>
              <a:buChar char="•"/>
            </a:pPr>
            <a:r>
              <a:rPr lang="es-MX" sz="2000" u="none" dirty="0" smtClean="0"/>
              <a:t>En </a:t>
            </a:r>
            <a:r>
              <a:rPr lang="es-MX" sz="2000" u="none" dirty="0"/>
              <a:t>el proceso de monitoreo y control se planteó los criterio que se debe considerar en cada área de conocimiento para culminar el proyecto exitosamente, cumpliendo las especificaciones técnicas y lo establecido en los documentos contractuales.</a:t>
            </a:r>
          </a:p>
          <a:p>
            <a:pPr marL="342900" lvl="0" indent="-342900" algn="just">
              <a:buFont typeface="Arial" panose="020B0604020202020204" pitchFamily="34" charset="0"/>
              <a:buChar char="•"/>
            </a:pPr>
            <a:endParaRPr lang="es-MX" sz="2000" u="none" dirty="0"/>
          </a:p>
          <a:p>
            <a:pPr algn="just"/>
            <a:endParaRPr lang="es-MX"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46930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CONCLUSIONES</a:t>
            </a:r>
            <a:endParaRPr lang="es-EC" sz="2800" dirty="0" smtClean="0">
              <a:solidFill>
                <a:srgbClr val="CC0000"/>
              </a:solidFill>
              <a:effectLst/>
            </a:endParaRPr>
          </a:p>
        </p:txBody>
      </p:sp>
      <p:sp>
        <p:nvSpPr>
          <p:cNvPr id="6" name="4 Rectángulo"/>
          <p:cNvSpPr/>
          <p:nvPr/>
        </p:nvSpPr>
        <p:spPr>
          <a:xfrm>
            <a:off x="354997" y="820821"/>
            <a:ext cx="8475104" cy="4770537"/>
          </a:xfrm>
          <a:prstGeom prst="rect">
            <a:avLst/>
          </a:prstGeom>
        </p:spPr>
        <p:txBody>
          <a:bodyPr wrap="square">
            <a:spAutoFit/>
          </a:bodyPr>
          <a:lstStyle/>
          <a:p>
            <a:pPr marL="342900" lvl="0" indent="-342900">
              <a:buFont typeface="Arial" panose="020B0604020202020204" pitchFamily="34" charset="0"/>
              <a:buChar char="•"/>
            </a:pPr>
            <a:r>
              <a:rPr lang="es-MX" sz="2000" u="none" dirty="0"/>
              <a:t>El desarrollo del trabajo, permitió revisar los procesos y mecanismos que aseguran la calidad así como los recursos actuantes en el proyecto vial, los cuales se optimizaron logrando una disminución de tiempo de entrega del producto final. </a:t>
            </a:r>
          </a:p>
          <a:p>
            <a:pPr marL="342900" indent="-342900">
              <a:buFont typeface="Arial" panose="020B0604020202020204" pitchFamily="34" charset="0"/>
              <a:buChar char="•"/>
            </a:pPr>
            <a:endParaRPr lang="es-MX" sz="2000" u="none" dirty="0"/>
          </a:p>
          <a:p>
            <a:pPr marL="342900" lvl="0" indent="-342900">
              <a:buFont typeface="Arial" panose="020B0604020202020204" pitchFamily="34" charset="0"/>
              <a:buChar char="•"/>
            </a:pPr>
            <a:r>
              <a:rPr lang="es-MX" sz="2000" u="none" dirty="0"/>
              <a:t>El modelo de Gestión desarrollado en este proyecto, permite mejorar el sistema de Control, Evaluación y Seguimiento del proyecto vial, así como poder determinar posibles imprevistos y corregirlos a tiempo con bases que lo sustente.</a:t>
            </a:r>
          </a:p>
          <a:p>
            <a:r>
              <a:rPr lang="es-MX" sz="2000" u="none" dirty="0"/>
              <a:t> </a:t>
            </a:r>
          </a:p>
          <a:p>
            <a:pPr marL="342900" indent="-342900">
              <a:buFont typeface="Arial" panose="020B0604020202020204" pitchFamily="34" charset="0"/>
              <a:buChar char="•"/>
            </a:pPr>
            <a:r>
              <a:rPr lang="es-MX" sz="2000" u="none" dirty="0"/>
              <a:t>La implementación de la Gestión desarrollados en este documento por procesos contribuye a la mejor a la eficiencia en la planificación de proyectos viales, con el cumplimiento de las metas, satisfacción del cliente y dar respuestas oportunas y efectivas</a:t>
            </a:r>
          </a:p>
          <a:p>
            <a:pPr algn="just"/>
            <a:endParaRPr lang="es-MX"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73113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RECOMENDACIONES</a:t>
            </a:r>
            <a:endParaRPr lang="es-EC" sz="2800" dirty="0" smtClean="0">
              <a:solidFill>
                <a:srgbClr val="CC0000"/>
              </a:solidFill>
              <a:effectLst/>
            </a:endParaRPr>
          </a:p>
        </p:txBody>
      </p:sp>
      <p:sp>
        <p:nvSpPr>
          <p:cNvPr id="6" name="4 Rectángulo"/>
          <p:cNvSpPr/>
          <p:nvPr/>
        </p:nvSpPr>
        <p:spPr>
          <a:xfrm>
            <a:off x="194960" y="692150"/>
            <a:ext cx="8789003" cy="6001643"/>
          </a:xfrm>
          <a:prstGeom prst="rect">
            <a:avLst/>
          </a:prstGeom>
        </p:spPr>
        <p:txBody>
          <a:bodyPr wrap="square">
            <a:spAutoFit/>
          </a:bodyPr>
          <a:lstStyle/>
          <a:p>
            <a:pPr marL="342900" lvl="0" indent="-342900">
              <a:buFont typeface="Arial" panose="020B0604020202020204" pitchFamily="34" charset="0"/>
              <a:buChar char="•"/>
            </a:pPr>
            <a:r>
              <a:rPr lang="es-MX" sz="2400" u="none" dirty="0"/>
              <a:t>Para iniciar un proyecto de un infraestructura lineal se sugiere establecer esta metodología de trabajo la cual plantea la gestión por procesos, de tal manera que tenga un desarrollo ordenado, logrando el cumplimiento de los objetivos iniciales del proyecto y cumpliendo los requerimientos del cliente, dando una imagen organizada y enfocada a la mejora continua y disminución de desperdicios en los recursos</a:t>
            </a:r>
          </a:p>
          <a:p>
            <a:pPr marL="342900" indent="-342900">
              <a:buFont typeface="Arial" panose="020B0604020202020204" pitchFamily="34" charset="0"/>
              <a:buChar char="•"/>
            </a:pPr>
            <a:r>
              <a:rPr lang="es-MX" sz="2400" u="none" dirty="0"/>
              <a:t> </a:t>
            </a:r>
          </a:p>
          <a:p>
            <a:pPr marL="342900" lvl="0" indent="-342900">
              <a:buFont typeface="Arial" panose="020B0604020202020204" pitchFamily="34" charset="0"/>
              <a:buChar char="•"/>
            </a:pPr>
            <a:r>
              <a:rPr lang="es-MX" sz="2400" u="none" dirty="0"/>
              <a:t>Para optimizar las gestiones de tiempo y costos, se propone que en proyectos similares se genere un plan de actualización tecnológica y complementar con nuevas técnicas constructivas e innovativas.   </a:t>
            </a:r>
          </a:p>
          <a:p>
            <a:pPr lvl="0" algn="just"/>
            <a:r>
              <a:rPr lang="es-MX" sz="2400" u="none" dirty="0"/>
              <a:t/>
            </a:r>
            <a:br>
              <a:rPr lang="es-MX" sz="2400" u="none" dirty="0"/>
            </a:br>
            <a:r>
              <a:rPr lang="es-MX" sz="2400" u="none" dirty="0"/>
              <a:t> </a:t>
            </a:r>
          </a:p>
          <a:p>
            <a:pPr marL="342900" indent="-342900" algn="just">
              <a:buFont typeface="Arial" panose="020B0604020202020204" pitchFamily="34" charset="0"/>
              <a:buChar char="•"/>
            </a:pPr>
            <a:endParaRPr lang="es-MX" sz="2400" u="non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37462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RECOMENDACIONES</a:t>
            </a:r>
            <a:endParaRPr lang="es-EC" sz="2800" dirty="0" smtClean="0">
              <a:solidFill>
                <a:srgbClr val="CC0000"/>
              </a:solidFill>
              <a:effectLst/>
            </a:endParaRPr>
          </a:p>
        </p:txBody>
      </p:sp>
      <p:sp>
        <p:nvSpPr>
          <p:cNvPr id="6" name="4 Rectángulo"/>
          <p:cNvSpPr/>
          <p:nvPr/>
        </p:nvSpPr>
        <p:spPr>
          <a:xfrm>
            <a:off x="194960" y="692150"/>
            <a:ext cx="8789003" cy="4524315"/>
          </a:xfrm>
          <a:prstGeom prst="rect">
            <a:avLst/>
          </a:prstGeom>
        </p:spPr>
        <p:txBody>
          <a:bodyPr wrap="square">
            <a:spAutoFit/>
          </a:bodyPr>
          <a:lstStyle/>
          <a:p>
            <a:pPr marL="342900" lvl="0" indent="-342900">
              <a:buFont typeface="Arial" panose="020B0604020202020204" pitchFamily="34" charset="0"/>
              <a:buChar char="•"/>
            </a:pPr>
            <a:r>
              <a:rPr lang="es-MX" sz="2400" u="none" dirty="0"/>
              <a:t>Una vez que se ha optado una metodología de administración de proyectos de infraestructura vial, se recomienda en proyectos similares, mantener al personal capacitado para aprovechar sus habilidades y reforzar sus debilidades. </a:t>
            </a:r>
          </a:p>
          <a:p>
            <a:pPr marL="342900" indent="-342900">
              <a:buFont typeface="Arial" panose="020B0604020202020204" pitchFamily="34" charset="0"/>
              <a:buChar char="•"/>
            </a:pPr>
            <a:r>
              <a:rPr lang="es-MX" sz="2400" u="none" dirty="0"/>
              <a:t> </a:t>
            </a:r>
          </a:p>
          <a:p>
            <a:pPr marL="342900" indent="-342900">
              <a:buFont typeface="Arial" panose="020B0604020202020204" pitchFamily="34" charset="0"/>
              <a:buChar char="•"/>
            </a:pPr>
            <a:r>
              <a:rPr lang="es-MX" sz="2400" u="none" dirty="0"/>
              <a:t>Fomentar una cultura organizacional  dirigida a la administración de proyectos, en donde se elabore los procesos indicados en este trabajo para una mejora continua en la ejecución de los proyectos de obra civil en el país.</a:t>
            </a:r>
            <a:br>
              <a:rPr lang="es-MX" sz="2400" u="none" dirty="0"/>
            </a:br>
            <a:r>
              <a:rPr lang="es-MX" sz="2400" u="none" dirty="0"/>
              <a:t> </a:t>
            </a:r>
          </a:p>
          <a:p>
            <a:pPr marL="342900" indent="-342900" algn="just">
              <a:buFont typeface="Arial" panose="020B0604020202020204" pitchFamily="34" charset="0"/>
              <a:buChar char="•"/>
            </a:pPr>
            <a:endParaRPr lang="es-MX" sz="2400" u="non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2216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OBJETIVOS ESPECÍFICOS</a:t>
            </a:r>
            <a:endParaRPr lang="es-EC" sz="2800" dirty="0" smtClean="0">
              <a:solidFill>
                <a:srgbClr val="CC0000"/>
              </a:solidFill>
              <a:effectLst/>
            </a:endParaRPr>
          </a:p>
        </p:txBody>
      </p:sp>
      <p:sp>
        <p:nvSpPr>
          <p:cNvPr id="6" name="5 Rectángulo"/>
          <p:cNvSpPr/>
          <p:nvPr/>
        </p:nvSpPr>
        <p:spPr>
          <a:xfrm>
            <a:off x="285720" y="875413"/>
            <a:ext cx="8643998" cy="861774"/>
          </a:xfrm>
          <a:prstGeom prst="rect">
            <a:avLst/>
          </a:prstGeom>
        </p:spPr>
        <p:txBody>
          <a:bodyPr wrap="square">
            <a:spAutoFit/>
          </a:bodyPr>
          <a:lstStyle/>
          <a:p>
            <a:pPr algn="just"/>
            <a:r>
              <a:rPr lang="es-ES" sz="3200" u="none" dirty="0" smtClean="0">
                <a:latin typeface="+mn-lt"/>
              </a:rPr>
              <a:t>  </a:t>
            </a:r>
            <a:r>
              <a:rPr lang="es-ES" sz="2000" u="none" dirty="0" smtClean="0">
                <a:latin typeface="+mn-lt"/>
              </a:rPr>
              <a:t/>
            </a:r>
            <a:br>
              <a:rPr lang="es-ES" sz="2000" u="none" dirty="0" smtClean="0">
                <a:latin typeface="+mn-lt"/>
              </a:rPr>
            </a:br>
            <a:endParaRPr lang="es-ES" u="none" dirty="0">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a 1"/>
          <p:cNvGraphicFramePr/>
          <p:nvPr>
            <p:extLst>
              <p:ext uri="{D42A27DB-BD31-4B8C-83A1-F6EECF244321}">
                <p14:modId xmlns:p14="http://schemas.microsoft.com/office/powerpoint/2010/main" val="3005546171"/>
              </p:ext>
            </p:extLst>
          </p:nvPr>
        </p:nvGraphicFramePr>
        <p:xfrm>
          <a:off x="545910" y="692150"/>
          <a:ext cx="8052180" cy="5572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METAS DEL PROYECTO</a:t>
            </a:r>
            <a:endParaRPr lang="es-EC" sz="2800" dirty="0" smtClean="0">
              <a:solidFill>
                <a:srgbClr val="CC0000"/>
              </a:solidFill>
              <a:effectLst/>
            </a:endParaRPr>
          </a:p>
        </p:txBody>
      </p:sp>
      <p:sp>
        <p:nvSpPr>
          <p:cNvPr id="6" name="5 Rectángulo"/>
          <p:cNvSpPr/>
          <p:nvPr/>
        </p:nvSpPr>
        <p:spPr>
          <a:xfrm>
            <a:off x="285720" y="875413"/>
            <a:ext cx="8643998" cy="861774"/>
          </a:xfrm>
          <a:prstGeom prst="rect">
            <a:avLst/>
          </a:prstGeom>
        </p:spPr>
        <p:txBody>
          <a:bodyPr wrap="square">
            <a:spAutoFit/>
          </a:bodyPr>
          <a:lstStyle/>
          <a:p>
            <a:pPr algn="just"/>
            <a:r>
              <a:rPr lang="es-ES" sz="3200" u="none" dirty="0" smtClean="0">
                <a:latin typeface="+mn-lt"/>
              </a:rPr>
              <a:t>  </a:t>
            </a:r>
            <a:r>
              <a:rPr lang="es-ES" sz="2000" u="none" dirty="0" smtClean="0">
                <a:latin typeface="+mn-lt"/>
              </a:rPr>
              <a:t/>
            </a:r>
            <a:br>
              <a:rPr lang="es-ES" sz="2000" u="none" dirty="0" smtClean="0">
                <a:latin typeface="+mn-lt"/>
              </a:rPr>
            </a:br>
            <a:endParaRPr lang="es-ES" u="none" dirty="0">
              <a:latin typeface="+mn-lt"/>
            </a:endParaRPr>
          </a:p>
        </p:txBody>
      </p:sp>
      <p:sp>
        <p:nvSpPr>
          <p:cNvPr id="5" name="4 Rectángulo"/>
          <p:cNvSpPr/>
          <p:nvPr/>
        </p:nvSpPr>
        <p:spPr>
          <a:xfrm>
            <a:off x="395846" y="886098"/>
            <a:ext cx="8387231" cy="5909310"/>
          </a:xfrm>
          <a:prstGeom prst="rect">
            <a:avLst/>
          </a:prstGeom>
        </p:spPr>
        <p:txBody>
          <a:bodyPr wrap="square">
            <a:spAutoFit/>
          </a:bodyPr>
          <a:lstStyle/>
          <a:p>
            <a:pPr marL="342900" lvl="0" indent="-342900" algn="just">
              <a:buFont typeface="Arial" panose="020B0604020202020204" pitchFamily="34" charset="0"/>
              <a:buChar char="•"/>
            </a:pPr>
            <a:r>
              <a:rPr lang="es-ES" sz="2400" u="none" dirty="0"/>
              <a:t>Establecer lineamientos en la formulación de proyectos eliminando las ineficiencias asociadas a la repetitividad de actividades</a:t>
            </a:r>
            <a:r>
              <a:rPr lang="es-ES" sz="2400" u="none" dirty="0" smtClean="0"/>
              <a:t>.</a:t>
            </a:r>
          </a:p>
          <a:p>
            <a:pPr lvl="0" algn="just"/>
            <a:endParaRPr lang="es-MX" sz="2400" u="none" dirty="0"/>
          </a:p>
          <a:p>
            <a:pPr marL="342900" lvl="0" indent="-342900" algn="just">
              <a:buFont typeface="Arial" panose="020B0604020202020204" pitchFamily="34" charset="0"/>
              <a:buChar char="•"/>
            </a:pPr>
            <a:r>
              <a:rPr lang="es-ES" sz="2400" u="none" dirty="0"/>
              <a:t>Presentar las ventajas de tomar decisiones favorables que encadenen de forma secuencial y ordenada para conseguir un resultado que plazca los requerimientos del proyecto.  </a:t>
            </a:r>
            <a:endParaRPr lang="es-ES" sz="2400" u="none" dirty="0" smtClean="0"/>
          </a:p>
          <a:p>
            <a:pPr lvl="0" algn="just"/>
            <a:endParaRPr lang="es-MX" sz="2400" u="none" dirty="0"/>
          </a:p>
          <a:p>
            <a:pPr marL="342900" lvl="0" indent="-342900" algn="just">
              <a:buFont typeface="Arial" panose="020B0604020202020204" pitchFamily="34" charset="0"/>
              <a:buChar char="•"/>
            </a:pPr>
            <a:r>
              <a:rPr lang="es-ES" sz="2400" u="none" dirty="0"/>
              <a:t>Aportar a las empresas constructoras para mejorar sus procesos constructivos con una optimización de recursos obteniendo una mejora continua. </a:t>
            </a:r>
            <a:endParaRPr lang="es-MX" sz="2400" u="none" dirty="0"/>
          </a:p>
          <a:p>
            <a:pPr marL="342900" lvl="0" indent="-342900" algn="just">
              <a:buFont typeface="Arial" panose="020B0604020202020204" pitchFamily="34" charset="0"/>
              <a:buChar char="•"/>
            </a:pPr>
            <a:r>
              <a:rPr lang="es-ES" sz="2400" u="none" dirty="0"/>
              <a:t>Especificar los procesos de </a:t>
            </a:r>
            <a:r>
              <a:rPr lang="es-ES" sz="2400" u="none" dirty="0" smtClean="0"/>
              <a:t>control </a:t>
            </a:r>
            <a:r>
              <a:rPr lang="es-ES" sz="2400" u="none" dirty="0"/>
              <a:t>en la construcción de una infraestructura lineal.</a:t>
            </a:r>
            <a:endParaRPr lang="es-MX" sz="2400" u="none" dirty="0"/>
          </a:p>
          <a:p>
            <a:pPr algn="just"/>
            <a:endParaRPr lang="es-ES" sz="2400" u="none" dirty="0" smtClean="0"/>
          </a:p>
          <a:p>
            <a:pPr lvl="0" algn="just"/>
            <a:endParaRPr lang="es-ES" u="none" dirty="0">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5935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C" sz="2800" dirty="0" smtClean="0">
                <a:solidFill>
                  <a:srgbClr val="CC0000"/>
                </a:solidFill>
                <a:effectLst/>
              </a:rPr>
              <a:t>MARCO TEÓRICO</a:t>
            </a:r>
          </a:p>
        </p:txBody>
      </p:sp>
      <p:sp>
        <p:nvSpPr>
          <p:cNvPr id="6" name="5 Rectángulo"/>
          <p:cNvSpPr/>
          <p:nvPr/>
        </p:nvSpPr>
        <p:spPr>
          <a:xfrm>
            <a:off x="285720" y="875413"/>
            <a:ext cx="8643998" cy="861774"/>
          </a:xfrm>
          <a:prstGeom prst="rect">
            <a:avLst/>
          </a:prstGeom>
        </p:spPr>
        <p:txBody>
          <a:bodyPr wrap="square">
            <a:spAutoFit/>
          </a:bodyPr>
          <a:lstStyle/>
          <a:p>
            <a:pPr algn="just"/>
            <a:r>
              <a:rPr lang="es-ES" sz="3200" u="none" dirty="0" smtClean="0">
                <a:latin typeface="+mn-lt"/>
              </a:rPr>
              <a:t>  </a:t>
            </a:r>
            <a:r>
              <a:rPr lang="es-ES" sz="2000" u="none" dirty="0" smtClean="0">
                <a:latin typeface="+mn-lt"/>
              </a:rPr>
              <a:t/>
            </a:r>
            <a:br>
              <a:rPr lang="es-ES" sz="2000" u="none" dirty="0" smtClean="0">
                <a:latin typeface="+mn-lt"/>
              </a:rPr>
            </a:br>
            <a:endParaRPr lang="es-ES" u="none" dirty="0">
              <a:latin typeface="+mn-lt"/>
            </a:endParaRPr>
          </a:p>
        </p:txBody>
      </p:sp>
      <p:sp>
        <p:nvSpPr>
          <p:cNvPr id="5" name="4 Rectángulo"/>
          <p:cNvSpPr/>
          <p:nvPr/>
        </p:nvSpPr>
        <p:spPr>
          <a:xfrm>
            <a:off x="354996" y="875413"/>
            <a:ext cx="8428788" cy="6586418"/>
          </a:xfrm>
          <a:prstGeom prst="rect">
            <a:avLst/>
          </a:prstGeom>
        </p:spPr>
        <p:txBody>
          <a:bodyPr wrap="square">
            <a:spAutoFit/>
          </a:bodyPr>
          <a:lstStyle/>
          <a:p>
            <a:pPr algn="just"/>
            <a:r>
              <a:rPr lang="es-ES" sz="2400" b="1" u="none" dirty="0" smtClean="0"/>
              <a:t>¿Qué es el PMI ?</a:t>
            </a:r>
          </a:p>
          <a:p>
            <a:pPr algn="just"/>
            <a:r>
              <a:rPr lang="es-MX" sz="2400" u="none" dirty="0"/>
              <a:t>Project Management </a:t>
            </a:r>
            <a:r>
              <a:rPr lang="es-MX" sz="2400" u="none" dirty="0" err="1"/>
              <a:t>Institute</a:t>
            </a:r>
            <a:r>
              <a:rPr lang="es-MX" sz="2400" u="none" dirty="0"/>
              <a:t> (PMI) es la asociación profesional sin fines de lucro más  importante y de mayor crecimiento a nivel mundial que tiene como misión convertir a la gerencia de proyectos como la actividad indispensable para obtener resultados en cualquier actividad de negocios.</a:t>
            </a:r>
            <a:endParaRPr lang="es-ES" sz="2400" b="1" u="none" dirty="0" smtClean="0"/>
          </a:p>
          <a:p>
            <a:pPr algn="just"/>
            <a:endParaRPr lang="es-ES" sz="2400" u="none" dirty="0" smtClean="0"/>
          </a:p>
          <a:p>
            <a:pPr algn="just"/>
            <a:r>
              <a:rPr lang="es-ES" sz="2400" b="1" u="none" dirty="0" smtClean="0"/>
              <a:t>¿Qué es el PMBOK?</a:t>
            </a:r>
          </a:p>
          <a:p>
            <a:pPr algn="just"/>
            <a:r>
              <a:rPr lang="es-MX" sz="2400" u="none" dirty="0" smtClean="0"/>
              <a:t>Es un producto del PMI es el Project Management </a:t>
            </a:r>
            <a:r>
              <a:rPr lang="es-MX" sz="2400" u="none" dirty="0" err="1" smtClean="0"/>
              <a:t>Body</a:t>
            </a:r>
            <a:r>
              <a:rPr lang="es-MX" sz="2400" u="none" dirty="0" smtClean="0"/>
              <a:t> of </a:t>
            </a:r>
            <a:r>
              <a:rPr lang="es-MX" sz="2400" u="none" dirty="0" err="1" smtClean="0"/>
              <a:t>Knowledge</a:t>
            </a:r>
            <a:r>
              <a:rPr lang="es-MX" sz="2400" u="none" dirty="0" smtClean="0"/>
              <a:t> (PMBOK). Como su nombre lo sugiere describe un conjunto de conocimientos y de prácticas aplicables a cualquier situación que requiera formular, las cuales han sido concebidas luego de evaluación y consenso entre profesionales pares sobre su valor y utilidad</a:t>
            </a:r>
            <a:endParaRPr lang="es-ES" sz="2400" b="1" u="none" dirty="0" smtClean="0"/>
          </a:p>
          <a:p>
            <a:endParaRPr lang="es-MX" sz="2400" u="none" dirty="0"/>
          </a:p>
          <a:p>
            <a:pPr algn="just"/>
            <a:endParaRPr lang="es-ES" sz="2400" u="none" dirty="0" smtClean="0"/>
          </a:p>
          <a:p>
            <a:pPr algn="just"/>
            <a:r>
              <a:rPr lang="es-ES" sz="2000" u="none" dirty="0" smtClean="0">
                <a:latin typeface="+mn-lt"/>
              </a:rPr>
              <a:t/>
            </a:r>
            <a:br>
              <a:rPr lang="es-ES" sz="2000" u="none" dirty="0" smtClean="0">
                <a:latin typeface="+mn-lt"/>
              </a:rPr>
            </a:br>
            <a:endParaRPr lang="es-ES" u="none" dirty="0">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27322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C" sz="2800" dirty="0" smtClean="0">
                <a:solidFill>
                  <a:srgbClr val="CC0000"/>
                </a:solidFill>
                <a:effectLst/>
              </a:rPr>
              <a:t>MARCO TEÓRICO</a:t>
            </a:r>
          </a:p>
        </p:txBody>
      </p:sp>
      <p:sp>
        <p:nvSpPr>
          <p:cNvPr id="6" name="5 Rectángulo"/>
          <p:cNvSpPr/>
          <p:nvPr/>
        </p:nvSpPr>
        <p:spPr>
          <a:xfrm>
            <a:off x="285720" y="875413"/>
            <a:ext cx="8643998" cy="861774"/>
          </a:xfrm>
          <a:prstGeom prst="rect">
            <a:avLst/>
          </a:prstGeom>
        </p:spPr>
        <p:txBody>
          <a:bodyPr wrap="square">
            <a:spAutoFit/>
          </a:bodyPr>
          <a:lstStyle/>
          <a:p>
            <a:pPr algn="just"/>
            <a:r>
              <a:rPr lang="es-ES" sz="3200" u="none" dirty="0" smtClean="0">
                <a:latin typeface="+mn-lt"/>
              </a:rPr>
              <a:t>  </a:t>
            </a:r>
            <a:r>
              <a:rPr lang="es-ES" sz="2000" u="none" dirty="0" smtClean="0">
                <a:latin typeface="+mn-lt"/>
              </a:rPr>
              <a:t/>
            </a:r>
            <a:br>
              <a:rPr lang="es-ES" sz="2000" u="none" dirty="0" smtClean="0">
                <a:latin typeface="+mn-lt"/>
              </a:rPr>
            </a:br>
            <a:endParaRPr lang="es-ES" u="none" dirty="0">
              <a:latin typeface="+mn-lt"/>
            </a:endParaRPr>
          </a:p>
        </p:txBody>
      </p:sp>
      <p:sp>
        <p:nvSpPr>
          <p:cNvPr id="5" name="4 Rectángulo"/>
          <p:cNvSpPr/>
          <p:nvPr/>
        </p:nvSpPr>
        <p:spPr>
          <a:xfrm>
            <a:off x="354996" y="875413"/>
            <a:ext cx="8428788" cy="5847755"/>
          </a:xfrm>
          <a:prstGeom prst="rect">
            <a:avLst/>
          </a:prstGeom>
        </p:spPr>
        <p:txBody>
          <a:bodyPr wrap="square">
            <a:spAutoFit/>
          </a:bodyPr>
          <a:lstStyle/>
          <a:p>
            <a:pPr algn="just"/>
            <a:r>
              <a:rPr lang="es-ES" sz="2400" b="1" u="none" dirty="0" smtClean="0"/>
              <a:t>DIRECCIÓN DE PROYECTOS</a:t>
            </a:r>
          </a:p>
          <a:p>
            <a:pPr algn="just"/>
            <a:endParaRPr lang="es-ES" sz="2400" u="none" dirty="0" smtClean="0"/>
          </a:p>
          <a:p>
            <a:pPr algn="just"/>
            <a:endParaRPr lang="es-ES" sz="2400" u="none" dirty="0"/>
          </a:p>
          <a:p>
            <a:pPr algn="just"/>
            <a:r>
              <a:rPr lang="es-MX" sz="2400" u="none" dirty="0"/>
              <a:t>Para cumplir con los requisitos del proyecto se debe realizar una dirección de proyectos mediante las habilidades, herramientas y </a:t>
            </a:r>
            <a:r>
              <a:rPr lang="es-MX" sz="2400" u="none" dirty="0" smtClean="0"/>
              <a:t>técnicas:</a:t>
            </a:r>
          </a:p>
          <a:p>
            <a:pPr algn="just"/>
            <a:endParaRPr lang="es-MX" sz="2400" u="none" dirty="0" smtClean="0"/>
          </a:p>
          <a:p>
            <a:pPr marL="800100" lvl="1" indent="-342900">
              <a:buFont typeface="Arial" panose="020B0604020202020204" pitchFamily="34" charset="0"/>
              <a:buChar char="•"/>
            </a:pPr>
            <a:r>
              <a:rPr lang="es-MX" sz="2400" u="none" dirty="0"/>
              <a:t>Inicio,</a:t>
            </a:r>
          </a:p>
          <a:p>
            <a:pPr marL="800100" lvl="1" indent="-342900">
              <a:buFont typeface="Arial" panose="020B0604020202020204" pitchFamily="34" charset="0"/>
              <a:buChar char="•"/>
            </a:pPr>
            <a:r>
              <a:rPr lang="es-MX" sz="2400" u="none" dirty="0"/>
              <a:t>Planificación,</a:t>
            </a:r>
          </a:p>
          <a:p>
            <a:pPr marL="800100" lvl="1" indent="-342900">
              <a:buFont typeface="Arial" panose="020B0604020202020204" pitchFamily="34" charset="0"/>
              <a:buChar char="•"/>
            </a:pPr>
            <a:r>
              <a:rPr lang="es-MX" sz="2400" u="none" dirty="0"/>
              <a:t>Ejecución,</a:t>
            </a:r>
          </a:p>
          <a:p>
            <a:pPr marL="800100" lvl="1" indent="-342900">
              <a:buFont typeface="Arial" panose="020B0604020202020204" pitchFamily="34" charset="0"/>
              <a:buChar char="•"/>
            </a:pPr>
            <a:r>
              <a:rPr lang="es-MX" sz="2400" u="none" dirty="0"/>
              <a:t>Monitoreo y Control, y</a:t>
            </a:r>
          </a:p>
          <a:p>
            <a:pPr marL="800100" lvl="1" indent="-342900">
              <a:buFont typeface="Arial" panose="020B0604020202020204" pitchFamily="34" charset="0"/>
              <a:buChar char="•"/>
            </a:pPr>
            <a:r>
              <a:rPr lang="es-MX" sz="2400" u="none" dirty="0"/>
              <a:t>Cierre.	</a:t>
            </a:r>
          </a:p>
          <a:p>
            <a:endParaRPr lang="es-MX" sz="2400" u="none" dirty="0"/>
          </a:p>
          <a:p>
            <a:pPr algn="just"/>
            <a:endParaRPr lang="es-ES" sz="2400" u="none" dirty="0" smtClean="0"/>
          </a:p>
          <a:p>
            <a:pPr algn="just"/>
            <a:r>
              <a:rPr lang="es-ES" sz="2000" u="none" dirty="0" smtClean="0">
                <a:latin typeface="+mn-lt"/>
              </a:rPr>
              <a:t/>
            </a:r>
            <a:br>
              <a:rPr lang="es-ES" sz="2000" u="none" dirty="0" smtClean="0">
                <a:latin typeface="+mn-lt"/>
              </a:rPr>
            </a:br>
            <a:endParaRPr lang="es-ES" u="none" dirty="0">
              <a:latin typeface="+mn-lt"/>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7498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idx="4294967295"/>
          </p:nvPr>
        </p:nvSpPr>
        <p:spPr>
          <a:xfrm>
            <a:off x="34925" y="0"/>
            <a:ext cx="9109075" cy="692150"/>
          </a:xfrm>
          <a:prstGeom prst="rect">
            <a:avLst/>
          </a:prstGeom>
          <a:ln w="57150" cap="flat" cmpd="thickThin" algn="ctr">
            <a:headEnd type="none" w="med" len="med"/>
            <a:tailEnd type="none" w="med" len="med"/>
          </a:ln>
          <a:effectLst>
            <a:outerShdw dist="28398" dir="1593903" algn="ctr" rotWithShape="0">
              <a:srgbClr val="006600"/>
            </a:outerShdw>
          </a:effectLst>
        </p:spPr>
        <p:txBody>
          <a:bodyPr/>
          <a:lstStyle/>
          <a:p>
            <a:pPr eaLnBrk="1" hangingPunct="1">
              <a:defRPr/>
            </a:pPr>
            <a:r>
              <a:rPr lang="es-ES" sz="2800" dirty="0" smtClean="0">
                <a:solidFill>
                  <a:srgbClr val="CC0000"/>
                </a:solidFill>
                <a:effectLst/>
              </a:rPr>
              <a:t>MARCO TEÓRICO</a:t>
            </a:r>
            <a:endParaRPr lang="es-EC" sz="2800" dirty="0" smtClean="0">
              <a:solidFill>
                <a:srgbClr val="CC0000"/>
              </a:solidFill>
              <a:effectLst/>
            </a:endParaRPr>
          </a:p>
        </p:txBody>
      </p:sp>
      <p:sp>
        <p:nvSpPr>
          <p:cNvPr id="6" name="4 Rectángulo"/>
          <p:cNvSpPr/>
          <p:nvPr/>
        </p:nvSpPr>
        <p:spPr>
          <a:xfrm>
            <a:off x="375068" y="3891569"/>
            <a:ext cx="8428788" cy="3631763"/>
          </a:xfrm>
          <a:prstGeom prst="rect">
            <a:avLst/>
          </a:prstGeom>
        </p:spPr>
        <p:txBody>
          <a:bodyPr wrap="square">
            <a:spAutoFit/>
          </a:bodyPr>
          <a:lstStyle/>
          <a:p>
            <a:pPr algn="just"/>
            <a:r>
              <a:rPr lang="es-MX" sz="2400" u="none" dirty="0"/>
              <a:t>Los Grupos de Procesos se vinculan entre sí a través de las salidas que producen, la salida de un proceso se convierte en la entrada de otro proceso, en la Figura 1. se ilustra cómo actúan entre si los grupos de proceso a medida que el tiempo trascurre.</a:t>
            </a:r>
          </a:p>
          <a:p>
            <a:pPr algn="just"/>
            <a:endParaRPr lang="es-ES" sz="2400" u="none" dirty="0" smtClean="0"/>
          </a:p>
          <a:p>
            <a:pPr algn="just"/>
            <a:endParaRPr lang="es-ES" sz="2400" u="none" dirty="0"/>
          </a:p>
          <a:p>
            <a:pPr algn="just"/>
            <a:endParaRPr lang="es-ES" sz="2400" b="1" u="none" dirty="0" smtClean="0"/>
          </a:p>
          <a:p>
            <a:pPr algn="just"/>
            <a:r>
              <a:rPr lang="es-ES" sz="2000" u="none" dirty="0" smtClean="0">
                <a:latin typeface="+mn-lt"/>
              </a:rPr>
              <a:t/>
            </a:r>
            <a:br>
              <a:rPr lang="es-ES" sz="2000" u="none" dirty="0" smtClean="0">
                <a:latin typeface="+mn-lt"/>
              </a:rPr>
            </a:br>
            <a:endParaRPr lang="es-ES" u="none" dirty="0">
              <a:latin typeface="+mn-lt"/>
            </a:endParaRPr>
          </a:p>
        </p:txBody>
      </p:sp>
      <p:pic>
        <p:nvPicPr>
          <p:cNvPr id="4" name="Imagen 3"/>
          <p:cNvPicPr/>
          <p:nvPr/>
        </p:nvPicPr>
        <p:blipFill rotWithShape="1">
          <a:blip r:embed="rId3"/>
          <a:srcRect l="42752" t="27877" r="12969" b="42630"/>
          <a:stretch/>
        </p:blipFill>
        <p:spPr bwMode="auto">
          <a:xfrm>
            <a:off x="1776227" y="683935"/>
            <a:ext cx="5626470" cy="2536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303" y="5942699"/>
            <a:ext cx="2379700" cy="69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1671851" y="3282816"/>
            <a:ext cx="5602406" cy="369332"/>
          </a:xfrm>
          <a:prstGeom prst="rect">
            <a:avLst/>
          </a:prstGeom>
        </p:spPr>
        <p:txBody>
          <a:bodyPr wrap="square">
            <a:spAutoFit/>
          </a:bodyPr>
          <a:lstStyle/>
          <a:p>
            <a:pPr marL="449580" algn="ctr">
              <a:spcBef>
                <a:spcPts val="600"/>
              </a:spcBef>
              <a:spcAft>
                <a:spcPts val="600"/>
              </a:spcAft>
            </a:pPr>
            <a:r>
              <a:rPr lang="es-MX" u="none" dirty="0">
                <a:latin typeface="Times New Roman" panose="02020603050405020304" pitchFamily="18" charset="0"/>
                <a:ea typeface="Calibri" panose="020F0502020204030204" pitchFamily="34" charset="0"/>
                <a:cs typeface="Times New Roman" panose="02020603050405020304" pitchFamily="18" charset="0"/>
              </a:rPr>
              <a:t>Figura </a:t>
            </a:r>
            <a:r>
              <a:rPr lang="es-MX" u="none" dirty="0" smtClean="0">
                <a:latin typeface="Times New Roman" panose="02020603050405020304" pitchFamily="18" charset="0"/>
                <a:ea typeface="Calibri" panose="020F0502020204030204" pitchFamily="34" charset="0"/>
                <a:cs typeface="Times New Roman" panose="02020603050405020304" pitchFamily="18" charset="0"/>
              </a:rPr>
              <a:t>1. Grupos de Procesos</a:t>
            </a:r>
            <a:r>
              <a:rPr lang="es-MX" u="none" dirty="0">
                <a:latin typeface="Times New Roman" panose="02020603050405020304" pitchFamily="18" charset="0"/>
                <a:ea typeface="Calibri" panose="020F0502020204030204" pitchFamily="34" charset="0"/>
                <a:cs typeface="Times New Roman" panose="02020603050405020304" pitchFamily="18" charset="0"/>
              </a:rPr>
              <a:t> </a:t>
            </a:r>
            <a:r>
              <a:rPr lang="es-MX" u="none" dirty="0" smtClean="0">
                <a:latin typeface="Times New Roman" panose="02020603050405020304" pitchFamily="18" charset="0"/>
                <a:ea typeface="Calibri" panose="020F0502020204030204" pitchFamily="34" charset="0"/>
                <a:cs typeface="Times New Roman" panose="02020603050405020304" pitchFamily="18" charset="0"/>
              </a:rPr>
              <a:t>(PMBOK)</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4822</TotalTime>
  <Words>2355</Words>
  <Application>Microsoft Office PowerPoint</Application>
  <PresentationFormat>Presentación en pantalla (4:3)</PresentationFormat>
  <Paragraphs>637</Paragraphs>
  <Slides>43</Slides>
  <Notes>43</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48" baseType="lpstr">
      <vt:lpstr>Arial</vt:lpstr>
      <vt:lpstr>Calibri</vt:lpstr>
      <vt:lpstr>Times New Roman</vt:lpstr>
      <vt:lpstr>Diseño predeterminado</vt:lpstr>
      <vt:lpstr>CorelDRAW</vt:lpstr>
      <vt:lpstr>Presentación de PowerPoint</vt:lpstr>
      <vt:lpstr>ANTECEDENTES</vt:lpstr>
      <vt:lpstr>JUSTIFICACIÓN DEL PROBLEMA</vt:lpstr>
      <vt:lpstr>OBJETIVO GENERAL</vt:lpstr>
      <vt:lpstr>OBJETIVOS ESPECÍFICOS</vt:lpstr>
      <vt:lpstr>METAS DEL PROYECTO</vt:lpstr>
      <vt:lpstr>MARCO TEÓRICO</vt:lpstr>
      <vt:lpstr>MARCO TEÓRICO</vt:lpstr>
      <vt:lpstr>MARCO TEÓRICO</vt:lpstr>
      <vt:lpstr>MARCO TEÓRICO</vt:lpstr>
      <vt:lpstr>MARCO TEÓRICO</vt:lpstr>
      <vt:lpstr>LEVANTAMIENTO DE INFORMACIÓN</vt:lpstr>
      <vt:lpstr>LEVANTAMIENTO DE INFORMACIÓN</vt:lpstr>
      <vt:lpstr>Gestión de Integración del Proyecto</vt:lpstr>
      <vt:lpstr>Gestión de Integración del Proyecto</vt:lpstr>
      <vt:lpstr>Gestión de Integración del Proyecto</vt:lpstr>
      <vt:lpstr>Gestión de Alcance del Proyecto</vt:lpstr>
      <vt:lpstr>Gestión de Alcance del Proyecto</vt:lpstr>
      <vt:lpstr>Gestión de Alcance del Proyecto</vt:lpstr>
      <vt:lpstr>Gestión de Alcance del Proyecto</vt:lpstr>
      <vt:lpstr>Gestión del Tiempo del Proyecto</vt:lpstr>
      <vt:lpstr>Gestión del Tiempo del Proyecto</vt:lpstr>
      <vt:lpstr>Gestión del Tiempo del Proyecto</vt:lpstr>
      <vt:lpstr>Gestión del Tiempo del Proyecto</vt:lpstr>
      <vt:lpstr>Gestión del Tiempo del Proyecto</vt:lpstr>
      <vt:lpstr>Gestión de Costo del Proyecto</vt:lpstr>
      <vt:lpstr>Gestión de Costo del Proyecto</vt:lpstr>
      <vt:lpstr>Gestión de Costo del Proyecto</vt:lpstr>
      <vt:lpstr>Gestión de Costo del Proyecto</vt:lpstr>
      <vt:lpstr>Gestión de Calidad del Proyecto</vt:lpstr>
      <vt:lpstr>Gestión de Calidad del Proyecto</vt:lpstr>
      <vt:lpstr>Gestión de Calidad del Proyecto</vt:lpstr>
      <vt:lpstr>Gestión de Riesgos del Proyecto</vt:lpstr>
      <vt:lpstr>Gestión de Riesgos del Proyecto</vt:lpstr>
      <vt:lpstr>Gestión de Riesgos del Proyecto</vt:lpstr>
      <vt:lpstr>Gestión de Riesgos del Proyecto</vt:lpstr>
      <vt:lpstr>Gestión de Riesgos del Proyecto</vt:lpstr>
      <vt:lpstr>Gestión de Riesgos del Proyecto</vt:lpstr>
      <vt:lpstr>CONCLUSIONES</vt:lpstr>
      <vt:lpstr>CONCLUSIONES</vt:lpstr>
      <vt:lpstr>CONCLUSIONES</vt:lpstr>
      <vt:lpstr>RECOMENDACIONES</vt:lpstr>
      <vt:lpstr>RECOMENDACIONES</vt:lpstr>
    </vt:vector>
  </TitlesOfParts>
  <Company>ESPE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MISIÓN</dc:title>
  <dc:creator>usuario</dc:creator>
  <cp:lastModifiedBy>Jaqueline Pacheco</cp:lastModifiedBy>
  <cp:revision>486</cp:revision>
  <cp:lastPrinted>2016-08-02T00:21:45Z</cp:lastPrinted>
  <dcterms:created xsi:type="dcterms:W3CDTF">2005-01-26T12:55:55Z</dcterms:created>
  <dcterms:modified xsi:type="dcterms:W3CDTF">2016-08-02T00:29:00Z</dcterms:modified>
</cp:coreProperties>
</file>