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61" r:id="rId5"/>
    <p:sldId id="259" r:id="rId6"/>
    <p:sldId id="264" r:id="rId7"/>
    <p:sldId id="265" r:id="rId8"/>
    <p:sldId id="266" r:id="rId9"/>
    <p:sldId id="267" r:id="rId10"/>
    <p:sldId id="274" r:id="rId11"/>
    <p:sldId id="272" r:id="rId12"/>
    <p:sldId id="279" r:id="rId13"/>
    <p:sldId id="277" r:id="rId14"/>
    <p:sldId id="325" r:id="rId15"/>
    <p:sldId id="328" r:id="rId16"/>
    <p:sldId id="281" r:id="rId17"/>
    <p:sldId id="330" r:id="rId18"/>
    <p:sldId id="283" r:id="rId19"/>
    <p:sldId id="280" r:id="rId20"/>
    <p:sldId id="326" r:id="rId21"/>
    <p:sldId id="282" r:id="rId22"/>
    <p:sldId id="334" r:id="rId23"/>
    <p:sldId id="335" r:id="rId24"/>
    <p:sldId id="336" r:id="rId25"/>
    <p:sldId id="327" r:id="rId26"/>
    <p:sldId id="329" r:id="rId27"/>
    <p:sldId id="287" r:id="rId28"/>
    <p:sldId id="332" r:id="rId29"/>
    <p:sldId id="333" r:id="rId30"/>
    <p:sldId id="291" r:id="rId31"/>
    <p:sldId id="337" r:id="rId32"/>
    <p:sldId id="338" r:id="rId33"/>
    <p:sldId id="339" r:id="rId34"/>
    <p:sldId id="341" r:id="rId35"/>
    <p:sldId id="297" r:id="rId36"/>
    <p:sldId id="296" r:id="rId37"/>
    <p:sldId id="295" r:id="rId38"/>
    <p:sldId id="299" r:id="rId39"/>
    <p:sldId id="301" r:id="rId40"/>
    <p:sldId id="298" r:id="rId41"/>
    <p:sldId id="304" r:id="rId42"/>
    <p:sldId id="345" r:id="rId43"/>
    <p:sldId id="308" r:id="rId44"/>
    <p:sldId id="349" r:id="rId45"/>
    <p:sldId id="350" r:id="rId46"/>
    <p:sldId id="309" r:id="rId47"/>
    <p:sldId id="310" r:id="rId48"/>
    <p:sldId id="313" r:id="rId49"/>
    <p:sldId id="315" r:id="rId50"/>
    <p:sldId id="316" r:id="rId51"/>
    <p:sldId id="320" r:id="rId52"/>
    <p:sldId id="344" r:id="rId53"/>
    <p:sldId id="324" r:id="rId54"/>
    <p:sldId id="348" r:id="rId55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11" autoAdjust="0"/>
  </p:normalViewPr>
  <p:slideViewPr>
    <p:cSldViewPr>
      <p:cViewPr>
        <p:scale>
          <a:sx n="50" d="100"/>
          <a:sy n="50" d="100"/>
        </p:scale>
        <p:origin x="-1956" y="-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443D2-2DF0-495A-89E9-B9622402A08B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F5C2666-F54B-4075-AC15-B76ABFC6113B}">
      <dgm:prSet phldrT="[Texto]"/>
      <dgm:spPr/>
      <dgm:t>
        <a:bodyPr/>
        <a:lstStyle/>
        <a:p>
          <a:endParaRPr lang="es-EC" dirty="0"/>
        </a:p>
      </dgm:t>
    </dgm:pt>
    <dgm:pt modelId="{D1918EA1-355E-4FDA-800D-49B4D2BAA54F}" type="parTrans" cxnId="{A31A29FB-AE7D-45F0-8B32-8A892D820DC9}">
      <dgm:prSet/>
      <dgm:spPr/>
      <dgm:t>
        <a:bodyPr/>
        <a:lstStyle/>
        <a:p>
          <a:endParaRPr lang="es-EC"/>
        </a:p>
      </dgm:t>
    </dgm:pt>
    <dgm:pt modelId="{00C4716B-0E1F-4AE9-BCAB-C16E045E6F6B}" type="sibTrans" cxnId="{A31A29FB-AE7D-45F0-8B32-8A892D820DC9}">
      <dgm:prSet/>
      <dgm:spPr/>
      <dgm:t>
        <a:bodyPr/>
        <a:lstStyle/>
        <a:p>
          <a:endParaRPr lang="es-EC"/>
        </a:p>
      </dgm:t>
    </dgm:pt>
    <dgm:pt modelId="{8A8E7E93-E056-46E3-9215-6D175743A203}">
      <dgm:prSet phldrT="[Texto]" custT="1"/>
      <dgm:spPr/>
      <dgm:t>
        <a:bodyPr/>
        <a:lstStyle/>
        <a:p>
          <a:r>
            <a:rPr lang="es-EC" sz="2400" dirty="0" smtClean="0"/>
            <a:t>INTRODUCCIÓN</a:t>
          </a:r>
          <a:endParaRPr lang="es-EC" sz="2400" dirty="0"/>
        </a:p>
      </dgm:t>
    </dgm:pt>
    <dgm:pt modelId="{29B97295-CE36-4909-8F44-29DE3CBB66D1}" type="parTrans" cxnId="{226EF8A3-5E40-4C4B-8FE4-E75CAD2B9851}">
      <dgm:prSet/>
      <dgm:spPr/>
      <dgm:t>
        <a:bodyPr/>
        <a:lstStyle/>
        <a:p>
          <a:endParaRPr lang="es-EC"/>
        </a:p>
      </dgm:t>
    </dgm:pt>
    <dgm:pt modelId="{07A9E3A5-1672-426D-BEE9-36B52054C629}" type="sibTrans" cxnId="{226EF8A3-5E40-4C4B-8FE4-E75CAD2B9851}">
      <dgm:prSet/>
      <dgm:spPr/>
      <dgm:t>
        <a:bodyPr/>
        <a:lstStyle/>
        <a:p>
          <a:endParaRPr lang="es-EC"/>
        </a:p>
      </dgm:t>
    </dgm:pt>
    <dgm:pt modelId="{78BF93B9-2EF2-42C5-BABE-7E1CD3A053E9}">
      <dgm:prSet phldrT="[Texto]"/>
      <dgm:spPr/>
      <dgm:t>
        <a:bodyPr/>
        <a:lstStyle/>
        <a:p>
          <a:endParaRPr lang="es-EC" dirty="0"/>
        </a:p>
      </dgm:t>
    </dgm:pt>
    <dgm:pt modelId="{D702EB00-BCDC-4836-8009-132573CD5665}" type="parTrans" cxnId="{E4911CDA-A7D3-4930-9711-7150C28E66C8}">
      <dgm:prSet/>
      <dgm:spPr/>
      <dgm:t>
        <a:bodyPr/>
        <a:lstStyle/>
        <a:p>
          <a:endParaRPr lang="es-EC"/>
        </a:p>
      </dgm:t>
    </dgm:pt>
    <dgm:pt modelId="{1FC42BE9-B795-44C4-9444-F2A5121C5998}" type="sibTrans" cxnId="{E4911CDA-A7D3-4930-9711-7150C28E66C8}">
      <dgm:prSet/>
      <dgm:spPr/>
      <dgm:t>
        <a:bodyPr/>
        <a:lstStyle/>
        <a:p>
          <a:endParaRPr lang="es-EC"/>
        </a:p>
      </dgm:t>
    </dgm:pt>
    <dgm:pt modelId="{962FAD72-34D6-49D6-8B8C-F80F9846D6CE}">
      <dgm:prSet phldrT="[Texto]" custT="1"/>
      <dgm:spPr/>
      <dgm:t>
        <a:bodyPr/>
        <a:lstStyle/>
        <a:p>
          <a:r>
            <a:rPr lang="es-EC" sz="2400" dirty="0" smtClean="0"/>
            <a:t>AGRADECIMIENTOS</a:t>
          </a:r>
          <a:endParaRPr lang="es-EC" sz="2400" dirty="0"/>
        </a:p>
      </dgm:t>
    </dgm:pt>
    <dgm:pt modelId="{5F2089DF-9ABC-430A-808F-A2535DABF6DB}">
      <dgm:prSet phldrT="[Texto]" custT="1"/>
      <dgm:spPr/>
      <dgm:t>
        <a:bodyPr/>
        <a:lstStyle/>
        <a:p>
          <a:endParaRPr lang="es-EC" sz="2400" dirty="0"/>
        </a:p>
      </dgm:t>
    </dgm:pt>
    <dgm:pt modelId="{BB9ABA9D-17DC-433F-9879-8CFB4D7B655C}" type="sibTrans" cxnId="{FDC26AF9-2DF1-494B-A5FD-52727E836F15}">
      <dgm:prSet/>
      <dgm:spPr/>
      <dgm:t>
        <a:bodyPr/>
        <a:lstStyle/>
        <a:p>
          <a:endParaRPr lang="es-EC"/>
        </a:p>
      </dgm:t>
    </dgm:pt>
    <dgm:pt modelId="{A508B612-461E-469D-A504-1C9747934DD7}" type="parTrans" cxnId="{FDC26AF9-2DF1-494B-A5FD-52727E836F15}">
      <dgm:prSet/>
      <dgm:spPr/>
      <dgm:t>
        <a:bodyPr/>
        <a:lstStyle/>
        <a:p>
          <a:endParaRPr lang="es-EC"/>
        </a:p>
      </dgm:t>
    </dgm:pt>
    <dgm:pt modelId="{71ADCCE8-A168-4906-8113-21EA0D4B287D}" type="sibTrans" cxnId="{A91476AC-1551-44DE-95E9-A13F7EE77B72}">
      <dgm:prSet/>
      <dgm:spPr/>
      <dgm:t>
        <a:bodyPr/>
        <a:lstStyle/>
        <a:p>
          <a:endParaRPr lang="es-EC"/>
        </a:p>
      </dgm:t>
    </dgm:pt>
    <dgm:pt modelId="{B43C8306-9241-485F-81D9-A283E6D3CDC0}" type="parTrans" cxnId="{A91476AC-1551-44DE-95E9-A13F7EE77B72}">
      <dgm:prSet/>
      <dgm:spPr/>
      <dgm:t>
        <a:bodyPr/>
        <a:lstStyle/>
        <a:p>
          <a:endParaRPr lang="es-EC"/>
        </a:p>
      </dgm:t>
    </dgm:pt>
    <dgm:pt modelId="{F30C165A-B62D-4597-84F2-E7FAA48593DC}">
      <dgm:prSet phldrT="[Texto]" custT="1"/>
      <dgm:spPr/>
      <dgm:t>
        <a:bodyPr/>
        <a:lstStyle/>
        <a:p>
          <a:r>
            <a:rPr lang="es-EC" sz="2400" dirty="0" smtClean="0"/>
            <a:t>CONCLUSIONES Y RECOMENDACIONES</a:t>
          </a:r>
          <a:endParaRPr lang="es-EC" sz="2400" dirty="0"/>
        </a:p>
      </dgm:t>
    </dgm:pt>
    <dgm:pt modelId="{ED137553-081C-4515-8453-3D00B27207FE}">
      <dgm:prSet phldrT="[Texto]" custT="1"/>
      <dgm:spPr/>
      <dgm:t>
        <a:bodyPr/>
        <a:lstStyle/>
        <a:p>
          <a:endParaRPr lang="es-EC" sz="2400" dirty="0"/>
        </a:p>
      </dgm:t>
    </dgm:pt>
    <dgm:pt modelId="{8E814D3B-C4F8-4725-9B25-17A32103CF82}" type="sibTrans" cxnId="{94F1CAA6-8E66-4499-81EF-53CB09553FF0}">
      <dgm:prSet/>
      <dgm:spPr/>
      <dgm:t>
        <a:bodyPr/>
        <a:lstStyle/>
        <a:p>
          <a:endParaRPr lang="es-EC"/>
        </a:p>
      </dgm:t>
    </dgm:pt>
    <dgm:pt modelId="{65B9FB6F-7C48-4527-9EF6-75682660BBE3}" type="parTrans" cxnId="{94F1CAA6-8E66-4499-81EF-53CB09553FF0}">
      <dgm:prSet/>
      <dgm:spPr/>
      <dgm:t>
        <a:bodyPr/>
        <a:lstStyle/>
        <a:p>
          <a:endParaRPr lang="es-EC"/>
        </a:p>
      </dgm:t>
    </dgm:pt>
    <dgm:pt modelId="{2B6324D9-B503-4067-AE65-C19A072FD6AE}" type="sibTrans" cxnId="{0C034324-398D-4CF4-84C5-8C847C75F6A8}">
      <dgm:prSet/>
      <dgm:spPr/>
      <dgm:t>
        <a:bodyPr/>
        <a:lstStyle/>
        <a:p>
          <a:endParaRPr lang="es-EC"/>
        </a:p>
      </dgm:t>
    </dgm:pt>
    <dgm:pt modelId="{4CEE6331-DA87-4964-9DDB-A38F69D1D08E}" type="parTrans" cxnId="{0C034324-398D-4CF4-84C5-8C847C75F6A8}">
      <dgm:prSet/>
      <dgm:spPr/>
      <dgm:t>
        <a:bodyPr/>
        <a:lstStyle/>
        <a:p>
          <a:endParaRPr lang="es-EC"/>
        </a:p>
      </dgm:t>
    </dgm:pt>
    <dgm:pt modelId="{945A5F90-9615-40AF-A7D8-277C95F0549C}">
      <dgm:prSet phldrT="[Texto]" custT="1"/>
      <dgm:spPr/>
      <dgm:t>
        <a:bodyPr/>
        <a:lstStyle/>
        <a:p>
          <a:r>
            <a:rPr lang="es-EC" sz="2400" dirty="0" smtClean="0"/>
            <a:t>TRABAJO EXPERIMENTAL</a:t>
          </a:r>
          <a:endParaRPr lang="es-EC" sz="2400" dirty="0"/>
        </a:p>
      </dgm:t>
    </dgm:pt>
    <dgm:pt modelId="{09B237C6-983C-4571-8E57-D772B636416D}">
      <dgm:prSet phldrT="[Texto]" custT="1"/>
      <dgm:spPr/>
      <dgm:t>
        <a:bodyPr/>
        <a:lstStyle/>
        <a:p>
          <a:endParaRPr lang="es-EC" sz="2400" dirty="0"/>
        </a:p>
      </dgm:t>
    </dgm:pt>
    <dgm:pt modelId="{DA4F3614-7D6A-4F12-85E2-C4946898817B}" type="sibTrans" cxnId="{6567CAE9-7B06-41BA-A913-B4882E674C16}">
      <dgm:prSet/>
      <dgm:spPr/>
      <dgm:t>
        <a:bodyPr/>
        <a:lstStyle/>
        <a:p>
          <a:endParaRPr lang="es-EC"/>
        </a:p>
      </dgm:t>
    </dgm:pt>
    <dgm:pt modelId="{0A49227C-4236-450F-9AAE-B187BB50212A}" type="parTrans" cxnId="{6567CAE9-7B06-41BA-A913-B4882E674C16}">
      <dgm:prSet/>
      <dgm:spPr/>
      <dgm:t>
        <a:bodyPr/>
        <a:lstStyle/>
        <a:p>
          <a:endParaRPr lang="es-EC"/>
        </a:p>
      </dgm:t>
    </dgm:pt>
    <dgm:pt modelId="{24A99D2C-852F-4B25-AADC-C505A8F4228E}" type="sibTrans" cxnId="{691D7DE7-7A54-4EC2-A822-B6C3C953AD93}">
      <dgm:prSet/>
      <dgm:spPr/>
      <dgm:t>
        <a:bodyPr/>
        <a:lstStyle/>
        <a:p>
          <a:endParaRPr lang="es-EC"/>
        </a:p>
      </dgm:t>
    </dgm:pt>
    <dgm:pt modelId="{E90518C4-98C6-41E0-ADB5-3E2D6D212106}" type="parTrans" cxnId="{691D7DE7-7A54-4EC2-A822-B6C3C953AD93}">
      <dgm:prSet/>
      <dgm:spPr/>
      <dgm:t>
        <a:bodyPr/>
        <a:lstStyle/>
        <a:p>
          <a:endParaRPr lang="es-EC"/>
        </a:p>
      </dgm:t>
    </dgm:pt>
    <dgm:pt modelId="{B30E70D1-A2C2-4D21-A339-E20A9B4FF9B5}">
      <dgm:prSet phldrT="[Texto]" custT="1"/>
      <dgm:spPr/>
      <dgm:t>
        <a:bodyPr/>
        <a:lstStyle/>
        <a:p>
          <a:r>
            <a:rPr lang="es-EC" sz="2400" dirty="0" smtClean="0"/>
            <a:t>MAQUINADO</a:t>
          </a:r>
          <a:endParaRPr lang="es-EC" sz="2400" dirty="0"/>
        </a:p>
      </dgm:t>
    </dgm:pt>
    <dgm:pt modelId="{83B762E3-A0A9-48A7-9B89-2E44772A747A}">
      <dgm:prSet phldrT="[Texto]" custT="1"/>
      <dgm:spPr/>
      <dgm:t>
        <a:bodyPr/>
        <a:lstStyle/>
        <a:p>
          <a:endParaRPr lang="es-EC" sz="2400" dirty="0"/>
        </a:p>
      </dgm:t>
    </dgm:pt>
    <dgm:pt modelId="{F5421881-8426-4778-8A7C-D5A30539D372}" type="sibTrans" cxnId="{C1F17476-EC37-47E8-A14F-94A7E1FA5EDC}">
      <dgm:prSet/>
      <dgm:spPr/>
      <dgm:t>
        <a:bodyPr/>
        <a:lstStyle/>
        <a:p>
          <a:endParaRPr lang="es-EC"/>
        </a:p>
      </dgm:t>
    </dgm:pt>
    <dgm:pt modelId="{6B8F4230-A2C6-4EDB-8313-1273FDD8F6FD}" type="parTrans" cxnId="{C1F17476-EC37-47E8-A14F-94A7E1FA5EDC}">
      <dgm:prSet/>
      <dgm:spPr/>
      <dgm:t>
        <a:bodyPr/>
        <a:lstStyle/>
        <a:p>
          <a:endParaRPr lang="es-EC"/>
        </a:p>
      </dgm:t>
    </dgm:pt>
    <dgm:pt modelId="{7962884B-6D6F-4CB0-9DDE-C8E35512CE35}" type="sibTrans" cxnId="{DD33DCCE-F616-490C-AEA3-737CA4074739}">
      <dgm:prSet/>
      <dgm:spPr/>
      <dgm:t>
        <a:bodyPr/>
        <a:lstStyle/>
        <a:p>
          <a:endParaRPr lang="es-EC"/>
        </a:p>
      </dgm:t>
    </dgm:pt>
    <dgm:pt modelId="{351C8B60-3396-4AD4-A1A9-73C136C463CA}" type="parTrans" cxnId="{DD33DCCE-F616-490C-AEA3-737CA4074739}">
      <dgm:prSet/>
      <dgm:spPr/>
      <dgm:t>
        <a:bodyPr/>
        <a:lstStyle/>
        <a:p>
          <a:endParaRPr lang="es-EC"/>
        </a:p>
      </dgm:t>
    </dgm:pt>
    <dgm:pt modelId="{2A043D29-4AFC-4A02-881C-F03997028164}">
      <dgm:prSet phldrT="[Texto]" custT="1"/>
      <dgm:spPr/>
      <dgm:t>
        <a:bodyPr/>
        <a:lstStyle/>
        <a:p>
          <a:r>
            <a:rPr lang="es-EC" sz="2400" dirty="0" smtClean="0"/>
            <a:t>MATERIALES, HERRAMIENTAS Y PARÁMETROS</a:t>
          </a:r>
          <a:endParaRPr lang="es-EC" sz="2400" dirty="0"/>
        </a:p>
      </dgm:t>
    </dgm:pt>
    <dgm:pt modelId="{87B283CE-B6ED-4CAC-9817-653C467825C6}">
      <dgm:prSet phldrT="[Texto]" custT="1"/>
      <dgm:spPr/>
      <dgm:t>
        <a:bodyPr/>
        <a:lstStyle/>
        <a:p>
          <a:endParaRPr lang="es-EC" sz="2400" dirty="0"/>
        </a:p>
      </dgm:t>
    </dgm:pt>
    <dgm:pt modelId="{0E36ACF1-181A-441B-8C8A-6CD183C8FCBF}" type="sibTrans" cxnId="{A72DADC7-2E06-4C87-AE32-28999B6BE808}">
      <dgm:prSet/>
      <dgm:spPr/>
      <dgm:t>
        <a:bodyPr/>
        <a:lstStyle/>
        <a:p>
          <a:endParaRPr lang="es-EC"/>
        </a:p>
      </dgm:t>
    </dgm:pt>
    <dgm:pt modelId="{AB70F44A-FD2E-42AF-A0A3-B545AA9AF9FF}" type="parTrans" cxnId="{A72DADC7-2E06-4C87-AE32-28999B6BE808}">
      <dgm:prSet/>
      <dgm:spPr/>
      <dgm:t>
        <a:bodyPr/>
        <a:lstStyle/>
        <a:p>
          <a:endParaRPr lang="es-EC"/>
        </a:p>
      </dgm:t>
    </dgm:pt>
    <dgm:pt modelId="{0E0F677F-509E-4D5B-A612-6B66F643DB36}" type="sibTrans" cxnId="{41B852D6-35F4-411B-AC8B-0DBA0252B61C}">
      <dgm:prSet/>
      <dgm:spPr/>
      <dgm:t>
        <a:bodyPr/>
        <a:lstStyle/>
        <a:p>
          <a:endParaRPr lang="es-EC"/>
        </a:p>
      </dgm:t>
    </dgm:pt>
    <dgm:pt modelId="{827DF1A4-520C-48A2-88D1-97DD3646E859}" type="parTrans" cxnId="{41B852D6-35F4-411B-AC8B-0DBA0252B61C}">
      <dgm:prSet/>
      <dgm:spPr/>
      <dgm:t>
        <a:bodyPr/>
        <a:lstStyle/>
        <a:p>
          <a:endParaRPr lang="es-EC"/>
        </a:p>
      </dgm:t>
    </dgm:pt>
    <dgm:pt modelId="{CEB5FF73-04B8-4B5F-A65F-6BF705CEA1D2}">
      <dgm:prSet phldrT="[Texto]" custT="1"/>
      <dgm:spPr/>
      <dgm:t>
        <a:bodyPr/>
        <a:lstStyle/>
        <a:p>
          <a:r>
            <a:rPr lang="es-EC" sz="2400" dirty="0" smtClean="0"/>
            <a:t>ESTADO DEL CONOCIMIENTO</a:t>
          </a:r>
          <a:endParaRPr lang="es-EC" sz="2400" dirty="0"/>
        </a:p>
      </dgm:t>
    </dgm:pt>
    <dgm:pt modelId="{E82279B5-2D21-4BC3-A56B-7EF7F5DFC875}">
      <dgm:prSet phldrT="[Texto]" custT="1"/>
      <dgm:spPr/>
      <dgm:t>
        <a:bodyPr/>
        <a:lstStyle/>
        <a:p>
          <a:endParaRPr lang="es-EC" sz="2400" dirty="0"/>
        </a:p>
      </dgm:t>
    </dgm:pt>
    <dgm:pt modelId="{19415484-566C-4B50-93D1-59E158592066}" type="sibTrans" cxnId="{25CF7375-667E-4232-B2D9-EE70EA6B4FCC}">
      <dgm:prSet/>
      <dgm:spPr/>
      <dgm:t>
        <a:bodyPr/>
        <a:lstStyle/>
        <a:p>
          <a:endParaRPr lang="es-EC"/>
        </a:p>
      </dgm:t>
    </dgm:pt>
    <dgm:pt modelId="{82809688-1C1C-4DAF-9083-7F4E4D2F413C}" type="parTrans" cxnId="{25CF7375-667E-4232-B2D9-EE70EA6B4FCC}">
      <dgm:prSet/>
      <dgm:spPr/>
      <dgm:t>
        <a:bodyPr/>
        <a:lstStyle/>
        <a:p>
          <a:endParaRPr lang="es-EC"/>
        </a:p>
      </dgm:t>
    </dgm:pt>
    <dgm:pt modelId="{1EB6844D-A729-411C-A750-D0C8CBEFF333}" type="sibTrans" cxnId="{1A0BD1FA-F26D-4342-9C16-A11EAC449D39}">
      <dgm:prSet/>
      <dgm:spPr/>
      <dgm:t>
        <a:bodyPr/>
        <a:lstStyle/>
        <a:p>
          <a:endParaRPr lang="es-EC"/>
        </a:p>
      </dgm:t>
    </dgm:pt>
    <dgm:pt modelId="{1F857370-CE71-4411-A381-F62B58AC2F94}" type="parTrans" cxnId="{1A0BD1FA-F26D-4342-9C16-A11EAC449D39}">
      <dgm:prSet/>
      <dgm:spPr/>
      <dgm:t>
        <a:bodyPr/>
        <a:lstStyle/>
        <a:p>
          <a:endParaRPr lang="es-EC"/>
        </a:p>
      </dgm:t>
    </dgm:pt>
    <dgm:pt modelId="{08EDEC81-66E8-41EA-81BD-67B753FCACAD}">
      <dgm:prSet phldrT="[Texto]" custT="1"/>
      <dgm:spPr/>
      <dgm:t>
        <a:bodyPr/>
        <a:lstStyle/>
        <a:p>
          <a:r>
            <a:rPr lang="es-EC" sz="2400" dirty="0" smtClean="0"/>
            <a:t>OBJETIVOS</a:t>
          </a:r>
          <a:endParaRPr lang="es-EC" sz="2400" dirty="0"/>
        </a:p>
      </dgm:t>
    </dgm:pt>
    <dgm:pt modelId="{5C6EF3A2-D8F1-4F39-9CFD-D93192549887}" type="sibTrans" cxnId="{0A55E165-837C-40C3-92A0-C8030016B5BE}">
      <dgm:prSet/>
      <dgm:spPr/>
      <dgm:t>
        <a:bodyPr/>
        <a:lstStyle/>
        <a:p>
          <a:endParaRPr lang="es-EC"/>
        </a:p>
      </dgm:t>
    </dgm:pt>
    <dgm:pt modelId="{B609D3FA-5076-4EBD-B981-3E4D16AF2F5C}" type="parTrans" cxnId="{0A55E165-837C-40C3-92A0-C8030016B5BE}">
      <dgm:prSet/>
      <dgm:spPr/>
      <dgm:t>
        <a:bodyPr/>
        <a:lstStyle/>
        <a:p>
          <a:endParaRPr lang="es-EC"/>
        </a:p>
      </dgm:t>
    </dgm:pt>
    <dgm:pt modelId="{69DC9DE8-11D2-4431-9734-B6491B410E6F}" type="pres">
      <dgm:prSet presAssocID="{56E443D2-2DF0-495A-89E9-B9622402A08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2AF167BD-8227-446A-9EC2-DE0140368AF7}" type="pres">
      <dgm:prSet presAssocID="{0F5C2666-F54B-4075-AC15-B76ABFC6113B}" presName="parenttextcomposite" presStyleCnt="0"/>
      <dgm:spPr/>
    </dgm:pt>
    <dgm:pt modelId="{F27A5CF7-456A-4C10-8B5A-BE88CF613FB0}" type="pres">
      <dgm:prSet presAssocID="{0F5C2666-F54B-4075-AC15-B76ABFC6113B}" presName="parenttext" presStyleLbl="revTx" presStyleIdx="0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3A57CE-19B4-4C6D-8EF6-F7F0B42AFE4F}" type="pres">
      <dgm:prSet presAssocID="{0F5C2666-F54B-4075-AC15-B76ABFC6113B}" presName="composite" presStyleCnt="0"/>
      <dgm:spPr/>
    </dgm:pt>
    <dgm:pt modelId="{1AA858EE-36D7-4749-AD5D-50051504A2F3}" type="pres">
      <dgm:prSet presAssocID="{0F5C2666-F54B-4075-AC15-B76ABFC6113B}" presName="chevron1" presStyleLbl="alignNode1" presStyleIdx="0" presStyleCnt="56"/>
      <dgm:spPr/>
    </dgm:pt>
    <dgm:pt modelId="{18B4BE69-650A-451B-A57A-134CF518E067}" type="pres">
      <dgm:prSet presAssocID="{0F5C2666-F54B-4075-AC15-B76ABFC6113B}" presName="chevron2" presStyleLbl="alignNode1" presStyleIdx="1" presStyleCnt="56"/>
      <dgm:spPr/>
    </dgm:pt>
    <dgm:pt modelId="{541C0BCC-7424-430E-984D-A59F7EBE9A77}" type="pres">
      <dgm:prSet presAssocID="{0F5C2666-F54B-4075-AC15-B76ABFC6113B}" presName="chevron3" presStyleLbl="alignNode1" presStyleIdx="2" presStyleCnt="56"/>
      <dgm:spPr/>
    </dgm:pt>
    <dgm:pt modelId="{677A7579-6FE7-4C45-B147-1C9E8BC41B28}" type="pres">
      <dgm:prSet presAssocID="{0F5C2666-F54B-4075-AC15-B76ABFC6113B}" presName="chevron4" presStyleLbl="alignNode1" presStyleIdx="3" presStyleCnt="56"/>
      <dgm:spPr/>
    </dgm:pt>
    <dgm:pt modelId="{2E322BBF-FFD7-4FBB-A324-493C7A5505CE}" type="pres">
      <dgm:prSet presAssocID="{0F5C2666-F54B-4075-AC15-B76ABFC6113B}" presName="chevron5" presStyleLbl="alignNode1" presStyleIdx="4" presStyleCnt="56"/>
      <dgm:spPr/>
    </dgm:pt>
    <dgm:pt modelId="{3D963BB1-00AC-48B6-93D7-153112EDB3BD}" type="pres">
      <dgm:prSet presAssocID="{0F5C2666-F54B-4075-AC15-B76ABFC6113B}" presName="chevron6" presStyleLbl="alignNode1" presStyleIdx="5" presStyleCnt="56"/>
      <dgm:spPr/>
    </dgm:pt>
    <dgm:pt modelId="{5B259DB4-0C6D-4AB2-A0DE-676B0991D731}" type="pres">
      <dgm:prSet presAssocID="{0F5C2666-F54B-4075-AC15-B76ABFC6113B}" presName="chevron7" presStyleLbl="alignNode1" presStyleIdx="6" presStyleCnt="56" custLinFactNeighborX="49202"/>
      <dgm:spPr/>
    </dgm:pt>
    <dgm:pt modelId="{60600F40-394F-4841-A9E3-DDE9BBD29ADE}" type="pres">
      <dgm:prSet presAssocID="{0F5C2666-F54B-4075-AC15-B76ABFC6113B}" presName="childtext" presStyleLbl="solidFgAcc1" presStyleIdx="0" presStyleCnt="8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CF524DE-4FE0-4912-863D-52ED567CA055}" type="pres">
      <dgm:prSet presAssocID="{00C4716B-0E1F-4AE9-BCAB-C16E045E6F6B}" presName="sibTrans" presStyleCnt="0"/>
      <dgm:spPr/>
    </dgm:pt>
    <dgm:pt modelId="{30D81D85-AFF7-4FEE-9AA9-F73F4929C0D4}" type="pres">
      <dgm:prSet presAssocID="{78BF93B9-2EF2-42C5-BABE-7E1CD3A053E9}" presName="parenttextcomposite" presStyleCnt="0"/>
      <dgm:spPr/>
    </dgm:pt>
    <dgm:pt modelId="{4DEA9D0B-CBA9-431B-B0B2-2BF5DA7FB3A8}" type="pres">
      <dgm:prSet presAssocID="{78BF93B9-2EF2-42C5-BABE-7E1CD3A053E9}" presName="parenttext" presStyleLbl="revTx" presStyleIdx="1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0C118F5-70D8-4F2F-A4D2-A07BF897FE02}" type="pres">
      <dgm:prSet presAssocID="{78BF93B9-2EF2-42C5-BABE-7E1CD3A053E9}" presName="composite" presStyleCnt="0"/>
      <dgm:spPr/>
    </dgm:pt>
    <dgm:pt modelId="{F30D1385-4B25-457A-A39A-1F549EFFEFFE}" type="pres">
      <dgm:prSet presAssocID="{78BF93B9-2EF2-42C5-BABE-7E1CD3A053E9}" presName="chevron1" presStyleLbl="alignNode1" presStyleIdx="7" presStyleCnt="56"/>
      <dgm:spPr/>
    </dgm:pt>
    <dgm:pt modelId="{CB28EEB9-1701-47F6-AB91-9B2F7FE92FBC}" type="pres">
      <dgm:prSet presAssocID="{78BF93B9-2EF2-42C5-BABE-7E1CD3A053E9}" presName="chevron2" presStyleLbl="alignNode1" presStyleIdx="8" presStyleCnt="56"/>
      <dgm:spPr/>
    </dgm:pt>
    <dgm:pt modelId="{1EB1FC7D-B545-40EB-8EC4-D756655E45A3}" type="pres">
      <dgm:prSet presAssocID="{78BF93B9-2EF2-42C5-BABE-7E1CD3A053E9}" presName="chevron3" presStyleLbl="alignNode1" presStyleIdx="9" presStyleCnt="56"/>
      <dgm:spPr/>
    </dgm:pt>
    <dgm:pt modelId="{8C2C4E39-215E-47B5-99EE-7A760E764EDF}" type="pres">
      <dgm:prSet presAssocID="{78BF93B9-2EF2-42C5-BABE-7E1CD3A053E9}" presName="chevron4" presStyleLbl="alignNode1" presStyleIdx="10" presStyleCnt="56"/>
      <dgm:spPr/>
    </dgm:pt>
    <dgm:pt modelId="{9E877A4A-92A4-46DD-8289-EFC8F212D48D}" type="pres">
      <dgm:prSet presAssocID="{78BF93B9-2EF2-42C5-BABE-7E1CD3A053E9}" presName="chevron5" presStyleLbl="alignNode1" presStyleIdx="11" presStyleCnt="56"/>
      <dgm:spPr/>
    </dgm:pt>
    <dgm:pt modelId="{A188D8F9-D15C-440A-B464-34AB06E9C4BA}" type="pres">
      <dgm:prSet presAssocID="{78BF93B9-2EF2-42C5-BABE-7E1CD3A053E9}" presName="chevron6" presStyleLbl="alignNode1" presStyleIdx="12" presStyleCnt="56"/>
      <dgm:spPr/>
    </dgm:pt>
    <dgm:pt modelId="{A6C209DA-3727-4F71-9A04-6B0286809A48}" type="pres">
      <dgm:prSet presAssocID="{78BF93B9-2EF2-42C5-BABE-7E1CD3A053E9}" presName="chevron7" presStyleLbl="alignNode1" presStyleIdx="13" presStyleCnt="56" custLinFactNeighborX="42511"/>
      <dgm:spPr/>
    </dgm:pt>
    <dgm:pt modelId="{7EB012EE-B87D-4C31-9A0F-F798942E9874}" type="pres">
      <dgm:prSet presAssocID="{78BF93B9-2EF2-42C5-BABE-7E1CD3A053E9}" presName="childtext" presStyleLbl="solidFgAcc1" presStyleIdx="1" presStyleCnt="8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07FB38-80E6-41C1-AFBF-D3234BB39D68}" type="pres">
      <dgm:prSet presAssocID="{1FC42BE9-B795-44C4-9444-F2A5121C5998}" presName="sibTrans" presStyleCnt="0"/>
      <dgm:spPr/>
    </dgm:pt>
    <dgm:pt modelId="{A29581F3-117E-4AFE-9F98-FBBCA4278E63}" type="pres">
      <dgm:prSet presAssocID="{E82279B5-2D21-4BC3-A56B-7EF7F5DFC875}" presName="parenttextcomposite" presStyleCnt="0"/>
      <dgm:spPr/>
    </dgm:pt>
    <dgm:pt modelId="{D234DA5A-EE58-4B48-BB3E-8B355C9EEDD4}" type="pres">
      <dgm:prSet presAssocID="{E82279B5-2D21-4BC3-A56B-7EF7F5DFC875}" presName="parenttext" presStyleLbl="revTx" presStyleIdx="2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7055D4-5021-44A0-B906-A499476B68A9}" type="pres">
      <dgm:prSet presAssocID="{E82279B5-2D21-4BC3-A56B-7EF7F5DFC875}" presName="composite" presStyleCnt="0"/>
      <dgm:spPr/>
    </dgm:pt>
    <dgm:pt modelId="{0A19966C-A45C-4B48-8B04-79C8A1820BA2}" type="pres">
      <dgm:prSet presAssocID="{E82279B5-2D21-4BC3-A56B-7EF7F5DFC875}" presName="chevron1" presStyleLbl="alignNode1" presStyleIdx="14" presStyleCnt="56"/>
      <dgm:spPr/>
    </dgm:pt>
    <dgm:pt modelId="{7CB79D97-E874-426A-A07B-E2C28C76B5D6}" type="pres">
      <dgm:prSet presAssocID="{E82279B5-2D21-4BC3-A56B-7EF7F5DFC875}" presName="chevron2" presStyleLbl="alignNode1" presStyleIdx="15" presStyleCnt="56"/>
      <dgm:spPr/>
    </dgm:pt>
    <dgm:pt modelId="{28397AB2-1D98-4062-9C54-10C1405E7D98}" type="pres">
      <dgm:prSet presAssocID="{E82279B5-2D21-4BC3-A56B-7EF7F5DFC875}" presName="chevron3" presStyleLbl="alignNode1" presStyleIdx="16" presStyleCnt="56"/>
      <dgm:spPr/>
    </dgm:pt>
    <dgm:pt modelId="{02E00163-A658-4521-A2A9-2C0A1CF6FDE9}" type="pres">
      <dgm:prSet presAssocID="{E82279B5-2D21-4BC3-A56B-7EF7F5DFC875}" presName="chevron4" presStyleLbl="alignNode1" presStyleIdx="17" presStyleCnt="56"/>
      <dgm:spPr/>
    </dgm:pt>
    <dgm:pt modelId="{340D5152-6F43-4EA8-94D4-26AB6F943D2C}" type="pres">
      <dgm:prSet presAssocID="{E82279B5-2D21-4BC3-A56B-7EF7F5DFC875}" presName="chevron5" presStyleLbl="alignNode1" presStyleIdx="18" presStyleCnt="56"/>
      <dgm:spPr/>
    </dgm:pt>
    <dgm:pt modelId="{87AFA68F-1EE5-4EE2-8B3F-73A864583E95}" type="pres">
      <dgm:prSet presAssocID="{E82279B5-2D21-4BC3-A56B-7EF7F5DFC875}" presName="chevron6" presStyleLbl="alignNode1" presStyleIdx="19" presStyleCnt="56"/>
      <dgm:spPr/>
    </dgm:pt>
    <dgm:pt modelId="{FBBEE5B9-4154-4C33-B04C-DB8263311D9A}" type="pres">
      <dgm:prSet presAssocID="{E82279B5-2D21-4BC3-A56B-7EF7F5DFC875}" presName="chevron7" presStyleLbl="alignNode1" presStyleIdx="20" presStyleCnt="56" custLinFactX="50142" custLinFactNeighborX="100000"/>
      <dgm:spPr/>
    </dgm:pt>
    <dgm:pt modelId="{7D42FF24-4B23-42AA-B0F7-F4A8D18844D0}" type="pres">
      <dgm:prSet presAssocID="{E82279B5-2D21-4BC3-A56B-7EF7F5DFC875}" presName="childtext" presStyleLbl="solidFgAcc1" presStyleIdx="2" presStyleCnt="8" custScaleX="151947" custScaleY="10182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F0012E2-FF4B-4722-9E3E-91FF3AE754A8}" type="pres">
      <dgm:prSet presAssocID="{19415484-566C-4B50-93D1-59E158592066}" presName="sibTrans" presStyleCnt="0"/>
      <dgm:spPr/>
    </dgm:pt>
    <dgm:pt modelId="{6E930059-9024-4BE5-8220-6464F83F79A7}" type="pres">
      <dgm:prSet presAssocID="{87B283CE-B6ED-4CAC-9817-653C467825C6}" presName="parenttextcomposite" presStyleCnt="0"/>
      <dgm:spPr/>
    </dgm:pt>
    <dgm:pt modelId="{9B85CF0E-D822-423A-9546-FF3E42A902C0}" type="pres">
      <dgm:prSet presAssocID="{87B283CE-B6ED-4CAC-9817-653C467825C6}" presName="parenttext" presStyleLbl="revTx" presStyleIdx="3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18C6C9-C52B-46B3-976A-32B2EB6CD6A3}" type="pres">
      <dgm:prSet presAssocID="{87B283CE-B6ED-4CAC-9817-653C467825C6}" presName="composite" presStyleCnt="0"/>
      <dgm:spPr/>
    </dgm:pt>
    <dgm:pt modelId="{77BAF81A-6734-4AE1-9D92-7BA91A7E1482}" type="pres">
      <dgm:prSet presAssocID="{87B283CE-B6ED-4CAC-9817-653C467825C6}" presName="chevron1" presStyleLbl="alignNode1" presStyleIdx="21" presStyleCnt="56"/>
      <dgm:spPr/>
    </dgm:pt>
    <dgm:pt modelId="{12D9EF2F-CA73-4219-9028-306386289F10}" type="pres">
      <dgm:prSet presAssocID="{87B283CE-B6ED-4CAC-9817-653C467825C6}" presName="chevron2" presStyleLbl="alignNode1" presStyleIdx="22" presStyleCnt="56"/>
      <dgm:spPr/>
    </dgm:pt>
    <dgm:pt modelId="{290AFE7B-0A55-4E70-B917-10160B70DFF6}" type="pres">
      <dgm:prSet presAssocID="{87B283CE-B6ED-4CAC-9817-653C467825C6}" presName="chevron3" presStyleLbl="alignNode1" presStyleIdx="23" presStyleCnt="56"/>
      <dgm:spPr/>
    </dgm:pt>
    <dgm:pt modelId="{85515658-0621-404D-922C-1F2C4922ABFD}" type="pres">
      <dgm:prSet presAssocID="{87B283CE-B6ED-4CAC-9817-653C467825C6}" presName="chevron4" presStyleLbl="alignNode1" presStyleIdx="24" presStyleCnt="56"/>
      <dgm:spPr/>
    </dgm:pt>
    <dgm:pt modelId="{B3223F9A-D8FD-4AF0-BD3E-342CAC740BDE}" type="pres">
      <dgm:prSet presAssocID="{87B283CE-B6ED-4CAC-9817-653C467825C6}" presName="chevron5" presStyleLbl="alignNode1" presStyleIdx="25" presStyleCnt="56"/>
      <dgm:spPr/>
    </dgm:pt>
    <dgm:pt modelId="{39E1B1FF-2895-4E50-A0BA-0804E3D2D66E}" type="pres">
      <dgm:prSet presAssocID="{87B283CE-B6ED-4CAC-9817-653C467825C6}" presName="chevron6" presStyleLbl="alignNode1" presStyleIdx="26" presStyleCnt="56"/>
      <dgm:spPr/>
    </dgm:pt>
    <dgm:pt modelId="{A005423C-2BC2-45A0-A354-0FE589461C58}" type="pres">
      <dgm:prSet presAssocID="{87B283CE-B6ED-4CAC-9817-653C467825C6}" presName="chevron7" presStyleLbl="alignNode1" presStyleIdx="27" presStyleCnt="56" custLinFactX="100000" custLinFactNeighborX="193711"/>
      <dgm:spPr/>
      <dgm:t>
        <a:bodyPr/>
        <a:lstStyle/>
        <a:p>
          <a:endParaRPr lang="es-EC"/>
        </a:p>
      </dgm:t>
    </dgm:pt>
    <dgm:pt modelId="{B3278E4A-6F12-4FA4-81AB-735C70814C42}" type="pres">
      <dgm:prSet presAssocID="{87B283CE-B6ED-4CAC-9817-653C467825C6}" presName="childtext" presStyleLbl="solidFgAcc1" presStyleIdx="3" presStyleCnt="8" custScaleX="221161" custScaleY="10464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2FD726-BF1A-4887-9977-C176F3C4CDFC}" type="pres">
      <dgm:prSet presAssocID="{0E36ACF1-181A-441B-8C8A-6CD183C8FCBF}" presName="sibTrans" presStyleCnt="0"/>
      <dgm:spPr/>
    </dgm:pt>
    <dgm:pt modelId="{4D81F0A4-C98E-4136-8BAA-BE972230001F}" type="pres">
      <dgm:prSet presAssocID="{83B762E3-A0A9-48A7-9B89-2E44772A747A}" presName="parenttextcomposite" presStyleCnt="0"/>
      <dgm:spPr/>
    </dgm:pt>
    <dgm:pt modelId="{A919AC3C-02A4-4703-89E3-B021056BB779}" type="pres">
      <dgm:prSet presAssocID="{83B762E3-A0A9-48A7-9B89-2E44772A747A}" presName="parenttext" presStyleLbl="revTx" presStyleIdx="4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30B953-2D33-4FF0-996D-AADCC177569D}" type="pres">
      <dgm:prSet presAssocID="{83B762E3-A0A9-48A7-9B89-2E44772A747A}" presName="composite" presStyleCnt="0"/>
      <dgm:spPr/>
    </dgm:pt>
    <dgm:pt modelId="{48AF0E23-7635-420C-8828-EC73660D9BB6}" type="pres">
      <dgm:prSet presAssocID="{83B762E3-A0A9-48A7-9B89-2E44772A747A}" presName="chevron1" presStyleLbl="alignNode1" presStyleIdx="28" presStyleCnt="56"/>
      <dgm:spPr/>
    </dgm:pt>
    <dgm:pt modelId="{7A130A44-BD3F-47FF-87EE-69C22FD5E13D}" type="pres">
      <dgm:prSet presAssocID="{83B762E3-A0A9-48A7-9B89-2E44772A747A}" presName="chevron2" presStyleLbl="alignNode1" presStyleIdx="29" presStyleCnt="56"/>
      <dgm:spPr/>
    </dgm:pt>
    <dgm:pt modelId="{DC6D6E36-C89C-4770-BF52-8071694901A4}" type="pres">
      <dgm:prSet presAssocID="{83B762E3-A0A9-48A7-9B89-2E44772A747A}" presName="chevron3" presStyleLbl="alignNode1" presStyleIdx="30" presStyleCnt="56"/>
      <dgm:spPr/>
    </dgm:pt>
    <dgm:pt modelId="{41EC1A2B-D17B-4407-A56B-97CC5DCEB24C}" type="pres">
      <dgm:prSet presAssocID="{83B762E3-A0A9-48A7-9B89-2E44772A747A}" presName="chevron4" presStyleLbl="alignNode1" presStyleIdx="31" presStyleCnt="56"/>
      <dgm:spPr/>
    </dgm:pt>
    <dgm:pt modelId="{020B575B-91AE-4556-BF87-95271E4F0DFE}" type="pres">
      <dgm:prSet presAssocID="{83B762E3-A0A9-48A7-9B89-2E44772A747A}" presName="chevron5" presStyleLbl="alignNode1" presStyleIdx="32" presStyleCnt="56"/>
      <dgm:spPr/>
    </dgm:pt>
    <dgm:pt modelId="{02F944FE-CF74-41EB-A6E0-60A757344003}" type="pres">
      <dgm:prSet presAssocID="{83B762E3-A0A9-48A7-9B89-2E44772A747A}" presName="chevron6" presStyleLbl="alignNode1" presStyleIdx="33" presStyleCnt="56"/>
      <dgm:spPr/>
    </dgm:pt>
    <dgm:pt modelId="{94A79828-AFBA-4FC8-AA0B-6509D6690B4B}" type="pres">
      <dgm:prSet presAssocID="{83B762E3-A0A9-48A7-9B89-2E44772A747A}" presName="chevron7" presStyleLbl="alignNode1" presStyleIdx="34" presStyleCnt="56" custLinFactNeighborX="37347"/>
      <dgm:spPr/>
    </dgm:pt>
    <dgm:pt modelId="{B7ACBAF7-11CC-46C9-B887-87EE37847EF5}" type="pres">
      <dgm:prSet presAssocID="{83B762E3-A0A9-48A7-9B89-2E44772A747A}" presName="childtext" presStyleLbl="solidFgAcc1" presStyleIdx="4" presStyleCnt="8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1687D3-29CF-499C-966B-489D175E1319}" type="pres">
      <dgm:prSet presAssocID="{F5421881-8426-4778-8A7C-D5A30539D372}" presName="sibTrans" presStyleCnt="0"/>
      <dgm:spPr/>
    </dgm:pt>
    <dgm:pt modelId="{F2ACD003-4DF2-4699-9CC1-AD41CBF2A98D}" type="pres">
      <dgm:prSet presAssocID="{09B237C6-983C-4571-8E57-D772B636416D}" presName="parenttextcomposite" presStyleCnt="0"/>
      <dgm:spPr/>
    </dgm:pt>
    <dgm:pt modelId="{6CAC1508-7B22-40D8-B979-C61D9650CAE2}" type="pres">
      <dgm:prSet presAssocID="{09B237C6-983C-4571-8E57-D772B636416D}" presName="parenttext" presStyleLbl="revTx" presStyleIdx="5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CBBDCC-34B1-4AC4-90BA-EDCCD006D77C}" type="pres">
      <dgm:prSet presAssocID="{09B237C6-983C-4571-8E57-D772B636416D}" presName="composite" presStyleCnt="0"/>
      <dgm:spPr/>
    </dgm:pt>
    <dgm:pt modelId="{7F415268-0A1A-4303-88E6-93FADADFD823}" type="pres">
      <dgm:prSet presAssocID="{09B237C6-983C-4571-8E57-D772B636416D}" presName="chevron1" presStyleLbl="alignNode1" presStyleIdx="35" presStyleCnt="56"/>
      <dgm:spPr/>
    </dgm:pt>
    <dgm:pt modelId="{25AC526F-0CF1-4F20-AB83-1AFEEB52F4D5}" type="pres">
      <dgm:prSet presAssocID="{09B237C6-983C-4571-8E57-D772B636416D}" presName="chevron2" presStyleLbl="alignNode1" presStyleIdx="36" presStyleCnt="56"/>
      <dgm:spPr/>
    </dgm:pt>
    <dgm:pt modelId="{51ABA734-D80C-4A38-A349-1E86EC9A922E}" type="pres">
      <dgm:prSet presAssocID="{09B237C6-983C-4571-8E57-D772B636416D}" presName="chevron3" presStyleLbl="alignNode1" presStyleIdx="37" presStyleCnt="56"/>
      <dgm:spPr/>
    </dgm:pt>
    <dgm:pt modelId="{D33D5596-CE4C-4AD9-95EF-7979A7C07BD1}" type="pres">
      <dgm:prSet presAssocID="{09B237C6-983C-4571-8E57-D772B636416D}" presName="chevron4" presStyleLbl="alignNode1" presStyleIdx="38" presStyleCnt="56"/>
      <dgm:spPr/>
    </dgm:pt>
    <dgm:pt modelId="{98617AF4-8267-4AA6-9720-637F09B4603E}" type="pres">
      <dgm:prSet presAssocID="{09B237C6-983C-4571-8E57-D772B636416D}" presName="chevron5" presStyleLbl="alignNode1" presStyleIdx="39" presStyleCnt="56"/>
      <dgm:spPr/>
    </dgm:pt>
    <dgm:pt modelId="{616B43CF-8EAA-4973-ACCF-B75DE8AD059A}" type="pres">
      <dgm:prSet presAssocID="{09B237C6-983C-4571-8E57-D772B636416D}" presName="chevron6" presStyleLbl="alignNode1" presStyleIdx="40" presStyleCnt="56"/>
      <dgm:spPr/>
    </dgm:pt>
    <dgm:pt modelId="{A46F50CF-3DE0-4371-9F47-8DFEED4CDDD5}" type="pres">
      <dgm:prSet presAssocID="{09B237C6-983C-4571-8E57-D772B636416D}" presName="chevron7" presStyleLbl="alignNode1" presStyleIdx="41" presStyleCnt="56" custLinFactX="14620" custLinFactNeighborX="100000"/>
      <dgm:spPr/>
    </dgm:pt>
    <dgm:pt modelId="{4BB178B1-53D0-493C-9549-CF3B749061AD}" type="pres">
      <dgm:prSet presAssocID="{09B237C6-983C-4571-8E57-D772B636416D}" presName="childtext" presStyleLbl="solidFgAcc1" presStyleIdx="5" presStyleCnt="8" custScaleX="135498" custScaleY="110136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0391FC-F73C-4B6E-98B9-AD3E8303A01C}" type="pres">
      <dgm:prSet presAssocID="{DA4F3614-7D6A-4F12-85E2-C4946898817B}" presName="sibTrans" presStyleCnt="0"/>
      <dgm:spPr/>
    </dgm:pt>
    <dgm:pt modelId="{8878C86B-C43C-49E0-91E2-7F69C6D0C67A}" type="pres">
      <dgm:prSet presAssocID="{ED137553-081C-4515-8453-3D00B27207FE}" presName="parenttextcomposite" presStyleCnt="0"/>
      <dgm:spPr/>
    </dgm:pt>
    <dgm:pt modelId="{59016067-D5A2-4391-AF68-EF4D80980F2D}" type="pres">
      <dgm:prSet presAssocID="{ED137553-081C-4515-8453-3D00B27207FE}" presName="parenttext" presStyleLbl="revTx" presStyleIdx="6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03BF01-3DDC-4F9D-A630-D06558890314}" type="pres">
      <dgm:prSet presAssocID="{ED137553-081C-4515-8453-3D00B27207FE}" presName="composite" presStyleCnt="0"/>
      <dgm:spPr/>
    </dgm:pt>
    <dgm:pt modelId="{717C4184-1243-4E95-B7BA-F977131C655E}" type="pres">
      <dgm:prSet presAssocID="{ED137553-081C-4515-8453-3D00B27207FE}" presName="chevron1" presStyleLbl="alignNode1" presStyleIdx="42" presStyleCnt="56"/>
      <dgm:spPr/>
    </dgm:pt>
    <dgm:pt modelId="{F1BC30AF-EE0E-429D-8056-C97F59769234}" type="pres">
      <dgm:prSet presAssocID="{ED137553-081C-4515-8453-3D00B27207FE}" presName="chevron2" presStyleLbl="alignNode1" presStyleIdx="43" presStyleCnt="56"/>
      <dgm:spPr/>
    </dgm:pt>
    <dgm:pt modelId="{7C4DE6BD-8801-4D34-B42C-9F42D084BD10}" type="pres">
      <dgm:prSet presAssocID="{ED137553-081C-4515-8453-3D00B27207FE}" presName="chevron3" presStyleLbl="alignNode1" presStyleIdx="44" presStyleCnt="56"/>
      <dgm:spPr/>
    </dgm:pt>
    <dgm:pt modelId="{F5B3F257-F806-4C3F-9C33-ACD243544D5C}" type="pres">
      <dgm:prSet presAssocID="{ED137553-081C-4515-8453-3D00B27207FE}" presName="chevron4" presStyleLbl="alignNode1" presStyleIdx="45" presStyleCnt="56"/>
      <dgm:spPr/>
    </dgm:pt>
    <dgm:pt modelId="{71E87CF1-BC51-41EB-BC7F-DC33D7D07111}" type="pres">
      <dgm:prSet presAssocID="{ED137553-081C-4515-8453-3D00B27207FE}" presName="chevron5" presStyleLbl="alignNode1" presStyleIdx="46" presStyleCnt="56"/>
      <dgm:spPr/>
    </dgm:pt>
    <dgm:pt modelId="{7E109D71-783B-464E-8E17-048581EE4D8E}" type="pres">
      <dgm:prSet presAssocID="{ED137553-081C-4515-8453-3D00B27207FE}" presName="chevron6" presStyleLbl="alignNode1" presStyleIdx="47" presStyleCnt="56"/>
      <dgm:spPr/>
    </dgm:pt>
    <dgm:pt modelId="{A4D372D0-89B3-48DB-9F90-6383CAF3E142}" type="pres">
      <dgm:prSet presAssocID="{ED137553-081C-4515-8453-3D00B27207FE}" presName="chevron7" presStyleLbl="alignNode1" presStyleIdx="48" presStyleCnt="56" custLinFactX="100000" custLinFactNeighborX="138874"/>
      <dgm:spPr/>
    </dgm:pt>
    <dgm:pt modelId="{63930F64-3862-400A-A100-0CF80A55AEA8}" type="pres">
      <dgm:prSet presAssocID="{ED137553-081C-4515-8453-3D00B27207FE}" presName="childtext" presStyleLbl="solidFgAcc1" presStyleIdx="6" presStyleCnt="8" custScaleX="19310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D2125D9-71CD-4D17-87A0-8CE05FD398CF}" type="pres">
      <dgm:prSet presAssocID="{8E814D3B-C4F8-4725-9B25-17A32103CF82}" presName="sibTrans" presStyleCnt="0"/>
      <dgm:spPr/>
    </dgm:pt>
    <dgm:pt modelId="{7280DD6A-AF2D-4BAB-81EB-CB08279A16DC}" type="pres">
      <dgm:prSet presAssocID="{5F2089DF-9ABC-430A-808F-A2535DABF6DB}" presName="parenttextcomposite" presStyleCnt="0"/>
      <dgm:spPr/>
    </dgm:pt>
    <dgm:pt modelId="{0E1AC1F9-B03D-47CB-B12C-1E1FD7471F50}" type="pres">
      <dgm:prSet presAssocID="{5F2089DF-9ABC-430A-808F-A2535DABF6DB}" presName="parenttext" presStyleLbl="revTx" presStyleIdx="7" presStyleCnt="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9647C9-9A7F-42DA-A4B3-44514362B659}" type="pres">
      <dgm:prSet presAssocID="{5F2089DF-9ABC-430A-808F-A2535DABF6DB}" presName="composite" presStyleCnt="0"/>
      <dgm:spPr/>
    </dgm:pt>
    <dgm:pt modelId="{26B00D82-2387-44DF-B884-3F0E6CA1D6C2}" type="pres">
      <dgm:prSet presAssocID="{5F2089DF-9ABC-430A-808F-A2535DABF6DB}" presName="chevron1" presStyleLbl="alignNode1" presStyleIdx="49" presStyleCnt="56"/>
      <dgm:spPr/>
    </dgm:pt>
    <dgm:pt modelId="{EC889AFE-32D8-48E0-8DEF-FE5979AA64A5}" type="pres">
      <dgm:prSet presAssocID="{5F2089DF-9ABC-430A-808F-A2535DABF6DB}" presName="chevron2" presStyleLbl="alignNode1" presStyleIdx="50" presStyleCnt="56"/>
      <dgm:spPr/>
    </dgm:pt>
    <dgm:pt modelId="{0F32FAC9-590A-40DB-823D-79F1D24FE76F}" type="pres">
      <dgm:prSet presAssocID="{5F2089DF-9ABC-430A-808F-A2535DABF6DB}" presName="chevron3" presStyleLbl="alignNode1" presStyleIdx="51" presStyleCnt="56"/>
      <dgm:spPr/>
    </dgm:pt>
    <dgm:pt modelId="{CE505B14-65DA-43CA-B703-12D3AE7239B4}" type="pres">
      <dgm:prSet presAssocID="{5F2089DF-9ABC-430A-808F-A2535DABF6DB}" presName="chevron4" presStyleLbl="alignNode1" presStyleIdx="52" presStyleCnt="56"/>
      <dgm:spPr/>
    </dgm:pt>
    <dgm:pt modelId="{B47A0610-CE81-452B-ADC9-4F6B67F60D6C}" type="pres">
      <dgm:prSet presAssocID="{5F2089DF-9ABC-430A-808F-A2535DABF6DB}" presName="chevron5" presStyleLbl="alignNode1" presStyleIdx="53" presStyleCnt="56"/>
      <dgm:spPr/>
    </dgm:pt>
    <dgm:pt modelId="{76D4A76D-1DA1-4DF4-9693-3B4FB3D7A1AD}" type="pres">
      <dgm:prSet presAssocID="{5F2089DF-9ABC-430A-808F-A2535DABF6DB}" presName="chevron6" presStyleLbl="alignNode1" presStyleIdx="54" presStyleCnt="56"/>
      <dgm:spPr/>
    </dgm:pt>
    <dgm:pt modelId="{15EFDB36-B7AE-4ACE-881B-F5509009E511}" type="pres">
      <dgm:prSet presAssocID="{5F2089DF-9ABC-430A-808F-A2535DABF6DB}" presName="chevron7" presStyleLbl="alignNode1" presStyleIdx="55" presStyleCnt="56" custScaleX="105797" custLinFactNeighborX="45541"/>
      <dgm:spPr/>
    </dgm:pt>
    <dgm:pt modelId="{124BC219-7AAC-4C00-8A35-9BDD267CCA33}" type="pres">
      <dgm:prSet presAssocID="{5F2089DF-9ABC-430A-808F-A2535DABF6DB}" presName="childtext" presStyleLbl="solidFgAcc1" presStyleIdx="7" presStyleCnt="8" custScaleX="105805" custScaleY="91407" custLinFactNeighborY="7667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B9FD83E-E2F3-4AB7-AA89-209F3594E4E4}" type="presOf" srcId="{08EDEC81-66E8-41EA-81BD-67B753FCACAD}" destId="{7EB012EE-B87D-4C31-9A0F-F798942E9874}" srcOrd="0" destOrd="0" presId="urn:microsoft.com/office/officeart/2008/layout/VerticalAccentList"/>
    <dgm:cxn modelId="{C1F17476-EC37-47E8-A14F-94A7E1FA5EDC}" srcId="{56E443D2-2DF0-495A-89E9-B9622402A08B}" destId="{83B762E3-A0A9-48A7-9B89-2E44772A747A}" srcOrd="4" destOrd="0" parTransId="{6B8F4230-A2C6-4EDB-8313-1273FDD8F6FD}" sibTransId="{F5421881-8426-4778-8A7C-D5A30539D372}"/>
    <dgm:cxn modelId="{F2C04467-145A-4D75-9520-4D5865B38A05}" type="presOf" srcId="{CEB5FF73-04B8-4B5F-A65F-6BF705CEA1D2}" destId="{7D42FF24-4B23-42AA-B0F7-F4A8D18844D0}" srcOrd="0" destOrd="0" presId="urn:microsoft.com/office/officeart/2008/layout/VerticalAccentList"/>
    <dgm:cxn modelId="{0A55E165-837C-40C3-92A0-C8030016B5BE}" srcId="{78BF93B9-2EF2-42C5-BABE-7E1CD3A053E9}" destId="{08EDEC81-66E8-41EA-81BD-67B753FCACAD}" srcOrd="0" destOrd="0" parTransId="{B609D3FA-5076-4EBD-B981-3E4D16AF2F5C}" sibTransId="{5C6EF3A2-D8F1-4F39-9CFD-D93192549887}"/>
    <dgm:cxn modelId="{A31A29FB-AE7D-45F0-8B32-8A892D820DC9}" srcId="{56E443D2-2DF0-495A-89E9-B9622402A08B}" destId="{0F5C2666-F54B-4075-AC15-B76ABFC6113B}" srcOrd="0" destOrd="0" parTransId="{D1918EA1-355E-4FDA-800D-49B4D2BAA54F}" sibTransId="{00C4716B-0E1F-4AE9-BCAB-C16E045E6F6B}"/>
    <dgm:cxn modelId="{EFC0B676-11F1-4DDB-93BF-742F75FF0530}" type="presOf" srcId="{8A8E7E93-E056-46E3-9215-6D175743A203}" destId="{60600F40-394F-4841-A9E3-DDE9BBD29ADE}" srcOrd="0" destOrd="0" presId="urn:microsoft.com/office/officeart/2008/layout/VerticalAccentList"/>
    <dgm:cxn modelId="{226EF8A3-5E40-4C4B-8FE4-E75CAD2B9851}" srcId="{0F5C2666-F54B-4075-AC15-B76ABFC6113B}" destId="{8A8E7E93-E056-46E3-9215-6D175743A203}" srcOrd="0" destOrd="0" parTransId="{29B97295-CE36-4909-8F44-29DE3CBB66D1}" sibTransId="{07A9E3A5-1672-426D-BEE9-36B52054C629}"/>
    <dgm:cxn modelId="{41B852D6-35F4-411B-AC8B-0DBA0252B61C}" srcId="{87B283CE-B6ED-4CAC-9817-653C467825C6}" destId="{2A043D29-4AFC-4A02-881C-F03997028164}" srcOrd="0" destOrd="0" parTransId="{827DF1A4-520C-48A2-88D1-97DD3646E859}" sibTransId="{0E0F677F-509E-4D5B-A612-6B66F643DB36}"/>
    <dgm:cxn modelId="{1A0BD1FA-F26D-4342-9C16-A11EAC449D39}" srcId="{E82279B5-2D21-4BC3-A56B-7EF7F5DFC875}" destId="{CEB5FF73-04B8-4B5F-A65F-6BF705CEA1D2}" srcOrd="0" destOrd="0" parTransId="{1F857370-CE71-4411-A381-F62B58AC2F94}" sibTransId="{1EB6844D-A729-411C-A750-D0C8CBEFF333}"/>
    <dgm:cxn modelId="{AB904984-FAE9-4796-9714-2DCE2D7047EF}" type="presOf" srcId="{F30C165A-B62D-4597-84F2-E7FAA48593DC}" destId="{63930F64-3862-400A-A100-0CF80A55AEA8}" srcOrd="0" destOrd="0" presId="urn:microsoft.com/office/officeart/2008/layout/VerticalAccentList"/>
    <dgm:cxn modelId="{DD33DCCE-F616-490C-AEA3-737CA4074739}" srcId="{83B762E3-A0A9-48A7-9B89-2E44772A747A}" destId="{B30E70D1-A2C2-4D21-A339-E20A9B4FF9B5}" srcOrd="0" destOrd="0" parTransId="{351C8B60-3396-4AD4-A1A9-73C136C463CA}" sibTransId="{7962884B-6D6F-4CB0-9DDE-C8E35512CE35}"/>
    <dgm:cxn modelId="{A7E25FA4-C90E-458B-992A-E11DDB3644CA}" type="presOf" srcId="{87B283CE-B6ED-4CAC-9817-653C467825C6}" destId="{9B85CF0E-D822-423A-9546-FF3E42A902C0}" srcOrd="0" destOrd="0" presId="urn:microsoft.com/office/officeart/2008/layout/VerticalAccentList"/>
    <dgm:cxn modelId="{8EED13EE-AF8E-4EDA-9F27-28C5CD36B524}" type="presOf" srcId="{5F2089DF-9ABC-430A-808F-A2535DABF6DB}" destId="{0E1AC1F9-B03D-47CB-B12C-1E1FD7471F50}" srcOrd="0" destOrd="0" presId="urn:microsoft.com/office/officeart/2008/layout/VerticalAccentList"/>
    <dgm:cxn modelId="{5790103F-600A-4CFC-AAAA-77F454A43437}" type="presOf" srcId="{78BF93B9-2EF2-42C5-BABE-7E1CD3A053E9}" destId="{4DEA9D0B-CBA9-431B-B0B2-2BF5DA7FB3A8}" srcOrd="0" destOrd="0" presId="urn:microsoft.com/office/officeart/2008/layout/VerticalAccentList"/>
    <dgm:cxn modelId="{A72DADC7-2E06-4C87-AE32-28999B6BE808}" srcId="{56E443D2-2DF0-495A-89E9-B9622402A08B}" destId="{87B283CE-B6ED-4CAC-9817-653C467825C6}" srcOrd="3" destOrd="0" parTransId="{AB70F44A-FD2E-42AF-A0A3-B545AA9AF9FF}" sibTransId="{0E36ACF1-181A-441B-8C8A-6CD183C8FCBF}"/>
    <dgm:cxn modelId="{A91476AC-1551-44DE-95E9-A13F7EE77B72}" srcId="{5F2089DF-9ABC-430A-808F-A2535DABF6DB}" destId="{962FAD72-34D6-49D6-8B8C-F80F9846D6CE}" srcOrd="0" destOrd="0" parTransId="{B43C8306-9241-485F-81D9-A283E6D3CDC0}" sibTransId="{71ADCCE8-A168-4906-8113-21EA0D4B287D}"/>
    <dgm:cxn modelId="{7F7E2386-54F1-4C1A-A05F-A4F3C70E5BC3}" type="presOf" srcId="{2A043D29-4AFC-4A02-881C-F03997028164}" destId="{B3278E4A-6F12-4FA4-81AB-735C70814C42}" srcOrd="0" destOrd="0" presId="urn:microsoft.com/office/officeart/2008/layout/VerticalAccentList"/>
    <dgm:cxn modelId="{0C034324-398D-4CF4-84C5-8C847C75F6A8}" srcId="{ED137553-081C-4515-8453-3D00B27207FE}" destId="{F30C165A-B62D-4597-84F2-E7FAA48593DC}" srcOrd="0" destOrd="0" parTransId="{4CEE6331-DA87-4964-9DDB-A38F69D1D08E}" sibTransId="{2B6324D9-B503-4067-AE65-C19A072FD6AE}"/>
    <dgm:cxn modelId="{94F1CAA6-8E66-4499-81EF-53CB09553FF0}" srcId="{56E443D2-2DF0-495A-89E9-B9622402A08B}" destId="{ED137553-081C-4515-8453-3D00B27207FE}" srcOrd="6" destOrd="0" parTransId="{65B9FB6F-7C48-4527-9EF6-75682660BBE3}" sibTransId="{8E814D3B-C4F8-4725-9B25-17A32103CF82}"/>
    <dgm:cxn modelId="{91A7F40C-1A31-418F-B9F1-563189DF77C2}" type="presOf" srcId="{962FAD72-34D6-49D6-8B8C-F80F9846D6CE}" destId="{124BC219-7AAC-4C00-8A35-9BDD267CCA33}" srcOrd="0" destOrd="0" presId="urn:microsoft.com/office/officeart/2008/layout/VerticalAccentList"/>
    <dgm:cxn modelId="{BF284F57-2366-4C25-9541-549F5D790F84}" type="presOf" srcId="{56E443D2-2DF0-495A-89E9-B9622402A08B}" destId="{69DC9DE8-11D2-4431-9734-B6491B410E6F}" srcOrd="0" destOrd="0" presId="urn:microsoft.com/office/officeart/2008/layout/VerticalAccentList"/>
    <dgm:cxn modelId="{4D37A355-1E36-4784-A8AE-D9B672D348CF}" type="presOf" srcId="{09B237C6-983C-4571-8E57-D772B636416D}" destId="{6CAC1508-7B22-40D8-B979-C61D9650CAE2}" srcOrd="0" destOrd="0" presId="urn:microsoft.com/office/officeart/2008/layout/VerticalAccentList"/>
    <dgm:cxn modelId="{14C4A139-426D-4CB1-9DCC-D55714480D75}" type="presOf" srcId="{945A5F90-9615-40AF-A7D8-277C95F0549C}" destId="{4BB178B1-53D0-493C-9549-CF3B749061AD}" srcOrd="0" destOrd="0" presId="urn:microsoft.com/office/officeart/2008/layout/VerticalAccentList"/>
    <dgm:cxn modelId="{083C20EE-0CC3-434F-849E-171FB2B92483}" type="presOf" srcId="{ED137553-081C-4515-8453-3D00B27207FE}" destId="{59016067-D5A2-4391-AF68-EF4D80980F2D}" srcOrd="0" destOrd="0" presId="urn:microsoft.com/office/officeart/2008/layout/VerticalAccentList"/>
    <dgm:cxn modelId="{FDC26AF9-2DF1-494B-A5FD-52727E836F15}" srcId="{56E443D2-2DF0-495A-89E9-B9622402A08B}" destId="{5F2089DF-9ABC-430A-808F-A2535DABF6DB}" srcOrd="7" destOrd="0" parTransId="{A508B612-461E-469D-A504-1C9747934DD7}" sibTransId="{BB9ABA9D-17DC-433F-9879-8CFB4D7B655C}"/>
    <dgm:cxn modelId="{6567CAE9-7B06-41BA-A913-B4882E674C16}" srcId="{56E443D2-2DF0-495A-89E9-B9622402A08B}" destId="{09B237C6-983C-4571-8E57-D772B636416D}" srcOrd="5" destOrd="0" parTransId="{0A49227C-4236-450F-9AAE-B187BB50212A}" sibTransId="{DA4F3614-7D6A-4F12-85E2-C4946898817B}"/>
    <dgm:cxn modelId="{D7F99D39-55DA-47DE-B8DC-048163725F7D}" type="presOf" srcId="{E82279B5-2D21-4BC3-A56B-7EF7F5DFC875}" destId="{D234DA5A-EE58-4B48-BB3E-8B355C9EEDD4}" srcOrd="0" destOrd="0" presId="urn:microsoft.com/office/officeart/2008/layout/VerticalAccentList"/>
    <dgm:cxn modelId="{691D7DE7-7A54-4EC2-A822-B6C3C953AD93}" srcId="{09B237C6-983C-4571-8E57-D772B636416D}" destId="{945A5F90-9615-40AF-A7D8-277C95F0549C}" srcOrd="0" destOrd="0" parTransId="{E90518C4-98C6-41E0-ADB5-3E2D6D212106}" sibTransId="{24A99D2C-852F-4B25-AADC-C505A8F4228E}"/>
    <dgm:cxn modelId="{8266740B-3258-4AD4-BC9F-A73A8D7D9C39}" type="presOf" srcId="{0F5C2666-F54B-4075-AC15-B76ABFC6113B}" destId="{F27A5CF7-456A-4C10-8B5A-BE88CF613FB0}" srcOrd="0" destOrd="0" presId="urn:microsoft.com/office/officeart/2008/layout/VerticalAccentList"/>
    <dgm:cxn modelId="{E4911CDA-A7D3-4930-9711-7150C28E66C8}" srcId="{56E443D2-2DF0-495A-89E9-B9622402A08B}" destId="{78BF93B9-2EF2-42C5-BABE-7E1CD3A053E9}" srcOrd="1" destOrd="0" parTransId="{D702EB00-BCDC-4836-8009-132573CD5665}" sibTransId="{1FC42BE9-B795-44C4-9444-F2A5121C5998}"/>
    <dgm:cxn modelId="{25CF7375-667E-4232-B2D9-EE70EA6B4FCC}" srcId="{56E443D2-2DF0-495A-89E9-B9622402A08B}" destId="{E82279B5-2D21-4BC3-A56B-7EF7F5DFC875}" srcOrd="2" destOrd="0" parTransId="{82809688-1C1C-4DAF-9083-7F4E4D2F413C}" sibTransId="{19415484-566C-4B50-93D1-59E158592066}"/>
    <dgm:cxn modelId="{53E1BD14-3B1C-4340-89CD-9A7709B46914}" type="presOf" srcId="{83B762E3-A0A9-48A7-9B89-2E44772A747A}" destId="{A919AC3C-02A4-4703-89E3-B021056BB779}" srcOrd="0" destOrd="0" presId="urn:microsoft.com/office/officeart/2008/layout/VerticalAccentList"/>
    <dgm:cxn modelId="{3A6CBB7F-F11E-4E97-A9F4-A8F1AE73DB16}" type="presOf" srcId="{B30E70D1-A2C2-4D21-A339-E20A9B4FF9B5}" destId="{B7ACBAF7-11CC-46C9-B887-87EE37847EF5}" srcOrd="0" destOrd="0" presId="urn:microsoft.com/office/officeart/2008/layout/VerticalAccentList"/>
    <dgm:cxn modelId="{1613C012-76B3-480B-A8E2-1D6E340886A6}" type="presParOf" srcId="{69DC9DE8-11D2-4431-9734-B6491B410E6F}" destId="{2AF167BD-8227-446A-9EC2-DE0140368AF7}" srcOrd="0" destOrd="0" presId="urn:microsoft.com/office/officeart/2008/layout/VerticalAccentList"/>
    <dgm:cxn modelId="{83029B2B-EE4B-4C72-A016-DF7F4DC0D12D}" type="presParOf" srcId="{2AF167BD-8227-446A-9EC2-DE0140368AF7}" destId="{F27A5CF7-456A-4C10-8B5A-BE88CF613FB0}" srcOrd="0" destOrd="0" presId="urn:microsoft.com/office/officeart/2008/layout/VerticalAccentList"/>
    <dgm:cxn modelId="{A55A1F46-825B-4346-BCF1-054F63CCA8F8}" type="presParOf" srcId="{69DC9DE8-11D2-4431-9734-B6491B410E6F}" destId="{CA3A57CE-19B4-4C6D-8EF6-F7F0B42AFE4F}" srcOrd="1" destOrd="0" presId="urn:microsoft.com/office/officeart/2008/layout/VerticalAccentList"/>
    <dgm:cxn modelId="{312FB129-017B-4D7A-A932-32F576939D17}" type="presParOf" srcId="{CA3A57CE-19B4-4C6D-8EF6-F7F0B42AFE4F}" destId="{1AA858EE-36D7-4749-AD5D-50051504A2F3}" srcOrd="0" destOrd="0" presId="urn:microsoft.com/office/officeart/2008/layout/VerticalAccentList"/>
    <dgm:cxn modelId="{29C1B14D-D9D4-4286-B61A-BF9345E41305}" type="presParOf" srcId="{CA3A57CE-19B4-4C6D-8EF6-F7F0B42AFE4F}" destId="{18B4BE69-650A-451B-A57A-134CF518E067}" srcOrd="1" destOrd="0" presId="urn:microsoft.com/office/officeart/2008/layout/VerticalAccentList"/>
    <dgm:cxn modelId="{E8341084-A6EE-40A3-8A7B-EB06CEA16442}" type="presParOf" srcId="{CA3A57CE-19B4-4C6D-8EF6-F7F0B42AFE4F}" destId="{541C0BCC-7424-430E-984D-A59F7EBE9A77}" srcOrd="2" destOrd="0" presId="urn:microsoft.com/office/officeart/2008/layout/VerticalAccentList"/>
    <dgm:cxn modelId="{A15BA872-3D5A-40C7-8B00-6ED78E84222E}" type="presParOf" srcId="{CA3A57CE-19B4-4C6D-8EF6-F7F0B42AFE4F}" destId="{677A7579-6FE7-4C45-B147-1C9E8BC41B28}" srcOrd="3" destOrd="0" presId="urn:microsoft.com/office/officeart/2008/layout/VerticalAccentList"/>
    <dgm:cxn modelId="{F208BFCA-02BE-4E08-B6DA-C9AD79B78422}" type="presParOf" srcId="{CA3A57CE-19B4-4C6D-8EF6-F7F0B42AFE4F}" destId="{2E322BBF-FFD7-4FBB-A324-493C7A5505CE}" srcOrd="4" destOrd="0" presId="urn:microsoft.com/office/officeart/2008/layout/VerticalAccentList"/>
    <dgm:cxn modelId="{6037AF22-B5A6-4629-933E-B8B5699AE338}" type="presParOf" srcId="{CA3A57CE-19B4-4C6D-8EF6-F7F0B42AFE4F}" destId="{3D963BB1-00AC-48B6-93D7-153112EDB3BD}" srcOrd="5" destOrd="0" presId="urn:microsoft.com/office/officeart/2008/layout/VerticalAccentList"/>
    <dgm:cxn modelId="{B7C3DF78-2067-4799-9DA5-B8C50D83E3B9}" type="presParOf" srcId="{CA3A57CE-19B4-4C6D-8EF6-F7F0B42AFE4F}" destId="{5B259DB4-0C6D-4AB2-A0DE-676B0991D731}" srcOrd="6" destOrd="0" presId="urn:microsoft.com/office/officeart/2008/layout/VerticalAccentList"/>
    <dgm:cxn modelId="{9F078A43-68FB-4485-BCAA-25B5DF07053E}" type="presParOf" srcId="{CA3A57CE-19B4-4C6D-8EF6-F7F0B42AFE4F}" destId="{60600F40-394F-4841-A9E3-DDE9BBD29ADE}" srcOrd="7" destOrd="0" presId="urn:microsoft.com/office/officeart/2008/layout/VerticalAccentList"/>
    <dgm:cxn modelId="{372A4512-89D1-45A0-95D7-EC1B7FD35013}" type="presParOf" srcId="{69DC9DE8-11D2-4431-9734-B6491B410E6F}" destId="{9CF524DE-4FE0-4912-863D-52ED567CA055}" srcOrd="2" destOrd="0" presId="urn:microsoft.com/office/officeart/2008/layout/VerticalAccentList"/>
    <dgm:cxn modelId="{73262DE8-614F-466F-9514-F5AAEC8B27BA}" type="presParOf" srcId="{69DC9DE8-11D2-4431-9734-B6491B410E6F}" destId="{30D81D85-AFF7-4FEE-9AA9-F73F4929C0D4}" srcOrd="3" destOrd="0" presId="urn:microsoft.com/office/officeart/2008/layout/VerticalAccentList"/>
    <dgm:cxn modelId="{78E34FA3-6093-4B59-AB46-5960F20E781F}" type="presParOf" srcId="{30D81D85-AFF7-4FEE-9AA9-F73F4929C0D4}" destId="{4DEA9D0B-CBA9-431B-B0B2-2BF5DA7FB3A8}" srcOrd="0" destOrd="0" presId="urn:microsoft.com/office/officeart/2008/layout/VerticalAccentList"/>
    <dgm:cxn modelId="{83D33B63-8A92-4BFC-BAF4-89A4A7CB9C9D}" type="presParOf" srcId="{69DC9DE8-11D2-4431-9734-B6491B410E6F}" destId="{60C118F5-70D8-4F2F-A4D2-A07BF897FE02}" srcOrd="4" destOrd="0" presId="urn:microsoft.com/office/officeart/2008/layout/VerticalAccentList"/>
    <dgm:cxn modelId="{3E7EB4A8-78F9-4D73-8459-D54D401BE582}" type="presParOf" srcId="{60C118F5-70D8-4F2F-A4D2-A07BF897FE02}" destId="{F30D1385-4B25-457A-A39A-1F549EFFEFFE}" srcOrd="0" destOrd="0" presId="urn:microsoft.com/office/officeart/2008/layout/VerticalAccentList"/>
    <dgm:cxn modelId="{919BA44A-2F1A-4D84-A75A-36807764259A}" type="presParOf" srcId="{60C118F5-70D8-4F2F-A4D2-A07BF897FE02}" destId="{CB28EEB9-1701-47F6-AB91-9B2F7FE92FBC}" srcOrd="1" destOrd="0" presId="urn:microsoft.com/office/officeart/2008/layout/VerticalAccentList"/>
    <dgm:cxn modelId="{68AAC355-F70B-4824-95A8-4C56F8622595}" type="presParOf" srcId="{60C118F5-70D8-4F2F-A4D2-A07BF897FE02}" destId="{1EB1FC7D-B545-40EB-8EC4-D756655E45A3}" srcOrd="2" destOrd="0" presId="urn:microsoft.com/office/officeart/2008/layout/VerticalAccentList"/>
    <dgm:cxn modelId="{386D5189-33D6-40BB-A493-C9B368C7EEB6}" type="presParOf" srcId="{60C118F5-70D8-4F2F-A4D2-A07BF897FE02}" destId="{8C2C4E39-215E-47B5-99EE-7A760E764EDF}" srcOrd="3" destOrd="0" presId="urn:microsoft.com/office/officeart/2008/layout/VerticalAccentList"/>
    <dgm:cxn modelId="{DE192D6D-C33F-4945-AC23-548EF3C08B86}" type="presParOf" srcId="{60C118F5-70D8-4F2F-A4D2-A07BF897FE02}" destId="{9E877A4A-92A4-46DD-8289-EFC8F212D48D}" srcOrd="4" destOrd="0" presId="urn:microsoft.com/office/officeart/2008/layout/VerticalAccentList"/>
    <dgm:cxn modelId="{64AF229D-0F70-45BF-8F0E-E338C69F7257}" type="presParOf" srcId="{60C118F5-70D8-4F2F-A4D2-A07BF897FE02}" destId="{A188D8F9-D15C-440A-B464-34AB06E9C4BA}" srcOrd="5" destOrd="0" presId="urn:microsoft.com/office/officeart/2008/layout/VerticalAccentList"/>
    <dgm:cxn modelId="{CCAEE399-E1AF-44F2-9F26-1D3DBB78E0D8}" type="presParOf" srcId="{60C118F5-70D8-4F2F-A4D2-A07BF897FE02}" destId="{A6C209DA-3727-4F71-9A04-6B0286809A48}" srcOrd="6" destOrd="0" presId="urn:microsoft.com/office/officeart/2008/layout/VerticalAccentList"/>
    <dgm:cxn modelId="{09463A99-001C-49D3-9CFF-8858157761AA}" type="presParOf" srcId="{60C118F5-70D8-4F2F-A4D2-A07BF897FE02}" destId="{7EB012EE-B87D-4C31-9A0F-F798942E9874}" srcOrd="7" destOrd="0" presId="urn:microsoft.com/office/officeart/2008/layout/VerticalAccentList"/>
    <dgm:cxn modelId="{9043C7D0-3DCF-4C24-91A8-63A8BE4C99F8}" type="presParOf" srcId="{69DC9DE8-11D2-4431-9734-B6491B410E6F}" destId="{7007FB38-80E6-41C1-AFBF-D3234BB39D68}" srcOrd="5" destOrd="0" presId="urn:microsoft.com/office/officeart/2008/layout/VerticalAccentList"/>
    <dgm:cxn modelId="{6138058E-CCC4-4AD8-B4CD-9BA9461D0522}" type="presParOf" srcId="{69DC9DE8-11D2-4431-9734-B6491B410E6F}" destId="{A29581F3-117E-4AFE-9F98-FBBCA4278E63}" srcOrd="6" destOrd="0" presId="urn:microsoft.com/office/officeart/2008/layout/VerticalAccentList"/>
    <dgm:cxn modelId="{A1B1496D-2599-48E6-A656-9C45B87FDE4A}" type="presParOf" srcId="{A29581F3-117E-4AFE-9F98-FBBCA4278E63}" destId="{D234DA5A-EE58-4B48-BB3E-8B355C9EEDD4}" srcOrd="0" destOrd="0" presId="urn:microsoft.com/office/officeart/2008/layout/VerticalAccentList"/>
    <dgm:cxn modelId="{C469F718-92FC-4AE4-ABD9-89526122B637}" type="presParOf" srcId="{69DC9DE8-11D2-4431-9734-B6491B410E6F}" destId="{897055D4-5021-44A0-B906-A499476B68A9}" srcOrd="7" destOrd="0" presId="urn:microsoft.com/office/officeart/2008/layout/VerticalAccentList"/>
    <dgm:cxn modelId="{47DEAC93-8D20-4A00-8334-74504EAF49F7}" type="presParOf" srcId="{897055D4-5021-44A0-B906-A499476B68A9}" destId="{0A19966C-A45C-4B48-8B04-79C8A1820BA2}" srcOrd="0" destOrd="0" presId="urn:microsoft.com/office/officeart/2008/layout/VerticalAccentList"/>
    <dgm:cxn modelId="{DFDBD8C6-68E9-4359-9DFB-3BA6B69A5065}" type="presParOf" srcId="{897055D4-5021-44A0-B906-A499476B68A9}" destId="{7CB79D97-E874-426A-A07B-E2C28C76B5D6}" srcOrd="1" destOrd="0" presId="urn:microsoft.com/office/officeart/2008/layout/VerticalAccentList"/>
    <dgm:cxn modelId="{D6B1FAD1-E854-44F9-A65C-A366AA61EFE1}" type="presParOf" srcId="{897055D4-5021-44A0-B906-A499476B68A9}" destId="{28397AB2-1D98-4062-9C54-10C1405E7D98}" srcOrd="2" destOrd="0" presId="urn:microsoft.com/office/officeart/2008/layout/VerticalAccentList"/>
    <dgm:cxn modelId="{92D43B95-3ADE-4478-8EED-B861EE39BE50}" type="presParOf" srcId="{897055D4-5021-44A0-B906-A499476B68A9}" destId="{02E00163-A658-4521-A2A9-2C0A1CF6FDE9}" srcOrd="3" destOrd="0" presId="urn:microsoft.com/office/officeart/2008/layout/VerticalAccentList"/>
    <dgm:cxn modelId="{DC7ED7C8-C5F0-49D8-AFF0-8FA0F68E1BBE}" type="presParOf" srcId="{897055D4-5021-44A0-B906-A499476B68A9}" destId="{340D5152-6F43-4EA8-94D4-26AB6F943D2C}" srcOrd="4" destOrd="0" presId="urn:microsoft.com/office/officeart/2008/layout/VerticalAccentList"/>
    <dgm:cxn modelId="{6D0D372C-2CDB-49BC-A63A-83C11BD84AA3}" type="presParOf" srcId="{897055D4-5021-44A0-B906-A499476B68A9}" destId="{87AFA68F-1EE5-4EE2-8B3F-73A864583E95}" srcOrd="5" destOrd="0" presId="urn:microsoft.com/office/officeart/2008/layout/VerticalAccentList"/>
    <dgm:cxn modelId="{4F4F0EE0-24D9-4C5F-B6EF-45AD236EAF2B}" type="presParOf" srcId="{897055D4-5021-44A0-B906-A499476B68A9}" destId="{FBBEE5B9-4154-4C33-B04C-DB8263311D9A}" srcOrd="6" destOrd="0" presId="urn:microsoft.com/office/officeart/2008/layout/VerticalAccentList"/>
    <dgm:cxn modelId="{CA38B5C7-88DE-4A52-9A38-6E5459CFC9A8}" type="presParOf" srcId="{897055D4-5021-44A0-B906-A499476B68A9}" destId="{7D42FF24-4B23-42AA-B0F7-F4A8D18844D0}" srcOrd="7" destOrd="0" presId="urn:microsoft.com/office/officeart/2008/layout/VerticalAccentList"/>
    <dgm:cxn modelId="{1DBDD620-9228-44A4-8CCE-179C2DFCB345}" type="presParOf" srcId="{69DC9DE8-11D2-4431-9734-B6491B410E6F}" destId="{CF0012E2-FF4B-4722-9E3E-91FF3AE754A8}" srcOrd="8" destOrd="0" presId="urn:microsoft.com/office/officeart/2008/layout/VerticalAccentList"/>
    <dgm:cxn modelId="{FA3D461D-0DBE-4091-96A9-A1E02B163077}" type="presParOf" srcId="{69DC9DE8-11D2-4431-9734-B6491B410E6F}" destId="{6E930059-9024-4BE5-8220-6464F83F79A7}" srcOrd="9" destOrd="0" presId="urn:microsoft.com/office/officeart/2008/layout/VerticalAccentList"/>
    <dgm:cxn modelId="{5F8622BB-5274-4464-8354-737EC388C4D5}" type="presParOf" srcId="{6E930059-9024-4BE5-8220-6464F83F79A7}" destId="{9B85CF0E-D822-423A-9546-FF3E42A902C0}" srcOrd="0" destOrd="0" presId="urn:microsoft.com/office/officeart/2008/layout/VerticalAccentList"/>
    <dgm:cxn modelId="{41C8A287-81A7-45E8-B888-94EF2D21B289}" type="presParOf" srcId="{69DC9DE8-11D2-4431-9734-B6491B410E6F}" destId="{DA18C6C9-C52B-46B3-976A-32B2EB6CD6A3}" srcOrd="10" destOrd="0" presId="urn:microsoft.com/office/officeart/2008/layout/VerticalAccentList"/>
    <dgm:cxn modelId="{95B471F1-72D1-438C-85EC-B0882D90904C}" type="presParOf" srcId="{DA18C6C9-C52B-46B3-976A-32B2EB6CD6A3}" destId="{77BAF81A-6734-4AE1-9D92-7BA91A7E1482}" srcOrd="0" destOrd="0" presId="urn:microsoft.com/office/officeart/2008/layout/VerticalAccentList"/>
    <dgm:cxn modelId="{23EB2228-69FB-41A9-8D05-7A698EF2F1B7}" type="presParOf" srcId="{DA18C6C9-C52B-46B3-976A-32B2EB6CD6A3}" destId="{12D9EF2F-CA73-4219-9028-306386289F10}" srcOrd="1" destOrd="0" presId="urn:microsoft.com/office/officeart/2008/layout/VerticalAccentList"/>
    <dgm:cxn modelId="{69C43E8D-1FB1-4852-B304-5CEBC0409481}" type="presParOf" srcId="{DA18C6C9-C52B-46B3-976A-32B2EB6CD6A3}" destId="{290AFE7B-0A55-4E70-B917-10160B70DFF6}" srcOrd="2" destOrd="0" presId="urn:microsoft.com/office/officeart/2008/layout/VerticalAccentList"/>
    <dgm:cxn modelId="{C389A6D5-D586-4491-85F5-B74013081354}" type="presParOf" srcId="{DA18C6C9-C52B-46B3-976A-32B2EB6CD6A3}" destId="{85515658-0621-404D-922C-1F2C4922ABFD}" srcOrd="3" destOrd="0" presId="urn:microsoft.com/office/officeart/2008/layout/VerticalAccentList"/>
    <dgm:cxn modelId="{635A0EB3-3016-4CC9-B432-66B0CC28BBFD}" type="presParOf" srcId="{DA18C6C9-C52B-46B3-976A-32B2EB6CD6A3}" destId="{B3223F9A-D8FD-4AF0-BD3E-342CAC740BDE}" srcOrd="4" destOrd="0" presId="urn:microsoft.com/office/officeart/2008/layout/VerticalAccentList"/>
    <dgm:cxn modelId="{4C3CE7A6-F541-4335-A916-0004068655C4}" type="presParOf" srcId="{DA18C6C9-C52B-46B3-976A-32B2EB6CD6A3}" destId="{39E1B1FF-2895-4E50-A0BA-0804E3D2D66E}" srcOrd="5" destOrd="0" presId="urn:microsoft.com/office/officeart/2008/layout/VerticalAccentList"/>
    <dgm:cxn modelId="{332BD7AD-B8D8-499B-B31C-D1544BCFA87A}" type="presParOf" srcId="{DA18C6C9-C52B-46B3-976A-32B2EB6CD6A3}" destId="{A005423C-2BC2-45A0-A354-0FE589461C58}" srcOrd="6" destOrd="0" presId="urn:microsoft.com/office/officeart/2008/layout/VerticalAccentList"/>
    <dgm:cxn modelId="{BE92DC02-143A-466D-83C5-A9E802CECBC0}" type="presParOf" srcId="{DA18C6C9-C52B-46B3-976A-32B2EB6CD6A3}" destId="{B3278E4A-6F12-4FA4-81AB-735C70814C42}" srcOrd="7" destOrd="0" presId="urn:microsoft.com/office/officeart/2008/layout/VerticalAccentList"/>
    <dgm:cxn modelId="{16AACF09-04D3-4933-B534-E37075C35423}" type="presParOf" srcId="{69DC9DE8-11D2-4431-9734-B6491B410E6F}" destId="{1B2FD726-BF1A-4887-9977-C176F3C4CDFC}" srcOrd="11" destOrd="0" presId="urn:microsoft.com/office/officeart/2008/layout/VerticalAccentList"/>
    <dgm:cxn modelId="{5F50492E-F0DC-4BB2-8122-5160B62AE0B5}" type="presParOf" srcId="{69DC9DE8-11D2-4431-9734-B6491B410E6F}" destId="{4D81F0A4-C98E-4136-8BAA-BE972230001F}" srcOrd="12" destOrd="0" presId="urn:microsoft.com/office/officeart/2008/layout/VerticalAccentList"/>
    <dgm:cxn modelId="{5709A476-A4E9-4AAE-B959-F95C87D7791D}" type="presParOf" srcId="{4D81F0A4-C98E-4136-8BAA-BE972230001F}" destId="{A919AC3C-02A4-4703-89E3-B021056BB779}" srcOrd="0" destOrd="0" presId="urn:microsoft.com/office/officeart/2008/layout/VerticalAccentList"/>
    <dgm:cxn modelId="{48EBA425-EF4B-4D92-9AE9-3FF70DEE4BEA}" type="presParOf" srcId="{69DC9DE8-11D2-4431-9734-B6491B410E6F}" destId="{CA30B953-2D33-4FF0-996D-AADCC177569D}" srcOrd="13" destOrd="0" presId="urn:microsoft.com/office/officeart/2008/layout/VerticalAccentList"/>
    <dgm:cxn modelId="{F5D1D501-1A04-4C64-BCE9-0CBA05F32CC9}" type="presParOf" srcId="{CA30B953-2D33-4FF0-996D-AADCC177569D}" destId="{48AF0E23-7635-420C-8828-EC73660D9BB6}" srcOrd="0" destOrd="0" presId="urn:microsoft.com/office/officeart/2008/layout/VerticalAccentList"/>
    <dgm:cxn modelId="{00C39E1F-92E1-4A49-8B44-8122058378F0}" type="presParOf" srcId="{CA30B953-2D33-4FF0-996D-AADCC177569D}" destId="{7A130A44-BD3F-47FF-87EE-69C22FD5E13D}" srcOrd="1" destOrd="0" presId="urn:microsoft.com/office/officeart/2008/layout/VerticalAccentList"/>
    <dgm:cxn modelId="{E50CEDD4-71ED-420D-AF89-DE192AB5697E}" type="presParOf" srcId="{CA30B953-2D33-4FF0-996D-AADCC177569D}" destId="{DC6D6E36-C89C-4770-BF52-8071694901A4}" srcOrd="2" destOrd="0" presId="urn:microsoft.com/office/officeart/2008/layout/VerticalAccentList"/>
    <dgm:cxn modelId="{6D05761C-75D5-4C7A-A595-C6938C6DC9A8}" type="presParOf" srcId="{CA30B953-2D33-4FF0-996D-AADCC177569D}" destId="{41EC1A2B-D17B-4407-A56B-97CC5DCEB24C}" srcOrd="3" destOrd="0" presId="urn:microsoft.com/office/officeart/2008/layout/VerticalAccentList"/>
    <dgm:cxn modelId="{D0887A2D-5F12-4AD4-BC40-8B97100CBF7A}" type="presParOf" srcId="{CA30B953-2D33-4FF0-996D-AADCC177569D}" destId="{020B575B-91AE-4556-BF87-95271E4F0DFE}" srcOrd="4" destOrd="0" presId="urn:microsoft.com/office/officeart/2008/layout/VerticalAccentList"/>
    <dgm:cxn modelId="{60BBE895-82A9-4208-A169-9182DFAC02FE}" type="presParOf" srcId="{CA30B953-2D33-4FF0-996D-AADCC177569D}" destId="{02F944FE-CF74-41EB-A6E0-60A757344003}" srcOrd="5" destOrd="0" presId="urn:microsoft.com/office/officeart/2008/layout/VerticalAccentList"/>
    <dgm:cxn modelId="{2BB6EF68-F111-4C86-ACC1-45BB79D8E522}" type="presParOf" srcId="{CA30B953-2D33-4FF0-996D-AADCC177569D}" destId="{94A79828-AFBA-4FC8-AA0B-6509D6690B4B}" srcOrd="6" destOrd="0" presId="urn:microsoft.com/office/officeart/2008/layout/VerticalAccentList"/>
    <dgm:cxn modelId="{6CCAA239-B58E-4A76-9A3F-644379A667DC}" type="presParOf" srcId="{CA30B953-2D33-4FF0-996D-AADCC177569D}" destId="{B7ACBAF7-11CC-46C9-B887-87EE37847EF5}" srcOrd="7" destOrd="0" presId="urn:microsoft.com/office/officeart/2008/layout/VerticalAccentList"/>
    <dgm:cxn modelId="{A8CFC4F7-E133-4A79-8073-73C41169FBF3}" type="presParOf" srcId="{69DC9DE8-11D2-4431-9734-B6491B410E6F}" destId="{791687D3-29CF-499C-966B-489D175E1319}" srcOrd="14" destOrd="0" presId="urn:microsoft.com/office/officeart/2008/layout/VerticalAccentList"/>
    <dgm:cxn modelId="{11E87D28-3561-4405-945E-7AAC56D1FC68}" type="presParOf" srcId="{69DC9DE8-11D2-4431-9734-B6491B410E6F}" destId="{F2ACD003-4DF2-4699-9CC1-AD41CBF2A98D}" srcOrd="15" destOrd="0" presId="urn:microsoft.com/office/officeart/2008/layout/VerticalAccentList"/>
    <dgm:cxn modelId="{F2C2C875-B897-4369-8DB2-AE70E6534B06}" type="presParOf" srcId="{F2ACD003-4DF2-4699-9CC1-AD41CBF2A98D}" destId="{6CAC1508-7B22-40D8-B979-C61D9650CAE2}" srcOrd="0" destOrd="0" presId="urn:microsoft.com/office/officeart/2008/layout/VerticalAccentList"/>
    <dgm:cxn modelId="{957472C1-24F5-44CD-B926-B41BC0265729}" type="presParOf" srcId="{69DC9DE8-11D2-4431-9734-B6491B410E6F}" destId="{99CBBDCC-34B1-4AC4-90BA-EDCCD006D77C}" srcOrd="16" destOrd="0" presId="urn:microsoft.com/office/officeart/2008/layout/VerticalAccentList"/>
    <dgm:cxn modelId="{E3B91E3D-87CF-4EA5-BEBF-BCB166C14C66}" type="presParOf" srcId="{99CBBDCC-34B1-4AC4-90BA-EDCCD006D77C}" destId="{7F415268-0A1A-4303-88E6-93FADADFD823}" srcOrd="0" destOrd="0" presId="urn:microsoft.com/office/officeart/2008/layout/VerticalAccentList"/>
    <dgm:cxn modelId="{DAB52428-01F3-49EC-B502-323BFAD845BD}" type="presParOf" srcId="{99CBBDCC-34B1-4AC4-90BA-EDCCD006D77C}" destId="{25AC526F-0CF1-4F20-AB83-1AFEEB52F4D5}" srcOrd="1" destOrd="0" presId="urn:microsoft.com/office/officeart/2008/layout/VerticalAccentList"/>
    <dgm:cxn modelId="{68D39B06-D8A9-4C11-BB9F-DE9944E44DD6}" type="presParOf" srcId="{99CBBDCC-34B1-4AC4-90BA-EDCCD006D77C}" destId="{51ABA734-D80C-4A38-A349-1E86EC9A922E}" srcOrd="2" destOrd="0" presId="urn:microsoft.com/office/officeart/2008/layout/VerticalAccentList"/>
    <dgm:cxn modelId="{272AB34D-55E9-40CB-9BAF-27F876261CE8}" type="presParOf" srcId="{99CBBDCC-34B1-4AC4-90BA-EDCCD006D77C}" destId="{D33D5596-CE4C-4AD9-95EF-7979A7C07BD1}" srcOrd="3" destOrd="0" presId="urn:microsoft.com/office/officeart/2008/layout/VerticalAccentList"/>
    <dgm:cxn modelId="{CB415050-5F1E-44C9-9CD4-9DEE6A51083E}" type="presParOf" srcId="{99CBBDCC-34B1-4AC4-90BA-EDCCD006D77C}" destId="{98617AF4-8267-4AA6-9720-637F09B4603E}" srcOrd="4" destOrd="0" presId="urn:microsoft.com/office/officeart/2008/layout/VerticalAccentList"/>
    <dgm:cxn modelId="{101CADFD-0567-44E3-98EB-878DBFE7FF6F}" type="presParOf" srcId="{99CBBDCC-34B1-4AC4-90BA-EDCCD006D77C}" destId="{616B43CF-8EAA-4973-ACCF-B75DE8AD059A}" srcOrd="5" destOrd="0" presId="urn:microsoft.com/office/officeart/2008/layout/VerticalAccentList"/>
    <dgm:cxn modelId="{2C2FECF5-0858-487F-A487-4D0631355FCA}" type="presParOf" srcId="{99CBBDCC-34B1-4AC4-90BA-EDCCD006D77C}" destId="{A46F50CF-3DE0-4371-9F47-8DFEED4CDDD5}" srcOrd="6" destOrd="0" presId="urn:microsoft.com/office/officeart/2008/layout/VerticalAccentList"/>
    <dgm:cxn modelId="{74506E09-1A5C-4A56-A39E-637BBE24F48C}" type="presParOf" srcId="{99CBBDCC-34B1-4AC4-90BA-EDCCD006D77C}" destId="{4BB178B1-53D0-493C-9549-CF3B749061AD}" srcOrd="7" destOrd="0" presId="urn:microsoft.com/office/officeart/2008/layout/VerticalAccentList"/>
    <dgm:cxn modelId="{673B9799-7C40-4FEB-ADA1-6C12AB9CB6D8}" type="presParOf" srcId="{69DC9DE8-11D2-4431-9734-B6491B410E6F}" destId="{8F0391FC-F73C-4B6E-98B9-AD3E8303A01C}" srcOrd="17" destOrd="0" presId="urn:microsoft.com/office/officeart/2008/layout/VerticalAccentList"/>
    <dgm:cxn modelId="{FD7343FB-E549-4EA3-AF24-56105E4A8C58}" type="presParOf" srcId="{69DC9DE8-11D2-4431-9734-B6491B410E6F}" destId="{8878C86B-C43C-49E0-91E2-7F69C6D0C67A}" srcOrd="18" destOrd="0" presId="urn:microsoft.com/office/officeart/2008/layout/VerticalAccentList"/>
    <dgm:cxn modelId="{374C1C40-74FC-4BB6-AC26-C3F241417DBB}" type="presParOf" srcId="{8878C86B-C43C-49E0-91E2-7F69C6D0C67A}" destId="{59016067-D5A2-4391-AF68-EF4D80980F2D}" srcOrd="0" destOrd="0" presId="urn:microsoft.com/office/officeart/2008/layout/VerticalAccentList"/>
    <dgm:cxn modelId="{B5B93B54-5475-444D-A496-B8D98B658A8F}" type="presParOf" srcId="{69DC9DE8-11D2-4431-9734-B6491B410E6F}" destId="{2A03BF01-3DDC-4F9D-A630-D06558890314}" srcOrd="19" destOrd="0" presId="urn:microsoft.com/office/officeart/2008/layout/VerticalAccentList"/>
    <dgm:cxn modelId="{9375A063-4F4C-442E-AC2E-B1F4966B97E8}" type="presParOf" srcId="{2A03BF01-3DDC-4F9D-A630-D06558890314}" destId="{717C4184-1243-4E95-B7BA-F977131C655E}" srcOrd="0" destOrd="0" presId="urn:microsoft.com/office/officeart/2008/layout/VerticalAccentList"/>
    <dgm:cxn modelId="{FF0C7BB4-A6E2-493E-9415-58BE97C3CB11}" type="presParOf" srcId="{2A03BF01-3DDC-4F9D-A630-D06558890314}" destId="{F1BC30AF-EE0E-429D-8056-C97F59769234}" srcOrd="1" destOrd="0" presId="urn:microsoft.com/office/officeart/2008/layout/VerticalAccentList"/>
    <dgm:cxn modelId="{EB150522-106A-42EE-8E54-C8F943A1AB12}" type="presParOf" srcId="{2A03BF01-3DDC-4F9D-A630-D06558890314}" destId="{7C4DE6BD-8801-4D34-B42C-9F42D084BD10}" srcOrd="2" destOrd="0" presId="urn:microsoft.com/office/officeart/2008/layout/VerticalAccentList"/>
    <dgm:cxn modelId="{67A2C1D1-B801-4E18-9906-1AFC0A77BDC3}" type="presParOf" srcId="{2A03BF01-3DDC-4F9D-A630-D06558890314}" destId="{F5B3F257-F806-4C3F-9C33-ACD243544D5C}" srcOrd="3" destOrd="0" presId="urn:microsoft.com/office/officeart/2008/layout/VerticalAccentList"/>
    <dgm:cxn modelId="{0B7069E5-A2E8-4278-AB0D-0DC524FA14E2}" type="presParOf" srcId="{2A03BF01-3DDC-4F9D-A630-D06558890314}" destId="{71E87CF1-BC51-41EB-BC7F-DC33D7D07111}" srcOrd="4" destOrd="0" presId="urn:microsoft.com/office/officeart/2008/layout/VerticalAccentList"/>
    <dgm:cxn modelId="{C1A837B6-A93C-4449-AF1E-4906C2B53648}" type="presParOf" srcId="{2A03BF01-3DDC-4F9D-A630-D06558890314}" destId="{7E109D71-783B-464E-8E17-048581EE4D8E}" srcOrd="5" destOrd="0" presId="urn:microsoft.com/office/officeart/2008/layout/VerticalAccentList"/>
    <dgm:cxn modelId="{D3C51A0F-32D0-4F82-824F-44ADD6F631A7}" type="presParOf" srcId="{2A03BF01-3DDC-4F9D-A630-D06558890314}" destId="{A4D372D0-89B3-48DB-9F90-6383CAF3E142}" srcOrd="6" destOrd="0" presId="urn:microsoft.com/office/officeart/2008/layout/VerticalAccentList"/>
    <dgm:cxn modelId="{FCEFC211-108B-4B64-96CF-C919E20B0121}" type="presParOf" srcId="{2A03BF01-3DDC-4F9D-A630-D06558890314}" destId="{63930F64-3862-400A-A100-0CF80A55AEA8}" srcOrd="7" destOrd="0" presId="urn:microsoft.com/office/officeart/2008/layout/VerticalAccentList"/>
    <dgm:cxn modelId="{73ADA7CE-A366-4CCE-BA00-CBA024BABB85}" type="presParOf" srcId="{69DC9DE8-11D2-4431-9734-B6491B410E6F}" destId="{BD2125D9-71CD-4D17-87A0-8CE05FD398CF}" srcOrd="20" destOrd="0" presId="urn:microsoft.com/office/officeart/2008/layout/VerticalAccentList"/>
    <dgm:cxn modelId="{0119B787-99BC-48EC-856C-F68AF106BB34}" type="presParOf" srcId="{69DC9DE8-11D2-4431-9734-B6491B410E6F}" destId="{7280DD6A-AF2D-4BAB-81EB-CB08279A16DC}" srcOrd="21" destOrd="0" presId="urn:microsoft.com/office/officeart/2008/layout/VerticalAccentList"/>
    <dgm:cxn modelId="{62ECA732-4A3B-4C96-87A9-0173B31EFD62}" type="presParOf" srcId="{7280DD6A-AF2D-4BAB-81EB-CB08279A16DC}" destId="{0E1AC1F9-B03D-47CB-B12C-1E1FD7471F50}" srcOrd="0" destOrd="0" presId="urn:microsoft.com/office/officeart/2008/layout/VerticalAccentList"/>
    <dgm:cxn modelId="{A8E34651-7A2C-4DD5-9E34-C1A87F5DD62A}" type="presParOf" srcId="{69DC9DE8-11D2-4431-9734-B6491B410E6F}" destId="{599647C9-9A7F-42DA-A4B3-44514362B659}" srcOrd="22" destOrd="0" presId="urn:microsoft.com/office/officeart/2008/layout/VerticalAccentList"/>
    <dgm:cxn modelId="{846A1AE2-4AB3-4E07-84BB-890A525205ED}" type="presParOf" srcId="{599647C9-9A7F-42DA-A4B3-44514362B659}" destId="{26B00D82-2387-44DF-B884-3F0E6CA1D6C2}" srcOrd="0" destOrd="0" presId="urn:microsoft.com/office/officeart/2008/layout/VerticalAccentList"/>
    <dgm:cxn modelId="{F1B2E09E-14EA-4619-BA05-94CC165C8AD7}" type="presParOf" srcId="{599647C9-9A7F-42DA-A4B3-44514362B659}" destId="{EC889AFE-32D8-48E0-8DEF-FE5979AA64A5}" srcOrd="1" destOrd="0" presId="urn:microsoft.com/office/officeart/2008/layout/VerticalAccentList"/>
    <dgm:cxn modelId="{04B5CD0A-BCF8-4374-8764-F238A779A3E8}" type="presParOf" srcId="{599647C9-9A7F-42DA-A4B3-44514362B659}" destId="{0F32FAC9-590A-40DB-823D-79F1D24FE76F}" srcOrd="2" destOrd="0" presId="urn:microsoft.com/office/officeart/2008/layout/VerticalAccentList"/>
    <dgm:cxn modelId="{2A1E6CCF-6456-4E97-ABB4-6CC5D49D8CE6}" type="presParOf" srcId="{599647C9-9A7F-42DA-A4B3-44514362B659}" destId="{CE505B14-65DA-43CA-B703-12D3AE7239B4}" srcOrd="3" destOrd="0" presId="urn:microsoft.com/office/officeart/2008/layout/VerticalAccentList"/>
    <dgm:cxn modelId="{6E81EF4C-5AD9-45FA-986D-E7391C280ADE}" type="presParOf" srcId="{599647C9-9A7F-42DA-A4B3-44514362B659}" destId="{B47A0610-CE81-452B-ADC9-4F6B67F60D6C}" srcOrd="4" destOrd="0" presId="urn:microsoft.com/office/officeart/2008/layout/VerticalAccentList"/>
    <dgm:cxn modelId="{22A1AE5D-62B2-45CE-834D-1A706FE71DFA}" type="presParOf" srcId="{599647C9-9A7F-42DA-A4B3-44514362B659}" destId="{76D4A76D-1DA1-4DF4-9693-3B4FB3D7A1AD}" srcOrd="5" destOrd="0" presId="urn:microsoft.com/office/officeart/2008/layout/VerticalAccentList"/>
    <dgm:cxn modelId="{F5290D2C-1A09-49FA-821B-5EF5A011C743}" type="presParOf" srcId="{599647C9-9A7F-42DA-A4B3-44514362B659}" destId="{15EFDB36-B7AE-4ACE-881B-F5509009E511}" srcOrd="6" destOrd="0" presId="urn:microsoft.com/office/officeart/2008/layout/VerticalAccentList"/>
    <dgm:cxn modelId="{1025F859-8297-4033-83C3-11CA79E8F1CE}" type="presParOf" srcId="{599647C9-9A7F-42DA-A4B3-44514362B659}" destId="{124BC219-7AAC-4C00-8A35-9BDD267CCA33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927525-AACE-43CC-ABC6-BDF0432EFF50}" type="doc">
      <dgm:prSet loTypeId="urn:microsoft.com/office/officeart/2005/8/layout/vProcess5" loCatId="process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C40DB6E6-3FEC-46EB-86BA-3080D4E848EB}">
      <dgm:prSet phldrT="[Texto]"/>
      <dgm:spPr/>
      <dgm:t>
        <a:bodyPr/>
        <a:lstStyle/>
        <a:p>
          <a:r>
            <a:rPr lang="es-EC" dirty="0" smtClean="0"/>
            <a:t>Velocidad de corte mínima más alta.</a:t>
          </a:r>
          <a:endParaRPr lang="es-EC" dirty="0"/>
        </a:p>
      </dgm:t>
    </dgm:pt>
    <dgm:pt modelId="{DD38259D-ACBC-4866-BAB1-76AE3BFD9F83}" type="parTrans" cxnId="{E961E850-D5AB-4B19-80D6-C1D0DABA8056}">
      <dgm:prSet/>
      <dgm:spPr/>
      <dgm:t>
        <a:bodyPr/>
        <a:lstStyle/>
        <a:p>
          <a:endParaRPr lang="es-EC"/>
        </a:p>
      </dgm:t>
    </dgm:pt>
    <dgm:pt modelId="{CF48F181-06E7-48F2-A06B-98211C0B48CA}" type="sibTrans" cxnId="{E961E850-D5AB-4B19-80D6-C1D0DABA8056}">
      <dgm:prSet/>
      <dgm:spPr/>
      <dgm:t>
        <a:bodyPr/>
        <a:lstStyle/>
        <a:p>
          <a:endParaRPr lang="es-EC"/>
        </a:p>
      </dgm:t>
    </dgm:pt>
    <dgm:pt modelId="{90DB98EB-2C43-45F3-A800-F8175D41D856}">
      <dgm:prSet phldrT="[Texto]"/>
      <dgm:spPr/>
      <dgm:t>
        <a:bodyPr/>
        <a:lstStyle/>
        <a:p>
          <a:r>
            <a:rPr lang="es-EC" dirty="0" smtClean="0"/>
            <a:t>Optimización de la vida útil de la formación de viruta. </a:t>
          </a:r>
          <a:endParaRPr lang="es-EC" dirty="0"/>
        </a:p>
      </dgm:t>
    </dgm:pt>
    <dgm:pt modelId="{B81224E9-6732-43C7-8026-81061729689F}" type="parTrans" cxnId="{5D8E9043-4A21-4D1A-B756-8D718294A426}">
      <dgm:prSet/>
      <dgm:spPr/>
      <dgm:t>
        <a:bodyPr/>
        <a:lstStyle/>
        <a:p>
          <a:endParaRPr lang="es-EC"/>
        </a:p>
      </dgm:t>
    </dgm:pt>
    <dgm:pt modelId="{00117CD8-F114-455A-9F34-84011B5F5875}" type="sibTrans" cxnId="{5D8E9043-4A21-4D1A-B756-8D718294A426}">
      <dgm:prSet/>
      <dgm:spPr/>
      <dgm:t>
        <a:bodyPr/>
        <a:lstStyle/>
        <a:p>
          <a:endParaRPr lang="es-EC"/>
        </a:p>
      </dgm:t>
    </dgm:pt>
    <dgm:pt modelId="{BCCEFFE4-A934-4D49-B2E6-1F2660D19954}">
      <dgm:prSet phldrT="[Texto]"/>
      <dgm:spPr/>
      <dgm:t>
        <a:bodyPr/>
        <a:lstStyle/>
        <a:p>
          <a:r>
            <a:rPr lang="es-EC" dirty="0" smtClean="0"/>
            <a:t>Mejor acabado superficial</a:t>
          </a:r>
          <a:endParaRPr lang="es-EC" dirty="0"/>
        </a:p>
      </dgm:t>
    </dgm:pt>
    <dgm:pt modelId="{59CCAB2C-7EF8-47E0-B45F-AB8E023C67AD}" type="parTrans" cxnId="{72B532BB-E004-4805-BA35-CFB9838B663E}">
      <dgm:prSet/>
      <dgm:spPr/>
      <dgm:t>
        <a:bodyPr/>
        <a:lstStyle/>
        <a:p>
          <a:endParaRPr lang="es-EC"/>
        </a:p>
      </dgm:t>
    </dgm:pt>
    <dgm:pt modelId="{A7FC0504-DCD8-4EC2-B1C8-6651644C1CD2}" type="sibTrans" cxnId="{72B532BB-E004-4805-BA35-CFB9838B663E}">
      <dgm:prSet/>
      <dgm:spPr/>
      <dgm:t>
        <a:bodyPr/>
        <a:lstStyle/>
        <a:p>
          <a:endParaRPr lang="es-EC"/>
        </a:p>
      </dgm:t>
    </dgm:pt>
    <dgm:pt modelId="{6E3D178D-DA60-4A95-8052-41936050808C}" type="pres">
      <dgm:prSet presAssocID="{7B927525-AACE-43CC-ABC6-BDF0432EFF5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91976D3-1428-4BB2-8218-4DB92472E0FE}" type="pres">
      <dgm:prSet presAssocID="{7B927525-AACE-43CC-ABC6-BDF0432EFF50}" presName="dummyMaxCanvas" presStyleCnt="0">
        <dgm:presLayoutVars/>
      </dgm:prSet>
      <dgm:spPr/>
      <dgm:t>
        <a:bodyPr/>
        <a:lstStyle/>
        <a:p>
          <a:endParaRPr lang="es-EC"/>
        </a:p>
      </dgm:t>
    </dgm:pt>
    <dgm:pt modelId="{85369A37-457E-4920-8821-F7241FEC504E}" type="pres">
      <dgm:prSet presAssocID="{7B927525-AACE-43CC-ABC6-BDF0432EFF50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AF68E0-5473-4353-A0DB-BD4103F93C72}" type="pres">
      <dgm:prSet presAssocID="{7B927525-AACE-43CC-ABC6-BDF0432EFF50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DC8428-8699-4AEC-AB9F-A56AE7481F76}" type="pres">
      <dgm:prSet presAssocID="{7B927525-AACE-43CC-ABC6-BDF0432EFF50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83CBF8-EE6F-4EE1-A6DC-965154E18397}" type="pres">
      <dgm:prSet presAssocID="{7B927525-AACE-43CC-ABC6-BDF0432EFF50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7A96EF-9FF4-4693-AAA8-6BA1CFEE899C}" type="pres">
      <dgm:prSet presAssocID="{7B927525-AACE-43CC-ABC6-BDF0432EFF50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4AD704-76B2-4961-B971-4EDC9E1D26EE}" type="pres">
      <dgm:prSet presAssocID="{7B927525-AACE-43CC-ABC6-BDF0432EFF50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ACD1D3-AD50-488B-8EE9-97AD4DFC1383}" type="pres">
      <dgm:prSet presAssocID="{7B927525-AACE-43CC-ABC6-BDF0432EFF50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3E988F-0E28-4296-B365-211C7F69CE0B}" type="pres">
      <dgm:prSet presAssocID="{7B927525-AACE-43CC-ABC6-BDF0432EFF50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C7945000-CCAE-43F8-8F1F-41DF3BA2A8A7}" type="presOf" srcId="{90DB98EB-2C43-45F3-A800-F8175D41D856}" destId="{8FACD1D3-AD50-488B-8EE9-97AD4DFC1383}" srcOrd="1" destOrd="0" presId="urn:microsoft.com/office/officeart/2005/8/layout/vProcess5"/>
    <dgm:cxn modelId="{5D8E9043-4A21-4D1A-B756-8D718294A426}" srcId="{7B927525-AACE-43CC-ABC6-BDF0432EFF50}" destId="{90DB98EB-2C43-45F3-A800-F8175D41D856}" srcOrd="1" destOrd="0" parTransId="{B81224E9-6732-43C7-8026-81061729689F}" sibTransId="{00117CD8-F114-455A-9F34-84011B5F5875}"/>
    <dgm:cxn modelId="{E961E850-D5AB-4B19-80D6-C1D0DABA8056}" srcId="{7B927525-AACE-43CC-ABC6-BDF0432EFF50}" destId="{C40DB6E6-3FEC-46EB-86BA-3080D4E848EB}" srcOrd="0" destOrd="0" parTransId="{DD38259D-ACBC-4866-BAB1-76AE3BFD9F83}" sibTransId="{CF48F181-06E7-48F2-A06B-98211C0B48CA}"/>
    <dgm:cxn modelId="{035FF47B-DBEB-4EE5-9E1F-1A2D6E3B637B}" type="presOf" srcId="{00117CD8-F114-455A-9F34-84011B5F5875}" destId="{747A96EF-9FF4-4693-AAA8-6BA1CFEE899C}" srcOrd="0" destOrd="0" presId="urn:microsoft.com/office/officeart/2005/8/layout/vProcess5"/>
    <dgm:cxn modelId="{5DFF5091-508E-4513-A90C-DE49C3DF8C2B}" type="presOf" srcId="{7B927525-AACE-43CC-ABC6-BDF0432EFF50}" destId="{6E3D178D-DA60-4A95-8052-41936050808C}" srcOrd="0" destOrd="0" presId="urn:microsoft.com/office/officeart/2005/8/layout/vProcess5"/>
    <dgm:cxn modelId="{3992F406-F183-43B4-B49F-F23814AE67FF}" type="presOf" srcId="{BCCEFFE4-A934-4D49-B2E6-1F2660D19954}" destId="{A0DC8428-8699-4AEC-AB9F-A56AE7481F76}" srcOrd="0" destOrd="0" presId="urn:microsoft.com/office/officeart/2005/8/layout/vProcess5"/>
    <dgm:cxn modelId="{A934DB15-14C8-4FD4-BD5D-6ABE683F3295}" type="presOf" srcId="{90DB98EB-2C43-45F3-A800-F8175D41D856}" destId="{FAAF68E0-5473-4353-A0DB-BD4103F93C72}" srcOrd="0" destOrd="0" presId="urn:microsoft.com/office/officeart/2005/8/layout/vProcess5"/>
    <dgm:cxn modelId="{72B532BB-E004-4805-BA35-CFB9838B663E}" srcId="{7B927525-AACE-43CC-ABC6-BDF0432EFF50}" destId="{BCCEFFE4-A934-4D49-B2E6-1F2660D19954}" srcOrd="2" destOrd="0" parTransId="{59CCAB2C-7EF8-47E0-B45F-AB8E023C67AD}" sibTransId="{A7FC0504-DCD8-4EC2-B1C8-6651644C1CD2}"/>
    <dgm:cxn modelId="{919554A1-DFFA-4B16-AB1C-6D3D3949112D}" type="presOf" srcId="{BCCEFFE4-A934-4D49-B2E6-1F2660D19954}" destId="{643E988F-0E28-4296-B365-211C7F69CE0B}" srcOrd="1" destOrd="0" presId="urn:microsoft.com/office/officeart/2005/8/layout/vProcess5"/>
    <dgm:cxn modelId="{9A31FC68-FC37-4557-AA83-05469FCD0420}" type="presOf" srcId="{C40DB6E6-3FEC-46EB-86BA-3080D4E848EB}" destId="{BF4AD704-76B2-4961-B971-4EDC9E1D26EE}" srcOrd="1" destOrd="0" presId="urn:microsoft.com/office/officeart/2005/8/layout/vProcess5"/>
    <dgm:cxn modelId="{3006A46B-F95B-4CBA-93EE-FF311854E694}" type="presOf" srcId="{C40DB6E6-3FEC-46EB-86BA-3080D4E848EB}" destId="{85369A37-457E-4920-8821-F7241FEC504E}" srcOrd="0" destOrd="0" presId="urn:microsoft.com/office/officeart/2005/8/layout/vProcess5"/>
    <dgm:cxn modelId="{2DFD50F6-A09F-441A-B337-4B5994BB49B5}" type="presOf" srcId="{CF48F181-06E7-48F2-A06B-98211C0B48CA}" destId="{3083CBF8-EE6F-4EE1-A6DC-965154E18397}" srcOrd="0" destOrd="0" presId="urn:microsoft.com/office/officeart/2005/8/layout/vProcess5"/>
    <dgm:cxn modelId="{079CFCD7-F598-4B91-A4D6-64FE176EBB02}" type="presParOf" srcId="{6E3D178D-DA60-4A95-8052-41936050808C}" destId="{C91976D3-1428-4BB2-8218-4DB92472E0FE}" srcOrd="0" destOrd="0" presId="urn:microsoft.com/office/officeart/2005/8/layout/vProcess5"/>
    <dgm:cxn modelId="{ABB0F072-61E2-4FA4-BCA3-C6EB577056E0}" type="presParOf" srcId="{6E3D178D-DA60-4A95-8052-41936050808C}" destId="{85369A37-457E-4920-8821-F7241FEC504E}" srcOrd="1" destOrd="0" presId="urn:microsoft.com/office/officeart/2005/8/layout/vProcess5"/>
    <dgm:cxn modelId="{F710D6EC-76C7-4005-A73B-B700C4FAD0A7}" type="presParOf" srcId="{6E3D178D-DA60-4A95-8052-41936050808C}" destId="{FAAF68E0-5473-4353-A0DB-BD4103F93C72}" srcOrd="2" destOrd="0" presId="urn:microsoft.com/office/officeart/2005/8/layout/vProcess5"/>
    <dgm:cxn modelId="{107EE50C-3F28-4341-B657-7812EFCF04AF}" type="presParOf" srcId="{6E3D178D-DA60-4A95-8052-41936050808C}" destId="{A0DC8428-8699-4AEC-AB9F-A56AE7481F76}" srcOrd="3" destOrd="0" presId="urn:microsoft.com/office/officeart/2005/8/layout/vProcess5"/>
    <dgm:cxn modelId="{398AF3C7-D939-4136-8834-0671268ACAD8}" type="presParOf" srcId="{6E3D178D-DA60-4A95-8052-41936050808C}" destId="{3083CBF8-EE6F-4EE1-A6DC-965154E18397}" srcOrd="4" destOrd="0" presId="urn:microsoft.com/office/officeart/2005/8/layout/vProcess5"/>
    <dgm:cxn modelId="{7957B123-6F6C-45B6-9B1B-B8196D000531}" type="presParOf" srcId="{6E3D178D-DA60-4A95-8052-41936050808C}" destId="{747A96EF-9FF4-4693-AAA8-6BA1CFEE899C}" srcOrd="5" destOrd="0" presId="urn:microsoft.com/office/officeart/2005/8/layout/vProcess5"/>
    <dgm:cxn modelId="{3591E1C5-D1FC-4E1C-B3C4-93284848AB18}" type="presParOf" srcId="{6E3D178D-DA60-4A95-8052-41936050808C}" destId="{BF4AD704-76B2-4961-B971-4EDC9E1D26EE}" srcOrd="6" destOrd="0" presId="urn:microsoft.com/office/officeart/2005/8/layout/vProcess5"/>
    <dgm:cxn modelId="{F3DE192A-1C50-4568-B989-40B555C65001}" type="presParOf" srcId="{6E3D178D-DA60-4A95-8052-41936050808C}" destId="{8FACD1D3-AD50-488B-8EE9-97AD4DFC1383}" srcOrd="7" destOrd="0" presId="urn:microsoft.com/office/officeart/2005/8/layout/vProcess5"/>
    <dgm:cxn modelId="{2DC0304E-B6E6-47C8-828B-B118EC5ECAA5}" type="presParOf" srcId="{6E3D178D-DA60-4A95-8052-41936050808C}" destId="{643E988F-0E28-4296-B365-211C7F69CE0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9D84516-4598-43A5-9A2E-6B430FBF84D4}" type="doc">
      <dgm:prSet loTypeId="urn:microsoft.com/office/officeart/2005/8/layout/vProcess5" loCatId="process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02012BCC-A6AC-490C-A49E-7B26E004C70E}">
      <dgm:prSet phldrT="[Texto]"/>
      <dgm:spPr/>
      <dgm:t>
        <a:bodyPr/>
        <a:lstStyle/>
        <a:p>
          <a:r>
            <a:rPr lang="es-EC" dirty="0" smtClean="0"/>
            <a:t>Tiempo de mecanizado</a:t>
          </a:r>
          <a:endParaRPr lang="es-EC" dirty="0"/>
        </a:p>
      </dgm:t>
    </dgm:pt>
    <dgm:pt modelId="{83CFB254-E627-4D01-84F1-EEC3B6FFD2FE}" type="parTrans" cxnId="{835C96DF-5559-4F41-93C6-1F759A94C008}">
      <dgm:prSet/>
      <dgm:spPr/>
      <dgm:t>
        <a:bodyPr/>
        <a:lstStyle/>
        <a:p>
          <a:endParaRPr lang="es-EC"/>
        </a:p>
      </dgm:t>
    </dgm:pt>
    <dgm:pt modelId="{518D5CCB-CF97-4BB7-8069-D2CF53C67AB5}" type="sibTrans" cxnId="{835C96DF-5559-4F41-93C6-1F759A94C008}">
      <dgm:prSet/>
      <dgm:spPr/>
      <dgm:t>
        <a:bodyPr/>
        <a:lstStyle/>
        <a:p>
          <a:endParaRPr lang="es-EC"/>
        </a:p>
      </dgm:t>
    </dgm:pt>
    <dgm:pt modelId="{1E75719D-4A13-402C-BD79-C717F497FCDC}">
      <dgm:prSet phldrT="[Texto]"/>
      <dgm:spPr/>
      <dgm:t>
        <a:bodyPr/>
        <a:lstStyle/>
        <a:p>
          <a:r>
            <a:rPr lang="es-EC" dirty="0" smtClean="0"/>
            <a:t>Mejora de la calidad superficial</a:t>
          </a:r>
          <a:endParaRPr lang="es-EC" dirty="0"/>
        </a:p>
      </dgm:t>
    </dgm:pt>
    <dgm:pt modelId="{73E417D8-6C32-4AA7-AAB4-0D5258F27820}" type="parTrans" cxnId="{1CFC938A-8F2D-4A5A-8D55-0136DDDC7D05}">
      <dgm:prSet/>
      <dgm:spPr/>
      <dgm:t>
        <a:bodyPr/>
        <a:lstStyle/>
        <a:p>
          <a:endParaRPr lang="es-EC"/>
        </a:p>
      </dgm:t>
    </dgm:pt>
    <dgm:pt modelId="{EAC8D0F4-4F2D-4A36-AF1E-5F954669F7BC}" type="sibTrans" cxnId="{1CFC938A-8F2D-4A5A-8D55-0136DDDC7D05}">
      <dgm:prSet/>
      <dgm:spPr/>
      <dgm:t>
        <a:bodyPr/>
        <a:lstStyle/>
        <a:p>
          <a:endParaRPr lang="es-EC"/>
        </a:p>
      </dgm:t>
    </dgm:pt>
    <dgm:pt modelId="{C6875A3C-6D95-46EC-A5AF-B573CC642000}">
      <dgm:prSet phldrT="[Texto]"/>
      <dgm:spPr/>
      <dgm:t>
        <a:bodyPr/>
        <a:lstStyle/>
        <a:p>
          <a:r>
            <a:rPr lang="es-EC" dirty="0" smtClean="0"/>
            <a:t>Menos trabajo de acabado</a:t>
          </a:r>
          <a:endParaRPr lang="es-EC" dirty="0"/>
        </a:p>
      </dgm:t>
    </dgm:pt>
    <dgm:pt modelId="{925E423E-6E5E-4DCC-98C7-EA289A7A884B}" type="parTrans" cxnId="{62F98FEB-41BA-4911-AC06-2A630EB317C1}">
      <dgm:prSet/>
      <dgm:spPr/>
      <dgm:t>
        <a:bodyPr/>
        <a:lstStyle/>
        <a:p>
          <a:endParaRPr lang="es-EC"/>
        </a:p>
      </dgm:t>
    </dgm:pt>
    <dgm:pt modelId="{272E9017-CB58-492C-BAE7-9A1FC0D50920}" type="sibTrans" cxnId="{62F98FEB-41BA-4911-AC06-2A630EB317C1}">
      <dgm:prSet/>
      <dgm:spPr/>
      <dgm:t>
        <a:bodyPr/>
        <a:lstStyle/>
        <a:p>
          <a:endParaRPr lang="es-EC"/>
        </a:p>
      </dgm:t>
    </dgm:pt>
    <dgm:pt modelId="{D8DCE74D-906A-401C-BB4A-0B82C11D17A4}">
      <dgm:prSet phldrT="[Texto]"/>
      <dgm:spPr/>
      <dgm:t>
        <a:bodyPr/>
        <a:lstStyle/>
        <a:p>
          <a:r>
            <a:rPr lang="es-EC" dirty="0" smtClean="0"/>
            <a:t>Mayor productividad</a:t>
          </a:r>
          <a:endParaRPr lang="es-EC" dirty="0"/>
        </a:p>
      </dgm:t>
    </dgm:pt>
    <dgm:pt modelId="{906A8B8A-719A-4391-8DF8-E8C76A1E1E69}" type="parTrans" cxnId="{6E3A3A6A-B45E-462B-82B6-CB36B5FF4A45}">
      <dgm:prSet/>
      <dgm:spPr/>
      <dgm:t>
        <a:bodyPr/>
        <a:lstStyle/>
        <a:p>
          <a:endParaRPr lang="es-EC"/>
        </a:p>
      </dgm:t>
    </dgm:pt>
    <dgm:pt modelId="{7732471C-E540-434E-B264-A09F1EDE838D}" type="sibTrans" cxnId="{6E3A3A6A-B45E-462B-82B6-CB36B5FF4A45}">
      <dgm:prSet/>
      <dgm:spPr/>
      <dgm:t>
        <a:bodyPr/>
        <a:lstStyle/>
        <a:p>
          <a:endParaRPr lang="es-EC"/>
        </a:p>
      </dgm:t>
    </dgm:pt>
    <dgm:pt modelId="{C3451434-EDE1-47AE-A4C1-4685AE347A7D}">
      <dgm:prSet phldrT="[Texto]"/>
      <dgm:spPr/>
      <dgm:t>
        <a:bodyPr/>
        <a:lstStyle/>
        <a:p>
          <a:r>
            <a:rPr lang="es-EC" dirty="0" smtClean="0"/>
            <a:t>Vida útil de la herramienta de corte</a:t>
          </a:r>
          <a:endParaRPr lang="es-EC" dirty="0"/>
        </a:p>
      </dgm:t>
    </dgm:pt>
    <dgm:pt modelId="{5218B9B7-B214-4305-B041-9E72ED0A7129}" type="parTrans" cxnId="{96125F41-548C-41E6-983F-60749A3CBB78}">
      <dgm:prSet/>
      <dgm:spPr/>
      <dgm:t>
        <a:bodyPr/>
        <a:lstStyle/>
        <a:p>
          <a:endParaRPr lang="es-EC"/>
        </a:p>
      </dgm:t>
    </dgm:pt>
    <dgm:pt modelId="{DDA79DCD-DEDB-4595-80B4-C673137D9CFF}" type="sibTrans" cxnId="{96125F41-548C-41E6-983F-60749A3CBB78}">
      <dgm:prSet/>
      <dgm:spPr/>
      <dgm:t>
        <a:bodyPr/>
        <a:lstStyle/>
        <a:p>
          <a:endParaRPr lang="es-EC"/>
        </a:p>
      </dgm:t>
    </dgm:pt>
    <dgm:pt modelId="{33152C8A-99D1-472C-A338-899D95C71963}">
      <dgm:prSet phldrT="[Texto]"/>
      <dgm:spPr/>
      <dgm:t>
        <a:bodyPr/>
        <a:lstStyle/>
        <a:p>
          <a:endParaRPr lang="es-EC" dirty="0"/>
        </a:p>
      </dgm:t>
    </dgm:pt>
    <dgm:pt modelId="{FEE3543C-D1EE-401D-AA83-73364AA1551C}" type="parTrans" cxnId="{53C26C7B-9B02-4CE7-9108-2070553D8FD6}">
      <dgm:prSet/>
      <dgm:spPr/>
      <dgm:t>
        <a:bodyPr/>
        <a:lstStyle/>
        <a:p>
          <a:endParaRPr lang="es-EC"/>
        </a:p>
      </dgm:t>
    </dgm:pt>
    <dgm:pt modelId="{221829C2-5470-4E11-B8F0-0831391E4C10}" type="sibTrans" cxnId="{53C26C7B-9B02-4CE7-9108-2070553D8FD6}">
      <dgm:prSet/>
      <dgm:spPr/>
      <dgm:t>
        <a:bodyPr/>
        <a:lstStyle/>
        <a:p>
          <a:endParaRPr lang="es-EC"/>
        </a:p>
      </dgm:t>
    </dgm:pt>
    <dgm:pt modelId="{26D9AF58-E9EA-48F8-8652-89B261E438C3}" type="pres">
      <dgm:prSet presAssocID="{39D84516-4598-43A5-9A2E-6B430FBF84D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D12BECD4-9F4A-4BFB-B006-527E90343546}" type="pres">
      <dgm:prSet presAssocID="{39D84516-4598-43A5-9A2E-6B430FBF84D4}" presName="dummyMaxCanvas" presStyleCnt="0">
        <dgm:presLayoutVars/>
      </dgm:prSet>
      <dgm:spPr/>
      <dgm:t>
        <a:bodyPr/>
        <a:lstStyle/>
        <a:p>
          <a:endParaRPr lang="es-EC"/>
        </a:p>
      </dgm:t>
    </dgm:pt>
    <dgm:pt modelId="{30389076-FF19-4F91-8F8A-F90545C8FCF9}" type="pres">
      <dgm:prSet presAssocID="{39D84516-4598-43A5-9A2E-6B430FBF84D4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5BF62E-D496-486B-A689-154E013C3DC6}" type="pres">
      <dgm:prSet presAssocID="{39D84516-4598-43A5-9A2E-6B430FBF84D4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E1B0DF7-9202-4C9B-A9D7-E7E843D10084}" type="pres">
      <dgm:prSet presAssocID="{39D84516-4598-43A5-9A2E-6B430FBF84D4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372C4F6-76E7-45D8-AB31-18989334E929}" type="pres">
      <dgm:prSet presAssocID="{39D84516-4598-43A5-9A2E-6B430FBF84D4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126A2A5-6825-40F8-80E9-1FD73D2C596A}" type="pres">
      <dgm:prSet presAssocID="{39D84516-4598-43A5-9A2E-6B430FBF84D4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3A2CF4-C4A1-4ED2-8D38-C11903DF335A}" type="pres">
      <dgm:prSet presAssocID="{39D84516-4598-43A5-9A2E-6B430FBF84D4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95D399-D545-42D5-8C03-9046829425A6}" type="pres">
      <dgm:prSet presAssocID="{39D84516-4598-43A5-9A2E-6B430FBF84D4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ACBE05-923B-4CFB-B1D3-98DFCC77ED63}" type="pres">
      <dgm:prSet presAssocID="{39D84516-4598-43A5-9A2E-6B430FBF84D4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044460-3CD7-40E9-BC52-FC8233DAC97A}" type="pres">
      <dgm:prSet presAssocID="{39D84516-4598-43A5-9A2E-6B430FBF84D4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6EF233-27DF-4AE1-A543-4DD5C2F93B84}" type="pres">
      <dgm:prSet presAssocID="{39D84516-4598-43A5-9A2E-6B430FBF84D4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EDCFE5-ED45-48E4-9C41-DDCA2DE6863E}" type="pres">
      <dgm:prSet presAssocID="{39D84516-4598-43A5-9A2E-6B430FBF84D4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EBCA8F-BF82-4D16-B073-7145A68D2CE0}" type="pres">
      <dgm:prSet presAssocID="{39D84516-4598-43A5-9A2E-6B430FBF84D4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CD405E-5972-4C55-9DE1-4CE3829B5083}" type="pres">
      <dgm:prSet presAssocID="{39D84516-4598-43A5-9A2E-6B430FBF84D4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F881BF-64E6-4197-93C9-74ABE2D7B692}" type="pres">
      <dgm:prSet presAssocID="{39D84516-4598-43A5-9A2E-6B430FBF84D4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72A6803-CF51-41A6-8930-D59BECD77926}" type="presOf" srcId="{7732471C-E540-434E-B264-A09F1EDE838D}" destId="{E2044460-3CD7-40E9-BC52-FC8233DAC97A}" srcOrd="0" destOrd="0" presId="urn:microsoft.com/office/officeart/2005/8/layout/vProcess5"/>
    <dgm:cxn modelId="{0F8F327D-1304-46EF-BDB7-880F6577E682}" type="presOf" srcId="{C6875A3C-6D95-46EC-A5AF-B573CC642000}" destId="{F0EBCA8F-BF82-4D16-B073-7145A68D2CE0}" srcOrd="1" destOrd="0" presId="urn:microsoft.com/office/officeart/2005/8/layout/vProcess5"/>
    <dgm:cxn modelId="{DB2AEB29-C2D1-4BC7-8DB0-0849A6EF3F61}" type="presOf" srcId="{D8DCE74D-906A-401C-BB4A-0B82C11D17A4}" destId="{9372C4F6-76E7-45D8-AB31-18989334E929}" srcOrd="0" destOrd="0" presId="urn:microsoft.com/office/officeart/2005/8/layout/vProcess5"/>
    <dgm:cxn modelId="{B2EE7B7D-3917-4A23-A5ED-A66BA2015E18}" type="presOf" srcId="{EAC8D0F4-4F2D-4A36-AF1E-5F954669F7BC}" destId="{8495D399-D545-42D5-8C03-9046829425A6}" srcOrd="0" destOrd="0" presId="urn:microsoft.com/office/officeart/2005/8/layout/vProcess5"/>
    <dgm:cxn modelId="{8E402BF4-C141-429E-98CB-E89797337048}" type="presOf" srcId="{272E9017-CB58-492C-BAE7-9A1FC0D50920}" destId="{58ACBE05-923B-4CFB-B1D3-98DFCC77ED63}" srcOrd="0" destOrd="0" presId="urn:microsoft.com/office/officeart/2005/8/layout/vProcess5"/>
    <dgm:cxn modelId="{F89763AC-2A78-403F-938C-639490312C2B}" type="presOf" srcId="{C6875A3C-6D95-46EC-A5AF-B573CC642000}" destId="{AE1B0DF7-9202-4C9B-A9D7-E7E843D10084}" srcOrd="0" destOrd="0" presId="urn:microsoft.com/office/officeart/2005/8/layout/vProcess5"/>
    <dgm:cxn modelId="{C5E1E8FA-E36B-487E-ABA1-352D3A75D96B}" type="presOf" srcId="{02012BCC-A6AC-490C-A49E-7B26E004C70E}" destId="{30389076-FF19-4F91-8F8A-F90545C8FCF9}" srcOrd="0" destOrd="0" presId="urn:microsoft.com/office/officeart/2005/8/layout/vProcess5"/>
    <dgm:cxn modelId="{89F896CA-9E6F-462C-A137-0FBA1836403D}" type="presOf" srcId="{D8DCE74D-906A-401C-BB4A-0B82C11D17A4}" destId="{AACD405E-5972-4C55-9DE1-4CE3829B5083}" srcOrd="1" destOrd="0" presId="urn:microsoft.com/office/officeart/2005/8/layout/vProcess5"/>
    <dgm:cxn modelId="{C875EF4F-352B-4E99-8594-BF45BB2AC1B9}" type="presOf" srcId="{1E75719D-4A13-402C-BD79-C717F497FCDC}" destId="{94EDCFE5-ED45-48E4-9C41-DDCA2DE6863E}" srcOrd="1" destOrd="0" presId="urn:microsoft.com/office/officeart/2005/8/layout/vProcess5"/>
    <dgm:cxn modelId="{835C96DF-5559-4F41-93C6-1F759A94C008}" srcId="{39D84516-4598-43A5-9A2E-6B430FBF84D4}" destId="{02012BCC-A6AC-490C-A49E-7B26E004C70E}" srcOrd="0" destOrd="0" parTransId="{83CFB254-E627-4D01-84F1-EEC3B6FFD2FE}" sibTransId="{518D5CCB-CF97-4BB7-8069-D2CF53C67AB5}"/>
    <dgm:cxn modelId="{53C26C7B-9B02-4CE7-9108-2070553D8FD6}" srcId="{39D84516-4598-43A5-9A2E-6B430FBF84D4}" destId="{33152C8A-99D1-472C-A338-899D95C71963}" srcOrd="5" destOrd="0" parTransId="{FEE3543C-D1EE-401D-AA83-73364AA1551C}" sibTransId="{221829C2-5470-4E11-B8F0-0831391E4C10}"/>
    <dgm:cxn modelId="{9F4E19D4-637D-4E74-9EC4-C16A2FCE229A}" type="presOf" srcId="{02012BCC-A6AC-490C-A49E-7B26E004C70E}" destId="{976EF233-27DF-4AE1-A543-4DD5C2F93B84}" srcOrd="1" destOrd="0" presId="urn:microsoft.com/office/officeart/2005/8/layout/vProcess5"/>
    <dgm:cxn modelId="{AD11848E-973E-4B62-907E-EFCE89BAF8B6}" type="presOf" srcId="{39D84516-4598-43A5-9A2E-6B430FBF84D4}" destId="{26D9AF58-E9EA-48F8-8652-89B261E438C3}" srcOrd="0" destOrd="0" presId="urn:microsoft.com/office/officeart/2005/8/layout/vProcess5"/>
    <dgm:cxn modelId="{1CFC938A-8F2D-4A5A-8D55-0136DDDC7D05}" srcId="{39D84516-4598-43A5-9A2E-6B430FBF84D4}" destId="{1E75719D-4A13-402C-BD79-C717F497FCDC}" srcOrd="1" destOrd="0" parTransId="{73E417D8-6C32-4AA7-AAB4-0D5258F27820}" sibTransId="{EAC8D0F4-4F2D-4A36-AF1E-5F954669F7BC}"/>
    <dgm:cxn modelId="{803018B1-2167-480D-B782-D4EFBD73AE18}" type="presOf" srcId="{1E75719D-4A13-402C-BD79-C717F497FCDC}" destId="{445BF62E-D496-486B-A689-154E013C3DC6}" srcOrd="0" destOrd="0" presId="urn:microsoft.com/office/officeart/2005/8/layout/vProcess5"/>
    <dgm:cxn modelId="{6E3A3A6A-B45E-462B-82B6-CB36B5FF4A45}" srcId="{39D84516-4598-43A5-9A2E-6B430FBF84D4}" destId="{D8DCE74D-906A-401C-BB4A-0B82C11D17A4}" srcOrd="3" destOrd="0" parTransId="{906A8B8A-719A-4391-8DF8-E8C76A1E1E69}" sibTransId="{7732471C-E540-434E-B264-A09F1EDE838D}"/>
    <dgm:cxn modelId="{62F98FEB-41BA-4911-AC06-2A630EB317C1}" srcId="{39D84516-4598-43A5-9A2E-6B430FBF84D4}" destId="{C6875A3C-6D95-46EC-A5AF-B573CC642000}" srcOrd="2" destOrd="0" parTransId="{925E423E-6E5E-4DCC-98C7-EA289A7A884B}" sibTransId="{272E9017-CB58-492C-BAE7-9A1FC0D50920}"/>
    <dgm:cxn modelId="{96125F41-548C-41E6-983F-60749A3CBB78}" srcId="{39D84516-4598-43A5-9A2E-6B430FBF84D4}" destId="{C3451434-EDE1-47AE-A4C1-4685AE347A7D}" srcOrd="4" destOrd="0" parTransId="{5218B9B7-B214-4305-B041-9E72ED0A7129}" sibTransId="{DDA79DCD-DEDB-4595-80B4-C673137D9CFF}"/>
    <dgm:cxn modelId="{723018A1-5528-4676-B7CE-24B68E8CE3A5}" type="presOf" srcId="{518D5CCB-CF97-4BB7-8069-D2CF53C67AB5}" destId="{473A2CF4-C4A1-4ED2-8D38-C11903DF335A}" srcOrd="0" destOrd="0" presId="urn:microsoft.com/office/officeart/2005/8/layout/vProcess5"/>
    <dgm:cxn modelId="{DD3C7F64-6CA3-40BB-BFF2-3652BF2C5E2C}" type="presOf" srcId="{C3451434-EDE1-47AE-A4C1-4685AE347A7D}" destId="{7CF881BF-64E6-4197-93C9-74ABE2D7B692}" srcOrd="1" destOrd="0" presId="urn:microsoft.com/office/officeart/2005/8/layout/vProcess5"/>
    <dgm:cxn modelId="{4D05FABE-A0B4-479B-95CA-5A87C2EE8B44}" type="presOf" srcId="{C3451434-EDE1-47AE-A4C1-4685AE347A7D}" destId="{D126A2A5-6825-40F8-80E9-1FD73D2C596A}" srcOrd="0" destOrd="0" presId="urn:microsoft.com/office/officeart/2005/8/layout/vProcess5"/>
    <dgm:cxn modelId="{B91E525E-4AD6-4FB2-BB29-AAD5C8392A13}" type="presParOf" srcId="{26D9AF58-E9EA-48F8-8652-89B261E438C3}" destId="{D12BECD4-9F4A-4BFB-B006-527E90343546}" srcOrd="0" destOrd="0" presId="urn:microsoft.com/office/officeart/2005/8/layout/vProcess5"/>
    <dgm:cxn modelId="{C1E1E9DD-8B47-4E63-9781-3B44D4AD61D6}" type="presParOf" srcId="{26D9AF58-E9EA-48F8-8652-89B261E438C3}" destId="{30389076-FF19-4F91-8F8A-F90545C8FCF9}" srcOrd="1" destOrd="0" presId="urn:microsoft.com/office/officeart/2005/8/layout/vProcess5"/>
    <dgm:cxn modelId="{EF443AEA-E941-4E93-9496-DD42F4A21464}" type="presParOf" srcId="{26D9AF58-E9EA-48F8-8652-89B261E438C3}" destId="{445BF62E-D496-486B-A689-154E013C3DC6}" srcOrd="2" destOrd="0" presId="urn:microsoft.com/office/officeart/2005/8/layout/vProcess5"/>
    <dgm:cxn modelId="{3AB2465A-B432-4F8A-A701-B739295A40C8}" type="presParOf" srcId="{26D9AF58-E9EA-48F8-8652-89B261E438C3}" destId="{AE1B0DF7-9202-4C9B-A9D7-E7E843D10084}" srcOrd="3" destOrd="0" presId="urn:microsoft.com/office/officeart/2005/8/layout/vProcess5"/>
    <dgm:cxn modelId="{D928E219-685E-4663-8AA2-B1F07944E072}" type="presParOf" srcId="{26D9AF58-E9EA-48F8-8652-89B261E438C3}" destId="{9372C4F6-76E7-45D8-AB31-18989334E929}" srcOrd="4" destOrd="0" presId="urn:microsoft.com/office/officeart/2005/8/layout/vProcess5"/>
    <dgm:cxn modelId="{C8A59BC3-8505-4F95-84E7-CBE7E0AC1D80}" type="presParOf" srcId="{26D9AF58-E9EA-48F8-8652-89B261E438C3}" destId="{D126A2A5-6825-40F8-80E9-1FD73D2C596A}" srcOrd="5" destOrd="0" presId="urn:microsoft.com/office/officeart/2005/8/layout/vProcess5"/>
    <dgm:cxn modelId="{D39B89BA-6C7E-479C-ADD0-EC5BC558542A}" type="presParOf" srcId="{26D9AF58-E9EA-48F8-8652-89B261E438C3}" destId="{473A2CF4-C4A1-4ED2-8D38-C11903DF335A}" srcOrd="6" destOrd="0" presId="urn:microsoft.com/office/officeart/2005/8/layout/vProcess5"/>
    <dgm:cxn modelId="{650992E1-A9B4-41EF-87F6-890F3E0B5CA3}" type="presParOf" srcId="{26D9AF58-E9EA-48F8-8652-89B261E438C3}" destId="{8495D399-D545-42D5-8C03-9046829425A6}" srcOrd="7" destOrd="0" presId="urn:microsoft.com/office/officeart/2005/8/layout/vProcess5"/>
    <dgm:cxn modelId="{215F72CB-5DFF-4B40-891C-969D40ABC684}" type="presParOf" srcId="{26D9AF58-E9EA-48F8-8652-89B261E438C3}" destId="{58ACBE05-923B-4CFB-B1D3-98DFCC77ED63}" srcOrd="8" destOrd="0" presId="urn:microsoft.com/office/officeart/2005/8/layout/vProcess5"/>
    <dgm:cxn modelId="{4187F0DD-ACA3-418A-999F-33EFDBBE6F5D}" type="presParOf" srcId="{26D9AF58-E9EA-48F8-8652-89B261E438C3}" destId="{E2044460-3CD7-40E9-BC52-FC8233DAC97A}" srcOrd="9" destOrd="0" presId="urn:microsoft.com/office/officeart/2005/8/layout/vProcess5"/>
    <dgm:cxn modelId="{18F5EB87-20A6-408E-9739-EAD415585081}" type="presParOf" srcId="{26D9AF58-E9EA-48F8-8652-89B261E438C3}" destId="{976EF233-27DF-4AE1-A543-4DD5C2F93B84}" srcOrd="10" destOrd="0" presId="urn:microsoft.com/office/officeart/2005/8/layout/vProcess5"/>
    <dgm:cxn modelId="{1C764801-33BD-4457-953D-2A751F12B825}" type="presParOf" srcId="{26D9AF58-E9EA-48F8-8652-89B261E438C3}" destId="{94EDCFE5-ED45-48E4-9C41-DDCA2DE6863E}" srcOrd="11" destOrd="0" presId="urn:microsoft.com/office/officeart/2005/8/layout/vProcess5"/>
    <dgm:cxn modelId="{D39A78EE-9C1D-4ECE-AC43-B345EFE5B83D}" type="presParOf" srcId="{26D9AF58-E9EA-48F8-8652-89B261E438C3}" destId="{F0EBCA8F-BF82-4D16-B073-7145A68D2CE0}" srcOrd="12" destOrd="0" presId="urn:microsoft.com/office/officeart/2005/8/layout/vProcess5"/>
    <dgm:cxn modelId="{59FC32BE-6868-47A1-81A6-E2D9822EFB94}" type="presParOf" srcId="{26D9AF58-E9EA-48F8-8652-89B261E438C3}" destId="{AACD405E-5972-4C55-9DE1-4CE3829B5083}" srcOrd="13" destOrd="0" presId="urn:microsoft.com/office/officeart/2005/8/layout/vProcess5"/>
    <dgm:cxn modelId="{B411B90A-597E-4218-9315-9EFC1939283D}" type="presParOf" srcId="{26D9AF58-E9EA-48F8-8652-89B261E438C3}" destId="{7CF881BF-64E6-4197-93C9-74ABE2D7B69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4109A22-E016-412F-8725-65062D0B9B6B}" type="doc">
      <dgm:prSet loTypeId="urn:microsoft.com/office/officeart/2005/8/layout/chevron1" loCatId="process" qsTypeId="urn:microsoft.com/office/officeart/2005/8/quickstyle/3d3" qsCatId="3D" csTypeId="urn:microsoft.com/office/officeart/2005/8/colors/accent1_2" csCatId="accent1" phldr="1"/>
      <dgm:spPr/>
    </dgm:pt>
    <dgm:pt modelId="{14ACCE34-41A7-45D8-A145-B06FF694908C}">
      <dgm:prSet phldrT="[Texto]" custT="1"/>
      <dgm:spPr/>
      <dgm:t>
        <a:bodyPr/>
        <a:lstStyle/>
        <a:p>
          <a:r>
            <a:rPr lang="es-EC" sz="2400" dirty="0" smtClean="0"/>
            <a:t>Método Taguchi</a:t>
          </a:r>
          <a:endParaRPr lang="es-EC" sz="2400" dirty="0"/>
        </a:p>
      </dgm:t>
    </dgm:pt>
    <dgm:pt modelId="{92519D78-7769-4E29-A2E5-6AD58171D727}" type="parTrans" cxnId="{E9333DD5-BEA4-47E2-B845-39069685610F}">
      <dgm:prSet/>
      <dgm:spPr/>
      <dgm:t>
        <a:bodyPr/>
        <a:lstStyle/>
        <a:p>
          <a:endParaRPr lang="es-EC"/>
        </a:p>
      </dgm:t>
    </dgm:pt>
    <dgm:pt modelId="{A0EF287A-9364-4989-B413-FD39340D95E2}" type="sibTrans" cxnId="{E9333DD5-BEA4-47E2-B845-39069685610F}">
      <dgm:prSet/>
      <dgm:spPr/>
      <dgm:t>
        <a:bodyPr/>
        <a:lstStyle/>
        <a:p>
          <a:endParaRPr lang="es-EC"/>
        </a:p>
      </dgm:t>
    </dgm:pt>
    <dgm:pt modelId="{9D2B4E16-9FB2-442A-B532-7388033B9994}">
      <dgm:prSet phldrT="[Texto]" custT="1"/>
      <dgm:spPr/>
      <dgm:t>
        <a:bodyPr/>
        <a:lstStyle/>
        <a:p>
          <a:r>
            <a:rPr lang="es-EC" sz="2400" dirty="0" smtClean="0"/>
            <a:t>Investiga como parámetros</a:t>
          </a:r>
          <a:endParaRPr lang="es-EC" sz="2400" dirty="0"/>
        </a:p>
      </dgm:t>
    </dgm:pt>
    <dgm:pt modelId="{A396CC7A-3346-439B-8A4F-C7F500343F11}" type="parTrans" cxnId="{07F344E1-C364-414E-AFB6-AD1B36C70407}">
      <dgm:prSet/>
      <dgm:spPr/>
      <dgm:t>
        <a:bodyPr/>
        <a:lstStyle/>
        <a:p>
          <a:endParaRPr lang="es-EC"/>
        </a:p>
      </dgm:t>
    </dgm:pt>
    <dgm:pt modelId="{1AA20B0F-8B50-484F-A4C7-00D94FE95F29}" type="sibTrans" cxnId="{07F344E1-C364-414E-AFB6-AD1B36C70407}">
      <dgm:prSet/>
      <dgm:spPr/>
      <dgm:t>
        <a:bodyPr/>
        <a:lstStyle/>
        <a:p>
          <a:endParaRPr lang="es-EC"/>
        </a:p>
      </dgm:t>
    </dgm:pt>
    <dgm:pt modelId="{D9A4ACD5-4D10-4C33-A806-740EEE86747D}">
      <dgm:prSet phldrT="[Texto]" custT="1"/>
      <dgm:spPr/>
      <dgm:t>
        <a:bodyPr/>
        <a:lstStyle/>
        <a:p>
          <a:r>
            <a:rPr lang="es-EC" sz="2400" dirty="0" smtClean="0"/>
            <a:t>Afectan en el desempeño de un proceso</a:t>
          </a:r>
          <a:endParaRPr lang="es-EC" sz="2400" dirty="0"/>
        </a:p>
      </dgm:t>
    </dgm:pt>
    <dgm:pt modelId="{1EDB2013-7F9E-4500-A926-5F391D50DFFB}" type="parTrans" cxnId="{AF0FC224-2782-4B4A-AF69-1308141528E4}">
      <dgm:prSet/>
      <dgm:spPr/>
      <dgm:t>
        <a:bodyPr/>
        <a:lstStyle/>
        <a:p>
          <a:endParaRPr lang="es-EC"/>
        </a:p>
      </dgm:t>
    </dgm:pt>
    <dgm:pt modelId="{47D6F0DB-EC56-4A89-9147-281AEF2C40E5}" type="sibTrans" cxnId="{AF0FC224-2782-4B4A-AF69-1308141528E4}">
      <dgm:prSet/>
      <dgm:spPr/>
      <dgm:t>
        <a:bodyPr/>
        <a:lstStyle/>
        <a:p>
          <a:endParaRPr lang="es-EC"/>
        </a:p>
      </dgm:t>
    </dgm:pt>
    <dgm:pt modelId="{2DA819A5-CF55-43C1-8EBE-B5D0284CFBFF}" type="pres">
      <dgm:prSet presAssocID="{64109A22-E016-412F-8725-65062D0B9B6B}" presName="Name0" presStyleCnt="0">
        <dgm:presLayoutVars>
          <dgm:dir/>
          <dgm:animLvl val="lvl"/>
          <dgm:resizeHandles val="exact"/>
        </dgm:presLayoutVars>
      </dgm:prSet>
      <dgm:spPr/>
    </dgm:pt>
    <dgm:pt modelId="{EE1493D6-B9F9-4076-B9C7-EA279C904CD8}" type="pres">
      <dgm:prSet presAssocID="{14ACCE34-41A7-45D8-A145-B06FF694908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CE9CA08-398C-4E16-B260-BF4ACD0D2A83}" type="pres">
      <dgm:prSet presAssocID="{A0EF287A-9364-4989-B413-FD39340D95E2}" presName="parTxOnlySpace" presStyleCnt="0"/>
      <dgm:spPr/>
    </dgm:pt>
    <dgm:pt modelId="{0E4FD941-3C2C-4BF6-8445-538D16123926}" type="pres">
      <dgm:prSet presAssocID="{9D2B4E16-9FB2-442A-B532-7388033B999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AF4714-D1EC-4C34-B7E6-8BD8EF4E1A46}" type="pres">
      <dgm:prSet presAssocID="{1AA20B0F-8B50-484F-A4C7-00D94FE95F29}" presName="parTxOnlySpace" presStyleCnt="0"/>
      <dgm:spPr/>
    </dgm:pt>
    <dgm:pt modelId="{AC448169-C283-486F-BE6A-822C6F625ECB}" type="pres">
      <dgm:prSet presAssocID="{D9A4ACD5-4D10-4C33-A806-740EEE86747D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7F344E1-C364-414E-AFB6-AD1B36C70407}" srcId="{64109A22-E016-412F-8725-65062D0B9B6B}" destId="{9D2B4E16-9FB2-442A-B532-7388033B9994}" srcOrd="1" destOrd="0" parTransId="{A396CC7A-3346-439B-8A4F-C7F500343F11}" sibTransId="{1AA20B0F-8B50-484F-A4C7-00D94FE95F29}"/>
    <dgm:cxn modelId="{AF0FC224-2782-4B4A-AF69-1308141528E4}" srcId="{64109A22-E016-412F-8725-65062D0B9B6B}" destId="{D9A4ACD5-4D10-4C33-A806-740EEE86747D}" srcOrd="2" destOrd="0" parTransId="{1EDB2013-7F9E-4500-A926-5F391D50DFFB}" sibTransId="{47D6F0DB-EC56-4A89-9147-281AEF2C40E5}"/>
    <dgm:cxn modelId="{E9333DD5-BEA4-47E2-B845-39069685610F}" srcId="{64109A22-E016-412F-8725-65062D0B9B6B}" destId="{14ACCE34-41A7-45D8-A145-B06FF694908C}" srcOrd="0" destOrd="0" parTransId="{92519D78-7769-4E29-A2E5-6AD58171D727}" sibTransId="{A0EF287A-9364-4989-B413-FD39340D95E2}"/>
    <dgm:cxn modelId="{EC1F8811-A524-4D72-AB69-00E2447E0BA1}" type="presOf" srcId="{64109A22-E016-412F-8725-65062D0B9B6B}" destId="{2DA819A5-CF55-43C1-8EBE-B5D0284CFBFF}" srcOrd="0" destOrd="0" presId="urn:microsoft.com/office/officeart/2005/8/layout/chevron1"/>
    <dgm:cxn modelId="{72615DBE-D61C-496B-80B7-EC1A460A98AC}" type="presOf" srcId="{D9A4ACD5-4D10-4C33-A806-740EEE86747D}" destId="{AC448169-C283-486F-BE6A-822C6F625ECB}" srcOrd="0" destOrd="0" presId="urn:microsoft.com/office/officeart/2005/8/layout/chevron1"/>
    <dgm:cxn modelId="{F5400CC2-E734-49D1-B34D-7B9DE1CAB3CF}" type="presOf" srcId="{14ACCE34-41A7-45D8-A145-B06FF694908C}" destId="{EE1493D6-B9F9-4076-B9C7-EA279C904CD8}" srcOrd="0" destOrd="0" presId="urn:microsoft.com/office/officeart/2005/8/layout/chevron1"/>
    <dgm:cxn modelId="{7AFE789E-7BB0-4360-B2A9-6792A06E70CB}" type="presOf" srcId="{9D2B4E16-9FB2-442A-B532-7388033B9994}" destId="{0E4FD941-3C2C-4BF6-8445-538D16123926}" srcOrd="0" destOrd="0" presId="urn:microsoft.com/office/officeart/2005/8/layout/chevron1"/>
    <dgm:cxn modelId="{5AE18659-8B79-4AE1-9685-E60E96EE8E61}" type="presParOf" srcId="{2DA819A5-CF55-43C1-8EBE-B5D0284CFBFF}" destId="{EE1493D6-B9F9-4076-B9C7-EA279C904CD8}" srcOrd="0" destOrd="0" presId="urn:microsoft.com/office/officeart/2005/8/layout/chevron1"/>
    <dgm:cxn modelId="{18C01328-5EAB-4D5F-9A46-E3D232B250FE}" type="presParOf" srcId="{2DA819A5-CF55-43C1-8EBE-B5D0284CFBFF}" destId="{ECE9CA08-398C-4E16-B260-BF4ACD0D2A83}" srcOrd="1" destOrd="0" presId="urn:microsoft.com/office/officeart/2005/8/layout/chevron1"/>
    <dgm:cxn modelId="{D172EC5E-5911-4C8B-93CF-305F0B10CB7B}" type="presParOf" srcId="{2DA819A5-CF55-43C1-8EBE-B5D0284CFBFF}" destId="{0E4FD941-3C2C-4BF6-8445-538D16123926}" srcOrd="2" destOrd="0" presId="urn:microsoft.com/office/officeart/2005/8/layout/chevron1"/>
    <dgm:cxn modelId="{232B4C2F-F75D-49D3-B9DC-AC90516BAF15}" type="presParOf" srcId="{2DA819A5-CF55-43C1-8EBE-B5D0284CFBFF}" destId="{21AF4714-D1EC-4C34-B7E6-8BD8EF4E1A46}" srcOrd="3" destOrd="0" presId="urn:microsoft.com/office/officeart/2005/8/layout/chevron1"/>
    <dgm:cxn modelId="{3A5F8CC7-8316-4B29-995B-E1D2196F4866}" type="presParOf" srcId="{2DA819A5-CF55-43C1-8EBE-B5D0284CFBFF}" destId="{AC448169-C283-486F-BE6A-822C6F625ECB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06EEBD5-24E8-4531-8C97-A383EB683629}" type="doc">
      <dgm:prSet loTypeId="urn:microsoft.com/office/officeart/2005/8/layout/vProcess5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s-EC"/>
        </a:p>
      </dgm:t>
    </dgm:pt>
    <dgm:pt modelId="{BCD54A6A-7E30-4AB4-B84D-F950C76C856B}">
      <dgm:prSet phldrT="[Texto]"/>
      <dgm:spPr/>
      <dgm:t>
        <a:bodyPr/>
        <a:lstStyle/>
        <a:p>
          <a:r>
            <a:rPr lang="es-EC" dirty="0" smtClean="0"/>
            <a:t>Material</a:t>
          </a:r>
          <a:endParaRPr lang="es-EC" dirty="0"/>
        </a:p>
      </dgm:t>
    </dgm:pt>
    <dgm:pt modelId="{7D162541-4C4C-4D58-9AB6-5F8B8FACC736}" type="parTrans" cxnId="{52B4A974-8476-47F5-877C-6C932F12EAC7}">
      <dgm:prSet/>
      <dgm:spPr/>
      <dgm:t>
        <a:bodyPr/>
        <a:lstStyle/>
        <a:p>
          <a:endParaRPr lang="es-EC"/>
        </a:p>
      </dgm:t>
    </dgm:pt>
    <dgm:pt modelId="{7F4AEDAA-8D7A-4889-9580-75CD84CBE01C}" type="sibTrans" cxnId="{52B4A974-8476-47F5-877C-6C932F12EAC7}">
      <dgm:prSet/>
      <dgm:spPr/>
      <dgm:t>
        <a:bodyPr/>
        <a:lstStyle/>
        <a:p>
          <a:endParaRPr lang="es-EC"/>
        </a:p>
      </dgm:t>
    </dgm:pt>
    <dgm:pt modelId="{BCCC4451-5D88-431F-92FF-7B66E3186FCA}">
      <dgm:prSet phldrT="[Texto]"/>
      <dgm:spPr/>
      <dgm:t>
        <a:bodyPr/>
        <a:lstStyle/>
        <a:p>
          <a:r>
            <a:rPr lang="es-EC" dirty="0" smtClean="0"/>
            <a:t>Especificaciones </a:t>
          </a:r>
          <a:endParaRPr lang="es-EC" dirty="0"/>
        </a:p>
      </dgm:t>
    </dgm:pt>
    <dgm:pt modelId="{7DA47ACA-87F5-492F-B2F6-F7E40880F1C4}" type="parTrans" cxnId="{453E7750-5284-4118-99D0-B9AA46D5E00D}">
      <dgm:prSet/>
      <dgm:spPr/>
      <dgm:t>
        <a:bodyPr/>
        <a:lstStyle/>
        <a:p>
          <a:endParaRPr lang="es-EC"/>
        </a:p>
      </dgm:t>
    </dgm:pt>
    <dgm:pt modelId="{FB6722AB-0FA8-409D-BA28-0117EFBA35D4}" type="sibTrans" cxnId="{453E7750-5284-4118-99D0-B9AA46D5E00D}">
      <dgm:prSet/>
      <dgm:spPr/>
      <dgm:t>
        <a:bodyPr/>
        <a:lstStyle/>
        <a:p>
          <a:endParaRPr lang="es-EC"/>
        </a:p>
      </dgm:t>
    </dgm:pt>
    <dgm:pt modelId="{47F90E40-A14E-4C86-A3B8-018B80E3BF93}">
      <dgm:prSet phldrT="[Texto]"/>
      <dgm:spPr/>
      <dgm:t>
        <a:bodyPr/>
        <a:lstStyle/>
        <a:p>
          <a:r>
            <a:rPr lang="es-EC" dirty="0" smtClean="0"/>
            <a:t>Vida de la herramienta</a:t>
          </a:r>
          <a:endParaRPr lang="es-EC" dirty="0"/>
        </a:p>
      </dgm:t>
    </dgm:pt>
    <dgm:pt modelId="{1EFAE936-9C90-4809-A3E4-38583AB26B38}" type="parTrans" cxnId="{949B786B-5441-43F3-88D5-C3E762496BEE}">
      <dgm:prSet/>
      <dgm:spPr/>
      <dgm:t>
        <a:bodyPr/>
        <a:lstStyle/>
        <a:p>
          <a:endParaRPr lang="es-EC"/>
        </a:p>
      </dgm:t>
    </dgm:pt>
    <dgm:pt modelId="{E635452B-0E4E-49AC-A475-9D978F48BA53}" type="sibTrans" cxnId="{949B786B-5441-43F3-88D5-C3E762496BEE}">
      <dgm:prSet/>
      <dgm:spPr/>
      <dgm:t>
        <a:bodyPr/>
        <a:lstStyle/>
        <a:p>
          <a:endParaRPr lang="es-EC"/>
        </a:p>
      </dgm:t>
    </dgm:pt>
    <dgm:pt modelId="{C0343246-914E-4AAD-B97A-FE9648DE3885}">
      <dgm:prSet phldrT="[Texto]"/>
      <dgm:spPr/>
      <dgm:t>
        <a:bodyPr/>
        <a:lstStyle/>
        <a:p>
          <a:r>
            <a:rPr lang="es-EC" dirty="0" smtClean="0"/>
            <a:t>Acabado de superficie</a:t>
          </a:r>
          <a:endParaRPr lang="es-EC" dirty="0"/>
        </a:p>
      </dgm:t>
    </dgm:pt>
    <dgm:pt modelId="{D664D984-A6B1-4586-AEBE-616493C7D6B2}" type="parTrans" cxnId="{55D8660D-30A9-40B7-B705-4A1959DDC628}">
      <dgm:prSet/>
      <dgm:spPr/>
      <dgm:t>
        <a:bodyPr/>
        <a:lstStyle/>
        <a:p>
          <a:endParaRPr lang="es-EC"/>
        </a:p>
      </dgm:t>
    </dgm:pt>
    <dgm:pt modelId="{04BAAE1B-5769-462D-B7BF-EAE376FD52DE}" type="sibTrans" cxnId="{55D8660D-30A9-40B7-B705-4A1959DDC628}">
      <dgm:prSet/>
      <dgm:spPr/>
      <dgm:t>
        <a:bodyPr/>
        <a:lstStyle/>
        <a:p>
          <a:endParaRPr lang="es-EC"/>
        </a:p>
      </dgm:t>
    </dgm:pt>
    <dgm:pt modelId="{189850F3-D40B-45F4-843C-63FBE68A25EF}" type="pres">
      <dgm:prSet presAssocID="{306EEBD5-24E8-4531-8C97-A383EB68362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862FAEE-296C-4BD5-BCEC-8A597AE67CEC}" type="pres">
      <dgm:prSet presAssocID="{306EEBD5-24E8-4531-8C97-A383EB683629}" presName="dummyMaxCanvas" presStyleCnt="0">
        <dgm:presLayoutVars/>
      </dgm:prSet>
      <dgm:spPr/>
    </dgm:pt>
    <dgm:pt modelId="{DCA699A8-EC91-4F63-A717-979247A3485D}" type="pres">
      <dgm:prSet presAssocID="{306EEBD5-24E8-4531-8C97-A383EB683629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2D197B-501F-4CD1-93EE-2E317551C95F}" type="pres">
      <dgm:prSet presAssocID="{306EEBD5-24E8-4531-8C97-A383EB683629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6EBAA17-BC33-4FD1-A8A4-3EAE01BD4180}" type="pres">
      <dgm:prSet presAssocID="{306EEBD5-24E8-4531-8C97-A383EB683629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DD6EAA-63B5-4568-9302-2DFE276F191D}" type="pres">
      <dgm:prSet presAssocID="{306EEBD5-24E8-4531-8C97-A383EB683629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615539-9C96-4896-A607-B6611D2761DF}" type="pres">
      <dgm:prSet presAssocID="{306EEBD5-24E8-4531-8C97-A383EB683629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9F72AF0-023E-44AE-B82A-4EA7D807F020}" type="pres">
      <dgm:prSet presAssocID="{306EEBD5-24E8-4531-8C97-A383EB683629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87BDA3-6857-480A-B631-81C1E0D71FD1}" type="pres">
      <dgm:prSet presAssocID="{306EEBD5-24E8-4531-8C97-A383EB683629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5210359-D3DB-4DE0-A81D-58499C4A79BC}" type="pres">
      <dgm:prSet presAssocID="{306EEBD5-24E8-4531-8C97-A383EB683629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589C10-9ADB-42B4-8BB8-272C045E2092}" type="pres">
      <dgm:prSet presAssocID="{306EEBD5-24E8-4531-8C97-A383EB683629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24D9C9-7059-42A7-8A1A-C517EFB240EC}" type="pres">
      <dgm:prSet presAssocID="{306EEBD5-24E8-4531-8C97-A383EB683629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D01C10-7447-472C-AB58-924FFDAF5B93}" type="pres">
      <dgm:prSet presAssocID="{306EEBD5-24E8-4531-8C97-A383EB683629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2C8E07F-2595-431B-B5E0-B6D67C9A71CD}" type="presOf" srcId="{47F90E40-A14E-4C86-A3B8-018B80E3BF93}" destId="{F324D9C9-7059-42A7-8A1A-C517EFB240EC}" srcOrd="1" destOrd="0" presId="urn:microsoft.com/office/officeart/2005/8/layout/vProcess5"/>
    <dgm:cxn modelId="{E73A0B33-8F9C-484C-9110-8AB252139F8F}" type="presOf" srcId="{BCCC4451-5D88-431F-92FF-7B66E3186FCA}" destId="{45589C10-9ADB-42B4-8BB8-272C045E2092}" srcOrd="1" destOrd="0" presId="urn:microsoft.com/office/officeart/2005/8/layout/vProcess5"/>
    <dgm:cxn modelId="{DA3EF0DF-D5C1-4FE0-BE6E-5537705EADB5}" type="presOf" srcId="{BCCC4451-5D88-431F-92FF-7B66E3186FCA}" destId="{3D2D197B-501F-4CD1-93EE-2E317551C95F}" srcOrd="0" destOrd="0" presId="urn:microsoft.com/office/officeart/2005/8/layout/vProcess5"/>
    <dgm:cxn modelId="{453E7750-5284-4118-99D0-B9AA46D5E00D}" srcId="{306EEBD5-24E8-4531-8C97-A383EB683629}" destId="{BCCC4451-5D88-431F-92FF-7B66E3186FCA}" srcOrd="1" destOrd="0" parTransId="{7DA47ACA-87F5-492F-B2F6-F7E40880F1C4}" sibTransId="{FB6722AB-0FA8-409D-BA28-0117EFBA35D4}"/>
    <dgm:cxn modelId="{52B4A974-8476-47F5-877C-6C932F12EAC7}" srcId="{306EEBD5-24E8-4531-8C97-A383EB683629}" destId="{BCD54A6A-7E30-4AB4-B84D-F950C76C856B}" srcOrd="0" destOrd="0" parTransId="{7D162541-4C4C-4D58-9AB6-5F8B8FACC736}" sibTransId="{7F4AEDAA-8D7A-4889-9580-75CD84CBE01C}"/>
    <dgm:cxn modelId="{78ECDFDE-14E8-420C-9465-A2F1F6FB4D53}" type="presOf" srcId="{47F90E40-A14E-4C86-A3B8-018B80E3BF93}" destId="{C6EBAA17-BC33-4FD1-A8A4-3EAE01BD4180}" srcOrd="0" destOrd="0" presId="urn:microsoft.com/office/officeart/2005/8/layout/vProcess5"/>
    <dgm:cxn modelId="{17134FFF-DA2D-4951-A17B-A9A32F4D3587}" type="presOf" srcId="{BCD54A6A-7E30-4AB4-B84D-F950C76C856B}" destId="{DCA699A8-EC91-4F63-A717-979247A3485D}" srcOrd="0" destOrd="0" presId="urn:microsoft.com/office/officeart/2005/8/layout/vProcess5"/>
    <dgm:cxn modelId="{86AAB690-BBAF-4EB7-9B21-7C77263770F0}" type="presOf" srcId="{306EEBD5-24E8-4531-8C97-A383EB683629}" destId="{189850F3-D40B-45F4-843C-63FBE68A25EF}" srcOrd="0" destOrd="0" presId="urn:microsoft.com/office/officeart/2005/8/layout/vProcess5"/>
    <dgm:cxn modelId="{A54414DB-3821-4603-9B8F-4C405C1D5D01}" type="presOf" srcId="{C0343246-914E-4AAD-B97A-FE9648DE3885}" destId="{BADD6EAA-63B5-4568-9302-2DFE276F191D}" srcOrd="0" destOrd="0" presId="urn:microsoft.com/office/officeart/2005/8/layout/vProcess5"/>
    <dgm:cxn modelId="{949B786B-5441-43F3-88D5-C3E762496BEE}" srcId="{306EEBD5-24E8-4531-8C97-A383EB683629}" destId="{47F90E40-A14E-4C86-A3B8-018B80E3BF93}" srcOrd="2" destOrd="0" parTransId="{1EFAE936-9C90-4809-A3E4-38583AB26B38}" sibTransId="{E635452B-0E4E-49AC-A475-9D978F48BA53}"/>
    <dgm:cxn modelId="{32288396-722B-47E1-99C0-1D3DD0D7CE0B}" type="presOf" srcId="{C0343246-914E-4AAD-B97A-FE9648DE3885}" destId="{64D01C10-7447-472C-AB58-924FFDAF5B93}" srcOrd="1" destOrd="0" presId="urn:microsoft.com/office/officeart/2005/8/layout/vProcess5"/>
    <dgm:cxn modelId="{D7D6D320-7C2E-4A77-AF0F-3D1043733E5D}" type="presOf" srcId="{7F4AEDAA-8D7A-4889-9580-75CD84CBE01C}" destId="{AB615539-9C96-4896-A607-B6611D2761DF}" srcOrd="0" destOrd="0" presId="urn:microsoft.com/office/officeart/2005/8/layout/vProcess5"/>
    <dgm:cxn modelId="{6284CCB8-B62A-4F69-9815-09370FC06D6D}" type="presOf" srcId="{BCD54A6A-7E30-4AB4-B84D-F950C76C856B}" destId="{F5210359-D3DB-4DE0-A81D-58499C4A79BC}" srcOrd="1" destOrd="0" presId="urn:microsoft.com/office/officeart/2005/8/layout/vProcess5"/>
    <dgm:cxn modelId="{55D8660D-30A9-40B7-B705-4A1959DDC628}" srcId="{306EEBD5-24E8-4531-8C97-A383EB683629}" destId="{C0343246-914E-4AAD-B97A-FE9648DE3885}" srcOrd="3" destOrd="0" parTransId="{D664D984-A6B1-4586-AEBE-616493C7D6B2}" sibTransId="{04BAAE1B-5769-462D-B7BF-EAE376FD52DE}"/>
    <dgm:cxn modelId="{CB07493C-8E5D-4B3B-A89A-B966B1646AF9}" type="presOf" srcId="{FB6722AB-0FA8-409D-BA28-0117EFBA35D4}" destId="{69F72AF0-023E-44AE-B82A-4EA7D807F020}" srcOrd="0" destOrd="0" presId="urn:microsoft.com/office/officeart/2005/8/layout/vProcess5"/>
    <dgm:cxn modelId="{D2D0E0AE-B1FA-48A8-A7CD-EC90824174DB}" type="presOf" srcId="{E635452B-0E4E-49AC-A475-9D978F48BA53}" destId="{C987BDA3-6857-480A-B631-81C1E0D71FD1}" srcOrd="0" destOrd="0" presId="urn:microsoft.com/office/officeart/2005/8/layout/vProcess5"/>
    <dgm:cxn modelId="{24B9E80A-4389-4230-9AB8-BD967BDD73C3}" type="presParOf" srcId="{189850F3-D40B-45F4-843C-63FBE68A25EF}" destId="{6862FAEE-296C-4BD5-BCEC-8A597AE67CEC}" srcOrd="0" destOrd="0" presId="urn:microsoft.com/office/officeart/2005/8/layout/vProcess5"/>
    <dgm:cxn modelId="{D6FEAF3B-4BB3-4F90-A6BE-FAAD9969F9F1}" type="presParOf" srcId="{189850F3-D40B-45F4-843C-63FBE68A25EF}" destId="{DCA699A8-EC91-4F63-A717-979247A3485D}" srcOrd="1" destOrd="0" presId="urn:microsoft.com/office/officeart/2005/8/layout/vProcess5"/>
    <dgm:cxn modelId="{379F0415-8D52-4900-8B4E-F995573F0A21}" type="presParOf" srcId="{189850F3-D40B-45F4-843C-63FBE68A25EF}" destId="{3D2D197B-501F-4CD1-93EE-2E317551C95F}" srcOrd="2" destOrd="0" presId="urn:microsoft.com/office/officeart/2005/8/layout/vProcess5"/>
    <dgm:cxn modelId="{B0B7FB15-220D-4541-A80A-04D2199FB015}" type="presParOf" srcId="{189850F3-D40B-45F4-843C-63FBE68A25EF}" destId="{C6EBAA17-BC33-4FD1-A8A4-3EAE01BD4180}" srcOrd="3" destOrd="0" presId="urn:microsoft.com/office/officeart/2005/8/layout/vProcess5"/>
    <dgm:cxn modelId="{FA21C99C-DF86-4A55-B11E-6FDBA29BE4CC}" type="presParOf" srcId="{189850F3-D40B-45F4-843C-63FBE68A25EF}" destId="{BADD6EAA-63B5-4568-9302-2DFE276F191D}" srcOrd="4" destOrd="0" presId="urn:microsoft.com/office/officeart/2005/8/layout/vProcess5"/>
    <dgm:cxn modelId="{1316A423-E1AB-425F-A165-E2DD4C091B89}" type="presParOf" srcId="{189850F3-D40B-45F4-843C-63FBE68A25EF}" destId="{AB615539-9C96-4896-A607-B6611D2761DF}" srcOrd="5" destOrd="0" presId="urn:microsoft.com/office/officeart/2005/8/layout/vProcess5"/>
    <dgm:cxn modelId="{260CF4C6-D2A1-44BA-8EA1-9BFF99BB9333}" type="presParOf" srcId="{189850F3-D40B-45F4-843C-63FBE68A25EF}" destId="{69F72AF0-023E-44AE-B82A-4EA7D807F020}" srcOrd="6" destOrd="0" presId="urn:microsoft.com/office/officeart/2005/8/layout/vProcess5"/>
    <dgm:cxn modelId="{F9582D89-B496-4514-BBE8-DFDAAA420EB1}" type="presParOf" srcId="{189850F3-D40B-45F4-843C-63FBE68A25EF}" destId="{C987BDA3-6857-480A-B631-81C1E0D71FD1}" srcOrd="7" destOrd="0" presId="urn:microsoft.com/office/officeart/2005/8/layout/vProcess5"/>
    <dgm:cxn modelId="{1243BB80-3656-4482-9C58-9A5C81847751}" type="presParOf" srcId="{189850F3-D40B-45F4-843C-63FBE68A25EF}" destId="{F5210359-D3DB-4DE0-A81D-58499C4A79BC}" srcOrd="8" destOrd="0" presId="urn:microsoft.com/office/officeart/2005/8/layout/vProcess5"/>
    <dgm:cxn modelId="{8D34FCD9-5A3D-43B1-AC4C-3E1E8F429E54}" type="presParOf" srcId="{189850F3-D40B-45F4-843C-63FBE68A25EF}" destId="{45589C10-9ADB-42B4-8BB8-272C045E2092}" srcOrd="9" destOrd="0" presId="urn:microsoft.com/office/officeart/2005/8/layout/vProcess5"/>
    <dgm:cxn modelId="{7AA118DF-3A32-4842-9EBC-B2500D4C8019}" type="presParOf" srcId="{189850F3-D40B-45F4-843C-63FBE68A25EF}" destId="{F324D9C9-7059-42A7-8A1A-C517EFB240EC}" srcOrd="10" destOrd="0" presId="urn:microsoft.com/office/officeart/2005/8/layout/vProcess5"/>
    <dgm:cxn modelId="{414840D1-8E03-4404-AC90-4CE24496A9EB}" type="presParOf" srcId="{189850F3-D40B-45F4-843C-63FBE68A25EF}" destId="{64D01C10-7447-472C-AB58-924FFDAF5B9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09C9E6E-7582-48DF-8793-58DE20713CF8}" type="doc">
      <dgm:prSet loTypeId="urn:microsoft.com/office/officeart/2005/8/layout/vProcess5" loCatId="process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es-EC"/>
        </a:p>
      </dgm:t>
    </dgm:pt>
    <dgm:pt modelId="{AC24AB43-96C9-4040-B974-E7251EB0C7AD}">
      <dgm:prSet phldrT="[Texto]" custT="1"/>
      <dgm:spPr/>
      <dgm:t>
        <a:bodyPr/>
        <a:lstStyle/>
        <a:p>
          <a:r>
            <a:rPr lang="es-EC" sz="2400" dirty="0" smtClean="0"/>
            <a:t>Limpieza después del mecanizado</a:t>
          </a:r>
          <a:endParaRPr lang="es-EC" sz="2400" dirty="0"/>
        </a:p>
      </dgm:t>
    </dgm:pt>
    <dgm:pt modelId="{B4335C0B-4B3D-41A1-B20A-7C513ABD64A4}" type="parTrans" cxnId="{4FDCBEBD-FF87-42AF-A1C4-490A260DECBB}">
      <dgm:prSet/>
      <dgm:spPr/>
      <dgm:t>
        <a:bodyPr/>
        <a:lstStyle/>
        <a:p>
          <a:endParaRPr lang="es-EC"/>
        </a:p>
      </dgm:t>
    </dgm:pt>
    <dgm:pt modelId="{4F939DF4-C61E-443C-B97C-8216C021C6CD}" type="sibTrans" cxnId="{4FDCBEBD-FF87-42AF-A1C4-490A260DECBB}">
      <dgm:prSet/>
      <dgm:spPr/>
      <dgm:t>
        <a:bodyPr/>
        <a:lstStyle/>
        <a:p>
          <a:endParaRPr lang="es-EC"/>
        </a:p>
      </dgm:t>
    </dgm:pt>
    <dgm:pt modelId="{F3804766-73BD-403B-8D10-EA2025A06844}">
      <dgm:prSet phldrT="[Texto]" custT="1"/>
      <dgm:spPr/>
      <dgm:t>
        <a:bodyPr/>
        <a:lstStyle/>
        <a:p>
          <a:r>
            <a:rPr lang="es-EC" sz="2400" dirty="0" smtClean="0"/>
            <a:t>Efectos sobre la salud</a:t>
          </a:r>
          <a:endParaRPr lang="es-EC" sz="2400" dirty="0"/>
        </a:p>
      </dgm:t>
    </dgm:pt>
    <dgm:pt modelId="{E5633ECB-440D-491F-B221-1C00ACCC36A3}" type="parTrans" cxnId="{9BFE0BD5-A61C-475E-AD2B-63AAE7CF0302}">
      <dgm:prSet/>
      <dgm:spPr/>
      <dgm:t>
        <a:bodyPr/>
        <a:lstStyle/>
        <a:p>
          <a:endParaRPr lang="es-EC"/>
        </a:p>
      </dgm:t>
    </dgm:pt>
    <dgm:pt modelId="{C35EB26B-B4E3-42D0-A345-EADD49E47E1A}" type="sibTrans" cxnId="{9BFE0BD5-A61C-475E-AD2B-63AAE7CF0302}">
      <dgm:prSet/>
      <dgm:spPr/>
      <dgm:t>
        <a:bodyPr/>
        <a:lstStyle/>
        <a:p>
          <a:endParaRPr lang="es-EC"/>
        </a:p>
      </dgm:t>
    </dgm:pt>
    <dgm:pt modelId="{7FE92F0B-2315-4A46-9502-592E6775F5C7}">
      <dgm:prSet phldrT="[Texto]" custT="1"/>
      <dgm:spPr/>
      <dgm:t>
        <a:bodyPr/>
        <a:lstStyle/>
        <a:p>
          <a:r>
            <a:rPr lang="es-EC" sz="2400" dirty="0" smtClean="0"/>
            <a:t>Seguridad y salud del operador</a:t>
          </a:r>
          <a:endParaRPr lang="es-EC" sz="2400" dirty="0"/>
        </a:p>
      </dgm:t>
    </dgm:pt>
    <dgm:pt modelId="{98B630A2-25BB-47F3-9E1D-C961CCC08EF2}" type="parTrans" cxnId="{2EA134BF-CA2B-49DB-9B80-625D928A4A29}">
      <dgm:prSet/>
      <dgm:spPr/>
      <dgm:t>
        <a:bodyPr/>
        <a:lstStyle/>
        <a:p>
          <a:endParaRPr lang="es-EC"/>
        </a:p>
      </dgm:t>
    </dgm:pt>
    <dgm:pt modelId="{C2F4C554-948C-4026-9354-FF4368346738}" type="sibTrans" cxnId="{2EA134BF-CA2B-49DB-9B80-625D928A4A29}">
      <dgm:prSet/>
      <dgm:spPr/>
      <dgm:t>
        <a:bodyPr/>
        <a:lstStyle/>
        <a:p>
          <a:endParaRPr lang="es-EC"/>
        </a:p>
      </dgm:t>
    </dgm:pt>
    <dgm:pt modelId="{D7440D65-CC0F-4E5A-846E-24A5F3CC6D13}">
      <dgm:prSet phldrT="[Texto]" custT="1"/>
      <dgm:spPr/>
      <dgm:t>
        <a:bodyPr/>
        <a:lstStyle/>
        <a:p>
          <a:r>
            <a:rPr lang="es-EC" sz="2400" dirty="0" smtClean="0"/>
            <a:t>Costo</a:t>
          </a:r>
          <a:endParaRPr lang="es-EC" sz="2400" dirty="0"/>
        </a:p>
      </dgm:t>
    </dgm:pt>
    <dgm:pt modelId="{EC9BC791-3F0E-4414-BDE2-25B98E74469F}" type="parTrans" cxnId="{4E646E07-20B2-45CC-8C60-A99494351C5D}">
      <dgm:prSet/>
      <dgm:spPr/>
      <dgm:t>
        <a:bodyPr/>
        <a:lstStyle/>
        <a:p>
          <a:endParaRPr lang="es-EC"/>
        </a:p>
      </dgm:t>
    </dgm:pt>
    <dgm:pt modelId="{5DC65A77-A5F2-40BB-90BC-860875D277D7}" type="sibTrans" cxnId="{4E646E07-20B2-45CC-8C60-A99494351C5D}">
      <dgm:prSet/>
      <dgm:spPr/>
      <dgm:t>
        <a:bodyPr/>
        <a:lstStyle/>
        <a:p>
          <a:endParaRPr lang="es-EC"/>
        </a:p>
      </dgm:t>
    </dgm:pt>
    <dgm:pt modelId="{93B75BA9-956E-46A8-9CE5-D027641BF25F}" type="pres">
      <dgm:prSet presAssocID="{E09C9E6E-7582-48DF-8793-58DE20713CF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ABF441A-7547-4DF2-9DDD-667F3A9D4716}" type="pres">
      <dgm:prSet presAssocID="{E09C9E6E-7582-48DF-8793-58DE20713CF8}" presName="dummyMaxCanvas" presStyleCnt="0">
        <dgm:presLayoutVars/>
      </dgm:prSet>
      <dgm:spPr/>
    </dgm:pt>
    <dgm:pt modelId="{AA0253F7-FC8D-4E4B-BDF3-07375E53688B}" type="pres">
      <dgm:prSet presAssocID="{E09C9E6E-7582-48DF-8793-58DE20713CF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93FF30-034C-41DD-800C-C70768BB41F7}" type="pres">
      <dgm:prSet presAssocID="{E09C9E6E-7582-48DF-8793-58DE20713CF8}" presName="FourNodes_2" presStyleLbl="node1" presStyleIdx="1" presStyleCnt="4" custLinFactNeighborY="-35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A2AAF5-6D40-491C-96A2-F53573697579}" type="pres">
      <dgm:prSet presAssocID="{E09C9E6E-7582-48DF-8793-58DE20713CF8}" presName="FourNodes_3" presStyleLbl="node1" presStyleIdx="2" presStyleCnt="4" custScaleY="10326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CCD845-1C91-4E1C-83FB-93126CE036E2}" type="pres">
      <dgm:prSet presAssocID="{E09C9E6E-7582-48DF-8793-58DE20713CF8}" presName="FourNodes_4" presStyleLbl="node1" presStyleIdx="3" presStyleCnt="4" custScaleY="767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B1F1AF-4877-474B-A46C-347C9CE29A8B}" type="pres">
      <dgm:prSet presAssocID="{E09C9E6E-7582-48DF-8793-58DE20713CF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834C8F-75FD-4710-9313-088F4A1E8D5D}" type="pres">
      <dgm:prSet presAssocID="{E09C9E6E-7582-48DF-8793-58DE20713CF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220E2B-3D68-4D1E-92BB-15B3D994FAC7}" type="pres">
      <dgm:prSet presAssocID="{E09C9E6E-7582-48DF-8793-58DE20713CF8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16B179-0EE9-4EC2-A97E-276D64A130AD}" type="pres">
      <dgm:prSet presAssocID="{E09C9E6E-7582-48DF-8793-58DE20713CF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3895E7B-8712-482A-A973-8B1C90E33A21}" type="pres">
      <dgm:prSet presAssocID="{E09C9E6E-7582-48DF-8793-58DE20713CF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CB6E8BC-6B6F-424E-AAF1-94BA86C88207}" type="pres">
      <dgm:prSet presAssocID="{E09C9E6E-7582-48DF-8793-58DE20713CF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5B6B550-402B-4494-8547-99A8AB76D7A5}" type="pres">
      <dgm:prSet presAssocID="{E09C9E6E-7582-48DF-8793-58DE20713CF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E79D5B8-CE8F-4ECB-802E-41799F8ECED4}" type="presOf" srcId="{AC24AB43-96C9-4040-B974-E7251EB0C7AD}" destId="{AA0253F7-FC8D-4E4B-BDF3-07375E53688B}" srcOrd="0" destOrd="0" presId="urn:microsoft.com/office/officeart/2005/8/layout/vProcess5"/>
    <dgm:cxn modelId="{9BFE0BD5-A61C-475E-AD2B-63AAE7CF0302}" srcId="{E09C9E6E-7582-48DF-8793-58DE20713CF8}" destId="{F3804766-73BD-403B-8D10-EA2025A06844}" srcOrd="1" destOrd="0" parTransId="{E5633ECB-440D-491F-B221-1C00ACCC36A3}" sibTransId="{C35EB26B-B4E3-42D0-A345-EADD49E47E1A}"/>
    <dgm:cxn modelId="{E50BEF7E-9183-4DDB-A61B-822714135492}" type="presOf" srcId="{C35EB26B-B4E3-42D0-A345-EADD49E47E1A}" destId="{3B834C8F-75FD-4710-9313-088F4A1E8D5D}" srcOrd="0" destOrd="0" presId="urn:microsoft.com/office/officeart/2005/8/layout/vProcess5"/>
    <dgm:cxn modelId="{8F845213-C022-4009-B40C-C45B8CE9900F}" type="presOf" srcId="{D7440D65-CC0F-4E5A-846E-24A5F3CC6D13}" destId="{75B6B550-402B-4494-8547-99A8AB76D7A5}" srcOrd="1" destOrd="0" presId="urn:microsoft.com/office/officeart/2005/8/layout/vProcess5"/>
    <dgm:cxn modelId="{4FDCBEBD-FF87-42AF-A1C4-490A260DECBB}" srcId="{E09C9E6E-7582-48DF-8793-58DE20713CF8}" destId="{AC24AB43-96C9-4040-B974-E7251EB0C7AD}" srcOrd="0" destOrd="0" parTransId="{B4335C0B-4B3D-41A1-B20A-7C513ABD64A4}" sibTransId="{4F939DF4-C61E-443C-B97C-8216C021C6CD}"/>
    <dgm:cxn modelId="{2E3A7DE7-AE83-4A22-B40E-BDAA2ED4A005}" type="presOf" srcId="{F3804766-73BD-403B-8D10-EA2025A06844}" destId="{C3895E7B-8712-482A-A973-8B1C90E33A21}" srcOrd="1" destOrd="0" presId="urn:microsoft.com/office/officeart/2005/8/layout/vProcess5"/>
    <dgm:cxn modelId="{2EA134BF-CA2B-49DB-9B80-625D928A4A29}" srcId="{E09C9E6E-7582-48DF-8793-58DE20713CF8}" destId="{7FE92F0B-2315-4A46-9502-592E6775F5C7}" srcOrd="2" destOrd="0" parTransId="{98B630A2-25BB-47F3-9E1D-C961CCC08EF2}" sibTransId="{C2F4C554-948C-4026-9354-FF4368346738}"/>
    <dgm:cxn modelId="{D420F25F-8C9F-404F-A66E-3C6324008C00}" type="presOf" srcId="{4F939DF4-C61E-443C-B97C-8216C021C6CD}" destId="{91B1F1AF-4877-474B-A46C-347C9CE29A8B}" srcOrd="0" destOrd="0" presId="urn:microsoft.com/office/officeart/2005/8/layout/vProcess5"/>
    <dgm:cxn modelId="{50FAEC06-F1C8-4C67-9D19-5A0CB52B8D28}" type="presOf" srcId="{C2F4C554-948C-4026-9354-FF4368346738}" destId="{C2220E2B-3D68-4D1E-92BB-15B3D994FAC7}" srcOrd="0" destOrd="0" presId="urn:microsoft.com/office/officeart/2005/8/layout/vProcess5"/>
    <dgm:cxn modelId="{CE10115F-89ED-49AE-A672-C571D0F4F3A0}" type="presOf" srcId="{D7440D65-CC0F-4E5A-846E-24A5F3CC6D13}" destId="{4DCCD845-1C91-4E1C-83FB-93126CE036E2}" srcOrd="0" destOrd="0" presId="urn:microsoft.com/office/officeart/2005/8/layout/vProcess5"/>
    <dgm:cxn modelId="{C4063B8C-44AC-4A5B-A834-BF5013957A71}" type="presOf" srcId="{E09C9E6E-7582-48DF-8793-58DE20713CF8}" destId="{93B75BA9-956E-46A8-9CE5-D027641BF25F}" srcOrd="0" destOrd="0" presId="urn:microsoft.com/office/officeart/2005/8/layout/vProcess5"/>
    <dgm:cxn modelId="{DE2163EE-CFEB-4675-8820-8D7A054902C5}" type="presOf" srcId="{7FE92F0B-2315-4A46-9502-592E6775F5C7}" destId="{ACB6E8BC-6B6F-424E-AAF1-94BA86C88207}" srcOrd="1" destOrd="0" presId="urn:microsoft.com/office/officeart/2005/8/layout/vProcess5"/>
    <dgm:cxn modelId="{1C086681-D362-4095-9EC9-9BA16D30C01D}" type="presOf" srcId="{F3804766-73BD-403B-8D10-EA2025A06844}" destId="{A993FF30-034C-41DD-800C-C70768BB41F7}" srcOrd="0" destOrd="0" presId="urn:microsoft.com/office/officeart/2005/8/layout/vProcess5"/>
    <dgm:cxn modelId="{D0CEEAB7-69F9-433B-B12C-D06832EAD644}" type="presOf" srcId="{7FE92F0B-2315-4A46-9502-592E6775F5C7}" destId="{4EA2AAF5-6D40-491C-96A2-F53573697579}" srcOrd="0" destOrd="0" presId="urn:microsoft.com/office/officeart/2005/8/layout/vProcess5"/>
    <dgm:cxn modelId="{4E646E07-20B2-45CC-8C60-A99494351C5D}" srcId="{E09C9E6E-7582-48DF-8793-58DE20713CF8}" destId="{D7440D65-CC0F-4E5A-846E-24A5F3CC6D13}" srcOrd="3" destOrd="0" parTransId="{EC9BC791-3F0E-4414-BDE2-25B98E74469F}" sibTransId="{5DC65A77-A5F2-40BB-90BC-860875D277D7}"/>
    <dgm:cxn modelId="{86F1C165-760E-4AA1-8467-FEDB60D314E9}" type="presOf" srcId="{AC24AB43-96C9-4040-B974-E7251EB0C7AD}" destId="{8716B179-0EE9-4EC2-A97E-276D64A130AD}" srcOrd="1" destOrd="0" presId="urn:microsoft.com/office/officeart/2005/8/layout/vProcess5"/>
    <dgm:cxn modelId="{53B6CADE-5197-45FD-A639-9087712357A3}" type="presParOf" srcId="{93B75BA9-956E-46A8-9CE5-D027641BF25F}" destId="{BABF441A-7547-4DF2-9DDD-667F3A9D4716}" srcOrd="0" destOrd="0" presId="urn:microsoft.com/office/officeart/2005/8/layout/vProcess5"/>
    <dgm:cxn modelId="{66E553ED-00E7-4501-BC97-74AADC229195}" type="presParOf" srcId="{93B75BA9-956E-46A8-9CE5-D027641BF25F}" destId="{AA0253F7-FC8D-4E4B-BDF3-07375E53688B}" srcOrd="1" destOrd="0" presId="urn:microsoft.com/office/officeart/2005/8/layout/vProcess5"/>
    <dgm:cxn modelId="{CE656B9C-9ABE-4AD1-8A2A-05C4233F0216}" type="presParOf" srcId="{93B75BA9-956E-46A8-9CE5-D027641BF25F}" destId="{A993FF30-034C-41DD-800C-C70768BB41F7}" srcOrd="2" destOrd="0" presId="urn:microsoft.com/office/officeart/2005/8/layout/vProcess5"/>
    <dgm:cxn modelId="{B70FD4F6-23F7-4BE3-8980-6DB69BACFCE4}" type="presParOf" srcId="{93B75BA9-956E-46A8-9CE5-D027641BF25F}" destId="{4EA2AAF5-6D40-491C-96A2-F53573697579}" srcOrd="3" destOrd="0" presId="urn:microsoft.com/office/officeart/2005/8/layout/vProcess5"/>
    <dgm:cxn modelId="{FFA33287-2BB3-4579-AA80-D8EA88D51E48}" type="presParOf" srcId="{93B75BA9-956E-46A8-9CE5-D027641BF25F}" destId="{4DCCD845-1C91-4E1C-83FB-93126CE036E2}" srcOrd="4" destOrd="0" presId="urn:microsoft.com/office/officeart/2005/8/layout/vProcess5"/>
    <dgm:cxn modelId="{ADC9C0C6-E28F-479D-82F7-9EDF36171D06}" type="presParOf" srcId="{93B75BA9-956E-46A8-9CE5-D027641BF25F}" destId="{91B1F1AF-4877-474B-A46C-347C9CE29A8B}" srcOrd="5" destOrd="0" presId="urn:microsoft.com/office/officeart/2005/8/layout/vProcess5"/>
    <dgm:cxn modelId="{0220BB9D-0FF7-4103-8385-29BBD0B5769D}" type="presParOf" srcId="{93B75BA9-956E-46A8-9CE5-D027641BF25F}" destId="{3B834C8F-75FD-4710-9313-088F4A1E8D5D}" srcOrd="6" destOrd="0" presId="urn:microsoft.com/office/officeart/2005/8/layout/vProcess5"/>
    <dgm:cxn modelId="{490C79BA-99B5-4942-A79B-4AB71C4FA93E}" type="presParOf" srcId="{93B75BA9-956E-46A8-9CE5-D027641BF25F}" destId="{C2220E2B-3D68-4D1E-92BB-15B3D994FAC7}" srcOrd="7" destOrd="0" presId="urn:microsoft.com/office/officeart/2005/8/layout/vProcess5"/>
    <dgm:cxn modelId="{714305D1-A18D-4806-9B42-EA59E0C65F88}" type="presParOf" srcId="{93B75BA9-956E-46A8-9CE5-D027641BF25F}" destId="{8716B179-0EE9-4EC2-A97E-276D64A130AD}" srcOrd="8" destOrd="0" presId="urn:microsoft.com/office/officeart/2005/8/layout/vProcess5"/>
    <dgm:cxn modelId="{88FF15BF-1D57-49F7-BDA7-3B3E91611DFA}" type="presParOf" srcId="{93B75BA9-956E-46A8-9CE5-D027641BF25F}" destId="{C3895E7B-8712-482A-A973-8B1C90E33A21}" srcOrd="9" destOrd="0" presId="urn:microsoft.com/office/officeart/2005/8/layout/vProcess5"/>
    <dgm:cxn modelId="{9E8FFA3E-26D4-4EF2-9224-E0BFEDEAF829}" type="presParOf" srcId="{93B75BA9-956E-46A8-9CE5-D027641BF25F}" destId="{ACB6E8BC-6B6F-424E-AAF1-94BA86C88207}" srcOrd="10" destOrd="0" presId="urn:microsoft.com/office/officeart/2005/8/layout/vProcess5"/>
    <dgm:cxn modelId="{BD21D785-7A13-4856-9B12-11F6E38CD8B1}" type="presParOf" srcId="{93B75BA9-956E-46A8-9CE5-D027641BF25F}" destId="{75B6B550-402B-4494-8547-99A8AB76D7A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E8C247D-65FE-4232-85FB-8A6AF82A1A3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DF47547-8E09-45C5-A2AD-274D108EC76F}">
      <dgm:prSet phldrT="[Texto]"/>
      <dgm:spPr/>
      <dgm:t>
        <a:bodyPr/>
        <a:lstStyle/>
        <a:p>
          <a:r>
            <a:rPr lang="es-EC" dirty="0" smtClean="0"/>
            <a:t>AO</a:t>
          </a:r>
          <a:endParaRPr lang="es-EC" dirty="0"/>
        </a:p>
      </dgm:t>
    </dgm:pt>
    <dgm:pt modelId="{446F2F5B-2111-4C7F-9C77-6233A22B3A53}" type="parTrans" cxnId="{92AA1A11-5B49-45A9-94FE-4E9CB52D8B4D}">
      <dgm:prSet/>
      <dgm:spPr/>
      <dgm:t>
        <a:bodyPr/>
        <a:lstStyle/>
        <a:p>
          <a:endParaRPr lang="es-EC"/>
        </a:p>
      </dgm:t>
    </dgm:pt>
    <dgm:pt modelId="{77201BDF-DD7E-4F9E-9502-422B006963C3}" type="sibTrans" cxnId="{92AA1A11-5B49-45A9-94FE-4E9CB52D8B4D}">
      <dgm:prSet/>
      <dgm:spPr/>
      <dgm:t>
        <a:bodyPr/>
        <a:lstStyle/>
        <a:p>
          <a:endParaRPr lang="es-EC"/>
        </a:p>
      </dgm:t>
    </dgm:pt>
    <dgm:pt modelId="{9DF869F5-3B80-4863-B7B3-DA8163DB4046}">
      <dgm:prSet phldrT="[Texto]"/>
      <dgm:spPr/>
      <dgm:t>
        <a:bodyPr/>
        <a:lstStyle/>
        <a:p>
          <a:r>
            <a:rPr lang="es-EC" dirty="0" smtClean="0"/>
            <a:t>Herramienta ingenieril </a:t>
          </a:r>
          <a:endParaRPr lang="es-EC" dirty="0"/>
        </a:p>
      </dgm:t>
    </dgm:pt>
    <dgm:pt modelId="{388B7997-D065-4C27-AAAE-8A29E99A8FDB}" type="parTrans" cxnId="{E7C171EA-7BB0-4A3B-9684-91B125223321}">
      <dgm:prSet/>
      <dgm:spPr/>
      <dgm:t>
        <a:bodyPr/>
        <a:lstStyle/>
        <a:p>
          <a:endParaRPr lang="es-EC"/>
        </a:p>
      </dgm:t>
    </dgm:pt>
    <dgm:pt modelId="{2B1A5BC6-67DC-433B-9470-BB5824FA0D6D}" type="sibTrans" cxnId="{E7C171EA-7BB0-4A3B-9684-91B125223321}">
      <dgm:prSet/>
      <dgm:spPr/>
      <dgm:t>
        <a:bodyPr/>
        <a:lstStyle/>
        <a:p>
          <a:endParaRPr lang="es-EC"/>
        </a:p>
      </dgm:t>
    </dgm:pt>
    <dgm:pt modelId="{258BDD72-F313-47A1-AE3D-1099FB370DA2}">
      <dgm:prSet phldrT="[Texto]"/>
      <dgm:spPr/>
      <dgm:t>
        <a:bodyPr/>
        <a:lstStyle/>
        <a:p>
          <a:r>
            <a:rPr lang="es-EC" dirty="0" smtClean="0"/>
            <a:t>Simplifica, elimina</a:t>
          </a:r>
          <a:endParaRPr lang="es-EC" dirty="0"/>
        </a:p>
      </dgm:t>
    </dgm:pt>
    <dgm:pt modelId="{DEB742ED-DC25-46F7-9C34-26CD7D4604E0}" type="parTrans" cxnId="{E8FCDF0B-F0C2-44E2-9C81-49EBD00C6E3A}">
      <dgm:prSet/>
      <dgm:spPr/>
      <dgm:t>
        <a:bodyPr/>
        <a:lstStyle/>
        <a:p>
          <a:endParaRPr lang="es-EC"/>
        </a:p>
      </dgm:t>
    </dgm:pt>
    <dgm:pt modelId="{A363CD26-10A1-4BAD-AFFF-953C06C0F5CA}" type="sibTrans" cxnId="{E8FCDF0B-F0C2-44E2-9C81-49EBD00C6E3A}">
      <dgm:prSet/>
      <dgm:spPr/>
      <dgm:t>
        <a:bodyPr/>
        <a:lstStyle/>
        <a:p>
          <a:endParaRPr lang="es-EC"/>
        </a:p>
      </dgm:t>
    </dgm:pt>
    <dgm:pt modelId="{5ABDB304-35C2-4ADC-AF52-CD6CC5BD6D25}">
      <dgm:prSet phldrT="[Texto]"/>
      <dgm:spPr/>
      <dgm:t>
        <a:bodyPr/>
        <a:lstStyle/>
        <a:p>
          <a:r>
            <a:rPr lang="es-EC" dirty="0" smtClean="0"/>
            <a:t>Diseño estadístico</a:t>
          </a:r>
          <a:endParaRPr lang="es-EC" dirty="0"/>
        </a:p>
      </dgm:t>
    </dgm:pt>
    <dgm:pt modelId="{F51CC962-8C8F-443E-A904-C617AFC68ED9}" type="parTrans" cxnId="{3E3A58DB-94CB-4FAC-AA90-3690F29484F1}">
      <dgm:prSet/>
      <dgm:spPr/>
      <dgm:t>
        <a:bodyPr/>
        <a:lstStyle/>
        <a:p>
          <a:endParaRPr lang="es-EC"/>
        </a:p>
      </dgm:t>
    </dgm:pt>
    <dgm:pt modelId="{9CBD25C9-7744-457B-AA59-A0386D1A22EB}" type="sibTrans" cxnId="{3E3A58DB-94CB-4FAC-AA90-3690F29484F1}">
      <dgm:prSet/>
      <dgm:spPr/>
      <dgm:t>
        <a:bodyPr/>
        <a:lstStyle/>
        <a:p>
          <a:endParaRPr lang="es-EC"/>
        </a:p>
      </dgm:t>
    </dgm:pt>
    <dgm:pt modelId="{BFE43887-1ACA-4F78-8A58-5D8C1658BCDA}" type="pres">
      <dgm:prSet presAssocID="{7E8C247D-65FE-4232-85FB-8A6AF82A1A3C}" presName="Name0" presStyleCnt="0">
        <dgm:presLayoutVars>
          <dgm:dir/>
          <dgm:animLvl val="lvl"/>
          <dgm:resizeHandles val="exact"/>
        </dgm:presLayoutVars>
      </dgm:prSet>
      <dgm:spPr/>
    </dgm:pt>
    <dgm:pt modelId="{C41825F5-D156-4B98-B339-8CF6433F7411}" type="pres">
      <dgm:prSet presAssocID="{2DF47547-8E09-45C5-A2AD-274D108EC76F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41A604-A50B-4B14-A733-1F2D94143280}" type="pres">
      <dgm:prSet presAssocID="{77201BDF-DD7E-4F9E-9502-422B006963C3}" presName="parTxOnlySpace" presStyleCnt="0"/>
      <dgm:spPr/>
    </dgm:pt>
    <dgm:pt modelId="{13EA8B7E-349E-4F30-9480-443BBC6D7F3A}" type="pres">
      <dgm:prSet presAssocID="{9DF869F5-3B80-4863-B7B3-DA8163DB404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E14137-7C8D-4DA2-9F45-A5929B533493}" type="pres">
      <dgm:prSet presAssocID="{2B1A5BC6-67DC-433B-9470-BB5824FA0D6D}" presName="parTxOnlySpace" presStyleCnt="0"/>
      <dgm:spPr/>
    </dgm:pt>
    <dgm:pt modelId="{01A25E62-2BD6-4185-AC69-96F5CE99246B}" type="pres">
      <dgm:prSet presAssocID="{258BDD72-F313-47A1-AE3D-1099FB370DA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5ACF4C-9EF7-499F-AFCD-2EFF988AE674}" type="pres">
      <dgm:prSet presAssocID="{A363CD26-10A1-4BAD-AFFF-953C06C0F5CA}" presName="parTxOnlySpace" presStyleCnt="0"/>
      <dgm:spPr/>
    </dgm:pt>
    <dgm:pt modelId="{EF0C49E7-0C85-421C-8D45-2FC61DF46089}" type="pres">
      <dgm:prSet presAssocID="{5ABDB304-35C2-4ADC-AF52-CD6CC5BD6D2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E3A58DB-94CB-4FAC-AA90-3690F29484F1}" srcId="{7E8C247D-65FE-4232-85FB-8A6AF82A1A3C}" destId="{5ABDB304-35C2-4ADC-AF52-CD6CC5BD6D25}" srcOrd="3" destOrd="0" parTransId="{F51CC962-8C8F-443E-A904-C617AFC68ED9}" sibTransId="{9CBD25C9-7744-457B-AA59-A0386D1A22EB}"/>
    <dgm:cxn modelId="{E8FCDF0B-F0C2-44E2-9C81-49EBD00C6E3A}" srcId="{7E8C247D-65FE-4232-85FB-8A6AF82A1A3C}" destId="{258BDD72-F313-47A1-AE3D-1099FB370DA2}" srcOrd="2" destOrd="0" parTransId="{DEB742ED-DC25-46F7-9C34-26CD7D4604E0}" sibTransId="{A363CD26-10A1-4BAD-AFFF-953C06C0F5CA}"/>
    <dgm:cxn modelId="{72EBE614-4449-4C77-B813-99DD701B11B8}" type="presOf" srcId="{7E8C247D-65FE-4232-85FB-8A6AF82A1A3C}" destId="{BFE43887-1ACA-4F78-8A58-5D8C1658BCDA}" srcOrd="0" destOrd="0" presId="urn:microsoft.com/office/officeart/2005/8/layout/chevron1"/>
    <dgm:cxn modelId="{E7C171EA-7BB0-4A3B-9684-91B125223321}" srcId="{7E8C247D-65FE-4232-85FB-8A6AF82A1A3C}" destId="{9DF869F5-3B80-4863-B7B3-DA8163DB4046}" srcOrd="1" destOrd="0" parTransId="{388B7997-D065-4C27-AAAE-8A29E99A8FDB}" sibTransId="{2B1A5BC6-67DC-433B-9470-BB5824FA0D6D}"/>
    <dgm:cxn modelId="{92AA1A11-5B49-45A9-94FE-4E9CB52D8B4D}" srcId="{7E8C247D-65FE-4232-85FB-8A6AF82A1A3C}" destId="{2DF47547-8E09-45C5-A2AD-274D108EC76F}" srcOrd="0" destOrd="0" parTransId="{446F2F5B-2111-4C7F-9C77-6233A22B3A53}" sibTransId="{77201BDF-DD7E-4F9E-9502-422B006963C3}"/>
    <dgm:cxn modelId="{44AD9008-5232-4A72-BE58-46FEC59E7AC2}" type="presOf" srcId="{2DF47547-8E09-45C5-A2AD-274D108EC76F}" destId="{C41825F5-D156-4B98-B339-8CF6433F7411}" srcOrd="0" destOrd="0" presId="urn:microsoft.com/office/officeart/2005/8/layout/chevron1"/>
    <dgm:cxn modelId="{40BC1B3A-D9FB-4E4C-B026-1E7FDC5A50DB}" type="presOf" srcId="{5ABDB304-35C2-4ADC-AF52-CD6CC5BD6D25}" destId="{EF0C49E7-0C85-421C-8D45-2FC61DF46089}" srcOrd="0" destOrd="0" presId="urn:microsoft.com/office/officeart/2005/8/layout/chevron1"/>
    <dgm:cxn modelId="{3729C155-F683-469F-B78C-16067E24BF7F}" type="presOf" srcId="{258BDD72-F313-47A1-AE3D-1099FB370DA2}" destId="{01A25E62-2BD6-4185-AC69-96F5CE99246B}" srcOrd="0" destOrd="0" presId="urn:microsoft.com/office/officeart/2005/8/layout/chevron1"/>
    <dgm:cxn modelId="{D5A54962-F2CF-499D-9663-8F1BC6AFF88D}" type="presOf" srcId="{9DF869F5-3B80-4863-B7B3-DA8163DB4046}" destId="{13EA8B7E-349E-4F30-9480-443BBC6D7F3A}" srcOrd="0" destOrd="0" presId="urn:microsoft.com/office/officeart/2005/8/layout/chevron1"/>
    <dgm:cxn modelId="{6D2DEB15-BA93-4A38-9AFA-70F25A7AB8A0}" type="presParOf" srcId="{BFE43887-1ACA-4F78-8A58-5D8C1658BCDA}" destId="{C41825F5-D156-4B98-B339-8CF6433F7411}" srcOrd="0" destOrd="0" presId="urn:microsoft.com/office/officeart/2005/8/layout/chevron1"/>
    <dgm:cxn modelId="{11C530B4-3DE8-44EF-83DE-CC51547FB8FA}" type="presParOf" srcId="{BFE43887-1ACA-4F78-8A58-5D8C1658BCDA}" destId="{F841A604-A50B-4B14-A733-1F2D94143280}" srcOrd="1" destOrd="0" presId="urn:microsoft.com/office/officeart/2005/8/layout/chevron1"/>
    <dgm:cxn modelId="{4B1A9E8F-2B24-4813-A579-F16170C13295}" type="presParOf" srcId="{BFE43887-1ACA-4F78-8A58-5D8C1658BCDA}" destId="{13EA8B7E-349E-4F30-9480-443BBC6D7F3A}" srcOrd="2" destOrd="0" presId="urn:microsoft.com/office/officeart/2005/8/layout/chevron1"/>
    <dgm:cxn modelId="{1F581C4F-225C-4624-923E-E70257DEE428}" type="presParOf" srcId="{BFE43887-1ACA-4F78-8A58-5D8C1658BCDA}" destId="{E8E14137-7C8D-4DA2-9F45-A5929B533493}" srcOrd="3" destOrd="0" presId="urn:microsoft.com/office/officeart/2005/8/layout/chevron1"/>
    <dgm:cxn modelId="{B532B36D-3BB5-4DCA-A402-148EBD1C574B}" type="presParOf" srcId="{BFE43887-1ACA-4F78-8A58-5D8C1658BCDA}" destId="{01A25E62-2BD6-4185-AC69-96F5CE99246B}" srcOrd="4" destOrd="0" presId="urn:microsoft.com/office/officeart/2005/8/layout/chevron1"/>
    <dgm:cxn modelId="{38E818F8-7933-4D20-9AA0-4B4697DBF759}" type="presParOf" srcId="{BFE43887-1ACA-4F78-8A58-5D8C1658BCDA}" destId="{6C5ACF4C-9EF7-499F-AFCD-2EFF988AE674}" srcOrd="5" destOrd="0" presId="urn:microsoft.com/office/officeart/2005/8/layout/chevron1"/>
    <dgm:cxn modelId="{474DB40A-5CD3-49C5-A092-BE553975ADDD}" type="presParOf" srcId="{BFE43887-1ACA-4F78-8A58-5D8C1658BCDA}" destId="{EF0C49E7-0C85-421C-8D45-2FC61DF4608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203AEC-C5D4-4960-95C0-C1E73DC7E779}" type="doc">
      <dgm:prSet loTypeId="urn:microsoft.com/office/officeart/2005/8/layout/cycle5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96096F6-15EE-44B7-821B-CA32F894611C}">
      <dgm:prSet phldrT="[Texto]" custT="1"/>
      <dgm:spPr/>
      <dgm:t>
        <a:bodyPr/>
        <a:lstStyle/>
        <a:p>
          <a:r>
            <a:rPr lang="es-EC" sz="1800" b="1" dirty="0" smtClean="0"/>
            <a:t>ALEACIONES DE ALUMINIO, 2do</a:t>
          </a:r>
          <a:endParaRPr lang="es-EC" sz="1800" b="1" dirty="0"/>
        </a:p>
      </dgm:t>
    </dgm:pt>
    <dgm:pt modelId="{2394F419-412E-4C8D-AE11-FA66F62A9927}" type="parTrans" cxnId="{C9751F74-2C3C-4689-A8A4-7526398CC35F}">
      <dgm:prSet/>
      <dgm:spPr/>
      <dgm:t>
        <a:bodyPr/>
        <a:lstStyle/>
        <a:p>
          <a:endParaRPr lang="es-EC"/>
        </a:p>
      </dgm:t>
    </dgm:pt>
    <dgm:pt modelId="{BE1CF86A-3E63-4582-8A52-F36E2BCFB95A}" type="sibTrans" cxnId="{C9751F74-2C3C-4689-A8A4-7526398CC35F}">
      <dgm:prSet/>
      <dgm:spPr/>
      <dgm:t>
        <a:bodyPr/>
        <a:lstStyle/>
        <a:p>
          <a:endParaRPr lang="es-EC"/>
        </a:p>
      </dgm:t>
    </dgm:pt>
    <dgm:pt modelId="{BBE70997-FFBF-441A-85E8-86F0B872EBFC}">
      <dgm:prSet phldrT="[Texto]" custT="1"/>
      <dgm:spPr/>
      <dgm:t>
        <a:bodyPr/>
        <a:lstStyle/>
        <a:p>
          <a:r>
            <a:rPr lang="es-EC" sz="1600" b="1" dirty="0" smtClean="0"/>
            <a:t>INCREMENTO DE USOS Y APLICACIONES</a:t>
          </a:r>
          <a:endParaRPr lang="es-EC" sz="1600" b="1" dirty="0"/>
        </a:p>
      </dgm:t>
    </dgm:pt>
    <dgm:pt modelId="{18EB226C-68D1-4409-A6F5-057731867900}" type="parTrans" cxnId="{29F11EC8-0D73-41E8-AB43-1F5593902136}">
      <dgm:prSet/>
      <dgm:spPr/>
      <dgm:t>
        <a:bodyPr/>
        <a:lstStyle/>
        <a:p>
          <a:endParaRPr lang="es-EC"/>
        </a:p>
      </dgm:t>
    </dgm:pt>
    <dgm:pt modelId="{B825ED13-4CE0-4E52-8ECF-972FB3DFB6BC}" type="sibTrans" cxnId="{29F11EC8-0D73-41E8-AB43-1F5593902136}">
      <dgm:prSet/>
      <dgm:spPr/>
      <dgm:t>
        <a:bodyPr/>
        <a:lstStyle/>
        <a:p>
          <a:endParaRPr lang="es-EC"/>
        </a:p>
      </dgm:t>
    </dgm:pt>
    <dgm:pt modelId="{0A1A829E-1967-494A-BD2B-2D6AADBAA51E}">
      <dgm:prSet phldrT="[Texto]"/>
      <dgm:spPr/>
      <dgm:t>
        <a:bodyPr/>
        <a:lstStyle/>
        <a:p>
          <a:r>
            <a:rPr lang="es-EC" b="1" dirty="0" smtClean="0"/>
            <a:t>AUTOMOTRIZ, AVIACIÓN, PRÓTESIS Y AEROESPACIAL</a:t>
          </a:r>
          <a:endParaRPr lang="es-EC" b="1" dirty="0"/>
        </a:p>
      </dgm:t>
    </dgm:pt>
    <dgm:pt modelId="{98403FC5-84AE-4B30-98FB-7BA77D4AD519}" type="parTrans" cxnId="{AB929B65-1700-478B-87AC-5800ADE20554}">
      <dgm:prSet/>
      <dgm:spPr/>
      <dgm:t>
        <a:bodyPr/>
        <a:lstStyle/>
        <a:p>
          <a:endParaRPr lang="es-EC"/>
        </a:p>
      </dgm:t>
    </dgm:pt>
    <dgm:pt modelId="{EF3C1555-1AA6-4E86-A42E-F81F1A93EA66}" type="sibTrans" cxnId="{AB929B65-1700-478B-87AC-5800ADE20554}">
      <dgm:prSet/>
      <dgm:spPr/>
      <dgm:t>
        <a:bodyPr/>
        <a:lstStyle/>
        <a:p>
          <a:endParaRPr lang="es-EC"/>
        </a:p>
      </dgm:t>
    </dgm:pt>
    <dgm:pt modelId="{4859DDF5-B8EB-4267-9C91-8519F0FAB34F}">
      <dgm:prSet phldrT="[Texto]" custT="1"/>
      <dgm:spPr/>
      <dgm:t>
        <a:bodyPr/>
        <a:lstStyle/>
        <a:p>
          <a:r>
            <a:rPr lang="es-EC" sz="1600" b="1" dirty="0" smtClean="0"/>
            <a:t>REDUCE PESO DE MAQUINARÍA, COSTO</a:t>
          </a:r>
          <a:endParaRPr lang="es-EC" sz="1600" b="1" dirty="0"/>
        </a:p>
      </dgm:t>
    </dgm:pt>
    <dgm:pt modelId="{C3E18325-FBD3-4271-A465-578C34B9E88E}" type="parTrans" cxnId="{3543F0F1-25FA-44A5-AF4B-2D81B724AA20}">
      <dgm:prSet/>
      <dgm:spPr/>
      <dgm:t>
        <a:bodyPr/>
        <a:lstStyle/>
        <a:p>
          <a:endParaRPr lang="es-EC"/>
        </a:p>
      </dgm:t>
    </dgm:pt>
    <dgm:pt modelId="{7E6AF3F6-A271-4927-B238-C7FBA50DF518}" type="sibTrans" cxnId="{3543F0F1-25FA-44A5-AF4B-2D81B724AA20}">
      <dgm:prSet/>
      <dgm:spPr/>
      <dgm:t>
        <a:bodyPr/>
        <a:lstStyle/>
        <a:p>
          <a:endParaRPr lang="es-EC"/>
        </a:p>
      </dgm:t>
    </dgm:pt>
    <dgm:pt modelId="{6E94C88C-5B85-4210-B125-90FD76883C0C}">
      <dgm:prSet phldrT="[Texto]" custT="1"/>
      <dgm:spPr/>
      <dgm:t>
        <a:bodyPr/>
        <a:lstStyle/>
        <a:p>
          <a:r>
            <a:rPr lang="es-EC" sz="1600" b="1" dirty="0" smtClean="0"/>
            <a:t>FÁCIL MAQUINADO Y RECICLAJE </a:t>
          </a:r>
          <a:endParaRPr lang="es-EC" sz="1600" b="1" dirty="0"/>
        </a:p>
      </dgm:t>
    </dgm:pt>
    <dgm:pt modelId="{33DF6BBA-A009-454B-98CA-4C6BCFC0B323}" type="parTrans" cxnId="{F0C0F3CC-1358-42E1-9A45-4CB02272C671}">
      <dgm:prSet/>
      <dgm:spPr/>
      <dgm:t>
        <a:bodyPr/>
        <a:lstStyle/>
        <a:p>
          <a:endParaRPr lang="es-EC"/>
        </a:p>
      </dgm:t>
    </dgm:pt>
    <dgm:pt modelId="{9B5388D9-92F4-49E2-8B04-0427A4CBE11E}" type="sibTrans" cxnId="{F0C0F3CC-1358-42E1-9A45-4CB02272C671}">
      <dgm:prSet/>
      <dgm:spPr/>
      <dgm:t>
        <a:bodyPr/>
        <a:lstStyle/>
        <a:p>
          <a:endParaRPr lang="es-EC"/>
        </a:p>
      </dgm:t>
    </dgm:pt>
    <dgm:pt modelId="{23CD2D16-A1A4-43B7-8BFB-B2C895B1928C}" type="pres">
      <dgm:prSet presAssocID="{51203AEC-C5D4-4960-95C0-C1E73DC7E77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C426AAE-F236-4F04-A70A-F96CFE1342B5}" type="pres">
      <dgm:prSet presAssocID="{396096F6-15EE-44B7-821B-CA32F894611C}" presName="node" presStyleLbl="node1" presStyleIdx="0" presStyleCnt="5" custScaleX="136567" custScaleY="8617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0253AF-DBDA-4B25-8BC4-4347FCB04E79}" type="pres">
      <dgm:prSet presAssocID="{396096F6-15EE-44B7-821B-CA32F894611C}" presName="spNode" presStyleCnt="0"/>
      <dgm:spPr/>
    </dgm:pt>
    <dgm:pt modelId="{EC72E736-5A5E-4F3D-9246-B7E1A2D67893}" type="pres">
      <dgm:prSet presAssocID="{BE1CF86A-3E63-4582-8A52-F36E2BCFB95A}" presName="sibTrans" presStyleLbl="sibTrans1D1" presStyleIdx="0" presStyleCnt="5"/>
      <dgm:spPr/>
      <dgm:t>
        <a:bodyPr/>
        <a:lstStyle/>
        <a:p>
          <a:endParaRPr lang="es-EC"/>
        </a:p>
      </dgm:t>
    </dgm:pt>
    <dgm:pt modelId="{B0035DA3-DB2A-4AC4-B346-728C76583A9C}" type="pres">
      <dgm:prSet presAssocID="{BBE70997-FFBF-441A-85E8-86F0B872EBFC}" presName="node" presStyleLbl="node1" presStyleIdx="1" presStyleCnt="5" custScaleX="121788" custScaleY="107972" custRadScaleRad="105948" custRadScaleInc="3944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651FF5-1A5C-4764-BE57-754B3370AA84}" type="pres">
      <dgm:prSet presAssocID="{BBE70997-FFBF-441A-85E8-86F0B872EBFC}" presName="spNode" presStyleCnt="0"/>
      <dgm:spPr/>
    </dgm:pt>
    <dgm:pt modelId="{108A1802-A892-4820-8C70-2186D3717632}" type="pres">
      <dgm:prSet presAssocID="{B825ED13-4CE0-4E52-8ECF-972FB3DFB6BC}" presName="sibTrans" presStyleLbl="sibTrans1D1" presStyleIdx="1" presStyleCnt="5"/>
      <dgm:spPr/>
      <dgm:t>
        <a:bodyPr/>
        <a:lstStyle/>
        <a:p>
          <a:endParaRPr lang="es-EC"/>
        </a:p>
      </dgm:t>
    </dgm:pt>
    <dgm:pt modelId="{96503F5C-F091-41FF-9A04-EC76B0B0BB47}" type="pres">
      <dgm:prSet presAssocID="{0A1A829E-1967-494A-BD2B-2D6AADBAA51E}" presName="node" presStyleLbl="node1" presStyleIdx="2" presStyleCnt="5" custScaleX="119540" custScaleY="1324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D23B05-02F9-4739-BBDF-D33E51B6AE8E}" type="pres">
      <dgm:prSet presAssocID="{0A1A829E-1967-494A-BD2B-2D6AADBAA51E}" presName="spNode" presStyleCnt="0"/>
      <dgm:spPr/>
    </dgm:pt>
    <dgm:pt modelId="{44A47524-5D12-4663-8055-2E1B87D6BF1F}" type="pres">
      <dgm:prSet presAssocID="{EF3C1555-1AA6-4E86-A42E-F81F1A93EA66}" presName="sibTrans" presStyleLbl="sibTrans1D1" presStyleIdx="2" presStyleCnt="5"/>
      <dgm:spPr/>
      <dgm:t>
        <a:bodyPr/>
        <a:lstStyle/>
        <a:p>
          <a:endParaRPr lang="es-EC"/>
        </a:p>
      </dgm:t>
    </dgm:pt>
    <dgm:pt modelId="{BA2BAF7A-1BCA-455E-9BC0-5DD332BFA2BB}" type="pres">
      <dgm:prSet presAssocID="{4859DDF5-B8EB-4267-9C91-8519F0FAB34F}" presName="node" presStyleLbl="node1" presStyleIdx="3" presStyleCnt="5" custScaleX="112003" custScaleY="125033" custRadScaleRad="96906" custRadScaleInc="-1083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753DD1-1089-41D1-830B-FB579542C412}" type="pres">
      <dgm:prSet presAssocID="{4859DDF5-B8EB-4267-9C91-8519F0FAB34F}" presName="spNode" presStyleCnt="0"/>
      <dgm:spPr/>
    </dgm:pt>
    <dgm:pt modelId="{A23E2E75-F8FA-4809-ABC7-51EFA665ADBC}" type="pres">
      <dgm:prSet presAssocID="{7E6AF3F6-A271-4927-B238-C7FBA50DF518}" presName="sibTrans" presStyleLbl="sibTrans1D1" presStyleIdx="3" presStyleCnt="5"/>
      <dgm:spPr/>
      <dgm:t>
        <a:bodyPr/>
        <a:lstStyle/>
        <a:p>
          <a:endParaRPr lang="es-EC"/>
        </a:p>
      </dgm:t>
    </dgm:pt>
    <dgm:pt modelId="{795B0AAE-F3EF-4835-886A-A4272C771F2B}" type="pres">
      <dgm:prSet presAssocID="{6E94C88C-5B85-4210-B125-90FD76883C0C}" presName="node" presStyleLbl="node1" presStyleIdx="4" presStyleCnt="5" custScaleX="138191" custScaleY="86817" custRadScaleRad="102969" custRadScaleInc="-4082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7F30B86-EC14-4158-A52B-9224B9A6BEBE}" type="pres">
      <dgm:prSet presAssocID="{6E94C88C-5B85-4210-B125-90FD76883C0C}" presName="spNode" presStyleCnt="0"/>
      <dgm:spPr/>
    </dgm:pt>
    <dgm:pt modelId="{E0E80EC5-47A8-41CD-A3D2-A65D30580DC0}" type="pres">
      <dgm:prSet presAssocID="{9B5388D9-92F4-49E2-8B04-0427A4CBE11E}" presName="sibTrans" presStyleLbl="sibTrans1D1" presStyleIdx="4" presStyleCnt="5"/>
      <dgm:spPr/>
      <dgm:t>
        <a:bodyPr/>
        <a:lstStyle/>
        <a:p>
          <a:endParaRPr lang="es-EC"/>
        </a:p>
      </dgm:t>
    </dgm:pt>
  </dgm:ptLst>
  <dgm:cxnLst>
    <dgm:cxn modelId="{2BD2B073-66D5-4101-9CA1-5A55FC4CE133}" type="presOf" srcId="{396096F6-15EE-44B7-821B-CA32F894611C}" destId="{7C426AAE-F236-4F04-A70A-F96CFE1342B5}" srcOrd="0" destOrd="0" presId="urn:microsoft.com/office/officeart/2005/8/layout/cycle5"/>
    <dgm:cxn modelId="{616C9DBA-A1A2-4EA2-A635-1E052C253E28}" type="presOf" srcId="{BE1CF86A-3E63-4582-8A52-F36E2BCFB95A}" destId="{EC72E736-5A5E-4F3D-9246-B7E1A2D67893}" srcOrd="0" destOrd="0" presId="urn:microsoft.com/office/officeart/2005/8/layout/cycle5"/>
    <dgm:cxn modelId="{29F11EC8-0D73-41E8-AB43-1F5593902136}" srcId="{51203AEC-C5D4-4960-95C0-C1E73DC7E779}" destId="{BBE70997-FFBF-441A-85E8-86F0B872EBFC}" srcOrd="1" destOrd="0" parTransId="{18EB226C-68D1-4409-A6F5-057731867900}" sibTransId="{B825ED13-4CE0-4E52-8ECF-972FB3DFB6BC}"/>
    <dgm:cxn modelId="{87783497-2339-4DB8-B023-F78A3A523388}" type="presOf" srcId="{51203AEC-C5D4-4960-95C0-C1E73DC7E779}" destId="{23CD2D16-A1A4-43B7-8BFB-B2C895B1928C}" srcOrd="0" destOrd="0" presId="urn:microsoft.com/office/officeart/2005/8/layout/cycle5"/>
    <dgm:cxn modelId="{C8768BD2-DC1D-4EC9-B82B-D8164820E76E}" type="presOf" srcId="{7E6AF3F6-A271-4927-B238-C7FBA50DF518}" destId="{A23E2E75-F8FA-4809-ABC7-51EFA665ADBC}" srcOrd="0" destOrd="0" presId="urn:microsoft.com/office/officeart/2005/8/layout/cycle5"/>
    <dgm:cxn modelId="{12BE2F04-37AC-4A5C-AF23-FD62D965ABA2}" type="presOf" srcId="{6E94C88C-5B85-4210-B125-90FD76883C0C}" destId="{795B0AAE-F3EF-4835-886A-A4272C771F2B}" srcOrd="0" destOrd="0" presId="urn:microsoft.com/office/officeart/2005/8/layout/cycle5"/>
    <dgm:cxn modelId="{726BD4C3-49EE-4FED-82CB-8E19CA03E92C}" type="presOf" srcId="{9B5388D9-92F4-49E2-8B04-0427A4CBE11E}" destId="{E0E80EC5-47A8-41CD-A3D2-A65D30580DC0}" srcOrd="0" destOrd="0" presId="urn:microsoft.com/office/officeart/2005/8/layout/cycle5"/>
    <dgm:cxn modelId="{5D221C28-B4FF-449C-B299-E4B0C0AD93B6}" type="presOf" srcId="{BBE70997-FFBF-441A-85E8-86F0B872EBFC}" destId="{B0035DA3-DB2A-4AC4-B346-728C76583A9C}" srcOrd="0" destOrd="0" presId="urn:microsoft.com/office/officeart/2005/8/layout/cycle5"/>
    <dgm:cxn modelId="{202768CA-4EB2-4B0F-9672-4058109E5D5E}" type="presOf" srcId="{B825ED13-4CE0-4E52-8ECF-972FB3DFB6BC}" destId="{108A1802-A892-4820-8C70-2186D3717632}" srcOrd="0" destOrd="0" presId="urn:microsoft.com/office/officeart/2005/8/layout/cycle5"/>
    <dgm:cxn modelId="{F0C0F3CC-1358-42E1-9A45-4CB02272C671}" srcId="{51203AEC-C5D4-4960-95C0-C1E73DC7E779}" destId="{6E94C88C-5B85-4210-B125-90FD76883C0C}" srcOrd="4" destOrd="0" parTransId="{33DF6BBA-A009-454B-98CA-4C6BCFC0B323}" sibTransId="{9B5388D9-92F4-49E2-8B04-0427A4CBE11E}"/>
    <dgm:cxn modelId="{2C841748-DDBF-48EB-A856-B24B77721F37}" type="presOf" srcId="{EF3C1555-1AA6-4E86-A42E-F81F1A93EA66}" destId="{44A47524-5D12-4663-8055-2E1B87D6BF1F}" srcOrd="0" destOrd="0" presId="urn:microsoft.com/office/officeart/2005/8/layout/cycle5"/>
    <dgm:cxn modelId="{C9751F74-2C3C-4689-A8A4-7526398CC35F}" srcId="{51203AEC-C5D4-4960-95C0-C1E73DC7E779}" destId="{396096F6-15EE-44B7-821B-CA32F894611C}" srcOrd="0" destOrd="0" parTransId="{2394F419-412E-4C8D-AE11-FA66F62A9927}" sibTransId="{BE1CF86A-3E63-4582-8A52-F36E2BCFB95A}"/>
    <dgm:cxn modelId="{A2229D83-4886-41C3-8741-6A0A1F9B17D6}" type="presOf" srcId="{0A1A829E-1967-494A-BD2B-2D6AADBAA51E}" destId="{96503F5C-F091-41FF-9A04-EC76B0B0BB47}" srcOrd="0" destOrd="0" presId="urn:microsoft.com/office/officeart/2005/8/layout/cycle5"/>
    <dgm:cxn modelId="{E9648023-8F24-47F0-9076-ED18173A6E9F}" type="presOf" srcId="{4859DDF5-B8EB-4267-9C91-8519F0FAB34F}" destId="{BA2BAF7A-1BCA-455E-9BC0-5DD332BFA2BB}" srcOrd="0" destOrd="0" presId="urn:microsoft.com/office/officeart/2005/8/layout/cycle5"/>
    <dgm:cxn modelId="{3543F0F1-25FA-44A5-AF4B-2D81B724AA20}" srcId="{51203AEC-C5D4-4960-95C0-C1E73DC7E779}" destId="{4859DDF5-B8EB-4267-9C91-8519F0FAB34F}" srcOrd="3" destOrd="0" parTransId="{C3E18325-FBD3-4271-A465-578C34B9E88E}" sibTransId="{7E6AF3F6-A271-4927-B238-C7FBA50DF518}"/>
    <dgm:cxn modelId="{AB929B65-1700-478B-87AC-5800ADE20554}" srcId="{51203AEC-C5D4-4960-95C0-C1E73DC7E779}" destId="{0A1A829E-1967-494A-BD2B-2D6AADBAA51E}" srcOrd="2" destOrd="0" parTransId="{98403FC5-84AE-4B30-98FB-7BA77D4AD519}" sibTransId="{EF3C1555-1AA6-4E86-A42E-F81F1A93EA66}"/>
    <dgm:cxn modelId="{BB456649-BB4E-493C-9DD5-D7D35A0EB790}" type="presParOf" srcId="{23CD2D16-A1A4-43B7-8BFB-B2C895B1928C}" destId="{7C426AAE-F236-4F04-A70A-F96CFE1342B5}" srcOrd="0" destOrd="0" presId="urn:microsoft.com/office/officeart/2005/8/layout/cycle5"/>
    <dgm:cxn modelId="{64DD270B-0165-46B1-BDCA-D0002DAD1777}" type="presParOf" srcId="{23CD2D16-A1A4-43B7-8BFB-B2C895B1928C}" destId="{150253AF-DBDA-4B25-8BC4-4347FCB04E79}" srcOrd="1" destOrd="0" presId="urn:microsoft.com/office/officeart/2005/8/layout/cycle5"/>
    <dgm:cxn modelId="{534AF370-0C4C-4BD4-976A-92FBE47D5056}" type="presParOf" srcId="{23CD2D16-A1A4-43B7-8BFB-B2C895B1928C}" destId="{EC72E736-5A5E-4F3D-9246-B7E1A2D67893}" srcOrd="2" destOrd="0" presId="urn:microsoft.com/office/officeart/2005/8/layout/cycle5"/>
    <dgm:cxn modelId="{72096EF7-3727-4BD9-94ED-72C458D5B8BB}" type="presParOf" srcId="{23CD2D16-A1A4-43B7-8BFB-B2C895B1928C}" destId="{B0035DA3-DB2A-4AC4-B346-728C76583A9C}" srcOrd="3" destOrd="0" presId="urn:microsoft.com/office/officeart/2005/8/layout/cycle5"/>
    <dgm:cxn modelId="{C14CEDC7-A7E9-4206-ACD4-816BF88F4813}" type="presParOf" srcId="{23CD2D16-A1A4-43B7-8BFB-B2C895B1928C}" destId="{BE651FF5-1A5C-4764-BE57-754B3370AA84}" srcOrd="4" destOrd="0" presId="urn:microsoft.com/office/officeart/2005/8/layout/cycle5"/>
    <dgm:cxn modelId="{B70CB7D8-18AF-4655-8EF5-3ABB8BAC7C6B}" type="presParOf" srcId="{23CD2D16-A1A4-43B7-8BFB-B2C895B1928C}" destId="{108A1802-A892-4820-8C70-2186D3717632}" srcOrd="5" destOrd="0" presId="urn:microsoft.com/office/officeart/2005/8/layout/cycle5"/>
    <dgm:cxn modelId="{E80537F6-955A-43F0-B1EB-B1FDE026F86C}" type="presParOf" srcId="{23CD2D16-A1A4-43B7-8BFB-B2C895B1928C}" destId="{96503F5C-F091-41FF-9A04-EC76B0B0BB47}" srcOrd="6" destOrd="0" presId="urn:microsoft.com/office/officeart/2005/8/layout/cycle5"/>
    <dgm:cxn modelId="{4EE71C6E-C319-43CD-8E08-1D1A9DB47009}" type="presParOf" srcId="{23CD2D16-A1A4-43B7-8BFB-B2C895B1928C}" destId="{BFD23B05-02F9-4739-BBDF-D33E51B6AE8E}" srcOrd="7" destOrd="0" presId="urn:microsoft.com/office/officeart/2005/8/layout/cycle5"/>
    <dgm:cxn modelId="{94E8D81D-B06F-40C8-8397-3795D71C6D88}" type="presParOf" srcId="{23CD2D16-A1A4-43B7-8BFB-B2C895B1928C}" destId="{44A47524-5D12-4663-8055-2E1B87D6BF1F}" srcOrd="8" destOrd="0" presId="urn:microsoft.com/office/officeart/2005/8/layout/cycle5"/>
    <dgm:cxn modelId="{C40AB540-DD35-4EB5-B4CF-EA5B2CE47635}" type="presParOf" srcId="{23CD2D16-A1A4-43B7-8BFB-B2C895B1928C}" destId="{BA2BAF7A-1BCA-455E-9BC0-5DD332BFA2BB}" srcOrd="9" destOrd="0" presId="urn:microsoft.com/office/officeart/2005/8/layout/cycle5"/>
    <dgm:cxn modelId="{06848B57-30A9-4448-B897-812F8B48E74F}" type="presParOf" srcId="{23CD2D16-A1A4-43B7-8BFB-B2C895B1928C}" destId="{0C753DD1-1089-41D1-830B-FB579542C412}" srcOrd="10" destOrd="0" presId="urn:microsoft.com/office/officeart/2005/8/layout/cycle5"/>
    <dgm:cxn modelId="{F168B898-6C0A-4533-9F6D-04C077AEFBBF}" type="presParOf" srcId="{23CD2D16-A1A4-43B7-8BFB-B2C895B1928C}" destId="{A23E2E75-F8FA-4809-ABC7-51EFA665ADBC}" srcOrd="11" destOrd="0" presId="urn:microsoft.com/office/officeart/2005/8/layout/cycle5"/>
    <dgm:cxn modelId="{E14C4D60-CEFF-43D8-8A2F-E256373F10A9}" type="presParOf" srcId="{23CD2D16-A1A4-43B7-8BFB-B2C895B1928C}" destId="{795B0AAE-F3EF-4835-886A-A4272C771F2B}" srcOrd="12" destOrd="0" presId="urn:microsoft.com/office/officeart/2005/8/layout/cycle5"/>
    <dgm:cxn modelId="{8E186562-9CAF-437B-97C4-EF897E2E023C}" type="presParOf" srcId="{23CD2D16-A1A4-43B7-8BFB-B2C895B1928C}" destId="{37F30B86-EC14-4158-A52B-9224B9A6BEBE}" srcOrd="13" destOrd="0" presId="urn:microsoft.com/office/officeart/2005/8/layout/cycle5"/>
    <dgm:cxn modelId="{E88AEC60-E08C-4D7D-8718-D2D8F96CFF09}" type="presParOf" srcId="{23CD2D16-A1A4-43B7-8BFB-B2C895B1928C}" destId="{E0E80EC5-47A8-41CD-A3D2-A65D30580DC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6A983D-464B-4BED-8829-8A0033291DA3}" type="doc">
      <dgm:prSet loTypeId="urn:microsoft.com/office/officeart/2005/8/layout/StepDown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963E12C-3F5B-4F62-ACD3-31D6AA66972D}">
      <dgm:prSet phldrT="[Texto]" custT="1"/>
      <dgm:spPr/>
      <dgm:t>
        <a:bodyPr/>
        <a:lstStyle/>
        <a:p>
          <a:r>
            <a:rPr lang="es-EC" sz="4000" b="0" dirty="0" smtClean="0">
              <a:latin typeface="Arial" panose="020B0604020202020204" pitchFamily="34" charset="0"/>
              <a:cs typeface="Arial" panose="020B0604020202020204" pitchFamily="34" charset="0"/>
            </a:rPr>
            <a:t>CNC</a:t>
          </a:r>
          <a:endParaRPr lang="es-EC" sz="4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1F657A-A363-4589-8799-47664CE8DAC7}" type="parTrans" cxnId="{D06D7FC0-4B91-4220-9910-3B30C0B0CE12}">
      <dgm:prSet/>
      <dgm:spPr/>
      <dgm:t>
        <a:bodyPr/>
        <a:lstStyle/>
        <a:p>
          <a:endParaRPr lang="es-EC"/>
        </a:p>
      </dgm:t>
    </dgm:pt>
    <dgm:pt modelId="{D021BA1F-6D59-42AF-921B-3E77785622D5}" type="sibTrans" cxnId="{D06D7FC0-4B91-4220-9910-3B30C0B0CE12}">
      <dgm:prSet/>
      <dgm:spPr/>
      <dgm:t>
        <a:bodyPr/>
        <a:lstStyle/>
        <a:p>
          <a:endParaRPr lang="es-EC"/>
        </a:p>
      </dgm:t>
    </dgm:pt>
    <dgm:pt modelId="{52A2D7B8-F0EE-43E3-830A-B460B040D45A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400" dirty="0" smtClean="0"/>
            <a:t>Originó el desarrollo de máquinas herramientas, versatilidad</a:t>
          </a:r>
          <a:endParaRPr lang="es-EC" sz="2400" dirty="0"/>
        </a:p>
      </dgm:t>
    </dgm:pt>
    <dgm:pt modelId="{3BAD7F99-E5EC-4D99-AB2C-446136B2D818}" type="parTrans" cxnId="{77CBEEFF-48F6-4B43-89D0-61690DA65F70}">
      <dgm:prSet/>
      <dgm:spPr/>
      <dgm:t>
        <a:bodyPr/>
        <a:lstStyle/>
        <a:p>
          <a:endParaRPr lang="es-EC"/>
        </a:p>
      </dgm:t>
    </dgm:pt>
    <dgm:pt modelId="{FDD26293-DF8A-43C4-8B65-4FD5CBDF98F7}" type="sibTrans" cxnId="{77CBEEFF-48F6-4B43-89D0-61690DA65F70}">
      <dgm:prSet/>
      <dgm:spPr/>
      <dgm:t>
        <a:bodyPr/>
        <a:lstStyle/>
        <a:p>
          <a:endParaRPr lang="es-EC"/>
        </a:p>
      </dgm:t>
    </dgm:pt>
    <dgm:pt modelId="{47626508-1B0B-4F2E-AEF5-4FFC07FC6FF6}">
      <dgm:prSet phldrT="[Texto]" custT="1"/>
      <dgm:spPr/>
      <dgm:t>
        <a:bodyPr/>
        <a:lstStyle/>
        <a:p>
          <a:r>
            <a:rPr lang="es-EC" sz="2800" b="1" dirty="0" smtClean="0"/>
            <a:t>Uso y aplicación</a:t>
          </a:r>
          <a:endParaRPr lang="es-EC" sz="2800" b="1" dirty="0"/>
        </a:p>
      </dgm:t>
    </dgm:pt>
    <dgm:pt modelId="{80F12AC3-A510-4CFA-8793-BBDCDD212BF9}" type="parTrans" cxnId="{B45C8290-667B-4A5D-8ADA-CBB4738FAB5B}">
      <dgm:prSet/>
      <dgm:spPr/>
      <dgm:t>
        <a:bodyPr/>
        <a:lstStyle/>
        <a:p>
          <a:endParaRPr lang="es-EC"/>
        </a:p>
      </dgm:t>
    </dgm:pt>
    <dgm:pt modelId="{9AEEC36A-27D4-4169-A4EC-313B8C0FAE30}" type="sibTrans" cxnId="{B45C8290-667B-4A5D-8ADA-CBB4738FAB5B}">
      <dgm:prSet/>
      <dgm:spPr/>
      <dgm:t>
        <a:bodyPr/>
        <a:lstStyle/>
        <a:p>
          <a:endParaRPr lang="es-EC"/>
        </a:p>
      </dgm:t>
    </dgm:pt>
    <dgm:pt modelId="{06913E98-1282-4A3A-8CA6-BDC8EC7D2A8A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C" sz="2400" dirty="0" smtClean="0"/>
            <a:t>Industria  producción  manufactura e investigación</a:t>
          </a:r>
          <a:endParaRPr lang="es-EC" sz="2400" dirty="0"/>
        </a:p>
      </dgm:t>
    </dgm:pt>
    <dgm:pt modelId="{2CD53BE7-8822-421C-9C4D-0E2B93FBC994}" type="parTrans" cxnId="{E6870E2D-8916-4B55-841F-C37CA3DBAB9B}">
      <dgm:prSet/>
      <dgm:spPr/>
      <dgm:t>
        <a:bodyPr/>
        <a:lstStyle/>
        <a:p>
          <a:endParaRPr lang="es-EC"/>
        </a:p>
      </dgm:t>
    </dgm:pt>
    <dgm:pt modelId="{1B330DEC-0A53-4719-87FD-2EDABD17F95D}" type="sibTrans" cxnId="{E6870E2D-8916-4B55-841F-C37CA3DBAB9B}">
      <dgm:prSet/>
      <dgm:spPr/>
      <dgm:t>
        <a:bodyPr/>
        <a:lstStyle/>
        <a:p>
          <a:endParaRPr lang="es-EC"/>
        </a:p>
      </dgm:t>
    </dgm:pt>
    <dgm:pt modelId="{D83C7E37-159B-4C6A-B8E8-05780B0984F1}">
      <dgm:prSet phldrT="[Texto]" custT="1"/>
      <dgm:spPr/>
      <dgm:t>
        <a:bodyPr/>
        <a:lstStyle/>
        <a:p>
          <a:r>
            <a:rPr lang="es-EC" sz="2800" b="0" dirty="0" smtClean="0">
              <a:latin typeface="Arial Rounded MT Bold" panose="020F0704030504030204" pitchFamily="34" charset="0"/>
            </a:rPr>
            <a:t>Maquinaria </a:t>
          </a:r>
          <a:endParaRPr lang="es-EC" sz="2800" b="0" dirty="0">
            <a:latin typeface="Arial Rounded MT Bold" panose="020F0704030504030204" pitchFamily="34" charset="0"/>
          </a:endParaRPr>
        </a:p>
      </dgm:t>
    </dgm:pt>
    <dgm:pt modelId="{B13B5E79-E306-4D81-BE6B-FE51E6E94B4A}" type="parTrans" cxnId="{8261A423-F8E5-4A68-9FA5-69E450447B51}">
      <dgm:prSet/>
      <dgm:spPr/>
      <dgm:t>
        <a:bodyPr/>
        <a:lstStyle/>
        <a:p>
          <a:endParaRPr lang="es-EC"/>
        </a:p>
      </dgm:t>
    </dgm:pt>
    <dgm:pt modelId="{2ACA1356-4D44-4D40-AA72-12C249D6FCDF}" type="sibTrans" cxnId="{8261A423-F8E5-4A68-9FA5-69E450447B51}">
      <dgm:prSet/>
      <dgm:spPr/>
      <dgm:t>
        <a:bodyPr/>
        <a:lstStyle/>
        <a:p>
          <a:endParaRPr lang="es-EC"/>
        </a:p>
      </dgm:t>
    </dgm:pt>
    <dgm:pt modelId="{CAF072EE-C5A5-43F9-8E60-7B85301CBE55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C" sz="2400" dirty="0" smtClean="0"/>
            <a:t>Generación de superficies libres, diversidad de materiales</a:t>
          </a:r>
          <a:endParaRPr lang="es-EC" sz="2400" dirty="0"/>
        </a:p>
      </dgm:t>
    </dgm:pt>
    <dgm:pt modelId="{3EE3D7A6-BE70-4DD2-A8DE-C3ECBA4948A2}" type="parTrans" cxnId="{1778FBC1-447C-4672-9BC1-1DB85AADDC9E}">
      <dgm:prSet/>
      <dgm:spPr/>
      <dgm:t>
        <a:bodyPr/>
        <a:lstStyle/>
        <a:p>
          <a:endParaRPr lang="es-EC"/>
        </a:p>
      </dgm:t>
    </dgm:pt>
    <dgm:pt modelId="{784732E9-5B3F-4CA9-B9D1-0FBC7E15FCD2}" type="sibTrans" cxnId="{1778FBC1-447C-4672-9BC1-1DB85AADDC9E}">
      <dgm:prSet/>
      <dgm:spPr/>
      <dgm:t>
        <a:bodyPr/>
        <a:lstStyle/>
        <a:p>
          <a:endParaRPr lang="es-EC"/>
        </a:p>
      </dgm:t>
    </dgm:pt>
    <dgm:pt modelId="{D96E303A-595D-47D2-BF8D-6F762CB4B5C8}" type="pres">
      <dgm:prSet presAssocID="{C76A983D-464B-4BED-8829-8A0033291DA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31C0535-A961-4207-AC8B-F49ACC069C1F}" type="pres">
      <dgm:prSet presAssocID="{1963E12C-3F5B-4F62-ACD3-31D6AA66972D}" presName="composite" presStyleCnt="0"/>
      <dgm:spPr/>
    </dgm:pt>
    <dgm:pt modelId="{06A7ECC6-F065-4BCA-9ACD-237B02FD3EC3}" type="pres">
      <dgm:prSet presAssocID="{1963E12C-3F5B-4F62-ACD3-31D6AA66972D}" presName="bentUpArrow1" presStyleLbl="alignImgPlace1" presStyleIdx="0" presStyleCnt="2" custScaleX="62379" custScaleY="89228" custLinFactNeighborY="-22130"/>
      <dgm:spPr/>
    </dgm:pt>
    <dgm:pt modelId="{36D5FCF2-9951-4A0D-ACE9-A16A1A2B100E}" type="pres">
      <dgm:prSet presAssocID="{1963E12C-3F5B-4F62-ACD3-31D6AA66972D}" presName="ParentText" presStyleLbl="node1" presStyleIdx="0" presStyleCnt="3" custScaleX="88999" custScaleY="324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9CF552-E191-47F3-B91E-AD0A31D589AD}" type="pres">
      <dgm:prSet presAssocID="{1963E12C-3F5B-4F62-ACD3-31D6AA66972D}" presName="ChildText" presStyleLbl="revTx" presStyleIdx="0" presStyleCnt="3" custScaleX="106146" custScaleY="121352" custLinFactNeighborX="21578" custLinFactNeighborY="18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6903AF-B3EA-4389-B8F4-2558D5A9F0E4}" type="pres">
      <dgm:prSet presAssocID="{D021BA1F-6D59-42AF-921B-3E77785622D5}" presName="sibTrans" presStyleCnt="0"/>
      <dgm:spPr/>
    </dgm:pt>
    <dgm:pt modelId="{A48D4E97-BAFF-4405-A57B-89723A17152F}" type="pres">
      <dgm:prSet presAssocID="{47626508-1B0B-4F2E-AEF5-4FFC07FC6FF6}" presName="composite" presStyleCnt="0"/>
      <dgm:spPr/>
    </dgm:pt>
    <dgm:pt modelId="{FA82D391-F243-47CA-9036-58F7314F63C0}" type="pres">
      <dgm:prSet presAssocID="{47626508-1B0B-4F2E-AEF5-4FFC07FC6FF6}" presName="bentUpArrow1" presStyleLbl="alignImgPlace1" presStyleIdx="1" presStyleCnt="2" custScaleX="55170" custLinFactNeighborX="-19003"/>
      <dgm:spPr/>
    </dgm:pt>
    <dgm:pt modelId="{2E252B74-0FA6-40DB-9B32-7F774904FBDE}" type="pres">
      <dgm:prSet presAssocID="{47626508-1B0B-4F2E-AEF5-4FFC07FC6FF6}" presName="ParentText" presStyleLbl="node1" presStyleIdx="1" presStyleCnt="3" custScaleX="101273" custScaleY="58218" custLinFactNeighborX="-16084" custLinFactNeighborY="194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93D62B-9725-4801-A66B-8D48513CD061}" type="pres">
      <dgm:prSet presAssocID="{47626508-1B0B-4F2E-AEF5-4FFC07FC6FF6}" presName="ChildText" presStyleLbl="revTx" presStyleIdx="1" presStyleCnt="3" custScaleX="123878" custLinFactNeighborX="226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26507CD-F0DB-40DC-95CF-6B8A0E285839}" type="pres">
      <dgm:prSet presAssocID="{9AEEC36A-27D4-4169-A4EC-313B8C0FAE30}" presName="sibTrans" presStyleCnt="0"/>
      <dgm:spPr/>
    </dgm:pt>
    <dgm:pt modelId="{50E1AED5-376A-4183-A9AF-0E619970F98F}" type="pres">
      <dgm:prSet presAssocID="{D83C7E37-159B-4C6A-B8E8-05780B0984F1}" presName="composite" presStyleCnt="0"/>
      <dgm:spPr/>
    </dgm:pt>
    <dgm:pt modelId="{665294E6-6D1E-4802-9516-FDDAF336D054}" type="pres">
      <dgm:prSet presAssocID="{D83C7E37-159B-4C6A-B8E8-05780B0984F1}" presName="ParentText" presStyleLbl="node1" presStyleIdx="2" presStyleCnt="3" custScaleX="88789" custScaleY="47951" custLinFactNeighborX="-2447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EE80C5-A2BD-425A-8608-3119878AA472}" type="pres">
      <dgm:prSet presAssocID="{D83C7E37-159B-4C6A-B8E8-05780B0984F1}" presName="FinalChildText" presStyleLbl="revTx" presStyleIdx="2" presStyleCnt="3" custScaleX="116048" custScaleY="108607" custLinFactNeighborX="-20052" custLinFactNeighborY="14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06D7FC0-4B91-4220-9910-3B30C0B0CE12}" srcId="{C76A983D-464B-4BED-8829-8A0033291DA3}" destId="{1963E12C-3F5B-4F62-ACD3-31D6AA66972D}" srcOrd="0" destOrd="0" parTransId="{741F657A-A363-4589-8799-47664CE8DAC7}" sibTransId="{D021BA1F-6D59-42AF-921B-3E77785622D5}"/>
    <dgm:cxn modelId="{B2AFFE47-F37C-455F-B1F3-54F8673EA5D6}" type="presOf" srcId="{CAF072EE-C5A5-43F9-8E60-7B85301CBE55}" destId="{83EE80C5-A2BD-425A-8608-3119878AA472}" srcOrd="0" destOrd="0" presId="urn:microsoft.com/office/officeart/2005/8/layout/StepDownProcess"/>
    <dgm:cxn modelId="{8261A423-F8E5-4A68-9FA5-69E450447B51}" srcId="{C76A983D-464B-4BED-8829-8A0033291DA3}" destId="{D83C7E37-159B-4C6A-B8E8-05780B0984F1}" srcOrd="2" destOrd="0" parTransId="{B13B5E79-E306-4D81-BE6B-FE51E6E94B4A}" sibTransId="{2ACA1356-4D44-4D40-AA72-12C249D6FCDF}"/>
    <dgm:cxn modelId="{616712EA-6757-4D18-A1C9-B4599B952D08}" type="presOf" srcId="{1963E12C-3F5B-4F62-ACD3-31D6AA66972D}" destId="{36D5FCF2-9951-4A0D-ACE9-A16A1A2B100E}" srcOrd="0" destOrd="0" presId="urn:microsoft.com/office/officeart/2005/8/layout/StepDownProcess"/>
    <dgm:cxn modelId="{E6870E2D-8916-4B55-841F-C37CA3DBAB9B}" srcId="{47626508-1B0B-4F2E-AEF5-4FFC07FC6FF6}" destId="{06913E98-1282-4A3A-8CA6-BDC8EC7D2A8A}" srcOrd="0" destOrd="0" parTransId="{2CD53BE7-8822-421C-9C4D-0E2B93FBC994}" sibTransId="{1B330DEC-0A53-4719-87FD-2EDABD17F95D}"/>
    <dgm:cxn modelId="{7A185C52-0EB2-40EA-9E30-DA7791F2EC0E}" type="presOf" srcId="{D83C7E37-159B-4C6A-B8E8-05780B0984F1}" destId="{665294E6-6D1E-4802-9516-FDDAF336D054}" srcOrd="0" destOrd="0" presId="urn:microsoft.com/office/officeart/2005/8/layout/StepDownProcess"/>
    <dgm:cxn modelId="{B45C8290-667B-4A5D-8ADA-CBB4738FAB5B}" srcId="{C76A983D-464B-4BED-8829-8A0033291DA3}" destId="{47626508-1B0B-4F2E-AEF5-4FFC07FC6FF6}" srcOrd="1" destOrd="0" parTransId="{80F12AC3-A510-4CFA-8793-BBDCDD212BF9}" sibTransId="{9AEEC36A-27D4-4169-A4EC-313B8C0FAE30}"/>
    <dgm:cxn modelId="{DF1BCF58-9827-4D83-BDA5-58C83FA0CAB4}" type="presOf" srcId="{47626508-1B0B-4F2E-AEF5-4FFC07FC6FF6}" destId="{2E252B74-0FA6-40DB-9B32-7F774904FBDE}" srcOrd="0" destOrd="0" presId="urn:microsoft.com/office/officeart/2005/8/layout/StepDownProcess"/>
    <dgm:cxn modelId="{DF2B7593-B285-4FA7-9F19-8974B281EDEA}" type="presOf" srcId="{52A2D7B8-F0EE-43E3-830A-B460B040D45A}" destId="{6C9CF552-E191-47F3-B91E-AD0A31D589AD}" srcOrd="0" destOrd="0" presId="urn:microsoft.com/office/officeart/2005/8/layout/StepDownProcess"/>
    <dgm:cxn modelId="{77CBEEFF-48F6-4B43-89D0-61690DA65F70}" srcId="{1963E12C-3F5B-4F62-ACD3-31D6AA66972D}" destId="{52A2D7B8-F0EE-43E3-830A-B460B040D45A}" srcOrd="0" destOrd="0" parTransId="{3BAD7F99-E5EC-4D99-AB2C-446136B2D818}" sibTransId="{FDD26293-DF8A-43C4-8B65-4FD5CBDF98F7}"/>
    <dgm:cxn modelId="{1778FBC1-447C-4672-9BC1-1DB85AADDC9E}" srcId="{D83C7E37-159B-4C6A-B8E8-05780B0984F1}" destId="{CAF072EE-C5A5-43F9-8E60-7B85301CBE55}" srcOrd="0" destOrd="0" parTransId="{3EE3D7A6-BE70-4DD2-A8DE-C3ECBA4948A2}" sibTransId="{784732E9-5B3F-4CA9-B9D1-0FBC7E15FCD2}"/>
    <dgm:cxn modelId="{1F218D02-0189-4E8C-9766-034F79D277FE}" type="presOf" srcId="{06913E98-1282-4A3A-8CA6-BDC8EC7D2A8A}" destId="{FA93D62B-9725-4801-A66B-8D48513CD061}" srcOrd="0" destOrd="0" presId="urn:microsoft.com/office/officeart/2005/8/layout/StepDownProcess"/>
    <dgm:cxn modelId="{247CEEB2-D9FA-42C6-988C-ACF10CA5E45C}" type="presOf" srcId="{C76A983D-464B-4BED-8829-8A0033291DA3}" destId="{D96E303A-595D-47D2-BF8D-6F762CB4B5C8}" srcOrd="0" destOrd="0" presId="urn:microsoft.com/office/officeart/2005/8/layout/StepDownProcess"/>
    <dgm:cxn modelId="{75CCD18A-6E7A-4F69-819E-231EF746BE34}" type="presParOf" srcId="{D96E303A-595D-47D2-BF8D-6F762CB4B5C8}" destId="{631C0535-A961-4207-AC8B-F49ACC069C1F}" srcOrd="0" destOrd="0" presId="urn:microsoft.com/office/officeart/2005/8/layout/StepDownProcess"/>
    <dgm:cxn modelId="{98923078-3C4E-4C69-B05D-E0885DC50D30}" type="presParOf" srcId="{631C0535-A961-4207-AC8B-F49ACC069C1F}" destId="{06A7ECC6-F065-4BCA-9ACD-237B02FD3EC3}" srcOrd="0" destOrd="0" presId="urn:microsoft.com/office/officeart/2005/8/layout/StepDownProcess"/>
    <dgm:cxn modelId="{51B24143-CB35-43E1-A281-CFAC640A1669}" type="presParOf" srcId="{631C0535-A961-4207-AC8B-F49ACC069C1F}" destId="{36D5FCF2-9951-4A0D-ACE9-A16A1A2B100E}" srcOrd="1" destOrd="0" presId="urn:microsoft.com/office/officeart/2005/8/layout/StepDownProcess"/>
    <dgm:cxn modelId="{EBD5E9E9-F6B5-4558-80AD-289C521BFA4D}" type="presParOf" srcId="{631C0535-A961-4207-AC8B-F49ACC069C1F}" destId="{6C9CF552-E191-47F3-B91E-AD0A31D589AD}" srcOrd="2" destOrd="0" presId="urn:microsoft.com/office/officeart/2005/8/layout/StepDownProcess"/>
    <dgm:cxn modelId="{8FE67AF8-D730-4B46-B6FC-6281FD224792}" type="presParOf" srcId="{D96E303A-595D-47D2-BF8D-6F762CB4B5C8}" destId="{386903AF-B3EA-4389-B8F4-2558D5A9F0E4}" srcOrd="1" destOrd="0" presId="urn:microsoft.com/office/officeart/2005/8/layout/StepDownProcess"/>
    <dgm:cxn modelId="{746D26F9-CB08-48F1-AA86-3C530FF529A2}" type="presParOf" srcId="{D96E303A-595D-47D2-BF8D-6F762CB4B5C8}" destId="{A48D4E97-BAFF-4405-A57B-89723A17152F}" srcOrd="2" destOrd="0" presId="urn:microsoft.com/office/officeart/2005/8/layout/StepDownProcess"/>
    <dgm:cxn modelId="{E6B9CC00-6B9F-4ED3-8E50-64DB1896A66F}" type="presParOf" srcId="{A48D4E97-BAFF-4405-A57B-89723A17152F}" destId="{FA82D391-F243-47CA-9036-58F7314F63C0}" srcOrd="0" destOrd="0" presId="urn:microsoft.com/office/officeart/2005/8/layout/StepDownProcess"/>
    <dgm:cxn modelId="{5EECBA25-F68F-4292-B83B-26EF04F344DD}" type="presParOf" srcId="{A48D4E97-BAFF-4405-A57B-89723A17152F}" destId="{2E252B74-0FA6-40DB-9B32-7F774904FBDE}" srcOrd="1" destOrd="0" presId="urn:microsoft.com/office/officeart/2005/8/layout/StepDownProcess"/>
    <dgm:cxn modelId="{83E17CAF-533C-4F21-9AA9-B10420513A9C}" type="presParOf" srcId="{A48D4E97-BAFF-4405-A57B-89723A17152F}" destId="{FA93D62B-9725-4801-A66B-8D48513CD061}" srcOrd="2" destOrd="0" presId="urn:microsoft.com/office/officeart/2005/8/layout/StepDownProcess"/>
    <dgm:cxn modelId="{FCF42982-D30D-46AA-A8B3-370A1875873E}" type="presParOf" srcId="{D96E303A-595D-47D2-BF8D-6F762CB4B5C8}" destId="{826507CD-F0DB-40DC-95CF-6B8A0E285839}" srcOrd="3" destOrd="0" presId="urn:microsoft.com/office/officeart/2005/8/layout/StepDownProcess"/>
    <dgm:cxn modelId="{BC59FA7B-14EA-42D5-B12E-B768BFA92F64}" type="presParOf" srcId="{D96E303A-595D-47D2-BF8D-6F762CB4B5C8}" destId="{50E1AED5-376A-4183-A9AF-0E619970F98F}" srcOrd="4" destOrd="0" presId="urn:microsoft.com/office/officeart/2005/8/layout/StepDownProcess"/>
    <dgm:cxn modelId="{4D02299F-178E-4D84-9134-37584C7D5F85}" type="presParOf" srcId="{50E1AED5-376A-4183-A9AF-0E619970F98F}" destId="{665294E6-6D1E-4802-9516-FDDAF336D054}" srcOrd="0" destOrd="0" presId="urn:microsoft.com/office/officeart/2005/8/layout/StepDownProcess"/>
    <dgm:cxn modelId="{9A94E196-48B5-4C61-BB62-C77BEFE50083}" type="presParOf" srcId="{50E1AED5-376A-4183-A9AF-0E619970F98F}" destId="{83EE80C5-A2BD-425A-8608-3119878AA47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624F30-23A0-4320-B041-4FBC1647D7E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A03630E-771A-4A59-902B-8FDF8A349484}">
      <dgm:prSet phldrT="[Texto]"/>
      <dgm:spPr/>
      <dgm:t>
        <a:bodyPr/>
        <a:lstStyle/>
        <a:p>
          <a:r>
            <a:rPr lang="es-EC" dirty="0" smtClean="0"/>
            <a:t>GENERAL</a:t>
          </a:r>
          <a:endParaRPr lang="es-EC" dirty="0"/>
        </a:p>
      </dgm:t>
    </dgm:pt>
    <dgm:pt modelId="{BA23B244-2E72-430E-930F-82746FF9977D}" type="parTrans" cxnId="{3470E7D3-D5C0-44DF-A290-CA9AF169BDC0}">
      <dgm:prSet/>
      <dgm:spPr/>
      <dgm:t>
        <a:bodyPr/>
        <a:lstStyle/>
        <a:p>
          <a:endParaRPr lang="es-EC"/>
        </a:p>
      </dgm:t>
    </dgm:pt>
    <dgm:pt modelId="{11D19D36-411E-4D38-9BC4-67975309DA4D}" type="sibTrans" cxnId="{3470E7D3-D5C0-44DF-A290-CA9AF169BDC0}">
      <dgm:prSet/>
      <dgm:spPr/>
      <dgm:t>
        <a:bodyPr/>
        <a:lstStyle/>
        <a:p>
          <a:endParaRPr lang="es-EC"/>
        </a:p>
      </dgm:t>
    </dgm:pt>
    <dgm:pt modelId="{22D5E680-B138-41B9-A028-C0839CDB6B19}">
      <dgm:prSet phldrT="[Texto]"/>
      <dgm:spPr/>
      <dgm:t>
        <a:bodyPr/>
        <a:lstStyle/>
        <a:p>
          <a:pPr algn="just"/>
          <a:r>
            <a:rPr lang="es-EC" dirty="0" smtClean="0"/>
            <a:t>Encontrar la influencia de los parámetros de corte (velocidad de corte, avance, trayectoria y profundidad de corte) en el fresado, para superficies cóncavas y convexas en aluminio EN-AW-7075.</a:t>
          </a:r>
          <a:endParaRPr lang="es-EC" dirty="0"/>
        </a:p>
      </dgm:t>
    </dgm:pt>
    <dgm:pt modelId="{75C528E6-4C2F-431E-A304-900C738DBAF3}" type="parTrans" cxnId="{A98BC24D-F3B3-4506-A624-7383241F179B}">
      <dgm:prSet/>
      <dgm:spPr/>
      <dgm:t>
        <a:bodyPr/>
        <a:lstStyle/>
        <a:p>
          <a:endParaRPr lang="es-EC"/>
        </a:p>
      </dgm:t>
    </dgm:pt>
    <dgm:pt modelId="{CE00948F-3AFB-4920-8F05-E2FEF8252A4B}" type="sibTrans" cxnId="{A98BC24D-F3B3-4506-A624-7383241F179B}">
      <dgm:prSet/>
      <dgm:spPr/>
      <dgm:t>
        <a:bodyPr/>
        <a:lstStyle/>
        <a:p>
          <a:endParaRPr lang="es-EC"/>
        </a:p>
      </dgm:t>
    </dgm:pt>
    <dgm:pt modelId="{F319E285-0F0C-4BBF-8A20-08A04DF74589}" type="pres">
      <dgm:prSet presAssocID="{BB624F30-23A0-4320-B041-4FBC1647D7E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E49F420-393A-4B08-A42B-BFDE95C4FE4B}" type="pres">
      <dgm:prSet presAssocID="{6A03630E-771A-4A59-902B-8FDF8A349484}" presName="composite" presStyleCnt="0"/>
      <dgm:spPr/>
    </dgm:pt>
    <dgm:pt modelId="{7BABCA50-C014-4BEE-AF27-BD388DEF3F50}" type="pres">
      <dgm:prSet presAssocID="{6A03630E-771A-4A59-902B-8FDF8A349484}" presName="parentText" presStyleLbl="alignNode1" presStyleIdx="0" presStyleCnt="1" custScaleX="72123" custScaleY="6655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C85DED-92E6-41B4-8651-D7938D552D5C}" type="pres">
      <dgm:prSet presAssocID="{6A03630E-771A-4A59-902B-8FDF8A349484}" presName="descendantText" presStyleLbl="alignAcc1" presStyleIdx="0" presStyleCnt="1" custScaleX="98020" custScaleY="118746" custLinFactNeighborX="-737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061761-7C9B-4F03-B679-B15E17AE4D43}" type="presOf" srcId="{BB624F30-23A0-4320-B041-4FBC1647D7E2}" destId="{F319E285-0F0C-4BBF-8A20-08A04DF74589}" srcOrd="0" destOrd="0" presId="urn:microsoft.com/office/officeart/2005/8/layout/chevron2"/>
    <dgm:cxn modelId="{018A945E-D24F-40CF-87AA-98EC070167F2}" type="presOf" srcId="{6A03630E-771A-4A59-902B-8FDF8A349484}" destId="{7BABCA50-C014-4BEE-AF27-BD388DEF3F50}" srcOrd="0" destOrd="0" presId="urn:microsoft.com/office/officeart/2005/8/layout/chevron2"/>
    <dgm:cxn modelId="{3470E7D3-D5C0-44DF-A290-CA9AF169BDC0}" srcId="{BB624F30-23A0-4320-B041-4FBC1647D7E2}" destId="{6A03630E-771A-4A59-902B-8FDF8A349484}" srcOrd="0" destOrd="0" parTransId="{BA23B244-2E72-430E-930F-82746FF9977D}" sibTransId="{11D19D36-411E-4D38-9BC4-67975309DA4D}"/>
    <dgm:cxn modelId="{A98BC24D-F3B3-4506-A624-7383241F179B}" srcId="{6A03630E-771A-4A59-902B-8FDF8A349484}" destId="{22D5E680-B138-41B9-A028-C0839CDB6B19}" srcOrd="0" destOrd="0" parTransId="{75C528E6-4C2F-431E-A304-900C738DBAF3}" sibTransId="{CE00948F-3AFB-4920-8F05-E2FEF8252A4B}"/>
    <dgm:cxn modelId="{47F9643A-8F1B-4179-91C0-D560808B2C9F}" type="presOf" srcId="{22D5E680-B138-41B9-A028-C0839CDB6B19}" destId="{38C85DED-92E6-41B4-8651-D7938D552D5C}" srcOrd="0" destOrd="0" presId="urn:microsoft.com/office/officeart/2005/8/layout/chevron2"/>
    <dgm:cxn modelId="{6E1B9770-1EE0-44E9-A975-F0C40E58CDA1}" type="presParOf" srcId="{F319E285-0F0C-4BBF-8A20-08A04DF74589}" destId="{5E49F420-393A-4B08-A42B-BFDE95C4FE4B}" srcOrd="0" destOrd="0" presId="urn:microsoft.com/office/officeart/2005/8/layout/chevron2"/>
    <dgm:cxn modelId="{A6024577-1C74-4FE8-8C8D-FCE324F1C343}" type="presParOf" srcId="{5E49F420-393A-4B08-A42B-BFDE95C4FE4B}" destId="{7BABCA50-C014-4BEE-AF27-BD388DEF3F50}" srcOrd="0" destOrd="0" presId="urn:microsoft.com/office/officeart/2005/8/layout/chevron2"/>
    <dgm:cxn modelId="{E719FA7D-6652-4AF7-A78C-994D886D3259}" type="presParOf" srcId="{5E49F420-393A-4B08-A42B-BFDE95C4FE4B}" destId="{38C85DED-92E6-41B4-8651-D7938D552D5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395FA3F-B3AC-4D86-A0F4-000B2D7590F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4454162-D2F6-40AA-A611-03E5FE3F58E3}">
      <dgm:prSet phldrT="[Texto]"/>
      <dgm:spPr/>
      <dgm:t>
        <a:bodyPr/>
        <a:lstStyle/>
        <a:p>
          <a:r>
            <a:rPr lang="es-EC" dirty="0" smtClean="0"/>
            <a:t>ALCANCE</a:t>
          </a:r>
          <a:endParaRPr lang="es-EC" dirty="0"/>
        </a:p>
      </dgm:t>
    </dgm:pt>
    <dgm:pt modelId="{D6D62B8F-7A69-422F-B0E7-C358FE367913}" type="parTrans" cxnId="{29513D05-0C59-46DE-BA98-6F51F2DB58FE}">
      <dgm:prSet/>
      <dgm:spPr/>
      <dgm:t>
        <a:bodyPr/>
        <a:lstStyle/>
        <a:p>
          <a:endParaRPr lang="es-EC"/>
        </a:p>
      </dgm:t>
    </dgm:pt>
    <dgm:pt modelId="{5D55BB68-4CF8-4BCD-881C-9CC617F2FF23}" type="sibTrans" cxnId="{29513D05-0C59-46DE-BA98-6F51F2DB58FE}">
      <dgm:prSet/>
      <dgm:spPr/>
      <dgm:t>
        <a:bodyPr/>
        <a:lstStyle/>
        <a:p>
          <a:endParaRPr lang="es-EC"/>
        </a:p>
      </dgm:t>
    </dgm:pt>
    <dgm:pt modelId="{70EE4834-66B6-4B70-8BCA-22446478D05A}">
      <dgm:prSet phldrT="[Texto]"/>
      <dgm:spPr/>
      <dgm:t>
        <a:bodyPr/>
        <a:lstStyle/>
        <a:p>
          <a:pPr algn="just"/>
          <a:r>
            <a:rPr lang="es-EC" dirty="0" smtClean="0"/>
            <a:t>Mecanizado de probetas cóncavas y convexas con la optimización de los factores para obtener una rugosidad de mejor calidad a la de las pruebas realizadas,  con sus diferentes parámetros de corte, para el aluminio EN-AW-7075. </a:t>
          </a:r>
          <a:endParaRPr lang="es-EC" dirty="0"/>
        </a:p>
      </dgm:t>
    </dgm:pt>
    <dgm:pt modelId="{140AA21B-E6E2-464A-B1CB-EF6B1DEE5EA3}" type="parTrans" cxnId="{7AE06FB1-8579-4A96-8800-05963F98181C}">
      <dgm:prSet/>
      <dgm:spPr/>
      <dgm:t>
        <a:bodyPr/>
        <a:lstStyle/>
        <a:p>
          <a:endParaRPr lang="es-EC"/>
        </a:p>
      </dgm:t>
    </dgm:pt>
    <dgm:pt modelId="{6C771AFA-2D88-44F6-A8DC-C1F2CDB7EC70}" type="sibTrans" cxnId="{7AE06FB1-8579-4A96-8800-05963F98181C}">
      <dgm:prSet/>
      <dgm:spPr/>
      <dgm:t>
        <a:bodyPr/>
        <a:lstStyle/>
        <a:p>
          <a:endParaRPr lang="es-EC"/>
        </a:p>
      </dgm:t>
    </dgm:pt>
    <dgm:pt modelId="{F1A5AC56-E9B4-4732-8548-1E5E1BE4AF0D}" type="pres">
      <dgm:prSet presAssocID="{A395FA3F-B3AC-4D86-A0F4-000B2D7590F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48A128C-B49F-4AE8-87C9-2EEE3CCB61D5}" type="pres">
      <dgm:prSet presAssocID="{24454162-D2F6-40AA-A611-03E5FE3F58E3}" presName="composite" presStyleCnt="0"/>
      <dgm:spPr/>
    </dgm:pt>
    <dgm:pt modelId="{BA58DA3C-E2C3-424A-A558-1F976F2C863B}" type="pres">
      <dgm:prSet presAssocID="{24454162-D2F6-40AA-A611-03E5FE3F58E3}" presName="parentText" presStyleLbl="alignNode1" presStyleIdx="0" presStyleCnt="1" custScaleX="60011" custScaleY="50747" custLinFactNeighborX="3814" custLinFactNeighborY="703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707324-D8BE-42CE-8E31-C2BF92FF21CE}" type="pres">
      <dgm:prSet presAssocID="{24454162-D2F6-40AA-A611-03E5FE3F58E3}" presName="descendantText" presStyleLbl="alignAcc1" presStyleIdx="0" presStyleCnt="1" custScaleX="91879" custLinFactNeighborX="-1767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E06FB1-8579-4A96-8800-05963F98181C}" srcId="{24454162-D2F6-40AA-A611-03E5FE3F58E3}" destId="{70EE4834-66B6-4B70-8BCA-22446478D05A}" srcOrd="0" destOrd="0" parTransId="{140AA21B-E6E2-464A-B1CB-EF6B1DEE5EA3}" sibTransId="{6C771AFA-2D88-44F6-A8DC-C1F2CDB7EC70}"/>
    <dgm:cxn modelId="{A508C982-ACDB-4710-B860-AF97F2DC3A8D}" type="presOf" srcId="{A395FA3F-B3AC-4D86-A0F4-000B2D7590F1}" destId="{F1A5AC56-E9B4-4732-8548-1E5E1BE4AF0D}" srcOrd="0" destOrd="0" presId="urn:microsoft.com/office/officeart/2005/8/layout/chevron2"/>
    <dgm:cxn modelId="{1A9E53AF-3F46-48EA-B3B0-A2F80DB06642}" type="presOf" srcId="{70EE4834-66B6-4B70-8BCA-22446478D05A}" destId="{BA707324-D8BE-42CE-8E31-C2BF92FF21CE}" srcOrd="0" destOrd="0" presId="urn:microsoft.com/office/officeart/2005/8/layout/chevron2"/>
    <dgm:cxn modelId="{29513D05-0C59-46DE-BA98-6F51F2DB58FE}" srcId="{A395FA3F-B3AC-4D86-A0F4-000B2D7590F1}" destId="{24454162-D2F6-40AA-A611-03E5FE3F58E3}" srcOrd="0" destOrd="0" parTransId="{D6D62B8F-7A69-422F-B0E7-C358FE367913}" sibTransId="{5D55BB68-4CF8-4BCD-881C-9CC617F2FF23}"/>
    <dgm:cxn modelId="{8DC88C34-EFAC-4FF8-9937-55F0B7BB5C0A}" type="presOf" srcId="{24454162-D2F6-40AA-A611-03E5FE3F58E3}" destId="{BA58DA3C-E2C3-424A-A558-1F976F2C863B}" srcOrd="0" destOrd="0" presId="urn:microsoft.com/office/officeart/2005/8/layout/chevron2"/>
    <dgm:cxn modelId="{335171D0-A6FE-4D7F-8928-8010618B857A}" type="presParOf" srcId="{F1A5AC56-E9B4-4732-8548-1E5E1BE4AF0D}" destId="{048A128C-B49F-4AE8-87C9-2EEE3CCB61D5}" srcOrd="0" destOrd="0" presId="urn:microsoft.com/office/officeart/2005/8/layout/chevron2"/>
    <dgm:cxn modelId="{962110F1-22DC-4849-8ED5-99E130DF9FA3}" type="presParOf" srcId="{048A128C-B49F-4AE8-87C9-2EEE3CCB61D5}" destId="{BA58DA3C-E2C3-424A-A558-1F976F2C863B}" srcOrd="0" destOrd="0" presId="urn:microsoft.com/office/officeart/2005/8/layout/chevron2"/>
    <dgm:cxn modelId="{7214B349-D816-4FCA-B3CC-B8BA79E4C1D4}" type="presParOf" srcId="{048A128C-B49F-4AE8-87C9-2EEE3CCB61D5}" destId="{BA707324-D8BE-42CE-8E31-C2BF92FF21C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6A19AA-E811-4C5F-9D97-60681945B910}" type="doc">
      <dgm:prSet loTypeId="urn:microsoft.com/office/officeart/2005/8/layout/cycle2" loCatId="cycl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12C61AF2-0A52-45CF-8DD0-9F3AA181BDF4}">
      <dgm:prSet phldrT="[Texto]" custT="1"/>
      <dgm:spPr/>
      <dgm:t>
        <a:bodyPr/>
        <a:lstStyle/>
        <a:p>
          <a:r>
            <a:rPr lang="es-EC" sz="1800" dirty="0" smtClean="0"/>
            <a:t>CAD/CAM, Diseño mecánico, procesos de manufactura</a:t>
          </a:r>
          <a:endParaRPr lang="es-EC" sz="1800" dirty="0"/>
        </a:p>
      </dgm:t>
    </dgm:pt>
    <dgm:pt modelId="{3C48F436-4CED-43A6-B395-13847C4A914A}" type="parTrans" cxnId="{1D9FA6C2-A58F-4986-B3ED-E81FF34480EE}">
      <dgm:prSet/>
      <dgm:spPr/>
      <dgm:t>
        <a:bodyPr/>
        <a:lstStyle/>
        <a:p>
          <a:endParaRPr lang="es-EC"/>
        </a:p>
      </dgm:t>
    </dgm:pt>
    <dgm:pt modelId="{22801902-6280-4163-BB83-6C94FB209586}" type="sibTrans" cxnId="{1D9FA6C2-A58F-4986-B3ED-E81FF34480EE}">
      <dgm:prSet/>
      <dgm:spPr/>
      <dgm:t>
        <a:bodyPr/>
        <a:lstStyle/>
        <a:p>
          <a:endParaRPr lang="es-EC"/>
        </a:p>
      </dgm:t>
    </dgm:pt>
    <dgm:pt modelId="{0BC58A52-E074-4CC0-94FA-FAC0F44E257C}">
      <dgm:prSet phldrT="[Texto]" custT="1"/>
      <dgm:spPr/>
      <dgm:t>
        <a:bodyPr/>
        <a:lstStyle/>
        <a:p>
          <a:r>
            <a:rPr lang="es-EC" sz="2000" dirty="0" smtClean="0"/>
            <a:t>Aplicación</a:t>
          </a:r>
          <a:endParaRPr lang="es-EC" sz="2000" dirty="0"/>
        </a:p>
      </dgm:t>
    </dgm:pt>
    <dgm:pt modelId="{F5DF9CAE-8A18-46BF-BD43-5E006DDD539D}" type="parTrans" cxnId="{AFE08186-EEEA-4BEF-BC80-163FB8C12F01}">
      <dgm:prSet/>
      <dgm:spPr/>
      <dgm:t>
        <a:bodyPr/>
        <a:lstStyle/>
        <a:p>
          <a:endParaRPr lang="es-EC"/>
        </a:p>
      </dgm:t>
    </dgm:pt>
    <dgm:pt modelId="{BB93956A-4E6D-4EBB-B5B6-52AC9E1FECD1}" type="sibTrans" cxnId="{AFE08186-EEEA-4BEF-BC80-163FB8C12F01}">
      <dgm:prSet/>
      <dgm:spPr/>
      <dgm:t>
        <a:bodyPr/>
        <a:lstStyle/>
        <a:p>
          <a:endParaRPr lang="es-EC"/>
        </a:p>
      </dgm:t>
    </dgm:pt>
    <dgm:pt modelId="{E18746A6-4BD3-4533-B2CB-62FCCC632C3F}">
      <dgm:prSet phldrT="[Texto]" custT="1"/>
      <dgm:spPr/>
      <dgm:t>
        <a:bodyPr/>
        <a:lstStyle/>
        <a:p>
          <a:r>
            <a:rPr lang="es-EC" sz="1800" dirty="0" smtClean="0"/>
            <a:t>Desarrollo, investigación.</a:t>
          </a:r>
          <a:r>
            <a:rPr lang="es-EC" sz="1200" dirty="0" smtClean="0"/>
            <a:t> </a:t>
          </a:r>
          <a:endParaRPr lang="es-EC" sz="1200" dirty="0"/>
        </a:p>
      </dgm:t>
    </dgm:pt>
    <dgm:pt modelId="{F7EF176B-EE4C-4835-9327-F8B440157F68}" type="parTrans" cxnId="{9F5529BE-50BB-448C-BC97-DB316B45E665}">
      <dgm:prSet/>
      <dgm:spPr/>
      <dgm:t>
        <a:bodyPr/>
        <a:lstStyle/>
        <a:p>
          <a:endParaRPr lang="es-EC"/>
        </a:p>
      </dgm:t>
    </dgm:pt>
    <dgm:pt modelId="{AB8A82E3-BF93-4B26-94D2-4BF9A0A13A7D}" type="sibTrans" cxnId="{9F5529BE-50BB-448C-BC97-DB316B45E665}">
      <dgm:prSet/>
      <dgm:spPr/>
      <dgm:t>
        <a:bodyPr/>
        <a:lstStyle/>
        <a:p>
          <a:endParaRPr lang="es-EC"/>
        </a:p>
      </dgm:t>
    </dgm:pt>
    <dgm:pt modelId="{03064817-FC57-4BA6-BBA3-F4A217B8FB1E}">
      <dgm:prSet phldrT="[Texto]"/>
      <dgm:spPr/>
      <dgm:t>
        <a:bodyPr/>
        <a:lstStyle/>
        <a:p>
          <a:r>
            <a:rPr lang="es-EC" dirty="0" smtClean="0"/>
            <a:t>Optimización de recursos, reducción de costos</a:t>
          </a:r>
          <a:endParaRPr lang="es-EC" dirty="0"/>
        </a:p>
      </dgm:t>
    </dgm:pt>
    <dgm:pt modelId="{01D2BF16-D1E2-4A3F-AEE7-B6DF132D8611}" type="parTrans" cxnId="{F9728FB1-3D6A-4A0F-AE45-397C625C9955}">
      <dgm:prSet/>
      <dgm:spPr/>
      <dgm:t>
        <a:bodyPr/>
        <a:lstStyle/>
        <a:p>
          <a:endParaRPr lang="es-EC"/>
        </a:p>
      </dgm:t>
    </dgm:pt>
    <dgm:pt modelId="{D08D909A-DE99-4259-A85F-E5D4AEA3A15A}" type="sibTrans" cxnId="{F9728FB1-3D6A-4A0F-AE45-397C625C9955}">
      <dgm:prSet/>
      <dgm:spPr/>
      <dgm:t>
        <a:bodyPr/>
        <a:lstStyle/>
        <a:p>
          <a:endParaRPr lang="es-EC"/>
        </a:p>
      </dgm:t>
    </dgm:pt>
    <dgm:pt modelId="{90D18B2B-892D-483D-B376-B4D879405AE7}">
      <dgm:prSet phldrT="[Texto]" custT="1"/>
      <dgm:spPr/>
      <dgm:t>
        <a:bodyPr/>
        <a:lstStyle/>
        <a:p>
          <a:r>
            <a:rPr lang="es-EC" sz="1800" dirty="0" smtClean="0"/>
            <a:t>Ayuda social</a:t>
          </a:r>
          <a:endParaRPr lang="es-EC" sz="1800" dirty="0"/>
        </a:p>
      </dgm:t>
    </dgm:pt>
    <dgm:pt modelId="{4B351C10-4DB1-4D14-B930-181EED3E56C3}" type="parTrans" cxnId="{CCF20E59-F512-40F5-803F-D01A38CEF508}">
      <dgm:prSet/>
      <dgm:spPr/>
      <dgm:t>
        <a:bodyPr/>
        <a:lstStyle/>
        <a:p>
          <a:endParaRPr lang="es-EC"/>
        </a:p>
      </dgm:t>
    </dgm:pt>
    <dgm:pt modelId="{52B51201-ED8D-4348-AB5C-42ABBAD9AC23}" type="sibTrans" cxnId="{CCF20E59-F512-40F5-803F-D01A38CEF508}">
      <dgm:prSet/>
      <dgm:spPr/>
      <dgm:t>
        <a:bodyPr/>
        <a:lstStyle/>
        <a:p>
          <a:endParaRPr lang="es-EC"/>
        </a:p>
      </dgm:t>
    </dgm:pt>
    <dgm:pt modelId="{6D4F3E77-4E0C-4A80-ACD0-D427031ABBEA}" type="pres">
      <dgm:prSet presAssocID="{FB6A19AA-E811-4C5F-9D97-60681945B91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0D7AF39-8199-487E-9000-CAECEB5C9F32}" type="pres">
      <dgm:prSet presAssocID="{12C61AF2-0A52-45CF-8DD0-9F3AA181BDF4}" presName="node" presStyleLbl="node1" presStyleIdx="0" presStyleCnt="5" custScaleX="114351" custScaleY="10775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70DA51-91DD-4478-A20D-A02653F07047}" type="pres">
      <dgm:prSet presAssocID="{22801902-6280-4163-BB83-6C94FB209586}" presName="sibTrans" presStyleLbl="sibTrans2D1" presStyleIdx="0" presStyleCnt="5" custScaleX="152913"/>
      <dgm:spPr/>
      <dgm:t>
        <a:bodyPr/>
        <a:lstStyle/>
        <a:p>
          <a:endParaRPr lang="es-EC"/>
        </a:p>
      </dgm:t>
    </dgm:pt>
    <dgm:pt modelId="{0EE99F48-6DA1-48DD-BD6C-1F2CE524243E}" type="pres">
      <dgm:prSet presAssocID="{22801902-6280-4163-BB83-6C94FB209586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A630B0C3-4EFA-49EF-BC97-C5208DEF2FC0}" type="pres">
      <dgm:prSet presAssocID="{0BC58A52-E074-4CC0-94FA-FAC0F44E257C}" presName="node" presStyleLbl="node1" presStyleIdx="1" presStyleCnt="5" custScaleX="110779" custScaleY="9307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603E4E-F8ED-4778-81E3-1FFD6A9EEE52}" type="pres">
      <dgm:prSet presAssocID="{BB93956A-4E6D-4EBB-B5B6-52AC9E1FECD1}" presName="sibTrans" presStyleLbl="sibTrans2D1" presStyleIdx="1" presStyleCnt="5"/>
      <dgm:spPr/>
      <dgm:t>
        <a:bodyPr/>
        <a:lstStyle/>
        <a:p>
          <a:endParaRPr lang="es-EC"/>
        </a:p>
      </dgm:t>
    </dgm:pt>
    <dgm:pt modelId="{F038B82A-5B7F-405E-90C2-2D8B0C27D540}" type="pres">
      <dgm:prSet presAssocID="{BB93956A-4E6D-4EBB-B5B6-52AC9E1FECD1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1CBA5AF0-D257-4BC6-A67F-8AC533FA1124}" type="pres">
      <dgm:prSet presAssocID="{E18746A6-4BD3-4533-B2CB-62FCCC632C3F}" presName="node" presStyleLbl="node1" presStyleIdx="2" presStyleCnt="5" custScaleX="122521" custScaleY="75051" custRadScaleRad="109134" custRadScaleInc="-1710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BF15A5-54EE-49EE-8056-E46F75C1C6B1}" type="pres">
      <dgm:prSet presAssocID="{AB8A82E3-BF93-4B26-94D2-4BF9A0A13A7D}" presName="sibTrans" presStyleLbl="sibTrans2D1" presStyleIdx="2" presStyleCnt="5" custScaleX="145441"/>
      <dgm:spPr/>
      <dgm:t>
        <a:bodyPr/>
        <a:lstStyle/>
        <a:p>
          <a:endParaRPr lang="es-EC"/>
        </a:p>
      </dgm:t>
    </dgm:pt>
    <dgm:pt modelId="{CF831E9A-BE57-4C65-A983-9F98881710B4}" type="pres">
      <dgm:prSet presAssocID="{AB8A82E3-BF93-4B26-94D2-4BF9A0A13A7D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4E1DE439-0175-4025-B026-683F0C2E50BE}" type="pres">
      <dgm:prSet presAssocID="{03064817-FC57-4BA6-BBA3-F4A217B8FB1E}" presName="node" presStyleLbl="node1" presStyleIdx="3" presStyleCnt="5" custScaleX="129841" custScaleY="89321" custRadScaleRad="107111" custRadScaleInc="1374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CB5D5E-01C9-4961-992B-CC843A572C66}" type="pres">
      <dgm:prSet presAssocID="{D08D909A-DE99-4259-A85F-E5D4AEA3A15A}" presName="sibTrans" presStyleLbl="sibTrans2D1" presStyleIdx="3" presStyleCnt="5"/>
      <dgm:spPr/>
      <dgm:t>
        <a:bodyPr/>
        <a:lstStyle/>
        <a:p>
          <a:endParaRPr lang="es-EC"/>
        </a:p>
      </dgm:t>
    </dgm:pt>
    <dgm:pt modelId="{D18E5E13-B256-4245-AE3F-DB251453473C}" type="pres">
      <dgm:prSet presAssocID="{D08D909A-DE99-4259-A85F-E5D4AEA3A15A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421566EE-47BD-4BCE-9D26-E3ED28B9CC28}" type="pres">
      <dgm:prSet presAssocID="{90D18B2B-892D-483D-B376-B4D879405AE7}" presName="node" presStyleLbl="node1" presStyleIdx="4" presStyleCnt="5" custScaleX="101464" custScaleY="10110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3E2101-1E32-406D-A455-3F76A324C056}" type="pres">
      <dgm:prSet presAssocID="{52B51201-ED8D-4348-AB5C-42ABBAD9AC23}" presName="sibTrans" presStyleLbl="sibTrans2D1" presStyleIdx="4" presStyleCnt="5"/>
      <dgm:spPr/>
      <dgm:t>
        <a:bodyPr/>
        <a:lstStyle/>
        <a:p>
          <a:endParaRPr lang="es-EC"/>
        </a:p>
      </dgm:t>
    </dgm:pt>
    <dgm:pt modelId="{A5281892-DD76-4565-864B-990BEF16FBF0}" type="pres">
      <dgm:prSet presAssocID="{52B51201-ED8D-4348-AB5C-42ABBAD9AC23}" presName="connectorText" presStyleLbl="sibTrans2D1" presStyleIdx="4" presStyleCnt="5"/>
      <dgm:spPr/>
      <dgm:t>
        <a:bodyPr/>
        <a:lstStyle/>
        <a:p>
          <a:endParaRPr lang="es-EC"/>
        </a:p>
      </dgm:t>
    </dgm:pt>
  </dgm:ptLst>
  <dgm:cxnLst>
    <dgm:cxn modelId="{554266EB-B4F8-423C-9D47-FA2ABBF4422F}" type="presOf" srcId="{22801902-6280-4163-BB83-6C94FB209586}" destId="{F470DA51-91DD-4478-A20D-A02653F07047}" srcOrd="0" destOrd="0" presId="urn:microsoft.com/office/officeart/2005/8/layout/cycle2"/>
    <dgm:cxn modelId="{DBEB2C55-0E2A-4BD4-AD1D-7FB91BE69AE3}" type="presOf" srcId="{BB93956A-4E6D-4EBB-B5B6-52AC9E1FECD1}" destId="{F038B82A-5B7F-405E-90C2-2D8B0C27D540}" srcOrd="1" destOrd="0" presId="urn:microsoft.com/office/officeart/2005/8/layout/cycle2"/>
    <dgm:cxn modelId="{1D9FA6C2-A58F-4986-B3ED-E81FF34480EE}" srcId="{FB6A19AA-E811-4C5F-9D97-60681945B910}" destId="{12C61AF2-0A52-45CF-8DD0-9F3AA181BDF4}" srcOrd="0" destOrd="0" parTransId="{3C48F436-4CED-43A6-B395-13847C4A914A}" sibTransId="{22801902-6280-4163-BB83-6C94FB209586}"/>
    <dgm:cxn modelId="{E37EB9B9-3627-4E99-BDC9-78434A178D45}" type="presOf" srcId="{D08D909A-DE99-4259-A85F-E5D4AEA3A15A}" destId="{B1CB5D5E-01C9-4961-992B-CC843A572C66}" srcOrd="0" destOrd="0" presId="urn:microsoft.com/office/officeart/2005/8/layout/cycle2"/>
    <dgm:cxn modelId="{C93E43AD-A6F4-464D-8DC7-7D883554612A}" type="presOf" srcId="{AB8A82E3-BF93-4B26-94D2-4BF9A0A13A7D}" destId="{CF831E9A-BE57-4C65-A983-9F98881710B4}" srcOrd="1" destOrd="0" presId="urn:microsoft.com/office/officeart/2005/8/layout/cycle2"/>
    <dgm:cxn modelId="{A22CD8BE-663A-4BD3-9B3B-6F658DE40157}" type="presOf" srcId="{AB8A82E3-BF93-4B26-94D2-4BF9A0A13A7D}" destId="{94BF15A5-54EE-49EE-8056-E46F75C1C6B1}" srcOrd="0" destOrd="0" presId="urn:microsoft.com/office/officeart/2005/8/layout/cycle2"/>
    <dgm:cxn modelId="{AFE08186-EEEA-4BEF-BC80-163FB8C12F01}" srcId="{FB6A19AA-E811-4C5F-9D97-60681945B910}" destId="{0BC58A52-E074-4CC0-94FA-FAC0F44E257C}" srcOrd="1" destOrd="0" parTransId="{F5DF9CAE-8A18-46BF-BD43-5E006DDD539D}" sibTransId="{BB93956A-4E6D-4EBB-B5B6-52AC9E1FECD1}"/>
    <dgm:cxn modelId="{FB971353-FB71-4EC4-92DE-8C38A57A1A7A}" type="presOf" srcId="{90D18B2B-892D-483D-B376-B4D879405AE7}" destId="{421566EE-47BD-4BCE-9D26-E3ED28B9CC28}" srcOrd="0" destOrd="0" presId="urn:microsoft.com/office/officeart/2005/8/layout/cycle2"/>
    <dgm:cxn modelId="{71F6BEE8-1B9E-40A9-AB95-59A7E3E33AEA}" type="presOf" srcId="{E18746A6-4BD3-4533-B2CB-62FCCC632C3F}" destId="{1CBA5AF0-D257-4BC6-A67F-8AC533FA1124}" srcOrd="0" destOrd="0" presId="urn:microsoft.com/office/officeart/2005/8/layout/cycle2"/>
    <dgm:cxn modelId="{E0267684-EB0C-4430-95D5-1A66CB5ABDCF}" type="presOf" srcId="{FB6A19AA-E811-4C5F-9D97-60681945B910}" destId="{6D4F3E77-4E0C-4A80-ACD0-D427031ABBEA}" srcOrd="0" destOrd="0" presId="urn:microsoft.com/office/officeart/2005/8/layout/cycle2"/>
    <dgm:cxn modelId="{AAE1BDA9-5547-49CA-8259-B216BE353A89}" type="presOf" srcId="{0BC58A52-E074-4CC0-94FA-FAC0F44E257C}" destId="{A630B0C3-4EFA-49EF-BC97-C5208DEF2FC0}" srcOrd="0" destOrd="0" presId="urn:microsoft.com/office/officeart/2005/8/layout/cycle2"/>
    <dgm:cxn modelId="{B7C4AA8A-BCE4-4E2E-BD61-EEEDC5D28B9B}" type="presOf" srcId="{52B51201-ED8D-4348-AB5C-42ABBAD9AC23}" destId="{B43E2101-1E32-406D-A455-3F76A324C056}" srcOrd="0" destOrd="0" presId="urn:microsoft.com/office/officeart/2005/8/layout/cycle2"/>
    <dgm:cxn modelId="{05520457-35BE-4A53-86B9-BA7CD0FE436E}" type="presOf" srcId="{BB93956A-4E6D-4EBB-B5B6-52AC9E1FECD1}" destId="{2A603E4E-F8ED-4778-81E3-1FFD6A9EEE52}" srcOrd="0" destOrd="0" presId="urn:microsoft.com/office/officeart/2005/8/layout/cycle2"/>
    <dgm:cxn modelId="{C512A83C-00A9-424C-A313-5C19CBC01E64}" type="presOf" srcId="{12C61AF2-0A52-45CF-8DD0-9F3AA181BDF4}" destId="{50D7AF39-8199-487E-9000-CAECEB5C9F32}" srcOrd="0" destOrd="0" presId="urn:microsoft.com/office/officeart/2005/8/layout/cycle2"/>
    <dgm:cxn modelId="{F9728FB1-3D6A-4A0F-AE45-397C625C9955}" srcId="{FB6A19AA-E811-4C5F-9D97-60681945B910}" destId="{03064817-FC57-4BA6-BBA3-F4A217B8FB1E}" srcOrd="3" destOrd="0" parTransId="{01D2BF16-D1E2-4A3F-AEE7-B6DF132D8611}" sibTransId="{D08D909A-DE99-4259-A85F-E5D4AEA3A15A}"/>
    <dgm:cxn modelId="{4B9A88F6-8F37-4A09-BF95-7ADA86E355A0}" type="presOf" srcId="{22801902-6280-4163-BB83-6C94FB209586}" destId="{0EE99F48-6DA1-48DD-BD6C-1F2CE524243E}" srcOrd="1" destOrd="0" presId="urn:microsoft.com/office/officeart/2005/8/layout/cycle2"/>
    <dgm:cxn modelId="{B04A8275-96BB-43D7-84D9-C64BEBCCA202}" type="presOf" srcId="{52B51201-ED8D-4348-AB5C-42ABBAD9AC23}" destId="{A5281892-DD76-4565-864B-990BEF16FBF0}" srcOrd="1" destOrd="0" presId="urn:microsoft.com/office/officeart/2005/8/layout/cycle2"/>
    <dgm:cxn modelId="{9F5529BE-50BB-448C-BC97-DB316B45E665}" srcId="{FB6A19AA-E811-4C5F-9D97-60681945B910}" destId="{E18746A6-4BD3-4533-B2CB-62FCCC632C3F}" srcOrd="2" destOrd="0" parTransId="{F7EF176B-EE4C-4835-9327-F8B440157F68}" sibTransId="{AB8A82E3-BF93-4B26-94D2-4BF9A0A13A7D}"/>
    <dgm:cxn modelId="{EE919CD3-2ED4-4695-9724-15CAD88CDA2E}" type="presOf" srcId="{03064817-FC57-4BA6-BBA3-F4A217B8FB1E}" destId="{4E1DE439-0175-4025-B026-683F0C2E50BE}" srcOrd="0" destOrd="0" presId="urn:microsoft.com/office/officeart/2005/8/layout/cycle2"/>
    <dgm:cxn modelId="{69EE8E7F-7333-4222-BBB0-8FF25AB293E1}" type="presOf" srcId="{D08D909A-DE99-4259-A85F-E5D4AEA3A15A}" destId="{D18E5E13-B256-4245-AE3F-DB251453473C}" srcOrd="1" destOrd="0" presId="urn:microsoft.com/office/officeart/2005/8/layout/cycle2"/>
    <dgm:cxn modelId="{CCF20E59-F512-40F5-803F-D01A38CEF508}" srcId="{FB6A19AA-E811-4C5F-9D97-60681945B910}" destId="{90D18B2B-892D-483D-B376-B4D879405AE7}" srcOrd="4" destOrd="0" parTransId="{4B351C10-4DB1-4D14-B930-181EED3E56C3}" sibTransId="{52B51201-ED8D-4348-AB5C-42ABBAD9AC23}"/>
    <dgm:cxn modelId="{96A8D22C-08E3-4343-B792-FE52DC1D0225}" type="presParOf" srcId="{6D4F3E77-4E0C-4A80-ACD0-D427031ABBEA}" destId="{50D7AF39-8199-487E-9000-CAECEB5C9F32}" srcOrd="0" destOrd="0" presId="urn:microsoft.com/office/officeart/2005/8/layout/cycle2"/>
    <dgm:cxn modelId="{8F7152CA-E7F8-46D0-AE16-A0B6F3B319B0}" type="presParOf" srcId="{6D4F3E77-4E0C-4A80-ACD0-D427031ABBEA}" destId="{F470DA51-91DD-4478-A20D-A02653F07047}" srcOrd="1" destOrd="0" presId="urn:microsoft.com/office/officeart/2005/8/layout/cycle2"/>
    <dgm:cxn modelId="{1B134F79-E633-4590-B929-14A280779DDA}" type="presParOf" srcId="{F470DA51-91DD-4478-A20D-A02653F07047}" destId="{0EE99F48-6DA1-48DD-BD6C-1F2CE524243E}" srcOrd="0" destOrd="0" presId="urn:microsoft.com/office/officeart/2005/8/layout/cycle2"/>
    <dgm:cxn modelId="{A94D6263-7696-4C8B-B7BB-29710A10CD5D}" type="presParOf" srcId="{6D4F3E77-4E0C-4A80-ACD0-D427031ABBEA}" destId="{A630B0C3-4EFA-49EF-BC97-C5208DEF2FC0}" srcOrd="2" destOrd="0" presId="urn:microsoft.com/office/officeart/2005/8/layout/cycle2"/>
    <dgm:cxn modelId="{ABFEBCAA-50B2-4755-8916-45DFB32CD81F}" type="presParOf" srcId="{6D4F3E77-4E0C-4A80-ACD0-D427031ABBEA}" destId="{2A603E4E-F8ED-4778-81E3-1FFD6A9EEE52}" srcOrd="3" destOrd="0" presId="urn:microsoft.com/office/officeart/2005/8/layout/cycle2"/>
    <dgm:cxn modelId="{C2BBBBC0-AC75-4AD9-A824-ECF6923533C2}" type="presParOf" srcId="{2A603E4E-F8ED-4778-81E3-1FFD6A9EEE52}" destId="{F038B82A-5B7F-405E-90C2-2D8B0C27D540}" srcOrd="0" destOrd="0" presId="urn:microsoft.com/office/officeart/2005/8/layout/cycle2"/>
    <dgm:cxn modelId="{6B18ECAE-035B-4045-AFB3-6E04ECA48A9A}" type="presParOf" srcId="{6D4F3E77-4E0C-4A80-ACD0-D427031ABBEA}" destId="{1CBA5AF0-D257-4BC6-A67F-8AC533FA1124}" srcOrd="4" destOrd="0" presId="urn:microsoft.com/office/officeart/2005/8/layout/cycle2"/>
    <dgm:cxn modelId="{696E3751-3871-4FAD-970F-92DFDBE51F3D}" type="presParOf" srcId="{6D4F3E77-4E0C-4A80-ACD0-D427031ABBEA}" destId="{94BF15A5-54EE-49EE-8056-E46F75C1C6B1}" srcOrd="5" destOrd="0" presId="urn:microsoft.com/office/officeart/2005/8/layout/cycle2"/>
    <dgm:cxn modelId="{8E19009C-C220-465D-98F2-01BBD5144B65}" type="presParOf" srcId="{94BF15A5-54EE-49EE-8056-E46F75C1C6B1}" destId="{CF831E9A-BE57-4C65-A983-9F98881710B4}" srcOrd="0" destOrd="0" presId="urn:microsoft.com/office/officeart/2005/8/layout/cycle2"/>
    <dgm:cxn modelId="{D3B11E1C-0FD5-4AB3-A9B9-8E29B84DBAC6}" type="presParOf" srcId="{6D4F3E77-4E0C-4A80-ACD0-D427031ABBEA}" destId="{4E1DE439-0175-4025-B026-683F0C2E50BE}" srcOrd="6" destOrd="0" presId="urn:microsoft.com/office/officeart/2005/8/layout/cycle2"/>
    <dgm:cxn modelId="{D75C2CAC-D1E4-4976-8436-99BF4D153F8D}" type="presParOf" srcId="{6D4F3E77-4E0C-4A80-ACD0-D427031ABBEA}" destId="{B1CB5D5E-01C9-4961-992B-CC843A572C66}" srcOrd="7" destOrd="0" presId="urn:microsoft.com/office/officeart/2005/8/layout/cycle2"/>
    <dgm:cxn modelId="{08E73408-262F-4946-B57D-FFA6134FA51C}" type="presParOf" srcId="{B1CB5D5E-01C9-4961-992B-CC843A572C66}" destId="{D18E5E13-B256-4245-AE3F-DB251453473C}" srcOrd="0" destOrd="0" presId="urn:microsoft.com/office/officeart/2005/8/layout/cycle2"/>
    <dgm:cxn modelId="{3AEA90DD-C49D-40E0-9530-3E1E2F6F89C7}" type="presParOf" srcId="{6D4F3E77-4E0C-4A80-ACD0-D427031ABBEA}" destId="{421566EE-47BD-4BCE-9D26-E3ED28B9CC28}" srcOrd="8" destOrd="0" presId="urn:microsoft.com/office/officeart/2005/8/layout/cycle2"/>
    <dgm:cxn modelId="{AEDC1C16-0A3C-49FC-9CD1-83010E2BC3E3}" type="presParOf" srcId="{6D4F3E77-4E0C-4A80-ACD0-D427031ABBEA}" destId="{B43E2101-1E32-406D-A455-3F76A324C056}" srcOrd="9" destOrd="0" presId="urn:microsoft.com/office/officeart/2005/8/layout/cycle2"/>
    <dgm:cxn modelId="{0D5E49B5-7688-472F-B37A-9071A3587279}" type="presParOf" srcId="{B43E2101-1E32-406D-A455-3F76A324C056}" destId="{A5281892-DD76-4565-864B-990BEF16FBF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E97B83-A36C-4226-9C27-8E64D908B844}" type="doc">
      <dgm:prSet loTypeId="urn:microsoft.com/office/officeart/2008/layout/AlternatingHexagons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A25439D9-24EE-4D1F-A264-912520B7F518}">
      <dgm:prSet phldrT="[Texto]" custT="1"/>
      <dgm:spPr/>
      <dgm:t>
        <a:bodyPr/>
        <a:lstStyle/>
        <a:p>
          <a:r>
            <a:rPr lang="es-EC" sz="1800" dirty="0" smtClean="0"/>
            <a:t>Proceso de Maquinado</a:t>
          </a:r>
          <a:endParaRPr lang="es-EC" sz="1800" dirty="0"/>
        </a:p>
      </dgm:t>
    </dgm:pt>
    <dgm:pt modelId="{05DC43B0-28EE-4B48-A2AE-0BA9EDB8B827}" type="parTrans" cxnId="{323ACE5A-4998-455D-A914-29093C2C9D7F}">
      <dgm:prSet/>
      <dgm:spPr/>
      <dgm:t>
        <a:bodyPr/>
        <a:lstStyle/>
        <a:p>
          <a:endParaRPr lang="es-EC"/>
        </a:p>
      </dgm:t>
    </dgm:pt>
    <dgm:pt modelId="{75A9AB17-5804-4493-BEF1-F70CCCB93CAB}" type="sibTrans" cxnId="{323ACE5A-4998-455D-A914-29093C2C9D7F}">
      <dgm:prSet/>
      <dgm:spPr/>
      <dgm:t>
        <a:bodyPr/>
        <a:lstStyle/>
        <a:p>
          <a:endParaRPr lang="es-EC"/>
        </a:p>
      </dgm:t>
    </dgm:pt>
    <dgm:pt modelId="{BEEEA199-F8D6-41C6-BC8A-8127D2EC9239}">
      <dgm:prSet phldrT="[Texto]"/>
      <dgm:spPr/>
      <dgm:t>
        <a:bodyPr/>
        <a:lstStyle/>
        <a:p>
          <a:r>
            <a:rPr lang="es-EC" dirty="0" smtClean="0"/>
            <a:t>Remoción de material </a:t>
          </a:r>
          <a:endParaRPr lang="es-EC" dirty="0"/>
        </a:p>
      </dgm:t>
    </dgm:pt>
    <dgm:pt modelId="{5541CDA7-12FD-44FC-821C-927A5F411DCF}" type="parTrans" cxnId="{8EE6AB44-9AC7-4CD0-A2FE-B839B5263E2E}">
      <dgm:prSet/>
      <dgm:spPr/>
      <dgm:t>
        <a:bodyPr/>
        <a:lstStyle/>
        <a:p>
          <a:endParaRPr lang="es-EC"/>
        </a:p>
      </dgm:t>
    </dgm:pt>
    <dgm:pt modelId="{B52AE557-A7CD-49DF-840C-DDECFACDC4B9}" type="sibTrans" cxnId="{8EE6AB44-9AC7-4CD0-A2FE-B839B5263E2E}">
      <dgm:prSet/>
      <dgm:spPr/>
      <dgm:t>
        <a:bodyPr/>
        <a:lstStyle/>
        <a:p>
          <a:r>
            <a:rPr lang="es-EC" dirty="0" smtClean="0"/>
            <a:t>Herramienta de corte con múltiples dientes de corte</a:t>
          </a:r>
          <a:endParaRPr lang="es-EC" dirty="0"/>
        </a:p>
      </dgm:t>
    </dgm:pt>
    <dgm:pt modelId="{9C90CA84-6DE5-4F28-B162-6A581FFE4FD6}" type="pres">
      <dgm:prSet presAssocID="{4DE97B83-A36C-4226-9C27-8E64D908B844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F61A0E88-ECAD-4371-9AE5-86AF6887DD7C}" type="pres">
      <dgm:prSet presAssocID="{A25439D9-24EE-4D1F-A264-912520B7F518}" presName="composite" presStyleCnt="0"/>
      <dgm:spPr/>
      <dgm:t>
        <a:bodyPr/>
        <a:lstStyle/>
        <a:p>
          <a:endParaRPr lang="es-EC"/>
        </a:p>
      </dgm:t>
    </dgm:pt>
    <dgm:pt modelId="{2D0B771C-F235-487B-B659-437DE6B47FA0}" type="pres">
      <dgm:prSet presAssocID="{A25439D9-24EE-4D1F-A264-912520B7F518}" presName="Parent1" presStyleLbl="node1" presStyleIdx="0" presStyleCnt="4" custScaleX="135216" custScaleY="13063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C65207-FC46-4D66-A53A-F164B8BCD4A6}" type="pres">
      <dgm:prSet presAssocID="{A25439D9-24EE-4D1F-A264-912520B7F518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1D05D7-5823-4F20-B5C4-293D5DF1CBA9}" type="pres">
      <dgm:prSet presAssocID="{A25439D9-24EE-4D1F-A264-912520B7F518}" presName="BalanceSpacing" presStyleCnt="0"/>
      <dgm:spPr/>
      <dgm:t>
        <a:bodyPr/>
        <a:lstStyle/>
        <a:p>
          <a:endParaRPr lang="es-EC"/>
        </a:p>
      </dgm:t>
    </dgm:pt>
    <dgm:pt modelId="{D58EDBB6-B743-4BA5-86BB-CA01F18FD9B6}" type="pres">
      <dgm:prSet presAssocID="{A25439D9-24EE-4D1F-A264-912520B7F518}" presName="BalanceSpacing1" presStyleCnt="0"/>
      <dgm:spPr/>
      <dgm:t>
        <a:bodyPr/>
        <a:lstStyle/>
        <a:p>
          <a:endParaRPr lang="es-EC"/>
        </a:p>
      </dgm:t>
    </dgm:pt>
    <dgm:pt modelId="{496B9432-CBC2-4FCF-9BEF-D961C79EC09D}" type="pres">
      <dgm:prSet presAssocID="{75A9AB17-5804-4493-BEF1-F70CCCB93CAB}" presName="Accent1Text" presStyleLbl="node1" presStyleIdx="1" presStyleCnt="4" custScaleX="47519" custScaleY="42693"/>
      <dgm:spPr/>
      <dgm:t>
        <a:bodyPr/>
        <a:lstStyle/>
        <a:p>
          <a:endParaRPr lang="es-EC"/>
        </a:p>
      </dgm:t>
    </dgm:pt>
    <dgm:pt modelId="{B1ACF053-B577-4D8E-A0BB-09368ADCD723}" type="pres">
      <dgm:prSet presAssocID="{75A9AB17-5804-4493-BEF1-F70CCCB93CAB}" presName="spaceBetweenRectangles" presStyleCnt="0"/>
      <dgm:spPr/>
      <dgm:t>
        <a:bodyPr/>
        <a:lstStyle/>
        <a:p>
          <a:endParaRPr lang="es-EC"/>
        </a:p>
      </dgm:t>
    </dgm:pt>
    <dgm:pt modelId="{3DF01A3B-C2E9-4F2C-BBEE-4F9D4ABA0A07}" type="pres">
      <dgm:prSet presAssocID="{BEEEA199-F8D6-41C6-BC8A-8127D2EC9239}" presName="composite" presStyleCnt="0"/>
      <dgm:spPr/>
      <dgm:t>
        <a:bodyPr/>
        <a:lstStyle/>
        <a:p>
          <a:endParaRPr lang="es-EC"/>
        </a:p>
      </dgm:t>
    </dgm:pt>
    <dgm:pt modelId="{35E4FA1B-3732-43F1-8DE3-304A05BB1E73}" type="pres">
      <dgm:prSet presAssocID="{BEEEA199-F8D6-41C6-BC8A-8127D2EC9239}" presName="Parent1" presStyleLbl="node1" presStyleIdx="2" presStyleCnt="4" custScaleX="150435" custScaleY="135243" custLinFactNeighborX="-465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4C870E-35C8-416A-A02F-8D05734B39D9}" type="pres">
      <dgm:prSet presAssocID="{BEEEA199-F8D6-41C6-BC8A-8127D2EC9239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49F065-3749-4A99-B2AE-A0430EF4B6C3}" type="pres">
      <dgm:prSet presAssocID="{BEEEA199-F8D6-41C6-BC8A-8127D2EC9239}" presName="BalanceSpacing" presStyleCnt="0"/>
      <dgm:spPr/>
      <dgm:t>
        <a:bodyPr/>
        <a:lstStyle/>
        <a:p>
          <a:endParaRPr lang="es-EC"/>
        </a:p>
      </dgm:t>
    </dgm:pt>
    <dgm:pt modelId="{43614079-8406-49F7-9505-9D87C54D2DE8}" type="pres">
      <dgm:prSet presAssocID="{BEEEA199-F8D6-41C6-BC8A-8127D2EC9239}" presName="BalanceSpacing1" presStyleCnt="0"/>
      <dgm:spPr/>
      <dgm:t>
        <a:bodyPr/>
        <a:lstStyle/>
        <a:p>
          <a:endParaRPr lang="es-EC"/>
        </a:p>
      </dgm:t>
    </dgm:pt>
    <dgm:pt modelId="{D49F400E-CC11-4785-AF93-23BD6CCDCEC7}" type="pres">
      <dgm:prSet presAssocID="{B52AE557-A7CD-49DF-840C-DDECFACDC4B9}" presName="Accent1Text" presStyleLbl="node1" presStyleIdx="3" presStyleCnt="4" custScaleX="151888" custScaleY="135243" custLinFactNeighborX="36243"/>
      <dgm:spPr/>
      <dgm:t>
        <a:bodyPr/>
        <a:lstStyle/>
        <a:p>
          <a:endParaRPr lang="es-EC"/>
        </a:p>
      </dgm:t>
    </dgm:pt>
  </dgm:ptLst>
  <dgm:cxnLst>
    <dgm:cxn modelId="{9A959A63-FD80-45FF-9596-D2C23F61196D}" type="presOf" srcId="{4DE97B83-A36C-4226-9C27-8E64D908B844}" destId="{9C90CA84-6DE5-4F28-B162-6A581FFE4FD6}" srcOrd="0" destOrd="0" presId="urn:microsoft.com/office/officeart/2008/layout/AlternatingHexagons"/>
    <dgm:cxn modelId="{5CF2DA9A-B163-4A5F-8059-D5BD8064425F}" type="presOf" srcId="{A25439D9-24EE-4D1F-A264-912520B7F518}" destId="{2D0B771C-F235-487B-B659-437DE6B47FA0}" srcOrd="0" destOrd="0" presId="urn:microsoft.com/office/officeart/2008/layout/AlternatingHexagons"/>
    <dgm:cxn modelId="{CB401CED-C3CB-4D7E-95DC-1EF5B3E9B460}" type="presOf" srcId="{B52AE557-A7CD-49DF-840C-DDECFACDC4B9}" destId="{D49F400E-CC11-4785-AF93-23BD6CCDCEC7}" srcOrd="0" destOrd="0" presId="urn:microsoft.com/office/officeart/2008/layout/AlternatingHexagons"/>
    <dgm:cxn modelId="{8EE6AB44-9AC7-4CD0-A2FE-B839B5263E2E}" srcId="{4DE97B83-A36C-4226-9C27-8E64D908B844}" destId="{BEEEA199-F8D6-41C6-BC8A-8127D2EC9239}" srcOrd="1" destOrd="0" parTransId="{5541CDA7-12FD-44FC-821C-927A5F411DCF}" sibTransId="{B52AE557-A7CD-49DF-840C-DDECFACDC4B9}"/>
    <dgm:cxn modelId="{9508019E-EC96-4729-AD3B-C3E735BF13DB}" type="presOf" srcId="{BEEEA199-F8D6-41C6-BC8A-8127D2EC9239}" destId="{35E4FA1B-3732-43F1-8DE3-304A05BB1E73}" srcOrd="0" destOrd="0" presId="urn:microsoft.com/office/officeart/2008/layout/AlternatingHexagons"/>
    <dgm:cxn modelId="{3569E38D-6896-4E45-B6AB-6BBD0FB35AB3}" type="presOf" srcId="{75A9AB17-5804-4493-BEF1-F70CCCB93CAB}" destId="{496B9432-CBC2-4FCF-9BEF-D961C79EC09D}" srcOrd="0" destOrd="0" presId="urn:microsoft.com/office/officeart/2008/layout/AlternatingHexagons"/>
    <dgm:cxn modelId="{323ACE5A-4998-455D-A914-29093C2C9D7F}" srcId="{4DE97B83-A36C-4226-9C27-8E64D908B844}" destId="{A25439D9-24EE-4D1F-A264-912520B7F518}" srcOrd="0" destOrd="0" parTransId="{05DC43B0-28EE-4B48-A2AE-0BA9EDB8B827}" sibTransId="{75A9AB17-5804-4493-BEF1-F70CCCB93CAB}"/>
    <dgm:cxn modelId="{25FD2B91-73F7-4716-A089-73B1F3DFB581}" type="presParOf" srcId="{9C90CA84-6DE5-4F28-B162-6A581FFE4FD6}" destId="{F61A0E88-ECAD-4371-9AE5-86AF6887DD7C}" srcOrd="0" destOrd="0" presId="urn:microsoft.com/office/officeart/2008/layout/AlternatingHexagons"/>
    <dgm:cxn modelId="{E3E996B2-2088-4856-B10F-7D2F4B49878A}" type="presParOf" srcId="{F61A0E88-ECAD-4371-9AE5-86AF6887DD7C}" destId="{2D0B771C-F235-487B-B659-437DE6B47FA0}" srcOrd="0" destOrd="0" presId="urn:microsoft.com/office/officeart/2008/layout/AlternatingHexagons"/>
    <dgm:cxn modelId="{FF50B3C6-9B06-4C63-8F20-EE1B1AC652E7}" type="presParOf" srcId="{F61A0E88-ECAD-4371-9AE5-86AF6887DD7C}" destId="{56C65207-FC46-4D66-A53A-F164B8BCD4A6}" srcOrd="1" destOrd="0" presId="urn:microsoft.com/office/officeart/2008/layout/AlternatingHexagons"/>
    <dgm:cxn modelId="{F8428D4C-2CB1-419C-924D-1940E195C07C}" type="presParOf" srcId="{F61A0E88-ECAD-4371-9AE5-86AF6887DD7C}" destId="{741D05D7-5823-4F20-B5C4-293D5DF1CBA9}" srcOrd="2" destOrd="0" presId="urn:microsoft.com/office/officeart/2008/layout/AlternatingHexagons"/>
    <dgm:cxn modelId="{15DB17D2-C4DA-46A3-A015-91FAD2103894}" type="presParOf" srcId="{F61A0E88-ECAD-4371-9AE5-86AF6887DD7C}" destId="{D58EDBB6-B743-4BA5-86BB-CA01F18FD9B6}" srcOrd="3" destOrd="0" presId="urn:microsoft.com/office/officeart/2008/layout/AlternatingHexagons"/>
    <dgm:cxn modelId="{2597C387-8DC6-4EE1-A248-A5F6369CBE87}" type="presParOf" srcId="{F61A0E88-ECAD-4371-9AE5-86AF6887DD7C}" destId="{496B9432-CBC2-4FCF-9BEF-D961C79EC09D}" srcOrd="4" destOrd="0" presId="urn:microsoft.com/office/officeart/2008/layout/AlternatingHexagons"/>
    <dgm:cxn modelId="{4D4AFA0A-2577-4988-A834-178DE0CD04FE}" type="presParOf" srcId="{9C90CA84-6DE5-4F28-B162-6A581FFE4FD6}" destId="{B1ACF053-B577-4D8E-A0BB-09368ADCD723}" srcOrd="1" destOrd="0" presId="urn:microsoft.com/office/officeart/2008/layout/AlternatingHexagons"/>
    <dgm:cxn modelId="{8F8D7EC8-2C6F-4A1B-87B2-AF55C2139F92}" type="presParOf" srcId="{9C90CA84-6DE5-4F28-B162-6A581FFE4FD6}" destId="{3DF01A3B-C2E9-4F2C-BBEE-4F9D4ABA0A07}" srcOrd="2" destOrd="0" presId="urn:microsoft.com/office/officeart/2008/layout/AlternatingHexagons"/>
    <dgm:cxn modelId="{690F119C-7D5F-4EA1-BE8B-FDAFC5C1B1E0}" type="presParOf" srcId="{3DF01A3B-C2E9-4F2C-BBEE-4F9D4ABA0A07}" destId="{35E4FA1B-3732-43F1-8DE3-304A05BB1E73}" srcOrd="0" destOrd="0" presId="urn:microsoft.com/office/officeart/2008/layout/AlternatingHexagons"/>
    <dgm:cxn modelId="{B3D4D333-F173-4C14-B6FA-AECF16B7FB6B}" type="presParOf" srcId="{3DF01A3B-C2E9-4F2C-BBEE-4F9D4ABA0A07}" destId="{C44C870E-35C8-416A-A02F-8D05734B39D9}" srcOrd="1" destOrd="0" presId="urn:microsoft.com/office/officeart/2008/layout/AlternatingHexagons"/>
    <dgm:cxn modelId="{82582299-3A86-46EA-A8BA-E89956011DB5}" type="presParOf" srcId="{3DF01A3B-C2E9-4F2C-BBEE-4F9D4ABA0A07}" destId="{F049F065-3749-4A99-B2AE-A0430EF4B6C3}" srcOrd="2" destOrd="0" presId="urn:microsoft.com/office/officeart/2008/layout/AlternatingHexagons"/>
    <dgm:cxn modelId="{78FF62A9-4114-41A2-B0CC-D3FF29554190}" type="presParOf" srcId="{3DF01A3B-C2E9-4F2C-BBEE-4F9D4ABA0A07}" destId="{43614079-8406-49F7-9505-9D87C54D2DE8}" srcOrd="3" destOrd="0" presId="urn:microsoft.com/office/officeart/2008/layout/AlternatingHexagons"/>
    <dgm:cxn modelId="{67A72909-E913-40E6-9C8D-1F238E14263E}" type="presParOf" srcId="{3DF01A3B-C2E9-4F2C-BBEE-4F9D4ABA0A07}" destId="{D49F400E-CC11-4785-AF93-23BD6CCDCEC7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F40B054-2CC2-499A-B28C-6A637DE50496}" type="doc">
      <dgm:prSet loTypeId="urn:microsoft.com/office/officeart/2005/8/layout/default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4350994A-4898-4999-83D3-2F1381F23E91}">
      <dgm:prSet phldrT="[Texto]"/>
      <dgm:spPr/>
      <dgm:t>
        <a:bodyPr/>
        <a:lstStyle/>
        <a:p>
          <a:r>
            <a:rPr lang="es-EC" dirty="0" smtClean="0"/>
            <a:t>Fácil y rápido</a:t>
          </a:r>
          <a:endParaRPr lang="es-EC" dirty="0"/>
        </a:p>
      </dgm:t>
    </dgm:pt>
    <dgm:pt modelId="{7090CC5F-94E5-424D-96E6-2D3302CBD869}" type="parTrans" cxnId="{F969A384-4BC3-4E0C-B45C-3DC9A467DA42}">
      <dgm:prSet/>
      <dgm:spPr/>
      <dgm:t>
        <a:bodyPr/>
        <a:lstStyle/>
        <a:p>
          <a:endParaRPr lang="es-EC"/>
        </a:p>
      </dgm:t>
    </dgm:pt>
    <dgm:pt modelId="{D6F2A6E6-AA68-442A-8A48-DBD092294A19}" type="sibTrans" cxnId="{F969A384-4BC3-4E0C-B45C-3DC9A467DA42}">
      <dgm:prSet/>
      <dgm:spPr/>
      <dgm:t>
        <a:bodyPr/>
        <a:lstStyle/>
        <a:p>
          <a:endParaRPr lang="es-EC"/>
        </a:p>
      </dgm:t>
    </dgm:pt>
    <dgm:pt modelId="{8EA86E46-58FC-49C9-9D1D-D8D218B919DF}">
      <dgm:prSet phldrT="[Texto]"/>
      <dgm:spPr/>
      <dgm:t>
        <a:bodyPr/>
        <a:lstStyle/>
        <a:p>
          <a:r>
            <a:rPr lang="es-EC" dirty="0" smtClean="0"/>
            <a:t>Fuerzas de corte menores que el acero</a:t>
          </a:r>
          <a:endParaRPr lang="es-EC" dirty="0"/>
        </a:p>
      </dgm:t>
    </dgm:pt>
    <dgm:pt modelId="{75CC0994-59F1-4C91-A7F9-76A52CC83F2E}" type="parTrans" cxnId="{31D9AC4B-C7A9-4B79-A731-E8E8495C156C}">
      <dgm:prSet/>
      <dgm:spPr/>
      <dgm:t>
        <a:bodyPr/>
        <a:lstStyle/>
        <a:p>
          <a:endParaRPr lang="es-EC"/>
        </a:p>
      </dgm:t>
    </dgm:pt>
    <dgm:pt modelId="{B73A40AA-15D2-4C5F-B545-A9DABA7BFA70}" type="sibTrans" cxnId="{31D9AC4B-C7A9-4B79-A731-E8E8495C156C}">
      <dgm:prSet/>
      <dgm:spPr/>
      <dgm:t>
        <a:bodyPr/>
        <a:lstStyle/>
        <a:p>
          <a:endParaRPr lang="es-EC"/>
        </a:p>
      </dgm:t>
    </dgm:pt>
    <dgm:pt modelId="{39365DA1-11DC-4D86-9F78-899593914D81}">
      <dgm:prSet phldrT="[Texto]"/>
      <dgm:spPr/>
      <dgm:t>
        <a:bodyPr/>
        <a:lstStyle/>
        <a:p>
          <a:r>
            <a:rPr lang="es-EC" dirty="0" smtClean="0"/>
            <a:t>Esfuerzos sobre la herramienta de corte menor</a:t>
          </a:r>
          <a:endParaRPr lang="es-EC" dirty="0"/>
        </a:p>
      </dgm:t>
    </dgm:pt>
    <dgm:pt modelId="{E1EC0204-2E91-4C53-8D75-7E3CDA109FFB}" type="parTrans" cxnId="{ED87A340-D2F8-4FAB-BB96-80D254A8E0D0}">
      <dgm:prSet/>
      <dgm:spPr/>
      <dgm:t>
        <a:bodyPr/>
        <a:lstStyle/>
        <a:p>
          <a:endParaRPr lang="es-EC"/>
        </a:p>
      </dgm:t>
    </dgm:pt>
    <dgm:pt modelId="{590F474F-21A5-46C9-A579-B36CB1E8F27E}" type="sibTrans" cxnId="{ED87A340-D2F8-4FAB-BB96-80D254A8E0D0}">
      <dgm:prSet/>
      <dgm:spPr/>
      <dgm:t>
        <a:bodyPr/>
        <a:lstStyle/>
        <a:p>
          <a:endParaRPr lang="es-EC"/>
        </a:p>
      </dgm:t>
    </dgm:pt>
    <dgm:pt modelId="{8AD1A649-F1B1-43A4-A2E2-F6C9C6B831C2}">
      <dgm:prSet phldrT="[Texto]"/>
      <dgm:spPr/>
      <dgm:t>
        <a:bodyPr/>
        <a:lstStyle/>
        <a:p>
          <a:r>
            <a:rPr lang="es-EC" dirty="0" smtClean="0"/>
            <a:t>Energía consumida</a:t>
          </a:r>
          <a:endParaRPr lang="es-EC" dirty="0"/>
        </a:p>
      </dgm:t>
    </dgm:pt>
    <dgm:pt modelId="{03D1F21C-81A1-4B62-A908-0D22BC36C220}" type="parTrans" cxnId="{79340070-F5A0-4E77-8269-184C318B3E7F}">
      <dgm:prSet/>
      <dgm:spPr/>
      <dgm:t>
        <a:bodyPr/>
        <a:lstStyle/>
        <a:p>
          <a:endParaRPr lang="es-EC"/>
        </a:p>
      </dgm:t>
    </dgm:pt>
    <dgm:pt modelId="{8F3CC41C-3D9B-4050-BF38-A5B283EF7888}" type="sibTrans" cxnId="{79340070-F5A0-4E77-8269-184C318B3E7F}">
      <dgm:prSet/>
      <dgm:spPr/>
      <dgm:t>
        <a:bodyPr/>
        <a:lstStyle/>
        <a:p>
          <a:endParaRPr lang="es-EC"/>
        </a:p>
      </dgm:t>
    </dgm:pt>
    <dgm:pt modelId="{BD4B43D4-8244-4450-87C6-FCAA32584E43}">
      <dgm:prSet phldrT="[Texto]"/>
      <dgm:spPr/>
      <dgm:t>
        <a:bodyPr/>
        <a:lstStyle/>
        <a:p>
          <a:r>
            <a:rPr lang="es-EC" dirty="0" smtClean="0"/>
            <a:t>Excelente conductividad</a:t>
          </a:r>
          <a:endParaRPr lang="es-EC" dirty="0"/>
        </a:p>
      </dgm:t>
    </dgm:pt>
    <dgm:pt modelId="{08268535-B5B5-4258-83BF-3EFDA236F299}" type="parTrans" cxnId="{99DA6371-2154-4971-913D-BB90210397E5}">
      <dgm:prSet/>
      <dgm:spPr/>
      <dgm:t>
        <a:bodyPr/>
        <a:lstStyle/>
        <a:p>
          <a:endParaRPr lang="es-EC"/>
        </a:p>
      </dgm:t>
    </dgm:pt>
    <dgm:pt modelId="{5B9E7753-5C43-4604-8590-074B5BD5BF9D}" type="sibTrans" cxnId="{99DA6371-2154-4971-913D-BB90210397E5}">
      <dgm:prSet/>
      <dgm:spPr/>
      <dgm:t>
        <a:bodyPr/>
        <a:lstStyle/>
        <a:p>
          <a:endParaRPr lang="es-EC"/>
        </a:p>
      </dgm:t>
    </dgm:pt>
    <dgm:pt modelId="{3D77A289-1FD8-4AD4-BF9C-C4AFB2EF0B28}">
      <dgm:prSet phldrT="[Texto]"/>
      <dgm:spPr/>
      <dgm:t>
        <a:bodyPr/>
        <a:lstStyle/>
        <a:p>
          <a:r>
            <a:rPr lang="es-EC" dirty="0" smtClean="0"/>
            <a:t>Coeficiente de fricción alto</a:t>
          </a:r>
          <a:endParaRPr lang="es-EC" dirty="0"/>
        </a:p>
      </dgm:t>
    </dgm:pt>
    <dgm:pt modelId="{D30034DD-6581-4582-A460-789EFCD63D12}" type="parTrans" cxnId="{E376C26D-3239-4F3C-A398-1EEAFF1B6FAF}">
      <dgm:prSet/>
      <dgm:spPr/>
      <dgm:t>
        <a:bodyPr/>
        <a:lstStyle/>
        <a:p>
          <a:endParaRPr lang="es-EC"/>
        </a:p>
      </dgm:t>
    </dgm:pt>
    <dgm:pt modelId="{1B4B832F-1A45-4EED-B4BF-089A0E42C7BD}" type="sibTrans" cxnId="{E376C26D-3239-4F3C-A398-1EEAFF1B6FAF}">
      <dgm:prSet/>
      <dgm:spPr/>
      <dgm:t>
        <a:bodyPr/>
        <a:lstStyle/>
        <a:p>
          <a:endParaRPr lang="es-EC"/>
        </a:p>
      </dgm:t>
    </dgm:pt>
    <dgm:pt modelId="{2B06953B-9ABD-4E9F-90C7-E724547991FA}" type="pres">
      <dgm:prSet presAssocID="{BF40B054-2CC2-499A-B28C-6A637DE5049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9F79515-6295-4660-A457-8C2721E43CBA}" type="pres">
      <dgm:prSet presAssocID="{4350994A-4898-4999-83D3-2F1381F23E91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EF42B9-D2E3-4E2D-BD85-CFDEEDE461F7}" type="pres">
      <dgm:prSet presAssocID="{D6F2A6E6-AA68-442A-8A48-DBD092294A19}" presName="sibTrans" presStyleCnt="0"/>
      <dgm:spPr/>
      <dgm:t>
        <a:bodyPr/>
        <a:lstStyle/>
        <a:p>
          <a:endParaRPr lang="es-EC"/>
        </a:p>
      </dgm:t>
    </dgm:pt>
    <dgm:pt modelId="{8EFC14D3-A4D1-46DD-860B-E61637BD905D}" type="pres">
      <dgm:prSet presAssocID="{8EA86E46-58FC-49C9-9D1D-D8D218B919DF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19FCAB3-9099-4426-9EBB-7C05C9135692}" type="pres">
      <dgm:prSet presAssocID="{B73A40AA-15D2-4C5F-B545-A9DABA7BFA70}" presName="sibTrans" presStyleCnt="0"/>
      <dgm:spPr/>
      <dgm:t>
        <a:bodyPr/>
        <a:lstStyle/>
        <a:p>
          <a:endParaRPr lang="es-EC"/>
        </a:p>
      </dgm:t>
    </dgm:pt>
    <dgm:pt modelId="{6162BBD8-D628-4424-BDA4-39B56F9978D5}" type="pres">
      <dgm:prSet presAssocID="{39365DA1-11DC-4D86-9F78-899593914D8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0B26B8-972E-4AB5-A6ED-50468ECB6922}" type="pres">
      <dgm:prSet presAssocID="{590F474F-21A5-46C9-A579-B36CB1E8F27E}" presName="sibTrans" presStyleCnt="0"/>
      <dgm:spPr/>
      <dgm:t>
        <a:bodyPr/>
        <a:lstStyle/>
        <a:p>
          <a:endParaRPr lang="es-EC"/>
        </a:p>
      </dgm:t>
    </dgm:pt>
    <dgm:pt modelId="{AADFC735-A802-48D5-95CD-9681ECA499BF}" type="pres">
      <dgm:prSet presAssocID="{8AD1A649-F1B1-43A4-A2E2-F6C9C6B831C2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CF08BDF-504F-4459-A920-3AE28B83BF96}" type="pres">
      <dgm:prSet presAssocID="{8F3CC41C-3D9B-4050-BF38-A5B283EF7888}" presName="sibTrans" presStyleCnt="0"/>
      <dgm:spPr/>
      <dgm:t>
        <a:bodyPr/>
        <a:lstStyle/>
        <a:p>
          <a:endParaRPr lang="es-EC"/>
        </a:p>
      </dgm:t>
    </dgm:pt>
    <dgm:pt modelId="{10D9CEF0-34E0-4FED-85B0-771964616C63}" type="pres">
      <dgm:prSet presAssocID="{BD4B43D4-8244-4450-87C6-FCAA32584E43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4082EB-A46F-4AFA-AF28-B973B37E972C}" type="pres">
      <dgm:prSet presAssocID="{5B9E7753-5C43-4604-8590-074B5BD5BF9D}" presName="sibTrans" presStyleCnt="0"/>
      <dgm:spPr/>
      <dgm:t>
        <a:bodyPr/>
        <a:lstStyle/>
        <a:p>
          <a:endParaRPr lang="es-EC"/>
        </a:p>
      </dgm:t>
    </dgm:pt>
    <dgm:pt modelId="{8FF39446-8C65-49F6-B4FD-67237C0FF82F}" type="pres">
      <dgm:prSet presAssocID="{3D77A289-1FD8-4AD4-BF9C-C4AFB2EF0B2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6B9C1F2-61C1-4C5C-9001-FF49B017DAC3}" type="presOf" srcId="{39365DA1-11DC-4D86-9F78-899593914D81}" destId="{6162BBD8-D628-4424-BDA4-39B56F9978D5}" srcOrd="0" destOrd="0" presId="urn:microsoft.com/office/officeart/2005/8/layout/default"/>
    <dgm:cxn modelId="{E376C26D-3239-4F3C-A398-1EEAFF1B6FAF}" srcId="{BF40B054-2CC2-499A-B28C-6A637DE50496}" destId="{3D77A289-1FD8-4AD4-BF9C-C4AFB2EF0B28}" srcOrd="5" destOrd="0" parTransId="{D30034DD-6581-4582-A460-789EFCD63D12}" sibTransId="{1B4B832F-1A45-4EED-B4BF-089A0E42C7BD}"/>
    <dgm:cxn modelId="{3D08ABA5-23FE-431E-8020-1523D24963A6}" type="presOf" srcId="{8EA86E46-58FC-49C9-9D1D-D8D218B919DF}" destId="{8EFC14D3-A4D1-46DD-860B-E61637BD905D}" srcOrd="0" destOrd="0" presId="urn:microsoft.com/office/officeart/2005/8/layout/default"/>
    <dgm:cxn modelId="{ED87A340-D2F8-4FAB-BB96-80D254A8E0D0}" srcId="{BF40B054-2CC2-499A-B28C-6A637DE50496}" destId="{39365DA1-11DC-4D86-9F78-899593914D81}" srcOrd="2" destOrd="0" parTransId="{E1EC0204-2E91-4C53-8D75-7E3CDA109FFB}" sibTransId="{590F474F-21A5-46C9-A579-B36CB1E8F27E}"/>
    <dgm:cxn modelId="{F4CCEF2C-9543-49E5-959F-AC2256CB2811}" type="presOf" srcId="{4350994A-4898-4999-83D3-2F1381F23E91}" destId="{19F79515-6295-4660-A457-8C2721E43CBA}" srcOrd="0" destOrd="0" presId="urn:microsoft.com/office/officeart/2005/8/layout/default"/>
    <dgm:cxn modelId="{B7BEA89E-4059-4775-8B45-2728B2A45D6F}" type="presOf" srcId="{3D77A289-1FD8-4AD4-BF9C-C4AFB2EF0B28}" destId="{8FF39446-8C65-49F6-B4FD-67237C0FF82F}" srcOrd="0" destOrd="0" presId="urn:microsoft.com/office/officeart/2005/8/layout/default"/>
    <dgm:cxn modelId="{B351CA4F-6385-4202-B1E5-0AA0E52DC726}" type="presOf" srcId="{BD4B43D4-8244-4450-87C6-FCAA32584E43}" destId="{10D9CEF0-34E0-4FED-85B0-771964616C63}" srcOrd="0" destOrd="0" presId="urn:microsoft.com/office/officeart/2005/8/layout/default"/>
    <dgm:cxn modelId="{7E3C3025-74F7-45BE-9289-59A47C744A78}" type="presOf" srcId="{8AD1A649-F1B1-43A4-A2E2-F6C9C6B831C2}" destId="{AADFC735-A802-48D5-95CD-9681ECA499BF}" srcOrd="0" destOrd="0" presId="urn:microsoft.com/office/officeart/2005/8/layout/default"/>
    <dgm:cxn modelId="{B8A50CB6-0D9B-4F3C-91B3-204D59E6768A}" type="presOf" srcId="{BF40B054-2CC2-499A-B28C-6A637DE50496}" destId="{2B06953B-9ABD-4E9F-90C7-E724547991FA}" srcOrd="0" destOrd="0" presId="urn:microsoft.com/office/officeart/2005/8/layout/default"/>
    <dgm:cxn modelId="{31D9AC4B-C7A9-4B79-A731-E8E8495C156C}" srcId="{BF40B054-2CC2-499A-B28C-6A637DE50496}" destId="{8EA86E46-58FC-49C9-9D1D-D8D218B919DF}" srcOrd="1" destOrd="0" parTransId="{75CC0994-59F1-4C91-A7F9-76A52CC83F2E}" sibTransId="{B73A40AA-15D2-4C5F-B545-A9DABA7BFA70}"/>
    <dgm:cxn modelId="{99DA6371-2154-4971-913D-BB90210397E5}" srcId="{BF40B054-2CC2-499A-B28C-6A637DE50496}" destId="{BD4B43D4-8244-4450-87C6-FCAA32584E43}" srcOrd="4" destOrd="0" parTransId="{08268535-B5B5-4258-83BF-3EFDA236F299}" sibTransId="{5B9E7753-5C43-4604-8590-074B5BD5BF9D}"/>
    <dgm:cxn modelId="{79340070-F5A0-4E77-8269-184C318B3E7F}" srcId="{BF40B054-2CC2-499A-B28C-6A637DE50496}" destId="{8AD1A649-F1B1-43A4-A2E2-F6C9C6B831C2}" srcOrd="3" destOrd="0" parTransId="{03D1F21C-81A1-4B62-A908-0D22BC36C220}" sibTransId="{8F3CC41C-3D9B-4050-BF38-A5B283EF7888}"/>
    <dgm:cxn modelId="{F969A384-4BC3-4E0C-B45C-3DC9A467DA42}" srcId="{BF40B054-2CC2-499A-B28C-6A637DE50496}" destId="{4350994A-4898-4999-83D3-2F1381F23E91}" srcOrd="0" destOrd="0" parTransId="{7090CC5F-94E5-424D-96E6-2D3302CBD869}" sibTransId="{D6F2A6E6-AA68-442A-8A48-DBD092294A19}"/>
    <dgm:cxn modelId="{3F8C9261-681C-4B6A-891E-63034DAB7E30}" type="presParOf" srcId="{2B06953B-9ABD-4E9F-90C7-E724547991FA}" destId="{19F79515-6295-4660-A457-8C2721E43CBA}" srcOrd="0" destOrd="0" presId="urn:microsoft.com/office/officeart/2005/8/layout/default"/>
    <dgm:cxn modelId="{2678DA8D-725F-44BB-9384-FA1CBEBC13C4}" type="presParOf" srcId="{2B06953B-9ABD-4E9F-90C7-E724547991FA}" destId="{9AEF42B9-D2E3-4E2D-BD85-CFDEEDE461F7}" srcOrd="1" destOrd="0" presId="urn:microsoft.com/office/officeart/2005/8/layout/default"/>
    <dgm:cxn modelId="{D9C02FCB-732A-41BE-BEE5-6578E8AE31DE}" type="presParOf" srcId="{2B06953B-9ABD-4E9F-90C7-E724547991FA}" destId="{8EFC14D3-A4D1-46DD-860B-E61637BD905D}" srcOrd="2" destOrd="0" presId="urn:microsoft.com/office/officeart/2005/8/layout/default"/>
    <dgm:cxn modelId="{86223062-A782-429D-9253-9AB5B64F280B}" type="presParOf" srcId="{2B06953B-9ABD-4E9F-90C7-E724547991FA}" destId="{219FCAB3-9099-4426-9EBB-7C05C9135692}" srcOrd="3" destOrd="0" presId="urn:microsoft.com/office/officeart/2005/8/layout/default"/>
    <dgm:cxn modelId="{4ABB490F-E783-4F5B-AC29-BEA97D80236D}" type="presParOf" srcId="{2B06953B-9ABD-4E9F-90C7-E724547991FA}" destId="{6162BBD8-D628-4424-BDA4-39B56F9978D5}" srcOrd="4" destOrd="0" presId="urn:microsoft.com/office/officeart/2005/8/layout/default"/>
    <dgm:cxn modelId="{6A58A229-D0C9-491A-930B-50C8127C6E41}" type="presParOf" srcId="{2B06953B-9ABD-4E9F-90C7-E724547991FA}" destId="{270B26B8-972E-4AB5-A6ED-50468ECB6922}" srcOrd="5" destOrd="0" presId="urn:microsoft.com/office/officeart/2005/8/layout/default"/>
    <dgm:cxn modelId="{8746EFB0-8268-4AFC-8AD9-0815CE6B7743}" type="presParOf" srcId="{2B06953B-9ABD-4E9F-90C7-E724547991FA}" destId="{AADFC735-A802-48D5-95CD-9681ECA499BF}" srcOrd="6" destOrd="0" presId="urn:microsoft.com/office/officeart/2005/8/layout/default"/>
    <dgm:cxn modelId="{D445F758-3967-4938-A24C-826DDD37B792}" type="presParOf" srcId="{2B06953B-9ABD-4E9F-90C7-E724547991FA}" destId="{3CF08BDF-504F-4459-A920-3AE28B83BF96}" srcOrd="7" destOrd="0" presId="urn:microsoft.com/office/officeart/2005/8/layout/default"/>
    <dgm:cxn modelId="{510110A8-B9F9-4A4D-AC66-3F696939AC93}" type="presParOf" srcId="{2B06953B-9ABD-4E9F-90C7-E724547991FA}" destId="{10D9CEF0-34E0-4FED-85B0-771964616C63}" srcOrd="8" destOrd="0" presId="urn:microsoft.com/office/officeart/2005/8/layout/default"/>
    <dgm:cxn modelId="{FB3C4C1F-DE0C-4189-944F-6D8BCDBE350A}" type="presParOf" srcId="{2B06953B-9ABD-4E9F-90C7-E724547991FA}" destId="{DD4082EB-A46F-4AFA-AF28-B973B37E972C}" srcOrd="9" destOrd="0" presId="urn:microsoft.com/office/officeart/2005/8/layout/default"/>
    <dgm:cxn modelId="{8644793A-21FF-4B0F-A1A6-E5210F26B17C}" type="presParOf" srcId="{2B06953B-9ABD-4E9F-90C7-E724547991FA}" destId="{8FF39446-8C65-49F6-B4FD-67237C0FF82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355E2E0-CB39-492A-80B0-A97DD04C4EA0}" type="doc">
      <dgm:prSet loTypeId="urn:microsoft.com/office/officeart/2005/8/layout/process1" loCatId="process" qsTypeId="urn:microsoft.com/office/officeart/2005/8/quickstyle/3d2" qsCatId="3D" csTypeId="urn:microsoft.com/office/officeart/2005/8/colors/accent1_2" csCatId="accent1" phldr="1"/>
      <dgm:spPr/>
    </dgm:pt>
    <dgm:pt modelId="{A34E3C15-7682-4194-94AC-526BD8A41644}">
      <dgm:prSet phldrT="[Texto]"/>
      <dgm:spPr/>
      <dgm:t>
        <a:bodyPr/>
        <a:lstStyle/>
        <a:p>
          <a:r>
            <a:rPr lang="es-EC" dirty="0" smtClean="0"/>
            <a:t>R</a:t>
          </a:r>
          <a:endParaRPr lang="es-EC" dirty="0"/>
        </a:p>
      </dgm:t>
    </dgm:pt>
    <dgm:pt modelId="{CB941170-8DAB-4C2B-A172-CC9632D38B37}" type="parTrans" cxnId="{E5E0F1C4-2B31-4042-8EED-01D90A5650A8}">
      <dgm:prSet/>
      <dgm:spPr/>
      <dgm:t>
        <a:bodyPr/>
        <a:lstStyle/>
        <a:p>
          <a:endParaRPr lang="es-EC"/>
        </a:p>
      </dgm:t>
    </dgm:pt>
    <dgm:pt modelId="{FAA76293-ACB8-4D4B-A128-F47708E9A3ED}" type="sibTrans" cxnId="{E5E0F1C4-2B31-4042-8EED-01D90A5650A8}">
      <dgm:prSet/>
      <dgm:spPr/>
      <dgm:t>
        <a:bodyPr/>
        <a:lstStyle/>
        <a:p>
          <a:endParaRPr lang="es-EC"/>
        </a:p>
      </dgm:t>
    </dgm:pt>
    <dgm:pt modelId="{7D46F4CF-72A2-4779-9313-2B96FF10B149}">
      <dgm:prSet phldrT="[Texto]"/>
      <dgm:spPr/>
      <dgm:t>
        <a:bodyPr/>
        <a:lstStyle/>
        <a:p>
          <a:r>
            <a:rPr lang="es-EC" dirty="0" smtClean="0"/>
            <a:t>Ap</a:t>
          </a:r>
          <a:endParaRPr lang="es-EC" dirty="0"/>
        </a:p>
      </dgm:t>
    </dgm:pt>
    <dgm:pt modelId="{8AE796AB-6CE3-490E-B3B1-50D1DB65BB28}" type="parTrans" cxnId="{03C9C7D0-BF17-421B-9F37-F28072E4614E}">
      <dgm:prSet/>
      <dgm:spPr/>
      <dgm:t>
        <a:bodyPr/>
        <a:lstStyle/>
        <a:p>
          <a:endParaRPr lang="es-EC"/>
        </a:p>
      </dgm:t>
    </dgm:pt>
    <dgm:pt modelId="{E7C16223-57C7-4D98-B9AF-9B20E5B2EF06}" type="sibTrans" cxnId="{03C9C7D0-BF17-421B-9F37-F28072E4614E}">
      <dgm:prSet/>
      <dgm:spPr/>
      <dgm:t>
        <a:bodyPr/>
        <a:lstStyle/>
        <a:p>
          <a:endParaRPr lang="es-EC"/>
        </a:p>
      </dgm:t>
    </dgm:pt>
    <dgm:pt modelId="{1C73A38C-84E5-437C-BA44-012B81032406}">
      <dgm:prSet phldrT="[Texto]"/>
      <dgm:spPr/>
      <dgm:t>
        <a:bodyPr/>
        <a:lstStyle/>
        <a:p>
          <a:r>
            <a:rPr lang="es-EC" dirty="0" smtClean="0"/>
            <a:t>De</a:t>
          </a:r>
          <a:endParaRPr lang="es-EC" dirty="0"/>
        </a:p>
      </dgm:t>
    </dgm:pt>
    <dgm:pt modelId="{BF473628-C71D-4632-AF28-C80A6E8ACC3F}" type="parTrans" cxnId="{6D8FB699-971B-4CC3-98DC-BF583D536FEA}">
      <dgm:prSet/>
      <dgm:spPr/>
      <dgm:t>
        <a:bodyPr/>
        <a:lstStyle/>
        <a:p>
          <a:endParaRPr lang="es-EC"/>
        </a:p>
      </dgm:t>
    </dgm:pt>
    <dgm:pt modelId="{901D0737-3B63-4DE1-B57F-833E365FC12D}" type="sibTrans" cxnId="{6D8FB699-971B-4CC3-98DC-BF583D536FEA}">
      <dgm:prSet/>
      <dgm:spPr/>
      <dgm:t>
        <a:bodyPr/>
        <a:lstStyle/>
        <a:p>
          <a:endParaRPr lang="es-EC"/>
        </a:p>
      </dgm:t>
    </dgm:pt>
    <dgm:pt modelId="{B2D7BDBF-3A40-4A45-BC7D-BF3F7B854EBA}">
      <dgm:prSet phldrT="[Texto]"/>
      <dgm:spPr/>
      <dgm:t>
        <a:bodyPr/>
        <a:lstStyle/>
        <a:p>
          <a:r>
            <a:rPr lang="es-EC" dirty="0" smtClean="0"/>
            <a:t>Vc</a:t>
          </a:r>
          <a:endParaRPr lang="es-EC" dirty="0"/>
        </a:p>
      </dgm:t>
    </dgm:pt>
    <dgm:pt modelId="{BFE16719-4F88-4669-A005-D2942E8D35E7}" type="parTrans" cxnId="{BF6AD13D-0C90-4624-8026-434DA0FE887D}">
      <dgm:prSet/>
      <dgm:spPr/>
      <dgm:t>
        <a:bodyPr/>
        <a:lstStyle/>
        <a:p>
          <a:endParaRPr lang="es-EC"/>
        </a:p>
      </dgm:t>
    </dgm:pt>
    <dgm:pt modelId="{EBC7C419-E6E8-49F0-A3B4-0A26A86A309D}" type="sibTrans" cxnId="{BF6AD13D-0C90-4624-8026-434DA0FE887D}">
      <dgm:prSet/>
      <dgm:spPr/>
      <dgm:t>
        <a:bodyPr/>
        <a:lstStyle/>
        <a:p>
          <a:endParaRPr lang="es-EC"/>
        </a:p>
      </dgm:t>
    </dgm:pt>
    <dgm:pt modelId="{A9B324F7-22C1-4CF0-B6CB-42EBFAE714B4}">
      <dgm:prSet phldrT="[Texto]"/>
      <dgm:spPr/>
      <dgm:t>
        <a:bodyPr/>
        <a:lstStyle/>
        <a:p>
          <a:r>
            <a:rPr lang="es-EC" dirty="0" err="1" smtClean="0"/>
            <a:t>Nr</a:t>
          </a:r>
          <a:endParaRPr lang="es-EC" dirty="0"/>
        </a:p>
      </dgm:t>
    </dgm:pt>
    <dgm:pt modelId="{FA6F4297-44E7-4994-96CC-EA3D46F6053D}" type="parTrans" cxnId="{4B8BC715-9076-4215-9E76-4384FFECEB17}">
      <dgm:prSet/>
      <dgm:spPr/>
      <dgm:t>
        <a:bodyPr/>
        <a:lstStyle/>
        <a:p>
          <a:endParaRPr lang="es-EC"/>
        </a:p>
      </dgm:t>
    </dgm:pt>
    <dgm:pt modelId="{8C29D7AA-3964-4760-9D45-2A2B4B63C89B}" type="sibTrans" cxnId="{4B8BC715-9076-4215-9E76-4384FFECEB17}">
      <dgm:prSet/>
      <dgm:spPr/>
      <dgm:t>
        <a:bodyPr/>
        <a:lstStyle/>
        <a:p>
          <a:endParaRPr lang="es-EC"/>
        </a:p>
      </dgm:t>
    </dgm:pt>
    <dgm:pt modelId="{2AF18586-FAAD-495D-9EC8-4BB194923D7C}">
      <dgm:prSet phldrT="[Texto]"/>
      <dgm:spPr/>
      <dgm:t>
        <a:bodyPr/>
        <a:lstStyle/>
        <a:p>
          <a:r>
            <a:rPr lang="es-EC" dirty="0" smtClean="0"/>
            <a:t>Fz</a:t>
          </a:r>
          <a:endParaRPr lang="es-EC" dirty="0"/>
        </a:p>
      </dgm:t>
    </dgm:pt>
    <dgm:pt modelId="{9BC49482-CBED-4EE2-8BF1-4FDBB84EFACA}" type="parTrans" cxnId="{05A5E2FC-64E5-4B57-B470-6C6519DCC478}">
      <dgm:prSet/>
      <dgm:spPr/>
      <dgm:t>
        <a:bodyPr/>
        <a:lstStyle/>
        <a:p>
          <a:endParaRPr lang="es-EC"/>
        </a:p>
      </dgm:t>
    </dgm:pt>
    <dgm:pt modelId="{F6E2A85A-2E0A-48EA-ADB8-F9DA72DD8F80}" type="sibTrans" cxnId="{05A5E2FC-64E5-4B57-B470-6C6519DCC478}">
      <dgm:prSet/>
      <dgm:spPr/>
      <dgm:t>
        <a:bodyPr/>
        <a:lstStyle/>
        <a:p>
          <a:endParaRPr lang="es-EC"/>
        </a:p>
      </dgm:t>
    </dgm:pt>
    <dgm:pt modelId="{0FA68CE9-25B5-4261-837B-16C803C62761}">
      <dgm:prSet phldrT="[Texto]"/>
      <dgm:spPr/>
      <dgm:t>
        <a:bodyPr/>
        <a:lstStyle/>
        <a:p>
          <a:r>
            <a:rPr lang="es-EC" dirty="0" smtClean="0"/>
            <a:t>vz</a:t>
          </a:r>
          <a:endParaRPr lang="es-EC" dirty="0"/>
        </a:p>
      </dgm:t>
    </dgm:pt>
    <dgm:pt modelId="{80E3FCBF-B807-400D-904E-2258C5F817FA}" type="parTrans" cxnId="{2684B07E-3516-4C68-9446-DCDFCA628E49}">
      <dgm:prSet/>
      <dgm:spPr/>
      <dgm:t>
        <a:bodyPr/>
        <a:lstStyle/>
        <a:p>
          <a:endParaRPr lang="es-EC"/>
        </a:p>
      </dgm:t>
    </dgm:pt>
    <dgm:pt modelId="{FE1A84D2-2E72-401B-B44A-257D81E04F29}" type="sibTrans" cxnId="{2684B07E-3516-4C68-9446-DCDFCA628E49}">
      <dgm:prSet/>
      <dgm:spPr/>
      <dgm:t>
        <a:bodyPr/>
        <a:lstStyle/>
        <a:p>
          <a:endParaRPr lang="es-EC"/>
        </a:p>
      </dgm:t>
    </dgm:pt>
    <dgm:pt modelId="{50F8685E-CCC9-4A32-B581-1442F0675988}" type="pres">
      <dgm:prSet presAssocID="{4355E2E0-CB39-492A-80B0-A97DD04C4EA0}" presName="Name0" presStyleCnt="0">
        <dgm:presLayoutVars>
          <dgm:dir/>
          <dgm:resizeHandles val="exact"/>
        </dgm:presLayoutVars>
      </dgm:prSet>
      <dgm:spPr/>
    </dgm:pt>
    <dgm:pt modelId="{37F549A1-C4DB-4070-A691-25ADB448ED89}" type="pres">
      <dgm:prSet presAssocID="{A34E3C15-7682-4194-94AC-526BD8A41644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C60F8B-0380-4B0C-B918-6EF159A49511}" type="pres">
      <dgm:prSet presAssocID="{FAA76293-ACB8-4D4B-A128-F47708E9A3ED}" presName="sibTrans" presStyleLbl="sibTrans2D1" presStyleIdx="0" presStyleCnt="6"/>
      <dgm:spPr/>
      <dgm:t>
        <a:bodyPr/>
        <a:lstStyle/>
        <a:p>
          <a:endParaRPr lang="es-EC"/>
        </a:p>
      </dgm:t>
    </dgm:pt>
    <dgm:pt modelId="{1713A8D2-89E3-4F74-8D15-6D727CFF1DDD}" type="pres">
      <dgm:prSet presAssocID="{FAA76293-ACB8-4D4B-A128-F47708E9A3ED}" presName="connectorText" presStyleLbl="sibTrans2D1" presStyleIdx="0" presStyleCnt="6"/>
      <dgm:spPr/>
      <dgm:t>
        <a:bodyPr/>
        <a:lstStyle/>
        <a:p>
          <a:endParaRPr lang="es-EC"/>
        </a:p>
      </dgm:t>
    </dgm:pt>
    <dgm:pt modelId="{74A8FA14-A4F7-44CC-906B-8EDE276493C7}" type="pres">
      <dgm:prSet presAssocID="{7D46F4CF-72A2-4779-9313-2B96FF10B149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17DE1E-809B-415C-94ED-BA855287919F}" type="pres">
      <dgm:prSet presAssocID="{E7C16223-57C7-4D98-B9AF-9B20E5B2EF06}" presName="sibTrans" presStyleLbl="sibTrans2D1" presStyleIdx="1" presStyleCnt="6"/>
      <dgm:spPr/>
      <dgm:t>
        <a:bodyPr/>
        <a:lstStyle/>
        <a:p>
          <a:endParaRPr lang="es-EC"/>
        </a:p>
      </dgm:t>
    </dgm:pt>
    <dgm:pt modelId="{4D3FFD73-50FA-4EF4-9659-1963447D8233}" type="pres">
      <dgm:prSet presAssocID="{E7C16223-57C7-4D98-B9AF-9B20E5B2EF06}" presName="connectorText" presStyleLbl="sibTrans2D1" presStyleIdx="1" presStyleCnt="6"/>
      <dgm:spPr/>
      <dgm:t>
        <a:bodyPr/>
        <a:lstStyle/>
        <a:p>
          <a:endParaRPr lang="es-EC"/>
        </a:p>
      </dgm:t>
    </dgm:pt>
    <dgm:pt modelId="{09672F03-98BA-4072-8B52-6EB15084B3BE}" type="pres">
      <dgm:prSet presAssocID="{1C73A38C-84E5-437C-BA44-012B8103240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BB7062-6C90-48D2-9526-282B3EBC069C}" type="pres">
      <dgm:prSet presAssocID="{901D0737-3B63-4DE1-B57F-833E365FC12D}" presName="sibTrans" presStyleLbl="sibTrans2D1" presStyleIdx="2" presStyleCnt="6"/>
      <dgm:spPr/>
      <dgm:t>
        <a:bodyPr/>
        <a:lstStyle/>
        <a:p>
          <a:endParaRPr lang="es-EC"/>
        </a:p>
      </dgm:t>
    </dgm:pt>
    <dgm:pt modelId="{D75E73EF-5FAC-4D25-B1B1-A6CA79089CA3}" type="pres">
      <dgm:prSet presAssocID="{901D0737-3B63-4DE1-B57F-833E365FC12D}" presName="connectorText" presStyleLbl="sibTrans2D1" presStyleIdx="2" presStyleCnt="6"/>
      <dgm:spPr/>
      <dgm:t>
        <a:bodyPr/>
        <a:lstStyle/>
        <a:p>
          <a:endParaRPr lang="es-EC"/>
        </a:p>
      </dgm:t>
    </dgm:pt>
    <dgm:pt modelId="{72517363-4D96-404A-96E3-A6816CA12152}" type="pres">
      <dgm:prSet presAssocID="{B2D7BDBF-3A40-4A45-BC7D-BF3F7B854EB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DB18F0-A04D-442A-A424-56523EB8FD21}" type="pres">
      <dgm:prSet presAssocID="{EBC7C419-E6E8-49F0-A3B4-0A26A86A309D}" presName="sibTrans" presStyleLbl="sibTrans2D1" presStyleIdx="3" presStyleCnt="6"/>
      <dgm:spPr/>
      <dgm:t>
        <a:bodyPr/>
        <a:lstStyle/>
        <a:p>
          <a:endParaRPr lang="es-EC"/>
        </a:p>
      </dgm:t>
    </dgm:pt>
    <dgm:pt modelId="{FDB6D1DC-CC66-47E8-950F-9A3A66416626}" type="pres">
      <dgm:prSet presAssocID="{EBC7C419-E6E8-49F0-A3B4-0A26A86A309D}" presName="connectorText" presStyleLbl="sibTrans2D1" presStyleIdx="3" presStyleCnt="6"/>
      <dgm:spPr/>
      <dgm:t>
        <a:bodyPr/>
        <a:lstStyle/>
        <a:p>
          <a:endParaRPr lang="es-EC"/>
        </a:p>
      </dgm:t>
    </dgm:pt>
    <dgm:pt modelId="{EE979BC0-1F1F-40BA-8C2A-7CF6D737C884}" type="pres">
      <dgm:prSet presAssocID="{A9B324F7-22C1-4CF0-B6CB-42EBFAE714B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55A968-263C-41C8-9E6F-71A017722F3B}" type="pres">
      <dgm:prSet presAssocID="{8C29D7AA-3964-4760-9D45-2A2B4B63C89B}" presName="sibTrans" presStyleLbl="sibTrans2D1" presStyleIdx="4" presStyleCnt="6"/>
      <dgm:spPr/>
      <dgm:t>
        <a:bodyPr/>
        <a:lstStyle/>
        <a:p>
          <a:endParaRPr lang="es-EC"/>
        </a:p>
      </dgm:t>
    </dgm:pt>
    <dgm:pt modelId="{7AD8F66D-A7FA-4603-B113-150D588EBFDC}" type="pres">
      <dgm:prSet presAssocID="{8C29D7AA-3964-4760-9D45-2A2B4B63C89B}" presName="connectorText" presStyleLbl="sibTrans2D1" presStyleIdx="4" presStyleCnt="6"/>
      <dgm:spPr/>
      <dgm:t>
        <a:bodyPr/>
        <a:lstStyle/>
        <a:p>
          <a:endParaRPr lang="es-EC"/>
        </a:p>
      </dgm:t>
    </dgm:pt>
    <dgm:pt modelId="{8D080D05-427B-44FB-82DB-2D5DBD92FCCC}" type="pres">
      <dgm:prSet presAssocID="{2AF18586-FAAD-495D-9EC8-4BB194923D7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F3E41E-26B5-4721-9E6D-41342392F94E}" type="pres">
      <dgm:prSet presAssocID="{F6E2A85A-2E0A-48EA-ADB8-F9DA72DD8F80}" presName="sibTrans" presStyleLbl="sibTrans2D1" presStyleIdx="5" presStyleCnt="6"/>
      <dgm:spPr/>
      <dgm:t>
        <a:bodyPr/>
        <a:lstStyle/>
        <a:p>
          <a:endParaRPr lang="es-EC"/>
        </a:p>
      </dgm:t>
    </dgm:pt>
    <dgm:pt modelId="{62FB10F1-2331-44A9-8A15-8DF58DDAE5D8}" type="pres">
      <dgm:prSet presAssocID="{F6E2A85A-2E0A-48EA-ADB8-F9DA72DD8F80}" presName="connectorText" presStyleLbl="sibTrans2D1" presStyleIdx="5" presStyleCnt="6"/>
      <dgm:spPr/>
      <dgm:t>
        <a:bodyPr/>
        <a:lstStyle/>
        <a:p>
          <a:endParaRPr lang="es-EC"/>
        </a:p>
      </dgm:t>
    </dgm:pt>
    <dgm:pt modelId="{3F504209-CA17-45C7-BFA5-C9862575D6A6}" type="pres">
      <dgm:prSet presAssocID="{0FA68CE9-25B5-4261-837B-16C803C62761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7F7CD52-F6D4-4FA4-815C-1F62ABC60113}" type="presOf" srcId="{A9B324F7-22C1-4CF0-B6CB-42EBFAE714B4}" destId="{EE979BC0-1F1F-40BA-8C2A-7CF6D737C884}" srcOrd="0" destOrd="0" presId="urn:microsoft.com/office/officeart/2005/8/layout/process1"/>
    <dgm:cxn modelId="{566A9F52-6A9F-41CA-94DE-CBD0CE75BC52}" type="presOf" srcId="{901D0737-3B63-4DE1-B57F-833E365FC12D}" destId="{94BB7062-6C90-48D2-9526-282B3EBC069C}" srcOrd="0" destOrd="0" presId="urn:microsoft.com/office/officeart/2005/8/layout/process1"/>
    <dgm:cxn modelId="{AB2BB04E-03EC-49E3-AA54-98476491CFB7}" type="presOf" srcId="{B2D7BDBF-3A40-4A45-BC7D-BF3F7B854EBA}" destId="{72517363-4D96-404A-96E3-A6816CA12152}" srcOrd="0" destOrd="0" presId="urn:microsoft.com/office/officeart/2005/8/layout/process1"/>
    <dgm:cxn modelId="{E5E0F1C4-2B31-4042-8EED-01D90A5650A8}" srcId="{4355E2E0-CB39-492A-80B0-A97DD04C4EA0}" destId="{A34E3C15-7682-4194-94AC-526BD8A41644}" srcOrd="0" destOrd="0" parTransId="{CB941170-8DAB-4C2B-A172-CC9632D38B37}" sibTransId="{FAA76293-ACB8-4D4B-A128-F47708E9A3ED}"/>
    <dgm:cxn modelId="{3F6BCAD0-B9F8-42A1-8508-FB7AF2BBAE72}" type="presOf" srcId="{8C29D7AA-3964-4760-9D45-2A2B4B63C89B}" destId="{CC55A968-263C-41C8-9E6F-71A017722F3B}" srcOrd="0" destOrd="0" presId="urn:microsoft.com/office/officeart/2005/8/layout/process1"/>
    <dgm:cxn modelId="{077254CC-0B71-452C-8500-C32A19789455}" type="presOf" srcId="{0FA68CE9-25B5-4261-837B-16C803C62761}" destId="{3F504209-CA17-45C7-BFA5-C9862575D6A6}" srcOrd="0" destOrd="0" presId="urn:microsoft.com/office/officeart/2005/8/layout/process1"/>
    <dgm:cxn modelId="{350E803E-5DA8-4D37-B761-15475C99B323}" type="presOf" srcId="{FAA76293-ACB8-4D4B-A128-F47708E9A3ED}" destId="{1713A8D2-89E3-4F74-8D15-6D727CFF1DDD}" srcOrd="1" destOrd="0" presId="urn:microsoft.com/office/officeart/2005/8/layout/process1"/>
    <dgm:cxn modelId="{15F68C8E-BBFD-46DE-8044-CFAA830AE91F}" type="presOf" srcId="{7D46F4CF-72A2-4779-9313-2B96FF10B149}" destId="{74A8FA14-A4F7-44CC-906B-8EDE276493C7}" srcOrd="0" destOrd="0" presId="urn:microsoft.com/office/officeart/2005/8/layout/process1"/>
    <dgm:cxn modelId="{3AA4CAC2-8F26-4A93-B7AE-C55C360C0163}" type="presOf" srcId="{E7C16223-57C7-4D98-B9AF-9B20E5B2EF06}" destId="{A717DE1E-809B-415C-94ED-BA855287919F}" srcOrd="0" destOrd="0" presId="urn:microsoft.com/office/officeart/2005/8/layout/process1"/>
    <dgm:cxn modelId="{03C9C7D0-BF17-421B-9F37-F28072E4614E}" srcId="{4355E2E0-CB39-492A-80B0-A97DD04C4EA0}" destId="{7D46F4CF-72A2-4779-9313-2B96FF10B149}" srcOrd="1" destOrd="0" parTransId="{8AE796AB-6CE3-490E-B3B1-50D1DB65BB28}" sibTransId="{E7C16223-57C7-4D98-B9AF-9B20E5B2EF06}"/>
    <dgm:cxn modelId="{962D8ED4-7940-4EE1-BEEB-F3F848F8E2BF}" type="presOf" srcId="{FAA76293-ACB8-4D4B-A128-F47708E9A3ED}" destId="{E7C60F8B-0380-4B0C-B918-6EF159A49511}" srcOrd="0" destOrd="0" presId="urn:microsoft.com/office/officeart/2005/8/layout/process1"/>
    <dgm:cxn modelId="{8BB58606-7C0B-49C2-A466-C1E8A1475ABB}" type="presOf" srcId="{A34E3C15-7682-4194-94AC-526BD8A41644}" destId="{37F549A1-C4DB-4070-A691-25ADB448ED89}" srcOrd="0" destOrd="0" presId="urn:microsoft.com/office/officeart/2005/8/layout/process1"/>
    <dgm:cxn modelId="{6D8FB699-971B-4CC3-98DC-BF583D536FEA}" srcId="{4355E2E0-CB39-492A-80B0-A97DD04C4EA0}" destId="{1C73A38C-84E5-437C-BA44-012B81032406}" srcOrd="2" destOrd="0" parTransId="{BF473628-C71D-4632-AF28-C80A6E8ACC3F}" sibTransId="{901D0737-3B63-4DE1-B57F-833E365FC12D}"/>
    <dgm:cxn modelId="{05A5E2FC-64E5-4B57-B470-6C6519DCC478}" srcId="{4355E2E0-CB39-492A-80B0-A97DD04C4EA0}" destId="{2AF18586-FAAD-495D-9EC8-4BB194923D7C}" srcOrd="5" destOrd="0" parTransId="{9BC49482-CBED-4EE2-8BF1-4FDBB84EFACA}" sibTransId="{F6E2A85A-2E0A-48EA-ADB8-F9DA72DD8F80}"/>
    <dgm:cxn modelId="{9088FAC7-598C-42C7-93A9-C8D8E76686A1}" type="presOf" srcId="{901D0737-3B63-4DE1-B57F-833E365FC12D}" destId="{D75E73EF-5FAC-4D25-B1B1-A6CA79089CA3}" srcOrd="1" destOrd="0" presId="urn:microsoft.com/office/officeart/2005/8/layout/process1"/>
    <dgm:cxn modelId="{306443BA-0521-4F7C-B8FE-DC402DF36811}" type="presOf" srcId="{1C73A38C-84E5-437C-BA44-012B81032406}" destId="{09672F03-98BA-4072-8B52-6EB15084B3BE}" srcOrd="0" destOrd="0" presId="urn:microsoft.com/office/officeart/2005/8/layout/process1"/>
    <dgm:cxn modelId="{4FA28D85-E2BF-4CAA-B085-BF3A3AD0AFAB}" type="presOf" srcId="{EBC7C419-E6E8-49F0-A3B4-0A26A86A309D}" destId="{FDB6D1DC-CC66-47E8-950F-9A3A66416626}" srcOrd="1" destOrd="0" presId="urn:microsoft.com/office/officeart/2005/8/layout/process1"/>
    <dgm:cxn modelId="{BF308F06-24E9-4CC3-AC37-9B9B48BBCC8B}" type="presOf" srcId="{F6E2A85A-2E0A-48EA-ADB8-F9DA72DD8F80}" destId="{62FB10F1-2331-44A9-8A15-8DF58DDAE5D8}" srcOrd="1" destOrd="0" presId="urn:microsoft.com/office/officeart/2005/8/layout/process1"/>
    <dgm:cxn modelId="{1AA19641-33AF-42CC-8F77-11BA06B4FA84}" type="presOf" srcId="{8C29D7AA-3964-4760-9D45-2A2B4B63C89B}" destId="{7AD8F66D-A7FA-4603-B113-150D588EBFDC}" srcOrd="1" destOrd="0" presId="urn:microsoft.com/office/officeart/2005/8/layout/process1"/>
    <dgm:cxn modelId="{A57E3F27-CDAC-47E8-A1C3-7EC062008D7F}" type="presOf" srcId="{E7C16223-57C7-4D98-B9AF-9B20E5B2EF06}" destId="{4D3FFD73-50FA-4EF4-9659-1963447D8233}" srcOrd="1" destOrd="0" presId="urn:microsoft.com/office/officeart/2005/8/layout/process1"/>
    <dgm:cxn modelId="{C560F711-9634-44BD-8121-B613855BF40B}" type="presOf" srcId="{2AF18586-FAAD-495D-9EC8-4BB194923D7C}" destId="{8D080D05-427B-44FB-82DB-2D5DBD92FCCC}" srcOrd="0" destOrd="0" presId="urn:microsoft.com/office/officeart/2005/8/layout/process1"/>
    <dgm:cxn modelId="{B1A98C1C-5B96-4FDF-9338-A7B14D89E13A}" type="presOf" srcId="{F6E2A85A-2E0A-48EA-ADB8-F9DA72DD8F80}" destId="{EEF3E41E-26B5-4721-9E6D-41342392F94E}" srcOrd="0" destOrd="0" presId="urn:microsoft.com/office/officeart/2005/8/layout/process1"/>
    <dgm:cxn modelId="{058603A8-539E-4872-8A1B-6334D9A21ED2}" type="presOf" srcId="{EBC7C419-E6E8-49F0-A3B4-0A26A86A309D}" destId="{15DB18F0-A04D-442A-A424-56523EB8FD21}" srcOrd="0" destOrd="0" presId="urn:microsoft.com/office/officeart/2005/8/layout/process1"/>
    <dgm:cxn modelId="{734BEC87-9C30-4BF0-A7C0-494093AD2FA7}" type="presOf" srcId="{4355E2E0-CB39-492A-80B0-A97DD04C4EA0}" destId="{50F8685E-CCC9-4A32-B581-1442F0675988}" srcOrd="0" destOrd="0" presId="urn:microsoft.com/office/officeart/2005/8/layout/process1"/>
    <dgm:cxn modelId="{BF6AD13D-0C90-4624-8026-434DA0FE887D}" srcId="{4355E2E0-CB39-492A-80B0-A97DD04C4EA0}" destId="{B2D7BDBF-3A40-4A45-BC7D-BF3F7B854EBA}" srcOrd="3" destOrd="0" parTransId="{BFE16719-4F88-4669-A005-D2942E8D35E7}" sibTransId="{EBC7C419-E6E8-49F0-A3B4-0A26A86A309D}"/>
    <dgm:cxn modelId="{4B8BC715-9076-4215-9E76-4384FFECEB17}" srcId="{4355E2E0-CB39-492A-80B0-A97DD04C4EA0}" destId="{A9B324F7-22C1-4CF0-B6CB-42EBFAE714B4}" srcOrd="4" destOrd="0" parTransId="{FA6F4297-44E7-4994-96CC-EA3D46F6053D}" sibTransId="{8C29D7AA-3964-4760-9D45-2A2B4B63C89B}"/>
    <dgm:cxn modelId="{2684B07E-3516-4C68-9446-DCDFCA628E49}" srcId="{4355E2E0-CB39-492A-80B0-A97DD04C4EA0}" destId="{0FA68CE9-25B5-4261-837B-16C803C62761}" srcOrd="6" destOrd="0" parTransId="{80E3FCBF-B807-400D-904E-2258C5F817FA}" sibTransId="{FE1A84D2-2E72-401B-B44A-257D81E04F29}"/>
    <dgm:cxn modelId="{DA16A367-D1CE-4841-8C11-CDA4A8F893EA}" type="presParOf" srcId="{50F8685E-CCC9-4A32-B581-1442F0675988}" destId="{37F549A1-C4DB-4070-A691-25ADB448ED89}" srcOrd="0" destOrd="0" presId="urn:microsoft.com/office/officeart/2005/8/layout/process1"/>
    <dgm:cxn modelId="{43B18B03-6931-40B7-A330-F8BB43AEA132}" type="presParOf" srcId="{50F8685E-CCC9-4A32-B581-1442F0675988}" destId="{E7C60F8B-0380-4B0C-B918-6EF159A49511}" srcOrd="1" destOrd="0" presId="urn:microsoft.com/office/officeart/2005/8/layout/process1"/>
    <dgm:cxn modelId="{7BAE0C4A-97AA-4A13-B12A-AE5EBE27CFBD}" type="presParOf" srcId="{E7C60F8B-0380-4B0C-B918-6EF159A49511}" destId="{1713A8D2-89E3-4F74-8D15-6D727CFF1DDD}" srcOrd="0" destOrd="0" presId="urn:microsoft.com/office/officeart/2005/8/layout/process1"/>
    <dgm:cxn modelId="{10A379BB-FD91-4885-8649-35347B634881}" type="presParOf" srcId="{50F8685E-CCC9-4A32-B581-1442F0675988}" destId="{74A8FA14-A4F7-44CC-906B-8EDE276493C7}" srcOrd="2" destOrd="0" presId="urn:microsoft.com/office/officeart/2005/8/layout/process1"/>
    <dgm:cxn modelId="{C72F0A56-334D-4EB1-B957-D39B3DF08CD3}" type="presParOf" srcId="{50F8685E-CCC9-4A32-B581-1442F0675988}" destId="{A717DE1E-809B-415C-94ED-BA855287919F}" srcOrd="3" destOrd="0" presId="urn:microsoft.com/office/officeart/2005/8/layout/process1"/>
    <dgm:cxn modelId="{82DD24B9-2287-4B2E-85D4-F0A7D5588BFC}" type="presParOf" srcId="{A717DE1E-809B-415C-94ED-BA855287919F}" destId="{4D3FFD73-50FA-4EF4-9659-1963447D8233}" srcOrd="0" destOrd="0" presId="urn:microsoft.com/office/officeart/2005/8/layout/process1"/>
    <dgm:cxn modelId="{12FA38C9-F115-4F18-8870-96DA26F0D347}" type="presParOf" srcId="{50F8685E-CCC9-4A32-B581-1442F0675988}" destId="{09672F03-98BA-4072-8B52-6EB15084B3BE}" srcOrd="4" destOrd="0" presId="urn:microsoft.com/office/officeart/2005/8/layout/process1"/>
    <dgm:cxn modelId="{21B08810-2BAD-4997-8981-EC64870B3442}" type="presParOf" srcId="{50F8685E-CCC9-4A32-B581-1442F0675988}" destId="{94BB7062-6C90-48D2-9526-282B3EBC069C}" srcOrd="5" destOrd="0" presId="urn:microsoft.com/office/officeart/2005/8/layout/process1"/>
    <dgm:cxn modelId="{EEF4795B-51F2-4BAF-B1E9-9B6E726C3EF3}" type="presParOf" srcId="{94BB7062-6C90-48D2-9526-282B3EBC069C}" destId="{D75E73EF-5FAC-4D25-B1B1-A6CA79089CA3}" srcOrd="0" destOrd="0" presId="urn:microsoft.com/office/officeart/2005/8/layout/process1"/>
    <dgm:cxn modelId="{68CDFAB0-4786-41DA-9D3C-62E625F7C81A}" type="presParOf" srcId="{50F8685E-CCC9-4A32-B581-1442F0675988}" destId="{72517363-4D96-404A-96E3-A6816CA12152}" srcOrd="6" destOrd="0" presId="urn:microsoft.com/office/officeart/2005/8/layout/process1"/>
    <dgm:cxn modelId="{50F1FF41-8316-49BA-8E0D-57BFE0CBA467}" type="presParOf" srcId="{50F8685E-CCC9-4A32-B581-1442F0675988}" destId="{15DB18F0-A04D-442A-A424-56523EB8FD21}" srcOrd="7" destOrd="0" presId="urn:microsoft.com/office/officeart/2005/8/layout/process1"/>
    <dgm:cxn modelId="{65759536-E07B-4FDF-8B81-B12C9446F051}" type="presParOf" srcId="{15DB18F0-A04D-442A-A424-56523EB8FD21}" destId="{FDB6D1DC-CC66-47E8-950F-9A3A66416626}" srcOrd="0" destOrd="0" presId="urn:microsoft.com/office/officeart/2005/8/layout/process1"/>
    <dgm:cxn modelId="{19AA011C-463B-4CF3-9F06-DA1F9EFE1010}" type="presParOf" srcId="{50F8685E-CCC9-4A32-B581-1442F0675988}" destId="{EE979BC0-1F1F-40BA-8C2A-7CF6D737C884}" srcOrd="8" destOrd="0" presId="urn:microsoft.com/office/officeart/2005/8/layout/process1"/>
    <dgm:cxn modelId="{280B38C7-BCA2-4CAB-BB27-73BEABC98F51}" type="presParOf" srcId="{50F8685E-CCC9-4A32-B581-1442F0675988}" destId="{CC55A968-263C-41C8-9E6F-71A017722F3B}" srcOrd="9" destOrd="0" presId="urn:microsoft.com/office/officeart/2005/8/layout/process1"/>
    <dgm:cxn modelId="{8BE42696-C422-422F-AAD6-107D07C4A284}" type="presParOf" srcId="{CC55A968-263C-41C8-9E6F-71A017722F3B}" destId="{7AD8F66D-A7FA-4603-B113-150D588EBFDC}" srcOrd="0" destOrd="0" presId="urn:microsoft.com/office/officeart/2005/8/layout/process1"/>
    <dgm:cxn modelId="{310BAC91-ECF2-40B1-A7CB-D228027ACC11}" type="presParOf" srcId="{50F8685E-CCC9-4A32-B581-1442F0675988}" destId="{8D080D05-427B-44FB-82DB-2D5DBD92FCCC}" srcOrd="10" destOrd="0" presId="urn:microsoft.com/office/officeart/2005/8/layout/process1"/>
    <dgm:cxn modelId="{DEC869C0-90B1-4092-B376-7E62318A73FF}" type="presParOf" srcId="{50F8685E-CCC9-4A32-B581-1442F0675988}" destId="{EEF3E41E-26B5-4721-9E6D-41342392F94E}" srcOrd="11" destOrd="0" presId="urn:microsoft.com/office/officeart/2005/8/layout/process1"/>
    <dgm:cxn modelId="{4210C871-0F56-4CB8-BB9E-EB524CEBA8D7}" type="presParOf" srcId="{EEF3E41E-26B5-4721-9E6D-41342392F94E}" destId="{62FB10F1-2331-44A9-8A15-8DF58DDAE5D8}" srcOrd="0" destOrd="0" presId="urn:microsoft.com/office/officeart/2005/8/layout/process1"/>
    <dgm:cxn modelId="{1D90C2BA-5DBC-42AC-BA35-B7D77E17CF82}" type="presParOf" srcId="{50F8685E-CCC9-4A32-B581-1442F0675988}" destId="{3F504209-CA17-45C7-BFA5-C9862575D6A6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A5CF7-456A-4C10-8B5A-BE88CF613FB0}">
      <dsp:nvSpPr>
        <dsp:cNvPr id="0" name=""/>
        <dsp:cNvSpPr/>
      </dsp:nvSpPr>
      <dsp:spPr>
        <a:xfrm>
          <a:off x="1655165" y="1597"/>
          <a:ext cx="2603896" cy="23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 dirty="0"/>
        </a:p>
      </dsp:txBody>
      <dsp:txXfrm>
        <a:off x="1655165" y="1597"/>
        <a:ext cx="2603896" cy="236717"/>
      </dsp:txXfrm>
    </dsp:sp>
    <dsp:sp modelId="{1AA858EE-36D7-4749-AD5D-50051504A2F3}">
      <dsp:nvSpPr>
        <dsp:cNvPr id="0" name=""/>
        <dsp:cNvSpPr/>
      </dsp:nvSpPr>
      <dsp:spPr>
        <a:xfrm>
          <a:off x="1655165" y="238315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B4BE69-650A-451B-A57A-134CF518E067}">
      <dsp:nvSpPr>
        <dsp:cNvPr id="0" name=""/>
        <dsp:cNvSpPr/>
      </dsp:nvSpPr>
      <dsp:spPr>
        <a:xfrm>
          <a:off x="2021157" y="238315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1C0BCC-7424-430E-984D-A59F7EBE9A77}">
      <dsp:nvSpPr>
        <dsp:cNvPr id="0" name=""/>
        <dsp:cNvSpPr/>
      </dsp:nvSpPr>
      <dsp:spPr>
        <a:xfrm>
          <a:off x="2387439" y="238315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7A7579-6FE7-4C45-B147-1C9E8BC41B28}">
      <dsp:nvSpPr>
        <dsp:cNvPr id="0" name=""/>
        <dsp:cNvSpPr/>
      </dsp:nvSpPr>
      <dsp:spPr>
        <a:xfrm>
          <a:off x="2753431" y="238315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22BBF-FFD7-4FBB-A324-493C7A5505CE}">
      <dsp:nvSpPr>
        <dsp:cNvPr id="0" name=""/>
        <dsp:cNvSpPr/>
      </dsp:nvSpPr>
      <dsp:spPr>
        <a:xfrm>
          <a:off x="3119712" y="238315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63BB1-00AC-48B6-93D7-153112EDB3BD}">
      <dsp:nvSpPr>
        <dsp:cNvPr id="0" name=""/>
        <dsp:cNvSpPr/>
      </dsp:nvSpPr>
      <dsp:spPr>
        <a:xfrm>
          <a:off x="3485705" y="238315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259DB4-0C6D-4AB2-A0DE-676B0991D731}">
      <dsp:nvSpPr>
        <dsp:cNvPr id="0" name=""/>
        <dsp:cNvSpPr/>
      </dsp:nvSpPr>
      <dsp:spPr>
        <a:xfrm>
          <a:off x="4151780" y="238315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00F40-394F-4841-A9E3-DDE9BBD29ADE}">
      <dsp:nvSpPr>
        <dsp:cNvPr id="0" name=""/>
        <dsp:cNvSpPr/>
      </dsp:nvSpPr>
      <dsp:spPr>
        <a:xfrm>
          <a:off x="1655165" y="286535"/>
          <a:ext cx="2637747" cy="385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INTRODUCCIÓN</a:t>
          </a:r>
          <a:endParaRPr lang="es-EC" sz="2400" kern="1200" dirty="0"/>
        </a:p>
      </dsp:txBody>
      <dsp:txXfrm>
        <a:off x="1655165" y="286535"/>
        <a:ext cx="2637747" cy="385762"/>
      </dsp:txXfrm>
    </dsp:sp>
    <dsp:sp modelId="{4DEA9D0B-CBA9-431B-B0B2-2BF5DA7FB3A8}">
      <dsp:nvSpPr>
        <dsp:cNvPr id="0" name=""/>
        <dsp:cNvSpPr/>
      </dsp:nvSpPr>
      <dsp:spPr>
        <a:xfrm>
          <a:off x="1655165" y="758622"/>
          <a:ext cx="2603896" cy="23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b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 dirty="0"/>
        </a:p>
      </dsp:txBody>
      <dsp:txXfrm>
        <a:off x="1655165" y="758622"/>
        <a:ext cx="2603896" cy="236717"/>
      </dsp:txXfrm>
    </dsp:sp>
    <dsp:sp modelId="{F30D1385-4B25-457A-A39A-1F549EFFEFFE}">
      <dsp:nvSpPr>
        <dsp:cNvPr id="0" name=""/>
        <dsp:cNvSpPr/>
      </dsp:nvSpPr>
      <dsp:spPr>
        <a:xfrm>
          <a:off x="1655165" y="995340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8EEB9-1701-47F6-AB91-9B2F7FE92FBC}">
      <dsp:nvSpPr>
        <dsp:cNvPr id="0" name=""/>
        <dsp:cNvSpPr/>
      </dsp:nvSpPr>
      <dsp:spPr>
        <a:xfrm>
          <a:off x="2021157" y="995340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C7D-B545-40EB-8EC4-D756655E45A3}">
      <dsp:nvSpPr>
        <dsp:cNvPr id="0" name=""/>
        <dsp:cNvSpPr/>
      </dsp:nvSpPr>
      <dsp:spPr>
        <a:xfrm>
          <a:off x="2387439" y="995340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C4E39-215E-47B5-99EE-7A760E764EDF}">
      <dsp:nvSpPr>
        <dsp:cNvPr id="0" name=""/>
        <dsp:cNvSpPr/>
      </dsp:nvSpPr>
      <dsp:spPr>
        <a:xfrm>
          <a:off x="2753431" y="995340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77A4A-92A4-46DD-8289-EFC8F212D48D}">
      <dsp:nvSpPr>
        <dsp:cNvPr id="0" name=""/>
        <dsp:cNvSpPr/>
      </dsp:nvSpPr>
      <dsp:spPr>
        <a:xfrm>
          <a:off x="3119712" y="995340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8D8F9-D15C-440A-B464-34AB06E9C4BA}">
      <dsp:nvSpPr>
        <dsp:cNvPr id="0" name=""/>
        <dsp:cNvSpPr/>
      </dsp:nvSpPr>
      <dsp:spPr>
        <a:xfrm>
          <a:off x="3485705" y="995340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209DA-3727-4F71-9A04-6B0286809A48}">
      <dsp:nvSpPr>
        <dsp:cNvPr id="0" name=""/>
        <dsp:cNvSpPr/>
      </dsp:nvSpPr>
      <dsp:spPr>
        <a:xfrm>
          <a:off x="4111011" y="995340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012EE-B87D-4C31-9A0F-F798942E9874}">
      <dsp:nvSpPr>
        <dsp:cNvPr id="0" name=""/>
        <dsp:cNvSpPr/>
      </dsp:nvSpPr>
      <dsp:spPr>
        <a:xfrm>
          <a:off x="1655165" y="1043560"/>
          <a:ext cx="2637747" cy="385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OBJETIVOS</a:t>
          </a:r>
          <a:endParaRPr lang="es-EC" sz="2400" kern="1200" dirty="0"/>
        </a:p>
      </dsp:txBody>
      <dsp:txXfrm>
        <a:off x="1655165" y="1043560"/>
        <a:ext cx="2637747" cy="385762"/>
      </dsp:txXfrm>
    </dsp:sp>
    <dsp:sp modelId="{D234DA5A-EE58-4B48-BB3E-8B355C9EEDD4}">
      <dsp:nvSpPr>
        <dsp:cNvPr id="0" name=""/>
        <dsp:cNvSpPr/>
      </dsp:nvSpPr>
      <dsp:spPr>
        <a:xfrm>
          <a:off x="1655165" y="1515646"/>
          <a:ext cx="2603896" cy="23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/>
        </a:p>
      </dsp:txBody>
      <dsp:txXfrm>
        <a:off x="1655165" y="1515646"/>
        <a:ext cx="2603896" cy="236717"/>
      </dsp:txXfrm>
    </dsp:sp>
    <dsp:sp modelId="{0A19966C-A45C-4B48-8B04-79C8A1820BA2}">
      <dsp:nvSpPr>
        <dsp:cNvPr id="0" name=""/>
        <dsp:cNvSpPr/>
      </dsp:nvSpPr>
      <dsp:spPr>
        <a:xfrm>
          <a:off x="2340280" y="1752364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B79D97-E874-426A-A07B-E2C28C76B5D6}">
      <dsp:nvSpPr>
        <dsp:cNvPr id="0" name=""/>
        <dsp:cNvSpPr/>
      </dsp:nvSpPr>
      <dsp:spPr>
        <a:xfrm>
          <a:off x="2706273" y="1752364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97AB2-1D98-4062-9C54-10C1405E7D98}">
      <dsp:nvSpPr>
        <dsp:cNvPr id="0" name=""/>
        <dsp:cNvSpPr/>
      </dsp:nvSpPr>
      <dsp:spPr>
        <a:xfrm>
          <a:off x="3072554" y="1752364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E00163-A658-4521-A2A9-2C0A1CF6FDE9}">
      <dsp:nvSpPr>
        <dsp:cNvPr id="0" name=""/>
        <dsp:cNvSpPr/>
      </dsp:nvSpPr>
      <dsp:spPr>
        <a:xfrm>
          <a:off x="3438546" y="1752364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D5152-6F43-4EA8-94D4-26AB6F943D2C}">
      <dsp:nvSpPr>
        <dsp:cNvPr id="0" name=""/>
        <dsp:cNvSpPr/>
      </dsp:nvSpPr>
      <dsp:spPr>
        <a:xfrm>
          <a:off x="3804828" y="1752364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AFA68F-1EE5-4EE2-8B3F-73A864583E95}">
      <dsp:nvSpPr>
        <dsp:cNvPr id="0" name=""/>
        <dsp:cNvSpPr/>
      </dsp:nvSpPr>
      <dsp:spPr>
        <a:xfrm>
          <a:off x="4170820" y="1752364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EE5B9-4154-4C33-B04C-DB8263311D9A}">
      <dsp:nvSpPr>
        <dsp:cNvPr id="0" name=""/>
        <dsp:cNvSpPr/>
      </dsp:nvSpPr>
      <dsp:spPr>
        <a:xfrm>
          <a:off x="5451934" y="1752364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42FF24-4B23-42AA-B0F7-F4A8D18844D0}">
      <dsp:nvSpPr>
        <dsp:cNvPr id="0" name=""/>
        <dsp:cNvSpPr/>
      </dsp:nvSpPr>
      <dsp:spPr>
        <a:xfrm>
          <a:off x="1655165" y="1797070"/>
          <a:ext cx="4007978" cy="3927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ESTADO DEL CONOCIMIENTO</a:t>
          </a:r>
          <a:endParaRPr lang="es-EC" sz="2400" kern="1200" dirty="0"/>
        </a:p>
      </dsp:txBody>
      <dsp:txXfrm>
        <a:off x="1655165" y="1797070"/>
        <a:ext cx="4007978" cy="392791"/>
      </dsp:txXfrm>
    </dsp:sp>
    <dsp:sp modelId="{9B85CF0E-D822-423A-9546-FF3E42A902C0}">
      <dsp:nvSpPr>
        <dsp:cNvPr id="0" name=""/>
        <dsp:cNvSpPr/>
      </dsp:nvSpPr>
      <dsp:spPr>
        <a:xfrm>
          <a:off x="1655165" y="2272671"/>
          <a:ext cx="2603896" cy="23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/>
        </a:p>
      </dsp:txBody>
      <dsp:txXfrm>
        <a:off x="1655165" y="2272671"/>
        <a:ext cx="2603896" cy="236717"/>
      </dsp:txXfrm>
    </dsp:sp>
    <dsp:sp modelId="{77BAF81A-6734-4AE1-9D92-7BA91A7E1482}">
      <dsp:nvSpPr>
        <dsp:cNvPr id="0" name=""/>
        <dsp:cNvSpPr/>
      </dsp:nvSpPr>
      <dsp:spPr>
        <a:xfrm>
          <a:off x="3253126" y="2509389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9EF2F-CA73-4219-9028-306386289F10}">
      <dsp:nvSpPr>
        <dsp:cNvPr id="0" name=""/>
        <dsp:cNvSpPr/>
      </dsp:nvSpPr>
      <dsp:spPr>
        <a:xfrm>
          <a:off x="3619118" y="2509389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0AFE7B-0A55-4E70-B917-10160B70DFF6}">
      <dsp:nvSpPr>
        <dsp:cNvPr id="0" name=""/>
        <dsp:cNvSpPr/>
      </dsp:nvSpPr>
      <dsp:spPr>
        <a:xfrm>
          <a:off x="3985399" y="2509389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15658-0621-404D-922C-1F2C4922ABFD}">
      <dsp:nvSpPr>
        <dsp:cNvPr id="0" name=""/>
        <dsp:cNvSpPr/>
      </dsp:nvSpPr>
      <dsp:spPr>
        <a:xfrm>
          <a:off x="4351392" y="2509389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23F9A-D8FD-4AF0-BD3E-342CAC740BDE}">
      <dsp:nvSpPr>
        <dsp:cNvPr id="0" name=""/>
        <dsp:cNvSpPr/>
      </dsp:nvSpPr>
      <dsp:spPr>
        <a:xfrm>
          <a:off x="4717673" y="2509389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1B1FF-2895-4E50-A0BA-0804E3D2D66E}">
      <dsp:nvSpPr>
        <dsp:cNvPr id="0" name=""/>
        <dsp:cNvSpPr/>
      </dsp:nvSpPr>
      <dsp:spPr>
        <a:xfrm>
          <a:off x="5083665" y="2509389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5423C-2BC2-45A0-A354-0FE589461C58}">
      <dsp:nvSpPr>
        <dsp:cNvPr id="0" name=""/>
        <dsp:cNvSpPr/>
      </dsp:nvSpPr>
      <dsp:spPr>
        <a:xfrm>
          <a:off x="7239563" y="2509389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278E4A-6F12-4FA4-81AB-735C70814C42}">
      <dsp:nvSpPr>
        <dsp:cNvPr id="0" name=""/>
        <dsp:cNvSpPr/>
      </dsp:nvSpPr>
      <dsp:spPr>
        <a:xfrm>
          <a:off x="1655165" y="2548652"/>
          <a:ext cx="5833668" cy="4036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MATERIALES, HERRAMIENTAS Y PARÁMETROS</a:t>
          </a:r>
          <a:endParaRPr lang="es-EC" sz="2400" kern="1200" dirty="0"/>
        </a:p>
      </dsp:txBody>
      <dsp:txXfrm>
        <a:off x="1655165" y="2548652"/>
        <a:ext cx="5833668" cy="403677"/>
      </dsp:txXfrm>
    </dsp:sp>
    <dsp:sp modelId="{A919AC3C-02A4-4703-89E3-B021056BB779}">
      <dsp:nvSpPr>
        <dsp:cNvPr id="0" name=""/>
        <dsp:cNvSpPr/>
      </dsp:nvSpPr>
      <dsp:spPr>
        <a:xfrm>
          <a:off x="1655165" y="3029695"/>
          <a:ext cx="2603896" cy="23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/>
        </a:p>
      </dsp:txBody>
      <dsp:txXfrm>
        <a:off x="1655165" y="3029695"/>
        <a:ext cx="2603896" cy="236717"/>
      </dsp:txXfrm>
    </dsp:sp>
    <dsp:sp modelId="{48AF0E23-7635-420C-8828-EC73660D9BB6}">
      <dsp:nvSpPr>
        <dsp:cNvPr id="0" name=""/>
        <dsp:cNvSpPr/>
      </dsp:nvSpPr>
      <dsp:spPr>
        <a:xfrm>
          <a:off x="1655165" y="3266413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30A44-BD3F-47FF-87EE-69C22FD5E13D}">
      <dsp:nvSpPr>
        <dsp:cNvPr id="0" name=""/>
        <dsp:cNvSpPr/>
      </dsp:nvSpPr>
      <dsp:spPr>
        <a:xfrm>
          <a:off x="2021157" y="3266413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D6E36-C89C-4770-BF52-8071694901A4}">
      <dsp:nvSpPr>
        <dsp:cNvPr id="0" name=""/>
        <dsp:cNvSpPr/>
      </dsp:nvSpPr>
      <dsp:spPr>
        <a:xfrm>
          <a:off x="2387439" y="3266413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C1A2B-D17B-4407-A56B-97CC5DCEB24C}">
      <dsp:nvSpPr>
        <dsp:cNvPr id="0" name=""/>
        <dsp:cNvSpPr/>
      </dsp:nvSpPr>
      <dsp:spPr>
        <a:xfrm>
          <a:off x="2753431" y="3266413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0B575B-91AE-4556-BF87-95271E4F0DFE}">
      <dsp:nvSpPr>
        <dsp:cNvPr id="0" name=""/>
        <dsp:cNvSpPr/>
      </dsp:nvSpPr>
      <dsp:spPr>
        <a:xfrm>
          <a:off x="3119712" y="3266413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944FE-CF74-41EB-A6E0-60A757344003}">
      <dsp:nvSpPr>
        <dsp:cNvPr id="0" name=""/>
        <dsp:cNvSpPr/>
      </dsp:nvSpPr>
      <dsp:spPr>
        <a:xfrm>
          <a:off x="3485705" y="3266413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A79828-AFBA-4FC8-AA0B-6509D6690B4B}">
      <dsp:nvSpPr>
        <dsp:cNvPr id="0" name=""/>
        <dsp:cNvSpPr/>
      </dsp:nvSpPr>
      <dsp:spPr>
        <a:xfrm>
          <a:off x="4079546" y="3266413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CBAF7-11CC-46C9-B887-87EE37847EF5}">
      <dsp:nvSpPr>
        <dsp:cNvPr id="0" name=""/>
        <dsp:cNvSpPr/>
      </dsp:nvSpPr>
      <dsp:spPr>
        <a:xfrm>
          <a:off x="1655165" y="3314633"/>
          <a:ext cx="2637747" cy="385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MAQUINADO</a:t>
          </a:r>
          <a:endParaRPr lang="es-EC" sz="2400" kern="1200" dirty="0"/>
        </a:p>
      </dsp:txBody>
      <dsp:txXfrm>
        <a:off x="1655165" y="3314633"/>
        <a:ext cx="2637747" cy="385762"/>
      </dsp:txXfrm>
    </dsp:sp>
    <dsp:sp modelId="{6CAC1508-7B22-40D8-B979-C61D9650CAE2}">
      <dsp:nvSpPr>
        <dsp:cNvPr id="0" name=""/>
        <dsp:cNvSpPr/>
      </dsp:nvSpPr>
      <dsp:spPr>
        <a:xfrm>
          <a:off x="1655165" y="3786720"/>
          <a:ext cx="2603896" cy="23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/>
        </a:p>
      </dsp:txBody>
      <dsp:txXfrm>
        <a:off x="1655165" y="3786720"/>
        <a:ext cx="2603896" cy="236717"/>
      </dsp:txXfrm>
    </dsp:sp>
    <dsp:sp modelId="{7F415268-0A1A-4303-88E6-93FADADFD823}">
      <dsp:nvSpPr>
        <dsp:cNvPr id="0" name=""/>
        <dsp:cNvSpPr/>
      </dsp:nvSpPr>
      <dsp:spPr>
        <a:xfrm>
          <a:off x="2123339" y="4023438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C526F-0CF1-4F20-AB83-1AFEEB52F4D5}">
      <dsp:nvSpPr>
        <dsp:cNvPr id="0" name=""/>
        <dsp:cNvSpPr/>
      </dsp:nvSpPr>
      <dsp:spPr>
        <a:xfrm>
          <a:off x="2489331" y="4023438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ABA734-D80C-4A38-A349-1E86EC9A922E}">
      <dsp:nvSpPr>
        <dsp:cNvPr id="0" name=""/>
        <dsp:cNvSpPr/>
      </dsp:nvSpPr>
      <dsp:spPr>
        <a:xfrm>
          <a:off x="2855613" y="4023438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D5596-CE4C-4AD9-95EF-7979A7C07BD1}">
      <dsp:nvSpPr>
        <dsp:cNvPr id="0" name=""/>
        <dsp:cNvSpPr/>
      </dsp:nvSpPr>
      <dsp:spPr>
        <a:xfrm>
          <a:off x="3221605" y="4023438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17AF4-8267-4AA6-9720-637F09B4603E}">
      <dsp:nvSpPr>
        <dsp:cNvPr id="0" name=""/>
        <dsp:cNvSpPr/>
      </dsp:nvSpPr>
      <dsp:spPr>
        <a:xfrm>
          <a:off x="3587886" y="4023438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6B43CF-8EAA-4973-ACCF-B75DE8AD059A}">
      <dsp:nvSpPr>
        <dsp:cNvPr id="0" name=""/>
        <dsp:cNvSpPr/>
      </dsp:nvSpPr>
      <dsp:spPr>
        <a:xfrm>
          <a:off x="3953878" y="4023438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F50CF-3DE0-4371-9F47-8DFEED4CDDD5}">
      <dsp:nvSpPr>
        <dsp:cNvPr id="0" name=""/>
        <dsp:cNvSpPr/>
      </dsp:nvSpPr>
      <dsp:spPr>
        <a:xfrm>
          <a:off x="5018553" y="4023438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B178B1-53D0-493C-9549-CF3B749061AD}">
      <dsp:nvSpPr>
        <dsp:cNvPr id="0" name=""/>
        <dsp:cNvSpPr/>
      </dsp:nvSpPr>
      <dsp:spPr>
        <a:xfrm>
          <a:off x="1655165" y="4052107"/>
          <a:ext cx="3574095" cy="4248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TRABAJO EXPERIMENTAL</a:t>
          </a:r>
          <a:endParaRPr lang="es-EC" sz="2400" kern="1200" dirty="0"/>
        </a:p>
      </dsp:txBody>
      <dsp:txXfrm>
        <a:off x="1655165" y="4052107"/>
        <a:ext cx="3574095" cy="424863"/>
      </dsp:txXfrm>
    </dsp:sp>
    <dsp:sp modelId="{59016067-D5A2-4391-AF68-EF4D80980F2D}">
      <dsp:nvSpPr>
        <dsp:cNvPr id="0" name=""/>
        <dsp:cNvSpPr/>
      </dsp:nvSpPr>
      <dsp:spPr>
        <a:xfrm>
          <a:off x="1655165" y="4543744"/>
          <a:ext cx="2603896" cy="23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/>
        </a:p>
      </dsp:txBody>
      <dsp:txXfrm>
        <a:off x="1655165" y="4543744"/>
        <a:ext cx="2603896" cy="236717"/>
      </dsp:txXfrm>
    </dsp:sp>
    <dsp:sp modelId="{717C4184-1243-4E95-B7BA-F977131C655E}">
      <dsp:nvSpPr>
        <dsp:cNvPr id="0" name=""/>
        <dsp:cNvSpPr/>
      </dsp:nvSpPr>
      <dsp:spPr>
        <a:xfrm>
          <a:off x="2883089" y="4780462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BC30AF-EE0E-429D-8056-C97F59769234}">
      <dsp:nvSpPr>
        <dsp:cNvPr id="0" name=""/>
        <dsp:cNvSpPr/>
      </dsp:nvSpPr>
      <dsp:spPr>
        <a:xfrm>
          <a:off x="3249081" y="4780462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4DE6BD-8801-4D34-B42C-9F42D084BD10}">
      <dsp:nvSpPr>
        <dsp:cNvPr id="0" name=""/>
        <dsp:cNvSpPr/>
      </dsp:nvSpPr>
      <dsp:spPr>
        <a:xfrm>
          <a:off x="3615363" y="4780462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3F257-F806-4C3F-9C33-ACD243544D5C}">
      <dsp:nvSpPr>
        <dsp:cNvPr id="0" name=""/>
        <dsp:cNvSpPr/>
      </dsp:nvSpPr>
      <dsp:spPr>
        <a:xfrm>
          <a:off x="3981355" y="4780462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E87CF1-BC51-41EB-BC7F-DC33D7D07111}">
      <dsp:nvSpPr>
        <dsp:cNvPr id="0" name=""/>
        <dsp:cNvSpPr/>
      </dsp:nvSpPr>
      <dsp:spPr>
        <a:xfrm>
          <a:off x="4347637" y="4780462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09D71-783B-464E-8E17-048581EE4D8E}">
      <dsp:nvSpPr>
        <dsp:cNvPr id="0" name=""/>
        <dsp:cNvSpPr/>
      </dsp:nvSpPr>
      <dsp:spPr>
        <a:xfrm>
          <a:off x="4713629" y="4780462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D372D0-89B3-48DB-9F90-6383CAF3E142}">
      <dsp:nvSpPr>
        <dsp:cNvPr id="0" name=""/>
        <dsp:cNvSpPr/>
      </dsp:nvSpPr>
      <dsp:spPr>
        <a:xfrm>
          <a:off x="6535398" y="4780462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930F64-3862-400A-A100-0CF80A55AEA8}">
      <dsp:nvSpPr>
        <dsp:cNvPr id="0" name=""/>
        <dsp:cNvSpPr/>
      </dsp:nvSpPr>
      <dsp:spPr>
        <a:xfrm>
          <a:off x="1655165" y="4828682"/>
          <a:ext cx="5093595" cy="3857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CONCLUSIONES Y RECOMENDACIONES</a:t>
          </a:r>
          <a:endParaRPr lang="es-EC" sz="2400" kern="1200" dirty="0"/>
        </a:p>
      </dsp:txBody>
      <dsp:txXfrm>
        <a:off x="1655165" y="4828682"/>
        <a:ext cx="5093595" cy="385762"/>
      </dsp:txXfrm>
    </dsp:sp>
    <dsp:sp modelId="{0E1AC1F9-B03D-47CB-B12C-1E1FD7471F50}">
      <dsp:nvSpPr>
        <dsp:cNvPr id="0" name=""/>
        <dsp:cNvSpPr/>
      </dsp:nvSpPr>
      <dsp:spPr>
        <a:xfrm>
          <a:off x="1655165" y="5300769"/>
          <a:ext cx="2603896" cy="236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400" kern="1200" dirty="0"/>
        </a:p>
      </dsp:txBody>
      <dsp:txXfrm>
        <a:off x="1655165" y="5300769"/>
        <a:ext cx="2603896" cy="236717"/>
      </dsp:txXfrm>
    </dsp:sp>
    <dsp:sp modelId="{26B00D82-2387-44DF-B884-3F0E6CA1D6C2}">
      <dsp:nvSpPr>
        <dsp:cNvPr id="0" name=""/>
        <dsp:cNvSpPr/>
      </dsp:nvSpPr>
      <dsp:spPr>
        <a:xfrm>
          <a:off x="1731726" y="5537487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889AFE-32D8-48E0-8DEF-FE5979AA64A5}">
      <dsp:nvSpPr>
        <dsp:cNvPr id="0" name=""/>
        <dsp:cNvSpPr/>
      </dsp:nvSpPr>
      <dsp:spPr>
        <a:xfrm>
          <a:off x="2097718" y="5537487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32FAC9-590A-40DB-823D-79F1D24FE76F}">
      <dsp:nvSpPr>
        <dsp:cNvPr id="0" name=""/>
        <dsp:cNvSpPr/>
      </dsp:nvSpPr>
      <dsp:spPr>
        <a:xfrm>
          <a:off x="2463999" y="5537487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05B14-65DA-43CA-B703-12D3AE7239B4}">
      <dsp:nvSpPr>
        <dsp:cNvPr id="0" name=""/>
        <dsp:cNvSpPr/>
      </dsp:nvSpPr>
      <dsp:spPr>
        <a:xfrm>
          <a:off x="2829992" y="5537487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A0610-CE81-452B-ADC9-4F6B67F60D6C}">
      <dsp:nvSpPr>
        <dsp:cNvPr id="0" name=""/>
        <dsp:cNvSpPr/>
      </dsp:nvSpPr>
      <dsp:spPr>
        <a:xfrm>
          <a:off x="3196273" y="5537487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4A76D-1DA1-4DF4-9693-3B4FB3D7A1AD}">
      <dsp:nvSpPr>
        <dsp:cNvPr id="0" name=""/>
        <dsp:cNvSpPr/>
      </dsp:nvSpPr>
      <dsp:spPr>
        <a:xfrm>
          <a:off x="3562265" y="5537487"/>
          <a:ext cx="609311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FDB36-B7AE-4ACE-881B-F5509009E511}">
      <dsp:nvSpPr>
        <dsp:cNvPr id="0" name=""/>
        <dsp:cNvSpPr/>
      </dsp:nvSpPr>
      <dsp:spPr>
        <a:xfrm>
          <a:off x="4188373" y="5537487"/>
          <a:ext cx="644633" cy="48220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4BC219-7AAC-4C00-8A35-9BDD267CCA33}">
      <dsp:nvSpPr>
        <dsp:cNvPr id="0" name=""/>
        <dsp:cNvSpPr/>
      </dsp:nvSpPr>
      <dsp:spPr>
        <a:xfrm>
          <a:off x="1655165" y="5631858"/>
          <a:ext cx="2790868" cy="3526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AGRADECIMIENTOS</a:t>
          </a:r>
          <a:endParaRPr lang="es-EC" sz="2400" kern="1200" dirty="0"/>
        </a:p>
      </dsp:txBody>
      <dsp:txXfrm>
        <a:off x="1655165" y="5631858"/>
        <a:ext cx="2790868" cy="3526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369A37-457E-4920-8821-F7241FEC504E}">
      <dsp:nvSpPr>
        <dsp:cNvPr id="0" name=""/>
        <dsp:cNvSpPr/>
      </dsp:nvSpPr>
      <dsp:spPr>
        <a:xfrm>
          <a:off x="0" y="0"/>
          <a:ext cx="4232061" cy="809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Velocidad de corte mínima más alta.</a:t>
          </a:r>
          <a:endParaRPr lang="es-EC" sz="2100" kern="1200" dirty="0"/>
        </a:p>
      </dsp:txBody>
      <dsp:txXfrm>
        <a:off x="23699" y="23699"/>
        <a:ext cx="3358927" cy="761750"/>
      </dsp:txXfrm>
    </dsp:sp>
    <dsp:sp modelId="{FAAF68E0-5473-4353-A0DB-BD4103F93C72}">
      <dsp:nvSpPr>
        <dsp:cNvPr id="0" name=""/>
        <dsp:cNvSpPr/>
      </dsp:nvSpPr>
      <dsp:spPr>
        <a:xfrm>
          <a:off x="373417" y="944007"/>
          <a:ext cx="4232061" cy="809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Optimización de la vida útil de la formación de viruta. </a:t>
          </a:r>
          <a:endParaRPr lang="es-EC" sz="2100" kern="1200" dirty="0"/>
        </a:p>
      </dsp:txBody>
      <dsp:txXfrm>
        <a:off x="397116" y="967706"/>
        <a:ext cx="3285299" cy="761750"/>
      </dsp:txXfrm>
    </dsp:sp>
    <dsp:sp modelId="{A0DC8428-8699-4AEC-AB9F-A56AE7481F76}">
      <dsp:nvSpPr>
        <dsp:cNvPr id="0" name=""/>
        <dsp:cNvSpPr/>
      </dsp:nvSpPr>
      <dsp:spPr>
        <a:xfrm>
          <a:off x="746834" y="1888014"/>
          <a:ext cx="4232061" cy="809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Mejor acabado superficial</a:t>
          </a:r>
          <a:endParaRPr lang="es-EC" sz="2100" kern="1200" dirty="0"/>
        </a:p>
      </dsp:txBody>
      <dsp:txXfrm>
        <a:off x="770533" y="1911713"/>
        <a:ext cx="3285299" cy="761750"/>
      </dsp:txXfrm>
    </dsp:sp>
    <dsp:sp modelId="{3083CBF8-EE6F-4EE1-A6DC-965154E18397}">
      <dsp:nvSpPr>
        <dsp:cNvPr id="0" name=""/>
        <dsp:cNvSpPr/>
      </dsp:nvSpPr>
      <dsp:spPr>
        <a:xfrm>
          <a:off x="3706114" y="613604"/>
          <a:ext cx="525946" cy="52594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/>
        </a:p>
      </dsp:txBody>
      <dsp:txXfrm>
        <a:off x="3824452" y="613604"/>
        <a:ext cx="289270" cy="395774"/>
      </dsp:txXfrm>
    </dsp:sp>
    <dsp:sp modelId="{747A96EF-9FF4-4693-AAA8-6BA1CFEE899C}">
      <dsp:nvSpPr>
        <dsp:cNvPr id="0" name=""/>
        <dsp:cNvSpPr/>
      </dsp:nvSpPr>
      <dsp:spPr>
        <a:xfrm>
          <a:off x="4079532" y="1552217"/>
          <a:ext cx="525946" cy="525946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300" kern="1200"/>
        </a:p>
      </dsp:txBody>
      <dsp:txXfrm>
        <a:off x="4197870" y="1552217"/>
        <a:ext cx="289270" cy="3957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389076-FF19-4F91-8F8A-F90545C8FCF9}">
      <dsp:nvSpPr>
        <dsp:cNvPr id="0" name=""/>
        <dsp:cNvSpPr/>
      </dsp:nvSpPr>
      <dsp:spPr>
        <a:xfrm>
          <a:off x="0" y="0"/>
          <a:ext cx="5119268" cy="58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Tiempo de mecanizado</a:t>
          </a:r>
          <a:endParaRPr lang="es-EC" sz="2200" kern="1200" dirty="0"/>
        </a:p>
      </dsp:txBody>
      <dsp:txXfrm>
        <a:off x="17166" y="17166"/>
        <a:ext cx="4418242" cy="551772"/>
      </dsp:txXfrm>
    </dsp:sp>
    <dsp:sp modelId="{445BF62E-D496-486B-A689-154E013C3DC6}">
      <dsp:nvSpPr>
        <dsp:cNvPr id="0" name=""/>
        <dsp:cNvSpPr/>
      </dsp:nvSpPr>
      <dsp:spPr>
        <a:xfrm>
          <a:off x="382283" y="667507"/>
          <a:ext cx="5119268" cy="58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Mejora de la calidad superficial</a:t>
          </a:r>
          <a:endParaRPr lang="es-EC" sz="2200" kern="1200" dirty="0"/>
        </a:p>
      </dsp:txBody>
      <dsp:txXfrm>
        <a:off x="399449" y="684673"/>
        <a:ext cx="4321685" cy="551772"/>
      </dsp:txXfrm>
    </dsp:sp>
    <dsp:sp modelId="{AE1B0DF7-9202-4C9B-A9D7-E7E843D10084}">
      <dsp:nvSpPr>
        <dsp:cNvPr id="0" name=""/>
        <dsp:cNvSpPr/>
      </dsp:nvSpPr>
      <dsp:spPr>
        <a:xfrm>
          <a:off x="764565" y="1335015"/>
          <a:ext cx="5119268" cy="58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Menos trabajo de acabado</a:t>
          </a:r>
          <a:endParaRPr lang="es-EC" sz="2200" kern="1200" dirty="0"/>
        </a:p>
      </dsp:txBody>
      <dsp:txXfrm>
        <a:off x="781731" y="1352181"/>
        <a:ext cx="4321685" cy="551772"/>
      </dsp:txXfrm>
    </dsp:sp>
    <dsp:sp modelId="{9372C4F6-76E7-45D8-AB31-18989334E929}">
      <dsp:nvSpPr>
        <dsp:cNvPr id="0" name=""/>
        <dsp:cNvSpPr/>
      </dsp:nvSpPr>
      <dsp:spPr>
        <a:xfrm>
          <a:off x="1146848" y="2002523"/>
          <a:ext cx="5119268" cy="58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Mayor productividad</a:t>
          </a:r>
          <a:endParaRPr lang="es-EC" sz="2200" kern="1200" dirty="0"/>
        </a:p>
      </dsp:txBody>
      <dsp:txXfrm>
        <a:off x="1164014" y="2019689"/>
        <a:ext cx="4321685" cy="551772"/>
      </dsp:txXfrm>
    </dsp:sp>
    <dsp:sp modelId="{D126A2A5-6825-40F8-80E9-1FD73D2C596A}">
      <dsp:nvSpPr>
        <dsp:cNvPr id="0" name=""/>
        <dsp:cNvSpPr/>
      </dsp:nvSpPr>
      <dsp:spPr>
        <a:xfrm>
          <a:off x="1529131" y="2670031"/>
          <a:ext cx="5119268" cy="5861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Vida útil de la herramienta de corte</a:t>
          </a:r>
          <a:endParaRPr lang="es-EC" sz="2200" kern="1200" dirty="0"/>
        </a:p>
      </dsp:txBody>
      <dsp:txXfrm>
        <a:off x="1546297" y="2687197"/>
        <a:ext cx="4321685" cy="551772"/>
      </dsp:txXfrm>
    </dsp:sp>
    <dsp:sp modelId="{473A2CF4-C4A1-4ED2-8D38-C11903DF335A}">
      <dsp:nvSpPr>
        <dsp:cNvPr id="0" name=""/>
        <dsp:cNvSpPr/>
      </dsp:nvSpPr>
      <dsp:spPr>
        <a:xfrm>
          <a:off x="4738300" y="428181"/>
          <a:ext cx="380967" cy="38096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4824018" y="428181"/>
        <a:ext cx="209531" cy="286678"/>
      </dsp:txXfrm>
    </dsp:sp>
    <dsp:sp modelId="{8495D399-D545-42D5-8C03-9046829425A6}">
      <dsp:nvSpPr>
        <dsp:cNvPr id="0" name=""/>
        <dsp:cNvSpPr/>
      </dsp:nvSpPr>
      <dsp:spPr>
        <a:xfrm>
          <a:off x="5120583" y="1095689"/>
          <a:ext cx="380967" cy="38096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5206301" y="1095689"/>
        <a:ext cx="209531" cy="286678"/>
      </dsp:txXfrm>
    </dsp:sp>
    <dsp:sp modelId="{58ACBE05-923B-4CFB-B1D3-98DFCC77ED63}">
      <dsp:nvSpPr>
        <dsp:cNvPr id="0" name=""/>
        <dsp:cNvSpPr/>
      </dsp:nvSpPr>
      <dsp:spPr>
        <a:xfrm>
          <a:off x="5502866" y="1753429"/>
          <a:ext cx="380967" cy="38096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5588584" y="1753429"/>
        <a:ext cx="209531" cy="286678"/>
      </dsp:txXfrm>
    </dsp:sp>
    <dsp:sp modelId="{E2044460-3CD7-40E9-BC52-FC8233DAC97A}">
      <dsp:nvSpPr>
        <dsp:cNvPr id="0" name=""/>
        <dsp:cNvSpPr/>
      </dsp:nvSpPr>
      <dsp:spPr>
        <a:xfrm>
          <a:off x="5885149" y="2427449"/>
          <a:ext cx="380967" cy="380967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5970867" y="2427449"/>
        <a:ext cx="209531" cy="2866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493D6-B9F9-4076-B9C7-EA279C904CD8}">
      <dsp:nvSpPr>
        <dsp:cNvPr id="0" name=""/>
        <dsp:cNvSpPr/>
      </dsp:nvSpPr>
      <dsp:spPr>
        <a:xfrm>
          <a:off x="2584" y="630475"/>
          <a:ext cx="3148322" cy="12593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Método Taguchi</a:t>
          </a:r>
          <a:endParaRPr lang="es-EC" sz="2400" kern="1200" dirty="0"/>
        </a:p>
      </dsp:txBody>
      <dsp:txXfrm>
        <a:off x="632249" y="630475"/>
        <a:ext cx="1888993" cy="1259329"/>
      </dsp:txXfrm>
    </dsp:sp>
    <dsp:sp modelId="{0E4FD941-3C2C-4BF6-8445-538D16123926}">
      <dsp:nvSpPr>
        <dsp:cNvPr id="0" name=""/>
        <dsp:cNvSpPr/>
      </dsp:nvSpPr>
      <dsp:spPr>
        <a:xfrm>
          <a:off x="2836074" y="630475"/>
          <a:ext cx="3148322" cy="12593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Investiga como parámetros</a:t>
          </a:r>
          <a:endParaRPr lang="es-EC" sz="2400" kern="1200" dirty="0"/>
        </a:p>
      </dsp:txBody>
      <dsp:txXfrm>
        <a:off x="3465739" y="630475"/>
        <a:ext cx="1888993" cy="1259329"/>
      </dsp:txXfrm>
    </dsp:sp>
    <dsp:sp modelId="{AC448169-C283-486F-BE6A-822C6F625ECB}">
      <dsp:nvSpPr>
        <dsp:cNvPr id="0" name=""/>
        <dsp:cNvSpPr/>
      </dsp:nvSpPr>
      <dsp:spPr>
        <a:xfrm>
          <a:off x="5669565" y="630475"/>
          <a:ext cx="3148322" cy="12593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Afectan en el desempeño de un proceso</a:t>
          </a:r>
          <a:endParaRPr lang="es-EC" sz="2400" kern="1200" dirty="0"/>
        </a:p>
      </dsp:txBody>
      <dsp:txXfrm>
        <a:off x="6299230" y="630475"/>
        <a:ext cx="1888993" cy="125932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A699A8-EC91-4F63-A717-979247A3485D}">
      <dsp:nvSpPr>
        <dsp:cNvPr id="0" name=""/>
        <dsp:cNvSpPr/>
      </dsp:nvSpPr>
      <dsp:spPr>
        <a:xfrm>
          <a:off x="0" y="0"/>
          <a:ext cx="3381153" cy="570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Material</a:t>
          </a:r>
          <a:endParaRPr lang="es-EC" sz="2100" kern="1200" dirty="0"/>
        </a:p>
      </dsp:txBody>
      <dsp:txXfrm>
        <a:off x="16704" y="16704"/>
        <a:ext cx="2717560" cy="536895"/>
      </dsp:txXfrm>
    </dsp:sp>
    <dsp:sp modelId="{3D2D197B-501F-4CD1-93EE-2E317551C95F}">
      <dsp:nvSpPr>
        <dsp:cNvPr id="0" name=""/>
        <dsp:cNvSpPr/>
      </dsp:nvSpPr>
      <dsp:spPr>
        <a:xfrm>
          <a:off x="283171" y="673994"/>
          <a:ext cx="3381153" cy="570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Especificaciones </a:t>
          </a:r>
          <a:endParaRPr lang="es-EC" sz="2100" kern="1200" dirty="0"/>
        </a:p>
      </dsp:txBody>
      <dsp:txXfrm>
        <a:off x="299875" y="690698"/>
        <a:ext cx="2693876" cy="536895"/>
      </dsp:txXfrm>
    </dsp:sp>
    <dsp:sp modelId="{C6EBAA17-BC33-4FD1-A8A4-3EAE01BD4180}">
      <dsp:nvSpPr>
        <dsp:cNvPr id="0" name=""/>
        <dsp:cNvSpPr/>
      </dsp:nvSpPr>
      <dsp:spPr>
        <a:xfrm>
          <a:off x="562116" y="1347989"/>
          <a:ext cx="3381153" cy="570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Vida de la herramienta</a:t>
          </a:r>
          <a:endParaRPr lang="es-EC" sz="2100" kern="1200" dirty="0"/>
        </a:p>
      </dsp:txBody>
      <dsp:txXfrm>
        <a:off x="578820" y="1364693"/>
        <a:ext cx="2698103" cy="536895"/>
      </dsp:txXfrm>
    </dsp:sp>
    <dsp:sp modelId="{BADD6EAA-63B5-4568-9302-2DFE276F191D}">
      <dsp:nvSpPr>
        <dsp:cNvPr id="0" name=""/>
        <dsp:cNvSpPr/>
      </dsp:nvSpPr>
      <dsp:spPr>
        <a:xfrm>
          <a:off x="845288" y="2021984"/>
          <a:ext cx="3381153" cy="5703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Acabado de superficie</a:t>
          </a:r>
          <a:endParaRPr lang="es-EC" sz="2100" kern="1200" dirty="0"/>
        </a:p>
      </dsp:txBody>
      <dsp:txXfrm>
        <a:off x="861992" y="2038688"/>
        <a:ext cx="2693876" cy="536895"/>
      </dsp:txXfrm>
    </dsp:sp>
    <dsp:sp modelId="{AB615539-9C96-4896-A607-B6611D2761DF}">
      <dsp:nvSpPr>
        <dsp:cNvPr id="0" name=""/>
        <dsp:cNvSpPr/>
      </dsp:nvSpPr>
      <dsp:spPr>
        <a:xfrm>
          <a:off x="3010456" y="436800"/>
          <a:ext cx="370697" cy="37069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3093863" y="436800"/>
        <a:ext cx="203883" cy="278949"/>
      </dsp:txXfrm>
    </dsp:sp>
    <dsp:sp modelId="{69F72AF0-023E-44AE-B82A-4EA7D807F020}">
      <dsp:nvSpPr>
        <dsp:cNvPr id="0" name=""/>
        <dsp:cNvSpPr/>
      </dsp:nvSpPr>
      <dsp:spPr>
        <a:xfrm>
          <a:off x="3293628" y="1110795"/>
          <a:ext cx="370697" cy="37069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3377035" y="1110795"/>
        <a:ext cx="203883" cy="278949"/>
      </dsp:txXfrm>
    </dsp:sp>
    <dsp:sp modelId="{C987BDA3-6857-480A-B631-81C1E0D71FD1}">
      <dsp:nvSpPr>
        <dsp:cNvPr id="0" name=""/>
        <dsp:cNvSpPr/>
      </dsp:nvSpPr>
      <dsp:spPr>
        <a:xfrm>
          <a:off x="3572573" y="1784790"/>
          <a:ext cx="370697" cy="37069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600" kern="1200"/>
        </a:p>
      </dsp:txBody>
      <dsp:txXfrm>
        <a:off x="3655980" y="1784790"/>
        <a:ext cx="203883" cy="27894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253F7-FC8D-4E4B-BDF3-07375E53688B}">
      <dsp:nvSpPr>
        <dsp:cNvPr id="0" name=""/>
        <dsp:cNvSpPr/>
      </dsp:nvSpPr>
      <dsp:spPr>
        <a:xfrm>
          <a:off x="0" y="0"/>
          <a:ext cx="3625065" cy="61782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Limpieza después del mecanizado</a:t>
          </a:r>
          <a:endParaRPr lang="es-EC" sz="2400" kern="1200" dirty="0"/>
        </a:p>
      </dsp:txBody>
      <dsp:txXfrm>
        <a:off x="18096" y="18096"/>
        <a:ext cx="2906172" cy="581636"/>
      </dsp:txXfrm>
    </dsp:sp>
    <dsp:sp modelId="{A993FF30-034C-41DD-800C-C70768BB41F7}">
      <dsp:nvSpPr>
        <dsp:cNvPr id="0" name=""/>
        <dsp:cNvSpPr/>
      </dsp:nvSpPr>
      <dsp:spPr>
        <a:xfrm>
          <a:off x="303599" y="708320"/>
          <a:ext cx="3625065" cy="61782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Efectos sobre la salud</a:t>
          </a:r>
          <a:endParaRPr lang="es-EC" sz="2400" kern="1200" dirty="0"/>
        </a:p>
      </dsp:txBody>
      <dsp:txXfrm>
        <a:off x="321695" y="726416"/>
        <a:ext cx="2883685" cy="581636"/>
      </dsp:txXfrm>
    </dsp:sp>
    <dsp:sp modelId="{4EA2AAF5-6D40-491C-96A2-F53573697579}">
      <dsp:nvSpPr>
        <dsp:cNvPr id="0" name=""/>
        <dsp:cNvSpPr/>
      </dsp:nvSpPr>
      <dsp:spPr>
        <a:xfrm>
          <a:off x="602667" y="1450239"/>
          <a:ext cx="3625065" cy="637994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Seguridad y salud del operador</a:t>
          </a:r>
          <a:endParaRPr lang="es-EC" sz="2400" kern="1200" dirty="0"/>
        </a:p>
      </dsp:txBody>
      <dsp:txXfrm>
        <a:off x="621353" y="1468925"/>
        <a:ext cx="2887037" cy="600622"/>
      </dsp:txXfrm>
    </dsp:sp>
    <dsp:sp modelId="{4DCCD845-1C91-4E1C-83FB-93126CE036E2}">
      <dsp:nvSpPr>
        <dsp:cNvPr id="0" name=""/>
        <dsp:cNvSpPr/>
      </dsp:nvSpPr>
      <dsp:spPr>
        <a:xfrm>
          <a:off x="906266" y="2262253"/>
          <a:ext cx="3625065" cy="474288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Costo</a:t>
          </a:r>
          <a:endParaRPr lang="es-EC" sz="2400" kern="1200" dirty="0"/>
        </a:p>
      </dsp:txBody>
      <dsp:txXfrm>
        <a:off x="920157" y="2276144"/>
        <a:ext cx="2892095" cy="446506"/>
      </dsp:txXfrm>
    </dsp:sp>
    <dsp:sp modelId="{91B1F1AF-4877-474B-A46C-347C9CE29A8B}">
      <dsp:nvSpPr>
        <dsp:cNvPr id="0" name=""/>
        <dsp:cNvSpPr/>
      </dsp:nvSpPr>
      <dsp:spPr>
        <a:xfrm>
          <a:off x="3223476" y="473200"/>
          <a:ext cx="401588" cy="4015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3313833" y="473200"/>
        <a:ext cx="220874" cy="302195"/>
      </dsp:txXfrm>
    </dsp:sp>
    <dsp:sp modelId="{3B834C8F-75FD-4710-9313-088F4A1E8D5D}">
      <dsp:nvSpPr>
        <dsp:cNvPr id="0" name=""/>
        <dsp:cNvSpPr/>
      </dsp:nvSpPr>
      <dsp:spPr>
        <a:xfrm>
          <a:off x="3527076" y="1203361"/>
          <a:ext cx="401588" cy="4015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3617433" y="1203361"/>
        <a:ext cx="220874" cy="302195"/>
      </dsp:txXfrm>
    </dsp:sp>
    <dsp:sp modelId="{C2220E2B-3D68-4D1E-92BB-15B3D994FAC7}">
      <dsp:nvSpPr>
        <dsp:cNvPr id="0" name=""/>
        <dsp:cNvSpPr/>
      </dsp:nvSpPr>
      <dsp:spPr>
        <a:xfrm>
          <a:off x="3826144" y="1933522"/>
          <a:ext cx="401588" cy="401588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/>
        </a:p>
      </dsp:txBody>
      <dsp:txXfrm>
        <a:off x="3916501" y="1933522"/>
        <a:ext cx="220874" cy="30219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1825F5-D156-4B98-B339-8CF6433F7411}">
      <dsp:nvSpPr>
        <dsp:cNvPr id="0" name=""/>
        <dsp:cNvSpPr/>
      </dsp:nvSpPr>
      <dsp:spPr>
        <a:xfrm>
          <a:off x="3674" y="0"/>
          <a:ext cx="2138792" cy="7200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AO</a:t>
          </a:r>
          <a:endParaRPr lang="es-EC" sz="2000" kern="1200" dirty="0"/>
        </a:p>
      </dsp:txBody>
      <dsp:txXfrm>
        <a:off x="363714" y="0"/>
        <a:ext cx="1418712" cy="720080"/>
      </dsp:txXfrm>
    </dsp:sp>
    <dsp:sp modelId="{13EA8B7E-349E-4F30-9480-443BBC6D7F3A}">
      <dsp:nvSpPr>
        <dsp:cNvPr id="0" name=""/>
        <dsp:cNvSpPr/>
      </dsp:nvSpPr>
      <dsp:spPr>
        <a:xfrm>
          <a:off x="1928587" y="0"/>
          <a:ext cx="2138792" cy="7200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Herramienta ingenieril </a:t>
          </a:r>
          <a:endParaRPr lang="es-EC" sz="2000" kern="1200" dirty="0"/>
        </a:p>
      </dsp:txBody>
      <dsp:txXfrm>
        <a:off x="2288627" y="0"/>
        <a:ext cx="1418712" cy="720080"/>
      </dsp:txXfrm>
    </dsp:sp>
    <dsp:sp modelId="{01A25E62-2BD6-4185-AC69-96F5CE99246B}">
      <dsp:nvSpPr>
        <dsp:cNvPr id="0" name=""/>
        <dsp:cNvSpPr/>
      </dsp:nvSpPr>
      <dsp:spPr>
        <a:xfrm>
          <a:off x="3853500" y="0"/>
          <a:ext cx="2138792" cy="7200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Simplifica, elimina</a:t>
          </a:r>
          <a:endParaRPr lang="es-EC" sz="2000" kern="1200" dirty="0"/>
        </a:p>
      </dsp:txBody>
      <dsp:txXfrm>
        <a:off x="4213540" y="0"/>
        <a:ext cx="1418712" cy="720080"/>
      </dsp:txXfrm>
    </dsp:sp>
    <dsp:sp modelId="{EF0C49E7-0C85-421C-8D45-2FC61DF46089}">
      <dsp:nvSpPr>
        <dsp:cNvPr id="0" name=""/>
        <dsp:cNvSpPr/>
      </dsp:nvSpPr>
      <dsp:spPr>
        <a:xfrm>
          <a:off x="5778413" y="0"/>
          <a:ext cx="2138792" cy="72008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Diseño estadístico</a:t>
          </a:r>
          <a:endParaRPr lang="es-EC" sz="2000" kern="1200" dirty="0"/>
        </a:p>
      </dsp:txBody>
      <dsp:txXfrm>
        <a:off x="6138453" y="0"/>
        <a:ext cx="1418712" cy="720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426AAE-F236-4F04-A70A-F96CFE1342B5}">
      <dsp:nvSpPr>
        <dsp:cNvPr id="0" name=""/>
        <dsp:cNvSpPr/>
      </dsp:nvSpPr>
      <dsp:spPr>
        <a:xfrm>
          <a:off x="2165241" y="-10808"/>
          <a:ext cx="1776535" cy="72862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ALEACIONES DE ALUMINIO, 2do</a:t>
          </a:r>
          <a:endParaRPr lang="es-EC" sz="1800" b="1" kern="1200" dirty="0"/>
        </a:p>
      </dsp:txBody>
      <dsp:txXfrm>
        <a:off x="2200809" y="24760"/>
        <a:ext cx="1705399" cy="657486"/>
      </dsp:txXfrm>
    </dsp:sp>
    <dsp:sp modelId="{EC72E736-5A5E-4F3D-9246-B7E1A2D67893}">
      <dsp:nvSpPr>
        <dsp:cNvPr id="0" name=""/>
        <dsp:cNvSpPr/>
      </dsp:nvSpPr>
      <dsp:spPr>
        <a:xfrm>
          <a:off x="1516342" y="437464"/>
          <a:ext cx="3380507" cy="3380507"/>
        </a:xfrm>
        <a:custGeom>
          <a:avLst/>
          <a:gdLst/>
          <a:ahLst/>
          <a:cxnLst/>
          <a:rect l="0" t="0" r="0" b="0"/>
          <a:pathLst>
            <a:path>
              <a:moveTo>
                <a:pt x="2606207" y="269695"/>
              </a:moveTo>
              <a:arcTo wR="1690253" hR="1690253" stAng="18168797" swAng="130016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035DA3-DB2A-4AC4-B346-728C76583A9C}">
      <dsp:nvSpPr>
        <dsp:cNvPr id="0" name=""/>
        <dsp:cNvSpPr/>
      </dsp:nvSpPr>
      <dsp:spPr>
        <a:xfrm>
          <a:off x="4032333" y="1321553"/>
          <a:ext cx="1584282" cy="91296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INCREMENTO DE USOS Y APLICACIONES</a:t>
          </a:r>
          <a:endParaRPr lang="es-EC" sz="1600" b="1" kern="1200" dirty="0"/>
        </a:p>
      </dsp:txBody>
      <dsp:txXfrm>
        <a:off x="4076900" y="1366120"/>
        <a:ext cx="1495148" cy="823827"/>
      </dsp:txXfrm>
    </dsp:sp>
    <dsp:sp modelId="{108A1802-A892-4820-8C70-2186D3717632}">
      <dsp:nvSpPr>
        <dsp:cNvPr id="0" name=""/>
        <dsp:cNvSpPr/>
      </dsp:nvSpPr>
      <dsp:spPr>
        <a:xfrm>
          <a:off x="1503417" y="136930"/>
          <a:ext cx="3380507" cy="3380507"/>
        </a:xfrm>
        <a:custGeom>
          <a:avLst/>
          <a:gdLst/>
          <a:ahLst/>
          <a:cxnLst/>
          <a:rect l="0" t="0" r="0" b="0"/>
          <a:pathLst>
            <a:path>
              <a:moveTo>
                <a:pt x="3292401" y="2228846"/>
              </a:moveTo>
              <a:arcTo wR="1690253" hR="1690253" stAng="1114863" swAng="84418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03F5C-F091-41FF-9A04-EC76B0B0BB47}">
      <dsp:nvSpPr>
        <dsp:cNvPr id="0" name=""/>
        <dsp:cNvSpPr/>
      </dsp:nvSpPr>
      <dsp:spPr>
        <a:xfrm>
          <a:off x="3269495" y="2851151"/>
          <a:ext cx="1555038" cy="112009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AUTOMOTRIZ, AVIACIÓN, PRÓTESIS Y AEROESPACIAL</a:t>
          </a:r>
          <a:endParaRPr lang="es-EC" sz="1500" b="1" kern="1200" dirty="0"/>
        </a:p>
      </dsp:txBody>
      <dsp:txXfrm>
        <a:off x="3324174" y="2905830"/>
        <a:ext cx="1445680" cy="1010738"/>
      </dsp:txXfrm>
    </dsp:sp>
    <dsp:sp modelId="{44A47524-5D12-4663-8055-2E1B87D6BF1F}">
      <dsp:nvSpPr>
        <dsp:cNvPr id="0" name=""/>
        <dsp:cNvSpPr/>
      </dsp:nvSpPr>
      <dsp:spPr>
        <a:xfrm>
          <a:off x="1588567" y="339671"/>
          <a:ext cx="3380507" cy="3380507"/>
        </a:xfrm>
        <a:custGeom>
          <a:avLst/>
          <a:gdLst/>
          <a:ahLst/>
          <a:cxnLst/>
          <a:rect l="0" t="0" r="0" b="0"/>
          <a:pathLst>
            <a:path>
              <a:moveTo>
                <a:pt x="1602552" y="3378231"/>
              </a:moveTo>
              <a:arcTo wR="1690253" hR="1690253" stAng="5578452" swAng="48025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2BAF7A-1BCA-455E-9BC0-5DD332BFA2BB}">
      <dsp:nvSpPr>
        <dsp:cNvPr id="0" name=""/>
        <dsp:cNvSpPr/>
      </dsp:nvSpPr>
      <dsp:spPr>
        <a:xfrm>
          <a:off x="1423328" y="2882578"/>
          <a:ext cx="1456993" cy="105722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REDUCE PESO DE MAQUINARÍA, COSTO</a:t>
          </a:r>
          <a:endParaRPr lang="es-EC" sz="1600" b="1" kern="1200" dirty="0"/>
        </a:p>
      </dsp:txBody>
      <dsp:txXfrm>
        <a:off x="1474937" y="2934187"/>
        <a:ext cx="1353775" cy="954003"/>
      </dsp:txXfrm>
    </dsp:sp>
    <dsp:sp modelId="{A23E2E75-F8FA-4809-ABC7-51EFA665ADBC}">
      <dsp:nvSpPr>
        <dsp:cNvPr id="0" name=""/>
        <dsp:cNvSpPr/>
      </dsp:nvSpPr>
      <dsp:spPr>
        <a:xfrm>
          <a:off x="1285835" y="148523"/>
          <a:ext cx="3380507" cy="3380507"/>
        </a:xfrm>
        <a:custGeom>
          <a:avLst/>
          <a:gdLst/>
          <a:ahLst/>
          <a:cxnLst/>
          <a:rect l="0" t="0" r="0" b="0"/>
          <a:pathLst>
            <a:path>
              <a:moveTo>
                <a:pt x="268974" y="2605088"/>
              </a:moveTo>
              <a:arcTo wR="1690253" hR="1690253" stAng="8833911" swAng="9814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5B0AAE-F3EF-4835-886A-A4272C771F2B}">
      <dsp:nvSpPr>
        <dsp:cNvPr id="0" name=""/>
        <dsp:cNvSpPr/>
      </dsp:nvSpPr>
      <dsp:spPr>
        <a:xfrm>
          <a:off x="432042" y="1428424"/>
          <a:ext cx="1797660" cy="73408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/>
            <a:t>FÁCIL MAQUINADO Y RECICLAJE </a:t>
          </a:r>
          <a:endParaRPr lang="es-EC" sz="1600" b="1" kern="1200" dirty="0"/>
        </a:p>
      </dsp:txBody>
      <dsp:txXfrm>
        <a:off x="467877" y="1464259"/>
        <a:ext cx="1725990" cy="662414"/>
      </dsp:txXfrm>
    </dsp:sp>
    <dsp:sp modelId="{E0E80EC5-47A8-41CD-A3D2-A65D30580DC0}">
      <dsp:nvSpPr>
        <dsp:cNvPr id="0" name=""/>
        <dsp:cNvSpPr/>
      </dsp:nvSpPr>
      <dsp:spPr>
        <a:xfrm>
          <a:off x="1292746" y="394735"/>
          <a:ext cx="3380507" cy="3380507"/>
        </a:xfrm>
        <a:custGeom>
          <a:avLst/>
          <a:gdLst/>
          <a:ahLst/>
          <a:cxnLst/>
          <a:rect l="0" t="0" r="0" b="0"/>
          <a:pathLst>
            <a:path>
              <a:moveTo>
                <a:pt x="231765" y="835987"/>
              </a:moveTo>
              <a:arcTo wR="1690253" hR="1690253" stAng="12621502" swAng="139238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7ECC6-F065-4BCA-9ACD-237B02FD3EC3}">
      <dsp:nvSpPr>
        <dsp:cNvPr id="0" name=""/>
        <dsp:cNvSpPr/>
      </dsp:nvSpPr>
      <dsp:spPr>
        <a:xfrm rot="5400000">
          <a:off x="364690" y="2025157"/>
          <a:ext cx="1426008" cy="113495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6D5FCF2-9951-4A0D-ACE9-A16A1A2B100E}">
      <dsp:nvSpPr>
        <dsp:cNvPr id="0" name=""/>
        <dsp:cNvSpPr/>
      </dsp:nvSpPr>
      <dsp:spPr>
        <a:xfrm>
          <a:off x="3180" y="900970"/>
          <a:ext cx="2394397" cy="61120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0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CNC</a:t>
          </a:r>
          <a:endParaRPr lang="es-EC" sz="4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022" y="930812"/>
        <a:ext cx="2334713" cy="551517"/>
      </dsp:txXfrm>
    </dsp:sp>
    <dsp:sp modelId="{6C9CF552-E191-47F3-B91E-AD0A31D589AD}">
      <dsp:nvSpPr>
        <dsp:cNvPr id="0" name=""/>
        <dsp:cNvSpPr/>
      </dsp:nvSpPr>
      <dsp:spPr>
        <a:xfrm>
          <a:off x="2907651" y="309598"/>
          <a:ext cx="2076974" cy="184704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Originó el desarrollo de máquinas herramientas, versatilidad</a:t>
          </a:r>
          <a:endParaRPr lang="es-EC" sz="2400" kern="1200" dirty="0"/>
        </a:p>
      </dsp:txBody>
      <dsp:txXfrm>
        <a:off x="2907651" y="309598"/>
        <a:ext cx="2076974" cy="1847049"/>
      </dsp:txXfrm>
    </dsp:sp>
    <dsp:sp modelId="{FA82D391-F243-47CA-9036-58F7314F63C0}">
      <dsp:nvSpPr>
        <dsp:cNvPr id="0" name=""/>
        <dsp:cNvSpPr/>
      </dsp:nvSpPr>
      <dsp:spPr>
        <a:xfrm rot="5400000">
          <a:off x="2286398" y="4294151"/>
          <a:ext cx="1598162" cy="100379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gradFill rotWithShape="0">
          <a:gsLst>
            <a:gs pos="0">
              <a:schemeClr val="accent1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E252B74-0FA6-40DB-9B32-7F774904FBDE}">
      <dsp:nvSpPr>
        <dsp:cNvPr id="0" name=""/>
        <dsp:cNvSpPr/>
      </dsp:nvSpPr>
      <dsp:spPr>
        <a:xfrm>
          <a:off x="1758890" y="2544804"/>
          <a:ext cx="2724613" cy="109634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1" kern="1200" dirty="0" smtClean="0"/>
            <a:t>Uso y aplicación</a:t>
          </a:r>
          <a:endParaRPr lang="es-EC" sz="2800" b="1" kern="1200" dirty="0"/>
        </a:p>
      </dsp:txBody>
      <dsp:txXfrm>
        <a:off x="1812419" y="2598333"/>
        <a:ext cx="2617555" cy="989284"/>
      </dsp:txXfrm>
    </dsp:sp>
    <dsp:sp modelId="{FA93D62B-9725-4801-A66B-8D48513CD061}">
      <dsp:nvSpPr>
        <dsp:cNvPr id="0" name=""/>
        <dsp:cNvSpPr/>
      </dsp:nvSpPr>
      <dsp:spPr>
        <a:xfrm>
          <a:off x="5107918" y="2294329"/>
          <a:ext cx="2423939" cy="1522059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Industria  producción  manufactura e investigación</a:t>
          </a:r>
          <a:endParaRPr lang="es-EC" sz="2400" kern="1200" dirty="0"/>
        </a:p>
      </dsp:txBody>
      <dsp:txXfrm>
        <a:off x="5107918" y="2294329"/>
        <a:ext cx="2423939" cy="1522059"/>
      </dsp:txXfrm>
    </dsp:sp>
    <dsp:sp modelId="{665294E6-6D1E-4802-9516-FDDAF336D054}">
      <dsp:nvSpPr>
        <dsp:cNvPr id="0" name=""/>
        <dsp:cNvSpPr/>
      </dsp:nvSpPr>
      <dsp:spPr>
        <a:xfrm>
          <a:off x="3721651" y="4606129"/>
          <a:ext cx="2388747" cy="90299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b="0" kern="1200" dirty="0" smtClean="0">
              <a:latin typeface="Arial Rounded MT Bold" panose="020F0704030504030204" pitchFamily="34" charset="0"/>
            </a:rPr>
            <a:t>Maquinaria </a:t>
          </a:r>
          <a:endParaRPr lang="es-EC" sz="2800" b="0" kern="1200" dirty="0">
            <a:latin typeface="Arial Rounded MT Bold" panose="020F0704030504030204" pitchFamily="34" charset="0"/>
          </a:endParaRPr>
        </a:p>
      </dsp:txBody>
      <dsp:txXfrm>
        <a:off x="3765740" y="4650218"/>
        <a:ext cx="2300569" cy="814819"/>
      </dsp:txXfrm>
    </dsp:sp>
    <dsp:sp modelId="{83EE80C5-A2BD-425A-8608-3119878AA472}">
      <dsp:nvSpPr>
        <dsp:cNvPr id="0" name=""/>
        <dsp:cNvSpPr/>
      </dsp:nvSpPr>
      <dsp:spPr>
        <a:xfrm>
          <a:off x="6370226" y="4251591"/>
          <a:ext cx="2270728" cy="165306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400" kern="1200" dirty="0" smtClean="0"/>
            <a:t>Generación de superficies libres, diversidad de materiales</a:t>
          </a:r>
          <a:endParaRPr lang="es-EC" sz="2400" kern="1200" dirty="0"/>
        </a:p>
      </dsp:txBody>
      <dsp:txXfrm>
        <a:off x="6370226" y="4251591"/>
        <a:ext cx="2270728" cy="16530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BCA50-C014-4BEE-AF27-BD388DEF3F50}">
      <dsp:nvSpPr>
        <dsp:cNvPr id="0" name=""/>
        <dsp:cNvSpPr/>
      </dsp:nvSpPr>
      <dsp:spPr>
        <a:xfrm rot="5400000">
          <a:off x="-299234" y="1037699"/>
          <a:ext cx="2704754" cy="205175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4100" kern="1200" dirty="0" smtClean="0"/>
            <a:t>GENERAL</a:t>
          </a:r>
          <a:endParaRPr lang="es-EC" sz="4100" kern="1200" dirty="0"/>
        </a:p>
      </dsp:txBody>
      <dsp:txXfrm rot="-5400000">
        <a:off x="27266" y="1737078"/>
        <a:ext cx="2051755" cy="652999"/>
      </dsp:txXfrm>
    </dsp:sp>
    <dsp:sp modelId="{38C85DED-92E6-41B4-8651-D7938D552D5C}">
      <dsp:nvSpPr>
        <dsp:cNvPr id="0" name=""/>
        <dsp:cNvSpPr/>
      </dsp:nvSpPr>
      <dsp:spPr>
        <a:xfrm rot="5400000">
          <a:off x="3651397" y="-667533"/>
          <a:ext cx="3136794" cy="53990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7145" rIns="17145" bIns="17145" numCol="1" spcCol="1270" anchor="ctr" anchorCtr="0">
          <a:noAutofit/>
        </a:bodyPr>
        <a:lstStyle/>
        <a:p>
          <a:pPr marL="228600" lvl="1" indent="-228600" algn="just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700" kern="1200" dirty="0" smtClean="0"/>
            <a:t>Encontrar la influencia de los parámetros de corte (velocidad de corte, avance, trayectoria y profundidad de corte) en el fresado, para superficies cóncavas y convexas en aluminio EN-AW-7075.</a:t>
          </a:r>
          <a:endParaRPr lang="es-EC" sz="2700" kern="1200" dirty="0"/>
        </a:p>
      </dsp:txBody>
      <dsp:txXfrm rot="-5400000">
        <a:off x="2520261" y="616729"/>
        <a:ext cx="5245941" cy="28305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58DA3C-E2C3-424A-A558-1F976F2C863B}">
      <dsp:nvSpPr>
        <dsp:cNvPr id="0" name=""/>
        <dsp:cNvSpPr/>
      </dsp:nvSpPr>
      <dsp:spPr>
        <a:xfrm rot="5400000">
          <a:off x="6527" y="1421932"/>
          <a:ext cx="2492855" cy="203964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900" kern="1200" dirty="0" smtClean="0"/>
            <a:t>ALCANCE</a:t>
          </a:r>
          <a:endParaRPr lang="es-EC" sz="2900" kern="1200" dirty="0"/>
        </a:p>
      </dsp:txBody>
      <dsp:txXfrm rot="-5400000">
        <a:off x="233135" y="2215144"/>
        <a:ext cx="2039640" cy="453215"/>
      </dsp:txXfrm>
    </dsp:sp>
    <dsp:sp modelId="{BA707324-D8BE-42CE-8E31-C2BF92FF21CE}">
      <dsp:nvSpPr>
        <dsp:cNvPr id="0" name=""/>
        <dsp:cNvSpPr/>
      </dsp:nvSpPr>
      <dsp:spPr>
        <a:xfrm rot="5400000">
          <a:off x="3543646" y="114087"/>
          <a:ext cx="3212931" cy="468414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15875" rIns="15875" bIns="15875" numCol="1" spcCol="1270" anchor="ctr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500" kern="1200" dirty="0" smtClean="0"/>
            <a:t>Mecanizado de probetas cóncavas y convexas con la optimización de los factores para obtener una rugosidad de mejor calidad a la de las pruebas realizadas,  con sus diferentes parámetros de corte, para el aluminio EN-AW-7075. </a:t>
          </a:r>
          <a:endParaRPr lang="es-EC" sz="2500" kern="1200" dirty="0"/>
        </a:p>
      </dsp:txBody>
      <dsp:txXfrm rot="-5400000">
        <a:off x="2808040" y="1006535"/>
        <a:ext cx="4527302" cy="28992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7AF39-8199-487E-9000-CAECEB5C9F32}">
      <dsp:nvSpPr>
        <dsp:cNvPr id="0" name=""/>
        <dsp:cNvSpPr/>
      </dsp:nvSpPr>
      <dsp:spPr>
        <a:xfrm>
          <a:off x="3208119" y="13053"/>
          <a:ext cx="1860894" cy="175347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CAD/CAM, Diseño mecánico, procesos de manufactura</a:t>
          </a:r>
          <a:endParaRPr lang="es-EC" sz="1800" kern="1200" dirty="0"/>
        </a:p>
      </dsp:txBody>
      <dsp:txXfrm>
        <a:off x="3480641" y="269843"/>
        <a:ext cx="1315850" cy="1239892"/>
      </dsp:txXfrm>
    </dsp:sp>
    <dsp:sp modelId="{F470DA51-91DD-4478-A20D-A02653F07047}">
      <dsp:nvSpPr>
        <dsp:cNvPr id="0" name=""/>
        <dsp:cNvSpPr/>
      </dsp:nvSpPr>
      <dsp:spPr>
        <a:xfrm rot="2160000">
          <a:off x="4866514" y="1347983"/>
          <a:ext cx="561356" cy="5492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4882248" y="1409405"/>
        <a:ext cx="396587" cy="329539"/>
      </dsp:txXfrm>
    </dsp:sp>
    <dsp:sp modelId="{A630B0C3-4EFA-49EF-BC97-C5208DEF2FC0}">
      <dsp:nvSpPr>
        <dsp:cNvPr id="0" name=""/>
        <dsp:cNvSpPr/>
      </dsp:nvSpPr>
      <dsp:spPr>
        <a:xfrm>
          <a:off x="5216222" y="1570299"/>
          <a:ext cx="1802765" cy="15146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Aplicación</a:t>
          </a:r>
          <a:endParaRPr lang="es-EC" sz="2000" kern="1200" dirty="0"/>
        </a:p>
      </dsp:txBody>
      <dsp:txXfrm>
        <a:off x="5480231" y="1792120"/>
        <a:ext cx="1274747" cy="1071049"/>
      </dsp:txXfrm>
    </dsp:sp>
    <dsp:sp modelId="{2A603E4E-F8ED-4778-81E3-1FFD6A9EEE52}">
      <dsp:nvSpPr>
        <dsp:cNvPr id="0" name=""/>
        <dsp:cNvSpPr/>
      </dsp:nvSpPr>
      <dsp:spPr>
        <a:xfrm rot="6063753">
          <a:off x="5616558" y="3272188"/>
          <a:ext cx="525369" cy="5492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 rot="10800000">
        <a:off x="5710485" y="3304693"/>
        <a:ext cx="367758" cy="329539"/>
      </dsp:txXfrm>
    </dsp:sp>
    <dsp:sp modelId="{1CBA5AF0-D257-4BC6-A67F-8AC533FA1124}">
      <dsp:nvSpPr>
        <dsp:cNvPr id="0" name=""/>
        <dsp:cNvSpPr/>
      </dsp:nvSpPr>
      <dsp:spPr>
        <a:xfrm>
          <a:off x="4665816" y="4043485"/>
          <a:ext cx="1993848" cy="1221344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Desarrollo, investigación.</a:t>
          </a:r>
          <a:r>
            <a:rPr lang="es-EC" sz="1200" kern="1200" dirty="0" smtClean="0"/>
            <a:t> </a:t>
          </a:r>
          <a:endParaRPr lang="es-EC" sz="1200" kern="1200" dirty="0"/>
        </a:p>
      </dsp:txBody>
      <dsp:txXfrm>
        <a:off x="4957808" y="4222347"/>
        <a:ext cx="1409864" cy="863620"/>
      </dsp:txXfrm>
    </dsp:sp>
    <dsp:sp modelId="{94BF15A5-54EE-49EE-8056-E46F75C1C6B1}">
      <dsp:nvSpPr>
        <dsp:cNvPr id="0" name=""/>
        <dsp:cNvSpPr/>
      </dsp:nvSpPr>
      <dsp:spPr>
        <a:xfrm rot="10799995">
          <a:off x="3855046" y="4379543"/>
          <a:ext cx="718013" cy="5492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 rot="10800000">
        <a:off x="4019815" y="4489389"/>
        <a:ext cx="553244" cy="329539"/>
      </dsp:txXfrm>
    </dsp:sp>
    <dsp:sp modelId="{4E1DE439-0175-4025-B026-683F0C2E50BE}">
      <dsp:nvSpPr>
        <dsp:cNvPr id="0" name=""/>
        <dsp:cNvSpPr/>
      </dsp:nvSpPr>
      <dsp:spPr>
        <a:xfrm>
          <a:off x="1621373" y="3927377"/>
          <a:ext cx="2112970" cy="145356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Optimización de recursos, reducción de costos</a:t>
          </a:r>
          <a:endParaRPr lang="es-EC" sz="1700" kern="1200" dirty="0"/>
        </a:p>
      </dsp:txBody>
      <dsp:txXfrm>
        <a:off x="1930810" y="4140247"/>
        <a:ext cx="1494096" cy="1027827"/>
      </dsp:txXfrm>
    </dsp:sp>
    <dsp:sp modelId="{B1CB5D5E-01C9-4961-992B-CC843A572C66}">
      <dsp:nvSpPr>
        <dsp:cNvPr id="0" name=""/>
        <dsp:cNvSpPr/>
      </dsp:nvSpPr>
      <dsp:spPr>
        <a:xfrm rot="15446403">
          <a:off x="2212261" y="3270718"/>
          <a:ext cx="437118" cy="5492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 rot="10800000">
        <a:off x="2292087" y="3444562"/>
        <a:ext cx="305983" cy="329539"/>
      </dsp:txXfrm>
    </dsp:sp>
    <dsp:sp modelId="{421566EE-47BD-4BCE-9D26-E3ED28B9CC28}">
      <dsp:nvSpPr>
        <dsp:cNvPr id="0" name=""/>
        <dsp:cNvSpPr/>
      </dsp:nvSpPr>
      <dsp:spPr>
        <a:xfrm>
          <a:off x="1333940" y="1504986"/>
          <a:ext cx="1651177" cy="164531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Ayuda social</a:t>
          </a:r>
          <a:endParaRPr lang="es-EC" sz="1800" kern="1200" dirty="0"/>
        </a:p>
      </dsp:txBody>
      <dsp:txXfrm>
        <a:off x="1575749" y="1745937"/>
        <a:ext cx="1167559" cy="1163416"/>
      </dsp:txXfrm>
    </dsp:sp>
    <dsp:sp modelId="{B43E2101-1E32-406D-A455-3F76A324C056}">
      <dsp:nvSpPr>
        <dsp:cNvPr id="0" name=""/>
        <dsp:cNvSpPr/>
      </dsp:nvSpPr>
      <dsp:spPr>
        <a:xfrm rot="19440000">
          <a:off x="2917166" y="1365708"/>
          <a:ext cx="376756" cy="54923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400" kern="1200"/>
        </a:p>
      </dsp:txBody>
      <dsp:txXfrm>
        <a:off x="2927959" y="1508772"/>
        <a:ext cx="263729" cy="3295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B771C-F235-487B-B659-437DE6B47FA0}">
      <dsp:nvSpPr>
        <dsp:cNvPr id="0" name=""/>
        <dsp:cNvSpPr/>
      </dsp:nvSpPr>
      <dsp:spPr>
        <a:xfrm rot="5400000">
          <a:off x="2192036" y="742078"/>
          <a:ext cx="2088270" cy="1880577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Proceso de Maquinado</a:t>
          </a:r>
          <a:endParaRPr lang="es-EC" sz="1800" kern="1200" dirty="0"/>
        </a:p>
      </dsp:txBody>
      <dsp:txXfrm rot="-5400000">
        <a:off x="2593725" y="968969"/>
        <a:ext cx="1284891" cy="1426796"/>
      </dsp:txXfrm>
    </dsp:sp>
    <dsp:sp modelId="{56C65207-FC46-4D66-A53A-F164B8BCD4A6}">
      <dsp:nvSpPr>
        <dsp:cNvPr id="0" name=""/>
        <dsp:cNvSpPr/>
      </dsp:nvSpPr>
      <dsp:spPr>
        <a:xfrm>
          <a:off x="3973772" y="1202782"/>
          <a:ext cx="1784054" cy="959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B9432-CBC2-4FCF-9BEF-D961C79EC09D}">
      <dsp:nvSpPr>
        <dsp:cNvPr id="0" name=""/>
        <dsp:cNvSpPr/>
      </dsp:nvSpPr>
      <dsp:spPr>
        <a:xfrm rot="5400000">
          <a:off x="1392864" y="1351920"/>
          <a:ext cx="682496" cy="660891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200" kern="1200"/>
        </a:p>
      </dsp:txBody>
      <dsp:txXfrm rot="-5400000">
        <a:off x="1512071" y="1453067"/>
        <a:ext cx="444081" cy="458598"/>
      </dsp:txXfrm>
    </dsp:sp>
    <dsp:sp modelId="{35E4FA1B-3732-43F1-8DE3-304A05BB1E73}">
      <dsp:nvSpPr>
        <dsp:cNvPr id="0" name=""/>
        <dsp:cNvSpPr/>
      </dsp:nvSpPr>
      <dsp:spPr>
        <a:xfrm rot="5400000">
          <a:off x="753188" y="2519677"/>
          <a:ext cx="2162015" cy="2092242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Remoción de material </a:t>
          </a:r>
          <a:endParaRPr lang="es-EC" sz="2200" kern="1200" dirty="0"/>
        </a:p>
      </dsp:txBody>
      <dsp:txXfrm rot="-5400000">
        <a:off x="1131154" y="2839312"/>
        <a:ext cx="1406082" cy="1452973"/>
      </dsp:txXfrm>
    </dsp:sp>
    <dsp:sp modelId="{C44C870E-35C8-416A-A02F-8D05734B39D9}">
      <dsp:nvSpPr>
        <dsp:cNvPr id="0" name=""/>
        <dsp:cNvSpPr/>
      </dsp:nvSpPr>
      <dsp:spPr>
        <a:xfrm>
          <a:off x="2812" y="3086214"/>
          <a:ext cx="1726504" cy="959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F400E-CC11-4785-AF93-23BD6CCDCEC7}">
      <dsp:nvSpPr>
        <dsp:cNvPr id="0" name=""/>
        <dsp:cNvSpPr/>
      </dsp:nvSpPr>
      <dsp:spPr>
        <a:xfrm rot="5400000">
          <a:off x="3407381" y="2509573"/>
          <a:ext cx="2162015" cy="2112450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Herramienta de corte con múltiples dientes de corte</a:t>
          </a:r>
          <a:endParaRPr lang="es-EC" sz="1900" kern="1200" dirty="0"/>
        </a:p>
      </dsp:txBody>
      <dsp:txXfrm rot="-5400000">
        <a:off x="3780202" y="2840996"/>
        <a:ext cx="1416372" cy="14496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79515-6295-4660-A457-8C2721E43CBA}">
      <dsp:nvSpPr>
        <dsp:cNvPr id="0" name=""/>
        <dsp:cNvSpPr/>
      </dsp:nvSpPr>
      <dsp:spPr>
        <a:xfrm>
          <a:off x="0" y="289052"/>
          <a:ext cx="1485165" cy="891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Fácil y rápido</a:t>
          </a:r>
          <a:endParaRPr lang="es-EC" sz="1600" kern="1200" dirty="0"/>
        </a:p>
      </dsp:txBody>
      <dsp:txXfrm>
        <a:off x="0" y="289052"/>
        <a:ext cx="1485165" cy="891099"/>
      </dsp:txXfrm>
    </dsp:sp>
    <dsp:sp modelId="{8EFC14D3-A4D1-46DD-860B-E61637BD905D}">
      <dsp:nvSpPr>
        <dsp:cNvPr id="0" name=""/>
        <dsp:cNvSpPr/>
      </dsp:nvSpPr>
      <dsp:spPr>
        <a:xfrm>
          <a:off x="1633681" y="289052"/>
          <a:ext cx="1485165" cy="891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Fuerzas de corte menores que el acero</a:t>
          </a:r>
          <a:endParaRPr lang="es-EC" sz="1600" kern="1200" dirty="0"/>
        </a:p>
      </dsp:txBody>
      <dsp:txXfrm>
        <a:off x="1633681" y="289052"/>
        <a:ext cx="1485165" cy="891099"/>
      </dsp:txXfrm>
    </dsp:sp>
    <dsp:sp modelId="{6162BBD8-D628-4424-BDA4-39B56F9978D5}">
      <dsp:nvSpPr>
        <dsp:cNvPr id="0" name=""/>
        <dsp:cNvSpPr/>
      </dsp:nvSpPr>
      <dsp:spPr>
        <a:xfrm>
          <a:off x="3267363" y="289052"/>
          <a:ext cx="1485165" cy="891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Esfuerzos sobre la herramienta de corte menor</a:t>
          </a:r>
          <a:endParaRPr lang="es-EC" sz="1600" kern="1200" dirty="0"/>
        </a:p>
      </dsp:txBody>
      <dsp:txXfrm>
        <a:off x="3267363" y="289052"/>
        <a:ext cx="1485165" cy="891099"/>
      </dsp:txXfrm>
    </dsp:sp>
    <dsp:sp modelId="{AADFC735-A802-48D5-95CD-9681ECA499BF}">
      <dsp:nvSpPr>
        <dsp:cNvPr id="0" name=""/>
        <dsp:cNvSpPr/>
      </dsp:nvSpPr>
      <dsp:spPr>
        <a:xfrm>
          <a:off x="0" y="1328667"/>
          <a:ext cx="1485165" cy="891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Energía consumida</a:t>
          </a:r>
          <a:endParaRPr lang="es-EC" sz="1600" kern="1200" dirty="0"/>
        </a:p>
      </dsp:txBody>
      <dsp:txXfrm>
        <a:off x="0" y="1328667"/>
        <a:ext cx="1485165" cy="891099"/>
      </dsp:txXfrm>
    </dsp:sp>
    <dsp:sp modelId="{10D9CEF0-34E0-4FED-85B0-771964616C63}">
      <dsp:nvSpPr>
        <dsp:cNvPr id="0" name=""/>
        <dsp:cNvSpPr/>
      </dsp:nvSpPr>
      <dsp:spPr>
        <a:xfrm>
          <a:off x="1633681" y="1328667"/>
          <a:ext cx="1485165" cy="891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Excelente conductividad</a:t>
          </a:r>
          <a:endParaRPr lang="es-EC" sz="1600" kern="1200" dirty="0"/>
        </a:p>
      </dsp:txBody>
      <dsp:txXfrm>
        <a:off x="1633681" y="1328667"/>
        <a:ext cx="1485165" cy="891099"/>
      </dsp:txXfrm>
    </dsp:sp>
    <dsp:sp modelId="{8FF39446-8C65-49F6-B4FD-67237C0FF82F}">
      <dsp:nvSpPr>
        <dsp:cNvPr id="0" name=""/>
        <dsp:cNvSpPr/>
      </dsp:nvSpPr>
      <dsp:spPr>
        <a:xfrm>
          <a:off x="3267363" y="1328667"/>
          <a:ext cx="1485165" cy="89109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Coeficiente de fricción alto</a:t>
          </a:r>
          <a:endParaRPr lang="es-EC" sz="1600" kern="1200" dirty="0"/>
        </a:p>
      </dsp:txBody>
      <dsp:txXfrm>
        <a:off x="3267363" y="1328667"/>
        <a:ext cx="1485165" cy="8910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F549A1-C4DB-4070-A691-25ADB448ED89}">
      <dsp:nvSpPr>
        <dsp:cNvPr id="0" name=""/>
        <dsp:cNvSpPr/>
      </dsp:nvSpPr>
      <dsp:spPr>
        <a:xfrm>
          <a:off x="2153" y="43343"/>
          <a:ext cx="815629" cy="48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R</a:t>
          </a:r>
          <a:endParaRPr lang="es-EC" sz="2100" kern="1200" dirty="0"/>
        </a:p>
      </dsp:txBody>
      <dsp:txXfrm>
        <a:off x="16486" y="57676"/>
        <a:ext cx="786963" cy="460711"/>
      </dsp:txXfrm>
    </dsp:sp>
    <dsp:sp modelId="{E7C60F8B-0380-4B0C-B918-6EF159A49511}">
      <dsp:nvSpPr>
        <dsp:cNvPr id="0" name=""/>
        <dsp:cNvSpPr/>
      </dsp:nvSpPr>
      <dsp:spPr>
        <a:xfrm>
          <a:off x="899346" y="186893"/>
          <a:ext cx="172913" cy="2022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899346" y="227348"/>
        <a:ext cx="121039" cy="121366"/>
      </dsp:txXfrm>
    </dsp:sp>
    <dsp:sp modelId="{74A8FA14-A4F7-44CC-906B-8EDE276493C7}">
      <dsp:nvSpPr>
        <dsp:cNvPr id="0" name=""/>
        <dsp:cNvSpPr/>
      </dsp:nvSpPr>
      <dsp:spPr>
        <a:xfrm>
          <a:off x="1144034" y="43343"/>
          <a:ext cx="815629" cy="48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Ap</a:t>
          </a:r>
          <a:endParaRPr lang="es-EC" sz="2100" kern="1200" dirty="0"/>
        </a:p>
      </dsp:txBody>
      <dsp:txXfrm>
        <a:off x="1158367" y="57676"/>
        <a:ext cx="786963" cy="460711"/>
      </dsp:txXfrm>
    </dsp:sp>
    <dsp:sp modelId="{A717DE1E-809B-415C-94ED-BA855287919F}">
      <dsp:nvSpPr>
        <dsp:cNvPr id="0" name=""/>
        <dsp:cNvSpPr/>
      </dsp:nvSpPr>
      <dsp:spPr>
        <a:xfrm>
          <a:off x="2041227" y="186893"/>
          <a:ext cx="172913" cy="2022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2041227" y="227348"/>
        <a:ext cx="121039" cy="121366"/>
      </dsp:txXfrm>
    </dsp:sp>
    <dsp:sp modelId="{09672F03-98BA-4072-8B52-6EB15084B3BE}">
      <dsp:nvSpPr>
        <dsp:cNvPr id="0" name=""/>
        <dsp:cNvSpPr/>
      </dsp:nvSpPr>
      <dsp:spPr>
        <a:xfrm>
          <a:off x="2285916" y="43343"/>
          <a:ext cx="815629" cy="48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De</a:t>
          </a:r>
          <a:endParaRPr lang="es-EC" sz="2100" kern="1200" dirty="0"/>
        </a:p>
      </dsp:txBody>
      <dsp:txXfrm>
        <a:off x="2300249" y="57676"/>
        <a:ext cx="786963" cy="460711"/>
      </dsp:txXfrm>
    </dsp:sp>
    <dsp:sp modelId="{94BB7062-6C90-48D2-9526-282B3EBC069C}">
      <dsp:nvSpPr>
        <dsp:cNvPr id="0" name=""/>
        <dsp:cNvSpPr/>
      </dsp:nvSpPr>
      <dsp:spPr>
        <a:xfrm>
          <a:off x="3183108" y="186893"/>
          <a:ext cx="172913" cy="2022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3183108" y="227348"/>
        <a:ext cx="121039" cy="121366"/>
      </dsp:txXfrm>
    </dsp:sp>
    <dsp:sp modelId="{72517363-4D96-404A-96E3-A6816CA12152}">
      <dsp:nvSpPr>
        <dsp:cNvPr id="0" name=""/>
        <dsp:cNvSpPr/>
      </dsp:nvSpPr>
      <dsp:spPr>
        <a:xfrm>
          <a:off x="3427797" y="43343"/>
          <a:ext cx="815629" cy="48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Vc</a:t>
          </a:r>
          <a:endParaRPr lang="es-EC" sz="2100" kern="1200" dirty="0"/>
        </a:p>
      </dsp:txBody>
      <dsp:txXfrm>
        <a:off x="3442130" y="57676"/>
        <a:ext cx="786963" cy="460711"/>
      </dsp:txXfrm>
    </dsp:sp>
    <dsp:sp modelId="{15DB18F0-A04D-442A-A424-56523EB8FD21}">
      <dsp:nvSpPr>
        <dsp:cNvPr id="0" name=""/>
        <dsp:cNvSpPr/>
      </dsp:nvSpPr>
      <dsp:spPr>
        <a:xfrm>
          <a:off x="4324989" y="186893"/>
          <a:ext cx="172913" cy="2022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4324989" y="227348"/>
        <a:ext cx="121039" cy="121366"/>
      </dsp:txXfrm>
    </dsp:sp>
    <dsp:sp modelId="{EE979BC0-1F1F-40BA-8C2A-7CF6D737C884}">
      <dsp:nvSpPr>
        <dsp:cNvPr id="0" name=""/>
        <dsp:cNvSpPr/>
      </dsp:nvSpPr>
      <dsp:spPr>
        <a:xfrm>
          <a:off x="4569678" y="43343"/>
          <a:ext cx="815629" cy="48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err="1" smtClean="0"/>
            <a:t>Nr</a:t>
          </a:r>
          <a:endParaRPr lang="es-EC" sz="2100" kern="1200" dirty="0"/>
        </a:p>
      </dsp:txBody>
      <dsp:txXfrm>
        <a:off x="4584011" y="57676"/>
        <a:ext cx="786963" cy="460711"/>
      </dsp:txXfrm>
    </dsp:sp>
    <dsp:sp modelId="{CC55A968-263C-41C8-9E6F-71A017722F3B}">
      <dsp:nvSpPr>
        <dsp:cNvPr id="0" name=""/>
        <dsp:cNvSpPr/>
      </dsp:nvSpPr>
      <dsp:spPr>
        <a:xfrm>
          <a:off x="5466870" y="186893"/>
          <a:ext cx="172913" cy="2022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5466870" y="227348"/>
        <a:ext cx="121039" cy="121366"/>
      </dsp:txXfrm>
    </dsp:sp>
    <dsp:sp modelId="{8D080D05-427B-44FB-82DB-2D5DBD92FCCC}">
      <dsp:nvSpPr>
        <dsp:cNvPr id="0" name=""/>
        <dsp:cNvSpPr/>
      </dsp:nvSpPr>
      <dsp:spPr>
        <a:xfrm>
          <a:off x="5711559" y="43343"/>
          <a:ext cx="815629" cy="48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Fz</a:t>
          </a:r>
          <a:endParaRPr lang="es-EC" sz="2100" kern="1200" dirty="0"/>
        </a:p>
      </dsp:txBody>
      <dsp:txXfrm>
        <a:off x="5725892" y="57676"/>
        <a:ext cx="786963" cy="460711"/>
      </dsp:txXfrm>
    </dsp:sp>
    <dsp:sp modelId="{EEF3E41E-26B5-4721-9E6D-41342392F94E}">
      <dsp:nvSpPr>
        <dsp:cNvPr id="0" name=""/>
        <dsp:cNvSpPr/>
      </dsp:nvSpPr>
      <dsp:spPr>
        <a:xfrm>
          <a:off x="6608751" y="186893"/>
          <a:ext cx="172913" cy="2022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800" kern="1200"/>
        </a:p>
      </dsp:txBody>
      <dsp:txXfrm>
        <a:off x="6608751" y="227348"/>
        <a:ext cx="121039" cy="121366"/>
      </dsp:txXfrm>
    </dsp:sp>
    <dsp:sp modelId="{3F504209-CA17-45C7-BFA5-C9862575D6A6}">
      <dsp:nvSpPr>
        <dsp:cNvPr id="0" name=""/>
        <dsp:cNvSpPr/>
      </dsp:nvSpPr>
      <dsp:spPr>
        <a:xfrm>
          <a:off x="6853440" y="43343"/>
          <a:ext cx="815629" cy="4893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/>
            <a:t>vz</a:t>
          </a:r>
          <a:endParaRPr lang="es-EC" sz="2100" kern="1200" dirty="0"/>
        </a:p>
      </dsp:txBody>
      <dsp:txXfrm>
        <a:off x="6867773" y="57676"/>
        <a:ext cx="786963" cy="460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88FF6D-FBB1-4AB8-B1C6-24A59E4DB632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B3942-FCCC-429F-A59A-3DECA364CAA0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41916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942-FCCC-429F-A59A-3DECA364CAA0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9568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942-FCCC-429F-A59A-3DECA364CAA0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2920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942-FCCC-429F-A59A-3DECA364CAA0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688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942-FCCC-429F-A59A-3DECA364CAA0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7928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942-FCCC-429F-A59A-3DECA364CAA0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791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6B3942-FCCC-429F-A59A-3DECA364CAA0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4638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348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6128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564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72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6785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324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844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413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1648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7512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1505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9EF6B-3164-4D67-8CEB-7D48F41B9E07}" type="datetimeFigureOut">
              <a:rPr lang="es-EC" smtClean="0"/>
              <a:t>27/09/2016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5D16B-A4EA-4003-81CE-D0E0143C088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863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16.jpeg"/><Relationship Id="rId9" Type="http://schemas.microsoft.com/office/2007/relationships/diagramDrawing" Target="../diagrams/drawing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19.png"/><Relationship Id="rId4" Type="http://schemas.openxmlformats.org/officeDocument/2006/relationships/diagramData" Target="../diagrams/data8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24.png"/><Relationship Id="rId4" Type="http://schemas.openxmlformats.org/officeDocument/2006/relationships/diagramLayout" Target="../diagrams/layout9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7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42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jpe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6.xm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microsoft.com/office/2007/relationships/diagramDrawing" Target="../diagrams/drawing6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15616" y="1772816"/>
            <a:ext cx="7308812" cy="2097659"/>
          </a:xfrm>
        </p:spPr>
        <p:txBody>
          <a:bodyPr>
            <a:normAutofit fontScale="90000"/>
          </a:bodyPr>
          <a:lstStyle/>
          <a:p>
            <a:pPr algn="just"/>
            <a:r>
              <a:rPr lang="es-EC" sz="2700" b="1" dirty="0"/>
              <a:t>RELACIÓN ENTRE PARÁMETROS DE CORTE Y RUGOSIDAD EN OPERACIONES DE ACABADO PARA SUPERFICIES CÓNCAVAS Y CONVEXAS PARA ALUMINIO EN-AW-7075 APLICANDO LA METODOLOGÍA </a:t>
            </a:r>
            <a:r>
              <a:rPr lang="es-EC" sz="2700" b="1" dirty="0" smtClean="0"/>
              <a:t>TAGUCHI</a:t>
            </a:r>
            <a:endParaRPr lang="es-EC" dirty="0"/>
          </a:p>
        </p:txBody>
      </p:sp>
      <p:pic>
        <p:nvPicPr>
          <p:cNvPr id="4" name="Picture 2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34" y="328307"/>
            <a:ext cx="4411972" cy="127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11560" y="3717032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PROYECTO PREVIO A LA OBTENCIÓN DEL TÍTULO DE INGENIERO </a:t>
            </a:r>
            <a:endParaRPr lang="es-EC" dirty="0"/>
          </a:p>
          <a:p>
            <a:pPr algn="ctr"/>
            <a:r>
              <a:rPr lang="es-EC" b="1" dirty="0"/>
              <a:t>MECÁNICO</a:t>
            </a:r>
            <a:endParaRPr lang="es-EC" dirty="0"/>
          </a:p>
          <a:p>
            <a:r>
              <a:rPr lang="es-EC" b="1" dirty="0"/>
              <a:t> </a:t>
            </a:r>
            <a:endParaRPr lang="es-EC" dirty="0"/>
          </a:p>
          <a:p>
            <a:pPr algn="ctr"/>
            <a:r>
              <a:rPr lang="es-EC" b="1" dirty="0" err="1"/>
              <a:t>Kleber</a:t>
            </a:r>
            <a:r>
              <a:rPr lang="es-EC" b="1" dirty="0"/>
              <a:t> Leonardo Castro Vera</a:t>
            </a:r>
            <a:endParaRPr lang="es-EC" dirty="0"/>
          </a:p>
          <a:p>
            <a:r>
              <a:rPr lang="es-EC" b="1" dirty="0"/>
              <a:t> </a:t>
            </a:r>
            <a:endParaRPr lang="es-EC" dirty="0"/>
          </a:p>
          <a:p>
            <a:r>
              <a:rPr lang="es-EC" b="1" dirty="0"/>
              <a:t> </a:t>
            </a:r>
            <a:r>
              <a:rPr lang="es-EC" b="1" dirty="0" smtClean="0"/>
              <a:t>Tribunal</a:t>
            </a:r>
            <a:endParaRPr lang="es-EC" dirty="0"/>
          </a:p>
          <a:p>
            <a:r>
              <a:rPr lang="es-EC" b="1" dirty="0" smtClean="0"/>
              <a:t>Ing</a:t>
            </a:r>
            <a:r>
              <a:rPr lang="es-EC" b="1" dirty="0"/>
              <a:t>. Luis </a:t>
            </a:r>
            <a:r>
              <a:rPr lang="es-EC" b="1" dirty="0" smtClean="0"/>
              <a:t>Segura</a:t>
            </a:r>
          </a:p>
          <a:p>
            <a:r>
              <a:rPr lang="es-EC" b="1" dirty="0" smtClean="0"/>
              <a:t>Ing. Byron Cortes</a:t>
            </a:r>
          </a:p>
          <a:p>
            <a:r>
              <a:rPr lang="es-EC" b="1" dirty="0" smtClean="0"/>
              <a:t>Ing. Emilio </a:t>
            </a:r>
            <a:r>
              <a:rPr lang="es-EC" b="1" dirty="0" err="1" smtClean="0"/>
              <a:t>Tumipamba</a:t>
            </a:r>
            <a:r>
              <a:rPr lang="es-EC" b="1" dirty="0" smtClean="0"/>
              <a:t>.</a:t>
            </a:r>
          </a:p>
          <a:p>
            <a:r>
              <a:rPr lang="es-EC" b="1" dirty="0" smtClean="0"/>
              <a:t>Dr. Marcelo Mejía</a:t>
            </a:r>
            <a:endParaRPr lang="es-EC" dirty="0"/>
          </a:p>
        </p:txBody>
      </p:sp>
      <p:pic>
        <p:nvPicPr>
          <p:cNvPr id="1026" name="Picture 2" descr="Resultado de imagen para espe carrera de ingeniería mecá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907" y="321799"/>
            <a:ext cx="1533525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5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75856" y="168222"/>
            <a:ext cx="2736304" cy="66849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C" sz="3200" b="1" dirty="0" smtClean="0"/>
              <a:t>FRESADO</a:t>
            </a:r>
            <a:endParaRPr lang="es-EC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9" t="11207" r="18574" b="20905"/>
          <a:stretch/>
        </p:blipFill>
        <p:spPr bwMode="auto">
          <a:xfrm>
            <a:off x="5508104" y="1052736"/>
            <a:ext cx="3302522" cy="2788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:\leonardo\leon\NUCIM\Trabajos\Laboratorio RIM\Fotos RIM\20160201_1753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1" t="18583" r="17931" b="9693"/>
          <a:stretch/>
        </p:blipFill>
        <p:spPr bwMode="auto">
          <a:xfrm>
            <a:off x="5508104" y="4149080"/>
            <a:ext cx="3302553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403648858"/>
              </p:ext>
            </p:extLst>
          </p:nvPr>
        </p:nvGraphicFramePr>
        <p:xfrm>
          <a:off x="-396552" y="736250"/>
          <a:ext cx="5760640" cy="5285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2225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0040" y="274638"/>
            <a:ext cx="8532440" cy="70609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C" sz="3200" b="1" dirty="0" smtClean="0"/>
              <a:t>MECANIZADO DEL ALUMINIO Y SUS ALEACIONES</a:t>
            </a:r>
            <a:endParaRPr lang="es-EC" sz="32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26077" r="58317" b="33405"/>
          <a:stretch/>
        </p:blipFill>
        <p:spPr bwMode="auto">
          <a:xfrm>
            <a:off x="5508104" y="1196752"/>
            <a:ext cx="3229437" cy="250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79828548"/>
              </p:ext>
            </p:extLst>
          </p:nvPr>
        </p:nvGraphicFramePr>
        <p:xfrm>
          <a:off x="251520" y="1196752"/>
          <a:ext cx="4752528" cy="2508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4 Imagen"/>
          <p:cNvPicPr/>
          <p:nvPr/>
        </p:nvPicPr>
        <p:blipFill rotWithShape="1">
          <a:blip r:embed="rId9"/>
          <a:srcRect l="15605" t="18512" r="50180" b="10859"/>
          <a:stretch/>
        </p:blipFill>
        <p:spPr bwMode="auto">
          <a:xfrm>
            <a:off x="179512" y="3850419"/>
            <a:ext cx="2411760" cy="2852936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10"/>
          <a:srcRect l="22446" t="20456" r="54283" b="39135"/>
          <a:stretch/>
        </p:blipFill>
        <p:spPr bwMode="auto">
          <a:xfrm>
            <a:off x="2771800" y="4077072"/>
            <a:ext cx="2372495" cy="2468193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5549570" y="4005064"/>
            <a:ext cx="1470702" cy="245890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EC" dirty="0"/>
              <a:t>vf = Avance </a:t>
            </a:r>
            <a:r>
              <a:rPr lang="es-EC" dirty="0" smtClean="0"/>
              <a:t> </a:t>
            </a:r>
            <a:r>
              <a:rPr lang="es-EC" dirty="0"/>
              <a:t>(mm/min)</a:t>
            </a:r>
          </a:p>
          <a:p>
            <a:pPr marL="0" indent="0">
              <a:buNone/>
            </a:pPr>
            <a:r>
              <a:rPr lang="es-EC" dirty="0"/>
              <a:t>fz = Avance por diente (mm/diente) </a:t>
            </a:r>
            <a:r>
              <a:rPr lang="es-EC" dirty="0" smtClean="0"/>
              <a:t>(espesor de viruta)</a:t>
            </a:r>
            <a:endParaRPr lang="es-EC" dirty="0"/>
          </a:p>
          <a:p>
            <a:pPr marL="0" indent="0">
              <a:buNone/>
            </a:pPr>
            <a:r>
              <a:rPr lang="es-EC" dirty="0" smtClean="0"/>
              <a:t>zc </a:t>
            </a:r>
            <a:r>
              <a:rPr lang="es-EC" dirty="0"/>
              <a:t>= Número efectivo de </a:t>
            </a:r>
            <a:r>
              <a:rPr lang="es-EC" dirty="0" smtClean="0"/>
              <a:t>dientes.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442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130622"/>
            <a:ext cx="5554959" cy="634082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PROFUNDIDAD DE CORTE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7172" y="3501008"/>
            <a:ext cx="6649084" cy="64807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dirty="0"/>
              <a:t>ae = Profundidad de corte radial (mm</a:t>
            </a:r>
            <a:r>
              <a:rPr lang="es-EC" dirty="0" smtClean="0"/>
              <a:t>).</a:t>
            </a:r>
            <a:endParaRPr lang="es-EC" dirty="0"/>
          </a:p>
        </p:txBody>
      </p:sp>
      <p:pic>
        <p:nvPicPr>
          <p:cNvPr id="6" name="5 Imagen"/>
          <p:cNvPicPr/>
          <p:nvPr/>
        </p:nvPicPr>
        <p:blipFill rotWithShape="1">
          <a:blip r:embed="rId2"/>
          <a:srcRect l="7940" t="38344" r="71805" b="33629"/>
          <a:stretch/>
        </p:blipFill>
        <p:spPr bwMode="auto">
          <a:xfrm>
            <a:off x="3312367" y="908720"/>
            <a:ext cx="3059833" cy="2496910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81151" y="5229200"/>
            <a:ext cx="647908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s-EC" sz="3200" dirty="0"/>
              <a:t>ap = Profundidad de corte axial (mm).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3203848" y="4365104"/>
            <a:ext cx="4032448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/>
              <a:t>Ap=0,15*(Diámetro herramienta)</a:t>
            </a:r>
            <a:endParaRPr lang="es-EC" sz="2400" dirty="0"/>
          </a:p>
        </p:txBody>
      </p:sp>
      <p:sp>
        <p:nvSpPr>
          <p:cNvPr id="10" name="9 Rectángulo redondeado"/>
          <p:cNvSpPr/>
          <p:nvPr/>
        </p:nvSpPr>
        <p:spPr>
          <a:xfrm>
            <a:off x="4355976" y="6021288"/>
            <a:ext cx="2088232" cy="648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/>
              <a:t>Ae=0,25mm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49700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99792" y="332656"/>
            <a:ext cx="4186808" cy="58092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b="1" dirty="0"/>
              <a:t>FRESADO RADIAL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7384" y="3501008"/>
            <a:ext cx="4241696" cy="11521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s-EC" dirty="0" smtClean="0"/>
          </a:p>
          <a:p>
            <a:r>
              <a:rPr lang="es-EC" b="1" dirty="0"/>
              <a:t>De</a:t>
            </a:r>
            <a:r>
              <a:rPr lang="es-EC" dirty="0"/>
              <a:t>= Diámetro efectivo.</a:t>
            </a:r>
          </a:p>
          <a:p>
            <a:r>
              <a:rPr lang="es-EC" b="1" dirty="0"/>
              <a:t>R</a:t>
            </a:r>
            <a:r>
              <a:rPr lang="es-EC" dirty="0"/>
              <a:t>= Radio de la herramienta.</a:t>
            </a:r>
          </a:p>
          <a:p>
            <a:r>
              <a:rPr lang="es-EC" b="1" dirty="0"/>
              <a:t>Ap</a:t>
            </a:r>
            <a:r>
              <a:rPr lang="es-EC" dirty="0"/>
              <a:t>= Profundidad de corte axial</a:t>
            </a:r>
            <a:r>
              <a:rPr lang="es-EC" dirty="0" smtClean="0"/>
              <a:t>.</a:t>
            </a:r>
            <a:r>
              <a:rPr lang="es-EC" dirty="0"/>
              <a:t>	</a:t>
            </a:r>
          </a:p>
        </p:txBody>
      </p:sp>
      <p:pic>
        <p:nvPicPr>
          <p:cNvPr id="5" name="4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56992"/>
            <a:ext cx="3384376" cy="259228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4" name="3 Rectángulo"/>
          <p:cNvSpPr/>
          <p:nvPr/>
        </p:nvSpPr>
        <p:spPr>
          <a:xfrm>
            <a:off x="501176" y="1196752"/>
            <a:ext cx="7975808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800" dirty="0"/>
              <a:t>El diámetro efectivo es definido como el diámetro real de la fresa.</a:t>
            </a: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554805940"/>
              </p:ext>
            </p:extLst>
          </p:nvPr>
        </p:nvGraphicFramePr>
        <p:xfrm>
          <a:off x="789208" y="2492896"/>
          <a:ext cx="7671224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7" name="6 Rectángulo"/>
              <p:cNvSpPr/>
              <p:nvPr/>
            </p:nvSpPr>
            <p:spPr>
              <a:xfrm>
                <a:off x="395536" y="5013176"/>
                <a:ext cx="3900620" cy="539571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2400">
                          <a:latin typeface="Cambria Math"/>
                        </a:rPr>
                        <m:t>De</m:t>
                      </m:r>
                      <m:r>
                        <a:rPr lang="es-EC" sz="2400">
                          <a:latin typeface="Cambria Math"/>
                        </a:rPr>
                        <m:t>=2</m:t>
                      </m:r>
                      <m:r>
                        <a:rPr lang="es-EC" sz="2400" i="1">
                          <a:latin typeface="Cambria Math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s-EC" sz="24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C" sz="2400">
                                  <a:latin typeface="Cambria Math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s-EC" sz="24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400" i="1"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C" sz="2400">
                                  <a:latin typeface="Cambria Math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s-EC" sz="2400">
                                  <a:latin typeface="Cambria Math"/>
                                </a:rPr>
                                <m:t>R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s-EC" sz="2400">
                                  <a:latin typeface="Cambria Math"/>
                                </a:rPr>
                                <m:t>Ap</m:t>
                              </m:r>
                              <m:r>
                                <a:rPr lang="es-EC" sz="2400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C" sz="24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sz="2400" dirty="0"/>
              </a:p>
            </p:txBody>
          </p:sp>
        </mc:Choice>
        <mc:Fallback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013176"/>
                <a:ext cx="3900620" cy="53957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7 Rectángulo"/>
              <p:cNvSpPr/>
              <p:nvPr/>
            </p:nvSpPr>
            <p:spPr>
              <a:xfrm>
                <a:off x="395536" y="5805264"/>
                <a:ext cx="4093544" cy="91948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sz="2800" smtClean="0">
                        <a:latin typeface="Cambria Math"/>
                      </a:rPr>
                      <m:t>N</m:t>
                    </m:r>
                    <m:d>
                      <m:dPr>
                        <m:begChr m:val="["/>
                        <m:endChr m:val="]"/>
                        <m:ctrlPr>
                          <a:rPr lang="es-EC" sz="2800" i="1">
                            <a:latin typeface="Cambria Math"/>
                          </a:rPr>
                        </m:ctrlPr>
                      </m:dPr>
                      <m:e>
                        <m:r>
                          <a:rPr lang="es-EC" sz="2800" i="1">
                            <a:latin typeface="Cambria Math"/>
                          </a:rPr>
                          <m:t>𝑟𝑝𝑚</m:t>
                        </m:r>
                      </m:e>
                    </m:d>
                    <m:r>
                      <a:rPr lang="es-EC" sz="2800" i="1">
                        <a:latin typeface="Cambria Math"/>
                      </a:rPr>
                      <m:t>=</m:t>
                    </m:r>
                  </m:oMath>
                </a14:m>
                <a:r>
                  <a:rPr lang="es-EC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C" sz="2800" i="1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EC" sz="2800">
                            <a:latin typeface="Cambria Math"/>
                          </a:rPr>
                          <m:t>V</m:t>
                        </m:r>
                        <m:r>
                          <m:rPr>
                            <m:sty m:val="p"/>
                          </m:rPr>
                          <a:rPr lang="es-EC" sz="2800" b="0" i="0" smtClean="0">
                            <a:latin typeface="Cambria Math"/>
                          </a:rPr>
                          <m:t>c</m:t>
                        </m:r>
                        <m:r>
                          <a:rPr lang="es-EC" sz="2800">
                            <a:latin typeface="Cambria Math"/>
                          </a:rPr>
                          <m:t>[</m:t>
                        </m:r>
                        <m:f>
                          <m:fPr>
                            <m:ctrlPr>
                              <a:rPr lang="es-EC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EC" sz="2800" i="1">
                                <a:latin typeface="Cambria Math"/>
                              </a:rPr>
                              <m:t>𝑚</m:t>
                            </m:r>
                          </m:num>
                          <m:den>
                            <m:r>
                              <a:rPr lang="es-EC" sz="2800" i="1">
                                <a:latin typeface="Cambria Math"/>
                              </a:rPr>
                              <m:t>𝑚𝑖𝑛</m:t>
                            </m:r>
                          </m:den>
                        </m:f>
                        <m:r>
                          <a:rPr lang="es-EC" sz="2800">
                            <a:latin typeface="Cambria Math"/>
                          </a:rPr>
                          <m:t>]</m:t>
                        </m:r>
                        <m:r>
                          <a:rPr lang="es-EC" sz="2800" i="1">
                            <a:latin typeface="Cambria Math"/>
                          </a:rPr>
                          <m:t>∗</m:t>
                        </m:r>
                        <m:r>
                          <a:rPr lang="es-EC" sz="2800">
                            <a:latin typeface="Cambria Math"/>
                          </a:rPr>
                          <m:t>1000[</m:t>
                        </m:r>
                        <m:f>
                          <m:fPr>
                            <m:ctrlPr>
                              <a:rPr lang="es-EC" sz="28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s-EC" sz="2800" i="1">
                                <a:latin typeface="Cambria Math"/>
                              </a:rPr>
                              <m:t>𝑚𝑚</m:t>
                            </m:r>
                          </m:num>
                          <m:den>
                            <m:r>
                              <a:rPr lang="es-EC" sz="2800" i="1">
                                <a:latin typeface="Cambria Math"/>
                              </a:rPr>
                              <m:t>𝑚</m:t>
                            </m:r>
                          </m:den>
                        </m:f>
                        <m:r>
                          <a:rPr lang="es-EC" sz="2800">
                            <a:latin typeface="Cambria Math"/>
                          </a:rPr>
                          <m:t>]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EC" sz="2800">
                            <a:latin typeface="Cambria Math"/>
                          </a:rPr>
                          <m:t>π</m:t>
                        </m:r>
                        <m:r>
                          <a:rPr lang="es-EC" sz="2800" i="1">
                            <a:latin typeface="Cambria Math"/>
                          </a:rPr>
                          <m:t>∗</m:t>
                        </m:r>
                        <m:r>
                          <m:rPr>
                            <m:sty m:val="p"/>
                          </m:rPr>
                          <a:rPr lang="es-EC" sz="2800">
                            <a:latin typeface="Cambria Math"/>
                          </a:rPr>
                          <m:t>De</m:t>
                        </m:r>
                        <m:r>
                          <a:rPr lang="es-EC" sz="2800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s-EC" sz="2800">
                            <a:latin typeface="Cambria Math"/>
                          </a:rPr>
                          <m:t>mm</m:t>
                        </m:r>
                        <m:r>
                          <a:rPr lang="es-EC" sz="2800"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endParaRPr lang="es-EC" sz="2800" dirty="0"/>
              </a:p>
            </p:txBody>
          </p:sp>
        </mc:Choice>
        <mc:Fallback>
          <p:sp>
            <p:nvSpPr>
              <p:cNvPr id="8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5805264"/>
                <a:ext cx="4093544" cy="91948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8 Rectángulo"/>
              <p:cNvSpPr/>
              <p:nvPr/>
            </p:nvSpPr>
            <p:spPr>
              <a:xfrm>
                <a:off x="6228184" y="6260613"/>
                <a:ext cx="1656184" cy="369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>
                          <a:latin typeface="Cambria Math"/>
                        </a:rPr>
                        <m:t>vf</m:t>
                      </m:r>
                      <m:r>
                        <a:rPr lang="es-EC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>
                          <a:latin typeface="Cambria Math"/>
                        </a:rPr>
                        <m:t>fz</m:t>
                      </m:r>
                      <m:r>
                        <a:rPr lang="es-EC">
                          <a:latin typeface="Cambria Math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s-EC">
                          <a:latin typeface="Cambria Math"/>
                        </a:rPr>
                        <m:t>zc</m:t>
                      </m:r>
                    </m:oMath>
                  </m:oMathPara>
                </a14:m>
                <a:endParaRPr lang="es-EC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6260613"/>
                <a:ext cx="1656184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449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688" y="274638"/>
            <a:ext cx="8686800" cy="7060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Altura de vértice(</a:t>
            </a:r>
            <a:r>
              <a:rPr lang="es-EC" dirty="0" err="1" smtClean="0"/>
              <a:t>scallop</a:t>
            </a:r>
            <a:r>
              <a:rPr lang="es-EC" dirty="0" smtClean="0"/>
              <a:t>) y picado(paso). 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1237577"/>
            <a:ext cx="8229600" cy="118331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C" dirty="0" smtClean="0"/>
              <a:t>En el fresado radial, se crea una tira que no se corta entre las dos pasadas de corte.</a:t>
            </a:r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/>
          <a:srcRect l="24901" t="25290" r="29321" b="46466"/>
          <a:stretch/>
        </p:blipFill>
        <p:spPr bwMode="auto">
          <a:xfrm>
            <a:off x="323528" y="2996952"/>
            <a:ext cx="4896544" cy="2088232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335041" y="5661248"/>
                <a:ext cx="2465803" cy="91069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>
                          <a:latin typeface="Cambria Math"/>
                        </a:rPr>
                        <m:t>Hc</m:t>
                      </m:r>
                      <m:r>
                        <a:rPr lang="es-EC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C">
                          <a:latin typeface="Cambria Math"/>
                        </a:rPr>
                        <m:t>R</m:t>
                      </m:r>
                      <m:r>
                        <a:rPr lang="es-EC" i="1">
                          <a:latin typeface="Cambria Math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C">
                                  <a:latin typeface="Cambria Math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s-EC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i="1">
                              <a:latin typeface="Cambria Math"/>
                            </a:rPr>
                            <m:t>−</m:t>
                          </m:r>
                          <m:r>
                            <a:rPr lang="es-EC"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s-EC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s-EC">
                                      <a:latin typeface="Cambria Math"/>
                                    </a:rPr>
                                    <m:t>Ae</m:t>
                                  </m:r>
                                </m:num>
                                <m:den>
                                  <m:r>
                                    <a:rPr lang="es-EC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s-EC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C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041" y="5661248"/>
                <a:ext cx="2465803" cy="91069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5364088" y="5805264"/>
                <a:ext cx="3096682" cy="71865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C" sz="2000">
                          <a:latin typeface="Cambria Math"/>
                        </a:rPr>
                        <m:t>Ae</m:t>
                      </m:r>
                      <m:r>
                        <a:rPr lang="es-EC" sz="2000">
                          <a:latin typeface="Cambria Math"/>
                        </a:rPr>
                        <m:t>=2</m:t>
                      </m:r>
                      <m:r>
                        <a:rPr lang="es-EC" sz="2000" i="1">
                          <a:latin typeface="Cambria Math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lang="es-EC" sz="20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C" sz="2000">
                                  <a:latin typeface="Cambria Math"/>
                                </a:rPr>
                                <m:t>R</m:t>
                              </m:r>
                            </m:e>
                            <m:sup>
                              <m:r>
                                <a:rPr lang="es-EC" sz="20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C" sz="2000" i="1">
                              <a:latin typeface="Cambria Math"/>
                            </a:rPr>
                            <m:t>−</m:t>
                          </m:r>
                          <m:r>
                            <a:rPr lang="es-EC" sz="2000"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s-EC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s-EC" sz="2000">
                                  <a:latin typeface="Cambria Math"/>
                                </a:rPr>
                                <m:t>R</m:t>
                              </m:r>
                              <m:r>
                                <a:rPr lang="es-EC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s-EC" sz="2000">
                                  <a:latin typeface="Cambria Math"/>
                                </a:rPr>
                                <m:t>Hc</m:t>
                              </m:r>
                              <m:r>
                                <a:rPr lang="es-EC" sz="2000">
                                  <a:latin typeface="Cambria Math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s-EC" sz="20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EC" sz="2000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5805264"/>
                <a:ext cx="3096682" cy="71865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3 Marcador de contenido"/>
          <p:cNvPicPr>
            <a:picLocks/>
          </p:cNvPicPr>
          <p:nvPr/>
        </p:nvPicPr>
        <p:blipFill rotWithShape="1">
          <a:blip r:embed="rId5"/>
          <a:srcRect l="21786" t="52557" r="48705" b="11679"/>
          <a:stretch/>
        </p:blipFill>
        <p:spPr bwMode="auto">
          <a:xfrm>
            <a:off x="5580112" y="2930351"/>
            <a:ext cx="3168351" cy="222143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24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56207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sz="3200" dirty="0" smtClean="0"/>
              <a:t>FRESA NO INCLINADA FRENTE A FRESA INCLINADA</a:t>
            </a:r>
            <a:endParaRPr lang="es-EC" sz="32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215261"/>
              </p:ext>
            </p:extLst>
          </p:nvPr>
        </p:nvGraphicFramePr>
        <p:xfrm>
          <a:off x="179512" y="2564904"/>
          <a:ext cx="4978896" cy="269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13.png"/>
          <p:cNvPicPr/>
          <p:nvPr/>
        </p:nvPicPr>
        <p:blipFill>
          <a:blip r:embed="rId7" cstate="print"/>
          <a:srcRect l="30570" t="34178" r="50997" b="47612"/>
          <a:stretch>
            <a:fillRect/>
          </a:stretch>
        </p:blipFill>
        <p:spPr>
          <a:xfrm>
            <a:off x="5580112" y="2996952"/>
            <a:ext cx="3276268" cy="197712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447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68813" y="188640"/>
            <a:ext cx="6501408" cy="724942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SUPERFICIES LIBRES O CURVAS</a:t>
            </a:r>
            <a:endParaRPr lang="es-EC" dirty="0"/>
          </a:p>
        </p:txBody>
      </p:sp>
      <p:pic>
        <p:nvPicPr>
          <p:cNvPr id="4" name="image98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9872" y="4869160"/>
            <a:ext cx="5400600" cy="18002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 descr="H:\leonardo\leon\Moldes\cuchara\mecanizado para molde de cuchara\20150502_1615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7" b="17726"/>
          <a:stretch/>
        </p:blipFill>
        <p:spPr bwMode="auto">
          <a:xfrm>
            <a:off x="4211960" y="1340768"/>
            <a:ext cx="3672408" cy="3230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179512" y="1340768"/>
            <a:ext cx="2952328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GAUGE LOCAL: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179512" y="2852936"/>
            <a:ext cx="2952328" cy="54006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GAUGE POSTERIOR:</a:t>
            </a:r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154954" y="4509120"/>
            <a:ext cx="2952328" cy="50405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GAUGE GLOBAL:</a:t>
            </a:r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467544" y="2008236"/>
            <a:ext cx="2796866" cy="700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Punto de corte  de contacto  &gt; Superficie</a:t>
            </a:r>
            <a:endParaRPr lang="es-EC" dirty="0"/>
          </a:p>
        </p:txBody>
      </p:sp>
      <p:sp>
        <p:nvSpPr>
          <p:cNvPr id="10" name="9 Rectángulo redondeado"/>
          <p:cNvSpPr/>
          <p:nvPr/>
        </p:nvSpPr>
        <p:spPr>
          <a:xfrm>
            <a:off x="467544" y="3573016"/>
            <a:ext cx="2796866" cy="700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Puntos diferentes de la superficie de contacto</a:t>
            </a:r>
            <a:endParaRPr lang="es-EC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323528" y="5209804"/>
            <a:ext cx="2940882" cy="7006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Áreas de no corte chocan con la herramienta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887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C" sz="2800" dirty="0" smtClean="0"/>
              <a:t>MECANIZADO DE SUPERFICIES CÓNCAVAS Y CONVEXAS</a:t>
            </a:r>
            <a:endParaRPr lang="es-EC" sz="2800" dirty="0"/>
          </a:p>
        </p:txBody>
      </p:sp>
      <p:pic>
        <p:nvPicPr>
          <p:cNvPr id="4" name="image60.png"/>
          <p:cNvPicPr/>
          <p:nvPr/>
        </p:nvPicPr>
        <p:blipFill>
          <a:blip r:embed="rId2" cstate="print"/>
          <a:srcRect l="13415" t="12519" r="42163" b="50313"/>
          <a:stretch>
            <a:fillRect/>
          </a:stretch>
        </p:blipFill>
        <p:spPr>
          <a:xfrm>
            <a:off x="550700" y="1268760"/>
            <a:ext cx="3949291" cy="19442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image61.png"/>
          <p:cNvPicPr/>
          <p:nvPr/>
        </p:nvPicPr>
        <p:blipFill>
          <a:blip r:embed="rId2" cstate="print"/>
          <a:srcRect l="13415" t="53991" r="42163" b="5722"/>
          <a:stretch>
            <a:fillRect/>
          </a:stretch>
        </p:blipFill>
        <p:spPr>
          <a:xfrm>
            <a:off x="4644008" y="1268760"/>
            <a:ext cx="3867615" cy="19442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5 Imagen" descr="H:\leonardo\leon\Moldes\cuchara\mecanizado para molde de cuchara\20150502_1640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t="21617" r="15051" b="7304"/>
          <a:stretch/>
        </p:blipFill>
        <p:spPr bwMode="auto">
          <a:xfrm>
            <a:off x="4473300" y="4085507"/>
            <a:ext cx="2353781" cy="18637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395536" y="3645024"/>
            <a:ext cx="3888432" cy="43204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Máquinas herramientas adecuadas</a:t>
            </a:r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395536" y="4365104"/>
            <a:ext cx="3888432" cy="43204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Parámetros correctos de corte</a:t>
            </a:r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380287" y="5076987"/>
            <a:ext cx="3903681" cy="58426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Tener en cuenta costo de la máquina herramienta</a:t>
            </a:r>
            <a:endParaRPr lang="es-EC" dirty="0"/>
          </a:p>
        </p:txBody>
      </p:sp>
      <p:sp>
        <p:nvSpPr>
          <p:cNvPr id="10" name="9 Rectángulo redondeado"/>
          <p:cNvSpPr/>
          <p:nvPr/>
        </p:nvSpPr>
        <p:spPr>
          <a:xfrm>
            <a:off x="380286" y="5949280"/>
            <a:ext cx="3903681" cy="43204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Sistemas de evacuación de viruta</a:t>
            </a:r>
            <a:endParaRPr lang="es-EC" dirty="0"/>
          </a:p>
        </p:txBody>
      </p:sp>
      <p:pic>
        <p:nvPicPr>
          <p:cNvPr id="12" name="11 Imagen"/>
          <p:cNvPicPr/>
          <p:nvPr/>
        </p:nvPicPr>
        <p:blipFill rotWithShape="1">
          <a:blip r:embed="rId4"/>
          <a:srcRect l="27829" t="16460" r="24372" b="13944"/>
          <a:stretch/>
        </p:blipFill>
        <p:spPr bwMode="auto">
          <a:xfrm rot="5400000">
            <a:off x="6937022" y="3993822"/>
            <a:ext cx="2088232" cy="1966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895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5272" y="274638"/>
            <a:ext cx="6707088" cy="5620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TRAYECTORIA DE MECANIZADO</a:t>
            </a:r>
            <a:endParaRPr lang="es-EC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 rotWithShape="1">
          <a:blip r:embed="rId2"/>
          <a:srcRect l="7941" t="35067" r="3920" b="12351"/>
          <a:stretch/>
        </p:blipFill>
        <p:spPr bwMode="auto">
          <a:xfrm>
            <a:off x="3275856" y="4797152"/>
            <a:ext cx="5709320" cy="187220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3815552467"/>
              </p:ext>
            </p:extLst>
          </p:nvPr>
        </p:nvGraphicFramePr>
        <p:xfrm>
          <a:off x="2388096" y="1180976"/>
          <a:ext cx="6648400" cy="325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216024" y="2492896"/>
            <a:ext cx="2627784" cy="165618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600" dirty="0"/>
              <a:t>S</a:t>
            </a:r>
            <a:r>
              <a:rPr lang="es-EC" sz="2600" dirty="0" smtClean="0"/>
              <a:t>ecuencia de puntos de contacto de corte.</a:t>
            </a:r>
            <a:endParaRPr lang="es-EC" sz="2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7" t="22917" r="24509" b="35884"/>
          <a:stretch/>
        </p:blipFill>
        <p:spPr bwMode="auto">
          <a:xfrm>
            <a:off x="144016" y="4788232"/>
            <a:ext cx="2843808" cy="180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85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31032" y="188640"/>
            <a:ext cx="4341168" cy="64807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C" sz="3200" dirty="0" smtClean="0"/>
              <a:t>ACABADO SUPERFICIAL</a:t>
            </a:r>
            <a:endParaRPr lang="es-EC" sz="32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107504" y="1988840"/>
            <a:ext cx="2232248" cy="903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Material de trabajo, condición composición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107504" y="2996952"/>
            <a:ext cx="22322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Velocidad de corte</a:t>
            </a:r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107504" y="3573016"/>
            <a:ext cx="22322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Avance</a:t>
            </a:r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107504" y="4149080"/>
            <a:ext cx="223224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Geometría de la herramienta</a:t>
            </a:r>
            <a:endParaRPr lang="es-EC" dirty="0"/>
          </a:p>
        </p:txBody>
      </p:sp>
      <p:sp>
        <p:nvSpPr>
          <p:cNvPr id="10" name="9 Rectángulo redondeado"/>
          <p:cNvSpPr/>
          <p:nvPr/>
        </p:nvSpPr>
        <p:spPr>
          <a:xfrm>
            <a:off x="107504" y="4869160"/>
            <a:ext cx="2232248" cy="4154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Fluido de corte</a:t>
            </a:r>
            <a:endParaRPr lang="es-EC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107504" y="5445224"/>
            <a:ext cx="2232248" cy="4447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Máquina</a:t>
            </a:r>
            <a:endParaRPr lang="es-EC" dirty="0"/>
          </a:p>
        </p:txBody>
      </p:sp>
      <p:pic>
        <p:nvPicPr>
          <p:cNvPr id="13" name="Picture 1"/>
          <p:cNvPicPr/>
          <p:nvPr/>
        </p:nvPicPr>
        <p:blipFill rotWithShape="1">
          <a:blip r:embed="rId2"/>
          <a:srcRect l="2461" t="3947" r="3894" b="3227"/>
          <a:stretch/>
        </p:blipFill>
        <p:spPr>
          <a:xfrm>
            <a:off x="2610984" y="2009085"/>
            <a:ext cx="6353504" cy="4012203"/>
          </a:xfrm>
          <a:prstGeom prst="rect">
            <a:avLst/>
          </a:prstGeom>
        </p:spPr>
      </p:pic>
      <p:sp>
        <p:nvSpPr>
          <p:cNvPr id="14" name="13 Rectángulo"/>
          <p:cNvSpPr/>
          <p:nvPr/>
        </p:nvSpPr>
        <p:spPr>
          <a:xfrm>
            <a:off x="4788024" y="6237312"/>
            <a:ext cx="1944216" cy="43204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Desbaste</a:t>
            </a:r>
            <a:endParaRPr lang="es-EC" dirty="0"/>
          </a:p>
        </p:txBody>
      </p:sp>
      <p:sp>
        <p:nvSpPr>
          <p:cNvPr id="15" name="14 Rectángulo"/>
          <p:cNvSpPr/>
          <p:nvPr/>
        </p:nvSpPr>
        <p:spPr>
          <a:xfrm>
            <a:off x="6948264" y="6237312"/>
            <a:ext cx="1944216" cy="43204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Semi acabado</a:t>
            </a:r>
            <a:endParaRPr lang="es-EC" dirty="0"/>
          </a:p>
        </p:txBody>
      </p:sp>
      <p:sp>
        <p:nvSpPr>
          <p:cNvPr id="16" name="15 Rectángulo"/>
          <p:cNvSpPr/>
          <p:nvPr/>
        </p:nvSpPr>
        <p:spPr>
          <a:xfrm>
            <a:off x="2483768" y="6237312"/>
            <a:ext cx="1944216" cy="43204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Procesos previos </a:t>
            </a:r>
            <a:endParaRPr lang="es-EC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4067944" y="1196752"/>
            <a:ext cx="3744416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Pequeñas irregularidades en la superficie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1971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71800" y="249135"/>
            <a:ext cx="3528392" cy="443561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C" sz="3600" dirty="0" smtClean="0"/>
              <a:t>ESQUEMA</a:t>
            </a:r>
            <a:endParaRPr lang="es-EC" sz="36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649783314"/>
              </p:ext>
            </p:extLst>
          </p:nvPr>
        </p:nvGraphicFramePr>
        <p:xfrm>
          <a:off x="-1116632" y="620688"/>
          <a:ext cx="9144000" cy="6021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61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267744" y="620688"/>
            <a:ext cx="3960440" cy="4320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RUGOSIDAD SUPERFICIAL</a:t>
            </a:r>
            <a:endParaRPr lang="es-EC" sz="2800" dirty="0"/>
          </a:p>
        </p:txBody>
      </p:sp>
      <p:pic>
        <p:nvPicPr>
          <p:cNvPr id="5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61" y="1376997"/>
            <a:ext cx="5220335" cy="41040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827584" y="5733256"/>
                <a:ext cx="2736304" cy="72051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i="1">
                          <a:latin typeface="Cambria Math"/>
                        </a:rPr>
                        <m:t>𝑅𝑎</m:t>
                      </m:r>
                      <m:r>
                        <a:rPr lang="es-EC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C" i="1">
                              <a:latin typeface="Cambria Math"/>
                            </a:rPr>
                            <m:t>𝐿</m:t>
                          </m:r>
                        </m:den>
                      </m:f>
                      <m:nary>
                        <m:naryPr>
                          <m:limLoc m:val="subSup"/>
                          <m:ctrlPr>
                            <a:rPr lang="es-EC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s-EC" i="1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es-EC" i="1">
                              <a:latin typeface="Cambria Math"/>
                            </a:rPr>
                            <m:t>𝐿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s-EC" i="1">
                                  <a:latin typeface="Cambria Math"/>
                                </a:rPr>
                                <m:t>)</m:t>
                              </m:r>
                            </m:e>
                          </m:d>
                          <m:r>
                            <a:rPr lang="es-EC" i="1">
                              <a:latin typeface="Cambria Math"/>
                            </a:rPr>
                            <m:t>𝑑𝑥</m:t>
                          </m:r>
                        </m:e>
                      </m:nary>
                      <m:r>
                        <a:rPr lang="es-EC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5733256"/>
                <a:ext cx="2736304" cy="72051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6 Rectángulo"/>
          <p:cNvSpPr/>
          <p:nvPr/>
        </p:nvSpPr>
        <p:spPr>
          <a:xfrm>
            <a:off x="5796136" y="2191504"/>
            <a:ext cx="3096344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400" dirty="0"/>
              <a:t>E</a:t>
            </a:r>
            <a:r>
              <a:rPr lang="es-EC" sz="2400" dirty="0" smtClean="0"/>
              <a:t>l valor </a:t>
            </a:r>
            <a:r>
              <a:rPr lang="es-EC" sz="2400" dirty="0"/>
              <a:t>promedio del perfil de rugosidad </a:t>
            </a:r>
            <a:r>
              <a:rPr lang="es-EC" sz="2400" dirty="0" smtClean="0"/>
              <a:t>es </a:t>
            </a:r>
            <a:r>
              <a:rPr lang="es-EC" sz="2400" dirty="0"/>
              <a:t>determinado a partir de las desviaciones sobre la línea central dentro de la longitud de </a:t>
            </a:r>
            <a:r>
              <a:rPr lang="es-EC" sz="2400" dirty="0" smtClean="0"/>
              <a:t>evaluación</a:t>
            </a:r>
            <a:r>
              <a:rPr lang="es-EC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5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4638"/>
            <a:ext cx="8136904" cy="113813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/>
              <a:t>Rugosidad superficial producida por diferentes métodos de producción.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2630" r="27299" b="14440"/>
          <a:stretch/>
        </p:blipFill>
        <p:spPr bwMode="auto">
          <a:xfrm>
            <a:off x="1615860" y="1682397"/>
            <a:ext cx="5927834" cy="460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5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01416" y="260648"/>
            <a:ext cx="4690864" cy="706090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MÉTODO TAGUCHI</a:t>
            </a:r>
            <a:endParaRPr lang="es-EC" dirty="0"/>
          </a:p>
        </p:txBody>
      </p:sp>
      <p:sp>
        <p:nvSpPr>
          <p:cNvPr id="4" name="3 Rectángulo redondeado"/>
          <p:cNvSpPr/>
          <p:nvPr/>
        </p:nvSpPr>
        <p:spPr>
          <a:xfrm>
            <a:off x="467544" y="1556792"/>
            <a:ext cx="3312368" cy="79208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Industria, estudios científicos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5220072" y="1556792"/>
            <a:ext cx="3240360" cy="792088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No requiere  cálculos complejos</a:t>
            </a:r>
            <a:endParaRPr lang="es-EC" sz="28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2915816" y="2852936"/>
            <a:ext cx="3312368" cy="93610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Optimización de procesos</a:t>
            </a: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154084573"/>
              </p:ext>
            </p:extLst>
          </p:nvPr>
        </p:nvGraphicFramePr>
        <p:xfrm>
          <a:off x="179512" y="4005064"/>
          <a:ext cx="882047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174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Imagen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r="2155"/>
          <a:stretch/>
        </p:blipFill>
        <p:spPr bwMode="auto">
          <a:xfrm>
            <a:off x="251520" y="1052736"/>
            <a:ext cx="8784976" cy="49685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304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43808" y="490662"/>
            <a:ext cx="3610744" cy="63408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METROLOGÍA</a:t>
            </a:r>
            <a:endParaRPr lang="es-EC" dirty="0"/>
          </a:p>
        </p:txBody>
      </p:sp>
      <p:sp>
        <p:nvSpPr>
          <p:cNvPr id="5" name="4 Rectángulo redondeado"/>
          <p:cNvSpPr/>
          <p:nvPr/>
        </p:nvSpPr>
        <p:spPr>
          <a:xfrm>
            <a:off x="2267744" y="3645024"/>
            <a:ext cx="6264696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Disminuye la inseguridad en las medidas</a:t>
            </a:r>
            <a:endParaRPr lang="es-EC" sz="2800" dirty="0"/>
          </a:p>
        </p:txBody>
      </p:sp>
      <p:sp>
        <p:nvSpPr>
          <p:cNvPr id="6" name="5 Rectángulo redondeado"/>
          <p:cNvSpPr/>
          <p:nvPr/>
        </p:nvSpPr>
        <p:spPr>
          <a:xfrm>
            <a:off x="3779912" y="4581128"/>
            <a:ext cx="5112568" cy="6480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Genera  un rango de tolerancia.</a:t>
            </a:r>
            <a:endParaRPr lang="es-EC" sz="28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251520" y="1844824"/>
            <a:ext cx="6336704" cy="72008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Estudia las mediciones de las magnitudes</a:t>
            </a:r>
            <a:endParaRPr lang="es-EC" sz="2800" dirty="0"/>
          </a:p>
        </p:txBody>
      </p:sp>
      <p:sp>
        <p:nvSpPr>
          <p:cNvPr id="8" name="7 Rectángulo redondeado"/>
          <p:cNvSpPr/>
          <p:nvPr/>
        </p:nvSpPr>
        <p:spPr>
          <a:xfrm>
            <a:off x="1514432" y="2780928"/>
            <a:ext cx="5721864" cy="64178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Certificando su normalización</a:t>
            </a:r>
            <a:endParaRPr lang="es-EC" sz="2800" dirty="0"/>
          </a:p>
        </p:txBody>
      </p:sp>
      <p:pic>
        <p:nvPicPr>
          <p:cNvPr id="10" name="9 Imagen" descr="http://decem.espe.edu.ec/wp-content/uploads/2015/08/laboratorio_metrologia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99" r="69845" b="4349"/>
          <a:stretch/>
        </p:blipFill>
        <p:spPr bwMode="auto">
          <a:xfrm>
            <a:off x="107504" y="4581128"/>
            <a:ext cx="2967304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5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862064"/>
            <a:ext cx="8229600" cy="1143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MATERIALES MÁQUINAS HERRAMIENTAS Y PARÁMETROS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629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97360" y="188640"/>
            <a:ext cx="5482952" cy="5620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HERRAMIENTA DE CORTE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917465"/>
              </p:ext>
            </p:extLst>
          </p:nvPr>
        </p:nvGraphicFramePr>
        <p:xfrm>
          <a:off x="107504" y="1268760"/>
          <a:ext cx="4608512" cy="271328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96143"/>
                <a:gridCol w="1368152"/>
                <a:gridCol w="1944217"/>
              </a:tblGrid>
              <a:tr h="207807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smtClean="0">
                          <a:effectLst/>
                        </a:rPr>
                        <a:t>HERRAMIENTA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992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Marca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err="1">
                          <a:effectLst/>
                        </a:rPr>
                        <a:t>Mastercut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100" b="1" dirty="0">
                        <a:solidFill>
                          <a:srgbClr val="4F81BD"/>
                        </a:solidFill>
                        <a:effectLst/>
                        <a:latin typeface="Arial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Modelo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81685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14538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Característica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Punta redonda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Filos de corte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2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Trabajo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 err="1">
                          <a:effectLst/>
                        </a:rPr>
                        <a:t>End</a:t>
                      </a:r>
                      <a:r>
                        <a:rPr lang="es-EC" sz="1500" dirty="0">
                          <a:effectLst/>
                        </a:rPr>
                        <a:t> </a:t>
                      </a:r>
                      <a:r>
                        <a:rPr lang="es-EC" sz="1500" dirty="0" err="1">
                          <a:effectLst/>
                        </a:rPr>
                        <a:t>Mill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D1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5 mm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L1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22 mm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L2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70 mm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78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>
                          <a:effectLst/>
                        </a:rPr>
                        <a:t>D2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500" dirty="0">
                          <a:effectLst/>
                        </a:rPr>
                        <a:t>10 mm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49" name="image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0" t="37766" r="17265" b="42310"/>
          <a:stretch>
            <a:fillRect/>
          </a:stretch>
        </p:blipFill>
        <p:spPr bwMode="auto">
          <a:xfrm>
            <a:off x="2987824" y="2060848"/>
            <a:ext cx="154305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607571"/>
              </p:ext>
            </p:extLst>
          </p:nvPr>
        </p:nvGraphicFramePr>
        <p:xfrm>
          <a:off x="5220072" y="1628800"/>
          <a:ext cx="3672408" cy="1746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6503"/>
                <a:gridCol w="755905"/>
              </a:tblGrid>
              <a:tr h="38874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Ángulos de incidencia aproximados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887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Ángulo de incidencia primario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8°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Ángulo de incidencia secundario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12°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7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Ángulo de salida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25°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50760"/>
              </p:ext>
            </p:extLst>
          </p:nvPr>
        </p:nvGraphicFramePr>
        <p:xfrm>
          <a:off x="432445" y="4725144"/>
          <a:ext cx="3779515" cy="162640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91776"/>
                <a:gridCol w="1687739"/>
              </a:tblGrid>
              <a:tr h="4333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Revestimiento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Power A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Dureza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1000HV (Vickers)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Espesor</a:t>
                      </a:r>
                      <a:r>
                        <a:rPr lang="en-US" sz="1600" dirty="0">
                          <a:effectLst/>
                        </a:rPr>
                        <a:t> de </a:t>
                      </a:r>
                      <a:r>
                        <a:rPr lang="en-US" sz="1600" dirty="0" err="1">
                          <a:effectLst/>
                        </a:rPr>
                        <a:t>revestimiento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</a:rPr>
                        <a:t>2-4 µm</a:t>
                      </a:r>
                      <a:endParaRPr lang="es-EC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5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Estabilidad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térmica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900°C</a:t>
                      </a:r>
                      <a:endParaRPr lang="es-EC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3236"/>
              </p:ext>
            </p:extLst>
          </p:nvPr>
        </p:nvGraphicFramePr>
        <p:xfrm>
          <a:off x="4716016" y="4221088"/>
          <a:ext cx="4139952" cy="241135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368152"/>
                <a:gridCol w="1248481"/>
                <a:gridCol w="1523319"/>
              </a:tblGrid>
              <a:tr h="395452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Fresado de acabado velocidad y avance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 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Milímetro por diente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84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Material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Velocidad de corte (m/minuto)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Ø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184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Hasta 6,35mm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2940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600" u="none" strike="noStrike">
                          <a:effectLst/>
                        </a:rPr>
                        <a:t> 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66370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Aleaciones de aluminio</a:t>
                      </a:r>
                      <a:endParaRPr lang="es-EC" sz="16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>
                          <a:effectLst/>
                        </a:rPr>
                        <a:t>183-366</a:t>
                      </a:r>
                      <a:endParaRPr lang="es-EC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u="none" strike="noStrike" dirty="0">
                          <a:effectLst/>
                        </a:rPr>
                        <a:t>0,0254-0,0750</a:t>
                      </a:r>
                      <a:endParaRPr lang="es-EC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5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28690" y="260648"/>
            <a:ext cx="3339454" cy="504056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EC" sz="3200" b="1" dirty="0" smtClean="0"/>
              <a:t>FLUIDO DE CORTE</a:t>
            </a:r>
            <a:endParaRPr lang="es-EC" sz="3200" dirty="0"/>
          </a:p>
        </p:txBody>
      </p:sp>
      <p:pic>
        <p:nvPicPr>
          <p:cNvPr id="3074" name="Picture 2" descr="Resultado de imagen para fluido de corte en mecanizad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2" r="12314" b="11422"/>
          <a:stretch/>
        </p:blipFill>
        <p:spPr bwMode="auto">
          <a:xfrm>
            <a:off x="7087634" y="4869159"/>
            <a:ext cx="1948862" cy="166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693675986"/>
              </p:ext>
            </p:extLst>
          </p:nvPr>
        </p:nvGraphicFramePr>
        <p:xfrm>
          <a:off x="134706" y="1052736"/>
          <a:ext cx="4226442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705350550"/>
              </p:ext>
            </p:extLst>
          </p:nvPr>
        </p:nvGraphicFramePr>
        <p:xfrm>
          <a:off x="4433156" y="1052736"/>
          <a:ext cx="4531332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1 Título"/>
          <p:cNvSpPr txBox="1">
            <a:spLocks/>
          </p:cNvSpPr>
          <p:nvPr/>
        </p:nvSpPr>
        <p:spPr>
          <a:xfrm>
            <a:off x="2483768" y="3861048"/>
            <a:ext cx="3754760" cy="49006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mtClean="0"/>
              <a:t>SOLUBRE OIL D</a:t>
            </a:r>
            <a:endParaRPr lang="es-EC" dirty="0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169168" y="5157192"/>
            <a:ext cx="2674640" cy="460648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C" dirty="0" smtClean="0"/>
              <a:t>Emulsión 25:1.</a:t>
            </a:r>
          </a:p>
          <a:p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107504" y="4593652"/>
            <a:ext cx="3672408" cy="419524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 smtClean="0"/>
              <a:t>Aluminio y aleaciones</a:t>
            </a:r>
            <a:endParaRPr lang="es-EC" sz="2800" dirty="0"/>
          </a:p>
        </p:txBody>
      </p:sp>
      <p:pic>
        <p:nvPicPr>
          <p:cNvPr id="13" name="Picture 2" descr="https://scontent.fuio1-1.fna.fbcdn.net/v/t35.0-12/14359664_1248298261867601_1144637680_o.jpg?oh=338a891a31ad31824f6d1da02b403e71&amp;oe=57E9FAEA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8" t="4558" r="16858" b="10371"/>
          <a:stretch/>
        </p:blipFill>
        <p:spPr bwMode="auto">
          <a:xfrm>
            <a:off x="4798081" y="4869160"/>
            <a:ext cx="2222191" cy="166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13 Grupo"/>
          <p:cNvGrpSpPr/>
          <p:nvPr/>
        </p:nvGrpSpPr>
        <p:grpSpPr>
          <a:xfrm>
            <a:off x="1028331" y="6021288"/>
            <a:ext cx="1959493" cy="717053"/>
            <a:chOff x="1847921" y="325549"/>
            <a:chExt cx="1959493" cy="717053"/>
          </a:xfrm>
        </p:grpSpPr>
        <p:sp>
          <p:nvSpPr>
            <p:cNvPr id="15" name="14 Cheurón"/>
            <p:cNvSpPr/>
            <p:nvPr/>
          </p:nvSpPr>
          <p:spPr>
            <a:xfrm>
              <a:off x="1847921" y="325549"/>
              <a:ext cx="1959493" cy="717053"/>
            </a:xfrm>
            <a:prstGeom prst="chevron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Cheurón 4"/>
            <p:cNvSpPr/>
            <p:nvPr/>
          </p:nvSpPr>
          <p:spPr>
            <a:xfrm>
              <a:off x="2206448" y="325549"/>
              <a:ext cx="1242440" cy="7170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/>
                <a:t>Enfriamiento</a:t>
              </a:r>
              <a:endParaRPr lang="es-EC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347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59832" y="260648"/>
            <a:ext cx="3970784" cy="576064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MAQUINARIA</a:t>
            </a:r>
            <a:endParaRPr lang="es-EC" dirty="0"/>
          </a:p>
        </p:txBody>
      </p:sp>
      <p:pic>
        <p:nvPicPr>
          <p:cNvPr id="4" name="3 Marcador de contenido" descr="H:\leonardo\leon\ESPE\PASANTIAS\Pasantias lab de procesos\Fotos\P103048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2" t="8135" r="5730" b="23153"/>
          <a:stretch/>
        </p:blipFill>
        <p:spPr bwMode="auto">
          <a:xfrm>
            <a:off x="5868144" y="2636912"/>
            <a:ext cx="3203848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58015" t="12931" r="8983" b="7356"/>
          <a:stretch/>
        </p:blipFill>
        <p:spPr bwMode="auto">
          <a:xfrm>
            <a:off x="744" y="1268760"/>
            <a:ext cx="5795392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750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52727" cy="63408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RUGOSÍMETRO TAYLOR SURF 5</a:t>
            </a:r>
            <a:endParaRPr lang="es-EC" dirty="0"/>
          </a:p>
        </p:txBody>
      </p:sp>
      <p:pic>
        <p:nvPicPr>
          <p:cNvPr id="4" name="3 Imagen" descr="G:\leonardo\leon\ESPE\Tesis\Archivos don tayo\13709465_1196330690397692_987335409_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3797" r="9712" b="10548"/>
          <a:stretch/>
        </p:blipFill>
        <p:spPr bwMode="auto">
          <a:xfrm>
            <a:off x="899592" y="908719"/>
            <a:ext cx="3445768" cy="2016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" r="6671"/>
          <a:stretch/>
        </p:blipFill>
        <p:spPr bwMode="auto">
          <a:xfrm>
            <a:off x="4860032" y="908720"/>
            <a:ext cx="2668538" cy="204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1" t="23697" r="13836" b="11979"/>
          <a:stretch/>
        </p:blipFill>
        <p:spPr bwMode="auto">
          <a:xfrm>
            <a:off x="657224" y="3140968"/>
            <a:ext cx="614702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 redondeado"/>
          <p:cNvSpPr/>
          <p:nvPr/>
        </p:nvSpPr>
        <p:spPr>
          <a:xfrm>
            <a:off x="6876256" y="3963330"/>
            <a:ext cx="2088232" cy="18419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Determina electrónicamente el perfil de la pieza en una sección transversal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13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43808" y="188640"/>
            <a:ext cx="3672408" cy="57606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INTRODUCCIÓN</a:t>
            </a:r>
            <a:endParaRPr lang="es-EC" dirty="0"/>
          </a:p>
        </p:txBody>
      </p:sp>
      <p:pic>
        <p:nvPicPr>
          <p:cNvPr id="5" name="Picture 1" descr="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1" t="9904" r="7734" b="79736"/>
          <a:stretch/>
        </p:blipFill>
        <p:spPr>
          <a:xfrm>
            <a:off x="107504" y="908720"/>
            <a:ext cx="2448272" cy="1683167"/>
          </a:xfrm>
          <a:prstGeom prst="rect">
            <a:avLst/>
          </a:prstGeom>
        </p:spPr>
      </p:pic>
      <p:pic>
        <p:nvPicPr>
          <p:cNvPr id="6" name="Picture 1" descr="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3" t="20900" r="7973" b="68542"/>
          <a:stretch/>
        </p:blipFill>
        <p:spPr>
          <a:xfrm>
            <a:off x="139158" y="5013176"/>
            <a:ext cx="2488626" cy="1584176"/>
          </a:xfrm>
          <a:prstGeom prst="rect">
            <a:avLst/>
          </a:prstGeom>
        </p:spPr>
      </p:pic>
      <p:pic>
        <p:nvPicPr>
          <p:cNvPr id="2050" name="Picture 2" descr="Resultado de imagen para barc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74" y="5035692"/>
            <a:ext cx="2426743" cy="15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leonardo\leon\NUCIM\Trabajos\Prótesis\20160728_121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7407" r="22279" b="13704"/>
          <a:stretch/>
        </p:blipFill>
        <p:spPr bwMode="auto">
          <a:xfrm>
            <a:off x="6921207" y="1000196"/>
            <a:ext cx="2115289" cy="178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572336071"/>
              </p:ext>
            </p:extLst>
          </p:nvPr>
        </p:nvGraphicFramePr>
        <p:xfrm>
          <a:off x="1619672" y="1556792"/>
          <a:ext cx="600032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083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sz="2600" dirty="0" smtClean="0"/>
              <a:t>FACTORES Y NIVELES PARA LA APLICACIÓN DEL MÉTODO TAGUCHI</a:t>
            </a:r>
            <a:endParaRPr lang="es-EC" sz="26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7259694"/>
              </p:ext>
            </p:extLst>
          </p:nvPr>
        </p:nvGraphicFramePr>
        <p:xfrm>
          <a:off x="971600" y="1844824"/>
          <a:ext cx="5400600" cy="1476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256"/>
                <a:gridCol w="3096344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Material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Aluminio 7075. 50x15x200mm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Herramienta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Punta esférica, 5 mm, 2 flancos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Material Herramienta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Carburo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Centro de mecanizado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FADAL VMC 3016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364049"/>
              </p:ext>
            </p:extLst>
          </p:nvPr>
        </p:nvGraphicFramePr>
        <p:xfrm>
          <a:off x="971600" y="4097794"/>
          <a:ext cx="6840760" cy="22115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059"/>
                <a:gridCol w="2138221"/>
                <a:gridCol w="1224136"/>
                <a:gridCol w="1008112"/>
                <a:gridCol w="1080120"/>
                <a:gridCol w="100811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FACTORES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NIVELES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07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1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2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Velocidad de corte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m/min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B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Avance 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(mm/min)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975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586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367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Trayectoria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-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Una vía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Paralela 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Zig-zag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0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Profundidad de corte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(mm)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0,2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0,4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0,7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1444855" y="1268760"/>
            <a:ext cx="269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Materiales y herramientas 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1331640" y="3501008"/>
            <a:ext cx="315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Factores escogidos y sus niveles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446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11760" y="260648"/>
            <a:ext cx="4824536" cy="70609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EJEMPLO DE CÁLCULO</a:t>
            </a:r>
            <a:endParaRPr lang="es-EC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92" t="33334" r="27160" b="43229"/>
          <a:stretch/>
        </p:blipFill>
        <p:spPr bwMode="auto">
          <a:xfrm>
            <a:off x="683568" y="1340768"/>
            <a:ext cx="352839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71" t="32553" r="29693" b="47332"/>
          <a:stretch/>
        </p:blipFill>
        <p:spPr bwMode="auto">
          <a:xfrm>
            <a:off x="827584" y="4058344"/>
            <a:ext cx="3088338" cy="2322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4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8" t="24219" r="7613" b="18750"/>
          <a:stretch/>
        </p:blipFill>
        <p:spPr bwMode="auto">
          <a:xfrm>
            <a:off x="467544" y="260647"/>
            <a:ext cx="7488832" cy="645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74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1" t="48438" r="6003" b="45685"/>
          <a:stretch/>
        </p:blipFill>
        <p:spPr bwMode="auto">
          <a:xfrm>
            <a:off x="1115616" y="1432809"/>
            <a:ext cx="6912768" cy="58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1" t="65565" r="6003" b="16406"/>
          <a:stretch/>
        </p:blipFill>
        <p:spPr bwMode="auto">
          <a:xfrm>
            <a:off x="659112" y="2974082"/>
            <a:ext cx="7825775" cy="2036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62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77809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APLICACIÓN DEL MÉTODO TAGUCHI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3224" y="1340768"/>
            <a:ext cx="7427168" cy="6766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C" dirty="0" smtClean="0"/>
              <a:t>Grados de libertad de la matriz de parámetros</a:t>
            </a:r>
            <a:endParaRPr lang="es-EC" dirty="0"/>
          </a:p>
        </p:txBody>
      </p:sp>
      <p:sp>
        <p:nvSpPr>
          <p:cNvPr id="4" name="3 Rectángulo"/>
          <p:cNvSpPr/>
          <p:nvPr/>
        </p:nvSpPr>
        <p:spPr>
          <a:xfrm>
            <a:off x="1259632" y="2132856"/>
            <a:ext cx="6480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/>
              <a:t>DF=(n1-1) x </a:t>
            </a:r>
            <a:r>
              <a:rPr lang="es-EC" sz="2400" dirty="0" err="1"/>
              <a:t>nf</a:t>
            </a:r>
            <a:r>
              <a:rPr lang="es-EC" sz="2400" dirty="0"/>
              <a:t> +(n1-1) x (n1-1) x ni </a:t>
            </a:r>
            <a:endParaRPr lang="es-EC" sz="2400" dirty="0" smtClean="0"/>
          </a:p>
          <a:p>
            <a:endParaRPr lang="es-EC" sz="2400" dirty="0" smtClean="0"/>
          </a:p>
          <a:p>
            <a:r>
              <a:rPr lang="es-EC" sz="2400" dirty="0" smtClean="0"/>
              <a:t>DF= (3-1)x 4+(3-1)x (3-1)x3</a:t>
            </a:r>
            <a:r>
              <a:rPr lang="es-EC" sz="2400" dirty="0"/>
              <a:t>			 </a:t>
            </a:r>
          </a:p>
          <a:p>
            <a:r>
              <a:rPr lang="es-EC" sz="2400" dirty="0" smtClean="0"/>
              <a:t>DF=20</a:t>
            </a:r>
          </a:p>
          <a:p>
            <a:endParaRPr lang="es-EC" sz="2400" dirty="0"/>
          </a:p>
          <a:p>
            <a:r>
              <a:rPr lang="es-EC" sz="2400" dirty="0" smtClean="0"/>
              <a:t>n1=número de niveles de los factores.</a:t>
            </a:r>
          </a:p>
          <a:p>
            <a:r>
              <a:rPr lang="es-EC" sz="2400" dirty="0" err="1"/>
              <a:t>n</a:t>
            </a:r>
            <a:r>
              <a:rPr lang="es-EC" sz="2400" dirty="0" err="1" smtClean="0"/>
              <a:t>f</a:t>
            </a:r>
            <a:r>
              <a:rPr lang="es-EC" sz="2400" dirty="0" smtClean="0"/>
              <a:t>= número de factores. </a:t>
            </a:r>
          </a:p>
          <a:p>
            <a:r>
              <a:rPr lang="es-EC" sz="2400" dirty="0"/>
              <a:t>n</a:t>
            </a:r>
            <a:r>
              <a:rPr lang="es-EC" sz="2400" dirty="0" smtClean="0"/>
              <a:t>i= número de interacciones</a:t>
            </a:r>
            <a:endParaRPr lang="es-EC" sz="2400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319750333"/>
              </p:ext>
            </p:extLst>
          </p:nvPr>
        </p:nvGraphicFramePr>
        <p:xfrm>
          <a:off x="539552" y="5661248"/>
          <a:ext cx="792088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148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0"/>
            <a:ext cx="9036496" cy="6926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EC" dirty="0" smtClean="0"/>
              <a:t>El </a:t>
            </a:r>
            <a:r>
              <a:rPr lang="es-EC" dirty="0"/>
              <a:t>AO, L27 tiene (DF=26)  tiene 27 filas y 13 columnas este es el arreglo seleccionado para el experimento. 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085259"/>
              </p:ext>
            </p:extLst>
          </p:nvPr>
        </p:nvGraphicFramePr>
        <p:xfrm>
          <a:off x="827583" y="620688"/>
          <a:ext cx="7272809" cy="6090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8141"/>
                <a:gridCol w="439299"/>
                <a:gridCol w="439299"/>
                <a:gridCol w="536132"/>
                <a:gridCol w="536132"/>
                <a:gridCol w="551875"/>
                <a:gridCol w="551875"/>
                <a:gridCol w="532196"/>
                <a:gridCol w="532196"/>
                <a:gridCol w="425912"/>
                <a:gridCol w="503066"/>
                <a:gridCol w="503066"/>
                <a:gridCol w="481810"/>
                <a:gridCol w="481810"/>
              </a:tblGrid>
              <a:tr h="206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0987" marR="40987" marT="0" marB="0" anchor="b"/>
                </a:tc>
                <a:tc gridSpan="1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NÚMERO DE COLUMNAS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716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PRUEBA N°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4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5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6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7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8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9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10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20631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A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B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AXB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AXB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C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AXC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AXC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BXC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D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,----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BXC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,---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,---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4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2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5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2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6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2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7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3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8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9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10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14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15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2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16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17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18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19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2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20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24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3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25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3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26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  <a:tr h="1971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27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2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1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>
                          <a:effectLst/>
                        </a:rPr>
                        <a:t>3</a:t>
                      </a:r>
                      <a:endParaRPr lang="es-EC" sz="13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300" dirty="0">
                          <a:effectLst/>
                        </a:rPr>
                        <a:t>2</a:t>
                      </a:r>
                      <a:endParaRPr lang="es-EC" sz="13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0987" marR="4098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12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43204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C" sz="2400" dirty="0" smtClean="0"/>
              <a:t>Combinación de niveles y factores para la superficie cóncava y convexa.</a:t>
            </a:r>
            <a:endParaRPr lang="es-EC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295357"/>
              </p:ext>
            </p:extLst>
          </p:nvPr>
        </p:nvGraphicFramePr>
        <p:xfrm>
          <a:off x="467544" y="475885"/>
          <a:ext cx="7992888" cy="63374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0436"/>
                <a:gridCol w="1837957"/>
                <a:gridCol w="1699965"/>
                <a:gridCol w="1507194"/>
                <a:gridCol w="1707336"/>
              </a:tblGrid>
              <a:tr h="4378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Prueba N°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(A) Velocidad de corte (m/min)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(B) Avance(mm/min)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 C ) Trayectoria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(D) Profundidad de corte(mm)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Una vía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975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Espiral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975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ZiG-Zag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586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Una vía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586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Espiral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586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ZiG-Zag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367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Una vía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Espiral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60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ZiG-Zag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Una vía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Espiral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ZiG-Zag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Una vía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Espiral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ZiG-Zag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Una vía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Espiral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ZiG-Zag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Una vía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Espiral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975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ZiG-Zag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Una vía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Espiral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586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ZiG-Zag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Una vía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Espiral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  <a:tr h="215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367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ZiG-Zag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3926" marR="33926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965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80920" cy="70609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DISEÑO Y MAQUINADO DE PROBETAS</a:t>
            </a:r>
            <a:endParaRPr lang="es-EC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21614" r="24158" b="56235"/>
          <a:stretch/>
        </p:blipFill>
        <p:spPr bwMode="auto">
          <a:xfrm>
            <a:off x="1337642" y="1484784"/>
            <a:ext cx="6762750" cy="162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5" t="49754" r="24158" b="9115"/>
          <a:stretch/>
        </p:blipFill>
        <p:spPr bwMode="auto">
          <a:xfrm>
            <a:off x="991394" y="3573016"/>
            <a:ext cx="6762750" cy="300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82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77480" y="346646"/>
            <a:ext cx="3538736" cy="634082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SIEMENS NX</a:t>
            </a:r>
            <a:endParaRPr lang="es-EC" dirty="0"/>
          </a:p>
        </p:txBody>
      </p:sp>
      <p:pic>
        <p:nvPicPr>
          <p:cNvPr id="4" name="3 Marcador de contenido" descr="NX CAM Software for Advanced NC Programmi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71"/>
          <a:stretch/>
        </p:blipFill>
        <p:spPr bwMode="auto">
          <a:xfrm>
            <a:off x="395536" y="2898701"/>
            <a:ext cx="1905000" cy="1754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3"/>
          <a:srcRect l="53820" t="30481" b="9060"/>
          <a:stretch/>
        </p:blipFill>
        <p:spPr bwMode="auto">
          <a:xfrm>
            <a:off x="4988118" y="1700808"/>
            <a:ext cx="3976370" cy="15798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5 Imagen"/>
          <p:cNvPicPr/>
          <p:nvPr/>
        </p:nvPicPr>
        <p:blipFill rotWithShape="1">
          <a:blip r:embed="rId4"/>
          <a:srcRect l="53820" t="30575" b="8757"/>
          <a:stretch/>
        </p:blipFill>
        <p:spPr bwMode="auto">
          <a:xfrm>
            <a:off x="5004048" y="3542030"/>
            <a:ext cx="3891280" cy="1551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5"/>
          <a:srcRect l="54160" t="30494" b="8561"/>
          <a:stretch/>
        </p:blipFill>
        <p:spPr bwMode="auto">
          <a:xfrm>
            <a:off x="5076056" y="5229200"/>
            <a:ext cx="3819272" cy="1487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646040" y="3501008"/>
            <a:ext cx="1925960" cy="43204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Aeroespacial</a:t>
            </a:r>
            <a:endParaRPr lang="es-EC" dirty="0"/>
          </a:p>
        </p:txBody>
      </p:sp>
      <p:sp>
        <p:nvSpPr>
          <p:cNvPr id="8" name="7 Rectángulo"/>
          <p:cNvSpPr/>
          <p:nvPr/>
        </p:nvSpPr>
        <p:spPr>
          <a:xfrm>
            <a:off x="2646040" y="4085456"/>
            <a:ext cx="1925960" cy="43204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Automotriz</a:t>
            </a:r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2555776" y="5229200"/>
            <a:ext cx="2116832" cy="43204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Dispositivos médicos</a:t>
            </a:r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2646040" y="4653136"/>
            <a:ext cx="1925960" cy="43204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Moldes</a:t>
            </a:r>
            <a:endParaRPr lang="es-EC" dirty="0"/>
          </a:p>
        </p:txBody>
      </p:sp>
      <p:sp>
        <p:nvSpPr>
          <p:cNvPr id="14" name="13 Rectángulo redondeado"/>
          <p:cNvSpPr/>
          <p:nvPr/>
        </p:nvSpPr>
        <p:spPr>
          <a:xfrm>
            <a:off x="2728392" y="1340768"/>
            <a:ext cx="1656184" cy="43204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Torneado</a:t>
            </a:r>
            <a:endParaRPr lang="es-EC" dirty="0"/>
          </a:p>
        </p:txBody>
      </p:sp>
      <p:sp>
        <p:nvSpPr>
          <p:cNvPr id="15" name="14 Rectángulo redondeado"/>
          <p:cNvSpPr/>
          <p:nvPr/>
        </p:nvSpPr>
        <p:spPr>
          <a:xfrm>
            <a:off x="2584376" y="1988840"/>
            <a:ext cx="2016224" cy="648072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Fresado de  múltiples  ejes</a:t>
            </a:r>
            <a:endParaRPr lang="es-EC" dirty="0"/>
          </a:p>
        </p:txBody>
      </p:sp>
      <p:sp>
        <p:nvSpPr>
          <p:cNvPr id="16" name="15 Rectángulo redondeado"/>
          <p:cNvSpPr/>
          <p:nvPr/>
        </p:nvSpPr>
        <p:spPr>
          <a:xfrm>
            <a:off x="2728392" y="2852936"/>
            <a:ext cx="1656184" cy="43204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Hilo erosión</a:t>
            </a:r>
            <a:endParaRPr lang="es-EC" dirty="0"/>
          </a:p>
        </p:txBody>
      </p:sp>
      <p:sp>
        <p:nvSpPr>
          <p:cNvPr id="19" name="18 Rectángulo"/>
          <p:cNvSpPr/>
          <p:nvPr/>
        </p:nvSpPr>
        <p:spPr>
          <a:xfrm>
            <a:off x="2627784" y="5877272"/>
            <a:ext cx="1925960" cy="43204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Piezas especiales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8673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74638"/>
            <a:ext cx="6995120" cy="77809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MAQUINADO DE LAS PROBETAS</a:t>
            </a:r>
            <a:endParaRPr lang="es-EC" dirty="0"/>
          </a:p>
        </p:txBody>
      </p:sp>
      <p:pic>
        <p:nvPicPr>
          <p:cNvPr id="4" name="3 Marcador de contenido" descr="D:\Leonardo\Downloads\13720615_1197712290259532_1382534106_o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9" t="29114" r="15507" b="14768"/>
          <a:stretch/>
        </p:blipFill>
        <p:spPr bwMode="auto">
          <a:xfrm>
            <a:off x="755576" y="2060848"/>
            <a:ext cx="3397324" cy="23307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4 Imagen" descr="D:\Leonardo\Downloads\13709491_1197712310259530_1460605543_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8" t="26160" r="32724" b="16034"/>
          <a:stretch/>
        </p:blipFill>
        <p:spPr bwMode="auto">
          <a:xfrm>
            <a:off x="5010150" y="2060848"/>
            <a:ext cx="2933700" cy="2304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55576" y="5445224"/>
            <a:ext cx="32403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Superficie cóncava mecanizada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5148064" y="5445224"/>
            <a:ext cx="32403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Superficie convexa mecanizada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41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25862" r="51932" b="32328"/>
          <a:stretch/>
        </p:blipFill>
        <p:spPr bwMode="auto">
          <a:xfrm>
            <a:off x="5940152" y="426496"/>
            <a:ext cx="2880320" cy="237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053441793"/>
              </p:ext>
            </p:extLst>
          </p:nvPr>
        </p:nvGraphicFramePr>
        <p:xfrm>
          <a:off x="107504" y="692696"/>
          <a:ext cx="9036496" cy="6165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9814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21296" y="332656"/>
            <a:ext cx="6491064" cy="72008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MEDICIÓN DE LA RUGOSIDAD</a:t>
            </a:r>
            <a:endParaRPr lang="es-EC" dirty="0"/>
          </a:p>
        </p:txBody>
      </p:sp>
      <p:pic>
        <p:nvPicPr>
          <p:cNvPr id="4" name="3 Marcador de contenido" descr="G:\leonardo\leon\ESPE\Tesis\Archivos don tayo\13709465_1196330690397692_987335409_o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" t="3797" r="5034" b="10548"/>
          <a:stretch/>
        </p:blipFill>
        <p:spPr bwMode="auto">
          <a:xfrm>
            <a:off x="72008" y="1484784"/>
            <a:ext cx="4427984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95028" y="5085184"/>
            <a:ext cx="243681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Recorrido:5.6 mm</a:t>
            </a:r>
          </a:p>
          <a:p>
            <a:r>
              <a:rPr lang="es-EC" dirty="0" err="1" smtClean="0"/>
              <a:t>Cut</a:t>
            </a:r>
            <a:r>
              <a:rPr lang="es-EC" dirty="0" smtClean="0"/>
              <a:t> –off:  0.8</a:t>
            </a:r>
          </a:p>
          <a:p>
            <a:r>
              <a:rPr lang="es-EC" dirty="0" smtClean="0"/>
              <a:t>Temperatura: 22.50°C</a:t>
            </a:r>
          </a:p>
          <a:p>
            <a:r>
              <a:rPr lang="es-EC" dirty="0" smtClean="0"/>
              <a:t>Velocidad de 2mm/s</a:t>
            </a:r>
            <a:endParaRPr lang="es-EC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562935"/>
              </p:ext>
            </p:extLst>
          </p:nvPr>
        </p:nvGraphicFramePr>
        <p:xfrm>
          <a:off x="4616221" y="1412776"/>
          <a:ext cx="3268147" cy="192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8152"/>
                <a:gridCol w="819875"/>
                <a:gridCol w="108012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Ra (µm)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ʎ (mm)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Recorrido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0,006…0,02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0,56 o 2,16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0,02…0,1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1,75 o 3,5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0,1….2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0,8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5,6 o 7,2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2….10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2,5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 o 17,5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10…80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32 o 56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64204"/>
              </p:ext>
            </p:extLst>
          </p:nvPr>
        </p:nvGraphicFramePr>
        <p:xfrm>
          <a:off x="4860032" y="3645024"/>
          <a:ext cx="2664296" cy="2916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670"/>
                <a:gridCol w="1331626"/>
              </a:tblGrid>
              <a:tr h="3075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Ra(µm)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Magnificación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X100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X200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X500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X1000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2,5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X2000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X5000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X10000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X20000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X50000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  <a:tr h="240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X100000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969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6864" cy="5040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sz="2400" dirty="0" smtClean="0"/>
              <a:t>DATOS EXPERIMENTALES PARA SUPERFICIES CÓNCAVAS</a:t>
            </a:r>
            <a:endParaRPr lang="es-EC" sz="2400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6099"/>
              </p:ext>
            </p:extLst>
          </p:nvPr>
        </p:nvGraphicFramePr>
        <p:xfrm>
          <a:off x="467544" y="764704"/>
          <a:ext cx="8208911" cy="59672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87456"/>
                <a:gridCol w="1095549"/>
                <a:gridCol w="862454"/>
                <a:gridCol w="1169531"/>
                <a:gridCol w="1271893"/>
                <a:gridCol w="718542"/>
                <a:gridCol w="577671"/>
                <a:gridCol w="718542"/>
                <a:gridCol w="1007273"/>
              </a:tblGrid>
              <a:tr h="6831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Prueba N°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(A) Velocidad de corte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(m/min)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(B)  Avance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(mm/min)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 C ) Trayectoria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(D) Profundidad de corte(mm)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(µm)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(µm)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(µm)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Rpromedio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(µm)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975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975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Espiral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0,423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0,473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0,345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0,345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0,385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0,385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0,425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0,425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0,800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0,639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0,670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904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0,433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586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Una vía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0,247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>
                    <a:solidFill>
                      <a:schemeClr val="accent2"/>
                    </a:solidFill>
                  </a:tcPr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0,327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904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0,847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0,370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0,540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0,573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0,527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0,687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904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0,380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813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0,567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  <a:tr h="1904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367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0,62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0,660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34103" marR="3410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7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44624"/>
            <a:ext cx="7704856" cy="43691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sz="2400" dirty="0" smtClean="0"/>
              <a:t>DATOS EXPERIMENTALES PARA SUPERFICIES CONVEXAS.</a:t>
            </a:r>
            <a:endParaRPr lang="es-EC" sz="24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667475"/>
              </p:ext>
            </p:extLst>
          </p:nvPr>
        </p:nvGraphicFramePr>
        <p:xfrm>
          <a:off x="467544" y="620688"/>
          <a:ext cx="8280920" cy="6109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"/>
                <a:gridCol w="1125518"/>
                <a:gridCol w="911280"/>
                <a:gridCol w="1131554"/>
                <a:gridCol w="1152128"/>
                <a:gridCol w="720080"/>
                <a:gridCol w="720080"/>
                <a:gridCol w="864096"/>
                <a:gridCol w="792088"/>
              </a:tblGrid>
              <a:tr h="825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Prueba N°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(A) Velocidad de corte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(m/min)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(B) Avance (mm/min)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 C ) Trayectoria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(D) Profundidad de corte (mm)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(µm)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Ra2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(µm)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(µm)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Rmean</a:t>
                      </a:r>
                      <a:endParaRPr lang="es-EC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(µm)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975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Una vía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0,385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0,155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0,258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0,266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>
                    <a:solidFill>
                      <a:schemeClr val="accent2"/>
                    </a:solidFill>
                  </a:tcPr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Espiral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0,519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0,443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0,458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0,446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0,452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Una vía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0,285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0,146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0,301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0,244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0,493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0,488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0,517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0,493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0,305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0,253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0,362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0,409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0,398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0,456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0,421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0,506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0,393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0,513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0,654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0,496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0,501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0,524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0,507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0,723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0,668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0,691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0,694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0,216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0,473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0,300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0,588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0,988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0,791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0,789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0,826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0,837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0,801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0,241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0,277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0,307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0,618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0,582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0,601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0,703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0,721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0,706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0,710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0,553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0,511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0,565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0,543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0,625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0,706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0,677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975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0,797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0,857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0,836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0,830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0,669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0,238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0,338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0,415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0,759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0,692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0,766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0,739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586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0,784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0,813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0,959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0,852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25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Una vía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0,424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0,412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0,382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0,406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Espiral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0,743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0,756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0,631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0,710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  <a:tr h="1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40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367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Zig-zag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0,2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0,819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0,779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0,796</a:t>
                      </a:r>
                      <a:endParaRPr lang="es-EC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0,798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938" marR="1993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625552" y="188640"/>
            <a:ext cx="2108920" cy="36004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ANOVA</a:t>
            </a:r>
            <a:endParaRPr lang="es-EC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465086"/>
              </p:ext>
            </p:extLst>
          </p:nvPr>
        </p:nvGraphicFramePr>
        <p:xfrm>
          <a:off x="2015718" y="1052736"/>
          <a:ext cx="6948770" cy="216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4255"/>
                <a:gridCol w="775131"/>
                <a:gridCol w="967346"/>
                <a:gridCol w="967346"/>
                <a:gridCol w="967346"/>
                <a:gridCol w="967346"/>
              </a:tblGrid>
              <a:tr h="306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Valor F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P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06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Velocidad de corte (A)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0,010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1,68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06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Avance (B)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0,021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06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Trayectoria ( C 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0,198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5,21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33,05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</a:tr>
              <a:tr h="306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Profundidad de corte (D)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0,011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0,005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064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Error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0,359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0,019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59,73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217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(ST) Total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0,599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177148"/>
              </p:ext>
            </p:extLst>
          </p:nvPr>
        </p:nvGraphicFramePr>
        <p:xfrm>
          <a:off x="1907701" y="4149080"/>
          <a:ext cx="7128795" cy="2541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7953"/>
                <a:gridCol w="937566"/>
                <a:gridCol w="1048594"/>
                <a:gridCol w="1049417"/>
                <a:gridCol w="815848"/>
                <a:gridCol w="1049417"/>
              </a:tblGrid>
              <a:tr h="363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Fuente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DF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S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Valor F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% P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</a:tr>
              <a:tr h="363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Velocidad de corte (A)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0,290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0,145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20,71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32,58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</a:tr>
              <a:tr h="363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Avance (B)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0,005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0,002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0,28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0,59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</a:tr>
              <a:tr h="363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Trayectoria ( C 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0,461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0,230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32,85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51,79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solidFill>
                      <a:schemeClr val="accent2"/>
                    </a:solidFill>
                  </a:tcPr>
                </a:tc>
              </a:tr>
              <a:tr h="363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Profundidad de corte (D)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0,003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0,001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0,14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0,40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</a:tr>
              <a:tr h="363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Error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18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0,131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0,007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14,64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</a:tr>
              <a:tr h="3630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Total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effectLst/>
                        </a:rPr>
                        <a:t>26</a:t>
                      </a:r>
                      <a:endParaRPr lang="es-EC" sz="16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0,890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effectLst/>
                        </a:rPr>
                        <a:t>100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10" name="9 Rectángulo"/>
          <p:cNvSpPr/>
          <p:nvPr/>
        </p:nvSpPr>
        <p:spPr>
          <a:xfrm>
            <a:off x="-36512" y="1754813"/>
            <a:ext cx="188753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800" dirty="0" smtClean="0"/>
              <a:t>SUPERFICIE </a:t>
            </a:r>
          </a:p>
          <a:p>
            <a:pPr algn="ctr"/>
            <a:r>
              <a:rPr lang="es-EC" sz="2800" dirty="0" smtClean="0"/>
              <a:t>CÓNCAVA.</a:t>
            </a:r>
            <a:endParaRPr lang="es-EC" sz="2800" dirty="0"/>
          </a:p>
        </p:txBody>
      </p:sp>
      <p:sp>
        <p:nvSpPr>
          <p:cNvPr id="11" name="10 Rectángulo"/>
          <p:cNvSpPr/>
          <p:nvPr/>
        </p:nvSpPr>
        <p:spPr>
          <a:xfrm>
            <a:off x="-36512" y="4851157"/>
            <a:ext cx="188753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C" sz="2800" dirty="0" smtClean="0"/>
              <a:t>SUPERFICIE </a:t>
            </a:r>
          </a:p>
          <a:p>
            <a:pPr algn="ctr"/>
            <a:r>
              <a:rPr lang="es-EC" sz="2800" dirty="0" smtClean="0"/>
              <a:t>CONVEXA.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188138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23728" y="188640"/>
            <a:ext cx="4906888" cy="56207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dirty="0" smtClean="0"/>
              <a:t>PRUEBA DE HIPÓTESIS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C" dirty="0" smtClean="0"/>
              <a:t>En un trabajo de investigación se plantean dos hipótesis mutuamente excluyentes; la hipótesis nula (Ho) y la hipótesis alternativa (H1).</a:t>
            </a:r>
          </a:p>
          <a:p>
            <a:pPr marL="0" indent="0" algn="just">
              <a:buNone/>
            </a:pPr>
            <a:endParaRPr lang="es-EC" dirty="0" smtClean="0"/>
          </a:p>
          <a:p>
            <a:pPr algn="just"/>
            <a:r>
              <a:rPr lang="es-EC" dirty="0" smtClean="0"/>
              <a:t>El análisis estadístico de los datos servirá para determinar si se puede aceptar o no la hipótesis nula (Ho).</a:t>
            </a:r>
          </a:p>
          <a:p>
            <a:pPr marL="0" indent="0" algn="just">
              <a:buNone/>
            </a:pPr>
            <a:endParaRPr lang="es-EC" dirty="0" smtClean="0"/>
          </a:p>
          <a:p>
            <a:pPr algn="just"/>
            <a:r>
              <a:rPr lang="es-EC" dirty="0" smtClean="0"/>
              <a:t>Cuando se rechaza la (Ho) significa que el factor estudiado a influido significativamente en los resultados y se acepta la hipótesis alternativa(H1)</a:t>
            </a:r>
          </a:p>
          <a:p>
            <a:pPr marL="0" indent="0" algn="just">
              <a:buNone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3205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3888432" cy="284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4176464" cy="28489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539552" y="1340768"/>
            <a:ext cx="19442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FA(0,05:2:18)=3,55</a:t>
            </a:r>
            <a:endParaRPr lang="es-EC" dirty="0"/>
          </a:p>
        </p:txBody>
      </p:sp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511660" y="116632"/>
            <a:ext cx="6552728" cy="50405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sz="2400" dirty="0" smtClean="0"/>
              <a:t>PRUEBA DE HIPÓTESIS PARA LA SUPERFICIE CÓNCAVA</a:t>
            </a:r>
            <a:endParaRPr lang="es-EC" sz="2400" dirty="0"/>
          </a:p>
        </p:txBody>
      </p:sp>
      <p:sp>
        <p:nvSpPr>
          <p:cNvPr id="8" name="7 Rectángulo redondeado"/>
          <p:cNvSpPr/>
          <p:nvPr/>
        </p:nvSpPr>
        <p:spPr>
          <a:xfrm>
            <a:off x="251520" y="5589240"/>
            <a:ext cx="3528392" cy="43204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Se acepta la hipótesis nula</a:t>
            </a:r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4896036" y="5369852"/>
            <a:ext cx="3708412" cy="72008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Se rechaza la hipótesis nula y se acepta la hipótesis alternativa.</a:t>
            </a:r>
            <a:endParaRPr lang="es-EC" dirty="0"/>
          </a:p>
        </p:txBody>
      </p:sp>
      <p:sp>
        <p:nvSpPr>
          <p:cNvPr id="10" name="9 Rectángulo redondeado"/>
          <p:cNvSpPr/>
          <p:nvPr/>
        </p:nvSpPr>
        <p:spPr>
          <a:xfrm>
            <a:off x="827584" y="4765814"/>
            <a:ext cx="2592288" cy="5353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Ho : </a:t>
            </a:r>
            <a:r>
              <a:rPr lang="es-EC" dirty="0"/>
              <a:t>(A1)&lt;=(</a:t>
            </a:r>
            <a:r>
              <a:rPr lang="es-EC" dirty="0" smtClean="0"/>
              <a:t>A2)</a:t>
            </a:r>
            <a:endParaRPr lang="es-EC" dirty="0"/>
          </a:p>
        </p:txBody>
      </p:sp>
      <p:sp>
        <p:nvSpPr>
          <p:cNvPr id="11" name="10 Rectángulo redondeado"/>
          <p:cNvSpPr/>
          <p:nvPr/>
        </p:nvSpPr>
        <p:spPr>
          <a:xfrm>
            <a:off x="5148064" y="4745479"/>
            <a:ext cx="2592288" cy="5353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H1: </a:t>
            </a:r>
            <a:r>
              <a:rPr lang="es-EC" dirty="0"/>
              <a:t>(C1)=/(C2</a:t>
            </a:r>
            <a:r>
              <a:rPr lang="es-EC" dirty="0" smtClean="0"/>
              <a:t>)</a:t>
            </a:r>
            <a:endParaRPr lang="es-EC" dirty="0"/>
          </a:p>
        </p:txBody>
      </p:sp>
      <p:sp>
        <p:nvSpPr>
          <p:cNvPr id="12" name="11 Rectángulo"/>
          <p:cNvSpPr/>
          <p:nvPr/>
        </p:nvSpPr>
        <p:spPr>
          <a:xfrm>
            <a:off x="5148064" y="1340768"/>
            <a:ext cx="19442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FC(0,05:2:18</a:t>
            </a:r>
            <a:r>
              <a:rPr lang="es-EC" dirty="0" smtClean="0"/>
              <a:t>)=3,55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820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 descr="C:\Users\Leonardo\Dropbox\Tesis\ftable_05_1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8316416" cy="6093296"/>
          </a:xfrm>
          <a:prstGeom prst="rect">
            <a:avLst/>
          </a:prstGeom>
        </p:spPr>
      </p:pic>
      <p:cxnSp>
        <p:nvCxnSpPr>
          <p:cNvPr id="6" name="5 Conector recto"/>
          <p:cNvCxnSpPr/>
          <p:nvPr/>
        </p:nvCxnSpPr>
        <p:spPr>
          <a:xfrm>
            <a:off x="1691680" y="4293096"/>
            <a:ext cx="6192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58614"/>
            <a:ext cx="8686800" cy="6340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C" sz="2800" dirty="0" smtClean="0"/>
              <a:t>Es útil para comparar varianzas de dos distribuciones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6252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95536" y="603348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Velocidad de corte (A) </a:t>
            </a:r>
            <a:r>
              <a:rPr lang="es-EC" sz="2000" dirty="0" smtClean="0"/>
              <a:t>=50 </a:t>
            </a:r>
            <a:r>
              <a:rPr lang="es-EC" sz="2000" dirty="0"/>
              <a:t>mm/min   , Avance (B</a:t>
            </a:r>
            <a:r>
              <a:rPr lang="es-EC" sz="2000" dirty="0" smtClean="0"/>
              <a:t>)= 586  mm/min</a:t>
            </a:r>
            <a:r>
              <a:rPr lang="es-EC" sz="2000" dirty="0"/>
              <a:t>, Trayectoria (C</a:t>
            </a:r>
            <a:r>
              <a:rPr lang="es-EC" sz="2000" dirty="0" smtClean="0"/>
              <a:t>)= Un vía , </a:t>
            </a:r>
            <a:r>
              <a:rPr lang="es-EC" sz="2000" dirty="0"/>
              <a:t>Profundidad de corte (D)= </a:t>
            </a:r>
            <a:r>
              <a:rPr lang="es-EC" sz="2000" dirty="0" smtClean="0"/>
              <a:t>0,7mm</a:t>
            </a:r>
            <a:r>
              <a:rPr lang="es-EC" sz="2000" dirty="0"/>
              <a:t>.  </a:t>
            </a: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5496" y="125760"/>
            <a:ext cx="9145016" cy="63894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C" sz="3200" dirty="0" smtClean="0"/>
              <a:t>Predicción de la rugosidad óptima superficie convexa.</a:t>
            </a:r>
            <a:endParaRPr lang="es-EC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7847210" cy="495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91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95536" y="6033482"/>
            <a:ext cx="83164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/>
              <a:t>V</a:t>
            </a:r>
            <a:r>
              <a:rPr lang="es-EC" sz="2000" dirty="0" smtClean="0"/>
              <a:t>elocidad </a:t>
            </a:r>
            <a:r>
              <a:rPr lang="es-EC" sz="2000" dirty="0"/>
              <a:t>de corte (A)= </a:t>
            </a:r>
            <a:r>
              <a:rPr lang="es-EC" sz="2000" dirty="0" smtClean="0"/>
              <a:t>60 </a:t>
            </a:r>
            <a:r>
              <a:rPr lang="es-EC" sz="2000" dirty="0"/>
              <a:t>m/min, Avance (B)= </a:t>
            </a:r>
            <a:r>
              <a:rPr lang="es-EC" sz="2000" dirty="0" smtClean="0"/>
              <a:t>367 </a:t>
            </a:r>
            <a:r>
              <a:rPr lang="es-EC" sz="2000" dirty="0"/>
              <a:t>m/min, Trayectoria (C)= una vía , Profundidad de corte (D)=  0,2 </a:t>
            </a:r>
            <a:r>
              <a:rPr lang="es-EC" sz="2000" dirty="0" err="1"/>
              <a:t>mm.</a:t>
            </a:r>
            <a:endParaRPr lang="es-EC" sz="2000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35496" y="197768"/>
            <a:ext cx="9145016" cy="63894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EC" sz="3200" dirty="0" smtClean="0"/>
              <a:t>Predicción de la rugosidad óptima superficie convexa.</a:t>
            </a:r>
            <a:endParaRPr lang="es-EC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2955"/>
            <a:ext cx="753427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5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03848" y="116632"/>
            <a:ext cx="2880320" cy="504056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C" sz="3600" dirty="0" smtClean="0"/>
              <a:t>OPTIMIZACIÓN</a:t>
            </a:r>
            <a:endParaRPr lang="es-EC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1979712" y="836712"/>
                <a:ext cx="5698976" cy="576064"/>
              </a:xfr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sz="2800" smtClean="0">
                        <a:latin typeface="Cambria Math"/>
                      </a:rPr>
                      <m:t>Ropt</m:t>
                    </m:r>
                    <m:r>
                      <a:rPr lang="es-EC" sz="2800" smtClean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s-EC" sz="2800" smtClean="0">
                        <a:latin typeface="Cambria Math"/>
                      </a:rPr>
                      <m:t>W</m:t>
                    </m:r>
                    <m:r>
                      <a:rPr lang="es-EC" sz="2800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s-EC" sz="2800" smtClean="0">
                        <a:latin typeface="Cambria Math"/>
                      </a:rPr>
                      <m:t>X</m:t>
                    </m:r>
                    <m:r>
                      <a:rPr lang="es-EC" sz="2800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s-EC" sz="2800" smtClean="0">
                        <a:latin typeface="Cambria Math"/>
                      </a:rPr>
                      <m:t>Y</m:t>
                    </m:r>
                    <m:r>
                      <a:rPr lang="es-EC" sz="2800" smtClean="0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s-EC" sz="2800" smtClean="0">
                        <a:latin typeface="Cambria Math"/>
                      </a:rPr>
                      <m:t>Z</m:t>
                    </m:r>
                    <m:r>
                      <a:rPr lang="es-EC" sz="2800" i="1">
                        <a:latin typeface="Cambria Math"/>
                      </a:rPr>
                      <m:t>−</m:t>
                    </m:r>
                    <m:r>
                      <a:rPr lang="es-EC" sz="2800">
                        <a:latin typeface="Cambria Math"/>
                      </a:rPr>
                      <m:t>3</m:t>
                    </m:r>
                    <m:r>
                      <a:rPr lang="es-EC" sz="2800" i="1">
                        <a:latin typeface="Cambria Math"/>
                      </a:rPr>
                      <m:t>∗</m:t>
                    </m:r>
                    <m:r>
                      <m:rPr>
                        <m:sty m:val="p"/>
                      </m:rPr>
                      <a:rPr lang="es-EC" sz="2800">
                        <a:latin typeface="Cambria Math"/>
                      </a:rPr>
                      <m:t>Rmean</m:t>
                    </m:r>
                  </m:oMath>
                </a14:m>
                <a:r>
                  <a:rPr lang="es-EC" sz="2800" dirty="0" smtClean="0"/>
                  <a:t>.</a:t>
                </a:r>
                <a:endParaRPr lang="es-EC" sz="2800" dirty="0"/>
              </a:p>
            </p:txBody>
          </p:sp>
        </mc:Choice>
        <mc:Fallback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9712" y="836712"/>
                <a:ext cx="5698976" cy="576064"/>
              </a:xfrm>
              <a:blipFill rotWithShape="1">
                <a:blip r:embed="rId2"/>
                <a:stretch>
                  <a:fillRect t="-7071" r="-1384" b="-1717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3 Rectángulo"/>
          <p:cNvSpPr/>
          <p:nvPr/>
        </p:nvSpPr>
        <p:spPr>
          <a:xfrm>
            <a:off x="539552" y="6165304"/>
            <a:ext cx="792088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200" dirty="0" err="1" smtClean="0"/>
              <a:t>Ropt</a:t>
            </a:r>
            <a:r>
              <a:rPr lang="es-EC" sz="2200" dirty="0" smtClean="0"/>
              <a:t>(convexa</a:t>
            </a:r>
            <a:r>
              <a:rPr lang="es-EC" sz="2200" dirty="0"/>
              <a:t>)= 0,417 + 0,536 + 0,374 + 0,54 -3* 0,553 = </a:t>
            </a:r>
            <a:r>
              <a:rPr lang="es-EC" sz="2200" b="1" dirty="0"/>
              <a:t>0,208 µm.</a:t>
            </a:r>
            <a:endParaRPr lang="es-EC" sz="2200" dirty="0"/>
          </a:p>
        </p:txBody>
      </p:sp>
      <p:sp>
        <p:nvSpPr>
          <p:cNvPr id="5" name="4 Rectángulo"/>
          <p:cNvSpPr/>
          <p:nvPr/>
        </p:nvSpPr>
        <p:spPr>
          <a:xfrm>
            <a:off x="539552" y="5590401"/>
            <a:ext cx="7920880" cy="430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200" dirty="0" err="1"/>
              <a:t>Ropt</a:t>
            </a:r>
            <a:r>
              <a:rPr lang="es-EC" sz="2200" dirty="0"/>
              <a:t>(cóncava)= </a:t>
            </a:r>
            <a:r>
              <a:rPr lang="es-EC" sz="2200" dirty="0" smtClean="0"/>
              <a:t>0,491 </a:t>
            </a:r>
            <a:r>
              <a:rPr lang="es-EC" sz="2200" dirty="0"/>
              <a:t>+ </a:t>
            </a:r>
            <a:r>
              <a:rPr lang="es-EC" sz="2200" dirty="0" smtClean="0"/>
              <a:t>0,497 </a:t>
            </a:r>
            <a:r>
              <a:rPr lang="es-EC" sz="2200" dirty="0"/>
              <a:t>+ </a:t>
            </a:r>
            <a:r>
              <a:rPr lang="es-EC" sz="2200" dirty="0" smtClean="0"/>
              <a:t>0,428 </a:t>
            </a:r>
            <a:r>
              <a:rPr lang="es-EC" sz="2200" dirty="0"/>
              <a:t>+ </a:t>
            </a:r>
            <a:r>
              <a:rPr lang="es-EC" sz="2200" dirty="0" smtClean="0"/>
              <a:t>0,494 </a:t>
            </a:r>
            <a:r>
              <a:rPr lang="es-EC" sz="2200" dirty="0"/>
              <a:t>-3*0,519 = </a:t>
            </a:r>
            <a:r>
              <a:rPr lang="es-EC" sz="2200" b="1" dirty="0" smtClean="0"/>
              <a:t>0,353 </a:t>
            </a:r>
            <a:r>
              <a:rPr lang="es-EC" sz="2200" b="1" dirty="0"/>
              <a:t>µm</a:t>
            </a:r>
            <a:r>
              <a:rPr lang="es-EC" sz="2200" dirty="0"/>
              <a:t>.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925795"/>
              </p:ext>
            </p:extLst>
          </p:nvPr>
        </p:nvGraphicFramePr>
        <p:xfrm>
          <a:off x="2267744" y="1556793"/>
          <a:ext cx="6480721" cy="18836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604"/>
                <a:gridCol w="1868548"/>
                <a:gridCol w="1126834"/>
                <a:gridCol w="1355053"/>
                <a:gridCol w="1502682"/>
              </a:tblGrid>
              <a:tr h="4442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Nivel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Velocidad de corte (A), (µm)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Avance (B)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(µm)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Trayectoria (C)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(µm)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Profundidad de corte (D) (µm)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0,527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0,500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0,428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0,543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0,491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0,497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0,494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0,518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0,538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0,558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0,633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0,494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3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Delta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0,047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0,061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0,205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0,049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Rank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4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6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Rmean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0,519(µm)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926390"/>
              </p:ext>
            </p:extLst>
          </p:nvPr>
        </p:nvGraphicFramePr>
        <p:xfrm>
          <a:off x="2267744" y="3655419"/>
          <a:ext cx="6480720" cy="17656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5823"/>
                <a:gridCol w="1868547"/>
                <a:gridCol w="1026988"/>
                <a:gridCol w="1412108"/>
                <a:gridCol w="1317254"/>
              </a:tblGrid>
              <a:tr h="393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Nivel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Velocidad de corte (A) (µm)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Avance (B)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(µm)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Trayectoria (C)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(µm)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Profundidad de corte (D), (µm)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0,414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0,5497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0,374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0,540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208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0,581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0,572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0,601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0,568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0,663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0,536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0,682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0,55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Delta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0,249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0,036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0,308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0,028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Rank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1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Rmean</a:t>
                      </a:r>
                      <a:endParaRPr lang="es-EC" sz="14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0,553(µm)</a:t>
                      </a: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C" sz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7 Rectángulo"/>
          <p:cNvSpPr/>
          <p:nvPr/>
        </p:nvSpPr>
        <p:spPr>
          <a:xfrm>
            <a:off x="504649" y="3105863"/>
            <a:ext cx="1475063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/>
              <a:t>Tablas </a:t>
            </a:r>
            <a:r>
              <a:rPr lang="es-EC" dirty="0"/>
              <a:t>de evaluación de los niveles según sus </a:t>
            </a:r>
            <a:r>
              <a:rPr lang="es-EC" dirty="0" smtClean="0"/>
              <a:t>factores.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4418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87824" y="260648"/>
            <a:ext cx="3034680" cy="86409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s-EC" dirty="0" smtClean="0"/>
              <a:t>OBJETIVOS</a:t>
            </a:r>
            <a:endParaRPr lang="es-EC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713379467"/>
              </p:ext>
            </p:extLst>
          </p:nvPr>
        </p:nvGraphicFramePr>
        <p:xfrm>
          <a:off x="467544" y="1844824"/>
          <a:ext cx="83529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64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81536" y="202630"/>
            <a:ext cx="2314600" cy="418058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C" sz="2800" dirty="0" smtClean="0"/>
              <a:t>VALIDACIÓN</a:t>
            </a:r>
            <a:endParaRPr lang="es-EC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Marcador de contenido"/>
              <p:cNvSpPr>
                <a:spLocks noGrp="1"/>
              </p:cNvSpPr>
              <p:nvPr>
                <p:ph idx="1"/>
              </p:nvPr>
            </p:nvSpPr>
            <p:spPr>
              <a:xfrm>
                <a:off x="683568" y="1124744"/>
                <a:ext cx="4546848" cy="1180728"/>
              </a:xfr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1" i="1">
                          <a:latin typeface="Cambria Math"/>
                        </a:rPr>
                        <m:t>𝑪𝑰</m:t>
                      </m:r>
                      <m:r>
                        <a:rPr lang="es-EC" b="1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b="1" i="1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s-EC" b="1" i="1">
                              <a:latin typeface="Cambria Math"/>
                            </a:rPr>
                            <m:t>𝑭</m:t>
                          </m:r>
                          <m:d>
                            <m:d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C" b="1" i="1">
                                  <a:latin typeface="Cambria Math"/>
                                </a:rPr>
                                <m:t>𝟏</m:t>
                              </m:r>
                              <m:r>
                                <a:rPr lang="es-EC" b="1" i="1">
                                  <a:latin typeface="Cambria Math"/>
                                </a:rPr>
                                <m:t>, </m:t>
                              </m:r>
                              <m:r>
                                <a:rPr lang="es-EC" b="1" i="1">
                                  <a:latin typeface="Cambria Math"/>
                                </a:rPr>
                                <m:t>𝑫𝑭𝒆</m:t>
                              </m:r>
                            </m:e>
                          </m:d>
                          <m:r>
                            <a:rPr lang="es-EC" b="1" i="1">
                              <a:latin typeface="Cambria Math"/>
                            </a:rPr>
                            <m:t>∗</m:t>
                          </m:r>
                          <m:r>
                            <a:rPr lang="es-EC" b="1" i="1">
                              <a:latin typeface="Cambria Math"/>
                            </a:rPr>
                            <m:t>𝑽𝒆</m:t>
                          </m:r>
                          <m:r>
                            <a:rPr lang="es-EC" b="1" i="1">
                              <a:latin typeface="Cambria Math"/>
                            </a:rPr>
                            <m:t>∗[</m:t>
                          </m:r>
                          <m:f>
                            <m:f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b="1" i="1">
                                  <a:latin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s-EC" b="1" i="1">
                                  <a:latin typeface="Cambria Math"/>
                                </a:rPr>
                                <m:t>𝒏𝒆𝒇𝒇</m:t>
                              </m:r>
                            </m:den>
                          </m:f>
                          <m:r>
                            <a:rPr lang="es-EC" b="1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s-EC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b="1" i="1">
                                  <a:latin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s-EC" b="1" i="1">
                                  <a:latin typeface="Cambria Math"/>
                                </a:rPr>
                                <m:t>𝑹</m:t>
                              </m:r>
                            </m:den>
                          </m:f>
                          <m:r>
                            <a:rPr lang="es-EC" b="1" i="1">
                              <a:latin typeface="Cambria Math"/>
                            </a:rPr>
                            <m:t>]</m:t>
                          </m:r>
                        </m:e>
                      </m:rad>
                    </m:oMath>
                  </m:oMathPara>
                </a14:m>
                <a:endParaRPr lang="es-EC" b="1" dirty="0" smtClean="0"/>
              </a:p>
            </p:txBody>
          </p:sp>
        </mc:Choice>
        <mc:Fallback>
          <p:sp>
            <p:nvSpPr>
              <p:cNvPr id="3" name="2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568" y="1124744"/>
                <a:ext cx="4546848" cy="1180728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3 Rectángulo"/>
          <p:cNvSpPr/>
          <p:nvPr/>
        </p:nvSpPr>
        <p:spPr>
          <a:xfrm>
            <a:off x="6516216" y="908720"/>
            <a:ext cx="244827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000" i="1" dirty="0" smtClean="0"/>
              <a:t>F(1;18</a:t>
            </a:r>
            <a:r>
              <a:rPr lang="es-EC" sz="2000" i="1" dirty="0"/>
              <a:t>)</a:t>
            </a:r>
            <a:r>
              <a:rPr lang="es-EC" sz="2000" dirty="0"/>
              <a:t>= </a:t>
            </a:r>
            <a:r>
              <a:rPr lang="es-EC" sz="2000" dirty="0" smtClean="0"/>
              <a:t>4,413. </a:t>
            </a:r>
          </a:p>
          <a:p>
            <a:pPr algn="just"/>
            <a:r>
              <a:rPr lang="es-EC" sz="2000" dirty="0" smtClean="0"/>
              <a:t>Ve1</a:t>
            </a:r>
            <a:r>
              <a:rPr lang="es-EC" sz="2000" dirty="0"/>
              <a:t>= </a:t>
            </a:r>
            <a:r>
              <a:rPr lang="es-EC" sz="2000" dirty="0" smtClean="0"/>
              <a:t>0,019;</a:t>
            </a:r>
          </a:p>
          <a:p>
            <a:pPr algn="just"/>
            <a:r>
              <a:rPr lang="es-EC" sz="2000" dirty="0" smtClean="0"/>
              <a:t>Ve2 </a:t>
            </a:r>
            <a:r>
              <a:rPr lang="es-EC" sz="2000" dirty="0"/>
              <a:t>=</a:t>
            </a:r>
            <a:r>
              <a:rPr lang="es-EC" sz="2000" dirty="0" smtClean="0"/>
              <a:t>0,007.</a:t>
            </a:r>
          </a:p>
          <a:p>
            <a:pPr algn="just"/>
            <a:r>
              <a:rPr lang="es-EC" sz="2000" i="1" dirty="0" smtClean="0"/>
              <a:t>R</a:t>
            </a:r>
            <a:r>
              <a:rPr lang="es-EC" sz="2000" dirty="0"/>
              <a:t> </a:t>
            </a:r>
            <a:r>
              <a:rPr lang="es-EC" sz="2000" dirty="0" smtClean="0"/>
              <a:t>= 3; Repeticiones.</a:t>
            </a:r>
          </a:p>
          <a:p>
            <a:pPr algn="just"/>
            <a:r>
              <a:rPr lang="es-EC" sz="2000" dirty="0" err="1" smtClean="0"/>
              <a:t>Neff</a:t>
            </a:r>
            <a:r>
              <a:rPr lang="es-EC" sz="2000" dirty="0" smtClean="0"/>
              <a:t>=número efectivo </a:t>
            </a:r>
            <a:r>
              <a:rPr lang="es-EC" sz="2000" dirty="0"/>
              <a:t>de replicaciones.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4 Rectángulo"/>
              <p:cNvSpPr/>
              <p:nvPr/>
            </p:nvSpPr>
            <p:spPr>
              <a:xfrm>
                <a:off x="1115616" y="2899305"/>
                <a:ext cx="2088232" cy="67371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000" i="1">
                          <a:latin typeface="Cambria Math"/>
                        </a:rPr>
                        <m:t>𝑛</m:t>
                      </m:r>
                      <m:r>
                        <a:rPr lang="es-EC" sz="2000" i="1" smtClean="0">
                          <a:latin typeface="Cambria Math"/>
                        </a:rPr>
                        <m:t>𝑒𝑓𝑓</m:t>
                      </m:r>
                      <m:r>
                        <a:rPr lang="es-EC" sz="20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000" i="1">
                              <a:latin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s-EC" sz="2000" i="1">
                              <a:latin typeface="Cambria Math"/>
                            </a:rPr>
                            <m:t>1+</m:t>
                          </m:r>
                          <m:r>
                            <a:rPr lang="es-EC" sz="2000" i="1">
                              <a:latin typeface="Cambria Math"/>
                            </a:rPr>
                            <m:t>𝑉𝑡</m:t>
                          </m:r>
                        </m:den>
                      </m:f>
                    </m:oMath>
                  </m:oMathPara>
                </a14:m>
                <a:endParaRPr lang="es-EC" sz="2000" dirty="0"/>
              </a:p>
            </p:txBody>
          </p:sp>
        </mc:Choice>
        <mc:Fallback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2899305"/>
                <a:ext cx="2088232" cy="67371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5 Rectángulo"/>
          <p:cNvSpPr/>
          <p:nvPr/>
        </p:nvSpPr>
        <p:spPr>
          <a:xfrm>
            <a:off x="6516216" y="4149080"/>
            <a:ext cx="2448272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C" sz="2000" i="1" dirty="0" err="1" smtClean="0"/>
              <a:t>Vt</a:t>
            </a:r>
            <a:r>
              <a:rPr lang="es-EC" sz="2000" dirty="0"/>
              <a:t>= 2 y 4 </a:t>
            </a:r>
            <a:r>
              <a:rPr lang="es-EC" sz="2000" dirty="0" smtClean="0"/>
              <a:t>;es </a:t>
            </a:r>
            <a:r>
              <a:rPr lang="es-EC" sz="2000" dirty="0"/>
              <a:t>el número total de grados de libertad relacionado con los factores que influyen significantemente en la </a:t>
            </a:r>
            <a:r>
              <a:rPr lang="es-EC" sz="2000" dirty="0" smtClean="0"/>
              <a:t>respuesta.</a:t>
            </a:r>
            <a:endParaRPr lang="es-EC" sz="2000" dirty="0"/>
          </a:p>
        </p:txBody>
      </p:sp>
      <p:graphicFrame>
        <p:nvGraphicFramePr>
          <p:cNvPr id="21" name="20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195383"/>
              </p:ext>
            </p:extLst>
          </p:nvPr>
        </p:nvGraphicFramePr>
        <p:xfrm>
          <a:off x="539552" y="4162028"/>
          <a:ext cx="5544616" cy="1588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3775"/>
                <a:gridCol w="2355769"/>
                <a:gridCol w="2005072"/>
              </a:tblGrid>
              <a:tr h="563116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Superficie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Valor esperado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Prueba con valores óptimos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8516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Cóncava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0,353 µm  ±0,193  µm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0,230 µm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697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Convexa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0,208 µm ± 0,126 µm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0,242 µm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24 Rectángulo"/>
          <p:cNvSpPr/>
          <p:nvPr/>
        </p:nvSpPr>
        <p:spPr>
          <a:xfrm>
            <a:off x="3635896" y="2714639"/>
            <a:ext cx="12426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/>
              <a:t>±0,193  µm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3635896" y="3275692"/>
            <a:ext cx="129554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/>
              <a:t>± 0,126 µm </a:t>
            </a:r>
          </a:p>
        </p:txBody>
      </p:sp>
    </p:spTree>
    <p:extLst>
      <p:ext uri="{BB962C8B-B14F-4D97-AF65-F5344CB8AC3E}">
        <p14:creationId xmlns:p14="http://schemas.microsoft.com/office/powerpoint/2010/main" val="23028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33464" y="116632"/>
            <a:ext cx="3898776" cy="778098"/>
          </a:xfrm>
        </p:spPr>
        <p:txBody>
          <a:bodyPr>
            <a:normAutofit/>
          </a:bodyPr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251520" y="1340768"/>
            <a:ext cx="8640960" cy="4680520"/>
          </a:xfrm>
        </p:spPr>
        <p:txBody>
          <a:bodyPr>
            <a:noAutofit/>
          </a:bodyPr>
          <a:lstStyle/>
          <a:p>
            <a:pPr lvl="0" algn="just"/>
            <a:r>
              <a:rPr lang="es-EC" sz="2400" dirty="0"/>
              <a:t>Acorde al estudio del análisis </a:t>
            </a:r>
            <a:r>
              <a:rPr lang="es-EC" sz="2400" dirty="0" err="1"/>
              <a:t>Anova</a:t>
            </a:r>
            <a:r>
              <a:rPr lang="es-EC" sz="2400" dirty="0"/>
              <a:t>, para el método experimental Taguchi, los factores significantes que influyen estadísticamente en la variación de la rugosidad </a:t>
            </a:r>
            <a:r>
              <a:rPr lang="es-EC" sz="2400" dirty="0" smtClean="0"/>
              <a:t>superficial.</a:t>
            </a:r>
            <a:endParaRPr lang="es-EC" sz="2400" dirty="0"/>
          </a:p>
          <a:p>
            <a:pPr lvl="0" algn="just"/>
            <a:endParaRPr lang="es-EC" sz="2400" dirty="0" smtClean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665665"/>
              </p:ext>
            </p:extLst>
          </p:nvPr>
        </p:nvGraphicFramePr>
        <p:xfrm>
          <a:off x="1331640" y="3212976"/>
          <a:ext cx="6264696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6199"/>
                <a:gridCol w="1951788"/>
                <a:gridCol w="1518737"/>
                <a:gridCol w="1517972"/>
              </a:tblGrid>
              <a:tr h="168072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Estadísticamente significante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4082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Designación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Factores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Cóncava / %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Convexa/ %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8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Velocidad de corte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/ 33,05%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8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Avance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8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Trayectoria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/ 32,58%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/ 51,79%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82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Profundidad de corte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C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EC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120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16632"/>
            <a:ext cx="8784976" cy="6741368"/>
          </a:xfrm>
        </p:spPr>
        <p:txBody>
          <a:bodyPr>
            <a:noAutofit/>
          </a:bodyPr>
          <a:lstStyle/>
          <a:p>
            <a:pPr lvl="0" algn="just"/>
            <a:r>
              <a:rPr lang="es-EC" sz="2600" dirty="0"/>
              <a:t>Después de considerar las tablas de resultados </a:t>
            </a:r>
            <a:r>
              <a:rPr lang="es-EC" sz="2600" dirty="0" err="1"/>
              <a:t>anova</a:t>
            </a:r>
            <a:r>
              <a:rPr lang="es-EC" sz="2600" dirty="0"/>
              <a:t> y las gráficas de los efectos principales para las superficies cóncavas y convexas, la rugosidad mínima puede ser encontrada con los valores de los </a:t>
            </a:r>
            <a:r>
              <a:rPr lang="es-EC" sz="2600" dirty="0" smtClean="0"/>
              <a:t>factores.</a:t>
            </a:r>
          </a:p>
          <a:p>
            <a:pPr algn="just"/>
            <a:endParaRPr lang="es-EC" sz="2800" dirty="0" smtClean="0"/>
          </a:p>
          <a:p>
            <a:pPr algn="just"/>
            <a:endParaRPr lang="es-EC" sz="2800" dirty="0"/>
          </a:p>
          <a:p>
            <a:pPr algn="just"/>
            <a:endParaRPr lang="es-EC" sz="2800" dirty="0" smtClean="0"/>
          </a:p>
          <a:p>
            <a:pPr marL="0" indent="0" algn="just">
              <a:buNone/>
            </a:pPr>
            <a:endParaRPr lang="es-EC" sz="2800" dirty="0"/>
          </a:p>
          <a:p>
            <a:pPr algn="just"/>
            <a:r>
              <a:rPr lang="es-EC" sz="2800" dirty="0" smtClean="0"/>
              <a:t>La </a:t>
            </a:r>
            <a:r>
              <a:rPr lang="es-EC" sz="2800" dirty="0"/>
              <a:t>validación del método de optimización del experimento, proporciona un promedio de rugosidad </a:t>
            </a:r>
            <a:r>
              <a:rPr lang="es-EC" sz="2800" dirty="0" smtClean="0"/>
              <a:t>.</a:t>
            </a:r>
            <a:endParaRPr lang="es-EC" sz="2800" dirty="0"/>
          </a:p>
          <a:p>
            <a:pPr lvl="0" algn="just"/>
            <a:endParaRPr lang="es-EC" sz="2600" dirty="0"/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8254853"/>
              </p:ext>
            </p:extLst>
          </p:nvPr>
        </p:nvGraphicFramePr>
        <p:xfrm>
          <a:off x="1547664" y="1988840"/>
          <a:ext cx="6192688" cy="172819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480750"/>
                <a:gridCol w="1782465"/>
                <a:gridCol w="1929473"/>
              </a:tblGrid>
              <a:tr h="28803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PARÁMETROS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Superficie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803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Cóncava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Convexa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Velocidad de corte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50 (m/min)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60 (m/min)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Avance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586(mm/min)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367 (mm/min)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Trayectoria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Una vía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Una vía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Porfundidad de corte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0,7 (mm)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0,2 (mm)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420801"/>
              </p:ext>
            </p:extLst>
          </p:nvPr>
        </p:nvGraphicFramePr>
        <p:xfrm>
          <a:off x="683568" y="5085184"/>
          <a:ext cx="7920881" cy="1224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4780"/>
                <a:gridCol w="2258270"/>
                <a:gridCol w="1784034"/>
                <a:gridCol w="1880009"/>
                <a:gridCol w="863788"/>
              </a:tblGrid>
              <a:tr h="597495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Superficie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Valor esperado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Prueba con valores óptimos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Mejor resultado pruebas iniciales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% mejora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5180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Cóncava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0,353 µm  ±0,193  µm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0,230 µm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0,247 µm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6,80%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461"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>
                          <a:effectLst/>
                        </a:rPr>
                        <a:t>Convexa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0,208 µm ± 0,126 µm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>
                          <a:effectLst/>
                        </a:rPr>
                        <a:t>0,242 µm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800" u="none" strike="noStrike" dirty="0">
                          <a:effectLst/>
                        </a:rPr>
                        <a:t>0,266 µm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800" u="none" strike="noStrike" dirty="0">
                          <a:effectLst/>
                        </a:rPr>
                        <a:t>9,10%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942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652934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RECOMENDACIONES Y AGRADECIMIENTOS</a:t>
            </a:r>
            <a:endParaRPr lang="es-EC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0" y="908720"/>
            <a:ext cx="9036496" cy="5760640"/>
          </a:xfrm>
        </p:spPr>
        <p:txBody>
          <a:bodyPr>
            <a:normAutofit/>
          </a:bodyPr>
          <a:lstStyle/>
          <a:p>
            <a:pPr lvl="0" algn="just"/>
            <a:r>
              <a:rPr lang="es-EC" dirty="0" smtClean="0"/>
              <a:t>Un </a:t>
            </a:r>
            <a:r>
              <a:rPr lang="es-EC" dirty="0" smtClean="0"/>
              <a:t>estudio, </a:t>
            </a:r>
            <a:r>
              <a:rPr lang="es-EC" dirty="0"/>
              <a:t>realizado en una máquina de 5 ejes, se obtuvo un resultado promedio de rugosidad </a:t>
            </a:r>
            <a:r>
              <a:rPr lang="es-EC" b="1" dirty="0"/>
              <a:t>0.210 µm</a:t>
            </a:r>
            <a:r>
              <a:rPr lang="es-EC" dirty="0"/>
              <a:t> para superficie cóncava y </a:t>
            </a:r>
            <a:r>
              <a:rPr lang="es-EC" b="1" dirty="0"/>
              <a:t>0.185 µm </a:t>
            </a:r>
            <a:r>
              <a:rPr lang="es-EC" dirty="0"/>
              <a:t>para la superficie convexa, en el proceso de optimización</a:t>
            </a:r>
            <a:r>
              <a:rPr lang="es-EC" dirty="0" smtClean="0"/>
              <a:t>.</a:t>
            </a:r>
          </a:p>
          <a:p>
            <a:pPr lvl="0" algn="just"/>
            <a:endParaRPr lang="es-EC" dirty="0"/>
          </a:p>
          <a:p>
            <a:pPr lvl="0" algn="just"/>
            <a:r>
              <a:rPr lang="es-EC" dirty="0"/>
              <a:t>Realizar un análisis del aumento de la velocidad de corte en función del diámetro de la herramienta, más no del diámetro efectivo, para analizar las diferencias y efectos que con llevan  la elección de velocidades de corte y avance diferentes a las recomendadas. </a:t>
            </a:r>
          </a:p>
        </p:txBody>
      </p:sp>
    </p:spTree>
    <p:extLst>
      <p:ext uri="{BB962C8B-B14F-4D97-AF65-F5344CB8AC3E}">
        <p14:creationId xmlns:p14="http://schemas.microsoft.com/office/powerpoint/2010/main" val="341882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5832648"/>
          </a:xfrm>
        </p:spPr>
        <p:txBody>
          <a:bodyPr>
            <a:normAutofit/>
          </a:bodyPr>
          <a:lstStyle/>
          <a:p>
            <a:pPr lvl="0" algn="just"/>
            <a:r>
              <a:rPr lang="es-EC" dirty="0"/>
              <a:t>Diseñar otro experimento adicionando el factor de profundidad radial, con tres niveles, ya que este parámetro genera un </a:t>
            </a:r>
            <a:r>
              <a:rPr lang="es-EC" dirty="0" err="1"/>
              <a:t>scallop</a:t>
            </a:r>
            <a:r>
              <a:rPr lang="es-EC" dirty="0"/>
              <a:t> o altura de vértice en cada pasada, y esto puede influir en el resultado de la rugosidad superficial.</a:t>
            </a:r>
          </a:p>
          <a:p>
            <a:pPr lvl="0" algn="just"/>
            <a:endParaRPr lang="es-EC" dirty="0" smtClean="0"/>
          </a:p>
          <a:p>
            <a:pPr lvl="0" algn="just"/>
            <a:r>
              <a:rPr lang="es-EC" dirty="0" smtClean="0"/>
              <a:t>Analizar </a:t>
            </a:r>
            <a:r>
              <a:rPr lang="es-EC" dirty="0"/>
              <a:t>la eficiencia del refrigerante para la optimización del mecanizado en las probetas, haciendo pruebas sin refrigerante . 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0225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230956847"/>
              </p:ext>
            </p:extLst>
          </p:nvPr>
        </p:nvGraphicFramePr>
        <p:xfrm>
          <a:off x="395536" y="1052736"/>
          <a:ext cx="8496944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342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34207" y="116632"/>
            <a:ext cx="5030081" cy="504056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s-EC" sz="3200" dirty="0">
                <a:latin typeface="+mj-lt"/>
              </a:rPr>
              <a:t>JUSTIFICACIÓN E </a:t>
            </a:r>
            <a:r>
              <a:rPr lang="es-EC" sz="3200" dirty="0" smtClean="0">
                <a:latin typeface="+mj-lt"/>
              </a:rPr>
              <a:t>IMPORTANCIA</a:t>
            </a:r>
            <a:endParaRPr lang="es-EC" sz="3200" dirty="0">
              <a:latin typeface="+mj-lt"/>
            </a:endParaRPr>
          </a:p>
        </p:txBody>
      </p:sp>
      <p:pic>
        <p:nvPicPr>
          <p:cNvPr id="3074" name="Picture 2" descr="https://scontent.fuio1-1.fna.fbcdn.net/v/t34.0-12/13552638_10210080168267588_1040873665_n.jpg?oh=3dd293df8f1b42649fba3c3953e17c94&amp;oe=57E3FBF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6" y="764704"/>
            <a:ext cx="1253418" cy="22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.fuio1-1.fna.fbcdn.net/v/t34.0-12/13565433_10210080166827552_796477756_n.jpg?oh=df9b152ea1ad6b6c9799a64ba570d6e2&amp;oe=57E5124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8" t="17091" r="16100" b="4806"/>
          <a:stretch/>
        </p:blipFill>
        <p:spPr bwMode="auto">
          <a:xfrm>
            <a:off x="7740353" y="4293096"/>
            <a:ext cx="122413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:\leonardo\leon\NUCIM\Trabajos\Prótesis\20160617_125213_HD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8" t="6015" r="36385" b="55113"/>
          <a:stretch/>
        </p:blipFill>
        <p:spPr bwMode="auto">
          <a:xfrm>
            <a:off x="7425543" y="908720"/>
            <a:ext cx="1621498" cy="13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59945728"/>
              </p:ext>
            </p:extLst>
          </p:nvPr>
        </p:nvGraphicFramePr>
        <p:xfrm>
          <a:off x="251520" y="771322"/>
          <a:ext cx="8352928" cy="5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01" t="10454" r="15980" b="20302"/>
          <a:stretch/>
        </p:blipFill>
        <p:spPr bwMode="auto">
          <a:xfrm>
            <a:off x="3491880" y="2993004"/>
            <a:ext cx="1761619" cy="154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Resultado de image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5005804"/>
            <a:ext cx="1547664" cy="16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0" y="202630"/>
            <a:ext cx="6756838" cy="49006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C" sz="2400" dirty="0" smtClean="0"/>
              <a:t>PROPIEDADES Y CARACTERÍSTICAS DEL ALUMINIO 7075</a:t>
            </a:r>
            <a:endParaRPr lang="es-EC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480090"/>
              </p:ext>
            </p:extLst>
          </p:nvPr>
        </p:nvGraphicFramePr>
        <p:xfrm>
          <a:off x="2909582" y="4679354"/>
          <a:ext cx="6054906" cy="1990006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2960175"/>
                <a:gridCol w="1210981"/>
                <a:gridCol w="941875"/>
                <a:gridCol w="941875"/>
              </a:tblGrid>
              <a:tr h="30685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CARACTERÍSTICAS </a:t>
                      </a:r>
                      <a:r>
                        <a:rPr lang="es-EC" sz="1800" dirty="0" smtClean="0">
                          <a:effectLst/>
                        </a:rPr>
                        <a:t>MECÁNICAS ALUMINO 7075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1018</a:t>
                      </a:r>
                      <a:endParaRPr lang="es-EC" sz="1800" b="1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b"/>
                </a:tc>
              </a:tr>
              <a:tr h="365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Resistencia última de tensión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 smtClean="0">
                          <a:effectLst/>
                        </a:rPr>
                        <a:t>Mpa</a:t>
                      </a:r>
                      <a:r>
                        <a:rPr lang="es-EC" sz="1800" dirty="0" smtClean="0">
                          <a:effectLst/>
                        </a:rPr>
                        <a:t>/</a:t>
                      </a:r>
                      <a:r>
                        <a:rPr lang="es-EC" sz="1800" dirty="0" err="1" smtClean="0">
                          <a:effectLst/>
                        </a:rPr>
                        <a:t>Ksi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570/82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400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</a:tr>
              <a:tr h="306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Límite de elasticidad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 smtClean="0">
                          <a:effectLst/>
                        </a:rPr>
                        <a:t>Mpa</a:t>
                      </a:r>
                      <a:r>
                        <a:rPr lang="es-EC" sz="1800" dirty="0" smtClean="0">
                          <a:effectLst/>
                        </a:rPr>
                        <a:t>/</a:t>
                      </a:r>
                      <a:r>
                        <a:rPr lang="es-EC" sz="1800" dirty="0" err="1" smtClean="0">
                          <a:effectLst/>
                        </a:rPr>
                        <a:t>Ksi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505/73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220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</a:tr>
              <a:tr h="3043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Dureza 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 </a:t>
                      </a:r>
                      <a:r>
                        <a:rPr lang="es-EC" sz="1800" dirty="0" smtClean="0">
                          <a:effectLst/>
                        </a:rPr>
                        <a:t>HB (</a:t>
                      </a:r>
                      <a:r>
                        <a:rPr lang="es-EC" sz="1800" dirty="0" err="1" smtClean="0">
                          <a:effectLst/>
                        </a:rPr>
                        <a:t>Brinell</a:t>
                      </a:r>
                      <a:r>
                        <a:rPr lang="es-EC" sz="1800" dirty="0" smtClean="0">
                          <a:effectLst/>
                        </a:rPr>
                        <a:t>)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78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116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</a:tr>
              <a:tr h="4000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Resistencia última a la fractura</a:t>
                      </a:r>
                      <a:endParaRPr lang="es-EC" sz="18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 smtClean="0">
                          <a:effectLst/>
                        </a:rPr>
                        <a:t>Mpa</a:t>
                      </a:r>
                      <a:r>
                        <a:rPr lang="es-EC" sz="1800" dirty="0" smtClean="0">
                          <a:effectLst/>
                        </a:rPr>
                        <a:t>/</a:t>
                      </a:r>
                      <a:r>
                        <a:rPr lang="es-EC" sz="1800" dirty="0" err="1" smtClean="0">
                          <a:effectLst/>
                        </a:rPr>
                        <a:t>Ksi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330/48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</a:tr>
              <a:tr h="3068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Módulo de elasticidad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GPa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10.4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827584" y="1772816"/>
            <a:ext cx="1296144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Apariencia</a:t>
            </a:r>
            <a:endParaRPr lang="es-EC" dirty="0"/>
          </a:p>
        </p:txBody>
      </p:sp>
      <p:sp>
        <p:nvSpPr>
          <p:cNvPr id="7" name="6 Rectángulo redondeado"/>
          <p:cNvSpPr/>
          <p:nvPr/>
        </p:nvSpPr>
        <p:spPr>
          <a:xfrm>
            <a:off x="935596" y="2420887"/>
            <a:ext cx="1044116" cy="3692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Peso</a:t>
            </a:r>
            <a:endParaRPr lang="es-EC" dirty="0"/>
          </a:p>
        </p:txBody>
      </p:sp>
      <p:sp>
        <p:nvSpPr>
          <p:cNvPr id="8" name="7 Rectángulo redondeado"/>
          <p:cNvSpPr/>
          <p:nvPr/>
        </p:nvSpPr>
        <p:spPr>
          <a:xfrm>
            <a:off x="422891" y="2924944"/>
            <a:ext cx="2088232" cy="43204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Maquinabilidad</a:t>
            </a:r>
            <a:endParaRPr lang="es-EC" dirty="0"/>
          </a:p>
        </p:txBody>
      </p:sp>
      <p:sp>
        <p:nvSpPr>
          <p:cNvPr id="9" name="8 Rectángulo redondeado"/>
          <p:cNvSpPr/>
          <p:nvPr/>
        </p:nvSpPr>
        <p:spPr>
          <a:xfrm>
            <a:off x="427661" y="3573016"/>
            <a:ext cx="2088232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Propiedades físicas, mecánicas</a:t>
            </a:r>
            <a:endParaRPr lang="es-EC" dirty="0"/>
          </a:p>
        </p:txBody>
      </p:sp>
      <p:pic>
        <p:nvPicPr>
          <p:cNvPr id="10" name="9 Imagen" descr="D:\Leonardo\Downloads\14274541_1241925525838208_987786240_o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22"/>
          <a:stretch/>
        </p:blipFill>
        <p:spPr bwMode="auto">
          <a:xfrm>
            <a:off x="371882" y="4365104"/>
            <a:ext cx="2327910" cy="23279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10 Rectángulo redondeado"/>
          <p:cNvSpPr/>
          <p:nvPr/>
        </p:nvSpPr>
        <p:spPr>
          <a:xfrm>
            <a:off x="427662" y="1268760"/>
            <a:ext cx="2337904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Costo. 1,25$/2,38$</a:t>
            </a:r>
            <a:endParaRPr lang="es-EC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98054"/>
            <a:ext cx="48768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5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59832" y="125760"/>
            <a:ext cx="3610744" cy="710952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C" sz="3600" b="1" dirty="0" smtClean="0"/>
              <a:t>MECANIZADO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268760"/>
            <a:ext cx="4968552" cy="14401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C" dirty="0"/>
              <a:t>El mecanizado es </a:t>
            </a:r>
            <a:r>
              <a:rPr lang="es-EC" dirty="0" smtClean="0"/>
              <a:t>una </a:t>
            </a:r>
            <a:r>
              <a:rPr lang="es-EC" dirty="0"/>
              <a:t>gran colección de procesos de manufactura designados a la remoción de </a:t>
            </a:r>
            <a:r>
              <a:rPr lang="es-EC" dirty="0" smtClean="0"/>
              <a:t>material. </a:t>
            </a:r>
            <a:endParaRPr lang="es-EC" dirty="0"/>
          </a:p>
        </p:txBody>
      </p:sp>
      <p:pic>
        <p:nvPicPr>
          <p:cNvPr id="4098" name="Picture 2" descr="H:\leonardo\leon\NUCIM\Trabajos\Prótesis\20160622_171735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3" t="10000" r="22931" b="7854"/>
          <a:stretch/>
        </p:blipFill>
        <p:spPr bwMode="auto">
          <a:xfrm rot="5400000">
            <a:off x="5020807" y="1717567"/>
            <a:ext cx="4579906" cy="31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1507681" y="4429794"/>
            <a:ext cx="3255732" cy="1124744"/>
            <a:chOff x="2381742" y="2393354"/>
            <a:chExt cx="4209739" cy="1639094"/>
          </a:xfrm>
        </p:grpSpPr>
        <p:sp>
          <p:nvSpPr>
            <p:cNvPr id="11" name="10 Cheurón"/>
            <p:cNvSpPr/>
            <p:nvPr/>
          </p:nvSpPr>
          <p:spPr>
            <a:xfrm>
              <a:off x="2381742" y="2393354"/>
              <a:ext cx="4209739" cy="1639094"/>
            </a:xfrm>
            <a:prstGeom prst="chevr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12" name="Cheurón 4"/>
            <p:cNvSpPr/>
            <p:nvPr/>
          </p:nvSpPr>
          <p:spPr>
            <a:xfrm>
              <a:off x="3201289" y="2393354"/>
              <a:ext cx="2570645" cy="1639094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800" kern="1200" dirty="0" smtClean="0"/>
                <a:t>Diseño  necesitado , especificaciones.</a:t>
              </a:r>
              <a:endParaRPr lang="es-EC" sz="1800" kern="1200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185641" y="3068960"/>
            <a:ext cx="2644079" cy="1045367"/>
            <a:chOff x="7180" y="0"/>
            <a:chExt cx="6584301" cy="1045367"/>
          </a:xfrm>
        </p:grpSpPr>
        <p:sp>
          <p:nvSpPr>
            <p:cNvPr id="14" name="13 Cheurón"/>
            <p:cNvSpPr/>
            <p:nvPr/>
          </p:nvSpPr>
          <p:spPr>
            <a:xfrm>
              <a:off x="7180" y="0"/>
              <a:ext cx="6584301" cy="1045367"/>
            </a:xfrm>
            <a:prstGeom prst="chevron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</p:sp>
        <p:sp>
          <p:nvSpPr>
            <p:cNvPr id="15" name="Cheurón 4"/>
            <p:cNvSpPr/>
            <p:nvPr/>
          </p:nvSpPr>
          <p:spPr>
            <a:xfrm>
              <a:off x="529864" y="0"/>
              <a:ext cx="5538934" cy="1045367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80010" tIns="26670" rIns="26670" bIns="2667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400" kern="1200" dirty="0" smtClean="0"/>
                <a:t>Mecanizado</a:t>
              </a:r>
              <a:endParaRPr lang="es-EC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46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7648</TotalTime>
  <Words>3325</Words>
  <Application>Microsoft Office PowerPoint</Application>
  <PresentationFormat>Presentación en pantalla (4:3)</PresentationFormat>
  <Paragraphs>1677</Paragraphs>
  <Slides>54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Tema de Office</vt:lpstr>
      <vt:lpstr>RELACIÓN ENTRE PARÁMETROS DE CORTE Y RUGOSIDAD EN OPERACIONES DE ACABADO PARA SUPERFICIES CÓNCAVAS Y CONVEXAS PARA ALUMINIO EN-AW-7075 APLICANDO LA METODOLOGÍA TAGUCHI</vt:lpstr>
      <vt:lpstr>ESQUEMA</vt:lpstr>
      <vt:lpstr>INTRODUCCIÓN</vt:lpstr>
      <vt:lpstr>Presentación de PowerPoint</vt:lpstr>
      <vt:lpstr>OBJETIVOS</vt:lpstr>
      <vt:lpstr>Presentación de PowerPoint</vt:lpstr>
      <vt:lpstr>JUSTIFICACIÓN E IMPORTANCIA</vt:lpstr>
      <vt:lpstr>PROPIEDADES Y CARACTERÍSTICAS DEL ALUMINIO 7075</vt:lpstr>
      <vt:lpstr>MECANIZADO</vt:lpstr>
      <vt:lpstr>FRESADO</vt:lpstr>
      <vt:lpstr>MECANIZADO DEL ALUMINIO Y SUS ALEACIONES</vt:lpstr>
      <vt:lpstr>PROFUNDIDAD DE CORTE</vt:lpstr>
      <vt:lpstr>FRESADO RADIAL</vt:lpstr>
      <vt:lpstr>Altura de vértice(scallop) y picado(paso). </vt:lpstr>
      <vt:lpstr>FRESA NO INCLINADA FRENTE A FRESA INCLINADA</vt:lpstr>
      <vt:lpstr>SUPERFICIES LIBRES O CURVAS</vt:lpstr>
      <vt:lpstr>MECANIZADO DE SUPERFICIES CÓNCAVAS Y CONVEXAS</vt:lpstr>
      <vt:lpstr>TRAYECTORIA DE MECANIZADO</vt:lpstr>
      <vt:lpstr>ACABADO SUPERFICIAL</vt:lpstr>
      <vt:lpstr>Presentación de PowerPoint</vt:lpstr>
      <vt:lpstr>Rugosidad superficial producida por diferentes métodos de producción. </vt:lpstr>
      <vt:lpstr>MÉTODO TAGUCHI</vt:lpstr>
      <vt:lpstr>Presentación de PowerPoint</vt:lpstr>
      <vt:lpstr>METROLOGÍA</vt:lpstr>
      <vt:lpstr>MATERIALES MÁQUINAS HERRAMIENTAS Y PARÁMETROS</vt:lpstr>
      <vt:lpstr>HERRAMIENTA DE CORTE</vt:lpstr>
      <vt:lpstr>FLUIDO DE CORTE</vt:lpstr>
      <vt:lpstr>MAQUINARIA</vt:lpstr>
      <vt:lpstr>RUGOSÍMETRO TAYLOR SURF 5</vt:lpstr>
      <vt:lpstr>FACTORES Y NIVELES PARA LA APLICACIÓN DEL MÉTODO TAGUCHI</vt:lpstr>
      <vt:lpstr>EJEMPLO DE CÁLCULO</vt:lpstr>
      <vt:lpstr>Presentación de PowerPoint</vt:lpstr>
      <vt:lpstr>Presentación de PowerPoint</vt:lpstr>
      <vt:lpstr>APLICACIÓN DEL MÉTODO TAGUCHI</vt:lpstr>
      <vt:lpstr>Presentación de PowerPoint</vt:lpstr>
      <vt:lpstr>Combinación de niveles y factores para la superficie cóncava y convexa.</vt:lpstr>
      <vt:lpstr>DISEÑO Y MAQUINADO DE PROBETAS</vt:lpstr>
      <vt:lpstr>SIEMENS NX</vt:lpstr>
      <vt:lpstr>MAQUINADO DE LAS PROBETAS</vt:lpstr>
      <vt:lpstr>MEDICIÓN DE LA RUGOSIDAD</vt:lpstr>
      <vt:lpstr>DATOS EXPERIMENTALES PARA SUPERFICIES CÓNCAVAS</vt:lpstr>
      <vt:lpstr>DATOS EXPERIMENTALES PARA SUPERFICIES CONVEXAS.</vt:lpstr>
      <vt:lpstr>ANOVA</vt:lpstr>
      <vt:lpstr>PRUEBA DE HIPÓTESIS</vt:lpstr>
      <vt:lpstr>PRUEBA DE HIPÓTESIS PARA LA SUPERFICIE CÓNCAVA</vt:lpstr>
      <vt:lpstr>Es útil para comparar varianzas de dos distribuciones</vt:lpstr>
      <vt:lpstr>Predicción de la rugosidad óptima superficie convexa.</vt:lpstr>
      <vt:lpstr>Predicción de la rugosidad óptima superficie convexa.</vt:lpstr>
      <vt:lpstr>OPTIMIZACIÓN</vt:lpstr>
      <vt:lpstr>VALIDACIÓN</vt:lpstr>
      <vt:lpstr>CONCLUSIONES</vt:lpstr>
      <vt:lpstr>Presentación de PowerPoint</vt:lpstr>
      <vt:lpstr>RECOMENDACIONES Y AGRADECIMIENTOS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RELACIÓN ENTRE PARÁMETROS DE CORTE Y RUGOSIDAD EN OPERACIONES DE ACABADO PARA SUPERFICIES CÓNCAVAS Y CONVEXAS PARA ALUMINIO EN-AW-7075 APLICANDO LA METODOLOGÍA TAGUCHI</dc:title>
  <dc:creator>Leonardo</dc:creator>
  <cp:lastModifiedBy>Leonardo</cp:lastModifiedBy>
  <cp:revision>210</cp:revision>
  <dcterms:created xsi:type="dcterms:W3CDTF">2016-09-04T23:49:04Z</dcterms:created>
  <dcterms:modified xsi:type="dcterms:W3CDTF">2016-09-28T06:04:28Z</dcterms:modified>
</cp:coreProperties>
</file>