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7" r:id="rId4"/>
    <p:sldId id="275" r:id="rId5"/>
    <p:sldId id="258" r:id="rId6"/>
    <p:sldId id="259" r:id="rId7"/>
    <p:sldId id="268" r:id="rId8"/>
    <p:sldId id="261" r:id="rId9"/>
    <p:sldId id="276" r:id="rId10"/>
    <p:sldId id="278" r:id="rId11"/>
    <p:sldId id="277" r:id="rId12"/>
    <p:sldId id="279" r:id="rId13"/>
    <p:sldId id="266" r:id="rId14"/>
    <p:sldId id="262" r:id="rId15"/>
    <p:sldId id="267" r:id="rId16"/>
    <p:sldId id="263" r:id="rId17"/>
    <p:sldId id="264" r:id="rId18"/>
    <p:sldId id="265" r:id="rId19"/>
    <p:sldId id="269" r:id="rId20"/>
    <p:sldId id="270" r:id="rId21"/>
    <p:sldId id="274" r:id="rId22"/>
    <p:sldId id="28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9343D-5485-4132-940E-22D41ECE76D6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28D8BC-AC21-43E5-A468-DF24B1E61BC8}">
      <dgm:prSet phldrT="[Texto]"/>
      <dgm:spPr/>
      <dgm:t>
        <a:bodyPr/>
        <a:lstStyle/>
        <a:p>
          <a:r>
            <a:rPr lang="es-ES" dirty="0"/>
            <a:t>Sistema financiero formal</a:t>
          </a:r>
        </a:p>
      </dgm:t>
    </dgm:pt>
    <dgm:pt modelId="{DA0C1173-06C3-4D94-99FC-501C6A16DA74}" type="parTrans" cxnId="{E8C2DAAB-BC4E-4117-8452-87CAC32D74CB}">
      <dgm:prSet/>
      <dgm:spPr/>
      <dgm:t>
        <a:bodyPr/>
        <a:lstStyle/>
        <a:p>
          <a:endParaRPr lang="es-ES"/>
        </a:p>
      </dgm:t>
    </dgm:pt>
    <dgm:pt modelId="{E64672A3-95CB-425C-AAEF-A8AD08DD2F34}" type="sibTrans" cxnId="{E8C2DAAB-BC4E-4117-8452-87CAC32D74CB}">
      <dgm:prSet/>
      <dgm:spPr/>
      <dgm:t>
        <a:bodyPr/>
        <a:lstStyle/>
        <a:p>
          <a:endParaRPr lang="es-ES"/>
        </a:p>
      </dgm:t>
    </dgm:pt>
    <dgm:pt modelId="{5D410183-3592-4740-B27B-C41E16886C19}">
      <dgm:prSet phldrT="[Texto]"/>
      <dgm:spPr/>
      <dgm:t>
        <a:bodyPr/>
        <a:lstStyle/>
        <a:p>
          <a:pPr algn="l"/>
          <a:r>
            <a:rPr lang="es-ES" dirty="0"/>
            <a:t>Alternativa de apoyo</a:t>
          </a:r>
        </a:p>
      </dgm:t>
    </dgm:pt>
    <dgm:pt modelId="{A7EF329A-D459-4D01-8B98-67C828347FA6}" type="parTrans" cxnId="{14E097EE-D875-4A6B-9E5D-5DEFF144DA58}">
      <dgm:prSet/>
      <dgm:spPr/>
      <dgm:t>
        <a:bodyPr/>
        <a:lstStyle/>
        <a:p>
          <a:endParaRPr lang="es-ES"/>
        </a:p>
      </dgm:t>
    </dgm:pt>
    <dgm:pt modelId="{FFC32F28-F91C-40D2-9ED4-0C4A4A01AD76}" type="sibTrans" cxnId="{14E097EE-D875-4A6B-9E5D-5DEFF144DA58}">
      <dgm:prSet/>
      <dgm:spPr/>
      <dgm:t>
        <a:bodyPr/>
        <a:lstStyle/>
        <a:p>
          <a:endParaRPr lang="es-ES"/>
        </a:p>
      </dgm:t>
    </dgm:pt>
    <dgm:pt modelId="{45B90E2D-2C7F-4CCE-AA47-2498CEB64ADE}">
      <dgm:prSet phldrT="[Texto]"/>
      <dgm:spPr/>
      <dgm:t>
        <a:bodyPr/>
        <a:lstStyle/>
        <a:p>
          <a:r>
            <a:rPr lang="es-ES" dirty="0"/>
            <a:t>Micro finanzas</a:t>
          </a:r>
        </a:p>
      </dgm:t>
    </dgm:pt>
    <dgm:pt modelId="{0CDCDEAF-FE54-42F9-ACBB-46D9012D89C3}" type="parTrans" cxnId="{BD612EA3-7972-4625-A0BA-284BCA0972B3}">
      <dgm:prSet/>
      <dgm:spPr/>
      <dgm:t>
        <a:bodyPr/>
        <a:lstStyle/>
        <a:p>
          <a:endParaRPr lang="es-ES"/>
        </a:p>
      </dgm:t>
    </dgm:pt>
    <dgm:pt modelId="{7F825F17-0583-451D-9E87-5443274D2461}" type="sibTrans" cxnId="{BD612EA3-7972-4625-A0BA-284BCA0972B3}">
      <dgm:prSet/>
      <dgm:spPr/>
      <dgm:t>
        <a:bodyPr/>
        <a:lstStyle/>
        <a:p>
          <a:endParaRPr lang="es-ES"/>
        </a:p>
      </dgm:t>
    </dgm:pt>
    <dgm:pt modelId="{D95DA3C3-182A-4284-A689-D83537E4E7B4}">
      <dgm:prSet phldrT="[Texto]"/>
      <dgm:spPr/>
      <dgm:t>
        <a:bodyPr/>
        <a:lstStyle/>
        <a:p>
          <a:r>
            <a:rPr lang="es-ES" dirty="0"/>
            <a:t>Excluye a la población</a:t>
          </a:r>
        </a:p>
      </dgm:t>
    </dgm:pt>
    <dgm:pt modelId="{3742E2DB-4AA3-4F11-9003-0302910B4C17}" type="parTrans" cxnId="{94DD57E0-34CA-47FF-A854-5E23372BF4A7}">
      <dgm:prSet/>
      <dgm:spPr/>
      <dgm:t>
        <a:bodyPr/>
        <a:lstStyle/>
        <a:p>
          <a:endParaRPr lang="es-ES"/>
        </a:p>
      </dgm:t>
    </dgm:pt>
    <dgm:pt modelId="{1DE96229-57E8-463E-A334-4E1BE6DA2BBD}" type="sibTrans" cxnId="{94DD57E0-34CA-47FF-A854-5E23372BF4A7}">
      <dgm:prSet/>
      <dgm:spPr/>
      <dgm:t>
        <a:bodyPr/>
        <a:lstStyle/>
        <a:p>
          <a:endParaRPr lang="es-ES"/>
        </a:p>
      </dgm:t>
    </dgm:pt>
    <dgm:pt modelId="{D58A4CDA-743A-42AE-98F2-F6874A77AD70}">
      <dgm:prSet phldrT="[Texto]"/>
      <dgm:spPr/>
      <dgm:t>
        <a:bodyPr/>
        <a:lstStyle/>
        <a:p>
          <a:r>
            <a:rPr lang="es-ES" dirty="0"/>
            <a:t>Grupos monopólicos</a:t>
          </a:r>
        </a:p>
      </dgm:t>
    </dgm:pt>
    <dgm:pt modelId="{DDB6E6A1-955A-4992-98A8-8FD18D6AA94C}" type="parTrans" cxnId="{5E2B1E7F-6568-46A1-A562-058481AE7FBC}">
      <dgm:prSet/>
      <dgm:spPr/>
      <dgm:t>
        <a:bodyPr/>
        <a:lstStyle/>
        <a:p>
          <a:endParaRPr lang="es-ES"/>
        </a:p>
      </dgm:t>
    </dgm:pt>
    <dgm:pt modelId="{01AAA199-C752-45A3-96CF-F2EDA40E2523}" type="sibTrans" cxnId="{5E2B1E7F-6568-46A1-A562-058481AE7FBC}">
      <dgm:prSet/>
      <dgm:spPr/>
      <dgm:t>
        <a:bodyPr/>
        <a:lstStyle/>
        <a:p>
          <a:endParaRPr lang="es-ES"/>
        </a:p>
      </dgm:t>
    </dgm:pt>
    <dgm:pt modelId="{8D5F9EF1-E9BC-42F8-AE87-E35B371E0349}" type="pres">
      <dgm:prSet presAssocID="{DBE9343D-5485-4132-940E-22D41ECE76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55FA62-EBA5-4DE7-ABDD-A385FEF9D347}" type="pres">
      <dgm:prSet presAssocID="{3628D8BC-AC21-43E5-A468-DF24B1E61B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3474FF-6BAD-4A65-9461-A81C2D7B21A6}" type="pres">
      <dgm:prSet presAssocID="{E64672A3-95CB-425C-AAEF-A8AD08DD2F34}" presName="sibTrans" presStyleLbl="sibTrans2D1" presStyleIdx="0" presStyleCnt="4"/>
      <dgm:spPr/>
      <dgm:t>
        <a:bodyPr/>
        <a:lstStyle/>
        <a:p>
          <a:endParaRPr lang="es-EC"/>
        </a:p>
      </dgm:t>
    </dgm:pt>
    <dgm:pt modelId="{75B1761C-3C28-466F-B366-68030BCAF156}" type="pres">
      <dgm:prSet presAssocID="{E64672A3-95CB-425C-AAEF-A8AD08DD2F34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8E59B565-344A-4249-B897-9FB768CDDD9C}" type="pres">
      <dgm:prSet presAssocID="{D95DA3C3-182A-4284-A689-D83537E4E7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BC13E2-C36F-43FC-95FD-BF9369CEBBF3}" type="pres">
      <dgm:prSet presAssocID="{1DE96229-57E8-463E-A334-4E1BE6DA2BBD}" presName="sibTrans" presStyleLbl="sibTrans2D1" presStyleIdx="1" presStyleCnt="4"/>
      <dgm:spPr/>
      <dgm:t>
        <a:bodyPr/>
        <a:lstStyle/>
        <a:p>
          <a:endParaRPr lang="es-EC"/>
        </a:p>
      </dgm:t>
    </dgm:pt>
    <dgm:pt modelId="{691EE7A9-A6A2-4A28-8113-B356387C6DF9}" type="pres">
      <dgm:prSet presAssocID="{1DE96229-57E8-463E-A334-4E1BE6DA2BBD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1C3A0D4C-FC9E-4F32-B0CF-2873666B1DB4}" type="pres">
      <dgm:prSet presAssocID="{D58A4CDA-743A-42AE-98F2-F6874A77AD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F161A-96E3-49E0-AAE3-228FD4EBC6D8}" type="pres">
      <dgm:prSet presAssocID="{01AAA199-C752-45A3-96CF-F2EDA40E2523}" presName="sibTrans" presStyleLbl="sibTrans2D1" presStyleIdx="2" presStyleCnt="4"/>
      <dgm:spPr/>
      <dgm:t>
        <a:bodyPr/>
        <a:lstStyle/>
        <a:p>
          <a:endParaRPr lang="es-EC"/>
        </a:p>
      </dgm:t>
    </dgm:pt>
    <dgm:pt modelId="{755C819C-EB2E-4507-A56F-8D8939B92DEB}" type="pres">
      <dgm:prSet presAssocID="{01AAA199-C752-45A3-96CF-F2EDA40E2523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F2CD619-168C-40E8-A040-FFFD7AB1A801}" type="pres">
      <dgm:prSet presAssocID="{45B90E2D-2C7F-4CCE-AA47-2498CEB64A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3090B-4ED6-4814-ABC2-ED27EE907ED9}" type="pres">
      <dgm:prSet presAssocID="{7F825F17-0583-451D-9E87-5443274D2461}" presName="sibTrans" presStyleLbl="sibTrans2D1" presStyleIdx="3" presStyleCnt="4"/>
      <dgm:spPr/>
      <dgm:t>
        <a:bodyPr/>
        <a:lstStyle/>
        <a:p>
          <a:endParaRPr lang="es-EC"/>
        </a:p>
      </dgm:t>
    </dgm:pt>
    <dgm:pt modelId="{1EB8F7FD-3902-45C3-9EA5-499553FDB1A6}" type="pres">
      <dgm:prSet presAssocID="{7F825F17-0583-451D-9E87-5443274D2461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53ECF733-4A56-4DC4-B90B-878821AC61CC}" type="pres">
      <dgm:prSet presAssocID="{5D410183-3592-4740-B27B-C41E16886C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2B1E7F-6568-46A1-A562-058481AE7FBC}" srcId="{DBE9343D-5485-4132-940E-22D41ECE76D6}" destId="{D58A4CDA-743A-42AE-98F2-F6874A77AD70}" srcOrd="2" destOrd="0" parTransId="{DDB6E6A1-955A-4992-98A8-8FD18D6AA94C}" sibTransId="{01AAA199-C752-45A3-96CF-F2EDA40E2523}"/>
    <dgm:cxn modelId="{94DD57E0-34CA-47FF-A854-5E23372BF4A7}" srcId="{DBE9343D-5485-4132-940E-22D41ECE76D6}" destId="{D95DA3C3-182A-4284-A689-D83537E4E7B4}" srcOrd="1" destOrd="0" parTransId="{3742E2DB-4AA3-4F11-9003-0302910B4C17}" sibTransId="{1DE96229-57E8-463E-A334-4E1BE6DA2BBD}"/>
    <dgm:cxn modelId="{95CF8628-B3BE-4602-82B9-FF82AE418234}" type="presOf" srcId="{5D410183-3592-4740-B27B-C41E16886C19}" destId="{53ECF733-4A56-4DC4-B90B-878821AC61CC}" srcOrd="0" destOrd="0" presId="urn:microsoft.com/office/officeart/2005/8/layout/process5"/>
    <dgm:cxn modelId="{D55B3AB2-E37E-4982-B846-AF1C8F889567}" type="presOf" srcId="{7F825F17-0583-451D-9E87-5443274D2461}" destId="{1EB8F7FD-3902-45C3-9EA5-499553FDB1A6}" srcOrd="1" destOrd="0" presId="urn:microsoft.com/office/officeart/2005/8/layout/process5"/>
    <dgm:cxn modelId="{0B303713-ABCC-48AF-B620-2CFF656E24F2}" type="presOf" srcId="{D58A4CDA-743A-42AE-98F2-F6874A77AD70}" destId="{1C3A0D4C-FC9E-4F32-B0CF-2873666B1DB4}" srcOrd="0" destOrd="0" presId="urn:microsoft.com/office/officeart/2005/8/layout/process5"/>
    <dgm:cxn modelId="{6618CD1B-ED0F-45CE-A368-72ACFCE9F702}" type="presOf" srcId="{E64672A3-95CB-425C-AAEF-A8AD08DD2F34}" destId="{C63474FF-6BAD-4A65-9461-A81C2D7B21A6}" srcOrd="0" destOrd="0" presId="urn:microsoft.com/office/officeart/2005/8/layout/process5"/>
    <dgm:cxn modelId="{83E576D5-5F53-4A61-ACC6-8309B7049F29}" type="presOf" srcId="{DBE9343D-5485-4132-940E-22D41ECE76D6}" destId="{8D5F9EF1-E9BC-42F8-AE87-E35B371E0349}" srcOrd="0" destOrd="0" presId="urn:microsoft.com/office/officeart/2005/8/layout/process5"/>
    <dgm:cxn modelId="{D6769F72-4486-4AAC-A2AC-CC56844602F7}" type="presOf" srcId="{45B90E2D-2C7F-4CCE-AA47-2498CEB64ADE}" destId="{8F2CD619-168C-40E8-A040-FFFD7AB1A801}" srcOrd="0" destOrd="0" presId="urn:microsoft.com/office/officeart/2005/8/layout/process5"/>
    <dgm:cxn modelId="{EA94ABE0-20B3-4ED2-8282-F434AD200307}" type="presOf" srcId="{7F825F17-0583-451D-9E87-5443274D2461}" destId="{2D33090B-4ED6-4814-ABC2-ED27EE907ED9}" srcOrd="0" destOrd="0" presId="urn:microsoft.com/office/officeart/2005/8/layout/process5"/>
    <dgm:cxn modelId="{BD612EA3-7972-4625-A0BA-284BCA0972B3}" srcId="{DBE9343D-5485-4132-940E-22D41ECE76D6}" destId="{45B90E2D-2C7F-4CCE-AA47-2498CEB64ADE}" srcOrd="3" destOrd="0" parTransId="{0CDCDEAF-FE54-42F9-ACBB-46D9012D89C3}" sibTransId="{7F825F17-0583-451D-9E87-5443274D2461}"/>
    <dgm:cxn modelId="{14E097EE-D875-4A6B-9E5D-5DEFF144DA58}" srcId="{DBE9343D-5485-4132-940E-22D41ECE76D6}" destId="{5D410183-3592-4740-B27B-C41E16886C19}" srcOrd="4" destOrd="0" parTransId="{A7EF329A-D459-4D01-8B98-67C828347FA6}" sibTransId="{FFC32F28-F91C-40D2-9ED4-0C4A4A01AD76}"/>
    <dgm:cxn modelId="{F9EDF05C-BE6C-4F59-B787-86CBA14942E8}" type="presOf" srcId="{1DE96229-57E8-463E-A334-4E1BE6DA2BBD}" destId="{691EE7A9-A6A2-4A28-8113-B356387C6DF9}" srcOrd="1" destOrd="0" presId="urn:microsoft.com/office/officeart/2005/8/layout/process5"/>
    <dgm:cxn modelId="{AE128499-0F53-4A75-8DD3-1521C5C970E4}" type="presOf" srcId="{1DE96229-57E8-463E-A334-4E1BE6DA2BBD}" destId="{EFBC13E2-C36F-43FC-95FD-BF9369CEBBF3}" srcOrd="0" destOrd="0" presId="urn:microsoft.com/office/officeart/2005/8/layout/process5"/>
    <dgm:cxn modelId="{E8C2DAAB-BC4E-4117-8452-87CAC32D74CB}" srcId="{DBE9343D-5485-4132-940E-22D41ECE76D6}" destId="{3628D8BC-AC21-43E5-A468-DF24B1E61BC8}" srcOrd="0" destOrd="0" parTransId="{DA0C1173-06C3-4D94-99FC-501C6A16DA74}" sibTransId="{E64672A3-95CB-425C-AAEF-A8AD08DD2F34}"/>
    <dgm:cxn modelId="{37641A28-390B-4E76-B16A-7107B1E221A3}" type="presOf" srcId="{E64672A3-95CB-425C-AAEF-A8AD08DD2F34}" destId="{75B1761C-3C28-466F-B366-68030BCAF156}" srcOrd="1" destOrd="0" presId="urn:microsoft.com/office/officeart/2005/8/layout/process5"/>
    <dgm:cxn modelId="{F841E2BE-8DA1-44B1-A2E1-4B52AD14789E}" type="presOf" srcId="{3628D8BC-AC21-43E5-A468-DF24B1E61BC8}" destId="{5255FA62-EBA5-4DE7-ABDD-A385FEF9D347}" srcOrd="0" destOrd="0" presId="urn:microsoft.com/office/officeart/2005/8/layout/process5"/>
    <dgm:cxn modelId="{15BFA1EA-9DB9-41E8-BB6E-F1683359BF4D}" type="presOf" srcId="{D95DA3C3-182A-4284-A689-D83537E4E7B4}" destId="{8E59B565-344A-4249-B897-9FB768CDDD9C}" srcOrd="0" destOrd="0" presId="urn:microsoft.com/office/officeart/2005/8/layout/process5"/>
    <dgm:cxn modelId="{E926F455-22F8-40AE-9262-D5A81516902D}" type="presOf" srcId="{01AAA199-C752-45A3-96CF-F2EDA40E2523}" destId="{B83F161A-96E3-49E0-AAE3-228FD4EBC6D8}" srcOrd="0" destOrd="0" presId="urn:microsoft.com/office/officeart/2005/8/layout/process5"/>
    <dgm:cxn modelId="{1C251CD4-F492-4755-BB18-177CF95B7437}" type="presOf" srcId="{01AAA199-C752-45A3-96CF-F2EDA40E2523}" destId="{755C819C-EB2E-4507-A56F-8D8939B92DEB}" srcOrd="1" destOrd="0" presId="urn:microsoft.com/office/officeart/2005/8/layout/process5"/>
    <dgm:cxn modelId="{DF243EF2-5803-4EFB-98BA-8FF2ED054506}" type="presParOf" srcId="{8D5F9EF1-E9BC-42F8-AE87-E35B371E0349}" destId="{5255FA62-EBA5-4DE7-ABDD-A385FEF9D347}" srcOrd="0" destOrd="0" presId="urn:microsoft.com/office/officeart/2005/8/layout/process5"/>
    <dgm:cxn modelId="{2DC0DCE7-B7ED-45CE-976B-D7EE1225114D}" type="presParOf" srcId="{8D5F9EF1-E9BC-42F8-AE87-E35B371E0349}" destId="{C63474FF-6BAD-4A65-9461-A81C2D7B21A6}" srcOrd="1" destOrd="0" presId="urn:microsoft.com/office/officeart/2005/8/layout/process5"/>
    <dgm:cxn modelId="{E7A2CBE4-6CFB-4717-8CD1-DDFB82E7732B}" type="presParOf" srcId="{C63474FF-6BAD-4A65-9461-A81C2D7B21A6}" destId="{75B1761C-3C28-466F-B366-68030BCAF156}" srcOrd="0" destOrd="0" presId="urn:microsoft.com/office/officeart/2005/8/layout/process5"/>
    <dgm:cxn modelId="{24B78940-9FAF-410A-8226-30083E62946C}" type="presParOf" srcId="{8D5F9EF1-E9BC-42F8-AE87-E35B371E0349}" destId="{8E59B565-344A-4249-B897-9FB768CDDD9C}" srcOrd="2" destOrd="0" presId="urn:microsoft.com/office/officeart/2005/8/layout/process5"/>
    <dgm:cxn modelId="{9943F27F-EED8-426C-BA3A-CDBEE96B1F70}" type="presParOf" srcId="{8D5F9EF1-E9BC-42F8-AE87-E35B371E0349}" destId="{EFBC13E2-C36F-43FC-95FD-BF9369CEBBF3}" srcOrd="3" destOrd="0" presId="urn:microsoft.com/office/officeart/2005/8/layout/process5"/>
    <dgm:cxn modelId="{F18A84F0-4098-4A48-AE2A-3DA5321BADE8}" type="presParOf" srcId="{EFBC13E2-C36F-43FC-95FD-BF9369CEBBF3}" destId="{691EE7A9-A6A2-4A28-8113-B356387C6DF9}" srcOrd="0" destOrd="0" presId="urn:microsoft.com/office/officeart/2005/8/layout/process5"/>
    <dgm:cxn modelId="{D2C1CEC9-1621-4FAA-81EC-6496CCAEACE9}" type="presParOf" srcId="{8D5F9EF1-E9BC-42F8-AE87-E35B371E0349}" destId="{1C3A0D4C-FC9E-4F32-B0CF-2873666B1DB4}" srcOrd="4" destOrd="0" presId="urn:microsoft.com/office/officeart/2005/8/layout/process5"/>
    <dgm:cxn modelId="{8B3920D9-9766-44B8-B98B-5DD80EDAAB8B}" type="presParOf" srcId="{8D5F9EF1-E9BC-42F8-AE87-E35B371E0349}" destId="{B83F161A-96E3-49E0-AAE3-228FD4EBC6D8}" srcOrd="5" destOrd="0" presId="urn:microsoft.com/office/officeart/2005/8/layout/process5"/>
    <dgm:cxn modelId="{BC894B20-8761-4E3B-A6FD-E50A1F78352F}" type="presParOf" srcId="{B83F161A-96E3-49E0-AAE3-228FD4EBC6D8}" destId="{755C819C-EB2E-4507-A56F-8D8939B92DEB}" srcOrd="0" destOrd="0" presId="urn:microsoft.com/office/officeart/2005/8/layout/process5"/>
    <dgm:cxn modelId="{BF70B30F-CB80-4F87-ACA4-969FC4D75AB9}" type="presParOf" srcId="{8D5F9EF1-E9BC-42F8-AE87-E35B371E0349}" destId="{8F2CD619-168C-40E8-A040-FFFD7AB1A801}" srcOrd="6" destOrd="0" presId="urn:microsoft.com/office/officeart/2005/8/layout/process5"/>
    <dgm:cxn modelId="{C72B7ADF-611C-43ED-B089-D63CFECA13AF}" type="presParOf" srcId="{8D5F9EF1-E9BC-42F8-AE87-E35B371E0349}" destId="{2D33090B-4ED6-4814-ABC2-ED27EE907ED9}" srcOrd="7" destOrd="0" presId="urn:microsoft.com/office/officeart/2005/8/layout/process5"/>
    <dgm:cxn modelId="{F0A454AE-3FF2-480E-8807-CB10E4768DE5}" type="presParOf" srcId="{2D33090B-4ED6-4814-ABC2-ED27EE907ED9}" destId="{1EB8F7FD-3902-45C3-9EA5-499553FDB1A6}" srcOrd="0" destOrd="0" presId="urn:microsoft.com/office/officeart/2005/8/layout/process5"/>
    <dgm:cxn modelId="{D8C40488-7734-4926-A496-A7090F646A6D}" type="presParOf" srcId="{8D5F9EF1-E9BC-42F8-AE87-E35B371E0349}" destId="{53ECF733-4A56-4DC4-B90B-878821AC61C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4C6E3E-7626-4140-A7BB-4D530FFC3E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FBBE012-BE48-45D2-AA5D-A35E041C5999}">
      <dgm:prSet phldrT="[Texto]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s-ES" dirty="0"/>
            <a:t>Cuantitativo</a:t>
          </a:r>
        </a:p>
      </dgm:t>
    </dgm:pt>
    <dgm:pt modelId="{95490371-67A5-42C1-AE9C-7E3605A26717}" type="parTrans" cxnId="{9CC387CC-C51F-4E3A-A546-44EDB4D694DB}">
      <dgm:prSet/>
      <dgm:spPr/>
      <dgm:t>
        <a:bodyPr/>
        <a:lstStyle/>
        <a:p>
          <a:endParaRPr lang="es-ES"/>
        </a:p>
      </dgm:t>
    </dgm:pt>
    <dgm:pt modelId="{6EC78843-55DB-43CD-9032-79D5A9402EDF}" type="sibTrans" cxnId="{9CC387CC-C51F-4E3A-A546-44EDB4D694DB}">
      <dgm:prSet/>
      <dgm:spPr/>
      <dgm:t>
        <a:bodyPr/>
        <a:lstStyle/>
        <a:p>
          <a:endParaRPr lang="es-ES"/>
        </a:p>
      </dgm:t>
    </dgm:pt>
    <dgm:pt modelId="{B97BCE15-260A-4CD2-81D0-0FC65AB17CE7}">
      <dgm:prSet phldrT="[Texto]"/>
      <dgm:spPr>
        <a:solidFill>
          <a:schemeClr val="accent5">
            <a:lumMod val="75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s-ES" dirty="0"/>
            <a:t>Cualitativo</a:t>
          </a:r>
        </a:p>
      </dgm:t>
    </dgm:pt>
    <dgm:pt modelId="{667C507E-9F4F-46EF-AAED-0C009BA4489B}" type="parTrans" cxnId="{CFDAE8A3-F28D-44AF-8BF8-711DDB97F83A}">
      <dgm:prSet/>
      <dgm:spPr/>
      <dgm:t>
        <a:bodyPr/>
        <a:lstStyle/>
        <a:p>
          <a:endParaRPr lang="es-ES"/>
        </a:p>
      </dgm:t>
    </dgm:pt>
    <dgm:pt modelId="{D5DDE152-2092-415E-87AD-34BB1807A2B3}" type="sibTrans" cxnId="{CFDAE8A3-F28D-44AF-8BF8-711DDB97F83A}">
      <dgm:prSet/>
      <dgm:spPr/>
      <dgm:t>
        <a:bodyPr/>
        <a:lstStyle/>
        <a:p>
          <a:endParaRPr lang="es-ES"/>
        </a:p>
      </dgm:t>
    </dgm:pt>
    <dgm:pt modelId="{2C81A099-5AD1-4D25-BFD4-1B3398E18A7D}">
      <dgm:prSet phldrT="[Texto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s-ES" dirty="0"/>
            <a:t>Entrevistas</a:t>
          </a:r>
        </a:p>
      </dgm:t>
    </dgm:pt>
    <dgm:pt modelId="{3B88BF1A-8F24-4211-A30F-FA8178DED330}" type="parTrans" cxnId="{67FAD02B-ADA7-4FB7-82A2-F290BE7C8869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s-ES"/>
        </a:p>
      </dgm:t>
    </dgm:pt>
    <dgm:pt modelId="{766BD056-A292-461E-B819-BB704E437898}" type="sibTrans" cxnId="{67FAD02B-ADA7-4FB7-82A2-F290BE7C8869}">
      <dgm:prSet/>
      <dgm:spPr/>
      <dgm:t>
        <a:bodyPr/>
        <a:lstStyle/>
        <a:p>
          <a:endParaRPr lang="es-ES"/>
        </a:p>
      </dgm:t>
    </dgm:pt>
    <dgm:pt modelId="{C30E976D-EA7E-45F5-896D-55EC56CC542A}">
      <dgm:prSet phldrT="[Texto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s-ES" dirty="0"/>
            <a:t>Encuestas</a:t>
          </a:r>
        </a:p>
      </dgm:t>
    </dgm:pt>
    <dgm:pt modelId="{F07FAB8E-5952-4979-8C76-316750CD23F3}" type="parTrans" cxnId="{F96BF553-F66F-49EC-9728-2909DDD2E35C}">
      <dgm:prSet/>
      <dgm:spPr/>
      <dgm:t>
        <a:bodyPr/>
        <a:lstStyle/>
        <a:p>
          <a:endParaRPr lang="es-ES"/>
        </a:p>
      </dgm:t>
    </dgm:pt>
    <dgm:pt modelId="{C2CB4806-3301-43DE-AEF0-829CBEEFB86C}" type="sibTrans" cxnId="{F96BF553-F66F-49EC-9728-2909DDD2E35C}">
      <dgm:prSet/>
      <dgm:spPr/>
      <dgm:t>
        <a:bodyPr/>
        <a:lstStyle/>
        <a:p>
          <a:endParaRPr lang="es-ES"/>
        </a:p>
      </dgm:t>
    </dgm:pt>
    <dgm:pt modelId="{B69AB2D0-BD70-49D8-AD1F-940D3486C36E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s-ES" dirty="0"/>
            <a:t>Socios de Bancos Comunitarios de Pastaza</a:t>
          </a:r>
        </a:p>
      </dgm:t>
    </dgm:pt>
    <dgm:pt modelId="{4948FA58-DBC4-4C62-9DA4-C144AE2F706F}" type="parTrans" cxnId="{8981646D-8C51-4787-82AD-F9A8C968DB2F}">
      <dgm:prSet/>
      <dgm:spPr/>
      <dgm:t>
        <a:bodyPr/>
        <a:lstStyle/>
        <a:p>
          <a:endParaRPr lang="es-ES"/>
        </a:p>
      </dgm:t>
    </dgm:pt>
    <dgm:pt modelId="{07FD822C-4788-46F3-BF86-AF35CF08A395}" type="sibTrans" cxnId="{8981646D-8C51-4787-82AD-F9A8C968DB2F}">
      <dgm:prSet/>
      <dgm:spPr/>
      <dgm:t>
        <a:bodyPr/>
        <a:lstStyle/>
        <a:p>
          <a:endParaRPr lang="es-ES"/>
        </a:p>
      </dgm:t>
    </dgm:pt>
    <dgm:pt modelId="{C8FAAA0D-C99F-434D-A35B-D32648817020}">
      <dgm:prSet phldrT="[Texto]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s-ES" dirty="0"/>
            <a:t>IEPS Pastaza</a:t>
          </a:r>
        </a:p>
      </dgm:t>
    </dgm:pt>
    <dgm:pt modelId="{C31BEDF5-247F-4E16-A0E8-00ADB5D62152}" type="parTrans" cxnId="{E030B4BC-5EA2-4532-A5EB-C96C25307D95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s-ES"/>
        </a:p>
      </dgm:t>
    </dgm:pt>
    <dgm:pt modelId="{32665C2A-5855-402C-A0C3-44BA63368687}" type="sibTrans" cxnId="{E030B4BC-5EA2-4532-A5EB-C96C25307D95}">
      <dgm:prSet/>
      <dgm:spPr/>
      <dgm:t>
        <a:bodyPr/>
        <a:lstStyle/>
        <a:p>
          <a:endParaRPr lang="es-ES"/>
        </a:p>
      </dgm:t>
    </dgm:pt>
    <dgm:pt modelId="{346B39E4-5FB8-43A3-939B-03FACD2149D0}">
      <dgm:prSet phldrT="[Texto]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s-ES" dirty="0"/>
            <a:t>GAD Municipal de Pastaza</a:t>
          </a:r>
        </a:p>
      </dgm:t>
    </dgm:pt>
    <dgm:pt modelId="{00894D95-82F9-427B-9932-BCDA5A514C26}" type="parTrans" cxnId="{ACC5CD73-66A5-4B3C-B078-F6CD05B8D789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s-ES"/>
        </a:p>
      </dgm:t>
    </dgm:pt>
    <dgm:pt modelId="{ED18A45E-857E-468A-8DBA-BABF7830F382}" type="sibTrans" cxnId="{ACC5CD73-66A5-4B3C-B078-F6CD05B8D789}">
      <dgm:prSet/>
      <dgm:spPr/>
      <dgm:t>
        <a:bodyPr/>
        <a:lstStyle/>
        <a:p>
          <a:endParaRPr lang="es-ES"/>
        </a:p>
      </dgm:t>
    </dgm:pt>
    <dgm:pt modelId="{7191E1CE-98A2-4702-9B06-CBE5D91B294E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s-ES" dirty="0"/>
            <a:t>Urbano</a:t>
          </a:r>
        </a:p>
      </dgm:t>
    </dgm:pt>
    <dgm:pt modelId="{1D9FC5AB-6C92-4A94-B373-133AEF180346}" type="parTrans" cxnId="{D528F667-46C3-443C-A98F-0474FFC6E455}">
      <dgm:prSet/>
      <dgm:spPr/>
      <dgm:t>
        <a:bodyPr/>
        <a:lstStyle/>
        <a:p>
          <a:endParaRPr lang="es-ES"/>
        </a:p>
      </dgm:t>
    </dgm:pt>
    <dgm:pt modelId="{FB0EFC97-F601-4E4D-9D01-E7062B7381D3}" type="sibTrans" cxnId="{D528F667-46C3-443C-A98F-0474FFC6E455}">
      <dgm:prSet/>
      <dgm:spPr/>
      <dgm:t>
        <a:bodyPr/>
        <a:lstStyle/>
        <a:p>
          <a:endParaRPr lang="es-ES"/>
        </a:p>
      </dgm:t>
    </dgm:pt>
    <dgm:pt modelId="{F9F28794-39F9-4414-9175-987342FDCAF0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s-ES" dirty="0"/>
            <a:t>Rural</a:t>
          </a:r>
        </a:p>
      </dgm:t>
    </dgm:pt>
    <dgm:pt modelId="{193615FC-EE31-4F63-B4D2-55F3E1EA0245}" type="parTrans" cxnId="{E155D09C-3944-4E42-A1B9-72089239E089}">
      <dgm:prSet/>
      <dgm:spPr/>
      <dgm:t>
        <a:bodyPr/>
        <a:lstStyle/>
        <a:p>
          <a:endParaRPr lang="es-ES"/>
        </a:p>
      </dgm:t>
    </dgm:pt>
    <dgm:pt modelId="{C7567A96-B75A-46C6-827A-03C294017EE5}" type="sibTrans" cxnId="{E155D09C-3944-4E42-A1B9-72089239E089}">
      <dgm:prSet/>
      <dgm:spPr/>
      <dgm:t>
        <a:bodyPr/>
        <a:lstStyle/>
        <a:p>
          <a:endParaRPr lang="es-ES"/>
        </a:p>
      </dgm:t>
    </dgm:pt>
    <dgm:pt modelId="{EC4F80AF-3186-4FE8-AD4E-F90DCBD4705F}" type="pres">
      <dgm:prSet presAssocID="{0B4C6E3E-7626-4140-A7BB-4D530FFC3E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1B04EA-98EE-4FAA-B914-49C4A9F6A6FA}" type="pres">
      <dgm:prSet presAssocID="{BFBBE012-BE48-45D2-AA5D-A35E041C5999}" presName="root1" presStyleCnt="0"/>
      <dgm:spPr/>
    </dgm:pt>
    <dgm:pt modelId="{0E1FD592-4208-4DE1-AB14-8827872865BD}" type="pres">
      <dgm:prSet presAssocID="{BFBBE012-BE48-45D2-AA5D-A35E041C5999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2F8507-D656-4873-B4F7-5E0971985A4C}" type="pres">
      <dgm:prSet presAssocID="{BFBBE012-BE48-45D2-AA5D-A35E041C5999}" presName="level2hierChild" presStyleCnt="0"/>
      <dgm:spPr/>
    </dgm:pt>
    <dgm:pt modelId="{59BEA266-A5CA-418F-AD3A-B15A5B5F38EF}" type="pres">
      <dgm:prSet presAssocID="{F07FAB8E-5952-4979-8C76-316750CD23F3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0DFDBDEE-1D1D-4197-9A7D-E6C3237B0738}" type="pres">
      <dgm:prSet presAssocID="{F07FAB8E-5952-4979-8C76-316750CD23F3}" presName="connTx" presStyleLbl="parChTrans1D2" presStyleIdx="0" presStyleCnt="2"/>
      <dgm:spPr/>
      <dgm:t>
        <a:bodyPr/>
        <a:lstStyle/>
        <a:p>
          <a:endParaRPr lang="es-EC"/>
        </a:p>
      </dgm:t>
    </dgm:pt>
    <dgm:pt modelId="{8177C224-42C2-49C0-A35C-3558D73AD9DC}" type="pres">
      <dgm:prSet presAssocID="{C30E976D-EA7E-45F5-896D-55EC56CC542A}" presName="root2" presStyleCnt="0"/>
      <dgm:spPr/>
    </dgm:pt>
    <dgm:pt modelId="{1865FB19-6F7E-4780-8276-1DF48B16D0E5}" type="pres">
      <dgm:prSet presAssocID="{C30E976D-EA7E-45F5-896D-55EC56CC542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1BCEC0-3821-4789-B788-DCB017D51A9D}" type="pres">
      <dgm:prSet presAssocID="{C30E976D-EA7E-45F5-896D-55EC56CC542A}" presName="level3hierChild" presStyleCnt="0"/>
      <dgm:spPr/>
    </dgm:pt>
    <dgm:pt modelId="{055C0EF5-8B88-4B9B-970E-59D2560EA120}" type="pres">
      <dgm:prSet presAssocID="{4948FA58-DBC4-4C62-9DA4-C144AE2F706F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EFAF33C2-C9F2-401D-9367-3BEA34960948}" type="pres">
      <dgm:prSet presAssocID="{4948FA58-DBC4-4C62-9DA4-C144AE2F706F}" presName="connTx" presStyleLbl="parChTrans1D3" presStyleIdx="0" presStyleCnt="3"/>
      <dgm:spPr/>
      <dgm:t>
        <a:bodyPr/>
        <a:lstStyle/>
        <a:p>
          <a:endParaRPr lang="es-EC"/>
        </a:p>
      </dgm:t>
    </dgm:pt>
    <dgm:pt modelId="{50910839-B0A4-4EAA-9B41-9B9194BEA821}" type="pres">
      <dgm:prSet presAssocID="{B69AB2D0-BD70-49D8-AD1F-940D3486C36E}" presName="root2" presStyleCnt="0"/>
      <dgm:spPr/>
    </dgm:pt>
    <dgm:pt modelId="{865FA70E-79B9-4DF6-BA23-AB6DD4AAB401}" type="pres">
      <dgm:prSet presAssocID="{B69AB2D0-BD70-49D8-AD1F-940D3486C36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448D32-43D6-4F0A-B863-B9ED40F31A39}" type="pres">
      <dgm:prSet presAssocID="{B69AB2D0-BD70-49D8-AD1F-940D3486C36E}" presName="level3hierChild" presStyleCnt="0"/>
      <dgm:spPr/>
    </dgm:pt>
    <dgm:pt modelId="{A1FF15B4-121A-49A7-A6C9-993519D38E62}" type="pres">
      <dgm:prSet presAssocID="{1D9FC5AB-6C92-4A94-B373-133AEF180346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FBEAC898-CEF0-494C-BCC5-A34F3D279C0B}" type="pres">
      <dgm:prSet presAssocID="{1D9FC5AB-6C92-4A94-B373-133AEF180346}" presName="connTx" presStyleLbl="parChTrans1D4" presStyleIdx="0" presStyleCnt="2"/>
      <dgm:spPr/>
      <dgm:t>
        <a:bodyPr/>
        <a:lstStyle/>
        <a:p>
          <a:endParaRPr lang="es-EC"/>
        </a:p>
      </dgm:t>
    </dgm:pt>
    <dgm:pt modelId="{C420E013-03D6-4684-B90C-300EDA8D51C1}" type="pres">
      <dgm:prSet presAssocID="{7191E1CE-98A2-4702-9B06-CBE5D91B294E}" presName="root2" presStyleCnt="0"/>
      <dgm:spPr/>
    </dgm:pt>
    <dgm:pt modelId="{5900788B-B35B-40A2-A52C-F0D9554C5341}" type="pres">
      <dgm:prSet presAssocID="{7191E1CE-98A2-4702-9B06-CBE5D91B294E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27FD09C-4999-4AB6-9165-87106950EB2C}" type="pres">
      <dgm:prSet presAssocID="{7191E1CE-98A2-4702-9B06-CBE5D91B294E}" presName="level3hierChild" presStyleCnt="0"/>
      <dgm:spPr/>
    </dgm:pt>
    <dgm:pt modelId="{052DCB95-C052-4E40-943D-159C881FB47F}" type="pres">
      <dgm:prSet presAssocID="{193615FC-EE31-4F63-B4D2-55F3E1EA0245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672D4E77-1876-4B38-A96B-D2817049C695}" type="pres">
      <dgm:prSet presAssocID="{193615FC-EE31-4F63-B4D2-55F3E1EA0245}" presName="connTx" presStyleLbl="parChTrans1D4" presStyleIdx="1" presStyleCnt="2"/>
      <dgm:spPr/>
      <dgm:t>
        <a:bodyPr/>
        <a:lstStyle/>
        <a:p>
          <a:endParaRPr lang="es-EC"/>
        </a:p>
      </dgm:t>
    </dgm:pt>
    <dgm:pt modelId="{C3524FF4-AA42-444B-8162-1320FE108711}" type="pres">
      <dgm:prSet presAssocID="{F9F28794-39F9-4414-9175-987342FDCAF0}" presName="root2" presStyleCnt="0"/>
      <dgm:spPr/>
    </dgm:pt>
    <dgm:pt modelId="{A38C9182-FFAC-43E6-B1ED-740E161B4E89}" type="pres">
      <dgm:prSet presAssocID="{F9F28794-39F9-4414-9175-987342FDCAF0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ACF9E8-0494-4199-A2A8-810509379836}" type="pres">
      <dgm:prSet presAssocID="{F9F28794-39F9-4414-9175-987342FDCAF0}" presName="level3hierChild" presStyleCnt="0"/>
      <dgm:spPr/>
    </dgm:pt>
    <dgm:pt modelId="{77132F9D-168C-4AF9-A25F-9CE541250DBF}" type="pres">
      <dgm:prSet presAssocID="{B97BCE15-260A-4CD2-81D0-0FC65AB17CE7}" presName="root1" presStyleCnt="0"/>
      <dgm:spPr/>
    </dgm:pt>
    <dgm:pt modelId="{C6C7A875-178A-4C87-9EA5-33F35AA5F843}" type="pres">
      <dgm:prSet presAssocID="{B97BCE15-260A-4CD2-81D0-0FC65AB17CE7}" presName="LevelOneTextNode" presStyleLbl="node0" presStyleIdx="1" presStyleCnt="2" custLinFactNeighborY="584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AEA45E-CB01-43F5-BB18-F7B9BE033943}" type="pres">
      <dgm:prSet presAssocID="{B97BCE15-260A-4CD2-81D0-0FC65AB17CE7}" presName="level2hierChild" presStyleCnt="0"/>
      <dgm:spPr/>
    </dgm:pt>
    <dgm:pt modelId="{7F151584-E878-469E-9E2B-D99158C3FADE}" type="pres">
      <dgm:prSet presAssocID="{3B88BF1A-8F24-4211-A30F-FA8178DED330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5C70679D-04D2-4983-85D8-90170B3C691E}" type="pres">
      <dgm:prSet presAssocID="{3B88BF1A-8F24-4211-A30F-FA8178DED330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D7187B4-303B-4E9C-9714-CCEF4B80DECD}" type="pres">
      <dgm:prSet presAssocID="{2C81A099-5AD1-4D25-BFD4-1B3398E18A7D}" presName="root2" presStyleCnt="0"/>
      <dgm:spPr/>
    </dgm:pt>
    <dgm:pt modelId="{8E5240BE-9F19-447F-8DC0-3A93B8803FAB}" type="pres">
      <dgm:prSet presAssocID="{2C81A099-5AD1-4D25-BFD4-1B3398E18A7D}" presName="LevelTwoTextNode" presStyleLbl="node2" presStyleIdx="1" presStyleCnt="2" custLinFactNeighborY="584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60C31D-C2BD-4D19-92F7-B5A9C0D60E7B}" type="pres">
      <dgm:prSet presAssocID="{2C81A099-5AD1-4D25-BFD4-1B3398E18A7D}" presName="level3hierChild" presStyleCnt="0"/>
      <dgm:spPr/>
    </dgm:pt>
    <dgm:pt modelId="{4D8512E3-2F31-4EC6-BEF0-446C76F16812}" type="pres">
      <dgm:prSet presAssocID="{C31BEDF5-247F-4E16-A0E8-00ADB5D62152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D27BC168-1C61-4D41-A8DD-7F4ECEDA0112}" type="pres">
      <dgm:prSet presAssocID="{C31BEDF5-247F-4E16-A0E8-00ADB5D62152}" presName="connTx" presStyleLbl="parChTrans1D3" presStyleIdx="1" presStyleCnt="3"/>
      <dgm:spPr/>
      <dgm:t>
        <a:bodyPr/>
        <a:lstStyle/>
        <a:p>
          <a:endParaRPr lang="es-EC"/>
        </a:p>
      </dgm:t>
    </dgm:pt>
    <dgm:pt modelId="{144A6162-FA43-4C1D-B1C3-5F42D2794AFC}" type="pres">
      <dgm:prSet presAssocID="{C8FAAA0D-C99F-434D-A35B-D32648817020}" presName="root2" presStyleCnt="0"/>
      <dgm:spPr/>
    </dgm:pt>
    <dgm:pt modelId="{9216ADCC-2FFF-43DE-9C19-CBF0A1B22AEA}" type="pres">
      <dgm:prSet presAssocID="{C8FAAA0D-C99F-434D-A35B-D32648817020}" presName="LevelTwoTextNode" presStyleLbl="node3" presStyleIdx="1" presStyleCnt="3" custLinFactNeighborY="7520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459C81-49E2-4E13-A05C-05195B46DA4E}" type="pres">
      <dgm:prSet presAssocID="{C8FAAA0D-C99F-434D-A35B-D32648817020}" presName="level3hierChild" presStyleCnt="0"/>
      <dgm:spPr/>
    </dgm:pt>
    <dgm:pt modelId="{2CA0D9E7-57A0-41A8-903C-601E4AF5B3FB}" type="pres">
      <dgm:prSet presAssocID="{00894D95-82F9-427B-9932-BCDA5A514C26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9B5FF4FF-340E-4A2E-889B-BB6DD0803CFE}" type="pres">
      <dgm:prSet presAssocID="{00894D95-82F9-427B-9932-BCDA5A514C26}" presName="connTx" presStyleLbl="parChTrans1D3" presStyleIdx="2" presStyleCnt="3"/>
      <dgm:spPr/>
      <dgm:t>
        <a:bodyPr/>
        <a:lstStyle/>
        <a:p>
          <a:endParaRPr lang="es-EC"/>
        </a:p>
      </dgm:t>
    </dgm:pt>
    <dgm:pt modelId="{752EEB71-F78C-4740-88C6-C9656340050C}" type="pres">
      <dgm:prSet presAssocID="{346B39E4-5FB8-43A3-939B-03FACD2149D0}" presName="root2" presStyleCnt="0"/>
      <dgm:spPr/>
    </dgm:pt>
    <dgm:pt modelId="{AE8DAB27-3D95-4D1B-AD36-39878F64E607}" type="pres">
      <dgm:prSet presAssocID="{346B39E4-5FB8-43A3-939B-03FACD2149D0}" presName="LevelTwoTextNode" presStyleLbl="node3" presStyleIdx="2" presStyleCnt="3" custLinFactNeighborX="874" custLinFactNeighborY="796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929C58-84EA-46D9-80F8-5B3AB70E7296}" type="pres">
      <dgm:prSet presAssocID="{346B39E4-5FB8-43A3-939B-03FACD2149D0}" presName="level3hierChild" presStyleCnt="0"/>
      <dgm:spPr/>
    </dgm:pt>
  </dgm:ptLst>
  <dgm:cxnLst>
    <dgm:cxn modelId="{ACC5CD73-66A5-4B3C-B078-F6CD05B8D789}" srcId="{2C81A099-5AD1-4D25-BFD4-1B3398E18A7D}" destId="{346B39E4-5FB8-43A3-939B-03FACD2149D0}" srcOrd="1" destOrd="0" parTransId="{00894D95-82F9-427B-9932-BCDA5A514C26}" sibTransId="{ED18A45E-857E-468A-8DBA-BABF7830F382}"/>
    <dgm:cxn modelId="{46F490EE-008E-4422-94CD-CF4897574239}" type="presOf" srcId="{2C81A099-5AD1-4D25-BFD4-1B3398E18A7D}" destId="{8E5240BE-9F19-447F-8DC0-3A93B8803FAB}" srcOrd="0" destOrd="0" presId="urn:microsoft.com/office/officeart/2005/8/layout/hierarchy2"/>
    <dgm:cxn modelId="{B30DD46B-C187-4AD3-B7C4-BE3333E7CF62}" type="presOf" srcId="{1D9FC5AB-6C92-4A94-B373-133AEF180346}" destId="{A1FF15B4-121A-49A7-A6C9-993519D38E62}" srcOrd="0" destOrd="0" presId="urn:microsoft.com/office/officeart/2005/8/layout/hierarchy2"/>
    <dgm:cxn modelId="{0D889E4F-6B2A-4BB1-95FB-C9F570E19937}" type="presOf" srcId="{193615FC-EE31-4F63-B4D2-55F3E1EA0245}" destId="{052DCB95-C052-4E40-943D-159C881FB47F}" srcOrd="0" destOrd="0" presId="urn:microsoft.com/office/officeart/2005/8/layout/hierarchy2"/>
    <dgm:cxn modelId="{8981646D-8C51-4787-82AD-F9A8C968DB2F}" srcId="{C30E976D-EA7E-45F5-896D-55EC56CC542A}" destId="{B69AB2D0-BD70-49D8-AD1F-940D3486C36E}" srcOrd="0" destOrd="0" parTransId="{4948FA58-DBC4-4C62-9DA4-C144AE2F706F}" sibTransId="{07FD822C-4788-46F3-BF86-AF35CF08A395}"/>
    <dgm:cxn modelId="{38871A9E-6ABF-4EBF-A40C-FDED206141AE}" type="presOf" srcId="{3B88BF1A-8F24-4211-A30F-FA8178DED330}" destId="{5C70679D-04D2-4983-85D8-90170B3C691E}" srcOrd="1" destOrd="0" presId="urn:microsoft.com/office/officeart/2005/8/layout/hierarchy2"/>
    <dgm:cxn modelId="{F96BF553-F66F-49EC-9728-2909DDD2E35C}" srcId="{BFBBE012-BE48-45D2-AA5D-A35E041C5999}" destId="{C30E976D-EA7E-45F5-896D-55EC56CC542A}" srcOrd="0" destOrd="0" parTransId="{F07FAB8E-5952-4979-8C76-316750CD23F3}" sibTransId="{C2CB4806-3301-43DE-AEF0-829CBEEFB86C}"/>
    <dgm:cxn modelId="{8FBD0337-E208-4086-AC83-CEFE0BA506A5}" type="presOf" srcId="{4948FA58-DBC4-4C62-9DA4-C144AE2F706F}" destId="{EFAF33C2-C9F2-401D-9367-3BEA34960948}" srcOrd="1" destOrd="0" presId="urn:microsoft.com/office/officeart/2005/8/layout/hierarchy2"/>
    <dgm:cxn modelId="{502C3089-99AC-4E05-9748-49F82FDA3797}" type="presOf" srcId="{1D9FC5AB-6C92-4A94-B373-133AEF180346}" destId="{FBEAC898-CEF0-494C-BCC5-A34F3D279C0B}" srcOrd="1" destOrd="0" presId="urn:microsoft.com/office/officeart/2005/8/layout/hierarchy2"/>
    <dgm:cxn modelId="{0FAA9AE8-E9FA-439F-AA6F-D6BC9E6A2171}" type="presOf" srcId="{0B4C6E3E-7626-4140-A7BB-4D530FFC3E92}" destId="{EC4F80AF-3186-4FE8-AD4E-F90DCBD4705F}" srcOrd="0" destOrd="0" presId="urn:microsoft.com/office/officeart/2005/8/layout/hierarchy2"/>
    <dgm:cxn modelId="{71DBBD27-F73D-4ADB-90BA-2C651A6F773A}" type="presOf" srcId="{B97BCE15-260A-4CD2-81D0-0FC65AB17CE7}" destId="{C6C7A875-178A-4C87-9EA5-33F35AA5F843}" srcOrd="0" destOrd="0" presId="urn:microsoft.com/office/officeart/2005/8/layout/hierarchy2"/>
    <dgm:cxn modelId="{DAE5F592-A47F-4CD2-90A1-BC53E0D5F78B}" type="presOf" srcId="{F07FAB8E-5952-4979-8C76-316750CD23F3}" destId="{0DFDBDEE-1D1D-4197-9A7D-E6C3237B0738}" srcOrd="1" destOrd="0" presId="urn:microsoft.com/office/officeart/2005/8/layout/hierarchy2"/>
    <dgm:cxn modelId="{5F931CD3-B21F-40AB-9022-49B329919597}" type="presOf" srcId="{C30E976D-EA7E-45F5-896D-55EC56CC542A}" destId="{1865FB19-6F7E-4780-8276-1DF48B16D0E5}" srcOrd="0" destOrd="0" presId="urn:microsoft.com/office/officeart/2005/8/layout/hierarchy2"/>
    <dgm:cxn modelId="{C8195624-ED6C-446A-B47B-1E2BA8427A56}" type="presOf" srcId="{B69AB2D0-BD70-49D8-AD1F-940D3486C36E}" destId="{865FA70E-79B9-4DF6-BA23-AB6DD4AAB401}" srcOrd="0" destOrd="0" presId="urn:microsoft.com/office/officeart/2005/8/layout/hierarchy2"/>
    <dgm:cxn modelId="{9038B56C-5225-40A0-B31D-97125A3C5856}" type="presOf" srcId="{346B39E4-5FB8-43A3-939B-03FACD2149D0}" destId="{AE8DAB27-3D95-4D1B-AD36-39878F64E607}" srcOrd="0" destOrd="0" presId="urn:microsoft.com/office/officeart/2005/8/layout/hierarchy2"/>
    <dgm:cxn modelId="{7155131D-B71A-4514-9FE1-0B18696AFBF0}" type="presOf" srcId="{F07FAB8E-5952-4979-8C76-316750CD23F3}" destId="{59BEA266-A5CA-418F-AD3A-B15A5B5F38EF}" srcOrd="0" destOrd="0" presId="urn:microsoft.com/office/officeart/2005/8/layout/hierarchy2"/>
    <dgm:cxn modelId="{C1E164A6-7FEE-4F36-9B75-462218891CB2}" type="presOf" srcId="{7191E1CE-98A2-4702-9B06-CBE5D91B294E}" destId="{5900788B-B35B-40A2-A52C-F0D9554C5341}" srcOrd="0" destOrd="0" presId="urn:microsoft.com/office/officeart/2005/8/layout/hierarchy2"/>
    <dgm:cxn modelId="{68C9AD7E-5C23-44F8-98A4-48DA7CEB2C9E}" type="presOf" srcId="{00894D95-82F9-427B-9932-BCDA5A514C26}" destId="{9B5FF4FF-340E-4A2E-889B-BB6DD0803CFE}" srcOrd="1" destOrd="0" presId="urn:microsoft.com/office/officeart/2005/8/layout/hierarchy2"/>
    <dgm:cxn modelId="{D528F667-46C3-443C-A98F-0474FFC6E455}" srcId="{B69AB2D0-BD70-49D8-AD1F-940D3486C36E}" destId="{7191E1CE-98A2-4702-9B06-CBE5D91B294E}" srcOrd="0" destOrd="0" parTransId="{1D9FC5AB-6C92-4A94-B373-133AEF180346}" sibTransId="{FB0EFC97-F601-4E4D-9D01-E7062B7381D3}"/>
    <dgm:cxn modelId="{65A907E6-E6B6-4577-8F1C-10E9C050290A}" type="presOf" srcId="{00894D95-82F9-427B-9932-BCDA5A514C26}" destId="{2CA0D9E7-57A0-41A8-903C-601E4AF5B3FB}" srcOrd="0" destOrd="0" presId="urn:microsoft.com/office/officeart/2005/8/layout/hierarchy2"/>
    <dgm:cxn modelId="{372B4FDC-A2B6-4144-8A46-EAD4E23A7BF3}" type="presOf" srcId="{BFBBE012-BE48-45D2-AA5D-A35E041C5999}" destId="{0E1FD592-4208-4DE1-AB14-8827872865BD}" srcOrd="0" destOrd="0" presId="urn:microsoft.com/office/officeart/2005/8/layout/hierarchy2"/>
    <dgm:cxn modelId="{CFE0B541-7DCF-4DF9-A2FC-08919F4E3DAF}" type="presOf" srcId="{C31BEDF5-247F-4E16-A0E8-00ADB5D62152}" destId="{4D8512E3-2F31-4EC6-BEF0-446C76F16812}" srcOrd="0" destOrd="0" presId="urn:microsoft.com/office/officeart/2005/8/layout/hierarchy2"/>
    <dgm:cxn modelId="{CFDAE8A3-F28D-44AF-8BF8-711DDB97F83A}" srcId="{0B4C6E3E-7626-4140-A7BB-4D530FFC3E92}" destId="{B97BCE15-260A-4CD2-81D0-0FC65AB17CE7}" srcOrd="1" destOrd="0" parTransId="{667C507E-9F4F-46EF-AAED-0C009BA4489B}" sibTransId="{D5DDE152-2092-415E-87AD-34BB1807A2B3}"/>
    <dgm:cxn modelId="{A85069A4-9359-48A2-BC12-E5DAF75D920A}" type="presOf" srcId="{3B88BF1A-8F24-4211-A30F-FA8178DED330}" destId="{7F151584-E878-469E-9E2B-D99158C3FADE}" srcOrd="0" destOrd="0" presId="urn:microsoft.com/office/officeart/2005/8/layout/hierarchy2"/>
    <dgm:cxn modelId="{462444BB-79B9-4BED-8696-799357ADE59D}" type="presOf" srcId="{193615FC-EE31-4F63-B4D2-55F3E1EA0245}" destId="{672D4E77-1876-4B38-A96B-D2817049C695}" srcOrd="1" destOrd="0" presId="urn:microsoft.com/office/officeart/2005/8/layout/hierarchy2"/>
    <dgm:cxn modelId="{9CC387CC-C51F-4E3A-A546-44EDB4D694DB}" srcId="{0B4C6E3E-7626-4140-A7BB-4D530FFC3E92}" destId="{BFBBE012-BE48-45D2-AA5D-A35E041C5999}" srcOrd="0" destOrd="0" parTransId="{95490371-67A5-42C1-AE9C-7E3605A26717}" sibTransId="{6EC78843-55DB-43CD-9032-79D5A9402EDF}"/>
    <dgm:cxn modelId="{E030B4BC-5EA2-4532-A5EB-C96C25307D95}" srcId="{2C81A099-5AD1-4D25-BFD4-1B3398E18A7D}" destId="{C8FAAA0D-C99F-434D-A35B-D32648817020}" srcOrd="0" destOrd="0" parTransId="{C31BEDF5-247F-4E16-A0E8-00ADB5D62152}" sibTransId="{32665C2A-5855-402C-A0C3-44BA63368687}"/>
    <dgm:cxn modelId="{55EE9B2A-A9D6-4CC6-8226-039C9C590302}" type="presOf" srcId="{C31BEDF5-247F-4E16-A0E8-00ADB5D62152}" destId="{D27BC168-1C61-4D41-A8DD-7F4ECEDA0112}" srcOrd="1" destOrd="0" presId="urn:microsoft.com/office/officeart/2005/8/layout/hierarchy2"/>
    <dgm:cxn modelId="{2CAFC3EC-4E32-45EB-A68C-4DBD888BF6D4}" type="presOf" srcId="{4948FA58-DBC4-4C62-9DA4-C144AE2F706F}" destId="{055C0EF5-8B88-4B9B-970E-59D2560EA120}" srcOrd="0" destOrd="0" presId="urn:microsoft.com/office/officeart/2005/8/layout/hierarchy2"/>
    <dgm:cxn modelId="{67FAD02B-ADA7-4FB7-82A2-F290BE7C8869}" srcId="{B97BCE15-260A-4CD2-81D0-0FC65AB17CE7}" destId="{2C81A099-5AD1-4D25-BFD4-1B3398E18A7D}" srcOrd="0" destOrd="0" parTransId="{3B88BF1A-8F24-4211-A30F-FA8178DED330}" sibTransId="{766BD056-A292-461E-B819-BB704E437898}"/>
    <dgm:cxn modelId="{E155D09C-3944-4E42-A1B9-72089239E089}" srcId="{B69AB2D0-BD70-49D8-AD1F-940D3486C36E}" destId="{F9F28794-39F9-4414-9175-987342FDCAF0}" srcOrd="1" destOrd="0" parTransId="{193615FC-EE31-4F63-B4D2-55F3E1EA0245}" sibTransId="{C7567A96-B75A-46C6-827A-03C294017EE5}"/>
    <dgm:cxn modelId="{AE8ED3A6-ED45-4BE2-AF12-94A6A159212F}" type="presOf" srcId="{C8FAAA0D-C99F-434D-A35B-D32648817020}" destId="{9216ADCC-2FFF-43DE-9C19-CBF0A1B22AEA}" srcOrd="0" destOrd="0" presId="urn:microsoft.com/office/officeart/2005/8/layout/hierarchy2"/>
    <dgm:cxn modelId="{E88420C6-2A89-46DD-ABD8-7B975C2DA3B0}" type="presOf" srcId="{F9F28794-39F9-4414-9175-987342FDCAF0}" destId="{A38C9182-FFAC-43E6-B1ED-740E161B4E89}" srcOrd="0" destOrd="0" presId="urn:microsoft.com/office/officeart/2005/8/layout/hierarchy2"/>
    <dgm:cxn modelId="{8CCB66AB-873A-4196-BDC0-FB7C60AC6994}" type="presParOf" srcId="{EC4F80AF-3186-4FE8-AD4E-F90DCBD4705F}" destId="{021B04EA-98EE-4FAA-B914-49C4A9F6A6FA}" srcOrd="0" destOrd="0" presId="urn:microsoft.com/office/officeart/2005/8/layout/hierarchy2"/>
    <dgm:cxn modelId="{383FDA2F-DACD-4159-A213-3EB065DC94AF}" type="presParOf" srcId="{021B04EA-98EE-4FAA-B914-49C4A9F6A6FA}" destId="{0E1FD592-4208-4DE1-AB14-8827872865BD}" srcOrd="0" destOrd="0" presId="urn:microsoft.com/office/officeart/2005/8/layout/hierarchy2"/>
    <dgm:cxn modelId="{029F06E2-86AF-433D-A50D-CC0FCBA58A38}" type="presParOf" srcId="{021B04EA-98EE-4FAA-B914-49C4A9F6A6FA}" destId="{C12F8507-D656-4873-B4F7-5E0971985A4C}" srcOrd="1" destOrd="0" presId="urn:microsoft.com/office/officeart/2005/8/layout/hierarchy2"/>
    <dgm:cxn modelId="{5B4C514C-D7E4-4BD3-94E4-E7AA5FDCF2CA}" type="presParOf" srcId="{C12F8507-D656-4873-B4F7-5E0971985A4C}" destId="{59BEA266-A5CA-418F-AD3A-B15A5B5F38EF}" srcOrd="0" destOrd="0" presId="urn:microsoft.com/office/officeart/2005/8/layout/hierarchy2"/>
    <dgm:cxn modelId="{83B384D8-C548-4438-A387-FE6E80295A9E}" type="presParOf" srcId="{59BEA266-A5CA-418F-AD3A-B15A5B5F38EF}" destId="{0DFDBDEE-1D1D-4197-9A7D-E6C3237B0738}" srcOrd="0" destOrd="0" presId="urn:microsoft.com/office/officeart/2005/8/layout/hierarchy2"/>
    <dgm:cxn modelId="{A4DAE196-CBA3-49BE-BDDE-8C1D26720436}" type="presParOf" srcId="{C12F8507-D656-4873-B4F7-5E0971985A4C}" destId="{8177C224-42C2-49C0-A35C-3558D73AD9DC}" srcOrd="1" destOrd="0" presId="urn:microsoft.com/office/officeart/2005/8/layout/hierarchy2"/>
    <dgm:cxn modelId="{4AC9E74B-E99A-4184-86EF-066E68F0DEE6}" type="presParOf" srcId="{8177C224-42C2-49C0-A35C-3558D73AD9DC}" destId="{1865FB19-6F7E-4780-8276-1DF48B16D0E5}" srcOrd="0" destOrd="0" presId="urn:microsoft.com/office/officeart/2005/8/layout/hierarchy2"/>
    <dgm:cxn modelId="{C591CD29-0FCC-43AB-87FA-533BAD26C42A}" type="presParOf" srcId="{8177C224-42C2-49C0-A35C-3558D73AD9DC}" destId="{D31BCEC0-3821-4789-B788-DCB017D51A9D}" srcOrd="1" destOrd="0" presId="urn:microsoft.com/office/officeart/2005/8/layout/hierarchy2"/>
    <dgm:cxn modelId="{DEA754A3-4CBB-4A82-8174-F503C289A1D2}" type="presParOf" srcId="{D31BCEC0-3821-4789-B788-DCB017D51A9D}" destId="{055C0EF5-8B88-4B9B-970E-59D2560EA120}" srcOrd="0" destOrd="0" presId="urn:microsoft.com/office/officeart/2005/8/layout/hierarchy2"/>
    <dgm:cxn modelId="{215D99B3-13A5-4974-8DCB-9BD7C082A23D}" type="presParOf" srcId="{055C0EF5-8B88-4B9B-970E-59D2560EA120}" destId="{EFAF33C2-C9F2-401D-9367-3BEA34960948}" srcOrd="0" destOrd="0" presId="urn:microsoft.com/office/officeart/2005/8/layout/hierarchy2"/>
    <dgm:cxn modelId="{C7B7D219-0C48-471D-AB13-D2513DB783DD}" type="presParOf" srcId="{D31BCEC0-3821-4789-B788-DCB017D51A9D}" destId="{50910839-B0A4-4EAA-9B41-9B9194BEA821}" srcOrd="1" destOrd="0" presId="urn:microsoft.com/office/officeart/2005/8/layout/hierarchy2"/>
    <dgm:cxn modelId="{551E64D1-3E9A-46A0-B66C-572F6C9DF802}" type="presParOf" srcId="{50910839-B0A4-4EAA-9B41-9B9194BEA821}" destId="{865FA70E-79B9-4DF6-BA23-AB6DD4AAB401}" srcOrd="0" destOrd="0" presId="urn:microsoft.com/office/officeart/2005/8/layout/hierarchy2"/>
    <dgm:cxn modelId="{43C37272-66C1-4E69-938B-8B9FBE2BD9E1}" type="presParOf" srcId="{50910839-B0A4-4EAA-9B41-9B9194BEA821}" destId="{5D448D32-43D6-4F0A-B863-B9ED40F31A39}" srcOrd="1" destOrd="0" presId="urn:microsoft.com/office/officeart/2005/8/layout/hierarchy2"/>
    <dgm:cxn modelId="{EC9C8762-6003-4D1C-B7B6-2893A608B0E2}" type="presParOf" srcId="{5D448D32-43D6-4F0A-B863-B9ED40F31A39}" destId="{A1FF15B4-121A-49A7-A6C9-993519D38E62}" srcOrd="0" destOrd="0" presId="urn:microsoft.com/office/officeart/2005/8/layout/hierarchy2"/>
    <dgm:cxn modelId="{A5027EE1-F7D0-48D6-ABF3-5318CEBEB075}" type="presParOf" srcId="{A1FF15B4-121A-49A7-A6C9-993519D38E62}" destId="{FBEAC898-CEF0-494C-BCC5-A34F3D279C0B}" srcOrd="0" destOrd="0" presId="urn:microsoft.com/office/officeart/2005/8/layout/hierarchy2"/>
    <dgm:cxn modelId="{10C72F2A-29FA-46C5-9562-31A0F3BF5E5C}" type="presParOf" srcId="{5D448D32-43D6-4F0A-B863-B9ED40F31A39}" destId="{C420E013-03D6-4684-B90C-300EDA8D51C1}" srcOrd="1" destOrd="0" presId="urn:microsoft.com/office/officeart/2005/8/layout/hierarchy2"/>
    <dgm:cxn modelId="{ECD323FD-479F-48A7-AB40-81C86CE72995}" type="presParOf" srcId="{C420E013-03D6-4684-B90C-300EDA8D51C1}" destId="{5900788B-B35B-40A2-A52C-F0D9554C5341}" srcOrd="0" destOrd="0" presId="urn:microsoft.com/office/officeart/2005/8/layout/hierarchy2"/>
    <dgm:cxn modelId="{E697CD77-5C27-44EE-824C-F53FDF11F06F}" type="presParOf" srcId="{C420E013-03D6-4684-B90C-300EDA8D51C1}" destId="{627FD09C-4999-4AB6-9165-87106950EB2C}" srcOrd="1" destOrd="0" presId="urn:microsoft.com/office/officeart/2005/8/layout/hierarchy2"/>
    <dgm:cxn modelId="{694B90FA-008C-4BED-AE36-F22DD0A5649B}" type="presParOf" srcId="{5D448D32-43D6-4F0A-B863-B9ED40F31A39}" destId="{052DCB95-C052-4E40-943D-159C881FB47F}" srcOrd="2" destOrd="0" presId="urn:microsoft.com/office/officeart/2005/8/layout/hierarchy2"/>
    <dgm:cxn modelId="{7666089F-6CA6-43AC-9A84-21BA5DC4717F}" type="presParOf" srcId="{052DCB95-C052-4E40-943D-159C881FB47F}" destId="{672D4E77-1876-4B38-A96B-D2817049C695}" srcOrd="0" destOrd="0" presId="urn:microsoft.com/office/officeart/2005/8/layout/hierarchy2"/>
    <dgm:cxn modelId="{87BCE4AB-6843-4551-AC8A-FFCE3A1E4C39}" type="presParOf" srcId="{5D448D32-43D6-4F0A-B863-B9ED40F31A39}" destId="{C3524FF4-AA42-444B-8162-1320FE108711}" srcOrd="3" destOrd="0" presId="urn:microsoft.com/office/officeart/2005/8/layout/hierarchy2"/>
    <dgm:cxn modelId="{C05FBD87-1B1C-465A-B2CC-2A9A3FA07EDB}" type="presParOf" srcId="{C3524FF4-AA42-444B-8162-1320FE108711}" destId="{A38C9182-FFAC-43E6-B1ED-740E161B4E89}" srcOrd="0" destOrd="0" presId="urn:microsoft.com/office/officeart/2005/8/layout/hierarchy2"/>
    <dgm:cxn modelId="{2CA198B2-D55F-4141-880D-D162DEE4A83A}" type="presParOf" srcId="{C3524FF4-AA42-444B-8162-1320FE108711}" destId="{EDACF9E8-0494-4199-A2A8-810509379836}" srcOrd="1" destOrd="0" presId="urn:microsoft.com/office/officeart/2005/8/layout/hierarchy2"/>
    <dgm:cxn modelId="{EBB6EB81-3555-4387-9FD1-1E0E8F3EF60A}" type="presParOf" srcId="{EC4F80AF-3186-4FE8-AD4E-F90DCBD4705F}" destId="{77132F9D-168C-4AF9-A25F-9CE541250DBF}" srcOrd="1" destOrd="0" presId="urn:microsoft.com/office/officeart/2005/8/layout/hierarchy2"/>
    <dgm:cxn modelId="{8E781C74-90A2-4CCB-9CE1-69C561AB5CED}" type="presParOf" srcId="{77132F9D-168C-4AF9-A25F-9CE541250DBF}" destId="{C6C7A875-178A-4C87-9EA5-33F35AA5F843}" srcOrd="0" destOrd="0" presId="urn:microsoft.com/office/officeart/2005/8/layout/hierarchy2"/>
    <dgm:cxn modelId="{F8AA4585-72F6-4359-8757-3C2D4BBACB1B}" type="presParOf" srcId="{77132F9D-168C-4AF9-A25F-9CE541250DBF}" destId="{3AAEA45E-CB01-43F5-BB18-F7B9BE033943}" srcOrd="1" destOrd="0" presId="urn:microsoft.com/office/officeart/2005/8/layout/hierarchy2"/>
    <dgm:cxn modelId="{81F13654-8BF6-40AF-9361-EB043CA35E66}" type="presParOf" srcId="{3AAEA45E-CB01-43F5-BB18-F7B9BE033943}" destId="{7F151584-E878-469E-9E2B-D99158C3FADE}" srcOrd="0" destOrd="0" presId="urn:microsoft.com/office/officeart/2005/8/layout/hierarchy2"/>
    <dgm:cxn modelId="{6C825BC0-B5EC-4C25-9A2F-ABCBF0E77622}" type="presParOf" srcId="{7F151584-E878-469E-9E2B-D99158C3FADE}" destId="{5C70679D-04D2-4983-85D8-90170B3C691E}" srcOrd="0" destOrd="0" presId="urn:microsoft.com/office/officeart/2005/8/layout/hierarchy2"/>
    <dgm:cxn modelId="{C885E52D-BA43-4335-BEE1-03122FCE20C0}" type="presParOf" srcId="{3AAEA45E-CB01-43F5-BB18-F7B9BE033943}" destId="{9D7187B4-303B-4E9C-9714-CCEF4B80DECD}" srcOrd="1" destOrd="0" presId="urn:microsoft.com/office/officeart/2005/8/layout/hierarchy2"/>
    <dgm:cxn modelId="{334A31BD-A0EF-48C7-9156-7D593DB58BCA}" type="presParOf" srcId="{9D7187B4-303B-4E9C-9714-CCEF4B80DECD}" destId="{8E5240BE-9F19-447F-8DC0-3A93B8803FAB}" srcOrd="0" destOrd="0" presId="urn:microsoft.com/office/officeart/2005/8/layout/hierarchy2"/>
    <dgm:cxn modelId="{CA1E491E-CFA0-43BE-888C-B7762A4E2400}" type="presParOf" srcId="{9D7187B4-303B-4E9C-9714-CCEF4B80DECD}" destId="{B960C31D-C2BD-4D19-92F7-B5A9C0D60E7B}" srcOrd="1" destOrd="0" presId="urn:microsoft.com/office/officeart/2005/8/layout/hierarchy2"/>
    <dgm:cxn modelId="{4D555A17-9939-4436-A0D8-77CD4B90A4CD}" type="presParOf" srcId="{B960C31D-C2BD-4D19-92F7-B5A9C0D60E7B}" destId="{4D8512E3-2F31-4EC6-BEF0-446C76F16812}" srcOrd="0" destOrd="0" presId="urn:microsoft.com/office/officeart/2005/8/layout/hierarchy2"/>
    <dgm:cxn modelId="{89A06535-16FD-472F-BB9D-CA2A1E584DFD}" type="presParOf" srcId="{4D8512E3-2F31-4EC6-BEF0-446C76F16812}" destId="{D27BC168-1C61-4D41-A8DD-7F4ECEDA0112}" srcOrd="0" destOrd="0" presId="urn:microsoft.com/office/officeart/2005/8/layout/hierarchy2"/>
    <dgm:cxn modelId="{C4C4474A-3AE0-4E79-A4F7-1EBB95CE6BE2}" type="presParOf" srcId="{B960C31D-C2BD-4D19-92F7-B5A9C0D60E7B}" destId="{144A6162-FA43-4C1D-B1C3-5F42D2794AFC}" srcOrd="1" destOrd="0" presId="urn:microsoft.com/office/officeart/2005/8/layout/hierarchy2"/>
    <dgm:cxn modelId="{2F102580-1F11-4D43-A478-FB3B4522FD67}" type="presParOf" srcId="{144A6162-FA43-4C1D-B1C3-5F42D2794AFC}" destId="{9216ADCC-2FFF-43DE-9C19-CBF0A1B22AEA}" srcOrd="0" destOrd="0" presId="urn:microsoft.com/office/officeart/2005/8/layout/hierarchy2"/>
    <dgm:cxn modelId="{91D721D0-B5A0-4389-8126-0CBF1D38350D}" type="presParOf" srcId="{144A6162-FA43-4C1D-B1C3-5F42D2794AFC}" destId="{DA459C81-49E2-4E13-A05C-05195B46DA4E}" srcOrd="1" destOrd="0" presId="urn:microsoft.com/office/officeart/2005/8/layout/hierarchy2"/>
    <dgm:cxn modelId="{A804062E-16C1-4C1F-83B2-8D4105D341D8}" type="presParOf" srcId="{B960C31D-C2BD-4D19-92F7-B5A9C0D60E7B}" destId="{2CA0D9E7-57A0-41A8-903C-601E4AF5B3FB}" srcOrd="2" destOrd="0" presId="urn:microsoft.com/office/officeart/2005/8/layout/hierarchy2"/>
    <dgm:cxn modelId="{AA97EF51-8C94-4FDF-864D-0A705DC82EBC}" type="presParOf" srcId="{2CA0D9E7-57A0-41A8-903C-601E4AF5B3FB}" destId="{9B5FF4FF-340E-4A2E-889B-BB6DD0803CFE}" srcOrd="0" destOrd="0" presId="urn:microsoft.com/office/officeart/2005/8/layout/hierarchy2"/>
    <dgm:cxn modelId="{F81EA590-58FE-4431-97E9-11187DA8EE00}" type="presParOf" srcId="{B960C31D-C2BD-4D19-92F7-B5A9C0D60E7B}" destId="{752EEB71-F78C-4740-88C6-C9656340050C}" srcOrd="3" destOrd="0" presId="urn:microsoft.com/office/officeart/2005/8/layout/hierarchy2"/>
    <dgm:cxn modelId="{2DBA1CB3-51F2-4183-A9D8-F8A50DA8A6EE}" type="presParOf" srcId="{752EEB71-F78C-4740-88C6-C9656340050C}" destId="{AE8DAB27-3D95-4D1B-AD36-39878F64E607}" srcOrd="0" destOrd="0" presId="urn:microsoft.com/office/officeart/2005/8/layout/hierarchy2"/>
    <dgm:cxn modelId="{B6AE842C-8E09-4F57-AC7B-79C1ED46415E}" type="presParOf" srcId="{752EEB71-F78C-4740-88C6-C9656340050C}" destId="{DA929C58-84EA-46D9-80F8-5B3AB70E72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C22E5A-6F2C-4908-99EA-61FBE11DC66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E64F9A-CC15-4456-A652-DAD448FAA4DD}">
      <dgm:prSet phldrT="[Texto]" custT="1"/>
      <dgm:spPr/>
      <dgm:t>
        <a:bodyPr/>
        <a:lstStyle/>
        <a:p>
          <a:r>
            <a:rPr lang="es-ES" sz="2200" dirty="0"/>
            <a:t>Prueba Piloto</a:t>
          </a:r>
        </a:p>
      </dgm:t>
    </dgm:pt>
    <dgm:pt modelId="{1284BBC0-3C33-4891-B5DA-454B3AB846D8}" type="parTrans" cxnId="{A54B900F-E742-469B-BF81-C8558E253C47}">
      <dgm:prSet/>
      <dgm:spPr/>
      <dgm:t>
        <a:bodyPr/>
        <a:lstStyle/>
        <a:p>
          <a:endParaRPr lang="es-ES"/>
        </a:p>
      </dgm:t>
    </dgm:pt>
    <dgm:pt modelId="{316FB259-FDE2-4C50-93D4-77FCFBDC830F}" type="sibTrans" cxnId="{A54B900F-E742-469B-BF81-C8558E253C47}">
      <dgm:prSet/>
      <dgm:spPr/>
      <dgm:t>
        <a:bodyPr/>
        <a:lstStyle/>
        <a:p>
          <a:endParaRPr lang="es-ES"/>
        </a:p>
      </dgm:t>
    </dgm:pt>
    <dgm:pt modelId="{8D5C2B64-28CB-4CF1-AF90-414D18AF5313}" type="pres">
      <dgm:prSet presAssocID="{5AC22E5A-6F2C-4908-99EA-61FBE11DC66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0AC4837-482D-474D-AD7C-24074522A126}" type="pres">
      <dgm:prSet presAssocID="{9EE64F9A-CC15-4456-A652-DAD448FAA4DD}" presName="Accent1" presStyleCnt="0"/>
      <dgm:spPr/>
    </dgm:pt>
    <dgm:pt modelId="{D782130C-85B3-4D30-9A5C-F4A11CF146B9}" type="pres">
      <dgm:prSet presAssocID="{9EE64F9A-CC15-4456-A652-DAD448FAA4DD}" presName="Accent" presStyleLbl="node1" presStyleIdx="0" presStyleCnt="1" custScaleX="137633" custScaleY="135778"/>
      <dgm:spPr/>
    </dgm:pt>
    <dgm:pt modelId="{8D1300CE-11B1-49B4-8186-B42AB9129147}" type="pres">
      <dgm:prSet presAssocID="{9EE64F9A-CC15-4456-A652-DAD448FAA4DD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1F7732-2C24-47EB-B837-B8C37BE37036}" type="presOf" srcId="{9EE64F9A-CC15-4456-A652-DAD448FAA4DD}" destId="{8D1300CE-11B1-49B4-8186-B42AB9129147}" srcOrd="0" destOrd="0" presId="urn:microsoft.com/office/officeart/2009/layout/CircleArrowProcess"/>
    <dgm:cxn modelId="{A54B900F-E742-469B-BF81-C8558E253C47}" srcId="{5AC22E5A-6F2C-4908-99EA-61FBE11DC663}" destId="{9EE64F9A-CC15-4456-A652-DAD448FAA4DD}" srcOrd="0" destOrd="0" parTransId="{1284BBC0-3C33-4891-B5DA-454B3AB846D8}" sibTransId="{316FB259-FDE2-4C50-93D4-77FCFBDC830F}"/>
    <dgm:cxn modelId="{CA1CDC17-DFBC-447F-86D5-ADB36085BC60}" type="presOf" srcId="{5AC22E5A-6F2C-4908-99EA-61FBE11DC663}" destId="{8D5C2B64-28CB-4CF1-AF90-414D18AF5313}" srcOrd="0" destOrd="0" presId="urn:microsoft.com/office/officeart/2009/layout/CircleArrowProcess"/>
    <dgm:cxn modelId="{1CD5D998-077B-4EBC-9F5E-093043CF8F51}" type="presParOf" srcId="{8D5C2B64-28CB-4CF1-AF90-414D18AF5313}" destId="{60AC4837-482D-474D-AD7C-24074522A126}" srcOrd="0" destOrd="0" presId="urn:microsoft.com/office/officeart/2009/layout/CircleArrowProcess"/>
    <dgm:cxn modelId="{68DBDE56-00A4-4D46-9277-815955F57F05}" type="presParOf" srcId="{60AC4837-482D-474D-AD7C-24074522A126}" destId="{D782130C-85B3-4D30-9A5C-F4A11CF146B9}" srcOrd="0" destOrd="0" presId="urn:microsoft.com/office/officeart/2009/layout/CircleArrowProcess"/>
    <dgm:cxn modelId="{1D1A3CBA-EC18-4B71-9D97-307539276A84}" type="presParOf" srcId="{8D5C2B64-28CB-4CF1-AF90-414D18AF5313}" destId="{8D1300CE-11B1-49B4-8186-B42AB9129147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C2C40B-C034-41E6-9E5E-DCA1A6CAF6F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A8A8953-64DB-4FE0-A39F-DF6741C66C73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IEPS PASTAZA</a:t>
          </a:r>
        </a:p>
      </dgm:t>
    </dgm:pt>
    <dgm:pt modelId="{AB979610-DE5C-4BF9-89F0-9AF6E4A56EC6}" type="parTrans" cxnId="{BA550E66-5754-4697-9860-D57C7A99F489}">
      <dgm:prSet/>
      <dgm:spPr/>
      <dgm:t>
        <a:bodyPr/>
        <a:lstStyle/>
        <a:p>
          <a:endParaRPr lang="es-ES"/>
        </a:p>
      </dgm:t>
    </dgm:pt>
    <dgm:pt modelId="{1D41870C-4B37-454A-A9EA-BF2FE83D5860}" type="sibTrans" cxnId="{BA550E66-5754-4697-9860-D57C7A99F489}">
      <dgm:prSet/>
      <dgm:spPr/>
      <dgm:t>
        <a:bodyPr/>
        <a:lstStyle/>
        <a:p>
          <a:endParaRPr lang="es-ES"/>
        </a:p>
      </dgm:t>
    </dgm:pt>
    <dgm:pt modelId="{DD63396A-7F3E-43CA-AF43-10AB70969246}">
      <dgm:prSet phldrT="[Texto]" custT="1"/>
      <dgm:spPr/>
      <dgm:t>
        <a:bodyPr/>
        <a:lstStyle/>
        <a:p>
          <a:r>
            <a:rPr lang="es-ES" sz="2000" dirty="0"/>
            <a:t>Fortalecimiento de organizaciones= Años en el mercado</a:t>
          </a:r>
        </a:p>
        <a:p>
          <a:endParaRPr lang="es-ES" sz="2000" dirty="0"/>
        </a:p>
        <a:p>
          <a:r>
            <a:rPr lang="es-ES" sz="2000" dirty="0"/>
            <a:t>Ley impulsa la organización y asociación</a:t>
          </a:r>
        </a:p>
        <a:p>
          <a:endParaRPr lang="es-ES" sz="2000" dirty="0"/>
        </a:p>
        <a:p>
          <a:r>
            <a:rPr lang="es-ES" sz="2000" dirty="0"/>
            <a:t>No ha brindado ayuda a BCP</a:t>
          </a:r>
        </a:p>
        <a:p>
          <a:endParaRPr lang="es-ES" sz="2000" dirty="0"/>
        </a:p>
        <a:p>
          <a:r>
            <a:rPr lang="es-ES" sz="2000" dirty="0"/>
            <a:t>Dificultad para encaminarse solas</a:t>
          </a:r>
        </a:p>
      </dgm:t>
    </dgm:pt>
    <dgm:pt modelId="{38585C27-2E38-4043-8B9B-002D516E4F69}" type="parTrans" cxnId="{8B10CF30-AB85-4649-A5C9-BA9EAF829A35}">
      <dgm:prSet/>
      <dgm:spPr/>
      <dgm:t>
        <a:bodyPr/>
        <a:lstStyle/>
        <a:p>
          <a:endParaRPr lang="es-ES"/>
        </a:p>
      </dgm:t>
    </dgm:pt>
    <dgm:pt modelId="{855874E5-4B80-4763-A34B-1077750B396D}" type="sibTrans" cxnId="{8B10CF30-AB85-4649-A5C9-BA9EAF829A35}">
      <dgm:prSet/>
      <dgm:spPr/>
      <dgm:t>
        <a:bodyPr/>
        <a:lstStyle/>
        <a:p>
          <a:endParaRPr lang="es-ES"/>
        </a:p>
      </dgm:t>
    </dgm:pt>
    <dgm:pt modelId="{5AF3C1D3-D36C-4B02-9BBE-1F9EBEA5A226}" type="pres">
      <dgm:prSet presAssocID="{FEC2C40B-C034-41E6-9E5E-DCA1A6CAF6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D7C899-6101-421E-B221-67726F2F616C}" type="pres">
      <dgm:prSet presAssocID="{AA8A8953-64DB-4FE0-A39F-DF6741C66C73}" presName="root1" presStyleCnt="0"/>
      <dgm:spPr/>
    </dgm:pt>
    <dgm:pt modelId="{A49DE40F-2DE6-4781-AB94-9A64F693B71E}" type="pres">
      <dgm:prSet presAssocID="{AA8A8953-64DB-4FE0-A39F-DF6741C66C7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DEB2F2-F667-4C3D-8030-87410C9DF6E2}" type="pres">
      <dgm:prSet presAssocID="{AA8A8953-64DB-4FE0-A39F-DF6741C66C73}" presName="level2hierChild" presStyleCnt="0"/>
      <dgm:spPr/>
    </dgm:pt>
    <dgm:pt modelId="{C4C5CEDC-781A-425D-9BF1-A06A535CF352}" type="pres">
      <dgm:prSet presAssocID="{38585C27-2E38-4043-8B9B-002D516E4F69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CF9A288E-392B-4E3F-A045-26D8D5288C41}" type="pres">
      <dgm:prSet presAssocID="{38585C27-2E38-4043-8B9B-002D516E4F69}" presName="connTx" presStyleLbl="parChTrans1D2" presStyleIdx="0" presStyleCnt="1"/>
      <dgm:spPr/>
      <dgm:t>
        <a:bodyPr/>
        <a:lstStyle/>
        <a:p>
          <a:endParaRPr lang="es-EC"/>
        </a:p>
      </dgm:t>
    </dgm:pt>
    <dgm:pt modelId="{D5DDE0E6-DD83-4CD0-B200-B7630133F1D6}" type="pres">
      <dgm:prSet presAssocID="{DD63396A-7F3E-43CA-AF43-10AB70969246}" presName="root2" presStyleCnt="0"/>
      <dgm:spPr/>
    </dgm:pt>
    <dgm:pt modelId="{2AF6745A-7797-4920-BB51-D862900299F5}" type="pres">
      <dgm:prSet presAssocID="{DD63396A-7F3E-43CA-AF43-10AB70969246}" presName="LevelTwoTextNode" presStyleLbl="node2" presStyleIdx="0" presStyleCnt="1" custScaleY="2114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2B6208-F248-44B7-BE75-8B2A3D912147}" type="pres">
      <dgm:prSet presAssocID="{DD63396A-7F3E-43CA-AF43-10AB70969246}" presName="level3hierChild" presStyleCnt="0"/>
      <dgm:spPr/>
    </dgm:pt>
  </dgm:ptLst>
  <dgm:cxnLst>
    <dgm:cxn modelId="{B597CF70-1285-4306-B6CC-5206EC48402B}" type="presOf" srcId="{DD63396A-7F3E-43CA-AF43-10AB70969246}" destId="{2AF6745A-7797-4920-BB51-D862900299F5}" srcOrd="0" destOrd="0" presId="urn:microsoft.com/office/officeart/2005/8/layout/hierarchy2"/>
    <dgm:cxn modelId="{D3925201-B8C9-4A1B-A17D-30CC092D727A}" type="presOf" srcId="{FEC2C40B-C034-41E6-9E5E-DCA1A6CAF6F8}" destId="{5AF3C1D3-D36C-4B02-9BBE-1F9EBEA5A226}" srcOrd="0" destOrd="0" presId="urn:microsoft.com/office/officeart/2005/8/layout/hierarchy2"/>
    <dgm:cxn modelId="{46BC1052-92C1-48CC-A7A1-0950C5DDEAB1}" type="presOf" srcId="{38585C27-2E38-4043-8B9B-002D516E4F69}" destId="{C4C5CEDC-781A-425D-9BF1-A06A535CF352}" srcOrd="0" destOrd="0" presId="urn:microsoft.com/office/officeart/2005/8/layout/hierarchy2"/>
    <dgm:cxn modelId="{F483F8CC-498A-4841-A472-3B87E6B7C3B3}" type="presOf" srcId="{AA8A8953-64DB-4FE0-A39F-DF6741C66C73}" destId="{A49DE40F-2DE6-4781-AB94-9A64F693B71E}" srcOrd="0" destOrd="0" presId="urn:microsoft.com/office/officeart/2005/8/layout/hierarchy2"/>
    <dgm:cxn modelId="{A60AAC3D-D5B8-41A1-A47E-303800E1AFCB}" type="presOf" srcId="{38585C27-2E38-4043-8B9B-002D516E4F69}" destId="{CF9A288E-392B-4E3F-A045-26D8D5288C41}" srcOrd="1" destOrd="0" presId="urn:microsoft.com/office/officeart/2005/8/layout/hierarchy2"/>
    <dgm:cxn modelId="{8B10CF30-AB85-4649-A5C9-BA9EAF829A35}" srcId="{AA8A8953-64DB-4FE0-A39F-DF6741C66C73}" destId="{DD63396A-7F3E-43CA-AF43-10AB70969246}" srcOrd="0" destOrd="0" parTransId="{38585C27-2E38-4043-8B9B-002D516E4F69}" sibTransId="{855874E5-4B80-4763-A34B-1077750B396D}"/>
    <dgm:cxn modelId="{BA550E66-5754-4697-9860-D57C7A99F489}" srcId="{FEC2C40B-C034-41E6-9E5E-DCA1A6CAF6F8}" destId="{AA8A8953-64DB-4FE0-A39F-DF6741C66C73}" srcOrd="0" destOrd="0" parTransId="{AB979610-DE5C-4BF9-89F0-9AF6E4A56EC6}" sibTransId="{1D41870C-4B37-454A-A9EA-BF2FE83D5860}"/>
    <dgm:cxn modelId="{26E8C8D7-0E0D-4F62-AF58-96ECEB8EE7F1}" type="presParOf" srcId="{5AF3C1D3-D36C-4B02-9BBE-1F9EBEA5A226}" destId="{4CD7C899-6101-421E-B221-67726F2F616C}" srcOrd="0" destOrd="0" presId="urn:microsoft.com/office/officeart/2005/8/layout/hierarchy2"/>
    <dgm:cxn modelId="{5C2537E4-708B-48F8-AFA2-0D5F69C38122}" type="presParOf" srcId="{4CD7C899-6101-421E-B221-67726F2F616C}" destId="{A49DE40F-2DE6-4781-AB94-9A64F693B71E}" srcOrd="0" destOrd="0" presId="urn:microsoft.com/office/officeart/2005/8/layout/hierarchy2"/>
    <dgm:cxn modelId="{66A93657-05CA-46C3-A765-861C9B69F5A9}" type="presParOf" srcId="{4CD7C899-6101-421E-B221-67726F2F616C}" destId="{2FDEB2F2-F667-4C3D-8030-87410C9DF6E2}" srcOrd="1" destOrd="0" presId="urn:microsoft.com/office/officeart/2005/8/layout/hierarchy2"/>
    <dgm:cxn modelId="{553665C4-2CF4-49FC-9F62-95596FD14BE7}" type="presParOf" srcId="{2FDEB2F2-F667-4C3D-8030-87410C9DF6E2}" destId="{C4C5CEDC-781A-425D-9BF1-A06A535CF352}" srcOrd="0" destOrd="0" presId="urn:microsoft.com/office/officeart/2005/8/layout/hierarchy2"/>
    <dgm:cxn modelId="{15F79EB8-2065-46CA-896D-11C73DC63BC4}" type="presParOf" srcId="{C4C5CEDC-781A-425D-9BF1-A06A535CF352}" destId="{CF9A288E-392B-4E3F-A045-26D8D5288C41}" srcOrd="0" destOrd="0" presId="urn:microsoft.com/office/officeart/2005/8/layout/hierarchy2"/>
    <dgm:cxn modelId="{6F93DBB7-648D-404F-A34E-732DB436D254}" type="presParOf" srcId="{2FDEB2F2-F667-4C3D-8030-87410C9DF6E2}" destId="{D5DDE0E6-DD83-4CD0-B200-B7630133F1D6}" srcOrd="1" destOrd="0" presId="urn:microsoft.com/office/officeart/2005/8/layout/hierarchy2"/>
    <dgm:cxn modelId="{BB918EB5-2F96-4BBF-8D31-7EA15AAF2371}" type="presParOf" srcId="{D5DDE0E6-DD83-4CD0-B200-B7630133F1D6}" destId="{2AF6745A-7797-4920-BB51-D862900299F5}" srcOrd="0" destOrd="0" presId="urn:microsoft.com/office/officeart/2005/8/layout/hierarchy2"/>
    <dgm:cxn modelId="{43820DE1-2E52-4AE6-A4B7-321BB51E5A69}" type="presParOf" srcId="{D5DDE0E6-DD83-4CD0-B200-B7630133F1D6}" destId="{3C2B6208-F248-44B7-BE75-8B2A3D9121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C2C40B-C034-41E6-9E5E-DCA1A6CAF6F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DD63396A-7F3E-43CA-AF43-10AB70969246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3600" dirty="0"/>
            <a:t>GAD MUNICIPAL DEL CANTÓN PASTAZA</a:t>
          </a:r>
        </a:p>
      </dgm:t>
    </dgm:pt>
    <dgm:pt modelId="{38585C27-2E38-4043-8B9B-002D516E4F69}" type="parTrans" cxnId="{8B10CF30-AB85-4649-A5C9-BA9EAF829A35}">
      <dgm:prSet/>
      <dgm:spPr/>
      <dgm:t>
        <a:bodyPr/>
        <a:lstStyle/>
        <a:p>
          <a:endParaRPr lang="es-ES"/>
        </a:p>
      </dgm:t>
    </dgm:pt>
    <dgm:pt modelId="{855874E5-4B80-4763-A34B-1077750B396D}" type="sibTrans" cxnId="{8B10CF30-AB85-4649-A5C9-BA9EAF829A35}">
      <dgm:prSet/>
      <dgm:spPr/>
      <dgm:t>
        <a:bodyPr/>
        <a:lstStyle/>
        <a:p>
          <a:endParaRPr lang="es-ES"/>
        </a:p>
      </dgm:t>
    </dgm:pt>
    <dgm:pt modelId="{B9343DFE-561E-4F73-876A-C1B4E7F69AC6}">
      <dgm:prSet phldrT="[Texto]"/>
      <dgm:spPr/>
      <dgm:t>
        <a:bodyPr/>
        <a:lstStyle/>
        <a:p>
          <a:r>
            <a:rPr lang="es-ES" dirty="0"/>
            <a:t>Ninguna institución apoya la iniciativa</a:t>
          </a:r>
        </a:p>
        <a:p>
          <a:endParaRPr lang="es-ES" dirty="0"/>
        </a:p>
        <a:p>
          <a:r>
            <a:rPr lang="es-ES" dirty="0"/>
            <a:t>Problemas con la recuperación de cartera vencida</a:t>
          </a:r>
        </a:p>
        <a:p>
          <a:endParaRPr lang="es-ES" dirty="0"/>
        </a:p>
        <a:p>
          <a:r>
            <a:rPr lang="es-ES" dirty="0"/>
            <a:t>Falta de reuniones, irresponsabilidad de socios directivos, movilidad= Disolución de BCP</a:t>
          </a:r>
        </a:p>
      </dgm:t>
    </dgm:pt>
    <dgm:pt modelId="{AFE04542-BF87-4D9D-9631-33EA17A46815}" type="parTrans" cxnId="{3E1D723B-F41B-4D85-9A26-B7DDF838D869}">
      <dgm:prSet/>
      <dgm:spPr/>
      <dgm:t>
        <a:bodyPr/>
        <a:lstStyle/>
        <a:p>
          <a:endParaRPr lang="es-ES"/>
        </a:p>
      </dgm:t>
    </dgm:pt>
    <dgm:pt modelId="{2BA637DC-6332-4390-863C-289C9F2BF66F}" type="sibTrans" cxnId="{3E1D723B-F41B-4D85-9A26-B7DDF838D869}">
      <dgm:prSet/>
      <dgm:spPr/>
      <dgm:t>
        <a:bodyPr/>
        <a:lstStyle/>
        <a:p>
          <a:endParaRPr lang="es-ES"/>
        </a:p>
      </dgm:t>
    </dgm:pt>
    <dgm:pt modelId="{5AF3C1D3-D36C-4B02-9BBE-1F9EBEA5A226}" type="pres">
      <dgm:prSet presAssocID="{FEC2C40B-C034-41E6-9E5E-DCA1A6CAF6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30EB79-D911-4CF5-B145-33D9A84B9749}" type="pres">
      <dgm:prSet presAssocID="{DD63396A-7F3E-43CA-AF43-10AB70969246}" presName="root1" presStyleCnt="0"/>
      <dgm:spPr/>
    </dgm:pt>
    <dgm:pt modelId="{1A6D9187-C704-44DB-A60A-9536BC0E4084}" type="pres">
      <dgm:prSet presAssocID="{DD63396A-7F3E-43CA-AF43-10AB7096924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3C8B292-1491-4480-A987-6327E90120D5}" type="pres">
      <dgm:prSet presAssocID="{DD63396A-7F3E-43CA-AF43-10AB70969246}" presName="level2hierChild" presStyleCnt="0"/>
      <dgm:spPr/>
    </dgm:pt>
    <dgm:pt modelId="{4B38CB90-2A7D-4905-8DFF-AB99842B2E66}" type="pres">
      <dgm:prSet presAssocID="{AFE04542-BF87-4D9D-9631-33EA17A46815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1E0B4F0C-7459-4A15-9D51-BFF72A39E9A9}" type="pres">
      <dgm:prSet presAssocID="{AFE04542-BF87-4D9D-9631-33EA17A46815}" presName="connTx" presStyleLbl="parChTrans1D2" presStyleIdx="0" presStyleCnt="1"/>
      <dgm:spPr/>
      <dgm:t>
        <a:bodyPr/>
        <a:lstStyle/>
        <a:p>
          <a:endParaRPr lang="es-EC"/>
        </a:p>
      </dgm:t>
    </dgm:pt>
    <dgm:pt modelId="{BA42BF3E-4BF9-48C2-8D3F-5BC94BE6C0E5}" type="pres">
      <dgm:prSet presAssocID="{B9343DFE-561E-4F73-876A-C1B4E7F69AC6}" presName="root2" presStyleCnt="0"/>
      <dgm:spPr/>
    </dgm:pt>
    <dgm:pt modelId="{6857DE89-8462-428C-A9B1-03D5870CFC1B}" type="pres">
      <dgm:prSet presAssocID="{B9343DFE-561E-4F73-876A-C1B4E7F69AC6}" presName="LevelTwoTextNode" presStyleLbl="node2" presStyleIdx="0" presStyleCnt="1" custScaleY="2050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EF1640-9D94-470F-84A8-B5A5EDE5DA79}" type="pres">
      <dgm:prSet presAssocID="{B9343DFE-561E-4F73-876A-C1B4E7F69AC6}" presName="level3hierChild" presStyleCnt="0"/>
      <dgm:spPr/>
    </dgm:pt>
  </dgm:ptLst>
  <dgm:cxnLst>
    <dgm:cxn modelId="{3E1D723B-F41B-4D85-9A26-B7DDF838D869}" srcId="{DD63396A-7F3E-43CA-AF43-10AB70969246}" destId="{B9343DFE-561E-4F73-876A-C1B4E7F69AC6}" srcOrd="0" destOrd="0" parTransId="{AFE04542-BF87-4D9D-9631-33EA17A46815}" sibTransId="{2BA637DC-6332-4390-863C-289C9F2BF66F}"/>
    <dgm:cxn modelId="{8F2EEC4D-B14D-49EA-BC13-19CE261FFFC3}" type="presOf" srcId="{AFE04542-BF87-4D9D-9631-33EA17A46815}" destId="{1E0B4F0C-7459-4A15-9D51-BFF72A39E9A9}" srcOrd="1" destOrd="0" presId="urn:microsoft.com/office/officeart/2005/8/layout/hierarchy2"/>
    <dgm:cxn modelId="{D3925201-B8C9-4A1B-A17D-30CC092D727A}" type="presOf" srcId="{FEC2C40B-C034-41E6-9E5E-DCA1A6CAF6F8}" destId="{5AF3C1D3-D36C-4B02-9BBE-1F9EBEA5A226}" srcOrd="0" destOrd="0" presId="urn:microsoft.com/office/officeart/2005/8/layout/hierarchy2"/>
    <dgm:cxn modelId="{618F5D5F-F2FA-4C09-A74C-3325162652F7}" type="presOf" srcId="{B9343DFE-561E-4F73-876A-C1B4E7F69AC6}" destId="{6857DE89-8462-428C-A9B1-03D5870CFC1B}" srcOrd="0" destOrd="0" presId="urn:microsoft.com/office/officeart/2005/8/layout/hierarchy2"/>
    <dgm:cxn modelId="{8B10CF30-AB85-4649-A5C9-BA9EAF829A35}" srcId="{FEC2C40B-C034-41E6-9E5E-DCA1A6CAF6F8}" destId="{DD63396A-7F3E-43CA-AF43-10AB70969246}" srcOrd="0" destOrd="0" parTransId="{38585C27-2E38-4043-8B9B-002D516E4F69}" sibTransId="{855874E5-4B80-4763-A34B-1077750B396D}"/>
    <dgm:cxn modelId="{967D9767-37F5-4B7A-90CB-46E1CCBDC0A8}" type="presOf" srcId="{DD63396A-7F3E-43CA-AF43-10AB70969246}" destId="{1A6D9187-C704-44DB-A60A-9536BC0E4084}" srcOrd="0" destOrd="0" presId="urn:microsoft.com/office/officeart/2005/8/layout/hierarchy2"/>
    <dgm:cxn modelId="{5A9A0D60-749A-4CE3-86EF-A7FDFF3F6B18}" type="presOf" srcId="{AFE04542-BF87-4D9D-9631-33EA17A46815}" destId="{4B38CB90-2A7D-4905-8DFF-AB99842B2E66}" srcOrd="0" destOrd="0" presId="urn:microsoft.com/office/officeart/2005/8/layout/hierarchy2"/>
    <dgm:cxn modelId="{703907AE-0010-49A9-9829-FB8C76E93307}" type="presParOf" srcId="{5AF3C1D3-D36C-4B02-9BBE-1F9EBEA5A226}" destId="{DC30EB79-D911-4CF5-B145-33D9A84B9749}" srcOrd="0" destOrd="0" presId="urn:microsoft.com/office/officeart/2005/8/layout/hierarchy2"/>
    <dgm:cxn modelId="{73AB26E9-1FD3-4E61-AEA7-0F7FE3FA9E02}" type="presParOf" srcId="{DC30EB79-D911-4CF5-B145-33D9A84B9749}" destId="{1A6D9187-C704-44DB-A60A-9536BC0E4084}" srcOrd="0" destOrd="0" presId="urn:microsoft.com/office/officeart/2005/8/layout/hierarchy2"/>
    <dgm:cxn modelId="{65D71248-E2D5-4AFB-BF92-BD70E6BAE75F}" type="presParOf" srcId="{DC30EB79-D911-4CF5-B145-33D9A84B9749}" destId="{F3C8B292-1491-4480-A987-6327E90120D5}" srcOrd="1" destOrd="0" presId="urn:microsoft.com/office/officeart/2005/8/layout/hierarchy2"/>
    <dgm:cxn modelId="{349FB3C3-F50E-48A3-B84F-25B1310DCC49}" type="presParOf" srcId="{F3C8B292-1491-4480-A987-6327E90120D5}" destId="{4B38CB90-2A7D-4905-8DFF-AB99842B2E66}" srcOrd="0" destOrd="0" presId="urn:microsoft.com/office/officeart/2005/8/layout/hierarchy2"/>
    <dgm:cxn modelId="{AD02A6C4-F6DA-431D-AB29-70ABB2D2C239}" type="presParOf" srcId="{4B38CB90-2A7D-4905-8DFF-AB99842B2E66}" destId="{1E0B4F0C-7459-4A15-9D51-BFF72A39E9A9}" srcOrd="0" destOrd="0" presId="urn:microsoft.com/office/officeart/2005/8/layout/hierarchy2"/>
    <dgm:cxn modelId="{FEB4956A-D5F1-46A9-9788-CDF43CB82FA1}" type="presParOf" srcId="{F3C8B292-1491-4480-A987-6327E90120D5}" destId="{BA42BF3E-4BF9-48C2-8D3F-5BC94BE6C0E5}" srcOrd="1" destOrd="0" presId="urn:microsoft.com/office/officeart/2005/8/layout/hierarchy2"/>
    <dgm:cxn modelId="{B600E254-281B-461A-AFEB-160DAE0776A3}" type="presParOf" srcId="{BA42BF3E-4BF9-48C2-8D3F-5BC94BE6C0E5}" destId="{6857DE89-8462-428C-A9B1-03D5870CFC1B}" srcOrd="0" destOrd="0" presId="urn:microsoft.com/office/officeart/2005/8/layout/hierarchy2"/>
    <dgm:cxn modelId="{6BC76F8E-2EE9-4DAF-A9EE-F8AB089AE0B1}" type="presParOf" srcId="{BA42BF3E-4BF9-48C2-8D3F-5BC94BE6C0E5}" destId="{43EF1640-9D94-470F-84A8-B5A5EDE5DA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EDAD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 custT="1"/>
      <dgm:spPr/>
      <dgm:t>
        <a:bodyPr/>
        <a:lstStyle/>
        <a:p>
          <a:r>
            <a:rPr lang="es-ES" sz="2400" dirty="0"/>
            <a:t>Mayores a 56 años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 custT="1"/>
      <dgm:spPr/>
      <dgm:t>
        <a:bodyPr/>
        <a:lstStyle/>
        <a:p>
          <a:r>
            <a:rPr lang="es-ES" sz="2400" dirty="0"/>
            <a:t>23,72%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 custT="1"/>
      <dgm:spPr/>
      <dgm:t>
        <a:bodyPr/>
        <a:lstStyle/>
        <a:p>
          <a:r>
            <a:rPr lang="es-ES" sz="2400" dirty="0"/>
            <a:t>De 46 a 55 años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 custT="1"/>
      <dgm:spPr/>
      <dgm:t>
        <a:bodyPr/>
        <a:lstStyle/>
        <a:p>
          <a:r>
            <a:rPr lang="es-ES" sz="2400" dirty="0"/>
            <a:t>20,46%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ESTADO CIVIL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 custT="1"/>
      <dgm:spPr/>
      <dgm:t>
        <a:bodyPr/>
        <a:lstStyle/>
        <a:p>
          <a:r>
            <a:rPr lang="es-ES" sz="2400" dirty="0"/>
            <a:t>Casados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 custT="1"/>
      <dgm:spPr/>
      <dgm:t>
        <a:bodyPr/>
        <a:lstStyle/>
        <a:p>
          <a:r>
            <a:rPr lang="es-ES" sz="2400" dirty="0"/>
            <a:t>59,07%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 custT="1"/>
      <dgm:spPr/>
      <dgm:t>
        <a:bodyPr/>
        <a:lstStyle/>
        <a:p>
          <a:r>
            <a:rPr lang="es-ES" sz="2400" dirty="0"/>
            <a:t>Solteros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 custT="1"/>
      <dgm:spPr/>
      <dgm:t>
        <a:bodyPr/>
        <a:lstStyle/>
        <a:p>
          <a:r>
            <a:rPr lang="es-ES" sz="2400" dirty="0"/>
            <a:t>29,77%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OCUPACIÓN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 custT="1"/>
      <dgm:spPr/>
      <dgm:t>
        <a:bodyPr/>
        <a:lstStyle/>
        <a:p>
          <a:r>
            <a:rPr lang="es-ES" sz="2200" dirty="0"/>
            <a:t>Agricultores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 custT="1"/>
      <dgm:spPr/>
      <dgm:t>
        <a:bodyPr/>
        <a:lstStyle/>
        <a:p>
          <a:r>
            <a:rPr lang="es-ES" sz="2200" dirty="0"/>
            <a:t>51,63%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 custT="1"/>
      <dgm:spPr/>
      <dgm:t>
        <a:bodyPr/>
        <a:lstStyle/>
        <a:p>
          <a:r>
            <a:rPr lang="es-ES" sz="2200" dirty="0"/>
            <a:t>Amas de Casa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 custT="1"/>
      <dgm:spPr/>
      <dgm:t>
        <a:bodyPr/>
        <a:lstStyle/>
        <a:p>
          <a:r>
            <a:rPr lang="es-ES" sz="2200" dirty="0"/>
            <a:t>20,93%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SECTOR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 custT="1"/>
      <dgm:spPr/>
      <dgm:t>
        <a:bodyPr/>
        <a:lstStyle/>
        <a:p>
          <a:r>
            <a:rPr lang="es-ES" sz="2400" dirty="0"/>
            <a:t>Rural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 custT="1"/>
      <dgm:spPr/>
      <dgm:t>
        <a:bodyPr/>
        <a:lstStyle/>
        <a:p>
          <a:r>
            <a:rPr lang="es-ES" sz="2400" dirty="0"/>
            <a:t>84,19%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 custT="1"/>
      <dgm:spPr/>
      <dgm:t>
        <a:bodyPr/>
        <a:lstStyle/>
        <a:p>
          <a:r>
            <a:rPr lang="es-ES" sz="2400" dirty="0"/>
            <a:t>Urbano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 custT="1"/>
      <dgm:spPr/>
      <dgm:t>
        <a:bodyPr/>
        <a:lstStyle/>
        <a:p>
          <a:r>
            <a:rPr lang="es-ES" sz="2400" dirty="0"/>
            <a:t>15,81%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GÉNERO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 custT="1"/>
      <dgm:spPr/>
      <dgm:t>
        <a:bodyPr/>
        <a:lstStyle/>
        <a:p>
          <a:r>
            <a:rPr lang="es-ES" sz="2400" dirty="0"/>
            <a:t>Femenino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 custT="1"/>
      <dgm:spPr/>
      <dgm:t>
        <a:bodyPr/>
        <a:lstStyle/>
        <a:p>
          <a:r>
            <a:rPr lang="es-ES" sz="2400" dirty="0"/>
            <a:t>54,88%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 custT="1"/>
      <dgm:spPr/>
      <dgm:t>
        <a:bodyPr/>
        <a:lstStyle/>
        <a:p>
          <a:r>
            <a:rPr lang="es-ES" sz="2400" dirty="0"/>
            <a:t>Masculino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 custT="1"/>
      <dgm:spPr/>
      <dgm:t>
        <a:bodyPr/>
        <a:lstStyle/>
        <a:p>
          <a:r>
            <a:rPr lang="es-ES" sz="2400" dirty="0"/>
            <a:t>45,12%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¿Ha realizado créditos en entidades financieras?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Si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73,02%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/>
      <dgm:spPr/>
      <dgm:t>
        <a:bodyPr/>
        <a:lstStyle/>
        <a:p>
          <a:r>
            <a:rPr lang="es-ES" dirty="0"/>
            <a:t>No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 dirty="0"/>
            <a:t>26,98%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9343D-5485-4132-940E-22D41ECE76D6}" type="doc">
      <dgm:prSet loTypeId="urn:microsoft.com/office/officeart/2005/8/layout/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E6E5BD28-5AED-4073-A346-2A0FD83D08A3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s-ES" dirty="0"/>
            <a:t>En 2007, se incluyen en los Bancos Comunitarios</a:t>
          </a:r>
        </a:p>
      </dgm:t>
    </dgm:pt>
    <dgm:pt modelId="{F82EBE69-C573-4642-BCA4-76770DAE51FE}" type="parTrans" cxnId="{0F4F4844-2C44-466C-8637-542B5B47A257}">
      <dgm:prSet/>
      <dgm:spPr/>
      <dgm:t>
        <a:bodyPr/>
        <a:lstStyle/>
        <a:p>
          <a:endParaRPr lang="es-ES"/>
        </a:p>
      </dgm:t>
    </dgm:pt>
    <dgm:pt modelId="{5FBEE567-F18D-4EF6-A3D9-06310086D55F}" type="sibTrans" cxnId="{0F4F4844-2C44-466C-8637-542B5B47A257}">
      <dgm:prSet/>
      <dgm:spPr/>
      <dgm:t>
        <a:bodyPr/>
        <a:lstStyle/>
        <a:p>
          <a:endParaRPr lang="es-ES"/>
        </a:p>
      </dgm:t>
    </dgm:pt>
    <dgm:pt modelId="{C1D87A08-0A04-4725-9F5B-2C3AF40F341E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dirty="0"/>
            <a:t>No existe un análisis situacional ni planes estratégicos</a:t>
          </a:r>
        </a:p>
      </dgm:t>
    </dgm:pt>
    <dgm:pt modelId="{0FFDCC01-7D40-40D4-A42B-2E382A5CB894}" type="parTrans" cxnId="{DCF9D499-6BDB-4931-AD6E-B459FBAFCAAF}">
      <dgm:prSet/>
      <dgm:spPr/>
      <dgm:t>
        <a:bodyPr/>
        <a:lstStyle/>
        <a:p>
          <a:endParaRPr lang="es-ES"/>
        </a:p>
      </dgm:t>
    </dgm:pt>
    <dgm:pt modelId="{85C23745-FD7D-4AD9-9375-C838C30F8AAA}" type="sibTrans" cxnId="{DCF9D499-6BDB-4931-AD6E-B459FBAFCAAF}">
      <dgm:prSet/>
      <dgm:spPr/>
      <dgm:t>
        <a:bodyPr/>
        <a:lstStyle/>
        <a:p>
          <a:endParaRPr lang="es-ES"/>
        </a:p>
      </dgm:t>
    </dgm:pt>
    <dgm:pt modelId="{8D5F9EF1-E9BC-42F8-AE87-E35B371E0349}" type="pres">
      <dgm:prSet presAssocID="{DBE9343D-5485-4132-940E-22D41ECE76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E3C7EF-A43F-45BD-BC05-E042125E00A0}" type="pres">
      <dgm:prSet presAssocID="{E6E5BD28-5AED-4073-A346-2A0FD83D08A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478D73-A77B-4FD6-9C68-CE5BA519760C}" type="pres">
      <dgm:prSet presAssocID="{5FBEE567-F18D-4EF6-A3D9-06310086D55F}" presName="sibTrans" presStyleLbl="sibTrans2D1" presStyleIdx="0" presStyleCnt="1"/>
      <dgm:spPr/>
      <dgm:t>
        <a:bodyPr/>
        <a:lstStyle/>
        <a:p>
          <a:endParaRPr lang="es-EC"/>
        </a:p>
      </dgm:t>
    </dgm:pt>
    <dgm:pt modelId="{5D6FF304-2A27-42FD-97EA-8F4A82F0CE8A}" type="pres">
      <dgm:prSet presAssocID="{5FBEE567-F18D-4EF6-A3D9-06310086D55F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310CBC7B-D3F5-4C99-8D0F-4EFBB80AA819}" type="pres">
      <dgm:prSet presAssocID="{C1D87A08-0A04-4725-9F5B-2C3AF40F34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E576D5-5F53-4A61-ACC6-8309B7049F29}" type="presOf" srcId="{DBE9343D-5485-4132-940E-22D41ECE76D6}" destId="{8D5F9EF1-E9BC-42F8-AE87-E35B371E0349}" srcOrd="0" destOrd="0" presId="urn:microsoft.com/office/officeart/2005/8/layout/process5"/>
    <dgm:cxn modelId="{BC3F1039-7D49-4C3F-B77E-4ACB49807250}" type="presOf" srcId="{5FBEE567-F18D-4EF6-A3D9-06310086D55F}" destId="{82478D73-A77B-4FD6-9C68-CE5BA519760C}" srcOrd="0" destOrd="0" presId="urn:microsoft.com/office/officeart/2005/8/layout/process5"/>
    <dgm:cxn modelId="{CFB76392-4F3C-4E66-854A-2A650C474E29}" type="presOf" srcId="{5FBEE567-F18D-4EF6-A3D9-06310086D55F}" destId="{5D6FF304-2A27-42FD-97EA-8F4A82F0CE8A}" srcOrd="1" destOrd="0" presId="urn:microsoft.com/office/officeart/2005/8/layout/process5"/>
    <dgm:cxn modelId="{4A7D8205-61E4-4175-8CEA-4E4A117A1274}" type="presOf" srcId="{C1D87A08-0A04-4725-9F5B-2C3AF40F341E}" destId="{310CBC7B-D3F5-4C99-8D0F-4EFBB80AA819}" srcOrd="0" destOrd="0" presId="urn:microsoft.com/office/officeart/2005/8/layout/process5"/>
    <dgm:cxn modelId="{DCF9D499-6BDB-4931-AD6E-B459FBAFCAAF}" srcId="{DBE9343D-5485-4132-940E-22D41ECE76D6}" destId="{C1D87A08-0A04-4725-9F5B-2C3AF40F341E}" srcOrd="1" destOrd="0" parTransId="{0FFDCC01-7D40-40D4-A42B-2E382A5CB894}" sibTransId="{85C23745-FD7D-4AD9-9375-C838C30F8AAA}"/>
    <dgm:cxn modelId="{0F4F4844-2C44-466C-8637-542B5B47A257}" srcId="{DBE9343D-5485-4132-940E-22D41ECE76D6}" destId="{E6E5BD28-5AED-4073-A346-2A0FD83D08A3}" srcOrd="0" destOrd="0" parTransId="{F82EBE69-C573-4642-BCA4-76770DAE51FE}" sibTransId="{5FBEE567-F18D-4EF6-A3D9-06310086D55F}"/>
    <dgm:cxn modelId="{F1D6AB3C-89A4-4C1A-A753-4EA06A129513}" type="presOf" srcId="{E6E5BD28-5AED-4073-A346-2A0FD83D08A3}" destId="{6BE3C7EF-A43F-45BD-BC05-E042125E00A0}" srcOrd="0" destOrd="0" presId="urn:microsoft.com/office/officeart/2005/8/layout/process5"/>
    <dgm:cxn modelId="{B4FC9BBC-0843-428D-A598-B39A2675D926}" type="presParOf" srcId="{8D5F9EF1-E9BC-42F8-AE87-E35B371E0349}" destId="{6BE3C7EF-A43F-45BD-BC05-E042125E00A0}" srcOrd="0" destOrd="0" presId="urn:microsoft.com/office/officeart/2005/8/layout/process5"/>
    <dgm:cxn modelId="{7F397F46-41C1-4362-9BE4-EDD108842D97}" type="presParOf" srcId="{8D5F9EF1-E9BC-42F8-AE87-E35B371E0349}" destId="{82478D73-A77B-4FD6-9C68-CE5BA519760C}" srcOrd="1" destOrd="0" presId="urn:microsoft.com/office/officeart/2005/8/layout/process5"/>
    <dgm:cxn modelId="{726A2C52-2FEE-415E-B2D1-AB21DE499DF0}" type="presParOf" srcId="{82478D73-A77B-4FD6-9C68-CE5BA519760C}" destId="{5D6FF304-2A27-42FD-97EA-8F4A82F0CE8A}" srcOrd="0" destOrd="0" presId="urn:microsoft.com/office/officeart/2005/8/layout/process5"/>
    <dgm:cxn modelId="{04BE3A74-4F79-4006-B9E8-C9F8DFFD4F07}" type="presParOf" srcId="{8D5F9EF1-E9BC-42F8-AE87-E35B371E0349}" destId="{310CBC7B-D3F5-4C99-8D0F-4EFBB80AA81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¿Ha realizado créditos en BC?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Si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92,09%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/>
      <dgm:spPr/>
      <dgm:t>
        <a:bodyPr/>
        <a:lstStyle/>
        <a:p>
          <a:r>
            <a:rPr lang="es-ES" dirty="0"/>
            <a:t>No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 dirty="0"/>
            <a:t>7,91%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Actividad a la que destino el crédito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Agrícolas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44,95%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/>
      <dgm:spPr/>
      <dgm:t>
        <a:bodyPr/>
        <a:lstStyle/>
        <a:p>
          <a:r>
            <a:rPr lang="es-ES" dirty="0"/>
            <a:t>Consumo Emergente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 dirty="0"/>
            <a:t>17,17%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29FB2FE7-413A-40A5-8C76-F275C9BA82AB}">
      <dgm:prSet phldrT="[Texto]"/>
      <dgm:spPr/>
      <dgm:t>
        <a:bodyPr/>
        <a:lstStyle/>
        <a:p>
          <a:r>
            <a:rPr lang="es-ES" dirty="0"/>
            <a:t>Comerciales</a:t>
          </a:r>
        </a:p>
      </dgm:t>
    </dgm:pt>
    <dgm:pt modelId="{ADFAA68B-D36D-4737-831B-01C99D70D3E8}" type="parTrans" cxnId="{4196332D-954D-445C-AF1F-D6CB2C33AFCE}">
      <dgm:prSet/>
      <dgm:spPr/>
      <dgm:t>
        <a:bodyPr/>
        <a:lstStyle/>
        <a:p>
          <a:endParaRPr lang="es-ES"/>
        </a:p>
      </dgm:t>
    </dgm:pt>
    <dgm:pt modelId="{05FC11FE-1F64-4EB2-8F41-9BFD056FD406}" type="sibTrans" cxnId="{4196332D-954D-445C-AF1F-D6CB2C33AFCE}">
      <dgm:prSet/>
      <dgm:spPr/>
      <dgm:t>
        <a:bodyPr/>
        <a:lstStyle/>
        <a:p>
          <a:endParaRPr lang="es-ES"/>
        </a:p>
      </dgm:t>
    </dgm:pt>
    <dgm:pt modelId="{F8A935F4-87D7-4C3F-852A-1FB80E69FA44}">
      <dgm:prSet phldrT="[Texto]"/>
      <dgm:spPr/>
      <dgm:t>
        <a:bodyPr/>
        <a:lstStyle/>
        <a:p>
          <a:r>
            <a:rPr lang="es-ES" dirty="0"/>
            <a:t>14,14</a:t>
          </a:r>
        </a:p>
      </dgm:t>
    </dgm:pt>
    <dgm:pt modelId="{C8958BD2-0913-4547-99EB-634E98A08DC7}" type="parTrans" cxnId="{42F1ABAA-8ADB-4BEC-8923-6E121BAE709F}">
      <dgm:prSet/>
      <dgm:spPr/>
      <dgm:t>
        <a:bodyPr/>
        <a:lstStyle/>
        <a:p>
          <a:endParaRPr lang="es-ES"/>
        </a:p>
      </dgm:t>
    </dgm:pt>
    <dgm:pt modelId="{460B7E27-56A0-402F-821D-FCA90C341900}" type="sibTrans" cxnId="{42F1ABAA-8ADB-4BEC-8923-6E121BAE709F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  <dgm:pt modelId="{008F25F4-5773-4078-A0F9-013927AB20E4}" type="pres">
      <dgm:prSet presAssocID="{05B019F5-5C8D-41A4-BBED-769FD6CA0CB9}" presName="sibSpaceTwo" presStyleCnt="0"/>
      <dgm:spPr/>
    </dgm:pt>
    <dgm:pt modelId="{9CED212A-AD3C-4245-8458-1A5A8AABC2EA}" type="pres">
      <dgm:prSet presAssocID="{29FB2FE7-413A-40A5-8C76-F275C9BA82AB}" presName="vertTwo" presStyleCnt="0"/>
      <dgm:spPr/>
    </dgm:pt>
    <dgm:pt modelId="{972BE193-A32C-48DD-8F68-2B63A9D89E5B}" type="pres">
      <dgm:prSet presAssocID="{29FB2FE7-413A-40A5-8C76-F275C9BA82A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BB02F3-679E-48F4-92DC-7CE1B36EA3B3}" type="pres">
      <dgm:prSet presAssocID="{29FB2FE7-413A-40A5-8C76-F275C9BA82AB}" presName="parTransTwo" presStyleCnt="0"/>
      <dgm:spPr/>
    </dgm:pt>
    <dgm:pt modelId="{62B60AD4-26BC-4B9A-8A98-1C278AA6A3E9}" type="pres">
      <dgm:prSet presAssocID="{29FB2FE7-413A-40A5-8C76-F275C9BA82AB}" presName="horzTwo" presStyleCnt="0"/>
      <dgm:spPr/>
    </dgm:pt>
    <dgm:pt modelId="{9900979F-A381-4541-B3F6-A7539FE1FA57}" type="pres">
      <dgm:prSet presAssocID="{F8A935F4-87D7-4C3F-852A-1FB80E69FA44}" presName="vertThree" presStyleCnt="0"/>
      <dgm:spPr/>
    </dgm:pt>
    <dgm:pt modelId="{7DAC4037-C8EA-43B5-BBD8-C4885CF210E1}" type="pres">
      <dgm:prSet presAssocID="{F8A935F4-87D7-4C3F-852A-1FB80E69FA4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4DDA8F-5444-495E-B081-58ABA2873369}" type="pres">
      <dgm:prSet presAssocID="{F8A935F4-87D7-4C3F-852A-1FB80E69FA44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42F1ABAA-8ADB-4BEC-8923-6E121BAE709F}" srcId="{29FB2FE7-413A-40A5-8C76-F275C9BA82AB}" destId="{F8A935F4-87D7-4C3F-852A-1FB80E69FA44}" srcOrd="0" destOrd="0" parTransId="{C8958BD2-0913-4547-99EB-634E98A08DC7}" sibTransId="{460B7E27-56A0-402F-821D-FCA90C341900}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B05C615D-EFCF-477D-AE52-6E7B0D51494E}" type="presOf" srcId="{F8A935F4-87D7-4C3F-852A-1FB80E69FA44}" destId="{7DAC4037-C8EA-43B5-BBD8-C4885CF210E1}" srcOrd="0" destOrd="0" presId="urn:microsoft.com/office/officeart/2005/8/layout/hierarchy4"/>
    <dgm:cxn modelId="{4196332D-954D-445C-AF1F-D6CB2C33AFCE}" srcId="{501E3C37-8BB1-4111-8EF6-4235FCAD35EE}" destId="{29FB2FE7-413A-40A5-8C76-F275C9BA82AB}" srcOrd="2" destOrd="0" parTransId="{ADFAA68B-D36D-4737-831B-01C99D70D3E8}" sibTransId="{05FC11FE-1F64-4EB2-8F41-9BFD056FD406}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F1D30712-9E3E-4FB1-BE7B-7AF7F3A86948}" type="presOf" srcId="{29FB2FE7-413A-40A5-8C76-F275C9BA82AB}" destId="{972BE193-A32C-48DD-8F68-2B63A9D89E5B}" srcOrd="0" destOrd="0" presId="urn:microsoft.com/office/officeart/2005/8/layout/hierarchy4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  <dgm:cxn modelId="{83D2FDAE-0A05-4319-9E69-D8C7A792A6EE}" type="presParOf" srcId="{F4251EE5-15DA-4597-9365-19F0D4F43187}" destId="{008F25F4-5773-4078-A0F9-013927AB20E4}" srcOrd="3" destOrd="0" presId="urn:microsoft.com/office/officeart/2005/8/layout/hierarchy4"/>
    <dgm:cxn modelId="{0017F7B5-86E4-49D7-A849-8982FB2673AD}" type="presParOf" srcId="{F4251EE5-15DA-4597-9365-19F0D4F43187}" destId="{9CED212A-AD3C-4245-8458-1A5A8AABC2EA}" srcOrd="4" destOrd="0" presId="urn:microsoft.com/office/officeart/2005/8/layout/hierarchy4"/>
    <dgm:cxn modelId="{36222026-B0E9-4F78-99FA-7C38DA4B9D7C}" type="presParOf" srcId="{9CED212A-AD3C-4245-8458-1A5A8AABC2EA}" destId="{972BE193-A32C-48DD-8F68-2B63A9D89E5B}" srcOrd="0" destOrd="0" presId="urn:microsoft.com/office/officeart/2005/8/layout/hierarchy4"/>
    <dgm:cxn modelId="{AD311654-3077-494B-AD6C-6E6B3A0AB30D}" type="presParOf" srcId="{9CED212A-AD3C-4245-8458-1A5A8AABC2EA}" destId="{2ABB02F3-679E-48F4-92DC-7CE1B36EA3B3}" srcOrd="1" destOrd="0" presId="urn:microsoft.com/office/officeart/2005/8/layout/hierarchy4"/>
    <dgm:cxn modelId="{3D140646-BE2B-404C-B3E8-5C631B483581}" type="presParOf" srcId="{9CED212A-AD3C-4245-8458-1A5A8AABC2EA}" destId="{62B60AD4-26BC-4B9A-8A98-1C278AA6A3E9}" srcOrd="2" destOrd="0" presId="urn:microsoft.com/office/officeart/2005/8/layout/hierarchy4"/>
    <dgm:cxn modelId="{5D4A4AB3-74AD-4FAF-8C09-3D9B112889FA}" type="presParOf" srcId="{62B60AD4-26BC-4B9A-8A98-1C278AA6A3E9}" destId="{9900979F-A381-4541-B3F6-A7539FE1FA57}" srcOrd="0" destOrd="0" presId="urn:microsoft.com/office/officeart/2005/8/layout/hierarchy4"/>
    <dgm:cxn modelId="{0EFD982F-77B0-47A5-BCD9-905D6B92CFD6}" type="presParOf" srcId="{9900979F-A381-4541-B3F6-A7539FE1FA57}" destId="{7DAC4037-C8EA-43B5-BBD8-C4885CF210E1}" srcOrd="0" destOrd="0" presId="urn:microsoft.com/office/officeart/2005/8/layout/hierarchy4"/>
    <dgm:cxn modelId="{DA632489-8A8C-4C2E-BAC3-22A0F41B81C5}" type="presParOf" srcId="{9900979F-A381-4541-B3F6-A7539FE1FA57}" destId="{DB4DDA8F-5444-495E-B081-58ABA28733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Inconvenientes Presentados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Muchos requisitos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49,28%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/>
      <dgm:spPr/>
      <dgm:t>
        <a:bodyPr/>
        <a:lstStyle/>
        <a:p>
          <a:r>
            <a:rPr lang="es-ES" dirty="0"/>
            <a:t>Demora en trámites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 dirty="0"/>
            <a:t>33,33%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622900AB-9520-4D84-A71C-D2859E5512CB}">
      <dgm:prSet phldrT="[Texto]"/>
      <dgm:spPr/>
      <dgm:t>
        <a:bodyPr/>
        <a:lstStyle/>
        <a:p>
          <a:r>
            <a:rPr lang="es-ES" dirty="0"/>
            <a:t>Monto de Crédito</a:t>
          </a:r>
        </a:p>
      </dgm:t>
    </dgm:pt>
    <dgm:pt modelId="{51C4831B-89DB-4F6E-9266-593D8F83435D}" type="parTrans" cxnId="{3A8D6F98-7265-4DED-BDBE-2926071B47BD}">
      <dgm:prSet/>
      <dgm:spPr/>
      <dgm:t>
        <a:bodyPr/>
        <a:lstStyle/>
        <a:p>
          <a:endParaRPr lang="es-ES"/>
        </a:p>
      </dgm:t>
    </dgm:pt>
    <dgm:pt modelId="{9AC0DEC6-5386-47FA-B10F-405639F03118}" type="sibTrans" cxnId="{3A8D6F98-7265-4DED-BDBE-2926071B47BD}">
      <dgm:prSet/>
      <dgm:spPr/>
      <dgm:t>
        <a:bodyPr/>
        <a:lstStyle/>
        <a:p>
          <a:endParaRPr lang="es-ES"/>
        </a:p>
      </dgm:t>
    </dgm:pt>
    <dgm:pt modelId="{7B43A3BE-D29E-4B5C-8D28-FCF4C526DFFC}">
      <dgm:prSet phldrT="[Texto]"/>
      <dgm:spPr/>
      <dgm:t>
        <a:bodyPr/>
        <a:lstStyle/>
        <a:p>
          <a:r>
            <a:rPr lang="es-ES" dirty="0"/>
            <a:t>11,59%</a:t>
          </a:r>
        </a:p>
      </dgm:t>
    </dgm:pt>
    <dgm:pt modelId="{3A4A7C43-B926-4497-8B62-9F65078FED24}" type="parTrans" cxnId="{1B86020D-F452-44E5-BC26-8BAEF1C2AECD}">
      <dgm:prSet/>
      <dgm:spPr/>
      <dgm:t>
        <a:bodyPr/>
        <a:lstStyle/>
        <a:p>
          <a:endParaRPr lang="es-ES"/>
        </a:p>
      </dgm:t>
    </dgm:pt>
    <dgm:pt modelId="{CDD6A180-4E01-4BAF-96F3-BE733EDAE633}" type="sibTrans" cxnId="{1B86020D-F452-44E5-BC26-8BAEF1C2AECD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  <dgm:pt modelId="{7B6D6255-8C53-44DB-B88A-F13DA5251833}" type="pres">
      <dgm:prSet presAssocID="{05B019F5-5C8D-41A4-BBED-769FD6CA0CB9}" presName="sibSpaceTwo" presStyleCnt="0"/>
      <dgm:spPr/>
    </dgm:pt>
    <dgm:pt modelId="{101893DA-F699-4F99-8BBD-EC746F964034}" type="pres">
      <dgm:prSet presAssocID="{622900AB-9520-4D84-A71C-D2859E5512CB}" presName="vertTwo" presStyleCnt="0"/>
      <dgm:spPr/>
    </dgm:pt>
    <dgm:pt modelId="{AE99D9B3-8366-4BCB-BB85-B8ADE2F30CB8}" type="pres">
      <dgm:prSet presAssocID="{622900AB-9520-4D84-A71C-D2859E5512C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386D55-74FA-4865-B229-F63C3BEF12D6}" type="pres">
      <dgm:prSet presAssocID="{622900AB-9520-4D84-A71C-D2859E5512CB}" presName="parTransTwo" presStyleCnt="0"/>
      <dgm:spPr/>
    </dgm:pt>
    <dgm:pt modelId="{F4B4336A-6D5C-4416-9EC5-D888BEEC129C}" type="pres">
      <dgm:prSet presAssocID="{622900AB-9520-4D84-A71C-D2859E5512CB}" presName="horzTwo" presStyleCnt="0"/>
      <dgm:spPr/>
    </dgm:pt>
    <dgm:pt modelId="{D1586AB8-1CEA-4401-BFD6-A1F4ACD62D2D}" type="pres">
      <dgm:prSet presAssocID="{7B43A3BE-D29E-4B5C-8D28-FCF4C526DFFC}" presName="vertThree" presStyleCnt="0"/>
      <dgm:spPr/>
    </dgm:pt>
    <dgm:pt modelId="{E77CD223-1F50-4868-B276-4501FC78162F}" type="pres">
      <dgm:prSet presAssocID="{7B43A3BE-D29E-4B5C-8D28-FCF4C526DFF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03A819-6757-4995-AF02-009B32F1EFF3}" type="pres">
      <dgm:prSet presAssocID="{7B43A3BE-D29E-4B5C-8D28-FCF4C526DFFC}" presName="horzThree" presStyleCnt="0"/>
      <dgm:spPr/>
    </dgm:pt>
  </dgm:ptLst>
  <dgm:cxnLst>
    <dgm:cxn modelId="{D356AD38-C232-416A-85BF-2EF567157197}" type="presOf" srcId="{622900AB-9520-4D84-A71C-D2859E5512CB}" destId="{AE99D9B3-8366-4BCB-BB85-B8ADE2F30CB8}" srcOrd="0" destOrd="0" presId="urn:microsoft.com/office/officeart/2005/8/layout/hierarchy4"/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1B86020D-F452-44E5-BC26-8BAEF1C2AECD}" srcId="{622900AB-9520-4D84-A71C-D2859E5512CB}" destId="{7B43A3BE-D29E-4B5C-8D28-FCF4C526DFFC}" srcOrd="0" destOrd="0" parTransId="{3A4A7C43-B926-4497-8B62-9F65078FED24}" sibTransId="{CDD6A180-4E01-4BAF-96F3-BE733EDAE633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281A8F0F-C0EB-40F5-85EC-75CEF2D59C2A}" type="presOf" srcId="{7B43A3BE-D29E-4B5C-8D28-FCF4C526DFFC}" destId="{E77CD223-1F50-4868-B276-4501FC78162F}" srcOrd="0" destOrd="0" presId="urn:microsoft.com/office/officeart/2005/8/layout/hierarchy4"/>
    <dgm:cxn modelId="{3A8D6F98-7265-4DED-BDBE-2926071B47BD}" srcId="{501E3C37-8BB1-4111-8EF6-4235FCAD35EE}" destId="{622900AB-9520-4D84-A71C-D2859E5512CB}" srcOrd="2" destOrd="0" parTransId="{51C4831B-89DB-4F6E-9266-593D8F83435D}" sibTransId="{9AC0DEC6-5386-47FA-B10F-405639F03118}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  <dgm:cxn modelId="{A6952663-72D2-40A2-AACC-CDEA9A92E4AA}" type="presParOf" srcId="{F4251EE5-15DA-4597-9365-19F0D4F43187}" destId="{7B6D6255-8C53-44DB-B88A-F13DA5251833}" srcOrd="3" destOrd="0" presId="urn:microsoft.com/office/officeart/2005/8/layout/hierarchy4"/>
    <dgm:cxn modelId="{9E4B90AB-8918-4CDA-9EE0-23BC3C1C1D1E}" type="presParOf" srcId="{F4251EE5-15DA-4597-9365-19F0D4F43187}" destId="{101893DA-F699-4F99-8BBD-EC746F964034}" srcOrd="4" destOrd="0" presId="urn:microsoft.com/office/officeart/2005/8/layout/hierarchy4"/>
    <dgm:cxn modelId="{80AC8B11-B2F7-44F1-9C74-1A0DC7CDCE46}" type="presParOf" srcId="{101893DA-F699-4F99-8BBD-EC746F964034}" destId="{AE99D9B3-8366-4BCB-BB85-B8ADE2F30CB8}" srcOrd="0" destOrd="0" presId="urn:microsoft.com/office/officeart/2005/8/layout/hierarchy4"/>
    <dgm:cxn modelId="{28993BC3-DAD5-4D0B-A1AB-EFA57B5711D1}" type="presParOf" srcId="{101893DA-F699-4F99-8BBD-EC746F964034}" destId="{58386D55-74FA-4865-B229-F63C3BEF12D6}" srcOrd="1" destOrd="0" presId="urn:microsoft.com/office/officeart/2005/8/layout/hierarchy4"/>
    <dgm:cxn modelId="{C99A86A2-8B1D-483C-A6AB-9D48377D673C}" type="presParOf" srcId="{101893DA-F699-4F99-8BBD-EC746F964034}" destId="{F4B4336A-6D5C-4416-9EC5-D888BEEC129C}" srcOrd="2" destOrd="0" presId="urn:microsoft.com/office/officeart/2005/8/layout/hierarchy4"/>
    <dgm:cxn modelId="{21787A71-D8F9-4BC4-9493-D5C3369478E7}" type="presParOf" srcId="{F4B4336A-6D5C-4416-9EC5-D888BEEC129C}" destId="{D1586AB8-1CEA-4401-BFD6-A1F4ACD62D2D}" srcOrd="0" destOrd="0" presId="urn:microsoft.com/office/officeart/2005/8/layout/hierarchy4"/>
    <dgm:cxn modelId="{912F1491-B725-46A9-A94D-984CD3DE55C4}" type="presParOf" srcId="{D1586AB8-1CEA-4401-BFD6-A1F4ACD62D2D}" destId="{E77CD223-1F50-4868-B276-4501FC78162F}" srcOrd="0" destOrd="0" presId="urn:microsoft.com/office/officeart/2005/8/layout/hierarchy4"/>
    <dgm:cxn modelId="{7ADB6F3A-C42C-4824-B11F-1FC902606D5E}" type="presParOf" srcId="{D1586AB8-1CEA-4401-BFD6-A1F4ACD62D2D}" destId="{2403A819-6757-4995-AF02-009B32F1EFF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¿Tuvo inconvenientes para acceder al crédito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No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56,05%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/>
      <dgm:spPr/>
      <dgm:t>
        <a:bodyPr/>
        <a:lstStyle/>
        <a:p>
          <a:r>
            <a:rPr lang="es-ES" dirty="0"/>
            <a:t>Si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 dirty="0"/>
            <a:t>43,95%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Beneficios del BC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Agilidad en Trámites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56,74%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/>
      <dgm:spPr/>
      <dgm:t>
        <a:bodyPr/>
        <a:lstStyle/>
        <a:p>
          <a:r>
            <a:rPr lang="es-ES" dirty="0"/>
            <a:t>Tasa de Interés Atractiva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 dirty="0"/>
            <a:t>18,14%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Parámetros a implementar en los BC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Actividades de Entretenimiento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37,21%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/>
      <dgm:spPr/>
      <dgm:t>
        <a:bodyPr/>
        <a:lstStyle/>
        <a:p>
          <a:r>
            <a:rPr lang="es-ES" dirty="0"/>
            <a:t>Garantías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/>
            <a:t>26,51%</a:t>
          </a:r>
          <a:endParaRPr lang="es-ES" dirty="0"/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¿Esta satisfecho con su BC?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Si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93,02%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 dirty="0"/>
            <a:t>6,98%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1FCA87B1-08AB-4B7D-A850-F36AC2415D18}">
      <dgm:prSet phldrT="[Texto]" custT="1"/>
      <dgm:spPr/>
      <dgm:t>
        <a:bodyPr/>
        <a:lstStyle/>
        <a:p>
          <a:r>
            <a:rPr lang="es-ES" sz="1400" dirty="0"/>
            <a:t>Agilidad</a:t>
          </a:r>
        </a:p>
        <a:p>
          <a:r>
            <a:rPr lang="es-ES" sz="1400" dirty="0"/>
            <a:t>Beneficios</a:t>
          </a:r>
        </a:p>
        <a:p>
          <a:r>
            <a:rPr lang="es-ES" sz="1400" dirty="0"/>
            <a:t>Intereses Bajos</a:t>
          </a:r>
        </a:p>
      </dgm:t>
    </dgm:pt>
    <dgm:pt modelId="{E26BBBCD-F5A2-4332-8089-B7E81C986F45}" type="parTrans" cxnId="{02CEE44C-1C1F-4D6D-BD6A-A50110933AFF}">
      <dgm:prSet/>
      <dgm:spPr/>
      <dgm:t>
        <a:bodyPr/>
        <a:lstStyle/>
        <a:p>
          <a:endParaRPr lang="es-ES"/>
        </a:p>
      </dgm:t>
    </dgm:pt>
    <dgm:pt modelId="{77236AB6-9152-4BFD-B8A2-70D754B32FF5}" type="sibTrans" cxnId="{02CEE44C-1C1F-4D6D-BD6A-A50110933AFF}">
      <dgm:prSet/>
      <dgm:spPr/>
      <dgm:t>
        <a:bodyPr/>
        <a:lstStyle/>
        <a:p>
          <a:endParaRPr lang="es-ES"/>
        </a:p>
      </dgm:t>
    </dgm:pt>
    <dgm:pt modelId="{754F4840-BC90-4B37-9CA8-8FA4147B6838}">
      <dgm:prSet phldrT="[Texto]"/>
      <dgm:spPr/>
      <dgm:t>
        <a:bodyPr/>
        <a:lstStyle/>
        <a:p>
          <a:r>
            <a:rPr lang="es-ES" dirty="0"/>
            <a:t>No</a:t>
          </a:r>
        </a:p>
      </dgm:t>
    </dgm:pt>
    <dgm:pt modelId="{F9A6FE12-CAEA-4EB9-9FFF-E1C10AD7703F}" type="parTrans" cxnId="{2F806059-C0C1-45DB-8051-A6768ACA88E2}">
      <dgm:prSet/>
      <dgm:spPr/>
      <dgm:t>
        <a:bodyPr/>
        <a:lstStyle/>
        <a:p>
          <a:endParaRPr lang="es-ES"/>
        </a:p>
      </dgm:t>
    </dgm:pt>
    <dgm:pt modelId="{504A1ED3-EA29-4926-B225-C695619F42C2}" type="sibTrans" cxnId="{2F806059-C0C1-45DB-8051-A6768ACA88E2}">
      <dgm:prSet/>
      <dgm:spPr/>
      <dgm:t>
        <a:bodyPr/>
        <a:lstStyle/>
        <a:p>
          <a:endParaRPr lang="es-ES"/>
        </a:p>
      </dgm:t>
    </dgm:pt>
    <dgm:pt modelId="{7DF09393-9112-488D-B8AD-0617DF04DE5E}">
      <dgm:prSet phldrT="[Texto]" custT="1"/>
      <dgm:spPr/>
      <dgm:t>
        <a:bodyPr/>
        <a:lstStyle/>
        <a:p>
          <a:r>
            <a:rPr lang="es-ES" sz="1400" dirty="0"/>
            <a:t>Problemas con Socios</a:t>
          </a:r>
        </a:p>
        <a:p>
          <a:r>
            <a:rPr lang="es-ES" sz="1400" dirty="0"/>
            <a:t>Falta de Apoyo de Autoridades</a:t>
          </a:r>
        </a:p>
        <a:p>
          <a:r>
            <a:rPr lang="es-ES" sz="1400" dirty="0"/>
            <a:t>Falta de Capacitación</a:t>
          </a:r>
        </a:p>
      </dgm:t>
    </dgm:pt>
    <dgm:pt modelId="{DA1A56C2-50A4-4EAE-A6B1-C0C0AB04B7D5}" type="parTrans" cxnId="{86B98B39-CF0A-4C2E-A327-FC36FAFA6285}">
      <dgm:prSet/>
      <dgm:spPr/>
      <dgm:t>
        <a:bodyPr/>
        <a:lstStyle/>
        <a:p>
          <a:endParaRPr lang="es-ES"/>
        </a:p>
      </dgm:t>
    </dgm:pt>
    <dgm:pt modelId="{DBE47261-9144-48DF-A07A-8A08C4E44C42}" type="sibTrans" cxnId="{86B98B39-CF0A-4C2E-A327-FC36FAFA6285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 custScaleY="7149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4" custScaleX="515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CEBAE6F2-135C-47E8-B712-A735CFE40AFA}" type="pres">
      <dgm:prSet presAssocID="{CD36147F-AEC8-4450-8EAE-28C98FD0401C}" presName="sibSpaceThree" presStyleCnt="0"/>
      <dgm:spPr/>
    </dgm:pt>
    <dgm:pt modelId="{8DAE4DD9-3CE7-487E-96F8-C0BAD618580B}" type="pres">
      <dgm:prSet presAssocID="{1FCA87B1-08AB-4B7D-A850-F36AC2415D18}" presName="vertThree" presStyleCnt="0"/>
      <dgm:spPr/>
    </dgm:pt>
    <dgm:pt modelId="{ED60A829-2DAD-4790-8460-5E30987B0CB4}" type="pres">
      <dgm:prSet presAssocID="{1FCA87B1-08AB-4B7D-A850-F36AC2415D18}" presName="txThree" presStyleLbl="node3" presStyleIdx="1" presStyleCnt="4" custScaleX="1342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116DE6-1E88-43E7-A7B6-B1E29E381236}" type="pres">
      <dgm:prSet presAssocID="{1FCA87B1-08AB-4B7D-A850-F36AC2415D18}" presName="horzThree" presStyleCnt="0"/>
      <dgm:spPr/>
    </dgm:pt>
    <dgm:pt modelId="{726F6325-751A-423F-BC5A-EF5471519212}" type="pres">
      <dgm:prSet presAssocID="{0A76BC82-76E0-4BF6-99B6-6132AB35313E}" presName="sibSpaceTwo" presStyleCnt="0"/>
      <dgm:spPr/>
    </dgm:pt>
    <dgm:pt modelId="{D9D9046F-A0CF-4905-8DFD-B630CDA3D99A}" type="pres">
      <dgm:prSet presAssocID="{754F4840-BC90-4B37-9CA8-8FA4147B6838}" presName="vertTwo" presStyleCnt="0"/>
      <dgm:spPr/>
    </dgm:pt>
    <dgm:pt modelId="{0338E612-3354-470B-B0E7-F4BF18ACC75C}" type="pres">
      <dgm:prSet presAssocID="{754F4840-BC90-4B37-9CA8-8FA4147B6838}" presName="txTwo" presStyleLbl="node2" presStyleIdx="1" presStyleCnt="2" custScaleY="736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0087876-1AE1-47B3-9DC5-AD9FAC7880C0}" type="pres">
      <dgm:prSet presAssocID="{754F4840-BC90-4B37-9CA8-8FA4147B6838}" presName="parTransTwo" presStyleCnt="0"/>
      <dgm:spPr/>
    </dgm:pt>
    <dgm:pt modelId="{2CAF2A0F-C297-4C96-A1C5-EE48D965DECE}" type="pres">
      <dgm:prSet presAssocID="{754F4840-BC90-4B37-9CA8-8FA4147B6838}" presName="horzTwo" presStyleCnt="0"/>
      <dgm:spPr/>
    </dgm:pt>
    <dgm:pt modelId="{8F500BC6-70C2-42B5-AD16-9F72D7503BDE}" type="pres">
      <dgm:prSet presAssocID="{CEB92635-FA8E-4CAA-AF8B-7FEA38DF9B81}" presName="vertThree" presStyleCnt="0"/>
      <dgm:spPr/>
    </dgm:pt>
    <dgm:pt modelId="{7EE27B64-DA13-4DDB-AA17-5B29795FC244}" type="pres">
      <dgm:prSet presAssocID="{CEB92635-FA8E-4CAA-AF8B-7FEA38DF9B81}" presName="txThree" presStyleLbl="node3" presStyleIdx="2" presStyleCnt="4" custScaleX="510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0908FA-9266-462E-991C-0916077039BC}" type="pres">
      <dgm:prSet presAssocID="{CEB92635-FA8E-4CAA-AF8B-7FEA38DF9B81}" presName="horzThree" presStyleCnt="0"/>
      <dgm:spPr/>
    </dgm:pt>
    <dgm:pt modelId="{4D7DB844-6738-47D3-9ED1-DD9E999EF10E}" type="pres">
      <dgm:prSet presAssocID="{A8DE7610-5C90-45E8-90DC-0AA944025475}" presName="sibSpaceThree" presStyleCnt="0"/>
      <dgm:spPr/>
    </dgm:pt>
    <dgm:pt modelId="{F4D62DB5-DDFD-4209-B2FE-43F4A4E6CA50}" type="pres">
      <dgm:prSet presAssocID="{7DF09393-9112-488D-B8AD-0617DF04DE5E}" presName="vertThree" presStyleCnt="0"/>
      <dgm:spPr/>
    </dgm:pt>
    <dgm:pt modelId="{B2DB4063-064E-4199-B8C1-627B21AD9605}" type="pres">
      <dgm:prSet presAssocID="{7DF09393-9112-488D-B8AD-0617DF04DE5E}" presName="txThree" presStyleLbl="node3" presStyleIdx="3" presStyleCnt="4" custScaleX="1577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63B18E-98D1-4D2D-936B-577C9762E223}" type="pres">
      <dgm:prSet presAssocID="{7DF09393-9112-488D-B8AD-0617DF04DE5E}" presName="horzThree" presStyleCnt="0"/>
      <dgm:spPr/>
    </dgm:pt>
  </dgm:ptLst>
  <dgm:cxnLst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86B98B39-CF0A-4C2E-A327-FC36FAFA6285}" srcId="{754F4840-BC90-4B37-9CA8-8FA4147B6838}" destId="{7DF09393-9112-488D-B8AD-0617DF04DE5E}" srcOrd="1" destOrd="0" parTransId="{DA1A56C2-50A4-4EAE-A6B1-C0C0AB04B7D5}" sibTransId="{DBE47261-9144-48DF-A07A-8A08C4E44C42}"/>
    <dgm:cxn modelId="{77813BDA-35D4-4260-940F-2A4C15A99958}" srcId="{754F4840-BC90-4B37-9CA8-8FA4147B6838}" destId="{CEB92635-FA8E-4CAA-AF8B-7FEA38DF9B81}" srcOrd="0" destOrd="0" parTransId="{57F81757-6F2F-4E1D-B8C3-F9B0203DA004}" sibTransId="{A8DE7610-5C90-45E8-90DC-0AA944025475}"/>
    <dgm:cxn modelId="{F8A53B4B-F257-4330-845A-2A98EA4AB68D}" type="presOf" srcId="{1FCA87B1-08AB-4B7D-A850-F36AC2415D18}" destId="{ED60A829-2DAD-4790-8460-5E30987B0CB4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35D73E3D-847F-42AB-A291-40786F39AE90}" type="presOf" srcId="{754F4840-BC90-4B37-9CA8-8FA4147B6838}" destId="{0338E612-3354-470B-B0E7-F4BF18ACC75C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2F806059-C0C1-45DB-8051-A6768ACA88E2}" srcId="{501E3C37-8BB1-4111-8EF6-4235FCAD35EE}" destId="{754F4840-BC90-4B37-9CA8-8FA4147B6838}" srcOrd="1" destOrd="0" parTransId="{F9A6FE12-CAEA-4EB9-9FFF-E1C10AD7703F}" sibTransId="{504A1ED3-EA29-4926-B225-C695619F42C2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6EAC75F9-481C-4211-B4F3-C2488C2EDBF8}" type="presOf" srcId="{CEB92635-FA8E-4CAA-AF8B-7FEA38DF9B81}" destId="{7EE27B64-DA13-4DDB-AA17-5B29795FC244}" srcOrd="0" destOrd="0" presId="urn:microsoft.com/office/officeart/2005/8/layout/hierarchy4"/>
    <dgm:cxn modelId="{02B6FD5C-63EE-4219-A32F-D5F0725E0132}" type="presOf" srcId="{7DF09393-9112-488D-B8AD-0617DF04DE5E}" destId="{B2DB4063-064E-4199-B8C1-627B21AD9605}" srcOrd="0" destOrd="0" presId="urn:microsoft.com/office/officeart/2005/8/layout/hierarchy4"/>
    <dgm:cxn modelId="{02CEE44C-1C1F-4D6D-BD6A-A50110933AFF}" srcId="{705BB186-AD8B-442A-A5A1-F0303E3D7CCD}" destId="{1FCA87B1-08AB-4B7D-A850-F36AC2415D18}" srcOrd="1" destOrd="0" parTransId="{E26BBBCD-F5A2-4332-8089-B7E81C986F45}" sibTransId="{77236AB6-9152-4BFD-B8A2-70D754B32FF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362C0ABE-0914-425D-BBA8-A4F84AB5226A}" type="presParOf" srcId="{8DC2A5DE-E154-4FCA-836C-16F2BC722488}" destId="{CEBAE6F2-135C-47E8-B712-A735CFE40AFA}" srcOrd="1" destOrd="0" presId="urn:microsoft.com/office/officeart/2005/8/layout/hierarchy4"/>
    <dgm:cxn modelId="{FF9F57C4-CB69-4021-9C61-14CD98A5D40C}" type="presParOf" srcId="{8DC2A5DE-E154-4FCA-836C-16F2BC722488}" destId="{8DAE4DD9-3CE7-487E-96F8-C0BAD618580B}" srcOrd="2" destOrd="0" presId="urn:microsoft.com/office/officeart/2005/8/layout/hierarchy4"/>
    <dgm:cxn modelId="{6C1DC1EA-4F3D-4631-BED3-F86574131053}" type="presParOf" srcId="{8DAE4DD9-3CE7-487E-96F8-C0BAD618580B}" destId="{ED60A829-2DAD-4790-8460-5E30987B0CB4}" srcOrd="0" destOrd="0" presId="urn:microsoft.com/office/officeart/2005/8/layout/hierarchy4"/>
    <dgm:cxn modelId="{18E54DEC-1592-47DD-BC51-3C3BAC787977}" type="presParOf" srcId="{8DAE4DD9-3CE7-487E-96F8-C0BAD618580B}" destId="{3E116DE6-1E88-43E7-A7B6-B1E29E381236}" srcOrd="1" destOrd="0" presId="urn:microsoft.com/office/officeart/2005/8/layout/hierarchy4"/>
    <dgm:cxn modelId="{203842F6-C150-497C-81AC-1D7786984AFA}" type="presParOf" srcId="{F4251EE5-15DA-4597-9365-19F0D4F43187}" destId="{726F6325-751A-423F-BC5A-EF5471519212}" srcOrd="1" destOrd="0" presId="urn:microsoft.com/office/officeart/2005/8/layout/hierarchy4"/>
    <dgm:cxn modelId="{A6AF4771-896B-4C65-96DD-4A201854513F}" type="presParOf" srcId="{F4251EE5-15DA-4597-9365-19F0D4F43187}" destId="{D9D9046F-A0CF-4905-8DFD-B630CDA3D99A}" srcOrd="2" destOrd="0" presId="urn:microsoft.com/office/officeart/2005/8/layout/hierarchy4"/>
    <dgm:cxn modelId="{4EC4B579-93A0-4D77-8232-0ECCC920519E}" type="presParOf" srcId="{D9D9046F-A0CF-4905-8DFD-B630CDA3D99A}" destId="{0338E612-3354-470B-B0E7-F4BF18ACC75C}" srcOrd="0" destOrd="0" presId="urn:microsoft.com/office/officeart/2005/8/layout/hierarchy4"/>
    <dgm:cxn modelId="{70075A5E-B144-4C36-978F-57BFF6CD2712}" type="presParOf" srcId="{D9D9046F-A0CF-4905-8DFD-B630CDA3D99A}" destId="{B0087876-1AE1-47B3-9DC5-AD9FAC7880C0}" srcOrd="1" destOrd="0" presId="urn:microsoft.com/office/officeart/2005/8/layout/hierarchy4"/>
    <dgm:cxn modelId="{3505BD1E-B865-432C-94A4-A645551DAEE3}" type="presParOf" srcId="{D9D9046F-A0CF-4905-8DFD-B630CDA3D99A}" destId="{2CAF2A0F-C297-4C96-A1C5-EE48D965DECE}" srcOrd="2" destOrd="0" presId="urn:microsoft.com/office/officeart/2005/8/layout/hierarchy4"/>
    <dgm:cxn modelId="{328A380A-5D00-4EF5-A89B-E11FC871EBBC}" type="presParOf" srcId="{2CAF2A0F-C297-4C96-A1C5-EE48D965DECE}" destId="{8F500BC6-70C2-42B5-AD16-9F72D7503BDE}" srcOrd="0" destOrd="0" presId="urn:microsoft.com/office/officeart/2005/8/layout/hierarchy4"/>
    <dgm:cxn modelId="{D1D1C01F-9C58-49A7-B3C4-5DAE62E21B48}" type="presParOf" srcId="{8F500BC6-70C2-42B5-AD16-9F72D7503BDE}" destId="{7EE27B64-DA13-4DDB-AA17-5B29795FC244}" srcOrd="0" destOrd="0" presId="urn:microsoft.com/office/officeart/2005/8/layout/hierarchy4"/>
    <dgm:cxn modelId="{BA8D33C0-0FD4-4408-A1CB-FD4FF61A24DB}" type="presParOf" srcId="{8F500BC6-70C2-42B5-AD16-9F72D7503BDE}" destId="{6B0908FA-9266-462E-991C-0916077039BC}" srcOrd="1" destOrd="0" presId="urn:microsoft.com/office/officeart/2005/8/layout/hierarchy4"/>
    <dgm:cxn modelId="{30529CCA-6592-4A68-9EC8-70AB800ADDEA}" type="presParOf" srcId="{2CAF2A0F-C297-4C96-A1C5-EE48D965DECE}" destId="{4D7DB844-6738-47D3-9ED1-DD9E999EF10E}" srcOrd="1" destOrd="0" presId="urn:microsoft.com/office/officeart/2005/8/layout/hierarchy4"/>
    <dgm:cxn modelId="{9F9852EF-921E-4433-B790-4E4694F58C31}" type="presParOf" srcId="{2CAF2A0F-C297-4C96-A1C5-EE48D965DECE}" destId="{F4D62DB5-DDFD-4209-B2FE-43F4A4E6CA50}" srcOrd="2" destOrd="0" presId="urn:microsoft.com/office/officeart/2005/8/layout/hierarchy4"/>
    <dgm:cxn modelId="{60A4697E-8F5D-4C99-8D39-CBAC20F0919C}" type="presParOf" srcId="{F4D62DB5-DDFD-4209-B2FE-43F4A4E6CA50}" destId="{B2DB4063-064E-4199-B8C1-627B21AD9605}" srcOrd="0" destOrd="0" presId="urn:microsoft.com/office/officeart/2005/8/layout/hierarchy4"/>
    <dgm:cxn modelId="{EE0C4F5D-D2C3-4B6B-A089-E832F6EDC83B}" type="presParOf" srcId="{F4D62DB5-DDFD-4209-B2FE-43F4A4E6CA50}" destId="{3D63B18E-98D1-4D2D-936B-577C9762E2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55CC0AE-5A59-47B1-8A1B-10984E6B17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01E3C37-8BB1-4111-8EF6-4235FCAD35EE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El BC ayudó a incrementar su actividad de negocio</a:t>
          </a:r>
        </a:p>
      </dgm:t>
    </dgm:pt>
    <dgm:pt modelId="{456AE691-6376-4373-ABEF-14B67C28AA51}" type="parTrans" cxnId="{71B40769-E128-4DBD-BF27-E365AC28843C}">
      <dgm:prSet/>
      <dgm:spPr/>
      <dgm:t>
        <a:bodyPr/>
        <a:lstStyle/>
        <a:p>
          <a:endParaRPr lang="es-ES"/>
        </a:p>
      </dgm:t>
    </dgm:pt>
    <dgm:pt modelId="{6BD258C0-9E1D-48C0-A792-8B5E73040565}" type="sibTrans" cxnId="{71B40769-E128-4DBD-BF27-E365AC28843C}">
      <dgm:prSet/>
      <dgm:spPr/>
      <dgm:t>
        <a:bodyPr/>
        <a:lstStyle/>
        <a:p>
          <a:endParaRPr lang="es-ES"/>
        </a:p>
      </dgm:t>
    </dgm:pt>
    <dgm:pt modelId="{705BB186-AD8B-442A-A5A1-F0303E3D7CCD}">
      <dgm:prSet phldrT="[Texto]"/>
      <dgm:spPr/>
      <dgm:t>
        <a:bodyPr/>
        <a:lstStyle/>
        <a:p>
          <a:r>
            <a:rPr lang="es-ES" dirty="0"/>
            <a:t>Si</a:t>
          </a:r>
        </a:p>
      </dgm:t>
    </dgm:pt>
    <dgm:pt modelId="{5BE53BE7-AABA-4278-9CB5-26B688DAAEAE}" type="parTrans" cxnId="{BDF38D50-898B-4F9A-8249-244564C6B672}">
      <dgm:prSet/>
      <dgm:spPr/>
      <dgm:t>
        <a:bodyPr/>
        <a:lstStyle/>
        <a:p>
          <a:endParaRPr lang="es-ES"/>
        </a:p>
      </dgm:t>
    </dgm:pt>
    <dgm:pt modelId="{0A76BC82-76E0-4BF6-99B6-6132AB35313E}" type="sibTrans" cxnId="{BDF38D50-898B-4F9A-8249-244564C6B672}">
      <dgm:prSet/>
      <dgm:spPr/>
      <dgm:t>
        <a:bodyPr/>
        <a:lstStyle/>
        <a:p>
          <a:endParaRPr lang="es-ES"/>
        </a:p>
      </dgm:t>
    </dgm:pt>
    <dgm:pt modelId="{4B23DD02-A546-427C-A71C-63D2A1F02924}">
      <dgm:prSet phldrT="[Texto]"/>
      <dgm:spPr/>
      <dgm:t>
        <a:bodyPr/>
        <a:lstStyle/>
        <a:p>
          <a:r>
            <a:rPr lang="es-ES" dirty="0"/>
            <a:t>97,98%</a:t>
          </a:r>
        </a:p>
      </dgm:t>
    </dgm:pt>
    <dgm:pt modelId="{589FCA36-45C9-4F97-9BE9-532739265BE1}" type="parTrans" cxnId="{6558BC7F-6360-4C79-B1CC-A37471BA88AE}">
      <dgm:prSet/>
      <dgm:spPr/>
      <dgm:t>
        <a:bodyPr/>
        <a:lstStyle/>
        <a:p>
          <a:endParaRPr lang="es-ES"/>
        </a:p>
      </dgm:t>
    </dgm:pt>
    <dgm:pt modelId="{CD36147F-AEC8-4450-8EAE-28C98FD0401C}" type="sibTrans" cxnId="{6558BC7F-6360-4C79-B1CC-A37471BA88AE}">
      <dgm:prSet/>
      <dgm:spPr/>
      <dgm:t>
        <a:bodyPr/>
        <a:lstStyle/>
        <a:p>
          <a:endParaRPr lang="es-ES"/>
        </a:p>
      </dgm:t>
    </dgm:pt>
    <dgm:pt modelId="{88E723E5-5884-44A9-88C5-CEB1D533747B}">
      <dgm:prSet phldrT="[Texto]"/>
      <dgm:spPr/>
      <dgm:t>
        <a:bodyPr/>
        <a:lstStyle/>
        <a:p>
          <a:r>
            <a:rPr lang="es-ES" dirty="0"/>
            <a:t>No</a:t>
          </a:r>
        </a:p>
      </dgm:t>
    </dgm:pt>
    <dgm:pt modelId="{FDCD39F1-F1F4-44A0-9D9F-1D5D951F32BE}" type="parTrans" cxnId="{0B26E88F-0243-47ED-A80F-707EE556EFC3}">
      <dgm:prSet/>
      <dgm:spPr/>
      <dgm:t>
        <a:bodyPr/>
        <a:lstStyle/>
        <a:p>
          <a:endParaRPr lang="es-ES"/>
        </a:p>
      </dgm:t>
    </dgm:pt>
    <dgm:pt modelId="{05B019F5-5C8D-41A4-BBED-769FD6CA0CB9}" type="sibTrans" cxnId="{0B26E88F-0243-47ED-A80F-707EE556EFC3}">
      <dgm:prSet/>
      <dgm:spPr/>
      <dgm:t>
        <a:bodyPr/>
        <a:lstStyle/>
        <a:p>
          <a:endParaRPr lang="es-ES"/>
        </a:p>
      </dgm:t>
    </dgm:pt>
    <dgm:pt modelId="{CEB92635-FA8E-4CAA-AF8B-7FEA38DF9B81}">
      <dgm:prSet phldrT="[Texto]"/>
      <dgm:spPr/>
      <dgm:t>
        <a:bodyPr/>
        <a:lstStyle/>
        <a:p>
          <a:r>
            <a:rPr lang="es-ES" dirty="0"/>
            <a:t>2,02%</a:t>
          </a:r>
        </a:p>
      </dgm:t>
    </dgm:pt>
    <dgm:pt modelId="{57F81757-6F2F-4E1D-B8C3-F9B0203DA004}" type="parTrans" cxnId="{77813BDA-35D4-4260-940F-2A4C15A99958}">
      <dgm:prSet/>
      <dgm:spPr/>
      <dgm:t>
        <a:bodyPr/>
        <a:lstStyle/>
        <a:p>
          <a:endParaRPr lang="es-ES"/>
        </a:p>
      </dgm:t>
    </dgm:pt>
    <dgm:pt modelId="{A8DE7610-5C90-45E8-90DC-0AA944025475}" type="sibTrans" cxnId="{77813BDA-35D4-4260-940F-2A4C15A99958}">
      <dgm:prSet/>
      <dgm:spPr/>
      <dgm:t>
        <a:bodyPr/>
        <a:lstStyle/>
        <a:p>
          <a:endParaRPr lang="es-ES"/>
        </a:p>
      </dgm:t>
    </dgm:pt>
    <dgm:pt modelId="{C3BCDADF-2025-4473-B3B1-5AA45FFC6083}" type="pres">
      <dgm:prSet presAssocID="{255CC0AE-5A59-47B1-8A1B-10984E6B17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1E3B8A-05ED-4F8C-B6CD-55EBE781CA1B}" type="pres">
      <dgm:prSet presAssocID="{501E3C37-8BB1-4111-8EF6-4235FCAD35EE}" presName="vertOne" presStyleCnt="0"/>
      <dgm:spPr/>
    </dgm:pt>
    <dgm:pt modelId="{1CB8D0AF-F7D1-484D-8AC5-D00609E1A867}" type="pres">
      <dgm:prSet presAssocID="{501E3C37-8BB1-4111-8EF6-4235FCAD35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3D18B-94B5-4CAF-ABE8-072891DC69DB}" type="pres">
      <dgm:prSet presAssocID="{501E3C37-8BB1-4111-8EF6-4235FCAD35EE}" presName="parTransOne" presStyleCnt="0"/>
      <dgm:spPr/>
    </dgm:pt>
    <dgm:pt modelId="{F4251EE5-15DA-4597-9365-19F0D4F43187}" type="pres">
      <dgm:prSet presAssocID="{501E3C37-8BB1-4111-8EF6-4235FCAD35EE}" presName="horzOne" presStyleCnt="0"/>
      <dgm:spPr/>
    </dgm:pt>
    <dgm:pt modelId="{C47D1D0F-DA6A-4A24-9B07-55DDDAE97EC5}" type="pres">
      <dgm:prSet presAssocID="{705BB186-AD8B-442A-A5A1-F0303E3D7CCD}" presName="vertTwo" presStyleCnt="0"/>
      <dgm:spPr/>
    </dgm:pt>
    <dgm:pt modelId="{5D639AE0-90C0-48E5-A412-29A84F480ADF}" type="pres">
      <dgm:prSet presAssocID="{705BB186-AD8B-442A-A5A1-F0303E3D7CC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075D4-D8C8-4716-90D1-4B18EFA307A4}" type="pres">
      <dgm:prSet presAssocID="{705BB186-AD8B-442A-A5A1-F0303E3D7CCD}" presName="parTransTwo" presStyleCnt="0"/>
      <dgm:spPr/>
    </dgm:pt>
    <dgm:pt modelId="{8DC2A5DE-E154-4FCA-836C-16F2BC722488}" type="pres">
      <dgm:prSet presAssocID="{705BB186-AD8B-442A-A5A1-F0303E3D7CCD}" presName="horzTwo" presStyleCnt="0"/>
      <dgm:spPr/>
    </dgm:pt>
    <dgm:pt modelId="{0343BCAE-1AAE-4CA8-84B5-351EF2AFE78C}" type="pres">
      <dgm:prSet presAssocID="{4B23DD02-A546-427C-A71C-63D2A1F02924}" presName="vertThree" presStyleCnt="0"/>
      <dgm:spPr/>
    </dgm:pt>
    <dgm:pt modelId="{8209EE41-4776-4591-93E2-9CA3592629B3}" type="pres">
      <dgm:prSet presAssocID="{4B23DD02-A546-427C-A71C-63D2A1F0292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ACBB4A-B746-4489-8807-15A34D64301C}" type="pres">
      <dgm:prSet presAssocID="{4B23DD02-A546-427C-A71C-63D2A1F02924}" presName="horzThree" presStyleCnt="0"/>
      <dgm:spPr/>
    </dgm:pt>
    <dgm:pt modelId="{38580292-FEED-4140-A18F-EFC1E5AD374B}" type="pres">
      <dgm:prSet presAssocID="{0A76BC82-76E0-4BF6-99B6-6132AB35313E}" presName="sibSpaceTwo" presStyleCnt="0"/>
      <dgm:spPr/>
    </dgm:pt>
    <dgm:pt modelId="{E179357F-C324-42E8-9E8D-3AF48C557973}" type="pres">
      <dgm:prSet presAssocID="{88E723E5-5884-44A9-88C5-CEB1D533747B}" presName="vertTwo" presStyleCnt="0"/>
      <dgm:spPr/>
    </dgm:pt>
    <dgm:pt modelId="{6BDD3574-8462-41CE-81E5-5F0105ACFDB9}" type="pres">
      <dgm:prSet presAssocID="{88E723E5-5884-44A9-88C5-CEB1D53374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5DE8DB-F391-4D1B-8057-5E1BEB643A94}" type="pres">
      <dgm:prSet presAssocID="{88E723E5-5884-44A9-88C5-CEB1D533747B}" presName="parTransTwo" presStyleCnt="0"/>
      <dgm:spPr/>
    </dgm:pt>
    <dgm:pt modelId="{2FD09FC7-DE4C-4315-BB5B-4156AE912632}" type="pres">
      <dgm:prSet presAssocID="{88E723E5-5884-44A9-88C5-CEB1D533747B}" presName="horzTwo" presStyleCnt="0"/>
      <dgm:spPr/>
    </dgm:pt>
    <dgm:pt modelId="{076C7E52-4296-496C-A894-E5D723AFAE56}" type="pres">
      <dgm:prSet presAssocID="{CEB92635-FA8E-4CAA-AF8B-7FEA38DF9B81}" presName="vertThree" presStyleCnt="0"/>
      <dgm:spPr/>
    </dgm:pt>
    <dgm:pt modelId="{A00C8AF0-D54B-488D-B634-ED0F06E435F9}" type="pres">
      <dgm:prSet presAssocID="{CEB92635-FA8E-4CAA-AF8B-7FEA38DF9B8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BDA5C6-C624-46BE-A7D6-347E5E960E68}" type="pres">
      <dgm:prSet presAssocID="{CEB92635-FA8E-4CAA-AF8B-7FEA38DF9B81}" presName="horzThree" presStyleCnt="0"/>
      <dgm:spPr/>
    </dgm:pt>
  </dgm:ptLst>
  <dgm:cxnLst>
    <dgm:cxn modelId="{0B26E88F-0243-47ED-A80F-707EE556EFC3}" srcId="{501E3C37-8BB1-4111-8EF6-4235FCAD35EE}" destId="{88E723E5-5884-44A9-88C5-CEB1D533747B}" srcOrd="1" destOrd="0" parTransId="{FDCD39F1-F1F4-44A0-9D9F-1D5D951F32BE}" sibTransId="{05B019F5-5C8D-41A4-BBED-769FD6CA0CB9}"/>
    <dgm:cxn modelId="{8E1ED6F2-6A7E-4E60-9070-998095B353C7}" type="presOf" srcId="{4B23DD02-A546-427C-A71C-63D2A1F02924}" destId="{8209EE41-4776-4591-93E2-9CA3592629B3}" srcOrd="0" destOrd="0" presId="urn:microsoft.com/office/officeart/2005/8/layout/hierarchy4"/>
    <dgm:cxn modelId="{77813BDA-35D4-4260-940F-2A4C15A99958}" srcId="{88E723E5-5884-44A9-88C5-CEB1D533747B}" destId="{CEB92635-FA8E-4CAA-AF8B-7FEA38DF9B81}" srcOrd="0" destOrd="0" parTransId="{57F81757-6F2F-4E1D-B8C3-F9B0203DA004}" sibTransId="{A8DE7610-5C90-45E8-90DC-0AA944025475}"/>
    <dgm:cxn modelId="{A981DAF9-E41E-403A-99E5-EB141B85C20A}" type="presOf" srcId="{CEB92635-FA8E-4CAA-AF8B-7FEA38DF9B81}" destId="{A00C8AF0-D54B-488D-B634-ED0F06E435F9}" srcOrd="0" destOrd="0" presId="urn:microsoft.com/office/officeart/2005/8/layout/hierarchy4"/>
    <dgm:cxn modelId="{F90B9F2F-0C90-4B6A-A50D-F98EE7F1F2A4}" type="presOf" srcId="{255CC0AE-5A59-47B1-8A1B-10984E6B1741}" destId="{C3BCDADF-2025-4473-B3B1-5AA45FFC6083}" srcOrd="0" destOrd="0" presId="urn:microsoft.com/office/officeart/2005/8/layout/hierarchy4"/>
    <dgm:cxn modelId="{FC97F2C1-945B-4854-9ABA-84EC9CA07887}" type="presOf" srcId="{501E3C37-8BB1-4111-8EF6-4235FCAD35EE}" destId="{1CB8D0AF-F7D1-484D-8AC5-D00609E1A867}" srcOrd="0" destOrd="0" presId="urn:microsoft.com/office/officeart/2005/8/layout/hierarchy4"/>
    <dgm:cxn modelId="{6558BC7F-6360-4C79-B1CC-A37471BA88AE}" srcId="{705BB186-AD8B-442A-A5A1-F0303E3D7CCD}" destId="{4B23DD02-A546-427C-A71C-63D2A1F02924}" srcOrd="0" destOrd="0" parTransId="{589FCA36-45C9-4F97-9BE9-532739265BE1}" sibTransId="{CD36147F-AEC8-4450-8EAE-28C98FD0401C}"/>
    <dgm:cxn modelId="{40181B70-6430-4981-B230-E92D6CCDDA5C}" type="presOf" srcId="{705BB186-AD8B-442A-A5A1-F0303E3D7CCD}" destId="{5D639AE0-90C0-48E5-A412-29A84F480ADF}" srcOrd="0" destOrd="0" presId="urn:microsoft.com/office/officeart/2005/8/layout/hierarchy4"/>
    <dgm:cxn modelId="{AFB04530-5A49-4CD6-93ED-16ECB8676434}" type="presOf" srcId="{88E723E5-5884-44A9-88C5-CEB1D533747B}" destId="{6BDD3574-8462-41CE-81E5-5F0105ACFDB9}" srcOrd="0" destOrd="0" presId="urn:microsoft.com/office/officeart/2005/8/layout/hierarchy4"/>
    <dgm:cxn modelId="{BDF38D50-898B-4F9A-8249-244564C6B672}" srcId="{501E3C37-8BB1-4111-8EF6-4235FCAD35EE}" destId="{705BB186-AD8B-442A-A5A1-F0303E3D7CCD}" srcOrd="0" destOrd="0" parTransId="{5BE53BE7-AABA-4278-9CB5-26B688DAAEAE}" sibTransId="{0A76BC82-76E0-4BF6-99B6-6132AB35313E}"/>
    <dgm:cxn modelId="{71B40769-E128-4DBD-BF27-E365AC28843C}" srcId="{255CC0AE-5A59-47B1-8A1B-10984E6B1741}" destId="{501E3C37-8BB1-4111-8EF6-4235FCAD35EE}" srcOrd="0" destOrd="0" parTransId="{456AE691-6376-4373-ABEF-14B67C28AA51}" sibTransId="{6BD258C0-9E1D-48C0-A792-8B5E73040565}"/>
    <dgm:cxn modelId="{47D0C4E2-B6F8-4E6E-82A2-2CF2EA141AB4}" type="presParOf" srcId="{C3BCDADF-2025-4473-B3B1-5AA45FFC6083}" destId="{FA1E3B8A-05ED-4F8C-B6CD-55EBE781CA1B}" srcOrd="0" destOrd="0" presId="urn:microsoft.com/office/officeart/2005/8/layout/hierarchy4"/>
    <dgm:cxn modelId="{3A431D2A-38AF-464D-95E3-6660B2833A4A}" type="presParOf" srcId="{FA1E3B8A-05ED-4F8C-B6CD-55EBE781CA1B}" destId="{1CB8D0AF-F7D1-484D-8AC5-D00609E1A867}" srcOrd="0" destOrd="0" presId="urn:microsoft.com/office/officeart/2005/8/layout/hierarchy4"/>
    <dgm:cxn modelId="{FB270C97-2E9F-4A90-9983-B151A3C749B2}" type="presParOf" srcId="{FA1E3B8A-05ED-4F8C-B6CD-55EBE781CA1B}" destId="{7B13D18B-94B5-4CAF-ABE8-072891DC69DB}" srcOrd="1" destOrd="0" presId="urn:microsoft.com/office/officeart/2005/8/layout/hierarchy4"/>
    <dgm:cxn modelId="{C3E03E92-7919-46B9-A3BF-6DA5C9A55B65}" type="presParOf" srcId="{FA1E3B8A-05ED-4F8C-B6CD-55EBE781CA1B}" destId="{F4251EE5-15DA-4597-9365-19F0D4F43187}" srcOrd="2" destOrd="0" presId="urn:microsoft.com/office/officeart/2005/8/layout/hierarchy4"/>
    <dgm:cxn modelId="{D19B334A-A90C-43DD-9FDF-15DE46557AEC}" type="presParOf" srcId="{F4251EE5-15DA-4597-9365-19F0D4F43187}" destId="{C47D1D0F-DA6A-4A24-9B07-55DDDAE97EC5}" srcOrd="0" destOrd="0" presId="urn:microsoft.com/office/officeart/2005/8/layout/hierarchy4"/>
    <dgm:cxn modelId="{02843E9F-AEA9-43AA-9824-0082E555033C}" type="presParOf" srcId="{C47D1D0F-DA6A-4A24-9B07-55DDDAE97EC5}" destId="{5D639AE0-90C0-48E5-A412-29A84F480ADF}" srcOrd="0" destOrd="0" presId="urn:microsoft.com/office/officeart/2005/8/layout/hierarchy4"/>
    <dgm:cxn modelId="{B5D59444-8CF0-4E15-BA64-68EE3241DA46}" type="presParOf" srcId="{C47D1D0F-DA6A-4A24-9B07-55DDDAE97EC5}" destId="{CFE075D4-D8C8-4716-90D1-4B18EFA307A4}" srcOrd="1" destOrd="0" presId="urn:microsoft.com/office/officeart/2005/8/layout/hierarchy4"/>
    <dgm:cxn modelId="{F4F27E11-1C2E-43C6-B9D5-7D2BFC6BB543}" type="presParOf" srcId="{C47D1D0F-DA6A-4A24-9B07-55DDDAE97EC5}" destId="{8DC2A5DE-E154-4FCA-836C-16F2BC722488}" srcOrd="2" destOrd="0" presId="urn:microsoft.com/office/officeart/2005/8/layout/hierarchy4"/>
    <dgm:cxn modelId="{2178ED4C-D387-41D1-A363-962AAB6258D8}" type="presParOf" srcId="{8DC2A5DE-E154-4FCA-836C-16F2BC722488}" destId="{0343BCAE-1AAE-4CA8-84B5-351EF2AFE78C}" srcOrd="0" destOrd="0" presId="urn:microsoft.com/office/officeart/2005/8/layout/hierarchy4"/>
    <dgm:cxn modelId="{B6053489-B630-4280-BA05-FA43F90F9B59}" type="presParOf" srcId="{0343BCAE-1AAE-4CA8-84B5-351EF2AFE78C}" destId="{8209EE41-4776-4591-93E2-9CA3592629B3}" srcOrd="0" destOrd="0" presId="urn:microsoft.com/office/officeart/2005/8/layout/hierarchy4"/>
    <dgm:cxn modelId="{D8E83491-58A4-41F4-BE5A-79441D034E04}" type="presParOf" srcId="{0343BCAE-1AAE-4CA8-84B5-351EF2AFE78C}" destId="{3DACBB4A-B746-4489-8807-15A34D64301C}" srcOrd="1" destOrd="0" presId="urn:microsoft.com/office/officeart/2005/8/layout/hierarchy4"/>
    <dgm:cxn modelId="{BC2A1268-03BB-468A-8F92-5E8E3C78D1B7}" type="presParOf" srcId="{F4251EE5-15DA-4597-9365-19F0D4F43187}" destId="{38580292-FEED-4140-A18F-EFC1E5AD374B}" srcOrd="1" destOrd="0" presId="urn:microsoft.com/office/officeart/2005/8/layout/hierarchy4"/>
    <dgm:cxn modelId="{211C19A4-6B29-419D-83BC-F1929153840E}" type="presParOf" srcId="{F4251EE5-15DA-4597-9365-19F0D4F43187}" destId="{E179357F-C324-42E8-9E8D-3AF48C557973}" srcOrd="2" destOrd="0" presId="urn:microsoft.com/office/officeart/2005/8/layout/hierarchy4"/>
    <dgm:cxn modelId="{534D7AAB-39D1-40EA-A0CE-FA957D82AA6A}" type="presParOf" srcId="{E179357F-C324-42E8-9E8D-3AF48C557973}" destId="{6BDD3574-8462-41CE-81E5-5F0105ACFDB9}" srcOrd="0" destOrd="0" presId="urn:microsoft.com/office/officeart/2005/8/layout/hierarchy4"/>
    <dgm:cxn modelId="{2EEDE184-0C2D-4852-89EE-E726467C5A28}" type="presParOf" srcId="{E179357F-C324-42E8-9E8D-3AF48C557973}" destId="{4B5DE8DB-F391-4D1B-8057-5E1BEB643A94}" srcOrd="1" destOrd="0" presId="urn:microsoft.com/office/officeart/2005/8/layout/hierarchy4"/>
    <dgm:cxn modelId="{66D7154B-9C0D-4157-95D2-D7AA2AC63477}" type="presParOf" srcId="{E179357F-C324-42E8-9E8D-3AF48C557973}" destId="{2FD09FC7-DE4C-4315-BB5B-4156AE912632}" srcOrd="2" destOrd="0" presId="urn:microsoft.com/office/officeart/2005/8/layout/hierarchy4"/>
    <dgm:cxn modelId="{CFC6DEA8-77B3-4BC4-A88F-7BBE7A580E99}" type="presParOf" srcId="{2FD09FC7-DE4C-4315-BB5B-4156AE912632}" destId="{076C7E52-4296-496C-A894-E5D723AFAE56}" srcOrd="0" destOrd="0" presId="urn:microsoft.com/office/officeart/2005/8/layout/hierarchy4"/>
    <dgm:cxn modelId="{5CED7446-6729-4648-9E37-7F3B8D67E0C7}" type="presParOf" srcId="{076C7E52-4296-496C-A894-E5D723AFAE56}" destId="{A00C8AF0-D54B-488D-B634-ED0F06E435F9}" srcOrd="0" destOrd="0" presId="urn:microsoft.com/office/officeart/2005/8/layout/hierarchy4"/>
    <dgm:cxn modelId="{3D0EDA72-921D-4823-A31B-E67AA009023C}" type="presParOf" srcId="{076C7E52-4296-496C-A894-E5D723AFAE56}" destId="{E2BDA5C6-C624-46BE-A7D6-347E5E960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1F4BF4C-F9B0-47A4-BD74-D41CFAE2D0A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979ECB-1D65-480F-B744-5CED06222382}">
      <dgm:prSet phldrT="[Texto]"/>
      <dgm:spPr/>
      <dgm:t>
        <a:bodyPr/>
        <a:lstStyle/>
        <a:p>
          <a:r>
            <a:rPr lang="es-ES" dirty="0"/>
            <a:t>INVERNADEROS</a:t>
          </a:r>
        </a:p>
      </dgm:t>
    </dgm:pt>
    <dgm:pt modelId="{8FDBAEB6-EDDB-40F2-9986-D111649447E9}" type="parTrans" cxnId="{DABAC894-684C-4212-9E0D-44626C3F7733}">
      <dgm:prSet/>
      <dgm:spPr/>
      <dgm:t>
        <a:bodyPr/>
        <a:lstStyle/>
        <a:p>
          <a:endParaRPr lang="es-ES"/>
        </a:p>
      </dgm:t>
    </dgm:pt>
    <dgm:pt modelId="{58D9533D-4907-45BF-8F7D-9BE0B3DC2298}" type="sibTrans" cxnId="{DABAC894-684C-4212-9E0D-44626C3F7733}">
      <dgm:prSet/>
      <dgm:spPr/>
      <dgm:t>
        <a:bodyPr/>
        <a:lstStyle/>
        <a:p>
          <a:endParaRPr lang="es-ES"/>
        </a:p>
      </dgm:t>
    </dgm:pt>
    <dgm:pt modelId="{54FCCA51-D1A8-4617-8536-F86363264F26}">
      <dgm:prSet phldrT="[Texto]"/>
      <dgm:spPr/>
      <dgm:t>
        <a:bodyPr/>
        <a:lstStyle/>
        <a:p>
          <a:r>
            <a:rPr lang="es-ES" dirty="0"/>
            <a:t>Presentes en diez Bancos Comunitarios</a:t>
          </a:r>
        </a:p>
      </dgm:t>
    </dgm:pt>
    <dgm:pt modelId="{79969E0A-3975-48A8-9956-B8F2568E726D}" type="parTrans" cxnId="{81654490-A7FF-4326-A92A-C97A86F11FBA}">
      <dgm:prSet/>
      <dgm:spPr/>
      <dgm:t>
        <a:bodyPr/>
        <a:lstStyle/>
        <a:p>
          <a:endParaRPr lang="es-ES"/>
        </a:p>
      </dgm:t>
    </dgm:pt>
    <dgm:pt modelId="{D8D9801E-A81F-4A3E-8B6F-F5381322DA7D}" type="sibTrans" cxnId="{81654490-A7FF-4326-A92A-C97A86F11FBA}">
      <dgm:prSet/>
      <dgm:spPr/>
      <dgm:t>
        <a:bodyPr/>
        <a:lstStyle/>
        <a:p>
          <a:endParaRPr lang="es-ES"/>
        </a:p>
      </dgm:t>
    </dgm:pt>
    <dgm:pt modelId="{145426CB-9840-40D3-BEDE-345746BC16A2}">
      <dgm:prSet phldrT="[Texto]"/>
      <dgm:spPr/>
      <dgm:t>
        <a:bodyPr/>
        <a:lstStyle/>
        <a:p>
          <a:r>
            <a:rPr lang="es-ES" dirty="0"/>
            <a:t>CHOCOLATE</a:t>
          </a:r>
        </a:p>
      </dgm:t>
    </dgm:pt>
    <dgm:pt modelId="{C637E6E9-0FB9-4282-9E20-8D4821713BB8}" type="parTrans" cxnId="{5B703A37-64C3-44BF-8B09-34799E64E011}">
      <dgm:prSet/>
      <dgm:spPr/>
      <dgm:t>
        <a:bodyPr/>
        <a:lstStyle/>
        <a:p>
          <a:endParaRPr lang="es-ES"/>
        </a:p>
      </dgm:t>
    </dgm:pt>
    <dgm:pt modelId="{8BC2D33D-7F67-47B2-8A52-0ECACBDFF9DD}" type="sibTrans" cxnId="{5B703A37-64C3-44BF-8B09-34799E64E011}">
      <dgm:prSet/>
      <dgm:spPr/>
      <dgm:t>
        <a:bodyPr/>
        <a:lstStyle/>
        <a:p>
          <a:endParaRPr lang="es-ES"/>
        </a:p>
      </dgm:t>
    </dgm:pt>
    <dgm:pt modelId="{73AECAE6-DF1E-44C5-93B5-0C0C09EFE324}">
      <dgm:prSet phldrT="[Texto]"/>
      <dgm:spPr/>
      <dgm:t>
        <a:bodyPr/>
        <a:lstStyle/>
        <a:p>
          <a:r>
            <a:rPr lang="es-ES" dirty="0"/>
            <a:t>Parroquia el Triunfo</a:t>
          </a:r>
        </a:p>
      </dgm:t>
    </dgm:pt>
    <dgm:pt modelId="{3F84064D-9720-4492-A2A1-C3F055C3FAC1}" type="parTrans" cxnId="{8C2FF8B3-6AD3-4A12-BEFB-3A9D3B703BCA}">
      <dgm:prSet/>
      <dgm:spPr/>
      <dgm:t>
        <a:bodyPr/>
        <a:lstStyle/>
        <a:p>
          <a:endParaRPr lang="es-ES"/>
        </a:p>
      </dgm:t>
    </dgm:pt>
    <dgm:pt modelId="{0011E411-5C1D-4DE7-B228-58223E649C81}" type="sibTrans" cxnId="{8C2FF8B3-6AD3-4A12-BEFB-3A9D3B703BCA}">
      <dgm:prSet/>
      <dgm:spPr/>
      <dgm:t>
        <a:bodyPr/>
        <a:lstStyle/>
        <a:p>
          <a:endParaRPr lang="es-ES"/>
        </a:p>
      </dgm:t>
    </dgm:pt>
    <dgm:pt modelId="{014B70A4-4557-4E5B-A4E9-F058F7325D25}">
      <dgm:prSet phldrT="[Texto]"/>
      <dgm:spPr/>
      <dgm:t>
        <a:bodyPr/>
        <a:lstStyle/>
        <a:p>
          <a:r>
            <a:rPr lang="es-ES" dirty="0"/>
            <a:t>Canastas Familiares</a:t>
          </a:r>
        </a:p>
      </dgm:t>
    </dgm:pt>
    <dgm:pt modelId="{92AC1CE5-79C3-460A-8856-00B6C3F20712}" type="parTrans" cxnId="{53E10FA6-0900-4FDC-AA36-DE5467D872B0}">
      <dgm:prSet/>
      <dgm:spPr/>
      <dgm:t>
        <a:bodyPr/>
        <a:lstStyle/>
        <a:p>
          <a:endParaRPr lang="es-ES"/>
        </a:p>
      </dgm:t>
    </dgm:pt>
    <dgm:pt modelId="{4F94CAFB-268C-44D0-A692-727E1221EE90}" type="sibTrans" cxnId="{53E10FA6-0900-4FDC-AA36-DE5467D872B0}">
      <dgm:prSet/>
      <dgm:spPr/>
      <dgm:t>
        <a:bodyPr/>
        <a:lstStyle/>
        <a:p>
          <a:endParaRPr lang="es-ES"/>
        </a:p>
      </dgm:t>
    </dgm:pt>
    <dgm:pt modelId="{E40F8F0C-7687-4B9B-A995-CCFC27989B50}">
      <dgm:prSet phldrT="[Texto]"/>
      <dgm:spPr/>
      <dgm:t>
        <a:bodyPr/>
        <a:lstStyle/>
        <a:p>
          <a:r>
            <a:rPr lang="es-ES" dirty="0"/>
            <a:t>30 productos</a:t>
          </a:r>
        </a:p>
      </dgm:t>
    </dgm:pt>
    <dgm:pt modelId="{E00B51F1-C547-4C53-B990-4E7F9C14C877}" type="parTrans" cxnId="{0A58B30F-D1CE-4F3B-A650-DFD1270B913C}">
      <dgm:prSet/>
      <dgm:spPr/>
      <dgm:t>
        <a:bodyPr/>
        <a:lstStyle/>
        <a:p>
          <a:endParaRPr lang="es-ES"/>
        </a:p>
      </dgm:t>
    </dgm:pt>
    <dgm:pt modelId="{696417D3-6296-4118-A7F5-158BF72FDFA5}" type="sibTrans" cxnId="{0A58B30F-D1CE-4F3B-A650-DFD1270B913C}">
      <dgm:prSet/>
      <dgm:spPr/>
      <dgm:t>
        <a:bodyPr/>
        <a:lstStyle/>
        <a:p>
          <a:endParaRPr lang="es-ES"/>
        </a:p>
      </dgm:t>
    </dgm:pt>
    <dgm:pt modelId="{772DC73A-791C-4891-B634-AE58EF43218F}">
      <dgm:prSet phldrT="[Texto]"/>
      <dgm:spPr/>
      <dgm:t>
        <a:bodyPr/>
        <a:lstStyle/>
        <a:p>
          <a:r>
            <a:rPr lang="es-ES" dirty="0"/>
            <a:t>Abonos Orgánicos</a:t>
          </a:r>
        </a:p>
      </dgm:t>
    </dgm:pt>
    <dgm:pt modelId="{E875F06E-0528-4886-977F-F883A4CE1AF9}" type="parTrans" cxnId="{C15E2422-1A4D-4A1B-BECC-A0D414A48C84}">
      <dgm:prSet/>
      <dgm:spPr/>
      <dgm:t>
        <a:bodyPr/>
        <a:lstStyle/>
        <a:p>
          <a:endParaRPr lang="es-ES"/>
        </a:p>
      </dgm:t>
    </dgm:pt>
    <dgm:pt modelId="{B64F526C-77C9-407B-8372-B8183E4D3AB6}" type="sibTrans" cxnId="{C15E2422-1A4D-4A1B-BECC-A0D414A48C84}">
      <dgm:prSet/>
      <dgm:spPr/>
      <dgm:t>
        <a:bodyPr/>
        <a:lstStyle/>
        <a:p>
          <a:endParaRPr lang="es-ES"/>
        </a:p>
      </dgm:t>
    </dgm:pt>
    <dgm:pt modelId="{578F2E49-CAFB-4AC1-8B5A-7FE9A68E8991}">
      <dgm:prSet phldrT="[Texto]"/>
      <dgm:spPr/>
      <dgm:t>
        <a:bodyPr/>
        <a:lstStyle/>
        <a:p>
          <a:r>
            <a:rPr lang="es-ES" dirty="0"/>
            <a:t>En conjunto con los invernaderos</a:t>
          </a:r>
        </a:p>
      </dgm:t>
    </dgm:pt>
    <dgm:pt modelId="{498A004E-BAC5-4103-985C-BD66011AB27B}" type="parTrans" cxnId="{6D4F7750-C8F7-4369-87D0-BD7516E242DD}">
      <dgm:prSet/>
      <dgm:spPr/>
      <dgm:t>
        <a:bodyPr/>
        <a:lstStyle/>
        <a:p>
          <a:endParaRPr lang="es-ES"/>
        </a:p>
      </dgm:t>
    </dgm:pt>
    <dgm:pt modelId="{FE335F52-2DEC-446B-AFB5-3F1D407BD9CC}" type="sibTrans" cxnId="{6D4F7750-C8F7-4369-87D0-BD7516E242DD}">
      <dgm:prSet/>
      <dgm:spPr/>
      <dgm:t>
        <a:bodyPr/>
        <a:lstStyle/>
        <a:p>
          <a:endParaRPr lang="es-ES"/>
        </a:p>
      </dgm:t>
    </dgm:pt>
    <dgm:pt modelId="{47461B8C-0034-403B-87F2-19727372D9CE}" type="pres">
      <dgm:prSet presAssocID="{81F4BF4C-F9B0-47A4-BD74-D41CFAE2D0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9EF60F6-9181-4D51-B9C7-B45BCD5E11C2}" type="pres">
      <dgm:prSet presAssocID="{58979ECB-1D65-480F-B744-5CED06222382}" presName="horFlow" presStyleCnt="0"/>
      <dgm:spPr/>
    </dgm:pt>
    <dgm:pt modelId="{4D7D41D4-1037-4AFC-A6B3-BE109C410A24}" type="pres">
      <dgm:prSet presAssocID="{58979ECB-1D65-480F-B744-5CED06222382}" presName="bigChev" presStyleLbl="node1" presStyleIdx="0" presStyleCnt="4"/>
      <dgm:spPr/>
      <dgm:t>
        <a:bodyPr/>
        <a:lstStyle/>
        <a:p>
          <a:endParaRPr lang="es-EC"/>
        </a:p>
      </dgm:t>
    </dgm:pt>
    <dgm:pt modelId="{C9B66992-EC8D-48F8-9DDF-B86D8FF3710B}" type="pres">
      <dgm:prSet presAssocID="{79969E0A-3975-48A8-9956-B8F2568E726D}" presName="parTrans" presStyleCnt="0"/>
      <dgm:spPr/>
    </dgm:pt>
    <dgm:pt modelId="{F0638453-E24B-4054-BC7D-2F88B346F7CE}" type="pres">
      <dgm:prSet presAssocID="{54FCCA51-D1A8-4617-8536-F86363264F26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255289-C472-4C19-A321-16EEE79FC7A5}" type="pres">
      <dgm:prSet presAssocID="{58979ECB-1D65-480F-B744-5CED06222382}" presName="vSp" presStyleCnt="0"/>
      <dgm:spPr/>
    </dgm:pt>
    <dgm:pt modelId="{F81B25C5-20D1-4DF3-9BAB-F00F00F28C2D}" type="pres">
      <dgm:prSet presAssocID="{145426CB-9840-40D3-BEDE-345746BC16A2}" presName="horFlow" presStyleCnt="0"/>
      <dgm:spPr/>
    </dgm:pt>
    <dgm:pt modelId="{681A8C78-3260-41A4-A038-251BF5330998}" type="pres">
      <dgm:prSet presAssocID="{145426CB-9840-40D3-BEDE-345746BC16A2}" presName="bigChev" presStyleLbl="node1" presStyleIdx="1" presStyleCnt="4"/>
      <dgm:spPr/>
      <dgm:t>
        <a:bodyPr/>
        <a:lstStyle/>
        <a:p>
          <a:endParaRPr lang="es-EC"/>
        </a:p>
      </dgm:t>
    </dgm:pt>
    <dgm:pt modelId="{4952AB36-E2FA-4E5D-B42F-8EF5123BAE2B}" type="pres">
      <dgm:prSet presAssocID="{3F84064D-9720-4492-A2A1-C3F055C3FAC1}" presName="parTrans" presStyleCnt="0"/>
      <dgm:spPr/>
    </dgm:pt>
    <dgm:pt modelId="{CDC78AF9-8660-4FE7-9ED2-2E3E3207CC36}" type="pres">
      <dgm:prSet presAssocID="{73AECAE6-DF1E-44C5-93B5-0C0C09EFE324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B1392F-EC4A-475C-8CAF-96780D493CC2}" type="pres">
      <dgm:prSet presAssocID="{145426CB-9840-40D3-BEDE-345746BC16A2}" presName="vSp" presStyleCnt="0"/>
      <dgm:spPr/>
    </dgm:pt>
    <dgm:pt modelId="{FFF13AE4-EFD0-4861-8C51-09BD8D7FE239}" type="pres">
      <dgm:prSet presAssocID="{014B70A4-4557-4E5B-A4E9-F058F7325D25}" presName="horFlow" presStyleCnt="0"/>
      <dgm:spPr/>
    </dgm:pt>
    <dgm:pt modelId="{8C53F70C-B24E-4E57-A1C9-5D93E3488C3D}" type="pres">
      <dgm:prSet presAssocID="{014B70A4-4557-4E5B-A4E9-F058F7325D25}" presName="bigChev" presStyleLbl="node1" presStyleIdx="2" presStyleCnt="4"/>
      <dgm:spPr/>
      <dgm:t>
        <a:bodyPr/>
        <a:lstStyle/>
        <a:p>
          <a:endParaRPr lang="es-EC"/>
        </a:p>
      </dgm:t>
    </dgm:pt>
    <dgm:pt modelId="{C7CEA0C5-F476-4374-9C71-4829C6761A6E}" type="pres">
      <dgm:prSet presAssocID="{E00B51F1-C547-4C53-B990-4E7F9C14C877}" presName="parTrans" presStyleCnt="0"/>
      <dgm:spPr/>
    </dgm:pt>
    <dgm:pt modelId="{18FC809D-936A-4038-BC35-4CC67374847D}" type="pres">
      <dgm:prSet presAssocID="{E40F8F0C-7687-4B9B-A995-CCFC27989B50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1ACDEE-A171-46EE-92A7-8E1FCCE94FB3}" type="pres">
      <dgm:prSet presAssocID="{014B70A4-4557-4E5B-A4E9-F058F7325D25}" presName="vSp" presStyleCnt="0"/>
      <dgm:spPr/>
    </dgm:pt>
    <dgm:pt modelId="{87F9906A-C978-42DB-9EA7-565207218FED}" type="pres">
      <dgm:prSet presAssocID="{772DC73A-791C-4891-B634-AE58EF43218F}" presName="horFlow" presStyleCnt="0"/>
      <dgm:spPr/>
    </dgm:pt>
    <dgm:pt modelId="{E755D980-1AAF-4440-AD2E-7F38C8755825}" type="pres">
      <dgm:prSet presAssocID="{772DC73A-791C-4891-B634-AE58EF43218F}" presName="bigChev" presStyleLbl="node1" presStyleIdx="3" presStyleCnt="4"/>
      <dgm:spPr/>
      <dgm:t>
        <a:bodyPr/>
        <a:lstStyle/>
        <a:p>
          <a:endParaRPr lang="es-EC"/>
        </a:p>
      </dgm:t>
    </dgm:pt>
    <dgm:pt modelId="{02774184-A53F-4F26-A046-176C7ADF5819}" type="pres">
      <dgm:prSet presAssocID="{498A004E-BAC5-4103-985C-BD66011AB27B}" presName="parTrans" presStyleCnt="0"/>
      <dgm:spPr/>
    </dgm:pt>
    <dgm:pt modelId="{1C7684C4-ADF5-4B8F-9F10-BE189DA59CBD}" type="pres">
      <dgm:prSet presAssocID="{578F2E49-CAFB-4AC1-8B5A-7FE9A68E8991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703A37-64C3-44BF-8B09-34799E64E011}" srcId="{81F4BF4C-F9B0-47A4-BD74-D41CFAE2D0A8}" destId="{145426CB-9840-40D3-BEDE-345746BC16A2}" srcOrd="1" destOrd="0" parTransId="{C637E6E9-0FB9-4282-9E20-8D4821713BB8}" sibTransId="{8BC2D33D-7F67-47B2-8A52-0ECACBDFF9DD}"/>
    <dgm:cxn modelId="{09C73DB2-6074-432D-97AC-835BA57AAA6C}" type="presOf" srcId="{58979ECB-1D65-480F-B744-5CED06222382}" destId="{4D7D41D4-1037-4AFC-A6B3-BE109C410A24}" srcOrd="0" destOrd="0" presId="urn:microsoft.com/office/officeart/2005/8/layout/lProcess3"/>
    <dgm:cxn modelId="{4DEF65B0-8EA3-436C-AD78-B3DD491B056A}" type="presOf" srcId="{145426CB-9840-40D3-BEDE-345746BC16A2}" destId="{681A8C78-3260-41A4-A038-251BF5330998}" srcOrd="0" destOrd="0" presId="urn:microsoft.com/office/officeart/2005/8/layout/lProcess3"/>
    <dgm:cxn modelId="{1FB6AD8A-CEAC-4315-961A-3A5F2A4EA52D}" type="presOf" srcId="{014B70A4-4557-4E5B-A4E9-F058F7325D25}" destId="{8C53F70C-B24E-4E57-A1C9-5D93E3488C3D}" srcOrd="0" destOrd="0" presId="urn:microsoft.com/office/officeart/2005/8/layout/lProcess3"/>
    <dgm:cxn modelId="{0A58B30F-D1CE-4F3B-A650-DFD1270B913C}" srcId="{014B70A4-4557-4E5B-A4E9-F058F7325D25}" destId="{E40F8F0C-7687-4B9B-A995-CCFC27989B50}" srcOrd="0" destOrd="0" parTransId="{E00B51F1-C547-4C53-B990-4E7F9C14C877}" sibTransId="{696417D3-6296-4118-A7F5-158BF72FDFA5}"/>
    <dgm:cxn modelId="{030A6217-5FFC-45FE-9419-A3119B21AF82}" type="presOf" srcId="{81F4BF4C-F9B0-47A4-BD74-D41CFAE2D0A8}" destId="{47461B8C-0034-403B-87F2-19727372D9CE}" srcOrd="0" destOrd="0" presId="urn:microsoft.com/office/officeart/2005/8/layout/lProcess3"/>
    <dgm:cxn modelId="{6D4F7750-C8F7-4369-87D0-BD7516E242DD}" srcId="{772DC73A-791C-4891-B634-AE58EF43218F}" destId="{578F2E49-CAFB-4AC1-8B5A-7FE9A68E8991}" srcOrd="0" destOrd="0" parTransId="{498A004E-BAC5-4103-985C-BD66011AB27B}" sibTransId="{FE335F52-2DEC-446B-AFB5-3F1D407BD9CC}"/>
    <dgm:cxn modelId="{43C3FF44-C6FB-4594-89D0-43F369B88732}" type="presOf" srcId="{E40F8F0C-7687-4B9B-A995-CCFC27989B50}" destId="{18FC809D-936A-4038-BC35-4CC67374847D}" srcOrd="0" destOrd="0" presId="urn:microsoft.com/office/officeart/2005/8/layout/lProcess3"/>
    <dgm:cxn modelId="{81654490-A7FF-4326-A92A-C97A86F11FBA}" srcId="{58979ECB-1D65-480F-B744-5CED06222382}" destId="{54FCCA51-D1A8-4617-8536-F86363264F26}" srcOrd="0" destOrd="0" parTransId="{79969E0A-3975-48A8-9956-B8F2568E726D}" sibTransId="{D8D9801E-A81F-4A3E-8B6F-F5381322DA7D}"/>
    <dgm:cxn modelId="{53E10FA6-0900-4FDC-AA36-DE5467D872B0}" srcId="{81F4BF4C-F9B0-47A4-BD74-D41CFAE2D0A8}" destId="{014B70A4-4557-4E5B-A4E9-F058F7325D25}" srcOrd="2" destOrd="0" parTransId="{92AC1CE5-79C3-460A-8856-00B6C3F20712}" sibTransId="{4F94CAFB-268C-44D0-A692-727E1221EE90}"/>
    <dgm:cxn modelId="{0ABD96FE-2C50-4790-8CB2-DC03998BFCE7}" type="presOf" srcId="{578F2E49-CAFB-4AC1-8B5A-7FE9A68E8991}" destId="{1C7684C4-ADF5-4B8F-9F10-BE189DA59CBD}" srcOrd="0" destOrd="0" presId="urn:microsoft.com/office/officeart/2005/8/layout/lProcess3"/>
    <dgm:cxn modelId="{1A756915-A9D9-4389-A9DD-73D448F9B785}" type="presOf" srcId="{54FCCA51-D1A8-4617-8536-F86363264F26}" destId="{F0638453-E24B-4054-BC7D-2F88B346F7CE}" srcOrd="0" destOrd="0" presId="urn:microsoft.com/office/officeart/2005/8/layout/lProcess3"/>
    <dgm:cxn modelId="{7B8D9AC9-488A-4001-890E-D1D5FC5E70BE}" type="presOf" srcId="{73AECAE6-DF1E-44C5-93B5-0C0C09EFE324}" destId="{CDC78AF9-8660-4FE7-9ED2-2E3E3207CC36}" srcOrd="0" destOrd="0" presId="urn:microsoft.com/office/officeart/2005/8/layout/lProcess3"/>
    <dgm:cxn modelId="{DABAC894-684C-4212-9E0D-44626C3F7733}" srcId="{81F4BF4C-F9B0-47A4-BD74-D41CFAE2D0A8}" destId="{58979ECB-1D65-480F-B744-5CED06222382}" srcOrd="0" destOrd="0" parTransId="{8FDBAEB6-EDDB-40F2-9986-D111649447E9}" sibTransId="{58D9533D-4907-45BF-8F7D-9BE0B3DC2298}"/>
    <dgm:cxn modelId="{C15E2422-1A4D-4A1B-BECC-A0D414A48C84}" srcId="{81F4BF4C-F9B0-47A4-BD74-D41CFAE2D0A8}" destId="{772DC73A-791C-4891-B634-AE58EF43218F}" srcOrd="3" destOrd="0" parTransId="{E875F06E-0528-4886-977F-F883A4CE1AF9}" sibTransId="{B64F526C-77C9-407B-8372-B8183E4D3AB6}"/>
    <dgm:cxn modelId="{8C2FF8B3-6AD3-4A12-BEFB-3A9D3B703BCA}" srcId="{145426CB-9840-40D3-BEDE-345746BC16A2}" destId="{73AECAE6-DF1E-44C5-93B5-0C0C09EFE324}" srcOrd="0" destOrd="0" parTransId="{3F84064D-9720-4492-A2A1-C3F055C3FAC1}" sibTransId="{0011E411-5C1D-4DE7-B228-58223E649C81}"/>
    <dgm:cxn modelId="{2E53BDF1-96F0-4883-8793-143AC03FCB5E}" type="presOf" srcId="{772DC73A-791C-4891-B634-AE58EF43218F}" destId="{E755D980-1AAF-4440-AD2E-7F38C8755825}" srcOrd="0" destOrd="0" presId="urn:microsoft.com/office/officeart/2005/8/layout/lProcess3"/>
    <dgm:cxn modelId="{6A72759C-5E9A-48EF-836C-80A69205634C}" type="presParOf" srcId="{47461B8C-0034-403B-87F2-19727372D9CE}" destId="{99EF60F6-9181-4D51-B9C7-B45BCD5E11C2}" srcOrd="0" destOrd="0" presId="urn:microsoft.com/office/officeart/2005/8/layout/lProcess3"/>
    <dgm:cxn modelId="{205D810E-31C3-4245-B0C6-C7B9696AF976}" type="presParOf" srcId="{99EF60F6-9181-4D51-B9C7-B45BCD5E11C2}" destId="{4D7D41D4-1037-4AFC-A6B3-BE109C410A24}" srcOrd="0" destOrd="0" presId="urn:microsoft.com/office/officeart/2005/8/layout/lProcess3"/>
    <dgm:cxn modelId="{FF4FD3AA-2BB5-48CB-911F-4E367387ACF9}" type="presParOf" srcId="{99EF60F6-9181-4D51-B9C7-B45BCD5E11C2}" destId="{C9B66992-EC8D-48F8-9DDF-B86D8FF3710B}" srcOrd="1" destOrd="0" presId="urn:microsoft.com/office/officeart/2005/8/layout/lProcess3"/>
    <dgm:cxn modelId="{F526D233-7768-4CDD-9364-92E81AB7F01E}" type="presParOf" srcId="{99EF60F6-9181-4D51-B9C7-B45BCD5E11C2}" destId="{F0638453-E24B-4054-BC7D-2F88B346F7CE}" srcOrd="2" destOrd="0" presId="urn:microsoft.com/office/officeart/2005/8/layout/lProcess3"/>
    <dgm:cxn modelId="{A025F12C-41AC-470C-A3EC-CCEDD1F7AB8D}" type="presParOf" srcId="{47461B8C-0034-403B-87F2-19727372D9CE}" destId="{2C255289-C472-4C19-A321-16EEE79FC7A5}" srcOrd="1" destOrd="0" presId="urn:microsoft.com/office/officeart/2005/8/layout/lProcess3"/>
    <dgm:cxn modelId="{8D0A0D5B-2386-4712-BA3B-40AF991B57A3}" type="presParOf" srcId="{47461B8C-0034-403B-87F2-19727372D9CE}" destId="{F81B25C5-20D1-4DF3-9BAB-F00F00F28C2D}" srcOrd="2" destOrd="0" presId="urn:microsoft.com/office/officeart/2005/8/layout/lProcess3"/>
    <dgm:cxn modelId="{1B802B02-0320-4D66-A7F6-06F65D3DBF01}" type="presParOf" srcId="{F81B25C5-20D1-4DF3-9BAB-F00F00F28C2D}" destId="{681A8C78-3260-41A4-A038-251BF5330998}" srcOrd="0" destOrd="0" presId="urn:microsoft.com/office/officeart/2005/8/layout/lProcess3"/>
    <dgm:cxn modelId="{FE2894D1-0066-43E5-915A-94A72C4E8179}" type="presParOf" srcId="{F81B25C5-20D1-4DF3-9BAB-F00F00F28C2D}" destId="{4952AB36-E2FA-4E5D-B42F-8EF5123BAE2B}" srcOrd="1" destOrd="0" presId="urn:microsoft.com/office/officeart/2005/8/layout/lProcess3"/>
    <dgm:cxn modelId="{13C36D44-7990-4CB1-80F4-3F17764F8ABE}" type="presParOf" srcId="{F81B25C5-20D1-4DF3-9BAB-F00F00F28C2D}" destId="{CDC78AF9-8660-4FE7-9ED2-2E3E3207CC36}" srcOrd="2" destOrd="0" presId="urn:microsoft.com/office/officeart/2005/8/layout/lProcess3"/>
    <dgm:cxn modelId="{357C49AE-3E29-4F86-BFD0-202A02740815}" type="presParOf" srcId="{47461B8C-0034-403B-87F2-19727372D9CE}" destId="{1BB1392F-EC4A-475C-8CAF-96780D493CC2}" srcOrd="3" destOrd="0" presId="urn:microsoft.com/office/officeart/2005/8/layout/lProcess3"/>
    <dgm:cxn modelId="{3E384F8B-F752-4533-8E3B-9899B96AC3F2}" type="presParOf" srcId="{47461B8C-0034-403B-87F2-19727372D9CE}" destId="{FFF13AE4-EFD0-4861-8C51-09BD8D7FE239}" srcOrd="4" destOrd="0" presId="urn:microsoft.com/office/officeart/2005/8/layout/lProcess3"/>
    <dgm:cxn modelId="{1BD1F342-7B1E-46D4-AD4A-18975389C585}" type="presParOf" srcId="{FFF13AE4-EFD0-4861-8C51-09BD8D7FE239}" destId="{8C53F70C-B24E-4E57-A1C9-5D93E3488C3D}" srcOrd="0" destOrd="0" presId="urn:microsoft.com/office/officeart/2005/8/layout/lProcess3"/>
    <dgm:cxn modelId="{608DCCDB-B618-4241-9AB0-CB69118796AC}" type="presParOf" srcId="{FFF13AE4-EFD0-4861-8C51-09BD8D7FE239}" destId="{C7CEA0C5-F476-4374-9C71-4829C6761A6E}" srcOrd="1" destOrd="0" presId="urn:microsoft.com/office/officeart/2005/8/layout/lProcess3"/>
    <dgm:cxn modelId="{CA73D3C4-D370-4402-9EEC-6DB68ECA87DF}" type="presParOf" srcId="{FFF13AE4-EFD0-4861-8C51-09BD8D7FE239}" destId="{18FC809D-936A-4038-BC35-4CC67374847D}" srcOrd="2" destOrd="0" presId="urn:microsoft.com/office/officeart/2005/8/layout/lProcess3"/>
    <dgm:cxn modelId="{76401732-C0F8-4D59-B5A4-E9D9DB083363}" type="presParOf" srcId="{47461B8C-0034-403B-87F2-19727372D9CE}" destId="{F91ACDEE-A171-46EE-92A7-8E1FCCE94FB3}" srcOrd="5" destOrd="0" presId="urn:microsoft.com/office/officeart/2005/8/layout/lProcess3"/>
    <dgm:cxn modelId="{7A66B5AB-51BE-4DC2-83FE-BAD2190E2C05}" type="presParOf" srcId="{47461B8C-0034-403B-87F2-19727372D9CE}" destId="{87F9906A-C978-42DB-9EA7-565207218FED}" srcOrd="6" destOrd="0" presId="urn:microsoft.com/office/officeart/2005/8/layout/lProcess3"/>
    <dgm:cxn modelId="{27F751CC-1B86-432E-BCA1-C149E94E9F66}" type="presParOf" srcId="{87F9906A-C978-42DB-9EA7-565207218FED}" destId="{E755D980-1AAF-4440-AD2E-7F38C8755825}" srcOrd="0" destOrd="0" presId="urn:microsoft.com/office/officeart/2005/8/layout/lProcess3"/>
    <dgm:cxn modelId="{2D876C0D-4B77-419B-9A88-C441633C6B4D}" type="presParOf" srcId="{87F9906A-C978-42DB-9EA7-565207218FED}" destId="{02774184-A53F-4F26-A046-176C7ADF5819}" srcOrd="1" destOrd="0" presId="urn:microsoft.com/office/officeart/2005/8/layout/lProcess3"/>
    <dgm:cxn modelId="{4577AC44-D3D5-4748-AC80-50F759180713}" type="presParOf" srcId="{87F9906A-C978-42DB-9EA7-565207218FED}" destId="{1C7684C4-ADF5-4B8F-9F10-BE189DA59CB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44F78C5-38BC-4F3C-869C-ADA99B116D2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4BBDF2-B43B-40CD-8E79-B4C372089588}">
      <dgm:prSet phldrT="[Texto]" custT="1"/>
      <dgm:spPr/>
      <dgm:t>
        <a:bodyPr/>
        <a:lstStyle/>
        <a:p>
          <a:r>
            <a:rPr lang="es-ES" sz="2400" dirty="0"/>
            <a:t>Cuotas </a:t>
          </a:r>
        </a:p>
      </dgm:t>
    </dgm:pt>
    <dgm:pt modelId="{59F21862-A33A-4BA7-B057-ED21DE14DA99}" type="parTrans" cxnId="{DA91C174-49F0-40EE-88B1-A0FB399481D7}">
      <dgm:prSet/>
      <dgm:spPr/>
      <dgm:t>
        <a:bodyPr/>
        <a:lstStyle/>
        <a:p>
          <a:endParaRPr lang="es-ES" sz="3600"/>
        </a:p>
      </dgm:t>
    </dgm:pt>
    <dgm:pt modelId="{EB73E0C1-C140-4EE2-8465-4DD7A4BAA2F7}" type="sibTrans" cxnId="{DA91C174-49F0-40EE-88B1-A0FB399481D7}">
      <dgm:prSet/>
      <dgm:spPr/>
      <dgm:t>
        <a:bodyPr/>
        <a:lstStyle/>
        <a:p>
          <a:endParaRPr lang="es-ES" sz="3600"/>
        </a:p>
      </dgm:t>
    </dgm:pt>
    <dgm:pt modelId="{CA5AE5AE-E9ED-4DA0-B5CA-F794D26CB986}">
      <dgm:prSet phldrT="[Texto]" custT="1"/>
      <dgm:spPr/>
      <dgm:t>
        <a:bodyPr/>
        <a:lstStyle/>
        <a:p>
          <a:r>
            <a:rPr lang="es-ES" sz="2400" dirty="0"/>
            <a:t>Bingos</a:t>
          </a:r>
        </a:p>
      </dgm:t>
    </dgm:pt>
    <dgm:pt modelId="{D4AEF53B-D23F-4D10-B429-FC674FDDAA4D}" type="parTrans" cxnId="{F12A6C6A-445C-4800-A060-3E3C8FA12FF9}">
      <dgm:prSet/>
      <dgm:spPr/>
      <dgm:t>
        <a:bodyPr/>
        <a:lstStyle/>
        <a:p>
          <a:endParaRPr lang="es-ES" sz="3600"/>
        </a:p>
      </dgm:t>
    </dgm:pt>
    <dgm:pt modelId="{E99C5424-A78F-479B-AAAA-C6B54E049250}" type="sibTrans" cxnId="{F12A6C6A-445C-4800-A060-3E3C8FA12FF9}">
      <dgm:prSet/>
      <dgm:spPr/>
      <dgm:t>
        <a:bodyPr/>
        <a:lstStyle/>
        <a:p>
          <a:endParaRPr lang="es-ES" sz="3600"/>
        </a:p>
      </dgm:t>
    </dgm:pt>
    <dgm:pt modelId="{25A6586F-3A96-4B35-A2C9-EB823B01F33C}">
      <dgm:prSet phldrT="[Texto]" custT="1"/>
      <dgm:spPr/>
      <dgm:t>
        <a:bodyPr/>
        <a:lstStyle/>
        <a:p>
          <a:r>
            <a:rPr lang="es-ES" sz="2400" dirty="0"/>
            <a:t>Rifas</a:t>
          </a:r>
        </a:p>
      </dgm:t>
    </dgm:pt>
    <dgm:pt modelId="{6D50DB4A-BB92-4F68-B6BE-7AA994FD5475}" type="parTrans" cxnId="{D765CE5C-2F5A-4766-A989-2AFEFAF230D4}">
      <dgm:prSet/>
      <dgm:spPr/>
      <dgm:t>
        <a:bodyPr/>
        <a:lstStyle/>
        <a:p>
          <a:endParaRPr lang="es-ES" sz="3600"/>
        </a:p>
      </dgm:t>
    </dgm:pt>
    <dgm:pt modelId="{0243309E-87FE-403A-B344-6E303C88F38F}" type="sibTrans" cxnId="{D765CE5C-2F5A-4766-A989-2AFEFAF230D4}">
      <dgm:prSet/>
      <dgm:spPr/>
      <dgm:t>
        <a:bodyPr/>
        <a:lstStyle/>
        <a:p>
          <a:endParaRPr lang="es-ES" sz="3600"/>
        </a:p>
      </dgm:t>
    </dgm:pt>
    <dgm:pt modelId="{4BAD7B53-6DFB-45B8-840A-840F962FEB26}">
      <dgm:prSet phldrT="[Texto]" custT="1"/>
      <dgm:spPr/>
      <dgm:t>
        <a:bodyPr/>
        <a:lstStyle/>
        <a:p>
          <a:r>
            <a:rPr lang="es-ES" sz="2400" dirty="0" err="1"/>
            <a:t>Microemprendimientos</a:t>
          </a:r>
          <a:endParaRPr lang="es-ES" sz="2400" dirty="0"/>
        </a:p>
      </dgm:t>
    </dgm:pt>
    <dgm:pt modelId="{C9010A84-7F30-4F5D-A44F-4BFD77041B34}" type="parTrans" cxnId="{523F8DE7-C912-4BE6-889A-507E5F3D7705}">
      <dgm:prSet/>
      <dgm:spPr/>
      <dgm:t>
        <a:bodyPr/>
        <a:lstStyle/>
        <a:p>
          <a:endParaRPr lang="es-ES" sz="3600"/>
        </a:p>
      </dgm:t>
    </dgm:pt>
    <dgm:pt modelId="{E36AE0AD-F663-4E09-BA16-BAF9B9768AB7}" type="sibTrans" cxnId="{523F8DE7-C912-4BE6-889A-507E5F3D7705}">
      <dgm:prSet/>
      <dgm:spPr/>
      <dgm:t>
        <a:bodyPr/>
        <a:lstStyle/>
        <a:p>
          <a:endParaRPr lang="es-ES" sz="3600"/>
        </a:p>
      </dgm:t>
    </dgm:pt>
    <dgm:pt modelId="{D245881E-0316-419D-8E16-77E9013815EC}" type="pres">
      <dgm:prSet presAssocID="{644F78C5-38BC-4F3C-869C-ADA99B116D2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BFE421-E3E9-4FD1-B301-48E8E598494C}" type="pres">
      <dgm:prSet presAssocID="{644F78C5-38BC-4F3C-869C-ADA99B116D24}" presName="diamond" presStyleLbl="bgShp" presStyleIdx="0" presStyleCnt="1"/>
      <dgm:spPr/>
    </dgm:pt>
    <dgm:pt modelId="{A08B2D7A-A280-435B-B228-ED76D9391465}" type="pres">
      <dgm:prSet presAssocID="{644F78C5-38BC-4F3C-869C-ADA99B116D2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02C359-4A3A-44EA-99CE-51808557996B}" type="pres">
      <dgm:prSet presAssocID="{644F78C5-38BC-4F3C-869C-ADA99B116D2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EE6E86-14EE-43B1-A6B2-80181112612E}" type="pres">
      <dgm:prSet presAssocID="{644F78C5-38BC-4F3C-869C-ADA99B116D2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FDF822-37FF-4E1C-804E-6EE0B7ED75D0}" type="pres">
      <dgm:prSet presAssocID="{644F78C5-38BC-4F3C-869C-ADA99B116D24}" presName="quad4" presStyleLbl="node1" presStyleIdx="3" presStyleCnt="4" custScaleX="107169" custScaleY="100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65CE5C-2F5A-4766-A989-2AFEFAF230D4}" srcId="{644F78C5-38BC-4F3C-869C-ADA99B116D24}" destId="{25A6586F-3A96-4B35-A2C9-EB823B01F33C}" srcOrd="2" destOrd="0" parTransId="{6D50DB4A-BB92-4F68-B6BE-7AA994FD5475}" sibTransId="{0243309E-87FE-403A-B344-6E303C88F38F}"/>
    <dgm:cxn modelId="{DA91C174-49F0-40EE-88B1-A0FB399481D7}" srcId="{644F78C5-38BC-4F3C-869C-ADA99B116D24}" destId="{644BBDF2-B43B-40CD-8E79-B4C372089588}" srcOrd="0" destOrd="0" parTransId="{59F21862-A33A-4BA7-B057-ED21DE14DA99}" sibTransId="{EB73E0C1-C140-4EE2-8465-4DD7A4BAA2F7}"/>
    <dgm:cxn modelId="{AD7DC4AA-30EB-4127-9E92-0261AE894A63}" type="presOf" srcId="{25A6586F-3A96-4B35-A2C9-EB823B01F33C}" destId="{A3EE6E86-14EE-43B1-A6B2-80181112612E}" srcOrd="0" destOrd="0" presId="urn:microsoft.com/office/officeart/2005/8/layout/matrix3"/>
    <dgm:cxn modelId="{A12A05E8-8B2A-4CAD-A347-6CDF40F52D5E}" type="presOf" srcId="{4BAD7B53-6DFB-45B8-840A-840F962FEB26}" destId="{EAFDF822-37FF-4E1C-804E-6EE0B7ED75D0}" srcOrd="0" destOrd="0" presId="urn:microsoft.com/office/officeart/2005/8/layout/matrix3"/>
    <dgm:cxn modelId="{F12A6C6A-445C-4800-A060-3E3C8FA12FF9}" srcId="{644F78C5-38BC-4F3C-869C-ADA99B116D24}" destId="{CA5AE5AE-E9ED-4DA0-B5CA-F794D26CB986}" srcOrd="1" destOrd="0" parTransId="{D4AEF53B-D23F-4D10-B429-FC674FDDAA4D}" sibTransId="{E99C5424-A78F-479B-AAAA-C6B54E049250}"/>
    <dgm:cxn modelId="{523F8DE7-C912-4BE6-889A-507E5F3D7705}" srcId="{644F78C5-38BC-4F3C-869C-ADA99B116D24}" destId="{4BAD7B53-6DFB-45B8-840A-840F962FEB26}" srcOrd="3" destOrd="0" parTransId="{C9010A84-7F30-4F5D-A44F-4BFD77041B34}" sibTransId="{E36AE0AD-F663-4E09-BA16-BAF9B9768AB7}"/>
    <dgm:cxn modelId="{9B9DBFB5-8753-4645-830C-FBBCCD5FF1CD}" type="presOf" srcId="{644F78C5-38BC-4F3C-869C-ADA99B116D24}" destId="{D245881E-0316-419D-8E16-77E9013815EC}" srcOrd="0" destOrd="0" presId="urn:microsoft.com/office/officeart/2005/8/layout/matrix3"/>
    <dgm:cxn modelId="{4161E823-B6E5-4E78-902D-8859EC2F5E4F}" type="presOf" srcId="{644BBDF2-B43B-40CD-8E79-B4C372089588}" destId="{A08B2D7A-A280-435B-B228-ED76D9391465}" srcOrd="0" destOrd="0" presId="urn:microsoft.com/office/officeart/2005/8/layout/matrix3"/>
    <dgm:cxn modelId="{0CD3DF1D-DF09-4FDD-BF10-41FD93A474BA}" type="presOf" srcId="{CA5AE5AE-E9ED-4DA0-B5CA-F794D26CB986}" destId="{FE02C359-4A3A-44EA-99CE-51808557996B}" srcOrd="0" destOrd="0" presId="urn:microsoft.com/office/officeart/2005/8/layout/matrix3"/>
    <dgm:cxn modelId="{4D4FF101-C8EA-47F2-9DB6-E93F7F5ACDB5}" type="presParOf" srcId="{D245881E-0316-419D-8E16-77E9013815EC}" destId="{0CBFE421-E3E9-4FD1-B301-48E8E598494C}" srcOrd="0" destOrd="0" presId="urn:microsoft.com/office/officeart/2005/8/layout/matrix3"/>
    <dgm:cxn modelId="{85620CE7-D7B6-42A0-8CEF-AD85669CE7BB}" type="presParOf" srcId="{D245881E-0316-419D-8E16-77E9013815EC}" destId="{A08B2D7A-A280-435B-B228-ED76D9391465}" srcOrd="1" destOrd="0" presId="urn:microsoft.com/office/officeart/2005/8/layout/matrix3"/>
    <dgm:cxn modelId="{2E143356-494D-487D-BF29-16276CC28279}" type="presParOf" srcId="{D245881E-0316-419D-8E16-77E9013815EC}" destId="{FE02C359-4A3A-44EA-99CE-51808557996B}" srcOrd="2" destOrd="0" presId="urn:microsoft.com/office/officeart/2005/8/layout/matrix3"/>
    <dgm:cxn modelId="{D70307AE-DDF0-478D-A628-9CE03F2662D0}" type="presParOf" srcId="{D245881E-0316-419D-8E16-77E9013815EC}" destId="{A3EE6E86-14EE-43B1-A6B2-80181112612E}" srcOrd="3" destOrd="0" presId="urn:microsoft.com/office/officeart/2005/8/layout/matrix3"/>
    <dgm:cxn modelId="{C6BAC5B8-370E-4B32-BF04-940731E2E8E2}" type="presParOf" srcId="{D245881E-0316-419D-8E16-77E9013815EC}" destId="{EAFDF822-37FF-4E1C-804E-6EE0B7ED75D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92B02-EF18-4246-ABD5-8BBCAC8D610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D57A62B-1361-4F9F-8E75-02F5DBC28BBC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sz="2800" dirty="0"/>
            <a:t>General</a:t>
          </a:r>
        </a:p>
      </dgm:t>
    </dgm:pt>
    <dgm:pt modelId="{77C3BF56-14EE-4C18-B9CA-3C4102F8A894}" type="parTrans" cxnId="{9DACF31B-C929-4C82-989B-919939E0286C}">
      <dgm:prSet/>
      <dgm:spPr/>
      <dgm:t>
        <a:bodyPr/>
        <a:lstStyle/>
        <a:p>
          <a:endParaRPr lang="es-ES"/>
        </a:p>
      </dgm:t>
    </dgm:pt>
    <dgm:pt modelId="{5CBD73EA-DBD3-4770-A346-611E27D527F4}" type="sibTrans" cxnId="{9DACF31B-C929-4C82-989B-919939E0286C}">
      <dgm:prSet/>
      <dgm:spPr/>
      <dgm:t>
        <a:bodyPr/>
        <a:lstStyle/>
        <a:p>
          <a:endParaRPr lang="es-ES"/>
        </a:p>
      </dgm:t>
    </dgm:pt>
    <dgm:pt modelId="{E552A3AA-C86E-4C65-8DE6-34F36210B1B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400" dirty="0"/>
            <a:t>Determinar la incidencia económica y social de los Bancos Comunitarios como parte de las Economías Sociales y Solidarias, para valorar su aporte económico en la Provincia de Pastaza. </a:t>
          </a:r>
        </a:p>
      </dgm:t>
    </dgm:pt>
    <dgm:pt modelId="{C87B8ADE-BBAA-4903-B75D-A765C181136A}" type="parTrans" cxnId="{69C99D66-E4F0-457B-928C-5D3E5A5F0FF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es-ES"/>
        </a:p>
      </dgm:t>
    </dgm:pt>
    <dgm:pt modelId="{D9A0E74A-A8CE-4A5D-90B1-D336248E5DDD}" type="sibTrans" cxnId="{69C99D66-E4F0-457B-928C-5D3E5A5F0FF6}">
      <dgm:prSet/>
      <dgm:spPr/>
      <dgm:t>
        <a:bodyPr/>
        <a:lstStyle/>
        <a:p>
          <a:endParaRPr lang="es-ES"/>
        </a:p>
      </dgm:t>
    </dgm:pt>
    <dgm:pt modelId="{96652229-A556-451B-8832-E8125E9C5112}" type="pres">
      <dgm:prSet presAssocID="{CA992B02-EF18-4246-ABD5-8BBCAC8D61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265097-16B4-425F-BD72-E01CC86ED4B1}" type="pres">
      <dgm:prSet presAssocID="{7D57A62B-1361-4F9F-8E75-02F5DBC28BBC}" presName="root1" presStyleCnt="0"/>
      <dgm:spPr/>
    </dgm:pt>
    <dgm:pt modelId="{442AD7E9-DD02-4B15-BA82-59877CA08AF6}" type="pres">
      <dgm:prSet presAssocID="{7D57A62B-1361-4F9F-8E75-02F5DBC28BB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F9E684-F018-4472-BBE3-B13D55B05156}" type="pres">
      <dgm:prSet presAssocID="{7D57A62B-1361-4F9F-8E75-02F5DBC28BBC}" presName="level2hierChild" presStyleCnt="0"/>
      <dgm:spPr/>
    </dgm:pt>
    <dgm:pt modelId="{385DFDAB-43B1-42F4-9061-A5B4F34092B1}" type="pres">
      <dgm:prSet presAssocID="{C87B8ADE-BBAA-4903-B75D-A765C181136A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C521BC35-AF4A-4B21-8507-FDCE33459660}" type="pres">
      <dgm:prSet presAssocID="{C87B8ADE-BBAA-4903-B75D-A765C181136A}" presName="connTx" presStyleLbl="parChTrans1D2" presStyleIdx="0" presStyleCnt="1"/>
      <dgm:spPr/>
      <dgm:t>
        <a:bodyPr/>
        <a:lstStyle/>
        <a:p>
          <a:endParaRPr lang="es-EC"/>
        </a:p>
      </dgm:t>
    </dgm:pt>
    <dgm:pt modelId="{10CF9A0D-5570-42BC-99B2-198CCD03E423}" type="pres">
      <dgm:prSet presAssocID="{E552A3AA-C86E-4C65-8DE6-34F36210B1BF}" presName="root2" presStyleCnt="0"/>
      <dgm:spPr/>
    </dgm:pt>
    <dgm:pt modelId="{C55055DB-E155-47B9-8693-D4B9770C1402}" type="pres">
      <dgm:prSet presAssocID="{E552A3AA-C86E-4C65-8DE6-34F36210B1BF}" presName="LevelTwoTextNode" presStyleLbl="node2" presStyleIdx="0" presStyleCnt="1" custScaleX="173557" custScaleY="2105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1F9C9C-641C-4691-ACDA-9284864B4E51}" type="pres">
      <dgm:prSet presAssocID="{E552A3AA-C86E-4C65-8DE6-34F36210B1BF}" presName="level3hierChild" presStyleCnt="0"/>
      <dgm:spPr/>
    </dgm:pt>
  </dgm:ptLst>
  <dgm:cxnLst>
    <dgm:cxn modelId="{AC1C5CD1-12D4-402A-A8AE-0B80ABD1C695}" type="presOf" srcId="{C87B8ADE-BBAA-4903-B75D-A765C181136A}" destId="{385DFDAB-43B1-42F4-9061-A5B4F34092B1}" srcOrd="0" destOrd="0" presId="urn:microsoft.com/office/officeart/2005/8/layout/hierarchy2"/>
    <dgm:cxn modelId="{69C99D66-E4F0-457B-928C-5D3E5A5F0FF6}" srcId="{7D57A62B-1361-4F9F-8E75-02F5DBC28BBC}" destId="{E552A3AA-C86E-4C65-8DE6-34F36210B1BF}" srcOrd="0" destOrd="0" parTransId="{C87B8ADE-BBAA-4903-B75D-A765C181136A}" sibTransId="{D9A0E74A-A8CE-4A5D-90B1-D336248E5DDD}"/>
    <dgm:cxn modelId="{166507D1-19C4-44C6-8BFF-225E81ABA6BE}" type="presOf" srcId="{7D57A62B-1361-4F9F-8E75-02F5DBC28BBC}" destId="{442AD7E9-DD02-4B15-BA82-59877CA08AF6}" srcOrd="0" destOrd="0" presId="urn:microsoft.com/office/officeart/2005/8/layout/hierarchy2"/>
    <dgm:cxn modelId="{32BB114A-A61F-43A0-9957-C4FC0AA5FCCB}" type="presOf" srcId="{C87B8ADE-BBAA-4903-B75D-A765C181136A}" destId="{C521BC35-AF4A-4B21-8507-FDCE33459660}" srcOrd="1" destOrd="0" presId="urn:microsoft.com/office/officeart/2005/8/layout/hierarchy2"/>
    <dgm:cxn modelId="{9DACF31B-C929-4C82-989B-919939E0286C}" srcId="{CA992B02-EF18-4246-ABD5-8BBCAC8D6101}" destId="{7D57A62B-1361-4F9F-8E75-02F5DBC28BBC}" srcOrd="0" destOrd="0" parTransId="{77C3BF56-14EE-4C18-B9CA-3C4102F8A894}" sibTransId="{5CBD73EA-DBD3-4770-A346-611E27D527F4}"/>
    <dgm:cxn modelId="{D54B7F20-298A-4E81-BC01-D1CC711459A3}" type="presOf" srcId="{E552A3AA-C86E-4C65-8DE6-34F36210B1BF}" destId="{C55055DB-E155-47B9-8693-D4B9770C1402}" srcOrd="0" destOrd="0" presId="urn:microsoft.com/office/officeart/2005/8/layout/hierarchy2"/>
    <dgm:cxn modelId="{E4EE3E7B-EB48-42F6-B238-0374A09D7891}" type="presOf" srcId="{CA992B02-EF18-4246-ABD5-8BBCAC8D6101}" destId="{96652229-A556-451B-8832-E8125E9C5112}" srcOrd="0" destOrd="0" presId="urn:microsoft.com/office/officeart/2005/8/layout/hierarchy2"/>
    <dgm:cxn modelId="{4942C95E-AD12-4816-BCF1-6059434C005F}" type="presParOf" srcId="{96652229-A556-451B-8832-E8125E9C5112}" destId="{20265097-16B4-425F-BD72-E01CC86ED4B1}" srcOrd="0" destOrd="0" presId="urn:microsoft.com/office/officeart/2005/8/layout/hierarchy2"/>
    <dgm:cxn modelId="{B900DF5A-88EA-43B5-9E8F-9AAF4C2F21BB}" type="presParOf" srcId="{20265097-16B4-425F-BD72-E01CC86ED4B1}" destId="{442AD7E9-DD02-4B15-BA82-59877CA08AF6}" srcOrd="0" destOrd="0" presId="urn:microsoft.com/office/officeart/2005/8/layout/hierarchy2"/>
    <dgm:cxn modelId="{88EF8636-790D-4E70-B2AF-EF1BD9CB230C}" type="presParOf" srcId="{20265097-16B4-425F-BD72-E01CC86ED4B1}" destId="{93F9E684-F018-4472-BBE3-B13D55B05156}" srcOrd="1" destOrd="0" presId="urn:microsoft.com/office/officeart/2005/8/layout/hierarchy2"/>
    <dgm:cxn modelId="{B6D780A6-9C9C-4C39-9FBB-6451FF030DFB}" type="presParOf" srcId="{93F9E684-F018-4472-BBE3-B13D55B05156}" destId="{385DFDAB-43B1-42F4-9061-A5B4F34092B1}" srcOrd="0" destOrd="0" presId="urn:microsoft.com/office/officeart/2005/8/layout/hierarchy2"/>
    <dgm:cxn modelId="{C0CF7A72-E3F1-4E41-955C-A8A840E7E097}" type="presParOf" srcId="{385DFDAB-43B1-42F4-9061-A5B4F34092B1}" destId="{C521BC35-AF4A-4B21-8507-FDCE33459660}" srcOrd="0" destOrd="0" presId="urn:microsoft.com/office/officeart/2005/8/layout/hierarchy2"/>
    <dgm:cxn modelId="{98BCFFB0-6FFA-4012-8064-05F1F2697B4F}" type="presParOf" srcId="{93F9E684-F018-4472-BBE3-B13D55B05156}" destId="{10CF9A0D-5570-42BC-99B2-198CCD03E423}" srcOrd="1" destOrd="0" presId="urn:microsoft.com/office/officeart/2005/8/layout/hierarchy2"/>
    <dgm:cxn modelId="{6F6CE36A-6547-4ACF-BF53-4CE81FA5AC66}" type="presParOf" srcId="{10CF9A0D-5570-42BC-99B2-198CCD03E423}" destId="{C55055DB-E155-47B9-8693-D4B9770C1402}" srcOrd="0" destOrd="0" presId="urn:microsoft.com/office/officeart/2005/8/layout/hierarchy2"/>
    <dgm:cxn modelId="{C6A6AB14-D4E9-4811-A029-ADC6FA4130D0}" type="presParOf" srcId="{10CF9A0D-5570-42BC-99B2-198CCD03E423}" destId="{101F9C9C-641C-4691-ACDA-9284864B4E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4B977D9-E5BB-46DF-8C3E-27FC39CB8EC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8CFAD3-4BA9-460C-9825-94892EB07DB8}">
      <dgm:prSet phldrT="[Texto]"/>
      <dgm:spPr/>
      <dgm:t>
        <a:bodyPr/>
        <a:lstStyle/>
        <a:p>
          <a:pPr>
            <a:buFont typeface="+mj-lt"/>
            <a:buAutoNum type="alphaLcParenR"/>
          </a:pPr>
          <a:r>
            <a:rPr lang="es-ES" dirty="0"/>
            <a:t>Poco involucramiento de entidades gubernamentales</a:t>
          </a:r>
        </a:p>
      </dgm:t>
    </dgm:pt>
    <dgm:pt modelId="{242E65EF-6478-43E1-AE6B-951BB08AE4BC}" type="parTrans" cxnId="{C3D9614F-D5AD-46EF-B228-D100AA7F74D2}">
      <dgm:prSet/>
      <dgm:spPr/>
      <dgm:t>
        <a:bodyPr/>
        <a:lstStyle/>
        <a:p>
          <a:endParaRPr lang="es-ES"/>
        </a:p>
      </dgm:t>
    </dgm:pt>
    <dgm:pt modelId="{7A8685EE-D42C-4B6A-94E7-B02A5F5A1640}" type="sibTrans" cxnId="{C3D9614F-D5AD-46EF-B228-D100AA7F74D2}">
      <dgm:prSet/>
      <dgm:spPr/>
      <dgm:t>
        <a:bodyPr/>
        <a:lstStyle/>
        <a:p>
          <a:endParaRPr lang="es-ES"/>
        </a:p>
      </dgm:t>
    </dgm:pt>
    <dgm:pt modelId="{AE4B9854-A088-4298-B0CD-0CBC965DAEEE}">
      <dgm:prSet/>
      <dgm:spPr/>
      <dgm:t>
        <a:bodyPr/>
        <a:lstStyle/>
        <a:p>
          <a:pPr>
            <a:buFont typeface="+mj-lt"/>
            <a:buAutoNum type="alphaLcParenR"/>
          </a:pPr>
          <a:r>
            <a:rPr lang="es-ES" dirty="0"/>
            <a:t>Falta de infraestructura</a:t>
          </a:r>
        </a:p>
      </dgm:t>
    </dgm:pt>
    <dgm:pt modelId="{E4D418F6-B80D-40F5-AC74-35268E67C6C2}" type="parTrans" cxnId="{77C94CDD-8497-4C67-9AA8-0EBD3B60790C}">
      <dgm:prSet/>
      <dgm:spPr/>
      <dgm:t>
        <a:bodyPr/>
        <a:lstStyle/>
        <a:p>
          <a:endParaRPr lang="es-ES"/>
        </a:p>
      </dgm:t>
    </dgm:pt>
    <dgm:pt modelId="{A7A87142-0951-4B74-B306-7D00FB17D0F2}" type="sibTrans" cxnId="{77C94CDD-8497-4C67-9AA8-0EBD3B60790C}">
      <dgm:prSet/>
      <dgm:spPr/>
      <dgm:t>
        <a:bodyPr/>
        <a:lstStyle/>
        <a:p>
          <a:endParaRPr lang="es-ES"/>
        </a:p>
      </dgm:t>
    </dgm:pt>
    <dgm:pt modelId="{4AB21975-ECBB-4512-BB3C-2A970DB29597}">
      <dgm:prSet phldrT="[Texto]"/>
      <dgm:spPr/>
      <dgm:t>
        <a:bodyPr/>
        <a:lstStyle/>
        <a:p>
          <a:pPr>
            <a:buFont typeface="+mj-lt"/>
            <a:buAutoNum type="alphaLcParenR"/>
          </a:pPr>
          <a:r>
            <a:rPr lang="es-ES" dirty="0"/>
            <a:t>Poca gestión de los BC para lograr encaminarse solos</a:t>
          </a:r>
        </a:p>
      </dgm:t>
    </dgm:pt>
    <dgm:pt modelId="{3BE1EC1B-41C8-4334-8C72-14C6EE9F187A}" type="parTrans" cxnId="{09B80C8C-0B58-49D3-8F2E-8D5A5BEC6C43}">
      <dgm:prSet/>
      <dgm:spPr/>
      <dgm:t>
        <a:bodyPr/>
        <a:lstStyle/>
        <a:p>
          <a:endParaRPr lang="es-ES"/>
        </a:p>
      </dgm:t>
    </dgm:pt>
    <dgm:pt modelId="{7C10C832-6FD1-4AA8-886E-C8479ECF4D42}" type="sibTrans" cxnId="{09B80C8C-0B58-49D3-8F2E-8D5A5BEC6C43}">
      <dgm:prSet/>
      <dgm:spPr/>
      <dgm:t>
        <a:bodyPr/>
        <a:lstStyle/>
        <a:p>
          <a:endParaRPr lang="es-ES"/>
        </a:p>
      </dgm:t>
    </dgm:pt>
    <dgm:pt modelId="{94B912B8-D066-42B9-9B04-3C7D2F7B88B7}">
      <dgm:prSet phldrT="[Texto]"/>
      <dgm:spPr/>
      <dgm:t>
        <a:bodyPr/>
        <a:lstStyle/>
        <a:p>
          <a:pPr>
            <a:buFont typeface="+mj-lt"/>
            <a:buAutoNum type="alphaLcParenR"/>
          </a:pPr>
          <a:r>
            <a:rPr lang="es-ES" dirty="0"/>
            <a:t>Los BC no generan estrategias para incrementar capital, socios y servicios</a:t>
          </a:r>
        </a:p>
      </dgm:t>
    </dgm:pt>
    <dgm:pt modelId="{A2030630-C786-4122-B049-3FA02D908AD2}" type="parTrans" cxnId="{ADC788E1-0081-4941-BF95-89524F36BF55}">
      <dgm:prSet/>
      <dgm:spPr/>
      <dgm:t>
        <a:bodyPr/>
        <a:lstStyle/>
        <a:p>
          <a:endParaRPr lang="es-ES"/>
        </a:p>
      </dgm:t>
    </dgm:pt>
    <dgm:pt modelId="{0788FA0F-46BC-484E-849A-9D608DFEDD11}" type="sibTrans" cxnId="{ADC788E1-0081-4941-BF95-89524F36BF55}">
      <dgm:prSet/>
      <dgm:spPr/>
      <dgm:t>
        <a:bodyPr/>
        <a:lstStyle/>
        <a:p>
          <a:endParaRPr lang="es-ES"/>
        </a:p>
      </dgm:t>
    </dgm:pt>
    <dgm:pt modelId="{F8548509-E543-46BE-930E-FEDEB9C7F1CD}" type="pres">
      <dgm:prSet presAssocID="{94B977D9-E5BB-46DF-8C3E-27FC39CB8E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C1857BB-5F9C-41DB-B6F0-6E978D3838C9}" type="pres">
      <dgm:prSet presAssocID="{DF8CFAD3-4BA9-460C-9825-94892EB07DB8}" presName="composite" presStyleCnt="0"/>
      <dgm:spPr/>
    </dgm:pt>
    <dgm:pt modelId="{E1BFBA1E-5EC2-45F2-8340-0504B0C51A2B}" type="pres">
      <dgm:prSet presAssocID="{DF8CFAD3-4BA9-460C-9825-94892EB07DB8}" presName="LShape" presStyleLbl="alignNode1" presStyleIdx="0" presStyleCnt="7"/>
      <dgm:spPr/>
    </dgm:pt>
    <dgm:pt modelId="{823F924F-986B-4F59-B02C-DD9F7667D89E}" type="pres">
      <dgm:prSet presAssocID="{DF8CFAD3-4BA9-460C-9825-94892EB07DB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C6344B-1F8A-4D9A-87ED-8CB56D83B5FC}" type="pres">
      <dgm:prSet presAssocID="{DF8CFAD3-4BA9-460C-9825-94892EB07DB8}" presName="Triangle" presStyleLbl="alignNode1" presStyleIdx="1" presStyleCnt="7"/>
      <dgm:spPr/>
    </dgm:pt>
    <dgm:pt modelId="{A908810B-6F5F-485A-8C48-4D876D5E690D}" type="pres">
      <dgm:prSet presAssocID="{7A8685EE-D42C-4B6A-94E7-B02A5F5A1640}" presName="sibTrans" presStyleCnt="0"/>
      <dgm:spPr/>
    </dgm:pt>
    <dgm:pt modelId="{574826B9-A7A0-4EE0-831D-AC4438CCCBFE}" type="pres">
      <dgm:prSet presAssocID="{7A8685EE-D42C-4B6A-94E7-B02A5F5A1640}" presName="space" presStyleCnt="0"/>
      <dgm:spPr/>
    </dgm:pt>
    <dgm:pt modelId="{C211B36A-8658-48FE-9F56-A3FD829EABD7}" type="pres">
      <dgm:prSet presAssocID="{4AB21975-ECBB-4512-BB3C-2A970DB29597}" presName="composite" presStyleCnt="0"/>
      <dgm:spPr/>
    </dgm:pt>
    <dgm:pt modelId="{7C212DAF-480F-46D4-98A0-760302CB72D3}" type="pres">
      <dgm:prSet presAssocID="{4AB21975-ECBB-4512-BB3C-2A970DB29597}" presName="LShape" presStyleLbl="alignNode1" presStyleIdx="2" presStyleCnt="7"/>
      <dgm:spPr/>
    </dgm:pt>
    <dgm:pt modelId="{B698D052-FFCD-4781-A5ED-B9126D90D6CD}" type="pres">
      <dgm:prSet presAssocID="{4AB21975-ECBB-4512-BB3C-2A970DB2959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BDD346-D057-42A5-A5A3-5830A44436FE}" type="pres">
      <dgm:prSet presAssocID="{4AB21975-ECBB-4512-BB3C-2A970DB29597}" presName="Triangle" presStyleLbl="alignNode1" presStyleIdx="3" presStyleCnt="7"/>
      <dgm:spPr/>
    </dgm:pt>
    <dgm:pt modelId="{D78F444C-E2B1-40DD-AB15-D94E74F9E2AE}" type="pres">
      <dgm:prSet presAssocID="{7C10C832-6FD1-4AA8-886E-C8479ECF4D42}" presName="sibTrans" presStyleCnt="0"/>
      <dgm:spPr/>
    </dgm:pt>
    <dgm:pt modelId="{9D618D13-0F4D-4657-B2B6-F5DDAA1BC025}" type="pres">
      <dgm:prSet presAssocID="{7C10C832-6FD1-4AA8-886E-C8479ECF4D42}" presName="space" presStyleCnt="0"/>
      <dgm:spPr/>
    </dgm:pt>
    <dgm:pt modelId="{68FAA836-1013-47E4-96C6-CF9A9762FF39}" type="pres">
      <dgm:prSet presAssocID="{94B912B8-D066-42B9-9B04-3C7D2F7B88B7}" presName="composite" presStyleCnt="0"/>
      <dgm:spPr/>
    </dgm:pt>
    <dgm:pt modelId="{8E6D1D07-B56A-41BD-B266-476C50E0816A}" type="pres">
      <dgm:prSet presAssocID="{94B912B8-D066-42B9-9B04-3C7D2F7B88B7}" presName="LShape" presStyleLbl="alignNode1" presStyleIdx="4" presStyleCnt="7"/>
      <dgm:spPr/>
    </dgm:pt>
    <dgm:pt modelId="{06331148-6E03-488F-8EAD-807DACC22953}" type="pres">
      <dgm:prSet presAssocID="{94B912B8-D066-42B9-9B04-3C7D2F7B88B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6383A9-4772-4D84-871F-3C1E7F8FEDCD}" type="pres">
      <dgm:prSet presAssocID="{94B912B8-D066-42B9-9B04-3C7D2F7B88B7}" presName="Triangle" presStyleLbl="alignNode1" presStyleIdx="5" presStyleCnt="7"/>
      <dgm:spPr/>
    </dgm:pt>
    <dgm:pt modelId="{76394C0F-613F-4BD4-A219-29829019020B}" type="pres">
      <dgm:prSet presAssocID="{0788FA0F-46BC-484E-849A-9D608DFEDD11}" presName="sibTrans" presStyleCnt="0"/>
      <dgm:spPr/>
    </dgm:pt>
    <dgm:pt modelId="{799C18D8-3AC9-4AC9-A4AE-0BC03C29FB24}" type="pres">
      <dgm:prSet presAssocID="{0788FA0F-46BC-484E-849A-9D608DFEDD11}" presName="space" presStyleCnt="0"/>
      <dgm:spPr/>
    </dgm:pt>
    <dgm:pt modelId="{314996B6-76E2-4178-AF1F-F2D55F49D21F}" type="pres">
      <dgm:prSet presAssocID="{AE4B9854-A088-4298-B0CD-0CBC965DAEEE}" presName="composite" presStyleCnt="0"/>
      <dgm:spPr/>
    </dgm:pt>
    <dgm:pt modelId="{A8DC9AF5-CF3E-48CC-9F6F-48F606787AB1}" type="pres">
      <dgm:prSet presAssocID="{AE4B9854-A088-4298-B0CD-0CBC965DAEEE}" presName="LShape" presStyleLbl="alignNode1" presStyleIdx="6" presStyleCnt="7"/>
      <dgm:spPr/>
    </dgm:pt>
    <dgm:pt modelId="{776EDAC8-D408-4BAD-96DD-62BA1D45E591}" type="pres">
      <dgm:prSet presAssocID="{AE4B9854-A088-4298-B0CD-0CBC965DAEE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480BB8-7D37-4125-A27B-2444341527A2}" type="presOf" srcId="{4AB21975-ECBB-4512-BB3C-2A970DB29597}" destId="{B698D052-FFCD-4781-A5ED-B9126D90D6CD}" srcOrd="0" destOrd="0" presId="urn:microsoft.com/office/officeart/2009/3/layout/StepUpProcess"/>
    <dgm:cxn modelId="{807256B8-F76D-4434-9460-62219A74E979}" type="presOf" srcId="{94B912B8-D066-42B9-9B04-3C7D2F7B88B7}" destId="{06331148-6E03-488F-8EAD-807DACC22953}" srcOrd="0" destOrd="0" presId="urn:microsoft.com/office/officeart/2009/3/layout/StepUpProcess"/>
    <dgm:cxn modelId="{5F271A67-A1F8-4691-B8A2-14648D24502F}" type="presOf" srcId="{DF8CFAD3-4BA9-460C-9825-94892EB07DB8}" destId="{823F924F-986B-4F59-B02C-DD9F7667D89E}" srcOrd="0" destOrd="0" presId="urn:microsoft.com/office/officeart/2009/3/layout/StepUpProcess"/>
    <dgm:cxn modelId="{09B80C8C-0B58-49D3-8F2E-8D5A5BEC6C43}" srcId="{94B977D9-E5BB-46DF-8C3E-27FC39CB8EC9}" destId="{4AB21975-ECBB-4512-BB3C-2A970DB29597}" srcOrd="1" destOrd="0" parTransId="{3BE1EC1B-41C8-4334-8C72-14C6EE9F187A}" sibTransId="{7C10C832-6FD1-4AA8-886E-C8479ECF4D42}"/>
    <dgm:cxn modelId="{77C94CDD-8497-4C67-9AA8-0EBD3B60790C}" srcId="{94B977D9-E5BB-46DF-8C3E-27FC39CB8EC9}" destId="{AE4B9854-A088-4298-B0CD-0CBC965DAEEE}" srcOrd="3" destOrd="0" parTransId="{E4D418F6-B80D-40F5-AC74-35268E67C6C2}" sibTransId="{A7A87142-0951-4B74-B306-7D00FB17D0F2}"/>
    <dgm:cxn modelId="{ADC788E1-0081-4941-BF95-89524F36BF55}" srcId="{94B977D9-E5BB-46DF-8C3E-27FC39CB8EC9}" destId="{94B912B8-D066-42B9-9B04-3C7D2F7B88B7}" srcOrd="2" destOrd="0" parTransId="{A2030630-C786-4122-B049-3FA02D908AD2}" sibTransId="{0788FA0F-46BC-484E-849A-9D608DFEDD11}"/>
    <dgm:cxn modelId="{C3D9614F-D5AD-46EF-B228-D100AA7F74D2}" srcId="{94B977D9-E5BB-46DF-8C3E-27FC39CB8EC9}" destId="{DF8CFAD3-4BA9-460C-9825-94892EB07DB8}" srcOrd="0" destOrd="0" parTransId="{242E65EF-6478-43E1-AE6B-951BB08AE4BC}" sibTransId="{7A8685EE-D42C-4B6A-94E7-B02A5F5A1640}"/>
    <dgm:cxn modelId="{F17FF04A-DE6E-4166-87E4-3A3441B06F25}" type="presOf" srcId="{AE4B9854-A088-4298-B0CD-0CBC965DAEEE}" destId="{776EDAC8-D408-4BAD-96DD-62BA1D45E591}" srcOrd="0" destOrd="0" presId="urn:microsoft.com/office/officeart/2009/3/layout/StepUpProcess"/>
    <dgm:cxn modelId="{3B0EF650-21C3-4C3F-95BE-D366A61C5098}" type="presOf" srcId="{94B977D9-E5BB-46DF-8C3E-27FC39CB8EC9}" destId="{F8548509-E543-46BE-930E-FEDEB9C7F1CD}" srcOrd="0" destOrd="0" presId="urn:microsoft.com/office/officeart/2009/3/layout/StepUpProcess"/>
    <dgm:cxn modelId="{CBFA1B05-0258-4C5B-BA83-7148CC41877B}" type="presParOf" srcId="{F8548509-E543-46BE-930E-FEDEB9C7F1CD}" destId="{7C1857BB-5F9C-41DB-B6F0-6E978D3838C9}" srcOrd="0" destOrd="0" presId="urn:microsoft.com/office/officeart/2009/3/layout/StepUpProcess"/>
    <dgm:cxn modelId="{F65940D5-E972-419F-A480-C7ABAEC21427}" type="presParOf" srcId="{7C1857BB-5F9C-41DB-B6F0-6E978D3838C9}" destId="{E1BFBA1E-5EC2-45F2-8340-0504B0C51A2B}" srcOrd="0" destOrd="0" presId="urn:microsoft.com/office/officeart/2009/3/layout/StepUpProcess"/>
    <dgm:cxn modelId="{A9E1A6B8-249B-455C-B525-A1E2DE5E0869}" type="presParOf" srcId="{7C1857BB-5F9C-41DB-B6F0-6E978D3838C9}" destId="{823F924F-986B-4F59-B02C-DD9F7667D89E}" srcOrd="1" destOrd="0" presId="urn:microsoft.com/office/officeart/2009/3/layout/StepUpProcess"/>
    <dgm:cxn modelId="{7CD446B2-9063-46ED-8372-4D70E45F3F8D}" type="presParOf" srcId="{7C1857BB-5F9C-41DB-B6F0-6E978D3838C9}" destId="{AAC6344B-1F8A-4D9A-87ED-8CB56D83B5FC}" srcOrd="2" destOrd="0" presId="urn:microsoft.com/office/officeart/2009/3/layout/StepUpProcess"/>
    <dgm:cxn modelId="{7B4186C4-1033-4DE2-905D-036C27B1264B}" type="presParOf" srcId="{F8548509-E543-46BE-930E-FEDEB9C7F1CD}" destId="{A908810B-6F5F-485A-8C48-4D876D5E690D}" srcOrd="1" destOrd="0" presId="urn:microsoft.com/office/officeart/2009/3/layout/StepUpProcess"/>
    <dgm:cxn modelId="{A5188E99-C1A2-4E35-9C5A-EAB53B3A57E8}" type="presParOf" srcId="{A908810B-6F5F-485A-8C48-4D876D5E690D}" destId="{574826B9-A7A0-4EE0-831D-AC4438CCCBFE}" srcOrd="0" destOrd="0" presId="urn:microsoft.com/office/officeart/2009/3/layout/StepUpProcess"/>
    <dgm:cxn modelId="{9E7F6D40-454C-4ECE-991E-1354F9D2DAFD}" type="presParOf" srcId="{F8548509-E543-46BE-930E-FEDEB9C7F1CD}" destId="{C211B36A-8658-48FE-9F56-A3FD829EABD7}" srcOrd="2" destOrd="0" presId="urn:microsoft.com/office/officeart/2009/3/layout/StepUpProcess"/>
    <dgm:cxn modelId="{73466EDE-0152-40A2-8CC6-D2ABEAE972C2}" type="presParOf" srcId="{C211B36A-8658-48FE-9F56-A3FD829EABD7}" destId="{7C212DAF-480F-46D4-98A0-760302CB72D3}" srcOrd="0" destOrd="0" presId="urn:microsoft.com/office/officeart/2009/3/layout/StepUpProcess"/>
    <dgm:cxn modelId="{3A756507-8A19-4A7B-B3DE-0A2AF3433B88}" type="presParOf" srcId="{C211B36A-8658-48FE-9F56-A3FD829EABD7}" destId="{B698D052-FFCD-4781-A5ED-B9126D90D6CD}" srcOrd="1" destOrd="0" presId="urn:microsoft.com/office/officeart/2009/3/layout/StepUpProcess"/>
    <dgm:cxn modelId="{BB2BE600-FF8D-495A-9F5E-6EDC41A99257}" type="presParOf" srcId="{C211B36A-8658-48FE-9F56-A3FD829EABD7}" destId="{C9BDD346-D057-42A5-A5A3-5830A44436FE}" srcOrd="2" destOrd="0" presId="urn:microsoft.com/office/officeart/2009/3/layout/StepUpProcess"/>
    <dgm:cxn modelId="{ACBE6D8E-C3B9-4B6B-AF01-2F98AA71AF78}" type="presParOf" srcId="{F8548509-E543-46BE-930E-FEDEB9C7F1CD}" destId="{D78F444C-E2B1-40DD-AB15-D94E74F9E2AE}" srcOrd="3" destOrd="0" presId="urn:microsoft.com/office/officeart/2009/3/layout/StepUpProcess"/>
    <dgm:cxn modelId="{D62F5460-7E2F-4E26-AFB4-5E0F049E53DB}" type="presParOf" srcId="{D78F444C-E2B1-40DD-AB15-D94E74F9E2AE}" destId="{9D618D13-0F4D-4657-B2B6-F5DDAA1BC025}" srcOrd="0" destOrd="0" presId="urn:microsoft.com/office/officeart/2009/3/layout/StepUpProcess"/>
    <dgm:cxn modelId="{CF5FB09F-1AD2-4D67-ACE6-997B3E92D35A}" type="presParOf" srcId="{F8548509-E543-46BE-930E-FEDEB9C7F1CD}" destId="{68FAA836-1013-47E4-96C6-CF9A9762FF39}" srcOrd="4" destOrd="0" presId="urn:microsoft.com/office/officeart/2009/3/layout/StepUpProcess"/>
    <dgm:cxn modelId="{FDA7C827-0885-4811-9999-B621F3CCC317}" type="presParOf" srcId="{68FAA836-1013-47E4-96C6-CF9A9762FF39}" destId="{8E6D1D07-B56A-41BD-B266-476C50E0816A}" srcOrd="0" destOrd="0" presId="urn:microsoft.com/office/officeart/2009/3/layout/StepUpProcess"/>
    <dgm:cxn modelId="{214A8F66-ACFD-4DF4-82D7-EAB9DEE0779B}" type="presParOf" srcId="{68FAA836-1013-47E4-96C6-CF9A9762FF39}" destId="{06331148-6E03-488F-8EAD-807DACC22953}" srcOrd="1" destOrd="0" presId="urn:microsoft.com/office/officeart/2009/3/layout/StepUpProcess"/>
    <dgm:cxn modelId="{621D7145-ED3F-4591-BD9F-7D4A27AEDDF6}" type="presParOf" srcId="{68FAA836-1013-47E4-96C6-CF9A9762FF39}" destId="{156383A9-4772-4D84-871F-3C1E7F8FEDCD}" srcOrd="2" destOrd="0" presId="urn:microsoft.com/office/officeart/2009/3/layout/StepUpProcess"/>
    <dgm:cxn modelId="{FA2087D7-24DA-467C-BC31-2776DEA24A73}" type="presParOf" srcId="{F8548509-E543-46BE-930E-FEDEB9C7F1CD}" destId="{76394C0F-613F-4BD4-A219-29829019020B}" srcOrd="5" destOrd="0" presId="urn:microsoft.com/office/officeart/2009/3/layout/StepUpProcess"/>
    <dgm:cxn modelId="{C443F5A9-14F1-46A8-A16D-24B4D3B9DD2B}" type="presParOf" srcId="{76394C0F-613F-4BD4-A219-29829019020B}" destId="{799C18D8-3AC9-4AC9-A4AE-0BC03C29FB24}" srcOrd="0" destOrd="0" presId="urn:microsoft.com/office/officeart/2009/3/layout/StepUpProcess"/>
    <dgm:cxn modelId="{4BEA6D76-B536-4B5A-94D1-9CE0ED662DF1}" type="presParOf" srcId="{F8548509-E543-46BE-930E-FEDEB9C7F1CD}" destId="{314996B6-76E2-4178-AF1F-F2D55F49D21F}" srcOrd="6" destOrd="0" presId="urn:microsoft.com/office/officeart/2009/3/layout/StepUpProcess"/>
    <dgm:cxn modelId="{E8E71E3E-1B6B-4088-A411-F2A3AF8F7DE6}" type="presParOf" srcId="{314996B6-76E2-4178-AF1F-F2D55F49D21F}" destId="{A8DC9AF5-CF3E-48CC-9F6F-48F606787AB1}" srcOrd="0" destOrd="0" presId="urn:microsoft.com/office/officeart/2009/3/layout/StepUpProcess"/>
    <dgm:cxn modelId="{37C26C86-3A4D-4870-B794-DAE7849283F8}" type="presParOf" srcId="{314996B6-76E2-4178-AF1F-F2D55F49D21F}" destId="{776EDAC8-D408-4BAD-96DD-62BA1D45E5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E89EE1B-9FD6-4691-96A0-F105878AEC3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A823DA0-02BA-45FF-B34D-C3BA79737733}">
      <dgm:prSet/>
      <dgm:spPr/>
      <dgm:t>
        <a:bodyPr/>
        <a:lstStyle/>
        <a:p>
          <a:pPr>
            <a:buFont typeface="+mj-lt"/>
            <a:buAutoNum type="alphaLcParenR"/>
          </a:pPr>
          <a:r>
            <a:rPr lang="es-ES"/>
            <a:t>Pedir apoyo a entidades públicas, no precisamente con capital sino con capacitaciones, softwares, motivaciones, etc.</a:t>
          </a:r>
        </a:p>
      </dgm:t>
    </dgm:pt>
    <dgm:pt modelId="{44FAFF65-9E0D-4A38-8386-BABF67DD04DF}" type="parTrans" cxnId="{C393FEB8-9BF1-4CD3-A5AA-BEFAA2405FED}">
      <dgm:prSet/>
      <dgm:spPr/>
      <dgm:t>
        <a:bodyPr/>
        <a:lstStyle/>
        <a:p>
          <a:endParaRPr lang="es-ES"/>
        </a:p>
      </dgm:t>
    </dgm:pt>
    <dgm:pt modelId="{E199D28D-7A8B-488A-8E1E-DF86B6E6C5EB}" type="sibTrans" cxnId="{C393FEB8-9BF1-4CD3-A5AA-BEFAA2405FED}">
      <dgm:prSet/>
      <dgm:spPr/>
      <dgm:t>
        <a:bodyPr/>
        <a:lstStyle/>
        <a:p>
          <a:endParaRPr lang="es-ES"/>
        </a:p>
      </dgm:t>
    </dgm:pt>
    <dgm:pt modelId="{10C77E37-C3AB-41AC-AF00-EB88090C4388}">
      <dgm:prSet/>
      <dgm:spPr/>
      <dgm:t>
        <a:bodyPr/>
        <a:lstStyle/>
        <a:p>
          <a:pPr>
            <a:buFont typeface="+mj-lt"/>
            <a:buAutoNum type="alphaLcParenR"/>
          </a:pPr>
          <a:r>
            <a:rPr lang="es-ES"/>
            <a:t>Incrementar actividades que generen ingresos al banco, fomentar el ahorro (programado), rifas, bingos, inversiones, entre otros.</a:t>
          </a:r>
        </a:p>
      </dgm:t>
    </dgm:pt>
    <dgm:pt modelId="{2CAD6FF5-1929-4EF9-8E81-8BC83DE3FAB3}" type="parTrans" cxnId="{C89D926A-C5B6-40E9-BC35-979DF8738CC4}">
      <dgm:prSet/>
      <dgm:spPr/>
      <dgm:t>
        <a:bodyPr/>
        <a:lstStyle/>
        <a:p>
          <a:endParaRPr lang="es-ES"/>
        </a:p>
      </dgm:t>
    </dgm:pt>
    <dgm:pt modelId="{F5257F3C-FFC0-4303-944C-CE512B9A644B}" type="sibTrans" cxnId="{C89D926A-C5B6-40E9-BC35-979DF8738CC4}">
      <dgm:prSet/>
      <dgm:spPr/>
      <dgm:t>
        <a:bodyPr/>
        <a:lstStyle/>
        <a:p>
          <a:endParaRPr lang="es-ES"/>
        </a:p>
      </dgm:t>
    </dgm:pt>
    <dgm:pt modelId="{06EEC94B-E5DB-4104-A0DA-B0996A12E4C2}">
      <dgm:prSet/>
      <dgm:spPr/>
      <dgm:t>
        <a:bodyPr/>
        <a:lstStyle/>
        <a:p>
          <a:pPr>
            <a:buFont typeface="+mj-lt"/>
            <a:buAutoNum type="alphaLcParenR"/>
          </a:pPr>
          <a:r>
            <a:rPr lang="es-ES" dirty="0"/>
            <a:t>Fomentar la independencia de los bancos</a:t>
          </a:r>
        </a:p>
      </dgm:t>
    </dgm:pt>
    <dgm:pt modelId="{490D9C3D-83CB-4E81-906A-9AB708FA80A4}" type="parTrans" cxnId="{DAA91DAE-F41D-45C5-A6D2-58ECFA21ADD2}">
      <dgm:prSet/>
      <dgm:spPr/>
      <dgm:t>
        <a:bodyPr/>
        <a:lstStyle/>
        <a:p>
          <a:endParaRPr lang="es-ES"/>
        </a:p>
      </dgm:t>
    </dgm:pt>
    <dgm:pt modelId="{98FA50D6-F7C1-4B3D-A791-08A2BA71FBBD}" type="sibTrans" cxnId="{DAA91DAE-F41D-45C5-A6D2-58ECFA21ADD2}">
      <dgm:prSet/>
      <dgm:spPr/>
      <dgm:t>
        <a:bodyPr/>
        <a:lstStyle/>
        <a:p>
          <a:endParaRPr lang="es-ES"/>
        </a:p>
      </dgm:t>
    </dgm:pt>
    <dgm:pt modelId="{59E06403-18F8-4CFE-94E1-B6539B848F26}">
      <dgm:prSet/>
      <dgm:spPr/>
      <dgm:t>
        <a:bodyPr/>
        <a:lstStyle/>
        <a:p>
          <a:pPr>
            <a:buFont typeface="+mj-lt"/>
            <a:buAutoNum type="alphaLcParenR"/>
          </a:pPr>
          <a:r>
            <a:rPr lang="es-ES" dirty="0"/>
            <a:t>Trabajar por un mobiliario común.</a:t>
          </a:r>
        </a:p>
      </dgm:t>
    </dgm:pt>
    <dgm:pt modelId="{AEEE1333-1144-4106-AC50-2EBEC4FABA1B}" type="parTrans" cxnId="{CDD4897E-D77E-4005-938B-11A1EBD5A483}">
      <dgm:prSet/>
      <dgm:spPr/>
      <dgm:t>
        <a:bodyPr/>
        <a:lstStyle/>
        <a:p>
          <a:endParaRPr lang="es-ES"/>
        </a:p>
      </dgm:t>
    </dgm:pt>
    <dgm:pt modelId="{74C15265-C7A9-4BAB-A02C-F16991E64E1C}" type="sibTrans" cxnId="{CDD4897E-D77E-4005-938B-11A1EBD5A483}">
      <dgm:prSet/>
      <dgm:spPr/>
      <dgm:t>
        <a:bodyPr/>
        <a:lstStyle/>
        <a:p>
          <a:endParaRPr lang="es-ES"/>
        </a:p>
      </dgm:t>
    </dgm:pt>
    <dgm:pt modelId="{C410BB18-2D2D-45AF-8997-21B3EDF83BBF}">
      <dgm:prSet/>
      <dgm:spPr/>
      <dgm:t>
        <a:bodyPr/>
        <a:lstStyle/>
        <a:p>
          <a:pPr>
            <a:buFont typeface="+mj-lt"/>
            <a:buAutoNum type="alphaLcParenR"/>
          </a:pPr>
          <a:r>
            <a:rPr lang="es-ES" dirty="0"/>
            <a:t>Ampliar la cartera de clientes, sin dejar a lado los principios de economía popular y solidaria.</a:t>
          </a:r>
        </a:p>
      </dgm:t>
    </dgm:pt>
    <dgm:pt modelId="{7A418A24-1A8E-46D3-955F-D68F02B2B7FB}" type="parTrans" cxnId="{8FC84973-06E1-4127-B4F9-541EA527F30C}">
      <dgm:prSet/>
      <dgm:spPr/>
      <dgm:t>
        <a:bodyPr/>
        <a:lstStyle/>
        <a:p>
          <a:endParaRPr lang="es-ES"/>
        </a:p>
      </dgm:t>
    </dgm:pt>
    <dgm:pt modelId="{0461E684-0C95-4596-B78E-9C21E1CD5EF5}" type="sibTrans" cxnId="{8FC84973-06E1-4127-B4F9-541EA527F30C}">
      <dgm:prSet/>
      <dgm:spPr/>
      <dgm:t>
        <a:bodyPr/>
        <a:lstStyle/>
        <a:p>
          <a:endParaRPr lang="es-ES"/>
        </a:p>
      </dgm:t>
    </dgm:pt>
    <dgm:pt modelId="{FA9B9B3D-2E52-4DFC-8103-13A8128AD201}">
      <dgm:prSet/>
      <dgm:spPr/>
      <dgm:t>
        <a:bodyPr/>
        <a:lstStyle/>
        <a:p>
          <a:pPr>
            <a:buFont typeface="+mj-lt"/>
            <a:buAutoNum type="alphaLcParenR"/>
          </a:pPr>
          <a:r>
            <a:rPr lang="es-ES" dirty="0"/>
            <a:t>Unificar esfuerzos, capital y gestión para crear un solo banco sólido en la provincia.</a:t>
          </a:r>
        </a:p>
      </dgm:t>
    </dgm:pt>
    <dgm:pt modelId="{0A02D9F5-F3E3-4778-8240-72B74CC201B8}" type="parTrans" cxnId="{95B0F2AD-8436-46D9-B653-6A257F3C687E}">
      <dgm:prSet/>
      <dgm:spPr/>
      <dgm:t>
        <a:bodyPr/>
        <a:lstStyle/>
        <a:p>
          <a:endParaRPr lang="es-ES"/>
        </a:p>
      </dgm:t>
    </dgm:pt>
    <dgm:pt modelId="{3921FCB1-3360-4E2E-8B24-782D07E7F358}" type="sibTrans" cxnId="{95B0F2AD-8436-46D9-B653-6A257F3C687E}">
      <dgm:prSet/>
      <dgm:spPr/>
      <dgm:t>
        <a:bodyPr/>
        <a:lstStyle/>
        <a:p>
          <a:endParaRPr lang="es-ES"/>
        </a:p>
      </dgm:t>
    </dgm:pt>
    <dgm:pt modelId="{A67E516B-73C0-4DD7-848C-15424C171779}" type="pres">
      <dgm:prSet presAssocID="{0E89EE1B-9FD6-4691-96A0-F105878AEC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77927F-01CE-4DF6-A342-6CE7AAB90E76}" type="pres">
      <dgm:prSet presAssocID="{1A823DA0-02BA-45FF-B34D-C3BA797377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C2E55A-C8C8-485C-A8C3-C6C27A0E61DA}" type="pres">
      <dgm:prSet presAssocID="{E199D28D-7A8B-488A-8E1E-DF86B6E6C5EB}" presName="sibTrans" presStyleCnt="0"/>
      <dgm:spPr/>
    </dgm:pt>
    <dgm:pt modelId="{5ECAF051-605D-48FA-A7AA-97CF2FBB9987}" type="pres">
      <dgm:prSet presAssocID="{10C77E37-C3AB-41AC-AF00-EB88090C438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213E7E-879E-49F9-AE42-799FB916A1F0}" type="pres">
      <dgm:prSet presAssocID="{F5257F3C-FFC0-4303-944C-CE512B9A644B}" presName="sibTrans" presStyleCnt="0"/>
      <dgm:spPr/>
    </dgm:pt>
    <dgm:pt modelId="{A246760A-0646-445B-9D63-27BBCA31C905}" type="pres">
      <dgm:prSet presAssocID="{06EEC94B-E5DB-4104-A0DA-B0996A12E4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A9D137-D546-4252-8B58-019FB667C54B}" type="pres">
      <dgm:prSet presAssocID="{98FA50D6-F7C1-4B3D-A791-08A2BA71FBBD}" presName="sibTrans" presStyleCnt="0"/>
      <dgm:spPr/>
    </dgm:pt>
    <dgm:pt modelId="{FC1FBE5F-3EDC-4A83-A002-0CEC3B6E849A}" type="pres">
      <dgm:prSet presAssocID="{FA9B9B3D-2E52-4DFC-8103-13A8128AD2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F8C082-B11F-4277-9662-54E9FBCA8B5A}" type="pres">
      <dgm:prSet presAssocID="{3921FCB1-3360-4E2E-8B24-782D07E7F358}" presName="sibTrans" presStyleCnt="0"/>
      <dgm:spPr/>
    </dgm:pt>
    <dgm:pt modelId="{FD92CD3A-AE60-4C50-968A-C6BC73956978}" type="pres">
      <dgm:prSet presAssocID="{59E06403-18F8-4CFE-94E1-B6539B848F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4A556-E83A-4366-A725-14CDA80612A5}" type="pres">
      <dgm:prSet presAssocID="{74C15265-C7A9-4BAB-A02C-F16991E64E1C}" presName="sibTrans" presStyleCnt="0"/>
      <dgm:spPr/>
    </dgm:pt>
    <dgm:pt modelId="{A95B7F5E-72E1-4D0F-91B7-867198887516}" type="pres">
      <dgm:prSet presAssocID="{C410BB18-2D2D-45AF-8997-21B3EDF83B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971779-63F4-471D-9282-01A237080740}" type="presOf" srcId="{06EEC94B-E5DB-4104-A0DA-B0996A12E4C2}" destId="{A246760A-0646-445B-9D63-27BBCA31C905}" srcOrd="0" destOrd="0" presId="urn:microsoft.com/office/officeart/2005/8/layout/default"/>
    <dgm:cxn modelId="{C89D926A-C5B6-40E9-BC35-979DF8738CC4}" srcId="{0E89EE1B-9FD6-4691-96A0-F105878AEC35}" destId="{10C77E37-C3AB-41AC-AF00-EB88090C4388}" srcOrd="1" destOrd="0" parTransId="{2CAD6FF5-1929-4EF9-8E81-8BC83DE3FAB3}" sibTransId="{F5257F3C-FFC0-4303-944C-CE512B9A644B}"/>
    <dgm:cxn modelId="{28D8FEB8-9754-4989-8A35-41F6A62E24EF}" type="presOf" srcId="{59E06403-18F8-4CFE-94E1-B6539B848F26}" destId="{FD92CD3A-AE60-4C50-968A-C6BC73956978}" srcOrd="0" destOrd="0" presId="urn:microsoft.com/office/officeart/2005/8/layout/default"/>
    <dgm:cxn modelId="{CDD4897E-D77E-4005-938B-11A1EBD5A483}" srcId="{0E89EE1B-9FD6-4691-96A0-F105878AEC35}" destId="{59E06403-18F8-4CFE-94E1-B6539B848F26}" srcOrd="4" destOrd="0" parTransId="{AEEE1333-1144-4106-AC50-2EBEC4FABA1B}" sibTransId="{74C15265-C7A9-4BAB-A02C-F16991E64E1C}"/>
    <dgm:cxn modelId="{19857AB5-7873-4098-8FE4-80EC58E880B9}" type="presOf" srcId="{FA9B9B3D-2E52-4DFC-8103-13A8128AD201}" destId="{FC1FBE5F-3EDC-4A83-A002-0CEC3B6E849A}" srcOrd="0" destOrd="0" presId="urn:microsoft.com/office/officeart/2005/8/layout/default"/>
    <dgm:cxn modelId="{8FC84973-06E1-4127-B4F9-541EA527F30C}" srcId="{0E89EE1B-9FD6-4691-96A0-F105878AEC35}" destId="{C410BB18-2D2D-45AF-8997-21B3EDF83BBF}" srcOrd="5" destOrd="0" parTransId="{7A418A24-1A8E-46D3-955F-D68F02B2B7FB}" sibTransId="{0461E684-0C95-4596-B78E-9C21E1CD5EF5}"/>
    <dgm:cxn modelId="{95B0F2AD-8436-46D9-B653-6A257F3C687E}" srcId="{0E89EE1B-9FD6-4691-96A0-F105878AEC35}" destId="{FA9B9B3D-2E52-4DFC-8103-13A8128AD201}" srcOrd="3" destOrd="0" parTransId="{0A02D9F5-F3E3-4778-8240-72B74CC201B8}" sibTransId="{3921FCB1-3360-4E2E-8B24-782D07E7F358}"/>
    <dgm:cxn modelId="{0A7177BF-403F-4AAF-88FC-A4D00914902C}" type="presOf" srcId="{1A823DA0-02BA-45FF-B34D-C3BA79737733}" destId="{CC77927F-01CE-4DF6-A342-6CE7AAB90E76}" srcOrd="0" destOrd="0" presId="urn:microsoft.com/office/officeart/2005/8/layout/default"/>
    <dgm:cxn modelId="{B6914201-AE89-497B-BC47-851F7DA8978F}" type="presOf" srcId="{10C77E37-C3AB-41AC-AF00-EB88090C4388}" destId="{5ECAF051-605D-48FA-A7AA-97CF2FBB9987}" srcOrd="0" destOrd="0" presId="urn:microsoft.com/office/officeart/2005/8/layout/default"/>
    <dgm:cxn modelId="{EA02728C-DB06-4579-8899-F6260072C4FD}" type="presOf" srcId="{0E89EE1B-9FD6-4691-96A0-F105878AEC35}" destId="{A67E516B-73C0-4DD7-848C-15424C171779}" srcOrd="0" destOrd="0" presId="urn:microsoft.com/office/officeart/2005/8/layout/default"/>
    <dgm:cxn modelId="{DAA91DAE-F41D-45C5-A6D2-58ECFA21ADD2}" srcId="{0E89EE1B-9FD6-4691-96A0-F105878AEC35}" destId="{06EEC94B-E5DB-4104-A0DA-B0996A12E4C2}" srcOrd="2" destOrd="0" parTransId="{490D9C3D-83CB-4E81-906A-9AB708FA80A4}" sibTransId="{98FA50D6-F7C1-4B3D-A791-08A2BA71FBBD}"/>
    <dgm:cxn modelId="{C393FEB8-9BF1-4CD3-A5AA-BEFAA2405FED}" srcId="{0E89EE1B-9FD6-4691-96A0-F105878AEC35}" destId="{1A823DA0-02BA-45FF-B34D-C3BA79737733}" srcOrd="0" destOrd="0" parTransId="{44FAFF65-9E0D-4A38-8386-BABF67DD04DF}" sibTransId="{E199D28D-7A8B-488A-8E1E-DF86B6E6C5EB}"/>
    <dgm:cxn modelId="{A7DC4119-683E-4B64-B846-4AF6F63ED139}" type="presOf" srcId="{C410BB18-2D2D-45AF-8997-21B3EDF83BBF}" destId="{A95B7F5E-72E1-4D0F-91B7-867198887516}" srcOrd="0" destOrd="0" presId="urn:microsoft.com/office/officeart/2005/8/layout/default"/>
    <dgm:cxn modelId="{DC7D5BFF-7E75-47A2-B8C5-E04BC9E9D6DC}" type="presParOf" srcId="{A67E516B-73C0-4DD7-848C-15424C171779}" destId="{CC77927F-01CE-4DF6-A342-6CE7AAB90E76}" srcOrd="0" destOrd="0" presId="urn:microsoft.com/office/officeart/2005/8/layout/default"/>
    <dgm:cxn modelId="{87A80668-2EF5-47FE-86F0-31C1730AE8CB}" type="presParOf" srcId="{A67E516B-73C0-4DD7-848C-15424C171779}" destId="{D6C2E55A-C8C8-485C-A8C3-C6C27A0E61DA}" srcOrd="1" destOrd="0" presId="urn:microsoft.com/office/officeart/2005/8/layout/default"/>
    <dgm:cxn modelId="{622E0877-4D16-4E8F-8511-35E9E29C2937}" type="presParOf" srcId="{A67E516B-73C0-4DD7-848C-15424C171779}" destId="{5ECAF051-605D-48FA-A7AA-97CF2FBB9987}" srcOrd="2" destOrd="0" presId="urn:microsoft.com/office/officeart/2005/8/layout/default"/>
    <dgm:cxn modelId="{01D726EA-465C-4BBD-8659-A28EF26AAD3A}" type="presParOf" srcId="{A67E516B-73C0-4DD7-848C-15424C171779}" destId="{53213E7E-879E-49F9-AE42-799FB916A1F0}" srcOrd="3" destOrd="0" presId="urn:microsoft.com/office/officeart/2005/8/layout/default"/>
    <dgm:cxn modelId="{82BC4D21-8893-4C7F-A428-0ACD89D2FFB6}" type="presParOf" srcId="{A67E516B-73C0-4DD7-848C-15424C171779}" destId="{A246760A-0646-445B-9D63-27BBCA31C905}" srcOrd="4" destOrd="0" presId="urn:microsoft.com/office/officeart/2005/8/layout/default"/>
    <dgm:cxn modelId="{90932365-37E9-4AAF-9142-7C62CD1C4F9C}" type="presParOf" srcId="{A67E516B-73C0-4DD7-848C-15424C171779}" destId="{81A9D137-D546-4252-8B58-019FB667C54B}" srcOrd="5" destOrd="0" presId="urn:microsoft.com/office/officeart/2005/8/layout/default"/>
    <dgm:cxn modelId="{0B2B1C6E-320B-4112-A145-4DF3C662B62D}" type="presParOf" srcId="{A67E516B-73C0-4DD7-848C-15424C171779}" destId="{FC1FBE5F-3EDC-4A83-A002-0CEC3B6E849A}" srcOrd="6" destOrd="0" presId="urn:microsoft.com/office/officeart/2005/8/layout/default"/>
    <dgm:cxn modelId="{E1CD3EF5-E088-418B-A224-4D77D6A56F28}" type="presParOf" srcId="{A67E516B-73C0-4DD7-848C-15424C171779}" destId="{45F8C082-B11F-4277-9662-54E9FBCA8B5A}" srcOrd="7" destOrd="0" presId="urn:microsoft.com/office/officeart/2005/8/layout/default"/>
    <dgm:cxn modelId="{B0BB474F-6665-4CFA-95B7-4DEBBC926AEC}" type="presParOf" srcId="{A67E516B-73C0-4DD7-848C-15424C171779}" destId="{FD92CD3A-AE60-4C50-968A-C6BC73956978}" srcOrd="8" destOrd="0" presId="urn:microsoft.com/office/officeart/2005/8/layout/default"/>
    <dgm:cxn modelId="{E736BA19-47D4-4A89-9B87-E7B697D38C43}" type="presParOf" srcId="{A67E516B-73C0-4DD7-848C-15424C171779}" destId="{0AB4A556-E83A-4366-A725-14CDA80612A5}" srcOrd="9" destOrd="0" presId="urn:microsoft.com/office/officeart/2005/8/layout/default"/>
    <dgm:cxn modelId="{92C64A9A-7FE8-448E-B9FB-F0FC448452D9}" type="presParOf" srcId="{A67E516B-73C0-4DD7-848C-15424C171779}" destId="{A95B7F5E-72E1-4D0F-91B7-86719888751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992B02-EF18-4246-ABD5-8BBCAC8D610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552A3AA-C86E-4C65-8DE6-34F36210B1BF}">
      <dgm:prSet phldrT="[Texto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Específicos</a:t>
          </a:r>
        </a:p>
      </dgm:t>
    </dgm:pt>
    <dgm:pt modelId="{C87B8ADE-BBAA-4903-B75D-A765C181136A}" type="parTrans" cxnId="{69C99D66-E4F0-457B-928C-5D3E5A5F0FF6}">
      <dgm:prSet/>
      <dgm:spPr/>
      <dgm:t>
        <a:bodyPr/>
        <a:lstStyle/>
        <a:p>
          <a:endParaRPr lang="es-ES" sz="2000"/>
        </a:p>
      </dgm:t>
    </dgm:pt>
    <dgm:pt modelId="{D9A0E74A-A8CE-4A5D-90B1-D336248E5DDD}" type="sibTrans" cxnId="{69C99D66-E4F0-457B-928C-5D3E5A5F0FF6}">
      <dgm:prSet/>
      <dgm:spPr/>
      <dgm:t>
        <a:bodyPr/>
        <a:lstStyle/>
        <a:p>
          <a:endParaRPr lang="es-ES" sz="2000"/>
        </a:p>
      </dgm:t>
    </dgm:pt>
    <dgm:pt modelId="{3DD6455F-0272-4A69-8449-5359C37D368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sz="2000" dirty="0"/>
            <a:t>Investigar los métodos usados por los Bancos Comunitarios para el incremento de capital</a:t>
          </a:r>
        </a:p>
      </dgm:t>
    </dgm:pt>
    <dgm:pt modelId="{2D5505F3-D12D-4E35-AA3A-255CC4CCC76E}" type="parTrans" cxnId="{DD490E98-AE23-419B-B23C-EFEDE23E3445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es-ES" sz="600"/>
        </a:p>
      </dgm:t>
    </dgm:pt>
    <dgm:pt modelId="{7BE631DE-275B-43BC-88EB-905FEAD5FCA1}" type="sibTrans" cxnId="{DD490E98-AE23-419B-B23C-EFEDE23E3445}">
      <dgm:prSet/>
      <dgm:spPr/>
      <dgm:t>
        <a:bodyPr/>
        <a:lstStyle/>
        <a:p>
          <a:endParaRPr lang="es-ES" sz="2000"/>
        </a:p>
      </dgm:t>
    </dgm:pt>
    <dgm:pt modelId="{51D71891-E6CC-46F5-ACAE-34244A13E803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sz="2000" dirty="0"/>
            <a:t>Plasmar las iniciativas de micro emprendimiento originadas en los Bancos Comunitarios</a:t>
          </a:r>
        </a:p>
      </dgm:t>
    </dgm:pt>
    <dgm:pt modelId="{2AA8A5CC-EF8F-4DC0-84F4-69EA6A19C9CF}" type="parTrans" cxnId="{5402707D-E955-4A1C-B98E-2F08041ED35B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es-ES" sz="800"/>
        </a:p>
      </dgm:t>
    </dgm:pt>
    <dgm:pt modelId="{DC1237F4-9CCB-4F27-A826-A3133DF7B34E}" type="sibTrans" cxnId="{5402707D-E955-4A1C-B98E-2F08041ED35B}">
      <dgm:prSet/>
      <dgm:spPr/>
      <dgm:t>
        <a:bodyPr/>
        <a:lstStyle/>
        <a:p>
          <a:endParaRPr lang="es-ES" sz="2000"/>
        </a:p>
      </dgm:t>
    </dgm:pt>
    <dgm:pt modelId="{CF79E8FA-A53B-4871-BF77-5B4F82067EFE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sz="2000" dirty="0"/>
            <a:t>Determinar el proceso utilizado para la creación y desarrollo de los Bancos Comunitarios</a:t>
          </a:r>
        </a:p>
      </dgm:t>
    </dgm:pt>
    <dgm:pt modelId="{FF8200D7-D5B2-41B1-A421-4B893CD876B4}" type="parTrans" cxnId="{E668105D-364C-4C07-9EE6-383DE5C42932}">
      <dgm:prSet custT="1"/>
      <dgm:spPr/>
      <dgm:t>
        <a:bodyPr/>
        <a:lstStyle/>
        <a:p>
          <a:endParaRPr lang="es-ES" sz="700"/>
        </a:p>
      </dgm:t>
    </dgm:pt>
    <dgm:pt modelId="{1134E08B-7DEB-4CFC-AC2C-F13A57C7BDE8}" type="sibTrans" cxnId="{E668105D-364C-4C07-9EE6-383DE5C42932}">
      <dgm:prSet/>
      <dgm:spPr/>
      <dgm:t>
        <a:bodyPr/>
        <a:lstStyle/>
        <a:p>
          <a:endParaRPr lang="es-ES" sz="2000"/>
        </a:p>
      </dgm:t>
    </dgm:pt>
    <dgm:pt modelId="{BD340666-4F60-49CF-BAB9-CA032133F29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sz="2000" dirty="0"/>
            <a:t>Establecer las condiciones que permiten la estabilidad y durabilidad de estas organizaciones</a:t>
          </a:r>
        </a:p>
      </dgm:t>
    </dgm:pt>
    <dgm:pt modelId="{C1FA757A-A886-496A-A3BE-E0AC40CBF51D}" type="sibTrans" cxnId="{0B33E554-5151-44D4-933E-5A53FA79CB77}">
      <dgm:prSet/>
      <dgm:spPr/>
      <dgm:t>
        <a:bodyPr/>
        <a:lstStyle/>
        <a:p>
          <a:endParaRPr lang="es-ES" sz="2000"/>
        </a:p>
      </dgm:t>
    </dgm:pt>
    <dgm:pt modelId="{B7745369-AB96-4474-ABBD-2A78F262DC1A}" type="parTrans" cxnId="{0B33E554-5151-44D4-933E-5A53FA79CB77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es-ES" sz="600"/>
        </a:p>
      </dgm:t>
    </dgm:pt>
    <dgm:pt modelId="{96652229-A556-451B-8832-E8125E9C5112}" type="pres">
      <dgm:prSet presAssocID="{CA992B02-EF18-4246-ABD5-8BBCAC8D61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3144CC-5B09-4A98-BED2-B76805F5AC94}" type="pres">
      <dgm:prSet presAssocID="{E552A3AA-C86E-4C65-8DE6-34F36210B1BF}" presName="root1" presStyleCnt="0"/>
      <dgm:spPr/>
    </dgm:pt>
    <dgm:pt modelId="{0F1EE87E-E112-47A0-992F-A85FDB9CB9C2}" type="pres">
      <dgm:prSet presAssocID="{E552A3AA-C86E-4C65-8DE6-34F36210B1BF}" presName="LevelOneTextNode" presStyleLbl="node0" presStyleIdx="0" presStyleCnt="1" custScaleX="107843" custScaleY="75272" custLinFactNeighborX="68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AA5B86-D885-49AA-BF71-E589F976742C}" type="pres">
      <dgm:prSet presAssocID="{E552A3AA-C86E-4C65-8DE6-34F36210B1BF}" presName="level2hierChild" presStyleCnt="0"/>
      <dgm:spPr/>
    </dgm:pt>
    <dgm:pt modelId="{92024C69-3B55-4F58-9C0D-9CAC6D927061}" type="pres">
      <dgm:prSet presAssocID="{FF8200D7-D5B2-41B1-A421-4B893CD876B4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0C92068F-E309-47F6-9AD0-C75E49C96153}" type="pres">
      <dgm:prSet presAssocID="{FF8200D7-D5B2-41B1-A421-4B893CD876B4}" presName="connTx" presStyleLbl="parChTrans1D2" presStyleIdx="0" presStyleCnt="4"/>
      <dgm:spPr/>
      <dgm:t>
        <a:bodyPr/>
        <a:lstStyle/>
        <a:p>
          <a:endParaRPr lang="es-EC"/>
        </a:p>
      </dgm:t>
    </dgm:pt>
    <dgm:pt modelId="{17CEB92C-A02A-4099-A290-EBBDA33E7FC8}" type="pres">
      <dgm:prSet presAssocID="{CF79E8FA-A53B-4871-BF77-5B4F82067EFE}" presName="root2" presStyleCnt="0"/>
      <dgm:spPr/>
    </dgm:pt>
    <dgm:pt modelId="{CC660A31-00A4-4016-8A3A-EA26C813C4BF}" type="pres">
      <dgm:prSet presAssocID="{CF79E8FA-A53B-4871-BF77-5B4F82067EFE}" presName="LevelTwoTextNode" presStyleLbl="node2" presStyleIdx="0" presStyleCnt="4" custScaleX="18470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AD1D64-6563-47A1-9C81-4FDD5158DBE2}" type="pres">
      <dgm:prSet presAssocID="{CF79E8FA-A53B-4871-BF77-5B4F82067EFE}" presName="level3hierChild" presStyleCnt="0"/>
      <dgm:spPr/>
    </dgm:pt>
    <dgm:pt modelId="{A7B64ECE-1A63-4A57-9660-F182333546EF}" type="pres">
      <dgm:prSet presAssocID="{2D5505F3-D12D-4E35-AA3A-255CC4CCC76E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6EF48149-FCAC-40AC-941B-41E2A1977BAA}" type="pres">
      <dgm:prSet presAssocID="{2D5505F3-D12D-4E35-AA3A-255CC4CCC76E}" presName="connTx" presStyleLbl="parChTrans1D2" presStyleIdx="1" presStyleCnt="4"/>
      <dgm:spPr/>
      <dgm:t>
        <a:bodyPr/>
        <a:lstStyle/>
        <a:p>
          <a:endParaRPr lang="es-EC"/>
        </a:p>
      </dgm:t>
    </dgm:pt>
    <dgm:pt modelId="{38CB163B-C37F-4CFA-938D-016383A77FA6}" type="pres">
      <dgm:prSet presAssocID="{3DD6455F-0272-4A69-8449-5359C37D368F}" presName="root2" presStyleCnt="0"/>
      <dgm:spPr/>
    </dgm:pt>
    <dgm:pt modelId="{F2202719-A103-4926-A110-B44648046F3E}" type="pres">
      <dgm:prSet presAssocID="{3DD6455F-0272-4A69-8449-5359C37D368F}" presName="LevelTwoTextNode" presStyleLbl="node2" presStyleIdx="1" presStyleCnt="4" custScaleX="190247" custScaleY="651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C39102-9093-4FF5-B461-18B5A8558CD7}" type="pres">
      <dgm:prSet presAssocID="{3DD6455F-0272-4A69-8449-5359C37D368F}" presName="level3hierChild" presStyleCnt="0"/>
      <dgm:spPr/>
    </dgm:pt>
    <dgm:pt modelId="{EA7278DA-D4E2-4AB6-BA3D-D54A390F55D1}" type="pres">
      <dgm:prSet presAssocID="{B7745369-AB96-4474-ABBD-2A78F262DC1A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F776E1E9-0EFC-4BA1-88A1-BAAE93AE3957}" type="pres">
      <dgm:prSet presAssocID="{B7745369-AB96-4474-ABBD-2A78F262DC1A}" presName="connTx" presStyleLbl="parChTrans1D2" presStyleIdx="2" presStyleCnt="4"/>
      <dgm:spPr/>
      <dgm:t>
        <a:bodyPr/>
        <a:lstStyle/>
        <a:p>
          <a:endParaRPr lang="es-EC"/>
        </a:p>
      </dgm:t>
    </dgm:pt>
    <dgm:pt modelId="{D03AF670-E5AC-4A8A-A8C3-2D4742873120}" type="pres">
      <dgm:prSet presAssocID="{BD340666-4F60-49CF-BAB9-CA032133F29F}" presName="root2" presStyleCnt="0"/>
      <dgm:spPr/>
    </dgm:pt>
    <dgm:pt modelId="{59C52689-6B73-495E-848D-5000D33BFF60}" type="pres">
      <dgm:prSet presAssocID="{BD340666-4F60-49CF-BAB9-CA032133F29F}" presName="LevelTwoTextNode" presStyleLbl="node2" presStyleIdx="2" presStyleCnt="4" custScaleX="190247" custScaleY="651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DAC9C8-629E-444D-8A58-2951CC8B704B}" type="pres">
      <dgm:prSet presAssocID="{BD340666-4F60-49CF-BAB9-CA032133F29F}" presName="level3hierChild" presStyleCnt="0"/>
      <dgm:spPr/>
    </dgm:pt>
    <dgm:pt modelId="{CF30626D-40ED-47F3-BE45-DDA6207D984D}" type="pres">
      <dgm:prSet presAssocID="{2AA8A5CC-EF8F-4DC0-84F4-69EA6A19C9CF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5CBBA23A-62FC-4B53-BEF3-E2D227BD2037}" type="pres">
      <dgm:prSet presAssocID="{2AA8A5CC-EF8F-4DC0-84F4-69EA6A19C9CF}" presName="connTx" presStyleLbl="parChTrans1D2" presStyleIdx="3" presStyleCnt="4"/>
      <dgm:spPr/>
      <dgm:t>
        <a:bodyPr/>
        <a:lstStyle/>
        <a:p>
          <a:endParaRPr lang="es-EC"/>
        </a:p>
      </dgm:t>
    </dgm:pt>
    <dgm:pt modelId="{85E76473-8959-4A15-A4EF-73D34EADB7AA}" type="pres">
      <dgm:prSet presAssocID="{51D71891-E6CC-46F5-ACAE-34244A13E803}" presName="root2" presStyleCnt="0"/>
      <dgm:spPr/>
    </dgm:pt>
    <dgm:pt modelId="{AA9BF919-85AE-4BE3-A076-83AA8B62FFB0}" type="pres">
      <dgm:prSet presAssocID="{51D71891-E6CC-46F5-ACAE-34244A13E803}" presName="LevelTwoTextNode" presStyleLbl="node2" presStyleIdx="3" presStyleCnt="4" custScaleX="190247" custScaleY="651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6853A5-6CB8-42EF-B8F5-43A37F1E29A3}" type="pres">
      <dgm:prSet presAssocID="{51D71891-E6CC-46F5-ACAE-34244A13E803}" presName="level3hierChild" presStyleCnt="0"/>
      <dgm:spPr/>
    </dgm:pt>
  </dgm:ptLst>
  <dgm:cxnLst>
    <dgm:cxn modelId="{0B33E554-5151-44D4-933E-5A53FA79CB77}" srcId="{E552A3AA-C86E-4C65-8DE6-34F36210B1BF}" destId="{BD340666-4F60-49CF-BAB9-CA032133F29F}" srcOrd="2" destOrd="0" parTransId="{B7745369-AB96-4474-ABBD-2A78F262DC1A}" sibTransId="{C1FA757A-A886-496A-A3BE-E0AC40CBF51D}"/>
    <dgm:cxn modelId="{476CFFDC-BB3B-4394-8C8B-ED87283F24AF}" type="presOf" srcId="{2D5505F3-D12D-4E35-AA3A-255CC4CCC76E}" destId="{6EF48149-FCAC-40AC-941B-41E2A1977BAA}" srcOrd="1" destOrd="0" presId="urn:microsoft.com/office/officeart/2005/8/layout/hierarchy2"/>
    <dgm:cxn modelId="{69C99D66-E4F0-457B-928C-5D3E5A5F0FF6}" srcId="{CA992B02-EF18-4246-ABD5-8BBCAC8D6101}" destId="{E552A3AA-C86E-4C65-8DE6-34F36210B1BF}" srcOrd="0" destOrd="0" parTransId="{C87B8ADE-BBAA-4903-B75D-A765C181136A}" sibTransId="{D9A0E74A-A8CE-4A5D-90B1-D336248E5DDD}"/>
    <dgm:cxn modelId="{D4A2D99F-E963-4EAD-98E4-8E0C71CBDBB3}" type="presOf" srcId="{E552A3AA-C86E-4C65-8DE6-34F36210B1BF}" destId="{0F1EE87E-E112-47A0-992F-A85FDB9CB9C2}" srcOrd="0" destOrd="0" presId="urn:microsoft.com/office/officeart/2005/8/layout/hierarchy2"/>
    <dgm:cxn modelId="{00171F17-7A42-48C2-B655-B43D01A5A5D7}" type="presOf" srcId="{2D5505F3-D12D-4E35-AA3A-255CC4CCC76E}" destId="{A7B64ECE-1A63-4A57-9660-F182333546EF}" srcOrd="0" destOrd="0" presId="urn:microsoft.com/office/officeart/2005/8/layout/hierarchy2"/>
    <dgm:cxn modelId="{5402707D-E955-4A1C-B98E-2F08041ED35B}" srcId="{E552A3AA-C86E-4C65-8DE6-34F36210B1BF}" destId="{51D71891-E6CC-46F5-ACAE-34244A13E803}" srcOrd="3" destOrd="0" parTransId="{2AA8A5CC-EF8F-4DC0-84F4-69EA6A19C9CF}" sibTransId="{DC1237F4-9CCB-4F27-A826-A3133DF7B34E}"/>
    <dgm:cxn modelId="{C7CBD084-CE23-4242-B011-AF090663131B}" type="presOf" srcId="{FF8200D7-D5B2-41B1-A421-4B893CD876B4}" destId="{0C92068F-E309-47F6-9AD0-C75E49C96153}" srcOrd="1" destOrd="0" presId="urn:microsoft.com/office/officeart/2005/8/layout/hierarchy2"/>
    <dgm:cxn modelId="{E668105D-364C-4C07-9EE6-383DE5C42932}" srcId="{E552A3AA-C86E-4C65-8DE6-34F36210B1BF}" destId="{CF79E8FA-A53B-4871-BF77-5B4F82067EFE}" srcOrd="0" destOrd="0" parTransId="{FF8200D7-D5B2-41B1-A421-4B893CD876B4}" sibTransId="{1134E08B-7DEB-4CFC-AC2C-F13A57C7BDE8}"/>
    <dgm:cxn modelId="{D3E6BF05-1A32-4277-B968-72CEE8C80BD5}" type="presOf" srcId="{B7745369-AB96-4474-ABBD-2A78F262DC1A}" destId="{EA7278DA-D4E2-4AB6-BA3D-D54A390F55D1}" srcOrd="0" destOrd="0" presId="urn:microsoft.com/office/officeart/2005/8/layout/hierarchy2"/>
    <dgm:cxn modelId="{06967A36-1067-4258-9564-1B5411BC6092}" type="presOf" srcId="{51D71891-E6CC-46F5-ACAE-34244A13E803}" destId="{AA9BF919-85AE-4BE3-A076-83AA8B62FFB0}" srcOrd="0" destOrd="0" presId="urn:microsoft.com/office/officeart/2005/8/layout/hierarchy2"/>
    <dgm:cxn modelId="{77D1D8E1-219A-47E3-BFE8-398C5D48C5FC}" type="presOf" srcId="{B7745369-AB96-4474-ABBD-2A78F262DC1A}" destId="{F776E1E9-0EFC-4BA1-88A1-BAAE93AE3957}" srcOrd="1" destOrd="0" presId="urn:microsoft.com/office/officeart/2005/8/layout/hierarchy2"/>
    <dgm:cxn modelId="{1EB0FE98-9817-4604-AF56-7D628684C0CC}" type="presOf" srcId="{3DD6455F-0272-4A69-8449-5359C37D368F}" destId="{F2202719-A103-4926-A110-B44648046F3E}" srcOrd="0" destOrd="0" presId="urn:microsoft.com/office/officeart/2005/8/layout/hierarchy2"/>
    <dgm:cxn modelId="{CAAF49B6-DBE2-4F5D-8CED-CAC7ECEA2B90}" type="presOf" srcId="{CF79E8FA-A53B-4871-BF77-5B4F82067EFE}" destId="{CC660A31-00A4-4016-8A3A-EA26C813C4BF}" srcOrd="0" destOrd="0" presId="urn:microsoft.com/office/officeart/2005/8/layout/hierarchy2"/>
    <dgm:cxn modelId="{DD490E98-AE23-419B-B23C-EFEDE23E3445}" srcId="{E552A3AA-C86E-4C65-8DE6-34F36210B1BF}" destId="{3DD6455F-0272-4A69-8449-5359C37D368F}" srcOrd="1" destOrd="0" parTransId="{2D5505F3-D12D-4E35-AA3A-255CC4CCC76E}" sibTransId="{7BE631DE-275B-43BC-88EB-905FEAD5FCA1}"/>
    <dgm:cxn modelId="{2F070C35-3A20-40D2-ACDB-E9D34384F843}" type="presOf" srcId="{FF8200D7-D5B2-41B1-A421-4B893CD876B4}" destId="{92024C69-3B55-4F58-9C0D-9CAC6D927061}" srcOrd="0" destOrd="0" presId="urn:microsoft.com/office/officeart/2005/8/layout/hierarchy2"/>
    <dgm:cxn modelId="{585B5C4C-0995-4222-BED3-3315E8BF9F05}" type="presOf" srcId="{2AA8A5CC-EF8F-4DC0-84F4-69EA6A19C9CF}" destId="{5CBBA23A-62FC-4B53-BEF3-E2D227BD2037}" srcOrd="1" destOrd="0" presId="urn:microsoft.com/office/officeart/2005/8/layout/hierarchy2"/>
    <dgm:cxn modelId="{E4EE3E7B-EB48-42F6-B238-0374A09D7891}" type="presOf" srcId="{CA992B02-EF18-4246-ABD5-8BBCAC8D6101}" destId="{96652229-A556-451B-8832-E8125E9C5112}" srcOrd="0" destOrd="0" presId="urn:microsoft.com/office/officeart/2005/8/layout/hierarchy2"/>
    <dgm:cxn modelId="{3031E0CB-9E9C-431C-A947-E35402379B3F}" type="presOf" srcId="{BD340666-4F60-49CF-BAB9-CA032133F29F}" destId="{59C52689-6B73-495E-848D-5000D33BFF60}" srcOrd="0" destOrd="0" presId="urn:microsoft.com/office/officeart/2005/8/layout/hierarchy2"/>
    <dgm:cxn modelId="{B41D8906-B18E-47EB-8556-87D1691001CC}" type="presOf" srcId="{2AA8A5CC-EF8F-4DC0-84F4-69EA6A19C9CF}" destId="{CF30626D-40ED-47F3-BE45-DDA6207D984D}" srcOrd="0" destOrd="0" presId="urn:microsoft.com/office/officeart/2005/8/layout/hierarchy2"/>
    <dgm:cxn modelId="{1BDA51E1-DB88-43A7-A933-34DE04B474F4}" type="presParOf" srcId="{96652229-A556-451B-8832-E8125E9C5112}" destId="{D83144CC-5B09-4A98-BED2-B76805F5AC94}" srcOrd="0" destOrd="0" presId="urn:microsoft.com/office/officeart/2005/8/layout/hierarchy2"/>
    <dgm:cxn modelId="{E795D795-1752-40FC-B541-798C3A49F27F}" type="presParOf" srcId="{D83144CC-5B09-4A98-BED2-B76805F5AC94}" destId="{0F1EE87E-E112-47A0-992F-A85FDB9CB9C2}" srcOrd="0" destOrd="0" presId="urn:microsoft.com/office/officeart/2005/8/layout/hierarchy2"/>
    <dgm:cxn modelId="{3F22EC80-0290-42B8-A0BF-8239A838D322}" type="presParOf" srcId="{D83144CC-5B09-4A98-BED2-B76805F5AC94}" destId="{13AA5B86-D885-49AA-BF71-E589F976742C}" srcOrd="1" destOrd="0" presId="urn:microsoft.com/office/officeart/2005/8/layout/hierarchy2"/>
    <dgm:cxn modelId="{CA3DE293-2A43-4992-8525-5580A14AE46C}" type="presParOf" srcId="{13AA5B86-D885-49AA-BF71-E589F976742C}" destId="{92024C69-3B55-4F58-9C0D-9CAC6D927061}" srcOrd="0" destOrd="0" presId="urn:microsoft.com/office/officeart/2005/8/layout/hierarchy2"/>
    <dgm:cxn modelId="{727F1312-10F5-44B1-B9B0-C8D6A2FEB80C}" type="presParOf" srcId="{92024C69-3B55-4F58-9C0D-9CAC6D927061}" destId="{0C92068F-E309-47F6-9AD0-C75E49C96153}" srcOrd="0" destOrd="0" presId="urn:microsoft.com/office/officeart/2005/8/layout/hierarchy2"/>
    <dgm:cxn modelId="{EFFCC8CE-2B14-4675-80F3-DF0A015DA047}" type="presParOf" srcId="{13AA5B86-D885-49AA-BF71-E589F976742C}" destId="{17CEB92C-A02A-4099-A290-EBBDA33E7FC8}" srcOrd="1" destOrd="0" presId="urn:microsoft.com/office/officeart/2005/8/layout/hierarchy2"/>
    <dgm:cxn modelId="{BA165809-1E8D-428B-916C-7D94B5CE3E81}" type="presParOf" srcId="{17CEB92C-A02A-4099-A290-EBBDA33E7FC8}" destId="{CC660A31-00A4-4016-8A3A-EA26C813C4BF}" srcOrd="0" destOrd="0" presId="urn:microsoft.com/office/officeart/2005/8/layout/hierarchy2"/>
    <dgm:cxn modelId="{CAC7CC4A-B87B-47D2-9619-487B02098BC1}" type="presParOf" srcId="{17CEB92C-A02A-4099-A290-EBBDA33E7FC8}" destId="{60AD1D64-6563-47A1-9C81-4FDD5158DBE2}" srcOrd="1" destOrd="0" presId="urn:microsoft.com/office/officeart/2005/8/layout/hierarchy2"/>
    <dgm:cxn modelId="{AE2F581D-76C4-4F31-9F47-AB0446697479}" type="presParOf" srcId="{13AA5B86-D885-49AA-BF71-E589F976742C}" destId="{A7B64ECE-1A63-4A57-9660-F182333546EF}" srcOrd="2" destOrd="0" presId="urn:microsoft.com/office/officeart/2005/8/layout/hierarchy2"/>
    <dgm:cxn modelId="{2FB80E09-EC49-4821-A2FA-4686A202E3E5}" type="presParOf" srcId="{A7B64ECE-1A63-4A57-9660-F182333546EF}" destId="{6EF48149-FCAC-40AC-941B-41E2A1977BAA}" srcOrd="0" destOrd="0" presId="urn:microsoft.com/office/officeart/2005/8/layout/hierarchy2"/>
    <dgm:cxn modelId="{0D10C3ED-4B98-41D8-A43F-9C0EC24B8847}" type="presParOf" srcId="{13AA5B86-D885-49AA-BF71-E589F976742C}" destId="{38CB163B-C37F-4CFA-938D-016383A77FA6}" srcOrd="3" destOrd="0" presId="urn:microsoft.com/office/officeart/2005/8/layout/hierarchy2"/>
    <dgm:cxn modelId="{71135F2D-970E-490B-99D0-7DE94D9E3A44}" type="presParOf" srcId="{38CB163B-C37F-4CFA-938D-016383A77FA6}" destId="{F2202719-A103-4926-A110-B44648046F3E}" srcOrd="0" destOrd="0" presId="urn:microsoft.com/office/officeart/2005/8/layout/hierarchy2"/>
    <dgm:cxn modelId="{A792DB57-FD04-44E2-B068-B5B2F833CAC4}" type="presParOf" srcId="{38CB163B-C37F-4CFA-938D-016383A77FA6}" destId="{68C39102-9093-4FF5-B461-18B5A8558CD7}" srcOrd="1" destOrd="0" presId="urn:microsoft.com/office/officeart/2005/8/layout/hierarchy2"/>
    <dgm:cxn modelId="{D494267F-A8E2-4DC1-9D3D-0AAE0E26F06E}" type="presParOf" srcId="{13AA5B86-D885-49AA-BF71-E589F976742C}" destId="{EA7278DA-D4E2-4AB6-BA3D-D54A390F55D1}" srcOrd="4" destOrd="0" presId="urn:microsoft.com/office/officeart/2005/8/layout/hierarchy2"/>
    <dgm:cxn modelId="{9D58FB5C-B555-4EB4-AED0-B359B02C4DA1}" type="presParOf" srcId="{EA7278DA-D4E2-4AB6-BA3D-D54A390F55D1}" destId="{F776E1E9-0EFC-4BA1-88A1-BAAE93AE3957}" srcOrd="0" destOrd="0" presId="urn:microsoft.com/office/officeart/2005/8/layout/hierarchy2"/>
    <dgm:cxn modelId="{F622BA17-E7EE-4F47-8E33-B27DE5844CB6}" type="presParOf" srcId="{13AA5B86-D885-49AA-BF71-E589F976742C}" destId="{D03AF670-E5AC-4A8A-A8C3-2D4742873120}" srcOrd="5" destOrd="0" presId="urn:microsoft.com/office/officeart/2005/8/layout/hierarchy2"/>
    <dgm:cxn modelId="{55983E97-4F15-4FD0-A67B-2C0CBB1B98AF}" type="presParOf" srcId="{D03AF670-E5AC-4A8A-A8C3-2D4742873120}" destId="{59C52689-6B73-495E-848D-5000D33BFF60}" srcOrd="0" destOrd="0" presId="urn:microsoft.com/office/officeart/2005/8/layout/hierarchy2"/>
    <dgm:cxn modelId="{CCE21574-D08C-4F0A-B59A-A9B010038D0B}" type="presParOf" srcId="{D03AF670-E5AC-4A8A-A8C3-2D4742873120}" destId="{33DAC9C8-629E-444D-8A58-2951CC8B704B}" srcOrd="1" destOrd="0" presId="urn:microsoft.com/office/officeart/2005/8/layout/hierarchy2"/>
    <dgm:cxn modelId="{557B4529-5519-4F64-BD7D-A838EAA21F25}" type="presParOf" srcId="{13AA5B86-D885-49AA-BF71-E589F976742C}" destId="{CF30626D-40ED-47F3-BE45-DDA6207D984D}" srcOrd="6" destOrd="0" presId="urn:microsoft.com/office/officeart/2005/8/layout/hierarchy2"/>
    <dgm:cxn modelId="{91D3BF7C-37AB-4C0B-B07E-518EAD4EC973}" type="presParOf" srcId="{CF30626D-40ED-47F3-BE45-DDA6207D984D}" destId="{5CBBA23A-62FC-4B53-BEF3-E2D227BD2037}" srcOrd="0" destOrd="0" presId="urn:microsoft.com/office/officeart/2005/8/layout/hierarchy2"/>
    <dgm:cxn modelId="{2A6DBCE3-5BA5-4EC2-8D4F-E58573A1433E}" type="presParOf" srcId="{13AA5B86-D885-49AA-BF71-E589F976742C}" destId="{85E76473-8959-4A15-A4EF-73D34EADB7AA}" srcOrd="7" destOrd="0" presId="urn:microsoft.com/office/officeart/2005/8/layout/hierarchy2"/>
    <dgm:cxn modelId="{E9A5A518-6527-46F0-B82C-ED4CA53CBF1C}" type="presParOf" srcId="{85E76473-8959-4A15-A4EF-73D34EADB7AA}" destId="{AA9BF919-85AE-4BE3-A076-83AA8B62FFB0}" srcOrd="0" destOrd="0" presId="urn:microsoft.com/office/officeart/2005/8/layout/hierarchy2"/>
    <dgm:cxn modelId="{E367D505-923E-4554-94F1-A4080E44084F}" type="presParOf" srcId="{85E76473-8959-4A15-A4EF-73D34EADB7AA}" destId="{A46853A5-6CB8-42EF-B8F5-43A37F1E29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141D8-B520-4C4E-A802-7EE27F3CE5E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87E888-4715-448E-9546-FC7CF61F1AA8}">
      <dgm:prSet phldrT="[Texto]"/>
      <dgm:spPr/>
      <dgm:t>
        <a:bodyPr/>
        <a:lstStyle/>
        <a:p>
          <a:r>
            <a:rPr lang="es-ES" dirty="0"/>
            <a:t>Economía de Trabajo</a:t>
          </a:r>
        </a:p>
      </dgm:t>
    </dgm:pt>
    <dgm:pt modelId="{A7CFC023-C480-414F-9724-B886654089B8}" type="parTrans" cxnId="{5431E324-D2AB-45AA-8D50-569D52348C73}">
      <dgm:prSet/>
      <dgm:spPr/>
      <dgm:t>
        <a:bodyPr/>
        <a:lstStyle/>
        <a:p>
          <a:endParaRPr lang="es-ES"/>
        </a:p>
      </dgm:t>
    </dgm:pt>
    <dgm:pt modelId="{966C33A8-D53B-4DF7-8B15-54DB27F9A2B9}" type="sibTrans" cxnId="{5431E324-D2AB-45AA-8D50-569D52348C73}">
      <dgm:prSet/>
      <dgm:spPr/>
      <dgm:t>
        <a:bodyPr/>
        <a:lstStyle/>
        <a:p>
          <a:endParaRPr lang="es-ES"/>
        </a:p>
      </dgm:t>
    </dgm:pt>
    <dgm:pt modelId="{205F2196-3B99-44D8-BAB9-4D9E4A37249C}">
      <dgm:prSet phldrT="[Texto]"/>
      <dgm:spPr/>
      <dgm:t>
        <a:bodyPr/>
        <a:lstStyle/>
        <a:p>
          <a:r>
            <a:rPr lang="es-ES" dirty="0"/>
            <a:t>Economía Moral</a:t>
          </a:r>
        </a:p>
      </dgm:t>
    </dgm:pt>
    <dgm:pt modelId="{14BC958F-91C7-4FB9-993D-39BCF4ABFEA7}" type="parTrans" cxnId="{A84B2A63-D641-4A65-9BE1-9B77A84CB089}">
      <dgm:prSet/>
      <dgm:spPr/>
      <dgm:t>
        <a:bodyPr/>
        <a:lstStyle/>
        <a:p>
          <a:endParaRPr lang="es-ES"/>
        </a:p>
      </dgm:t>
    </dgm:pt>
    <dgm:pt modelId="{8D9FFFDF-DFA1-427C-A88B-A9D5868622D5}" type="sibTrans" cxnId="{A84B2A63-D641-4A65-9BE1-9B77A84CB089}">
      <dgm:prSet/>
      <dgm:spPr/>
      <dgm:t>
        <a:bodyPr/>
        <a:lstStyle/>
        <a:p>
          <a:endParaRPr lang="es-ES"/>
        </a:p>
      </dgm:t>
    </dgm:pt>
    <dgm:pt modelId="{F3BAE989-7834-4D69-97C2-4F3DA075DEC9}">
      <dgm:prSet phldrT="[Texto]"/>
      <dgm:spPr/>
      <dgm:t>
        <a:bodyPr/>
        <a:lstStyle/>
        <a:p>
          <a:r>
            <a:rPr lang="es-ES" dirty="0"/>
            <a:t>Economía Popular</a:t>
          </a:r>
        </a:p>
      </dgm:t>
    </dgm:pt>
    <dgm:pt modelId="{A5D14C2E-98C6-4F9A-98DF-93E19ECE40A9}" type="parTrans" cxnId="{81DCD229-CDF8-48D0-8058-1134EEEEA81D}">
      <dgm:prSet/>
      <dgm:spPr/>
      <dgm:t>
        <a:bodyPr/>
        <a:lstStyle/>
        <a:p>
          <a:endParaRPr lang="es-ES"/>
        </a:p>
      </dgm:t>
    </dgm:pt>
    <dgm:pt modelId="{09854271-CE7B-411B-9395-54B83DF94517}" type="sibTrans" cxnId="{81DCD229-CDF8-48D0-8058-1134EEEEA81D}">
      <dgm:prSet/>
      <dgm:spPr/>
      <dgm:t>
        <a:bodyPr/>
        <a:lstStyle/>
        <a:p>
          <a:endParaRPr lang="es-ES"/>
        </a:p>
      </dgm:t>
    </dgm:pt>
    <dgm:pt modelId="{882C09EF-D37E-4D3F-AFF5-E003CE291420}">
      <dgm:prSet phldrT="[Texto]"/>
      <dgm:spPr/>
      <dgm:t>
        <a:bodyPr/>
        <a:lstStyle/>
        <a:p>
          <a:r>
            <a:rPr lang="es-ES" dirty="0"/>
            <a:t>Economía Solidaria</a:t>
          </a:r>
        </a:p>
      </dgm:t>
    </dgm:pt>
    <dgm:pt modelId="{FFBF1159-F71E-49B2-9DF0-6E580E163609}" type="parTrans" cxnId="{9B8C75F3-EC94-4857-A36F-903C33615AA0}">
      <dgm:prSet/>
      <dgm:spPr/>
      <dgm:t>
        <a:bodyPr/>
        <a:lstStyle/>
        <a:p>
          <a:endParaRPr lang="es-ES"/>
        </a:p>
      </dgm:t>
    </dgm:pt>
    <dgm:pt modelId="{AC596349-06B8-4B38-BE37-7FA865811B9F}" type="sibTrans" cxnId="{9B8C75F3-EC94-4857-A36F-903C33615AA0}">
      <dgm:prSet/>
      <dgm:spPr/>
      <dgm:t>
        <a:bodyPr/>
        <a:lstStyle/>
        <a:p>
          <a:endParaRPr lang="es-ES"/>
        </a:p>
      </dgm:t>
    </dgm:pt>
    <dgm:pt modelId="{30A71156-802B-4E59-A3DF-C9C90F6F0898}">
      <dgm:prSet phldrT="[Texto]"/>
      <dgm:spPr/>
      <dgm:t>
        <a:bodyPr/>
        <a:lstStyle/>
        <a:p>
          <a:r>
            <a:rPr lang="es-ES" dirty="0"/>
            <a:t>Economía Social</a:t>
          </a:r>
        </a:p>
      </dgm:t>
    </dgm:pt>
    <dgm:pt modelId="{6D552256-D12B-45A3-83CB-E712F852C2D9}" type="parTrans" cxnId="{C5DC010A-DF2C-4BF3-BB9D-E2193F047A19}">
      <dgm:prSet/>
      <dgm:spPr/>
      <dgm:t>
        <a:bodyPr/>
        <a:lstStyle/>
        <a:p>
          <a:endParaRPr lang="es-ES"/>
        </a:p>
      </dgm:t>
    </dgm:pt>
    <dgm:pt modelId="{B39A29AA-03FE-4D17-97CD-2CEEF1D75B19}" type="sibTrans" cxnId="{C5DC010A-DF2C-4BF3-BB9D-E2193F047A19}">
      <dgm:prSet/>
      <dgm:spPr/>
      <dgm:t>
        <a:bodyPr/>
        <a:lstStyle/>
        <a:p>
          <a:endParaRPr lang="es-ES"/>
        </a:p>
      </dgm:t>
    </dgm:pt>
    <dgm:pt modelId="{A91117CA-743F-482D-ACE2-375C8BD8490E}" type="pres">
      <dgm:prSet presAssocID="{852141D8-B520-4C4E-A802-7EE27F3CE5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9DC9CD-F817-49FB-9F14-251A126E630B}" type="pres">
      <dgm:prSet presAssocID="{B087E888-4715-448E-9546-FC7CF61F1AA8}" presName="dummy" presStyleCnt="0"/>
      <dgm:spPr/>
    </dgm:pt>
    <dgm:pt modelId="{C8C770FC-7E40-4876-B07E-0DE7D4953215}" type="pres">
      <dgm:prSet presAssocID="{B087E888-4715-448E-9546-FC7CF61F1AA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04C883-C178-4C9C-B759-1AB506601749}" type="pres">
      <dgm:prSet presAssocID="{966C33A8-D53B-4DF7-8B15-54DB27F9A2B9}" presName="sibTrans" presStyleLbl="node1" presStyleIdx="0" presStyleCnt="5"/>
      <dgm:spPr/>
      <dgm:t>
        <a:bodyPr/>
        <a:lstStyle/>
        <a:p>
          <a:endParaRPr lang="es-EC"/>
        </a:p>
      </dgm:t>
    </dgm:pt>
    <dgm:pt modelId="{837C5CBF-688A-4CC1-89BE-580B22589579}" type="pres">
      <dgm:prSet presAssocID="{205F2196-3B99-44D8-BAB9-4D9E4A37249C}" presName="dummy" presStyleCnt="0"/>
      <dgm:spPr/>
    </dgm:pt>
    <dgm:pt modelId="{38C44230-2939-4FB0-9683-412499C063EF}" type="pres">
      <dgm:prSet presAssocID="{205F2196-3B99-44D8-BAB9-4D9E4A37249C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0060F0-A9D5-473A-8CC4-83DE2E16D80C}" type="pres">
      <dgm:prSet presAssocID="{8D9FFFDF-DFA1-427C-A88B-A9D5868622D5}" presName="sibTrans" presStyleLbl="node1" presStyleIdx="1" presStyleCnt="5"/>
      <dgm:spPr/>
      <dgm:t>
        <a:bodyPr/>
        <a:lstStyle/>
        <a:p>
          <a:endParaRPr lang="es-EC"/>
        </a:p>
      </dgm:t>
    </dgm:pt>
    <dgm:pt modelId="{617136F9-52DF-4149-AD66-008EB9BBFF72}" type="pres">
      <dgm:prSet presAssocID="{F3BAE989-7834-4D69-97C2-4F3DA075DEC9}" presName="dummy" presStyleCnt="0"/>
      <dgm:spPr/>
    </dgm:pt>
    <dgm:pt modelId="{4393215F-C93C-40D2-94C0-3EC5BA51C76B}" type="pres">
      <dgm:prSet presAssocID="{F3BAE989-7834-4D69-97C2-4F3DA075DEC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5E667E-DE79-401B-8A4A-6A0AC85DDAA5}" type="pres">
      <dgm:prSet presAssocID="{09854271-CE7B-411B-9395-54B83DF94517}" presName="sibTrans" presStyleLbl="node1" presStyleIdx="2" presStyleCnt="5"/>
      <dgm:spPr/>
      <dgm:t>
        <a:bodyPr/>
        <a:lstStyle/>
        <a:p>
          <a:endParaRPr lang="es-EC"/>
        </a:p>
      </dgm:t>
    </dgm:pt>
    <dgm:pt modelId="{770D2FAD-ACC5-483F-8903-ABF62C747639}" type="pres">
      <dgm:prSet presAssocID="{30A71156-802B-4E59-A3DF-C9C90F6F0898}" presName="dummy" presStyleCnt="0"/>
      <dgm:spPr/>
    </dgm:pt>
    <dgm:pt modelId="{82491CBB-B57D-4892-8512-B417CA45F917}" type="pres">
      <dgm:prSet presAssocID="{30A71156-802B-4E59-A3DF-C9C90F6F089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1BFC75-A1C2-4C4A-8251-91ECB657ED8C}" type="pres">
      <dgm:prSet presAssocID="{B39A29AA-03FE-4D17-97CD-2CEEF1D75B19}" presName="sibTrans" presStyleLbl="node1" presStyleIdx="3" presStyleCnt="5"/>
      <dgm:spPr/>
      <dgm:t>
        <a:bodyPr/>
        <a:lstStyle/>
        <a:p>
          <a:endParaRPr lang="es-EC"/>
        </a:p>
      </dgm:t>
    </dgm:pt>
    <dgm:pt modelId="{18C01F98-E00F-4FDE-AF63-2B69F6B277A2}" type="pres">
      <dgm:prSet presAssocID="{882C09EF-D37E-4D3F-AFF5-E003CE291420}" presName="dummy" presStyleCnt="0"/>
      <dgm:spPr/>
    </dgm:pt>
    <dgm:pt modelId="{47465790-3172-4489-91BD-DEBA5003BF06}" type="pres">
      <dgm:prSet presAssocID="{882C09EF-D37E-4D3F-AFF5-E003CE29142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A9C6B1-BDD6-4C98-ACA4-6C02DCB8AF7C}" type="pres">
      <dgm:prSet presAssocID="{AC596349-06B8-4B38-BE37-7FA865811B9F}" presName="sibTrans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C5DC010A-DF2C-4BF3-BB9D-E2193F047A19}" srcId="{852141D8-B520-4C4E-A802-7EE27F3CE5E7}" destId="{30A71156-802B-4E59-A3DF-C9C90F6F0898}" srcOrd="3" destOrd="0" parTransId="{6D552256-D12B-45A3-83CB-E712F852C2D9}" sibTransId="{B39A29AA-03FE-4D17-97CD-2CEEF1D75B19}"/>
    <dgm:cxn modelId="{A84B2A63-D641-4A65-9BE1-9B77A84CB089}" srcId="{852141D8-B520-4C4E-A802-7EE27F3CE5E7}" destId="{205F2196-3B99-44D8-BAB9-4D9E4A37249C}" srcOrd="1" destOrd="0" parTransId="{14BC958F-91C7-4FB9-993D-39BCF4ABFEA7}" sibTransId="{8D9FFFDF-DFA1-427C-A88B-A9D5868622D5}"/>
    <dgm:cxn modelId="{1B1B0D8E-CF41-4B6E-A0F4-0A28AF51EEEE}" type="presOf" srcId="{AC596349-06B8-4B38-BE37-7FA865811B9F}" destId="{40A9C6B1-BDD6-4C98-ACA4-6C02DCB8AF7C}" srcOrd="0" destOrd="0" presId="urn:microsoft.com/office/officeart/2005/8/layout/cycle1"/>
    <dgm:cxn modelId="{5431E324-D2AB-45AA-8D50-569D52348C73}" srcId="{852141D8-B520-4C4E-A802-7EE27F3CE5E7}" destId="{B087E888-4715-448E-9546-FC7CF61F1AA8}" srcOrd="0" destOrd="0" parTransId="{A7CFC023-C480-414F-9724-B886654089B8}" sibTransId="{966C33A8-D53B-4DF7-8B15-54DB27F9A2B9}"/>
    <dgm:cxn modelId="{ABCFEDFB-A454-4105-A45B-393EF8E434EB}" type="presOf" srcId="{852141D8-B520-4C4E-A802-7EE27F3CE5E7}" destId="{A91117CA-743F-482D-ACE2-375C8BD8490E}" srcOrd="0" destOrd="0" presId="urn:microsoft.com/office/officeart/2005/8/layout/cycle1"/>
    <dgm:cxn modelId="{0B8BBE0F-F1F5-4DFD-9D81-82C196C08214}" type="presOf" srcId="{09854271-CE7B-411B-9395-54B83DF94517}" destId="{595E667E-DE79-401B-8A4A-6A0AC85DDAA5}" srcOrd="0" destOrd="0" presId="urn:microsoft.com/office/officeart/2005/8/layout/cycle1"/>
    <dgm:cxn modelId="{9B8C75F3-EC94-4857-A36F-903C33615AA0}" srcId="{852141D8-B520-4C4E-A802-7EE27F3CE5E7}" destId="{882C09EF-D37E-4D3F-AFF5-E003CE291420}" srcOrd="4" destOrd="0" parTransId="{FFBF1159-F71E-49B2-9DF0-6E580E163609}" sibTransId="{AC596349-06B8-4B38-BE37-7FA865811B9F}"/>
    <dgm:cxn modelId="{E58D2A24-6036-4AD9-BBC7-5F4E5C1D9FF1}" type="presOf" srcId="{B39A29AA-03FE-4D17-97CD-2CEEF1D75B19}" destId="{1E1BFC75-A1C2-4C4A-8251-91ECB657ED8C}" srcOrd="0" destOrd="0" presId="urn:microsoft.com/office/officeart/2005/8/layout/cycle1"/>
    <dgm:cxn modelId="{BD88944E-4166-428E-BED3-5BE84D470269}" type="presOf" srcId="{882C09EF-D37E-4D3F-AFF5-E003CE291420}" destId="{47465790-3172-4489-91BD-DEBA5003BF06}" srcOrd="0" destOrd="0" presId="urn:microsoft.com/office/officeart/2005/8/layout/cycle1"/>
    <dgm:cxn modelId="{D7614F85-3BD3-4D05-B942-1BB5D6028AA9}" type="presOf" srcId="{8D9FFFDF-DFA1-427C-A88B-A9D5868622D5}" destId="{3E0060F0-A9D5-473A-8CC4-83DE2E16D80C}" srcOrd="0" destOrd="0" presId="urn:microsoft.com/office/officeart/2005/8/layout/cycle1"/>
    <dgm:cxn modelId="{988DA0AF-C47A-4D0E-A077-AF1F8B629C5A}" type="presOf" srcId="{966C33A8-D53B-4DF7-8B15-54DB27F9A2B9}" destId="{ED04C883-C178-4C9C-B759-1AB506601749}" srcOrd="0" destOrd="0" presId="urn:microsoft.com/office/officeart/2005/8/layout/cycle1"/>
    <dgm:cxn modelId="{D77982E2-8761-44B9-9BE8-A4740036AD45}" type="presOf" srcId="{F3BAE989-7834-4D69-97C2-4F3DA075DEC9}" destId="{4393215F-C93C-40D2-94C0-3EC5BA51C76B}" srcOrd="0" destOrd="0" presId="urn:microsoft.com/office/officeart/2005/8/layout/cycle1"/>
    <dgm:cxn modelId="{E04A2A37-4350-4C33-A3DB-2E9EA1217617}" type="presOf" srcId="{30A71156-802B-4E59-A3DF-C9C90F6F0898}" destId="{82491CBB-B57D-4892-8512-B417CA45F917}" srcOrd="0" destOrd="0" presId="urn:microsoft.com/office/officeart/2005/8/layout/cycle1"/>
    <dgm:cxn modelId="{81DCD229-CDF8-48D0-8058-1134EEEEA81D}" srcId="{852141D8-B520-4C4E-A802-7EE27F3CE5E7}" destId="{F3BAE989-7834-4D69-97C2-4F3DA075DEC9}" srcOrd="2" destOrd="0" parTransId="{A5D14C2E-98C6-4F9A-98DF-93E19ECE40A9}" sibTransId="{09854271-CE7B-411B-9395-54B83DF94517}"/>
    <dgm:cxn modelId="{B5E92AF7-FF81-42F5-8077-3D9B7F216ACD}" type="presOf" srcId="{B087E888-4715-448E-9546-FC7CF61F1AA8}" destId="{C8C770FC-7E40-4876-B07E-0DE7D4953215}" srcOrd="0" destOrd="0" presId="urn:microsoft.com/office/officeart/2005/8/layout/cycle1"/>
    <dgm:cxn modelId="{782ABB00-670F-4BFE-96EA-B571F63F076D}" type="presOf" srcId="{205F2196-3B99-44D8-BAB9-4D9E4A37249C}" destId="{38C44230-2939-4FB0-9683-412499C063EF}" srcOrd="0" destOrd="0" presId="urn:microsoft.com/office/officeart/2005/8/layout/cycle1"/>
    <dgm:cxn modelId="{8E3DF511-7199-48CF-9296-5C0D46E9720A}" type="presParOf" srcId="{A91117CA-743F-482D-ACE2-375C8BD8490E}" destId="{6C9DC9CD-F817-49FB-9F14-251A126E630B}" srcOrd="0" destOrd="0" presId="urn:microsoft.com/office/officeart/2005/8/layout/cycle1"/>
    <dgm:cxn modelId="{76C8F572-AB6C-41C1-872C-CEDAB5EE780F}" type="presParOf" srcId="{A91117CA-743F-482D-ACE2-375C8BD8490E}" destId="{C8C770FC-7E40-4876-B07E-0DE7D4953215}" srcOrd="1" destOrd="0" presId="urn:microsoft.com/office/officeart/2005/8/layout/cycle1"/>
    <dgm:cxn modelId="{4037CA45-230B-484E-B48D-FCEF5D353EC8}" type="presParOf" srcId="{A91117CA-743F-482D-ACE2-375C8BD8490E}" destId="{ED04C883-C178-4C9C-B759-1AB506601749}" srcOrd="2" destOrd="0" presId="urn:microsoft.com/office/officeart/2005/8/layout/cycle1"/>
    <dgm:cxn modelId="{DE90A528-6EC0-40F8-AE6B-7EF27EFC83D8}" type="presParOf" srcId="{A91117CA-743F-482D-ACE2-375C8BD8490E}" destId="{837C5CBF-688A-4CC1-89BE-580B22589579}" srcOrd="3" destOrd="0" presId="urn:microsoft.com/office/officeart/2005/8/layout/cycle1"/>
    <dgm:cxn modelId="{42B3A042-4DA5-404C-964A-9DE870531C6A}" type="presParOf" srcId="{A91117CA-743F-482D-ACE2-375C8BD8490E}" destId="{38C44230-2939-4FB0-9683-412499C063EF}" srcOrd="4" destOrd="0" presId="urn:microsoft.com/office/officeart/2005/8/layout/cycle1"/>
    <dgm:cxn modelId="{B5C772CE-7920-46E5-86F0-DC7A038BF114}" type="presParOf" srcId="{A91117CA-743F-482D-ACE2-375C8BD8490E}" destId="{3E0060F0-A9D5-473A-8CC4-83DE2E16D80C}" srcOrd="5" destOrd="0" presId="urn:microsoft.com/office/officeart/2005/8/layout/cycle1"/>
    <dgm:cxn modelId="{4F621D08-1121-4684-9C7D-EBF24B9D689C}" type="presParOf" srcId="{A91117CA-743F-482D-ACE2-375C8BD8490E}" destId="{617136F9-52DF-4149-AD66-008EB9BBFF72}" srcOrd="6" destOrd="0" presId="urn:microsoft.com/office/officeart/2005/8/layout/cycle1"/>
    <dgm:cxn modelId="{9EE671BD-E97A-4870-A31A-B833C135825A}" type="presParOf" srcId="{A91117CA-743F-482D-ACE2-375C8BD8490E}" destId="{4393215F-C93C-40D2-94C0-3EC5BA51C76B}" srcOrd="7" destOrd="0" presId="urn:microsoft.com/office/officeart/2005/8/layout/cycle1"/>
    <dgm:cxn modelId="{18C78F98-5005-49F0-88A5-6E6564C03394}" type="presParOf" srcId="{A91117CA-743F-482D-ACE2-375C8BD8490E}" destId="{595E667E-DE79-401B-8A4A-6A0AC85DDAA5}" srcOrd="8" destOrd="0" presId="urn:microsoft.com/office/officeart/2005/8/layout/cycle1"/>
    <dgm:cxn modelId="{B03613CB-A3A7-4900-9255-16952AE6A64E}" type="presParOf" srcId="{A91117CA-743F-482D-ACE2-375C8BD8490E}" destId="{770D2FAD-ACC5-483F-8903-ABF62C747639}" srcOrd="9" destOrd="0" presId="urn:microsoft.com/office/officeart/2005/8/layout/cycle1"/>
    <dgm:cxn modelId="{699B5BA0-0758-472B-9FCF-9C86624C9F61}" type="presParOf" srcId="{A91117CA-743F-482D-ACE2-375C8BD8490E}" destId="{82491CBB-B57D-4892-8512-B417CA45F917}" srcOrd="10" destOrd="0" presId="urn:microsoft.com/office/officeart/2005/8/layout/cycle1"/>
    <dgm:cxn modelId="{462D6B63-8F72-454E-BF65-50FAC1FBB9D6}" type="presParOf" srcId="{A91117CA-743F-482D-ACE2-375C8BD8490E}" destId="{1E1BFC75-A1C2-4C4A-8251-91ECB657ED8C}" srcOrd="11" destOrd="0" presId="urn:microsoft.com/office/officeart/2005/8/layout/cycle1"/>
    <dgm:cxn modelId="{A19A704A-C5B4-49CD-A285-ACD6EA88FE22}" type="presParOf" srcId="{A91117CA-743F-482D-ACE2-375C8BD8490E}" destId="{18C01F98-E00F-4FDE-AF63-2B69F6B277A2}" srcOrd="12" destOrd="0" presId="urn:microsoft.com/office/officeart/2005/8/layout/cycle1"/>
    <dgm:cxn modelId="{22034785-1046-44EA-81F4-522C84C607A9}" type="presParOf" srcId="{A91117CA-743F-482D-ACE2-375C8BD8490E}" destId="{47465790-3172-4489-91BD-DEBA5003BF06}" srcOrd="13" destOrd="0" presId="urn:microsoft.com/office/officeart/2005/8/layout/cycle1"/>
    <dgm:cxn modelId="{3C62404C-8906-4C15-87D4-D30C4764C0AA}" type="presParOf" srcId="{A91117CA-743F-482D-ACE2-375C8BD8490E}" destId="{40A9C6B1-BDD6-4C98-ACA4-6C02DCB8AF7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FC1C61-4FFB-4DED-96D7-C15C99B04E5D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E167C56-1755-48E8-B051-5086891AD1D4}">
      <dgm:prSet phldrT="[Texto]"/>
      <dgm:spPr/>
      <dgm:t>
        <a:bodyPr/>
        <a:lstStyle/>
        <a:p>
          <a:r>
            <a:rPr lang="es-ES" dirty="0"/>
            <a:t>Reunión explicativa</a:t>
          </a:r>
        </a:p>
      </dgm:t>
    </dgm:pt>
    <dgm:pt modelId="{9CE4DD49-F32B-44A0-9F44-4274364C1FB3}" type="parTrans" cxnId="{CE810073-6FE7-4CB8-BB2D-CDBD4CA06E8A}">
      <dgm:prSet/>
      <dgm:spPr/>
      <dgm:t>
        <a:bodyPr/>
        <a:lstStyle/>
        <a:p>
          <a:endParaRPr lang="es-ES"/>
        </a:p>
      </dgm:t>
    </dgm:pt>
    <dgm:pt modelId="{459C5A66-E4EA-495E-85AD-A097131CEE53}" type="sibTrans" cxnId="{CE810073-6FE7-4CB8-BB2D-CDBD4CA06E8A}">
      <dgm:prSet/>
      <dgm:spPr/>
      <dgm:t>
        <a:bodyPr/>
        <a:lstStyle/>
        <a:p>
          <a:endParaRPr lang="es-ES"/>
        </a:p>
      </dgm:t>
    </dgm:pt>
    <dgm:pt modelId="{9415F26D-B38C-40EC-925B-5B5491DF8985}">
      <dgm:prSet phldrT="[Texto]"/>
      <dgm:spPr/>
      <dgm:t>
        <a:bodyPr/>
        <a:lstStyle/>
        <a:p>
          <a:r>
            <a:rPr lang="es-ES" dirty="0"/>
            <a:t>Compromiso de los asistentes</a:t>
          </a:r>
        </a:p>
      </dgm:t>
    </dgm:pt>
    <dgm:pt modelId="{DF0663D0-A776-460A-89EB-6C114B2EE3A0}" type="parTrans" cxnId="{E98E1CC0-0044-47BC-8466-ACBB320FB87F}">
      <dgm:prSet/>
      <dgm:spPr/>
      <dgm:t>
        <a:bodyPr/>
        <a:lstStyle/>
        <a:p>
          <a:endParaRPr lang="es-ES"/>
        </a:p>
      </dgm:t>
    </dgm:pt>
    <dgm:pt modelId="{E79C01AD-4CAF-48C4-9744-7ADFF299B10A}" type="sibTrans" cxnId="{E98E1CC0-0044-47BC-8466-ACBB320FB87F}">
      <dgm:prSet/>
      <dgm:spPr/>
      <dgm:t>
        <a:bodyPr/>
        <a:lstStyle/>
        <a:p>
          <a:endParaRPr lang="es-ES"/>
        </a:p>
      </dgm:t>
    </dgm:pt>
    <dgm:pt modelId="{6A0C7613-385D-40F0-8655-DE8FB36E368D}">
      <dgm:prSet phldrT="[Texto]"/>
      <dgm:spPr/>
      <dgm:t>
        <a:bodyPr/>
        <a:lstStyle/>
        <a:p>
          <a:r>
            <a:rPr lang="es-ES" dirty="0"/>
            <a:t>Segunda reunión de conformación de estructura</a:t>
          </a:r>
        </a:p>
      </dgm:t>
    </dgm:pt>
    <dgm:pt modelId="{BDF0A5AD-7DD6-45CA-8FA9-C0118654557B}" type="parTrans" cxnId="{E38FAB53-7A7D-4500-893B-5BAC01E410EC}">
      <dgm:prSet/>
      <dgm:spPr/>
      <dgm:t>
        <a:bodyPr/>
        <a:lstStyle/>
        <a:p>
          <a:endParaRPr lang="es-ES"/>
        </a:p>
      </dgm:t>
    </dgm:pt>
    <dgm:pt modelId="{52DCC0BF-31C9-4CCD-BB9B-540FA338ABAC}" type="sibTrans" cxnId="{E38FAB53-7A7D-4500-893B-5BAC01E410EC}">
      <dgm:prSet/>
      <dgm:spPr/>
      <dgm:t>
        <a:bodyPr/>
        <a:lstStyle/>
        <a:p>
          <a:endParaRPr lang="es-ES"/>
        </a:p>
      </dgm:t>
    </dgm:pt>
    <dgm:pt modelId="{B4434D3F-5514-4FAC-B007-2C2D8314F05C}">
      <dgm:prSet phldrT="[Texto]"/>
      <dgm:spPr/>
      <dgm:t>
        <a:bodyPr/>
        <a:lstStyle/>
        <a:p>
          <a:r>
            <a:rPr lang="es-ES" dirty="0"/>
            <a:t>Tercera reunión se enfatiza los valores y juramento</a:t>
          </a:r>
        </a:p>
      </dgm:t>
    </dgm:pt>
    <dgm:pt modelId="{D099E032-A419-40BB-B22F-51684B1DF8B1}" type="parTrans" cxnId="{4448060B-E938-472C-A599-DE94A25A9D26}">
      <dgm:prSet/>
      <dgm:spPr/>
      <dgm:t>
        <a:bodyPr/>
        <a:lstStyle/>
        <a:p>
          <a:endParaRPr lang="es-ES"/>
        </a:p>
      </dgm:t>
    </dgm:pt>
    <dgm:pt modelId="{22FBCF74-7697-4691-838B-E231980DDADB}" type="sibTrans" cxnId="{4448060B-E938-472C-A599-DE94A25A9D26}">
      <dgm:prSet/>
      <dgm:spPr/>
      <dgm:t>
        <a:bodyPr/>
        <a:lstStyle/>
        <a:p>
          <a:endParaRPr lang="es-ES"/>
        </a:p>
      </dgm:t>
    </dgm:pt>
    <dgm:pt modelId="{E1986E7B-0A98-4B2C-BF5C-FDBEBDE4AE91}">
      <dgm:prSet phldrT="[Texto]"/>
      <dgm:spPr/>
      <dgm:t>
        <a:bodyPr/>
        <a:lstStyle/>
        <a:p>
          <a:r>
            <a:rPr lang="es-ES" dirty="0"/>
            <a:t>Constituye el Banco Comunitario</a:t>
          </a:r>
        </a:p>
      </dgm:t>
    </dgm:pt>
    <dgm:pt modelId="{C117B1AF-14FD-448F-A35D-BFD1054AE888}" type="parTrans" cxnId="{5E657180-21A7-42C1-9E6F-C6FB808B5DDC}">
      <dgm:prSet/>
      <dgm:spPr/>
      <dgm:t>
        <a:bodyPr/>
        <a:lstStyle/>
        <a:p>
          <a:endParaRPr lang="es-ES"/>
        </a:p>
      </dgm:t>
    </dgm:pt>
    <dgm:pt modelId="{445C556C-48D1-43BD-BE23-072C84BC6438}" type="sibTrans" cxnId="{5E657180-21A7-42C1-9E6F-C6FB808B5DDC}">
      <dgm:prSet/>
      <dgm:spPr/>
      <dgm:t>
        <a:bodyPr/>
        <a:lstStyle/>
        <a:p>
          <a:endParaRPr lang="es-ES"/>
        </a:p>
      </dgm:t>
    </dgm:pt>
    <dgm:pt modelId="{757F836C-229F-4EFD-95AD-E59EDE258EDB}" type="pres">
      <dgm:prSet presAssocID="{80FC1C61-4FFB-4DED-96D7-C15C99B04E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427F37-A9D4-4F1E-A3C7-835657C9F143}" type="pres">
      <dgm:prSet presAssocID="{7E167C56-1755-48E8-B051-5086891AD1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F8174E-15B9-4CD4-9FF0-72A32116C919}" type="pres">
      <dgm:prSet presAssocID="{459C5A66-E4EA-495E-85AD-A097131CEE53}" presName="sibTrans" presStyleLbl="sibTrans2D1" presStyleIdx="0" presStyleCnt="4"/>
      <dgm:spPr/>
      <dgm:t>
        <a:bodyPr/>
        <a:lstStyle/>
        <a:p>
          <a:endParaRPr lang="es-EC"/>
        </a:p>
      </dgm:t>
    </dgm:pt>
    <dgm:pt modelId="{21566B4F-AB48-43AF-B48D-7DAE44D199D1}" type="pres">
      <dgm:prSet presAssocID="{459C5A66-E4EA-495E-85AD-A097131CEE53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8C079AAD-4EF7-40F5-BCC7-3858717B9461}" type="pres">
      <dgm:prSet presAssocID="{9415F26D-B38C-40EC-925B-5B5491DF898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48DF01-A7A9-4F73-8B61-ABB4E3CE8A32}" type="pres">
      <dgm:prSet presAssocID="{E79C01AD-4CAF-48C4-9744-7ADFF299B10A}" presName="sibTrans" presStyleLbl="sibTrans2D1" presStyleIdx="1" presStyleCnt="4"/>
      <dgm:spPr/>
      <dgm:t>
        <a:bodyPr/>
        <a:lstStyle/>
        <a:p>
          <a:endParaRPr lang="es-EC"/>
        </a:p>
      </dgm:t>
    </dgm:pt>
    <dgm:pt modelId="{4AEEB865-508E-4501-B6FE-433BEA7B0418}" type="pres">
      <dgm:prSet presAssocID="{E79C01AD-4CAF-48C4-9744-7ADFF299B10A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DD8A65F7-1436-48AB-8D3E-3093E8640D18}" type="pres">
      <dgm:prSet presAssocID="{6A0C7613-385D-40F0-8655-DE8FB36E36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83CD89-E635-4BE9-BD49-5FEA96B865A2}" type="pres">
      <dgm:prSet presAssocID="{52DCC0BF-31C9-4CCD-BB9B-540FA338ABAC}" presName="sibTrans" presStyleLbl="sibTrans2D1" presStyleIdx="2" presStyleCnt="4"/>
      <dgm:spPr/>
      <dgm:t>
        <a:bodyPr/>
        <a:lstStyle/>
        <a:p>
          <a:endParaRPr lang="es-EC"/>
        </a:p>
      </dgm:t>
    </dgm:pt>
    <dgm:pt modelId="{6D7C456B-EDF5-4070-932E-EC1679326DEC}" type="pres">
      <dgm:prSet presAssocID="{52DCC0BF-31C9-4CCD-BB9B-540FA338ABAC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329CE6BE-F3DB-4CFD-8742-D7B07F50F3B7}" type="pres">
      <dgm:prSet presAssocID="{B4434D3F-5514-4FAC-B007-2C2D8314F0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1A0D15-9AC7-4852-A695-A8A13F7A83D8}" type="pres">
      <dgm:prSet presAssocID="{22FBCF74-7697-4691-838B-E231980DDADB}" presName="sibTrans" presStyleLbl="sibTrans2D1" presStyleIdx="3" presStyleCnt="4"/>
      <dgm:spPr/>
      <dgm:t>
        <a:bodyPr/>
        <a:lstStyle/>
        <a:p>
          <a:endParaRPr lang="es-EC"/>
        </a:p>
      </dgm:t>
    </dgm:pt>
    <dgm:pt modelId="{699C9837-464B-46E5-823F-15A762C07750}" type="pres">
      <dgm:prSet presAssocID="{22FBCF74-7697-4691-838B-E231980DDADB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384E7E0E-30FC-4752-8E09-18980C2F0C91}" type="pres">
      <dgm:prSet presAssocID="{E1986E7B-0A98-4B2C-BF5C-FDBEBDE4AE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448060B-E938-472C-A599-DE94A25A9D26}" srcId="{80FC1C61-4FFB-4DED-96D7-C15C99B04E5D}" destId="{B4434D3F-5514-4FAC-B007-2C2D8314F05C}" srcOrd="3" destOrd="0" parTransId="{D099E032-A419-40BB-B22F-51684B1DF8B1}" sibTransId="{22FBCF74-7697-4691-838B-E231980DDADB}"/>
    <dgm:cxn modelId="{A9F70C2D-8DAF-4F0C-84E3-5FD7ADD5A59A}" type="presOf" srcId="{6A0C7613-385D-40F0-8655-DE8FB36E368D}" destId="{DD8A65F7-1436-48AB-8D3E-3093E8640D18}" srcOrd="0" destOrd="0" presId="urn:microsoft.com/office/officeart/2005/8/layout/process5"/>
    <dgm:cxn modelId="{E98E1CC0-0044-47BC-8466-ACBB320FB87F}" srcId="{80FC1C61-4FFB-4DED-96D7-C15C99B04E5D}" destId="{9415F26D-B38C-40EC-925B-5B5491DF8985}" srcOrd="1" destOrd="0" parTransId="{DF0663D0-A776-460A-89EB-6C114B2EE3A0}" sibTransId="{E79C01AD-4CAF-48C4-9744-7ADFF299B10A}"/>
    <dgm:cxn modelId="{E38FAB53-7A7D-4500-893B-5BAC01E410EC}" srcId="{80FC1C61-4FFB-4DED-96D7-C15C99B04E5D}" destId="{6A0C7613-385D-40F0-8655-DE8FB36E368D}" srcOrd="2" destOrd="0" parTransId="{BDF0A5AD-7DD6-45CA-8FA9-C0118654557B}" sibTransId="{52DCC0BF-31C9-4CCD-BB9B-540FA338ABAC}"/>
    <dgm:cxn modelId="{51E061F9-37B3-4549-8DCD-802E3CEAE32F}" type="presOf" srcId="{459C5A66-E4EA-495E-85AD-A097131CEE53}" destId="{71F8174E-15B9-4CD4-9FF0-72A32116C919}" srcOrd="0" destOrd="0" presId="urn:microsoft.com/office/officeart/2005/8/layout/process5"/>
    <dgm:cxn modelId="{C16AA3A8-0DC6-40F0-8AE2-4D96DE158F15}" type="presOf" srcId="{E1986E7B-0A98-4B2C-BF5C-FDBEBDE4AE91}" destId="{384E7E0E-30FC-4752-8E09-18980C2F0C91}" srcOrd="0" destOrd="0" presId="urn:microsoft.com/office/officeart/2005/8/layout/process5"/>
    <dgm:cxn modelId="{7D3DED53-AD5D-410A-B7D3-4C1370653F0E}" type="presOf" srcId="{52DCC0BF-31C9-4CCD-BB9B-540FA338ABAC}" destId="{6D7C456B-EDF5-4070-932E-EC1679326DEC}" srcOrd="1" destOrd="0" presId="urn:microsoft.com/office/officeart/2005/8/layout/process5"/>
    <dgm:cxn modelId="{CE810073-6FE7-4CB8-BB2D-CDBD4CA06E8A}" srcId="{80FC1C61-4FFB-4DED-96D7-C15C99B04E5D}" destId="{7E167C56-1755-48E8-B051-5086891AD1D4}" srcOrd="0" destOrd="0" parTransId="{9CE4DD49-F32B-44A0-9F44-4274364C1FB3}" sibTransId="{459C5A66-E4EA-495E-85AD-A097131CEE53}"/>
    <dgm:cxn modelId="{2172773E-48AE-4F54-813D-BB61FE6522F7}" type="presOf" srcId="{459C5A66-E4EA-495E-85AD-A097131CEE53}" destId="{21566B4F-AB48-43AF-B48D-7DAE44D199D1}" srcOrd="1" destOrd="0" presId="urn:microsoft.com/office/officeart/2005/8/layout/process5"/>
    <dgm:cxn modelId="{DB947F65-01AA-45E1-9677-68493F38A0A7}" type="presOf" srcId="{22FBCF74-7697-4691-838B-E231980DDADB}" destId="{699C9837-464B-46E5-823F-15A762C07750}" srcOrd="1" destOrd="0" presId="urn:microsoft.com/office/officeart/2005/8/layout/process5"/>
    <dgm:cxn modelId="{E4D65EBF-D2C1-4070-9305-C9401CB74015}" type="presOf" srcId="{7E167C56-1755-48E8-B051-5086891AD1D4}" destId="{7F427F37-A9D4-4F1E-A3C7-835657C9F143}" srcOrd="0" destOrd="0" presId="urn:microsoft.com/office/officeart/2005/8/layout/process5"/>
    <dgm:cxn modelId="{B8201B05-8607-4662-81FB-5D231F53304B}" type="presOf" srcId="{9415F26D-B38C-40EC-925B-5B5491DF8985}" destId="{8C079AAD-4EF7-40F5-BCC7-3858717B9461}" srcOrd="0" destOrd="0" presId="urn:microsoft.com/office/officeart/2005/8/layout/process5"/>
    <dgm:cxn modelId="{4C07D9DF-84E2-40EF-92BB-28592F9F9B6A}" type="presOf" srcId="{E79C01AD-4CAF-48C4-9744-7ADFF299B10A}" destId="{4AEEB865-508E-4501-B6FE-433BEA7B0418}" srcOrd="1" destOrd="0" presId="urn:microsoft.com/office/officeart/2005/8/layout/process5"/>
    <dgm:cxn modelId="{6D6F54EB-A360-4B60-8BE8-C66EEA79EF80}" type="presOf" srcId="{E79C01AD-4CAF-48C4-9744-7ADFF299B10A}" destId="{2748DF01-A7A9-4F73-8B61-ABB4E3CE8A32}" srcOrd="0" destOrd="0" presId="urn:microsoft.com/office/officeart/2005/8/layout/process5"/>
    <dgm:cxn modelId="{5E657180-21A7-42C1-9E6F-C6FB808B5DDC}" srcId="{80FC1C61-4FFB-4DED-96D7-C15C99B04E5D}" destId="{E1986E7B-0A98-4B2C-BF5C-FDBEBDE4AE91}" srcOrd="4" destOrd="0" parTransId="{C117B1AF-14FD-448F-A35D-BFD1054AE888}" sibTransId="{445C556C-48D1-43BD-BE23-072C84BC6438}"/>
    <dgm:cxn modelId="{1BA8975A-7224-463E-A264-1196AEF1AAD8}" type="presOf" srcId="{80FC1C61-4FFB-4DED-96D7-C15C99B04E5D}" destId="{757F836C-229F-4EFD-95AD-E59EDE258EDB}" srcOrd="0" destOrd="0" presId="urn:microsoft.com/office/officeart/2005/8/layout/process5"/>
    <dgm:cxn modelId="{6CBC986A-D95D-430C-A595-8E47B67BC796}" type="presOf" srcId="{52DCC0BF-31C9-4CCD-BB9B-540FA338ABAC}" destId="{B383CD89-E635-4BE9-BD49-5FEA96B865A2}" srcOrd="0" destOrd="0" presId="urn:microsoft.com/office/officeart/2005/8/layout/process5"/>
    <dgm:cxn modelId="{328D621C-9654-4E15-B88F-618975CA878D}" type="presOf" srcId="{22FBCF74-7697-4691-838B-E231980DDADB}" destId="{3B1A0D15-9AC7-4852-A695-A8A13F7A83D8}" srcOrd="0" destOrd="0" presId="urn:microsoft.com/office/officeart/2005/8/layout/process5"/>
    <dgm:cxn modelId="{2B34B848-A44D-4A5F-803B-E48C9E2322F3}" type="presOf" srcId="{B4434D3F-5514-4FAC-B007-2C2D8314F05C}" destId="{329CE6BE-F3DB-4CFD-8742-D7B07F50F3B7}" srcOrd="0" destOrd="0" presId="urn:microsoft.com/office/officeart/2005/8/layout/process5"/>
    <dgm:cxn modelId="{32DC7C6D-0910-40FA-B9C4-CE9B353B2BE3}" type="presParOf" srcId="{757F836C-229F-4EFD-95AD-E59EDE258EDB}" destId="{7F427F37-A9D4-4F1E-A3C7-835657C9F143}" srcOrd="0" destOrd="0" presId="urn:microsoft.com/office/officeart/2005/8/layout/process5"/>
    <dgm:cxn modelId="{361E98A9-8401-427A-BB30-0005C720346E}" type="presParOf" srcId="{757F836C-229F-4EFD-95AD-E59EDE258EDB}" destId="{71F8174E-15B9-4CD4-9FF0-72A32116C919}" srcOrd="1" destOrd="0" presId="urn:microsoft.com/office/officeart/2005/8/layout/process5"/>
    <dgm:cxn modelId="{566F5B68-54A4-43DA-BC43-888EA9CDC1EF}" type="presParOf" srcId="{71F8174E-15B9-4CD4-9FF0-72A32116C919}" destId="{21566B4F-AB48-43AF-B48D-7DAE44D199D1}" srcOrd="0" destOrd="0" presId="urn:microsoft.com/office/officeart/2005/8/layout/process5"/>
    <dgm:cxn modelId="{CEB9DEB0-5E75-4A19-84F0-B97EEF28A74B}" type="presParOf" srcId="{757F836C-229F-4EFD-95AD-E59EDE258EDB}" destId="{8C079AAD-4EF7-40F5-BCC7-3858717B9461}" srcOrd="2" destOrd="0" presId="urn:microsoft.com/office/officeart/2005/8/layout/process5"/>
    <dgm:cxn modelId="{D2D78BF1-C12F-4550-A87C-52B88665A85E}" type="presParOf" srcId="{757F836C-229F-4EFD-95AD-E59EDE258EDB}" destId="{2748DF01-A7A9-4F73-8B61-ABB4E3CE8A32}" srcOrd="3" destOrd="0" presId="urn:microsoft.com/office/officeart/2005/8/layout/process5"/>
    <dgm:cxn modelId="{F613DF7A-46A5-42CD-AAE3-83F7927A60E9}" type="presParOf" srcId="{2748DF01-A7A9-4F73-8B61-ABB4E3CE8A32}" destId="{4AEEB865-508E-4501-B6FE-433BEA7B0418}" srcOrd="0" destOrd="0" presId="urn:microsoft.com/office/officeart/2005/8/layout/process5"/>
    <dgm:cxn modelId="{1E121D8D-E1A7-4DF1-808C-0F368E995638}" type="presParOf" srcId="{757F836C-229F-4EFD-95AD-E59EDE258EDB}" destId="{DD8A65F7-1436-48AB-8D3E-3093E8640D18}" srcOrd="4" destOrd="0" presId="urn:microsoft.com/office/officeart/2005/8/layout/process5"/>
    <dgm:cxn modelId="{67E16F10-D3E7-4159-BA99-9915E5DF518C}" type="presParOf" srcId="{757F836C-229F-4EFD-95AD-E59EDE258EDB}" destId="{B383CD89-E635-4BE9-BD49-5FEA96B865A2}" srcOrd="5" destOrd="0" presId="urn:microsoft.com/office/officeart/2005/8/layout/process5"/>
    <dgm:cxn modelId="{B04DF564-4F28-4506-B75A-785AE1747D87}" type="presParOf" srcId="{B383CD89-E635-4BE9-BD49-5FEA96B865A2}" destId="{6D7C456B-EDF5-4070-932E-EC1679326DEC}" srcOrd="0" destOrd="0" presId="urn:microsoft.com/office/officeart/2005/8/layout/process5"/>
    <dgm:cxn modelId="{E72B04DB-FEF5-4081-960A-F3392CA41F68}" type="presParOf" srcId="{757F836C-229F-4EFD-95AD-E59EDE258EDB}" destId="{329CE6BE-F3DB-4CFD-8742-D7B07F50F3B7}" srcOrd="6" destOrd="0" presId="urn:microsoft.com/office/officeart/2005/8/layout/process5"/>
    <dgm:cxn modelId="{843659C8-37B7-46F5-BA73-162DC9CEB345}" type="presParOf" srcId="{757F836C-229F-4EFD-95AD-E59EDE258EDB}" destId="{3B1A0D15-9AC7-4852-A695-A8A13F7A83D8}" srcOrd="7" destOrd="0" presId="urn:microsoft.com/office/officeart/2005/8/layout/process5"/>
    <dgm:cxn modelId="{2248E6D1-F4F5-4F0D-A175-C6581FA8A6F6}" type="presParOf" srcId="{3B1A0D15-9AC7-4852-A695-A8A13F7A83D8}" destId="{699C9837-464B-46E5-823F-15A762C07750}" srcOrd="0" destOrd="0" presId="urn:microsoft.com/office/officeart/2005/8/layout/process5"/>
    <dgm:cxn modelId="{1A9E9973-5E15-4D71-9F34-033DAF76B03E}" type="presParOf" srcId="{757F836C-229F-4EFD-95AD-E59EDE258EDB}" destId="{384E7E0E-30FC-4752-8E09-18980C2F0C9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96A607-00A9-4873-B0E6-357578AA563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706201-65E9-475C-BB90-6ACA0BE7ABA9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dirty="0"/>
            <a:t>Capacitaciones</a:t>
          </a:r>
        </a:p>
      </dgm:t>
    </dgm:pt>
    <dgm:pt modelId="{C901F889-C6F8-45A0-ABFD-778EAFC31E5D}" type="parTrans" cxnId="{67A2A5CF-AAAD-4362-BDE4-C1D6D7F6B681}">
      <dgm:prSet/>
      <dgm:spPr/>
      <dgm:t>
        <a:bodyPr/>
        <a:lstStyle/>
        <a:p>
          <a:endParaRPr lang="es-ES" sz="2000"/>
        </a:p>
      </dgm:t>
    </dgm:pt>
    <dgm:pt modelId="{650B2252-99F7-45DF-88C3-6C45F7430013}" type="sibTrans" cxnId="{67A2A5CF-AAAD-4362-BDE4-C1D6D7F6B681}">
      <dgm:prSet/>
      <dgm:spPr/>
      <dgm:t>
        <a:bodyPr/>
        <a:lstStyle/>
        <a:p>
          <a:endParaRPr lang="es-ES" sz="2000"/>
        </a:p>
      </dgm:t>
    </dgm:pt>
    <dgm:pt modelId="{B1F2FC30-86A8-41B9-B681-C626EDAB41F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2000" dirty="0"/>
            <a:t>Gerente</a:t>
          </a:r>
        </a:p>
      </dgm:t>
    </dgm:pt>
    <dgm:pt modelId="{0C53D0B3-9ED7-4FA2-840A-38B5DAF2F07F}" type="parTrans" cxnId="{7316612F-5A0C-4F94-8552-54BBC2387138}">
      <dgm:prSet/>
      <dgm:spPr/>
      <dgm:t>
        <a:bodyPr/>
        <a:lstStyle/>
        <a:p>
          <a:endParaRPr lang="es-ES" sz="2000"/>
        </a:p>
      </dgm:t>
    </dgm:pt>
    <dgm:pt modelId="{CBF77FBB-1F6C-4F99-8A3C-17DDFDADE0A4}" type="sibTrans" cxnId="{7316612F-5A0C-4F94-8552-54BBC2387138}">
      <dgm:prSet/>
      <dgm:spPr/>
      <dgm:t>
        <a:bodyPr/>
        <a:lstStyle/>
        <a:p>
          <a:endParaRPr lang="es-ES" sz="2000"/>
        </a:p>
      </dgm:t>
    </dgm:pt>
    <dgm:pt modelId="{F6DD021D-14B3-40B9-9314-072C50BE42C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2000" dirty="0"/>
            <a:t>Secretario(a)</a:t>
          </a:r>
        </a:p>
      </dgm:t>
    </dgm:pt>
    <dgm:pt modelId="{D8701E71-97AB-4B37-85FC-934965D2C1F2}" type="parTrans" cxnId="{4F6D0D84-09AC-4D5C-9CCF-B2202FF54C47}">
      <dgm:prSet/>
      <dgm:spPr/>
      <dgm:t>
        <a:bodyPr/>
        <a:lstStyle/>
        <a:p>
          <a:endParaRPr lang="es-ES" sz="2000"/>
        </a:p>
      </dgm:t>
    </dgm:pt>
    <dgm:pt modelId="{7AB8C00F-7B0B-4FFB-BEA4-6A8135B8DED5}" type="sibTrans" cxnId="{4F6D0D84-09AC-4D5C-9CCF-B2202FF54C47}">
      <dgm:prSet/>
      <dgm:spPr/>
      <dgm:t>
        <a:bodyPr/>
        <a:lstStyle/>
        <a:p>
          <a:endParaRPr lang="es-ES" sz="2000"/>
        </a:p>
      </dgm:t>
    </dgm:pt>
    <dgm:pt modelId="{83CE1C1F-5497-440D-81E5-ABF7B4C6EC45}">
      <dgm:prSet phldrT="[Texto]" custT="1"/>
      <dgm:spPr/>
      <dgm:t>
        <a:bodyPr/>
        <a:lstStyle/>
        <a:p>
          <a:r>
            <a:rPr lang="es-ES" sz="2400" dirty="0"/>
            <a:t>Aporte Semilla</a:t>
          </a:r>
        </a:p>
      </dgm:t>
    </dgm:pt>
    <dgm:pt modelId="{5DD774BA-A9A8-4E5B-B19D-CF46D0A7946A}" type="parTrans" cxnId="{CBADDE44-68CF-49B6-B905-3C381F61CAE5}">
      <dgm:prSet/>
      <dgm:spPr/>
      <dgm:t>
        <a:bodyPr/>
        <a:lstStyle/>
        <a:p>
          <a:endParaRPr lang="es-ES" sz="2000"/>
        </a:p>
      </dgm:t>
    </dgm:pt>
    <dgm:pt modelId="{1024C89D-2C90-4816-B581-6B5213DF61D2}" type="sibTrans" cxnId="{CBADDE44-68CF-49B6-B905-3C381F61CAE5}">
      <dgm:prSet/>
      <dgm:spPr/>
      <dgm:t>
        <a:bodyPr/>
        <a:lstStyle/>
        <a:p>
          <a:endParaRPr lang="es-ES" sz="2000"/>
        </a:p>
      </dgm:t>
    </dgm:pt>
    <dgm:pt modelId="{C1D3848D-8643-4758-B108-C7EC4C35508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2000" dirty="0"/>
            <a:t>500 USD</a:t>
          </a:r>
        </a:p>
      </dgm:t>
    </dgm:pt>
    <dgm:pt modelId="{3FFA773F-D913-4E6F-8119-1ACC02FE77FB}" type="parTrans" cxnId="{19CFC99B-0C26-4C81-B0B9-268A3475CC80}">
      <dgm:prSet/>
      <dgm:spPr/>
      <dgm:t>
        <a:bodyPr/>
        <a:lstStyle/>
        <a:p>
          <a:endParaRPr lang="es-ES" sz="2000"/>
        </a:p>
      </dgm:t>
    </dgm:pt>
    <dgm:pt modelId="{69E3F9AB-3478-4C5F-839A-D0A96543D3B6}" type="sibTrans" cxnId="{19CFC99B-0C26-4C81-B0B9-268A3475CC80}">
      <dgm:prSet/>
      <dgm:spPr/>
      <dgm:t>
        <a:bodyPr/>
        <a:lstStyle/>
        <a:p>
          <a:endParaRPr lang="es-ES" sz="2000"/>
        </a:p>
      </dgm:t>
    </dgm:pt>
    <dgm:pt modelId="{5E77E0F1-8135-4A81-8D2C-57307FEF387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2000" dirty="0"/>
            <a:t>Tesorero(a)</a:t>
          </a:r>
        </a:p>
      </dgm:t>
    </dgm:pt>
    <dgm:pt modelId="{17B42C80-D79A-4424-8DF4-BAE5927137E7}" type="parTrans" cxnId="{48954ED3-C7F9-44B2-AF45-4891DEA70FC5}">
      <dgm:prSet/>
      <dgm:spPr/>
      <dgm:t>
        <a:bodyPr/>
        <a:lstStyle/>
        <a:p>
          <a:endParaRPr lang="es-ES" sz="2000"/>
        </a:p>
      </dgm:t>
    </dgm:pt>
    <dgm:pt modelId="{8E87F4A7-5D2B-4472-B81B-7376850B55F9}" type="sibTrans" cxnId="{48954ED3-C7F9-44B2-AF45-4891DEA70FC5}">
      <dgm:prSet/>
      <dgm:spPr/>
      <dgm:t>
        <a:bodyPr/>
        <a:lstStyle/>
        <a:p>
          <a:endParaRPr lang="es-ES" sz="2000"/>
        </a:p>
      </dgm:t>
    </dgm:pt>
    <dgm:pt modelId="{8765FC33-90C5-4BB6-A295-D080B4A4FC8C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2400" dirty="0"/>
            <a:t>Implementos</a:t>
          </a:r>
        </a:p>
      </dgm:t>
    </dgm:pt>
    <dgm:pt modelId="{4D3FB99E-DE23-4C8F-B501-C8FF6474B0FF}" type="parTrans" cxnId="{7CA7732C-FD0C-4CBB-B301-87FC1D806349}">
      <dgm:prSet/>
      <dgm:spPr/>
      <dgm:t>
        <a:bodyPr/>
        <a:lstStyle/>
        <a:p>
          <a:endParaRPr lang="es-ES" sz="2000"/>
        </a:p>
      </dgm:t>
    </dgm:pt>
    <dgm:pt modelId="{94019D66-144A-4BBD-AC63-204410104827}" type="sibTrans" cxnId="{7CA7732C-FD0C-4CBB-B301-87FC1D806349}">
      <dgm:prSet/>
      <dgm:spPr/>
      <dgm:t>
        <a:bodyPr/>
        <a:lstStyle/>
        <a:p>
          <a:endParaRPr lang="es-ES" sz="2000"/>
        </a:p>
      </dgm:t>
    </dgm:pt>
    <dgm:pt modelId="{5A1A63D0-32CF-4D9B-A49B-0057E27D8418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000" dirty="0"/>
            <a:t>Mobiliarios</a:t>
          </a:r>
        </a:p>
      </dgm:t>
    </dgm:pt>
    <dgm:pt modelId="{69283C9D-3CC8-47C4-93B2-A596A87BD596}" type="parTrans" cxnId="{23106C8B-F29B-4EF1-8444-92F4678D37FF}">
      <dgm:prSet/>
      <dgm:spPr/>
      <dgm:t>
        <a:bodyPr/>
        <a:lstStyle/>
        <a:p>
          <a:endParaRPr lang="es-ES" sz="2000"/>
        </a:p>
      </dgm:t>
    </dgm:pt>
    <dgm:pt modelId="{AE2616BD-D6EB-4AD9-A905-985716C0D767}" type="sibTrans" cxnId="{23106C8B-F29B-4EF1-8444-92F4678D37FF}">
      <dgm:prSet/>
      <dgm:spPr/>
      <dgm:t>
        <a:bodyPr/>
        <a:lstStyle/>
        <a:p>
          <a:endParaRPr lang="es-ES" sz="2000"/>
        </a:p>
      </dgm:t>
    </dgm:pt>
    <dgm:pt modelId="{078A9F3C-E798-4544-B04B-990E9496DB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000" dirty="0"/>
            <a:t>Tecnológicos</a:t>
          </a:r>
        </a:p>
      </dgm:t>
    </dgm:pt>
    <dgm:pt modelId="{A115C761-3674-42DB-B305-B82F8961C695}" type="parTrans" cxnId="{33DCC9E8-7427-40BE-BD48-AE3F1B3EF20B}">
      <dgm:prSet/>
      <dgm:spPr/>
      <dgm:t>
        <a:bodyPr/>
        <a:lstStyle/>
        <a:p>
          <a:endParaRPr lang="es-ES" sz="2000"/>
        </a:p>
      </dgm:t>
    </dgm:pt>
    <dgm:pt modelId="{9BEDEDC3-4201-4645-AB86-FA9FC8A0843F}" type="sibTrans" cxnId="{33DCC9E8-7427-40BE-BD48-AE3F1B3EF20B}">
      <dgm:prSet/>
      <dgm:spPr/>
      <dgm:t>
        <a:bodyPr/>
        <a:lstStyle/>
        <a:p>
          <a:endParaRPr lang="es-ES" sz="2000"/>
        </a:p>
      </dgm:t>
    </dgm:pt>
    <dgm:pt modelId="{9EED1793-4E36-4770-9EE3-ECACED14F2B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000" dirty="0"/>
            <a:t>Suministros</a:t>
          </a:r>
        </a:p>
      </dgm:t>
    </dgm:pt>
    <dgm:pt modelId="{267D9369-10D9-4CAE-A65D-DAB8C32B338E}" type="parTrans" cxnId="{46A74447-7289-4787-BAFD-641CB92A912F}">
      <dgm:prSet/>
      <dgm:spPr/>
      <dgm:t>
        <a:bodyPr/>
        <a:lstStyle/>
        <a:p>
          <a:endParaRPr lang="es-ES" sz="2000"/>
        </a:p>
      </dgm:t>
    </dgm:pt>
    <dgm:pt modelId="{5EDC95CA-7307-467B-8C19-C71406800C05}" type="sibTrans" cxnId="{46A74447-7289-4787-BAFD-641CB92A912F}">
      <dgm:prSet/>
      <dgm:spPr/>
      <dgm:t>
        <a:bodyPr/>
        <a:lstStyle/>
        <a:p>
          <a:endParaRPr lang="es-ES" sz="2000"/>
        </a:p>
      </dgm:t>
    </dgm:pt>
    <dgm:pt modelId="{86F1E51E-E3BE-42AB-ADD2-8BEF93AD889C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2400" dirty="0"/>
            <a:t>Control Contable</a:t>
          </a:r>
        </a:p>
      </dgm:t>
    </dgm:pt>
    <dgm:pt modelId="{5CBE3E35-1E5A-4A9B-9277-1959FF8678B8}" type="parTrans" cxnId="{CC7E098F-DD4A-407C-A982-7BA5EB003275}">
      <dgm:prSet/>
      <dgm:spPr/>
      <dgm:t>
        <a:bodyPr/>
        <a:lstStyle/>
        <a:p>
          <a:endParaRPr lang="es-ES" sz="2000"/>
        </a:p>
      </dgm:t>
    </dgm:pt>
    <dgm:pt modelId="{3E4BD5A3-64B5-4954-875C-8D639747E343}" type="sibTrans" cxnId="{CC7E098F-DD4A-407C-A982-7BA5EB003275}">
      <dgm:prSet/>
      <dgm:spPr/>
      <dgm:t>
        <a:bodyPr/>
        <a:lstStyle/>
        <a:p>
          <a:endParaRPr lang="es-ES" sz="2000"/>
        </a:p>
      </dgm:t>
    </dgm:pt>
    <dgm:pt modelId="{3FFE8DB3-FE18-4E12-A03F-D4AB43F16598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000" dirty="0"/>
            <a:t>Por período de tiempo</a:t>
          </a:r>
        </a:p>
      </dgm:t>
    </dgm:pt>
    <dgm:pt modelId="{47A20DD6-1A84-44D8-ABDD-FE9FB628BB9D}" type="parTrans" cxnId="{67250D11-D40A-4F87-8819-2CC25E887D06}">
      <dgm:prSet/>
      <dgm:spPr/>
      <dgm:t>
        <a:bodyPr/>
        <a:lstStyle/>
        <a:p>
          <a:endParaRPr lang="es-ES" sz="2000"/>
        </a:p>
      </dgm:t>
    </dgm:pt>
    <dgm:pt modelId="{041F65EF-687F-40F7-863F-0C0430FDB42A}" type="sibTrans" cxnId="{67250D11-D40A-4F87-8819-2CC25E887D06}">
      <dgm:prSet/>
      <dgm:spPr/>
      <dgm:t>
        <a:bodyPr/>
        <a:lstStyle/>
        <a:p>
          <a:endParaRPr lang="es-ES" sz="2000"/>
        </a:p>
      </dgm:t>
    </dgm:pt>
    <dgm:pt modelId="{2A708185-32F7-40EB-A55A-224AFA290AC8}" type="pres">
      <dgm:prSet presAssocID="{EF96A607-00A9-4873-B0E6-357578AA56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967FD9-C567-4514-9490-2A9DEA444EF1}" type="pres">
      <dgm:prSet presAssocID="{B4706201-65E9-475C-BB90-6ACA0BE7ABA9}" presName="vertFlow" presStyleCnt="0"/>
      <dgm:spPr/>
    </dgm:pt>
    <dgm:pt modelId="{A2B974B0-4FD6-44F0-B7C1-BDB0CDCD5376}" type="pres">
      <dgm:prSet presAssocID="{B4706201-65E9-475C-BB90-6ACA0BE7ABA9}" presName="header" presStyleLbl="node1" presStyleIdx="0" presStyleCnt="4" custScaleY="131466"/>
      <dgm:spPr/>
      <dgm:t>
        <a:bodyPr/>
        <a:lstStyle/>
        <a:p>
          <a:endParaRPr lang="es-EC"/>
        </a:p>
      </dgm:t>
    </dgm:pt>
    <dgm:pt modelId="{7C1502BC-E6DB-44D2-84BE-57BEE5A3F7B2}" type="pres">
      <dgm:prSet presAssocID="{0C53D0B3-9ED7-4FA2-840A-38B5DAF2F07F}" presName="parTrans" presStyleLbl="sibTrans2D1" presStyleIdx="0" presStyleCnt="8"/>
      <dgm:spPr/>
      <dgm:t>
        <a:bodyPr/>
        <a:lstStyle/>
        <a:p>
          <a:endParaRPr lang="es-EC"/>
        </a:p>
      </dgm:t>
    </dgm:pt>
    <dgm:pt modelId="{1D7943BA-5B2D-49B6-A4F7-C26834700B23}" type="pres">
      <dgm:prSet presAssocID="{B1F2FC30-86A8-41B9-B681-C626EDAB41F8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3F7B75-CB5F-4BEA-A3CD-59BF945ED69C}" type="pres">
      <dgm:prSet presAssocID="{CBF77FBB-1F6C-4F99-8A3C-17DDFDADE0A4}" presName="sibTrans" presStyleLbl="sibTrans2D1" presStyleIdx="1" presStyleCnt="8"/>
      <dgm:spPr/>
      <dgm:t>
        <a:bodyPr/>
        <a:lstStyle/>
        <a:p>
          <a:endParaRPr lang="es-EC"/>
        </a:p>
      </dgm:t>
    </dgm:pt>
    <dgm:pt modelId="{E3E5384D-E528-48B5-8335-573433D7FE18}" type="pres">
      <dgm:prSet presAssocID="{F6DD021D-14B3-40B9-9314-072C50BE42C6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8A1979-2818-4613-93A6-88879200C283}" type="pres">
      <dgm:prSet presAssocID="{7AB8C00F-7B0B-4FFB-BEA4-6A8135B8DED5}" presName="sibTrans" presStyleLbl="sibTrans2D1" presStyleIdx="2" presStyleCnt="8"/>
      <dgm:spPr/>
      <dgm:t>
        <a:bodyPr/>
        <a:lstStyle/>
        <a:p>
          <a:endParaRPr lang="es-EC"/>
        </a:p>
      </dgm:t>
    </dgm:pt>
    <dgm:pt modelId="{384EFDAD-DE13-4B27-B560-F96FC27F4C2B}" type="pres">
      <dgm:prSet presAssocID="{5E77E0F1-8135-4A81-8D2C-57307FEF3870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925FDD-A959-4026-8B9C-E32FE0393DE2}" type="pres">
      <dgm:prSet presAssocID="{B4706201-65E9-475C-BB90-6ACA0BE7ABA9}" presName="hSp" presStyleCnt="0"/>
      <dgm:spPr/>
    </dgm:pt>
    <dgm:pt modelId="{8E685381-06DD-45D1-90F1-808C54BAC96D}" type="pres">
      <dgm:prSet presAssocID="{83CE1C1F-5497-440D-81E5-ABF7B4C6EC45}" presName="vertFlow" presStyleCnt="0"/>
      <dgm:spPr/>
    </dgm:pt>
    <dgm:pt modelId="{B72E54BB-217B-40D1-A007-58052316376B}" type="pres">
      <dgm:prSet presAssocID="{83CE1C1F-5497-440D-81E5-ABF7B4C6EC45}" presName="header" presStyleLbl="node1" presStyleIdx="1" presStyleCnt="4" custScaleY="132156"/>
      <dgm:spPr/>
      <dgm:t>
        <a:bodyPr/>
        <a:lstStyle/>
        <a:p>
          <a:endParaRPr lang="es-EC"/>
        </a:p>
      </dgm:t>
    </dgm:pt>
    <dgm:pt modelId="{06DC4700-E935-4734-8927-4908CEE7A456}" type="pres">
      <dgm:prSet presAssocID="{3FFA773F-D913-4E6F-8119-1ACC02FE77FB}" presName="parTrans" presStyleLbl="sibTrans2D1" presStyleIdx="3" presStyleCnt="8"/>
      <dgm:spPr/>
      <dgm:t>
        <a:bodyPr/>
        <a:lstStyle/>
        <a:p>
          <a:endParaRPr lang="es-EC"/>
        </a:p>
      </dgm:t>
    </dgm:pt>
    <dgm:pt modelId="{C33080FF-9742-4876-97ED-A2C6D365A183}" type="pres">
      <dgm:prSet presAssocID="{C1D3848D-8643-4758-B108-C7EC4C355089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A60DB5-6FD6-4932-968B-BCC6FADD7124}" type="pres">
      <dgm:prSet presAssocID="{83CE1C1F-5497-440D-81E5-ABF7B4C6EC45}" presName="hSp" presStyleCnt="0"/>
      <dgm:spPr/>
    </dgm:pt>
    <dgm:pt modelId="{BC673D9A-7A52-4694-812C-51E45A9975B6}" type="pres">
      <dgm:prSet presAssocID="{8765FC33-90C5-4BB6-A295-D080B4A4FC8C}" presName="vertFlow" presStyleCnt="0"/>
      <dgm:spPr/>
    </dgm:pt>
    <dgm:pt modelId="{0D221694-3C7E-4A2F-8355-50B53B927AAA}" type="pres">
      <dgm:prSet presAssocID="{8765FC33-90C5-4BB6-A295-D080B4A4FC8C}" presName="header" presStyleLbl="node1" presStyleIdx="2" presStyleCnt="4" custScaleY="137897"/>
      <dgm:spPr/>
      <dgm:t>
        <a:bodyPr/>
        <a:lstStyle/>
        <a:p>
          <a:endParaRPr lang="es-EC"/>
        </a:p>
      </dgm:t>
    </dgm:pt>
    <dgm:pt modelId="{948D181C-FB0B-498A-BAF4-6AF9227DF881}" type="pres">
      <dgm:prSet presAssocID="{69283C9D-3CC8-47C4-93B2-A596A87BD596}" presName="parTrans" presStyleLbl="sibTrans2D1" presStyleIdx="4" presStyleCnt="8"/>
      <dgm:spPr/>
      <dgm:t>
        <a:bodyPr/>
        <a:lstStyle/>
        <a:p>
          <a:endParaRPr lang="es-EC"/>
        </a:p>
      </dgm:t>
    </dgm:pt>
    <dgm:pt modelId="{C97F5BB0-362C-4FA0-BF51-B2DF2069F9F4}" type="pres">
      <dgm:prSet presAssocID="{5A1A63D0-32CF-4D9B-A49B-0057E27D8418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EEA2FD-EF49-4D57-A62F-72B73ECFA17B}" type="pres">
      <dgm:prSet presAssocID="{AE2616BD-D6EB-4AD9-A905-985716C0D767}" presName="sibTrans" presStyleLbl="sibTrans2D1" presStyleIdx="5" presStyleCnt="8"/>
      <dgm:spPr/>
      <dgm:t>
        <a:bodyPr/>
        <a:lstStyle/>
        <a:p>
          <a:endParaRPr lang="es-EC"/>
        </a:p>
      </dgm:t>
    </dgm:pt>
    <dgm:pt modelId="{0BC5921A-320B-453A-A85D-36E4D2069601}" type="pres">
      <dgm:prSet presAssocID="{078A9F3C-E798-4544-B04B-990E9496DBE2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C00EB3-01D4-49B4-902B-6555F548F23E}" type="pres">
      <dgm:prSet presAssocID="{9BEDEDC3-4201-4645-AB86-FA9FC8A0843F}" presName="sibTrans" presStyleLbl="sibTrans2D1" presStyleIdx="6" presStyleCnt="8"/>
      <dgm:spPr/>
      <dgm:t>
        <a:bodyPr/>
        <a:lstStyle/>
        <a:p>
          <a:endParaRPr lang="es-EC"/>
        </a:p>
      </dgm:t>
    </dgm:pt>
    <dgm:pt modelId="{BEB0DBAD-E392-4B2F-8B1B-A0F7E5FA661D}" type="pres">
      <dgm:prSet presAssocID="{9EED1793-4E36-4770-9EE3-ECACED14F2B2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50B6E1-F069-46B0-AA06-25EDFF49D3CE}" type="pres">
      <dgm:prSet presAssocID="{8765FC33-90C5-4BB6-A295-D080B4A4FC8C}" presName="hSp" presStyleCnt="0"/>
      <dgm:spPr/>
    </dgm:pt>
    <dgm:pt modelId="{F69B0376-A980-47E5-9FE9-D1040EFA88B3}" type="pres">
      <dgm:prSet presAssocID="{86F1E51E-E3BE-42AB-ADD2-8BEF93AD889C}" presName="vertFlow" presStyleCnt="0"/>
      <dgm:spPr/>
    </dgm:pt>
    <dgm:pt modelId="{D4768577-B47A-4A4F-8051-00FD31A1B48B}" type="pres">
      <dgm:prSet presAssocID="{86F1E51E-E3BE-42AB-ADD2-8BEF93AD889C}" presName="header" presStyleLbl="node1" presStyleIdx="3" presStyleCnt="4" custScaleY="137897"/>
      <dgm:spPr/>
      <dgm:t>
        <a:bodyPr/>
        <a:lstStyle/>
        <a:p>
          <a:endParaRPr lang="es-EC"/>
        </a:p>
      </dgm:t>
    </dgm:pt>
    <dgm:pt modelId="{5DB2566F-3060-4815-9DE6-EE065854A0A1}" type="pres">
      <dgm:prSet presAssocID="{47A20DD6-1A84-44D8-ABDD-FE9FB628BB9D}" presName="parTrans" presStyleLbl="sibTrans2D1" presStyleIdx="7" presStyleCnt="8"/>
      <dgm:spPr/>
      <dgm:t>
        <a:bodyPr/>
        <a:lstStyle/>
        <a:p>
          <a:endParaRPr lang="es-EC"/>
        </a:p>
      </dgm:t>
    </dgm:pt>
    <dgm:pt modelId="{F7932333-2D1F-460E-ABC6-0A8D56093AD2}" type="pres">
      <dgm:prSet presAssocID="{3FFE8DB3-FE18-4E12-A03F-D4AB43F16598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FD56E6-3EA8-47FD-A2FF-0FC1A4782DFC}" type="presOf" srcId="{CBF77FBB-1F6C-4F99-8A3C-17DDFDADE0A4}" destId="{D23F7B75-CB5F-4BEA-A3CD-59BF945ED69C}" srcOrd="0" destOrd="0" presId="urn:microsoft.com/office/officeart/2005/8/layout/lProcess1"/>
    <dgm:cxn modelId="{B0A6425D-3309-4BCB-9F51-4C943384BDE1}" type="presOf" srcId="{078A9F3C-E798-4544-B04B-990E9496DBE2}" destId="{0BC5921A-320B-453A-A85D-36E4D2069601}" srcOrd="0" destOrd="0" presId="urn:microsoft.com/office/officeart/2005/8/layout/lProcess1"/>
    <dgm:cxn modelId="{19CFC99B-0C26-4C81-B0B9-268A3475CC80}" srcId="{83CE1C1F-5497-440D-81E5-ABF7B4C6EC45}" destId="{C1D3848D-8643-4758-B108-C7EC4C355089}" srcOrd="0" destOrd="0" parTransId="{3FFA773F-D913-4E6F-8119-1ACC02FE77FB}" sibTransId="{69E3F9AB-3478-4C5F-839A-D0A96543D3B6}"/>
    <dgm:cxn modelId="{113D4394-F256-416E-9D3C-BF1FD87AE870}" type="presOf" srcId="{5A1A63D0-32CF-4D9B-A49B-0057E27D8418}" destId="{C97F5BB0-362C-4FA0-BF51-B2DF2069F9F4}" srcOrd="0" destOrd="0" presId="urn:microsoft.com/office/officeart/2005/8/layout/lProcess1"/>
    <dgm:cxn modelId="{8AC06D5D-97B2-4347-9335-C5BC845BC233}" type="presOf" srcId="{3FFA773F-D913-4E6F-8119-1ACC02FE77FB}" destId="{06DC4700-E935-4734-8927-4908CEE7A456}" srcOrd="0" destOrd="0" presId="urn:microsoft.com/office/officeart/2005/8/layout/lProcess1"/>
    <dgm:cxn modelId="{7316612F-5A0C-4F94-8552-54BBC2387138}" srcId="{B4706201-65E9-475C-BB90-6ACA0BE7ABA9}" destId="{B1F2FC30-86A8-41B9-B681-C626EDAB41F8}" srcOrd="0" destOrd="0" parTransId="{0C53D0B3-9ED7-4FA2-840A-38B5DAF2F07F}" sibTransId="{CBF77FBB-1F6C-4F99-8A3C-17DDFDADE0A4}"/>
    <dgm:cxn modelId="{F60072EB-74CC-4038-B503-3DE2CEA0618C}" type="presOf" srcId="{AE2616BD-D6EB-4AD9-A905-985716C0D767}" destId="{E9EEA2FD-EF49-4D57-A62F-72B73ECFA17B}" srcOrd="0" destOrd="0" presId="urn:microsoft.com/office/officeart/2005/8/layout/lProcess1"/>
    <dgm:cxn modelId="{48954ED3-C7F9-44B2-AF45-4891DEA70FC5}" srcId="{B4706201-65E9-475C-BB90-6ACA0BE7ABA9}" destId="{5E77E0F1-8135-4A81-8D2C-57307FEF3870}" srcOrd="2" destOrd="0" parTransId="{17B42C80-D79A-4424-8DF4-BAE5927137E7}" sibTransId="{8E87F4A7-5D2B-4472-B81B-7376850B55F9}"/>
    <dgm:cxn modelId="{46A74447-7289-4787-BAFD-641CB92A912F}" srcId="{8765FC33-90C5-4BB6-A295-D080B4A4FC8C}" destId="{9EED1793-4E36-4770-9EE3-ECACED14F2B2}" srcOrd="2" destOrd="0" parTransId="{267D9369-10D9-4CAE-A65D-DAB8C32B338E}" sibTransId="{5EDC95CA-7307-467B-8C19-C71406800C05}"/>
    <dgm:cxn modelId="{CC7E098F-DD4A-407C-A982-7BA5EB003275}" srcId="{EF96A607-00A9-4873-B0E6-357578AA5637}" destId="{86F1E51E-E3BE-42AB-ADD2-8BEF93AD889C}" srcOrd="3" destOrd="0" parTransId="{5CBE3E35-1E5A-4A9B-9277-1959FF8678B8}" sibTransId="{3E4BD5A3-64B5-4954-875C-8D639747E343}"/>
    <dgm:cxn modelId="{80F3C986-EA80-45C7-9CAE-09427F1AECB0}" type="presOf" srcId="{9BEDEDC3-4201-4645-AB86-FA9FC8A0843F}" destId="{FEC00EB3-01D4-49B4-902B-6555F548F23E}" srcOrd="0" destOrd="0" presId="urn:microsoft.com/office/officeart/2005/8/layout/lProcess1"/>
    <dgm:cxn modelId="{65D4E7DD-DC42-4649-858D-2D3987AB48B8}" type="presOf" srcId="{0C53D0B3-9ED7-4FA2-840A-38B5DAF2F07F}" destId="{7C1502BC-E6DB-44D2-84BE-57BEE5A3F7B2}" srcOrd="0" destOrd="0" presId="urn:microsoft.com/office/officeart/2005/8/layout/lProcess1"/>
    <dgm:cxn modelId="{6D8C8E28-CECD-4570-9DC2-0E6FD5BFF611}" type="presOf" srcId="{9EED1793-4E36-4770-9EE3-ECACED14F2B2}" destId="{BEB0DBAD-E392-4B2F-8B1B-A0F7E5FA661D}" srcOrd="0" destOrd="0" presId="urn:microsoft.com/office/officeart/2005/8/layout/lProcess1"/>
    <dgm:cxn modelId="{240EEC2A-6C01-450D-8B0B-A2E8DFE927D7}" type="presOf" srcId="{3FFE8DB3-FE18-4E12-A03F-D4AB43F16598}" destId="{F7932333-2D1F-460E-ABC6-0A8D56093AD2}" srcOrd="0" destOrd="0" presId="urn:microsoft.com/office/officeart/2005/8/layout/lProcess1"/>
    <dgm:cxn modelId="{966BB2BF-C186-4E7D-9834-8414B09C4AC3}" type="presOf" srcId="{8765FC33-90C5-4BB6-A295-D080B4A4FC8C}" destId="{0D221694-3C7E-4A2F-8355-50B53B927AAA}" srcOrd="0" destOrd="0" presId="urn:microsoft.com/office/officeart/2005/8/layout/lProcess1"/>
    <dgm:cxn modelId="{CBADDE44-68CF-49B6-B905-3C381F61CAE5}" srcId="{EF96A607-00A9-4873-B0E6-357578AA5637}" destId="{83CE1C1F-5497-440D-81E5-ABF7B4C6EC45}" srcOrd="1" destOrd="0" parTransId="{5DD774BA-A9A8-4E5B-B19D-CF46D0A7946A}" sibTransId="{1024C89D-2C90-4816-B581-6B5213DF61D2}"/>
    <dgm:cxn modelId="{A9C141D3-8941-4987-85D6-4B0E5841F708}" type="presOf" srcId="{C1D3848D-8643-4758-B108-C7EC4C355089}" destId="{C33080FF-9742-4876-97ED-A2C6D365A183}" srcOrd="0" destOrd="0" presId="urn:microsoft.com/office/officeart/2005/8/layout/lProcess1"/>
    <dgm:cxn modelId="{2B32E0BE-9AFC-4252-91EC-31269F84117B}" type="presOf" srcId="{86F1E51E-E3BE-42AB-ADD2-8BEF93AD889C}" destId="{D4768577-B47A-4A4F-8051-00FD31A1B48B}" srcOrd="0" destOrd="0" presId="urn:microsoft.com/office/officeart/2005/8/layout/lProcess1"/>
    <dgm:cxn modelId="{8C1A148E-5A8D-4B86-AF2A-414323DAEE89}" type="presOf" srcId="{69283C9D-3CC8-47C4-93B2-A596A87BD596}" destId="{948D181C-FB0B-498A-BAF4-6AF9227DF881}" srcOrd="0" destOrd="0" presId="urn:microsoft.com/office/officeart/2005/8/layout/lProcess1"/>
    <dgm:cxn modelId="{9806CF80-8559-41C2-9326-F444291C0433}" type="presOf" srcId="{7AB8C00F-7B0B-4FFB-BEA4-6A8135B8DED5}" destId="{608A1979-2818-4613-93A6-88879200C283}" srcOrd="0" destOrd="0" presId="urn:microsoft.com/office/officeart/2005/8/layout/lProcess1"/>
    <dgm:cxn modelId="{DD85DE47-BB55-4452-9401-925E66DF7604}" type="presOf" srcId="{5E77E0F1-8135-4A81-8D2C-57307FEF3870}" destId="{384EFDAD-DE13-4B27-B560-F96FC27F4C2B}" srcOrd="0" destOrd="0" presId="urn:microsoft.com/office/officeart/2005/8/layout/lProcess1"/>
    <dgm:cxn modelId="{7CA7732C-FD0C-4CBB-B301-87FC1D806349}" srcId="{EF96A607-00A9-4873-B0E6-357578AA5637}" destId="{8765FC33-90C5-4BB6-A295-D080B4A4FC8C}" srcOrd="2" destOrd="0" parTransId="{4D3FB99E-DE23-4C8F-B501-C8FF6474B0FF}" sibTransId="{94019D66-144A-4BBD-AC63-204410104827}"/>
    <dgm:cxn modelId="{23106C8B-F29B-4EF1-8444-92F4678D37FF}" srcId="{8765FC33-90C5-4BB6-A295-D080B4A4FC8C}" destId="{5A1A63D0-32CF-4D9B-A49B-0057E27D8418}" srcOrd="0" destOrd="0" parTransId="{69283C9D-3CC8-47C4-93B2-A596A87BD596}" sibTransId="{AE2616BD-D6EB-4AD9-A905-985716C0D767}"/>
    <dgm:cxn modelId="{991A14F6-D061-41ED-9843-E1E32367D339}" type="presOf" srcId="{47A20DD6-1A84-44D8-ABDD-FE9FB628BB9D}" destId="{5DB2566F-3060-4815-9DE6-EE065854A0A1}" srcOrd="0" destOrd="0" presId="urn:microsoft.com/office/officeart/2005/8/layout/lProcess1"/>
    <dgm:cxn modelId="{CBC42BFB-895D-43A4-B48C-DF80513168D6}" type="presOf" srcId="{83CE1C1F-5497-440D-81E5-ABF7B4C6EC45}" destId="{B72E54BB-217B-40D1-A007-58052316376B}" srcOrd="0" destOrd="0" presId="urn:microsoft.com/office/officeart/2005/8/layout/lProcess1"/>
    <dgm:cxn modelId="{614068C8-33B1-47EF-940A-0D2D2B99E7E7}" type="presOf" srcId="{F6DD021D-14B3-40B9-9314-072C50BE42C6}" destId="{E3E5384D-E528-48B5-8335-573433D7FE18}" srcOrd="0" destOrd="0" presId="urn:microsoft.com/office/officeart/2005/8/layout/lProcess1"/>
    <dgm:cxn modelId="{67250D11-D40A-4F87-8819-2CC25E887D06}" srcId="{86F1E51E-E3BE-42AB-ADD2-8BEF93AD889C}" destId="{3FFE8DB3-FE18-4E12-A03F-D4AB43F16598}" srcOrd="0" destOrd="0" parTransId="{47A20DD6-1A84-44D8-ABDD-FE9FB628BB9D}" sibTransId="{041F65EF-687F-40F7-863F-0C0430FDB42A}"/>
    <dgm:cxn modelId="{67A2A5CF-AAAD-4362-BDE4-C1D6D7F6B681}" srcId="{EF96A607-00A9-4873-B0E6-357578AA5637}" destId="{B4706201-65E9-475C-BB90-6ACA0BE7ABA9}" srcOrd="0" destOrd="0" parTransId="{C901F889-C6F8-45A0-ABFD-778EAFC31E5D}" sibTransId="{650B2252-99F7-45DF-88C3-6C45F7430013}"/>
    <dgm:cxn modelId="{DF1BEB10-1257-461E-B544-AF3AC8B9D11C}" type="presOf" srcId="{EF96A607-00A9-4873-B0E6-357578AA5637}" destId="{2A708185-32F7-40EB-A55A-224AFA290AC8}" srcOrd="0" destOrd="0" presId="urn:microsoft.com/office/officeart/2005/8/layout/lProcess1"/>
    <dgm:cxn modelId="{4F6D0D84-09AC-4D5C-9CCF-B2202FF54C47}" srcId="{B4706201-65E9-475C-BB90-6ACA0BE7ABA9}" destId="{F6DD021D-14B3-40B9-9314-072C50BE42C6}" srcOrd="1" destOrd="0" parTransId="{D8701E71-97AB-4B37-85FC-934965D2C1F2}" sibTransId="{7AB8C00F-7B0B-4FFB-BEA4-6A8135B8DED5}"/>
    <dgm:cxn modelId="{B58C0AD9-EDA9-4F90-AE3E-73D363829471}" type="presOf" srcId="{B1F2FC30-86A8-41B9-B681-C626EDAB41F8}" destId="{1D7943BA-5B2D-49B6-A4F7-C26834700B23}" srcOrd="0" destOrd="0" presId="urn:microsoft.com/office/officeart/2005/8/layout/lProcess1"/>
    <dgm:cxn modelId="{B76E7399-3BF3-4AF9-A486-C8C121D4BEAE}" type="presOf" srcId="{B4706201-65E9-475C-BB90-6ACA0BE7ABA9}" destId="{A2B974B0-4FD6-44F0-B7C1-BDB0CDCD5376}" srcOrd="0" destOrd="0" presId="urn:microsoft.com/office/officeart/2005/8/layout/lProcess1"/>
    <dgm:cxn modelId="{33DCC9E8-7427-40BE-BD48-AE3F1B3EF20B}" srcId="{8765FC33-90C5-4BB6-A295-D080B4A4FC8C}" destId="{078A9F3C-E798-4544-B04B-990E9496DBE2}" srcOrd="1" destOrd="0" parTransId="{A115C761-3674-42DB-B305-B82F8961C695}" sibTransId="{9BEDEDC3-4201-4645-AB86-FA9FC8A0843F}"/>
    <dgm:cxn modelId="{BED7FCAD-9D45-4C82-BE97-ADC1B4E81E64}" type="presParOf" srcId="{2A708185-32F7-40EB-A55A-224AFA290AC8}" destId="{BC967FD9-C567-4514-9490-2A9DEA444EF1}" srcOrd="0" destOrd="0" presId="urn:microsoft.com/office/officeart/2005/8/layout/lProcess1"/>
    <dgm:cxn modelId="{5D7E0AB9-EEF7-455C-8F45-A826B2B7C634}" type="presParOf" srcId="{BC967FD9-C567-4514-9490-2A9DEA444EF1}" destId="{A2B974B0-4FD6-44F0-B7C1-BDB0CDCD5376}" srcOrd="0" destOrd="0" presId="urn:microsoft.com/office/officeart/2005/8/layout/lProcess1"/>
    <dgm:cxn modelId="{7DF6690A-ED8E-4415-8A66-728EDB1B98BE}" type="presParOf" srcId="{BC967FD9-C567-4514-9490-2A9DEA444EF1}" destId="{7C1502BC-E6DB-44D2-84BE-57BEE5A3F7B2}" srcOrd="1" destOrd="0" presId="urn:microsoft.com/office/officeart/2005/8/layout/lProcess1"/>
    <dgm:cxn modelId="{D80325D9-89DB-4AA7-8076-5A200F52E297}" type="presParOf" srcId="{BC967FD9-C567-4514-9490-2A9DEA444EF1}" destId="{1D7943BA-5B2D-49B6-A4F7-C26834700B23}" srcOrd="2" destOrd="0" presId="urn:microsoft.com/office/officeart/2005/8/layout/lProcess1"/>
    <dgm:cxn modelId="{39B9C161-6607-41CC-9277-021A4DD0F9CF}" type="presParOf" srcId="{BC967FD9-C567-4514-9490-2A9DEA444EF1}" destId="{D23F7B75-CB5F-4BEA-A3CD-59BF945ED69C}" srcOrd="3" destOrd="0" presId="urn:microsoft.com/office/officeart/2005/8/layout/lProcess1"/>
    <dgm:cxn modelId="{875DADB6-1FE9-45FB-89E4-FA2E3A2B6E11}" type="presParOf" srcId="{BC967FD9-C567-4514-9490-2A9DEA444EF1}" destId="{E3E5384D-E528-48B5-8335-573433D7FE18}" srcOrd="4" destOrd="0" presId="urn:microsoft.com/office/officeart/2005/8/layout/lProcess1"/>
    <dgm:cxn modelId="{91E29483-F970-4543-B44F-F35B02EB76FA}" type="presParOf" srcId="{BC967FD9-C567-4514-9490-2A9DEA444EF1}" destId="{608A1979-2818-4613-93A6-88879200C283}" srcOrd="5" destOrd="0" presId="urn:microsoft.com/office/officeart/2005/8/layout/lProcess1"/>
    <dgm:cxn modelId="{18A859D2-CA27-4BFB-B7F2-B2C700BC6270}" type="presParOf" srcId="{BC967FD9-C567-4514-9490-2A9DEA444EF1}" destId="{384EFDAD-DE13-4B27-B560-F96FC27F4C2B}" srcOrd="6" destOrd="0" presId="urn:microsoft.com/office/officeart/2005/8/layout/lProcess1"/>
    <dgm:cxn modelId="{7B36B57C-A2E3-41C1-B0DC-606EB138B4E3}" type="presParOf" srcId="{2A708185-32F7-40EB-A55A-224AFA290AC8}" destId="{A2925FDD-A959-4026-8B9C-E32FE0393DE2}" srcOrd="1" destOrd="0" presId="urn:microsoft.com/office/officeart/2005/8/layout/lProcess1"/>
    <dgm:cxn modelId="{F057CCB5-0090-48A6-9A7F-78C19C8C2EE7}" type="presParOf" srcId="{2A708185-32F7-40EB-A55A-224AFA290AC8}" destId="{8E685381-06DD-45D1-90F1-808C54BAC96D}" srcOrd="2" destOrd="0" presId="urn:microsoft.com/office/officeart/2005/8/layout/lProcess1"/>
    <dgm:cxn modelId="{DEDACA39-E9E8-474A-93AE-AC1FEE73EDD7}" type="presParOf" srcId="{8E685381-06DD-45D1-90F1-808C54BAC96D}" destId="{B72E54BB-217B-40D1-A007-58052316376B}" srcOrd="0" destOrd="0" presId="urn:microsoft.com/office/officeart/2005/8/layout/lProcess1"/>
    <dgm:cxn modelId="{6028499F-70DD-4F06-9DFE-776669708F2A}" type="presParOf" srcId="{8E685381-06DD-45D1-90F1-808C54BAC96D}" destId="{06DC4700-E935-4734-8927-4908CEE7A456}" srcOrd="1" destOrd="0" presId="urn:microsoft.com/office/officeart/2005/8/layout/lProcess1"/>
    <dgm:cxn modelId="{F5407E0C-3A09-4C7E-A53B-8405CD7F76A4}" type="presParOf" srcId="{8E685381-06DD-45D1-90F1-808C54BAC96D}" destId="{C33080FF-9742-4876-97ED-A2C6D365A183}" srcOrd="2" destOrd="0" presId="urn:microsoft.com/office/officeart/2005/8/layout/lProcess1"/>
    <dgm:cxn modelId="{FE47AECA-44DC-4015-B265-9539919074AD}" type="presParOf" srcId="{2A708185-32F7-40EB-A55A-224AFA290AC8}" destId="{A7A60DB5-6FD6-4932-968B-BCC6FADD7124}" srcOrd="3" destOrd="0" presId="urn:microsoft.com/office/officeart/2005/8/layout/lProcess1"/>
    <dgm:cxn modelId="{46558D2F-C0FF-4BA6-BFED-306968BBEAF0}" type="presParOf" srcId="{2A708185-32F7-40EB-A55A-224AFA290AC8}" destId="{BC673D9A-7A52-4694-812C-51E45A9975B6}" srcOrd="4" destOrd="0" presId="urn:microsoft.com/office/officeart/2005/8/layout/lProcess1"/>
    <dgm:cxn modelId="{B48BB859-B92E-46AA-B0E4-FBBDB95CC198}" type="presParOf" srcId="{BC673D9A-7A52-4694-812C-51E45A9975B6}" destId="{0D221694-3C7E-4A2F-8355-50B53B927AAA}" srcOrd="0" destOrd="0" presId="urn:microsoft.com/office/officeart/2005/8/layout/lProcess1"/>
    <dgm:cxn modelId="{B2D286A6-C42D-48A1-A2F4-3095C2C5A886}" type="presParOf" srcId="{BC673D9A-7A52-4694-812C-51E45A9975B6}" destId="{948D181C-FB0B-498A-BAF4-6AF9227DF881}" srcOrd="1" destOrd="0" presId="urn:microsoft.com/office/officeart/2005/8/layout/lProcess1"/>
    <dgm:cxn modelId="{2DA27E56-049E-4364-A9BB-9497485AB050}" type="presParOf" srcId="{BC673D9A-7A52-4694-812C-51E45A9975B6}" destId="{C97F5BB0-362C-4FA0-BF51-B2DF2069F9F4}" srcOrd="2" destOrd="0" presId="urn:microsoft.com/office/officeart/2005/8/layout/lProcess1"/>
    <dgm:cxn modelId="{B782F8E6-4862-4DDA-A03B-E60F067D8C77}" type="presParOf" srcId="{BC673D9A-7A52-4694-812C-51E45A9975B6}" destId="{E9EEA2FD-EF49-4D57-A62F-72B73ECFA17B}" srcOrd="3" destOrd="0" presId="urn:microsoft.com/office/officeart/2005/8/layout/lProcess1"/>
    <dgm:cxn modelId="{A4FBB46E-1457-4882-93C5-2685C7D4BDBC}" type="presParOf" srcId="{BC673D9A-7A52-4694-812C-51E45A9975B6}" destId="{0BC5921A-320B-453A-A85D-36E4D2069601}" srcOrd="4" destOrd="0" presId="urn:microsoft.com/office/officeart/2005/8/layout/lProcess1"/>
    <dgm:cxn modelId="{A5183B4A-38A2-4B22-8862-4750572D7317}" type="presParOf" srcId="{BC673D9A-7A52-4694-812C-51E45A9975B6}" destId="{FEC00EB3-01D4-49B4-902B-6555F548F23E}" srcOrd="5" destOrd="0" presId="urn:microsoft.com/office/officeart/2005/8/layout/lProcess1"/>
    <dgm:cxn modelId="{F2B966AE-0136-4426-93ED-91845D52A038}" type="presParOf" srcId="{BC673D9A-7A52-4694-812C-51E45A9975B6}" destId="{BEB0DBAD-E392-4B2F-8B1B-A0F7E5FA661D}" srcOrd="6" destOrd="0" presId="urn:microsoft.com/office/officeart/2005/8/layout/lProcess1"/>
    <dgm:cxn modelId="{9AFD58CA-5541-4FBC-9191-11CC56638134}" type="presParOf" srcId="{2A708185-32F7-40EB-A55A-224AFA290AC8}" destId="{6350B6E1-F069-46B0-AA06-25EDFF49D3CE}" srcOrd="5" destOrd="0" presId="urn:microsoft.com/office/officeart/2005/8/layout/lProcess1"/>
    <dgm:cxn modelId="{21E58DD7-2E65-4D1A-988F-12235010454A}" type="presParOf" srcId="{2A708185-32F7-40EB-A55A-224AFA290AC8}" destId="{F69B0376-A980-47E5-9FE9-D1040EFA88B3}" srcOrd="6" destOrd="0" presId="urn:microsoft.com/office/officeart/2005/8/layout/lProcess1"/>
    <dgm:cxn modelId="{2BE73EAD-1B61-4F51-B46C-C8680D6CFC23}" type="presParOf" srcId="{F69B0376-A980-47E5-9FE9-D1040EFA88B3}" destId="{D4768577-B47A-4A4F-8051-00FD31A1B48B}" srcOrd="0" destOrd="0" presId="urn:microsoft.com/office/officeart/2005/8/layout/lProcess1"/>
    <dgm:cxn modelId="{DCDC283C-9DCA-4857-8927-65D009001FC6}" type="presParOf" srcId="{F69B0376-A980-47E5-9FE9-D1040EFA88B3}" destId="{5DB2566F-3060-4815-9DE6-EE065854A0A1}" srcOrd="1" destOrd="0" presId="urn:microsoft.com/office/officeart/2005/8/layout/lProcess1"/>
    <dgm:cxn modelId="{D1065756-F701-4D9D-BA40-ABC7790388B3}" type="presParOf" srcId="{F69B0376-A980-47E5-9FE9-D1040EFA88B3}" destId="{F7932333-2D1F-460E-ABC6-0A8D56093AD2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9781EC-04A3-4361-A0E9-6AF435D2753B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818CC2-E22E-43C6-BAA7-652DE4668720}">
      <dgm:prSet phldrT="[Texto]" custT="1"/>
      <dgm:spPr/>
      <dgm:t>
        <a:bodyPr/>
        <a:lstStyle/>
        <a:p>
          <a:r>
            <a:rPr lang="es-ES" sz="2400" dirty="0"/>
            <a:t>Préstamos</a:t>
          </a:r>
        </a:p>
      </dgm:t>
    </dgm:pt>
    <dgm:pt modelId="{8E7A1D4E-D573-48AF-9A03-A0C845312E72}" type="parTrans" cxnId="{0B0C7A76-E6A6-4E41-9833-C55261E29F3A}">
      <dgm:prSet/>
      <dgm:spPr/>
      <dgm:t>
        <a:bodyPr/>
        <a:lstStyle/>
        <a:p>
          <a:endParaRPr lang="es-ES" sz="2000"/>
        </a:p>
      </dgm:t>
    </dgm:pt>
    <dgm:pt modelId="{96F43712-335A-4115-AEAA-049E28C7A6BA}" type="sibTrans" cxnId="{0B0C7A76-E6A6-4E41-9833-C55261E29F3A}">
      <dgm:prSet/>
      <dgm:spPr/>
      <dgm:t>
        <a:bodyPr/>
        <a:lstStyle/>
        <a:p>
          <a:endParaRPr lang="es-ES" sz="2000"/>
        </a:p>
      </dgm:t>
    </dgm:pt>
    <dgm:pt modelId="{3791F4E9-9EE3-4582-8EED-379ED7E90CAD}">
      <dgm:prSet phldrT="[Texto]" custT="1"/>
      <dgm:spPr/>
      <dgm:t>
        <a:bodyPr/>
        <a:lstStyle/>
        <a:p>
          <a:r>
            <a:rPr lang="es-ES" sz="2400" dirty="0"/>
            <a:t>Entre $100 y $3500</a:t>
          </a:r>
        </a:p>
      </dgm:t>
    </dgm:pt>
    <dgm:pt modelId="{532FA808-CF6D-4B79-9D9B-D5CB313B3681}" type="parTrans" cxnId="{672FF2D8-AC07-4646-9934-24CECB58E601}">
      <dgm:prSet/>
      <dgm:spPr/>
      <dgm:t>
        <a:bodyPr/>
        <a:lstStyle/>
        <a:p>
          <a:endParaRPr lang="es-ES" sz="2000"/>
        </a:p>
      </dgm:t>
    </dgm:pt>
    <dgm:pt modelId="{14FFC138-7414-417E-A0EE-D5C86AE47FCC}" type="sibTrans" cxnId="{672FF2D8-AC07-4646-9934-24CECB58E601}">
      <dgm:prSet/>
      <dgm:spPr/>
      <dgm:t>
        <a:bodyPr/>
        <a:lstStyle/>
        <a:p>
          <a:endParaRPr lang="es-ES" sz="2000"/>
        </a:p>
      </dgm:t>
    </dgm:pt>
    <dgm:pt modelId="{EAD23CA5-FB37-453E-BBCF-5CCDB954561F}">
      <dgm:prSet phldrT="[Texto]" custT="1"/>
      <dgm:spPr/>
      <dgm:t>
        <a:bodyPr/>
        <a:lstStyle/>
        <a:p>
          <a:r>
            <a:rPr lang="es-ES" sz="2400" dirty="0"/>
            <a:t>Intereses de Créditos</a:t>
          </a:r>
        </a:p>
      </dgm:t>
    </dgm:pt>
    <dgm:pt modelId="{500E4C64-831B-47EC-8DEC-45F5490ABBBF}" type="parTrans" cxnId="{A4331F98-BFA6-4760-AF78-14A7F39C5D17}">
      <dgm:prSet/>
      <dgm:spPr/>
      <dgm:t>
        <a:bodyPr/>
        <a:lstStyle/>
        <a:p>
          <a:endParaRPr lang="es-ES" sz="2000"/>
        </a:p>
      </dgm:t>
    </dgm:pt>
    <dgm:pt modelId="{EBFE5DB9-8FBE-43F5-BE12-F91A92C8C00C}" type="sibTrans" cxnId="{A4331F98-BFA6-4760-AF78-14A7F39C5D17}">
      <dgm:prSet/>
      <dgm:spPr/>
      <dgm:t>
        <a:bodyPr/>
        <a:lstStyle/>
        <a:p>
          <a:endParaRPr lang="es-ES" sz="2000"/>
        </a:p>
      </dgm:t>
    </dgm:pt>
    <dgm:pt modelId="{4D308895-0299-4D39-A2EE-5547C5206D77}">
      <dgm:prSet phldrT="[Texto]" custT="1"/>
      <dgm:spPr/>
      <dgm:t>
        <a:bodyPr/>
        <a:lstStyle/>
        <a:p>
          <a:r>
            <a:rPr lang="es-ES" sz="2400" dirty="0"/>
            <a:t>Entre 1% hasta 3%</a:t>
          </a:r>
        </a:p>
      </dgm:t>
    </dgm:pt>
    <dgm:pt modelId="{CA3E571B-CAF1-474B-8CF7-26819A76E03B}" type="parTrans" cxnId="{D5179773-5B56-49AE-BF21-3BB29D1C27DE}">
      <dgm:prSet/>
      <dgm:spPr/>
      <dgm:t>
        <a:bodyPr/>
        <a:lstStyle/>
        <a:p>
          <a:endParaRPr lang="es-ES" sz="2000"/>
        </a:p>
      </dgm:t>
    </dgm:pt>
    <dgm:pt modelId="{4D757D33-7042-4E48-A7C7-B228F63487A3}" type="sibTrans" cxnId="{D5179773-5B56-49AE-BF21-3BB29D1C27DE}">
      <dgm:prSet/>
      <dgm:spPr/>
      <dgm:t>
        <a:bodyPr/>
        <a:lstStyle/>
        <a:p>
          <a:endParaRPr lang="es-ES" sz="2000"/>
        </a:p>
      </dgm:t>
    </dgm:pt>
    <dgm:pt modelId="{8C108D68-9260-4783-A095-A78AA6C7993D}">
      <dgm:prSet phldrT="[Texto]" custT="1"/>
      <dgm:spPr/>
      <dgm:t>
        <a:bodyPr/>
        <a:lstStyle/>
        <a:p>
          <a:r>
            <a:rPr lang="es-ES" sz="2400" dirty="0"/>
            <a:t>Intereses de Inversión</a:t>
          </a:r>
        </a:p>
      </dgm:t>
    </dgm:pt>
    <dgm:pt modelId="{2025DB4F-27E0-4032-9BEF-068FDB78C606}" type="parTrans" cxnId="{E46251AC-DBAA-4F76-A21C-B687157D374A}">
      <dgm:prSet/>
      <dgm:spPr/>
      <dgm:t>
        <a:bodyPr/>
        <a:lstStyle/>
        <a:p>
          <a:endParaRPr lang="es-ES" sz="2000"/>
        </a:p>
      </dgm:t>
    </dgm:pt>
    <dgm:pt modelId="{D115974B-4C4B-48AA-A2B3-9365A1A7F4F1}" type="sibTrans" cxnId="{E46251AC-DBAA-4F76-A21C-B687157D374A}">
      <dgm:prSet/>
      <dgm:spPr/>
      <dgm:t>
        <a:bodyPr/>
        <a:lstStyle/>
        <a:p>
          <a:endParaRPr lang="es-ES" sz="2000"/>
        </a:p>
      </dgm:t>
    </dgm:pt>
    <dgm:pt modelId="{DAC45890-9A58-45E3-82DA-C1099AAB9B07}">
      <dgm:prSet phldrT="[Texto]" custT="1"/>
      <dgm:spPr/>
      <dgm:t>
        <a:bodyPr/>
        <a:lstStyle/>
        <a:p>
          <a:r>
            <a:rPr lang="es-ES" sz="2400" dirty="0"/>
            <a:t>De 0,5% a 1,5%</a:t>
          </a:r>
        </a:p>
      </dgm:t>
    </dgm:pt>
    <dgm:pt modelId="{5FE55A13-05E8-401A-A6B2-F86861858F9D}" type="parTrans" cxnId="{43C5452A-E02F-4AB1-8608-DC36C4AFE0AC}">
      <dgm:prSet/>
      <dgm:spPr/>
      <dgm:t>
        <a:bodyPr/>
        <a:lstStyle/>
        <a:p>
          <a:endParaRPr lang="es-ES" sz="2000"/>
        </a:p>
      </dgm:t>
    </dgm:pt>
    <dgm:pt modelId="{657FA423-2EEF-4941-ADD1-9A3AEA0217EF}" type="sibTrans" cxnId="{43C5452A-E02F-4AB1-8608-DC36C4AFE0AC}">
      <dgm:prSet/>
      <dgm:spPr/>
      <dgm:t>
        <a:bodyPr/>
        <a:lstStyle/>
        <a:p>
          <a:endParaRPr lang="es-ES" sz="2000"/>
        </a:p>
      </dgm:t>
    </dgm:pt>
    <dgm:pt modelId="{881D95A4-7AE3-4CD8-B045-AE42AB2E5B06}" type="pres">
      <dgm:prSet presAssocID="{3B9781EC-04A3-4361-A0E9-6AF435D2753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C87229C-7A35-4A09-A161-BE7BF2491F68}" type="pres">
      <dgm:prSet presAssocID="{AB818CC2-E22E-43C6-BAA7-652DE4668720}" presName="composite" presStyleCnt="0"/>
      <dgm:spPr/>
    </dgm:pt>
    <dgm:pt modelId="{6D616B6C-443D-43F9-83D1-53751D1EF424}" type="pres">
      <dgm:prSet presAssocID="{AB818CC2-E22E-43C6-BAA7-652DE4668720}" presName="BackAccent" presStyleLbl="bgShp" presStyleIdx="0" presStyleCnt="3"/>
      <dgm:spPr/>
    </dgm:pt>
    <dgm:pt modelId="{F7A2DECB-B222-4184-BD3A-15FBCD37B407}" type="pres">
      <dgm:prSet presAssocID="{AB818CC2-E22E-43C6-BAA7-652DE4668720}" presName="Accent" presStyleLbl="alignNode1" presStyleIdx="0" presStyleCnt="3"/>
      <dgm:spPr/>
    </dgm:pt>
    <dgm:pt modelId="{1A968B1A-B7EE-484D-8D08-063112634B42}" type="pres">
      <dgm:prSet presAssocID="{AB818CC2-E22E-43C6-BAA7-652DE4668720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B2577F-FE26-48C6-9925-4C982C2C9939}" type="pres">
      <dgm:prSet presAssocID="{AB818CC2-E22E-43C6-BAA7-652DE4668720}" presName="Parent" presStyleLbl="revTx" presStyleIdx="1" presStyleCnt="6" custScaleY="626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CF2F69-80D4-4FD1-850A-D3241395F19E}" type="pres">
      <dgm:prSet presAssocID="{96F43712-335A-4115-AEAA-049E28C7A6BA}" presName="sibTrans" presStyleCnt="0"/>
      <dgm:spPr/>
    </dgm:pt>
    <dgm:pt modelId="{9336F650-BE95-4E0F-BCC4-1D97A6B82D87}" type="pres">
      <dgm:prSet presAssocID="{EAD23CA5-FB37-453E-BBCF-5CCDB954561F}" presName="composite" presStyleCnt="0"/>
      <dgm:spPr/>
    </dgm:pt>
    <dgm:pt modelId="{548951AE-F868-44AE-8B48-F6D3C1900E16}" type="pres">
      <dgm:prSet presAssocID="{EAD23CA5-FB37-453E-BBCF-5CCDB954561F}" presName="BackAccent" presStyleLbl="bgShp" presStyleIdx="1" presStyleCnt="3"/>
      <dgm:spPr/>
    </dgm:pt>
    <dgm:pt modelId="{B7DC708D-9A61-4530-BDF2-36B8880F99FB}" type="pres">
      <dgm:prSet presAssocID="{EAD23CA5-FB37-453E-BBCF-5CCDB954561F}" presName="Accent" presStyleLbl="alignNode1" presStyleIdx="1" presStyleCnt="3"/>
      <dgm:spPr/>
    </dgm:pt>
    <dgm:pt modelId="{8983AD43-1A46-41F8-80BE-4A3B777E0090}" type="pres">
      <dgm:prSet presAssocID="{EAD23CA5-FB37-453E-BBCF-5CCDB954561F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DD8156-57A1-4FB2-A6B4-C3021A479197}" type="pres">
      <dgm:prSet presAssocID="{EAD23CA5-FB37-453E-BBCF-5CCDB954561F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FD2A4B-01B4-46B9-9518-06B0232F6CE4}" type="pres">
      <dgm:prSet presAssocID="{EBFE5DB9-8FBE-43F5-BE12-F91A92C8C00C}" presName="sibTrans" presStyleCnt="0"/>
      <dgm:spPr/>
    </dgm:pt>
    <dgm:pt modelId="{011A85A1-0946-498B-AC52-2F9D743F700A}" type="pres">
      <dgm:prSet presAssocID="{8C108D68-9260-4783-A095-A78AA6C7993D}" presName="composite" presStyleCnt="0"/>
      <dgm:spPr/>
    </dgm:pt>
    <dgm:pt modelId="{2327933C-DEC2-4CB8-B831-3467B5F5035C}" type="pres">
      <dgm:prSet presAssocID="{8C108D68-9260-4783-A095-A78AA6C7993D}" presName="BackAccent" presStyleLbl="bgShp" presStyleIdx="2" presStyleCnt="3"/>
      <dgm:spPr/>
    </dgm:pt>
    <dgm:pt modelId="{C7EDDB15-2965-4881-BC80-7D5B60E64837}" type="pres">
      <dgm:prSet presAssocID="{8C108D68-9260-4783-A095-A78AA6C7993D}" presName="Accent" presStyleLbl="alignNode1" presStyleIdx="2" presStyleCnt="3"/>
      <dgm:spPr/>
    </dgm:pt>
    <dgm:pt modelId="{D1F2E2F1-2B99-4688-836A-B521B47043A5}" type="pres">
      <dgm:prSet presAssocID="{8C108D68-9260-4783-A095-A78AA6C7993D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F07FD-1690-4DE0-9BDD-B4E8D0F71B3E}" type="pres">
      <dgm:prSet presAssocID="{8C108D68-9260-4783-A095-A78AA6C7993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8748AC-0099-47C2-B9BC-859BB5864CC0}" type="presOf" srcId="{4D308895-0299-4D39-A2EE-5547C5206D77}" destId="{8983AD43-1A46-41F8-80BE-4A3B777E0090}" srcOrd="0" destOrd="0" presId="urn:microsoft.com/office/officeart/2008/layout/IncreasingCircleProcess"/>
    <dgm:cxn modelId="{AC532F70-03A2-4164-8CEF-0E9679346A04}" type="presOf" srcId="{3B9781EC-04A3-4361-A0E9-6AF435D2753B}" destId="{881D95A4-7AE3-4CD8-B045-AE42AB2E5B06}" srcOrd="0" destOrd="0" presId="urn:microsoft.com/office/officeart/2008/layout/IncreasingCircleProcess"/>
    <dgm:cxn modelId="{0B0C7A76-E6A6-4E41-9833-C55261E29F3A}" srcId="{3B9781EC-04A3-4361-A0E9-6AF435D2753B}" destId="{AB818CC2-E22E-43C6-BAA7-652DE4668720}" srcOrd="0" destOrd="0" parTransId="{8E7A1D4E-D573-48AF-9A03-A0C845312E72}" sibTransId="{96F43712-335A-4115-AEAA-049E28C7A6BA}"/>
    <dgm:cxn modelId="{D5179773-5B56-49AE-BF21-3BB29D1C27DE}" srcId="{EAD23CA5-FB37-453E-BBCF-5CCDB954561F}" destId="{4D308895-0299-4D39-A2EE-5547C5206D77}" srcOrd="0" destOrd="0" parTransId="{CA3E571B-CAF1-474B-8CF7-26819A76E03B}" sibTransId="{4D757D33-7042-4E48-A7C7-B228F63487A3}"/>
    <dgm:cxn modelId="{754E6390-1C2E-4C59-92A7-617D70525EAF}" type="presOf" srcId="{EAD23CA5-FB37-453E-BBCF-5CCDB954561F}" destId="{45DD8156-57A1-4FB2-A6B4-C3021A479197}" srcOrd="0" destOrd="0" presId="urn:microsoft.com/office/officeart/2008/layout/IncreasingCircleProcess"/>
    <dgm:cxn modelId="{42E916A7-9EB6-40F5-990E-E60469A32F2E}" type="presOf" srcId="{AB818CC2-E22E-43C6-BAA7-652DE4668720}" destId="{16B2577F-FE26-48C6-9925-4C982C2C9939}" srcOrd="0" destOrd="0" presId="urn:microsoft.com/office/officeart/2008/layout/IncreasingCircleProcess"/>
    <dgm:cxn modelId="{A4331F98-BFA6-4760-AF78-14A7F39C5D17}" srcId="{3B9781EC-04A3-4361-A0E9-6AF435D2753B}" destId="{EAD23CA5-FB37-453E-BBCF-5CCDB954561F}" srcOrd="1" destOrd="0" parTransId="{500E4C64-831B-47EC-8DEC-45F5490ABBBF}" sibTransId="{EBFE5DB9-8FBE-43F5-BE12-F91A92C8C00C}"/>
    <dgm:cxn modelId="{43C5452A-E02F-4AB1-8608-DC36C4AFE0AC}" srcId="{8C108D68-9260-4783-A095-A78AA6C7993D}" destId="{DAC45890-9A58-45E3-82DA-C1099AAB9B07}" srcOrd="0" destOrd="0" parTransId="{5FE55A13-05E8-401A-A6B2-F86861858F9D}" sibTransId="{657FA423-2EEF-4941-ADD1-9A3AEA0217EF}"/>
    <dgm:cxn modelId="{AD037AE1-E3AD-4ADC-96B5-5C190B6B481D}" type="presOf" srcId="{DAC45890-9A58-45E3-82DA-C1099AAB9B07}" destId="{D1F2E2F1-2B99-4688-836A-B521B47043A5}" srcOrd="0" destOrd="0" presId="urn:microsoft.com/office/officeart/2008/layout/IncreasingCircleProcess"/>
    <dgm:cxn modelId="{D464600D-8E0E-4E4B-AF4D-DF0A4572DDDF}" type="presOf" srcId="{8C108D68-9260-4783-A095-A78AA6C7993D}" destId="{C6BF07FD-1690-4DE0-9BDD-B4E8D0F71B3E}" srcOrd="0" destOrd="0" presId="urn:microsoft.com/office/officeart/2008/layout/IncreasingCircleProcess"/>
    <dgm:cxn modelId="{FE33E3D0-91E1-4054-BDFA-281599390C0D}" type="presOf" srcId="{3791F4E9-9EE3-4582-8EED-379ED7E90CAD}" destId="{1A968B1A-B7EE-484D-8D08-063112634B42}" srcOrd="0" destOrd="0" presId="urn:microsoft.com/office/officeart/2008/layout/IncreasingCircleProcess"/>
    <dgm:cxn modelId="{E46251AC-DBAA-4F76-A21C-B687157D374A}" srcId="{3B9781EC-04A3-4361-A0E9-6AF435D2753B}" destId="{8C108D68-9260-4783-A095-A78AA6C7993D}" srcOrd="2" destOrd="0" parTransId="{2025DB4F-27E0-4032-9BEF-068FDB78C606}" sibTransId="{D115974B-4C4B-48AA-A2B3-9365A1A7F4F1}"/>
    <dgm:cxn modelId="{672FF2D8-AC07-4646-9934-24CECB58E601}" srcId="{AB818CC2-E22E-43C6-BAA7-652DE4668720}" destId="{3791F4E9-9EE3-4582-8EED-379ED7E90CAD}" srcOrd="0" destOrd="0" parTransId="{532FA808-CF6D-4B79-9D9B-D5CB313B3681}" sibTransId="{14FFC138-7414-417E-A0EE-D5C86AE47FCC}"/>
    <dgm:cxn modelId="{174BA902-0EFD-4C02-A522-FEE6686DBD27}" type="presParOf" srcId="{881D95A4-7AE3-4CD8-B045-AE42AB2E5B06}" destId="{2C87229C-7A35-4A09-A161-BE7BF2491F68}" srcOrd="0" destOrd="0" presId="urn:microsoft.com/office/officeart/2008/layout/IncreasingCircleProcess"/>
    <dgm:cxn modelId="{B43BB0D2-C5A5-43CE-BA53-CEFA6AC64B51}" type="presParOf" srcId="{2C87229C-7A35-4A09-A161-BE7BF2491F68}" destId="{6D616B6C-443D-43F9-83D1-53751D1EF424}" srcOrd="0" destOrd="0" presId="urn:microsoft.com/office/officeart/2008/layout/IncreasingCircleProcess"/>
    <dgm:cxn modelId="{BA03D37F-F8A6-4694-B234-7DBFF848101C}" type="presParOf" srcId="{2C87229C-7A35-4A09-A161-BE7BF2491F68}" destId="{F7A2DECB-B222-4184-BD3A-15FBCD37B407}" srcOrd="1" destOrd="0" presId="urn:microsoft.com/office/officeart/2008/layout/IncreasingCircleProcess"/>
    <dgm:cxn modelId="{1D07DCFB-7A73-4680-B369-A89B7E41A125}" type="presParOf" srcId="{2C87229C-7A35-4A09-A161-BE7BF2491F68}" destId="{1A968B1A-B7EE-484D-8D08-063112634B42}" srcOrd="2" destOrd="0" presId="urn:microsoft.com/office/officeart/2008/layout/IncreasingCircleProcess"/>
    <dgm:cxn modelId="{C4030BAB-1160-46E8-BA43-9F95A2F4D36B}" type="presParOf" srcId="{2C87229C-7A35-4A09-A161-BE7BF2491F68}" destId="{16B2577F-FE26-48C6-9925-4C982C2C9939}" srcOrd="3" destOrd="0" presId="urn:microsoft.com/office/officeart/2008/layout/IncreasingCircleProcess"/>
    <dgm:cxn modelId="{3B1BD0DB-3672-47AE-BC51-788E8234E5BC}" type="presParOf" srcId="{881D95A4-7AE3-4CD8-B045-AE42AB2E5B06}" destId="{09CF2F69-80D4-4FD1-850A-D3241395F19E}" srcOrd="1" destOrd="0" presId="urn:microsoft.com/office/officeart/2008/layout/IncreasingCircleProcess"/>
    <dgm:cxn modelId="{B77E2882-9C4B-4567-BBA0-1F97B4A58A57}" type="presParOf" srcId="{881D95A4-7AE3-4CD8-B045-AE42AB2E5B06}" destId="{9336F650-BE95-4E0F-BCC4-1D97A6B82D87}" srcOrd="2" destOrd="0" presId="urn:microsoft.com/office/officeart/2008/layout/IncreasingCircleProcess"/>
    <dgm:cxn modelId="{7EE60936-24FD-489F-BA22-562C2832A8FC}" type="presParOf" srcId="{9336F650-BE95-4E0F-BCC4-1D97A6B82D87}" destId="{548951AE-F868-44AE-8B48-F6D3C1900E16}" srcOrd="0" destOrd="0" presId="urn:microsoft.com/office/officeart/2008/layout/IncreasingCircleProcess"/>
    <dgm:cxn modelId="{65874A03-A531-4D0C-9FBA-E0C45F4E46AB}" type="presParOf" srcId="{9336F650-BE95-4E0F-BCC4-1D97A6B82D87}" destId="{B7DC708D-9A61-4530-BDF2-36B8880F99FB}" srcOrd="1" destOrd="0" presId="urn:microsoft.com/office/officeart/2008/layout/IncreasingCircleProcess"/>
    <dgm:cxn modelId="{880FDB60-39C5-47F9-86EE-BBAF860FDB19}" type="presParOf" srcId="{9336F650-BE95-4E0F-BCC4-1D97A6B82D87}" destId="{8983AD43-1A46-41F8-80BE-4A3B777E0090}" srcOrd="2" destOrd="0" presId="urn:microsoft.com/office/officeart/2008/layout/IncreasingCircleProcess"/>
    <dgm:cxn modelId="{9630CA54-9A94-46DF-8783-57D19F5E265D}" type="presParOf" srcId="{9336F650-BE95-4E0F-BCC4-1D97A6B82D87}" destId="{45DD8156-57A1-4FB2-A6B4-C3021A479197}" srcOrd="3" destOrd="0" presId="urn:microsoft.com/office/officeart/2008/layout/IncreasingCircleProcess"/>
    <dgm:cxn modelId="{5B0E86F2-121C-44A6-96E0-88425792FE8C}" type="presParOf" srcId="{881D95A4-7AE3-4CD8-B045-AE42AB2E5B06}" destId="{5BFD2A4B-01B4-46B9-9518-06B0232F6CE4}" srcOrd="3" destOrd="0" presId="urn:microsoft.com/office/officeart/2008/layout/IncreasingCircleProcess"/>
    <dgm:cxn modelId="{6DB7F125-B3B8-4D25-B45F-53205E32BF0F}" type="presParOf" srcId="{881D95A4-7AE3-4CD8-B045-AE42AB2E5B06}" destId="{011A85A1-0946-498B-AC52-2F9D743F700A}" srcOrd="4" destOrd="0" presId="urn:microsoft.com/office/officeart/2008/layout/IncreasingCircleProcess"/>
    <dgm:cxn modelId="{08415262-A977-42C4-89BD-6B7C0F63136A}" type="presParOf" srcId="{011A85A1-0946-498B-AC52-2F9D743F700A}" destId="{2327933C-DEC2-4CB8-B831-3467B5F5035C}" srcOrd="0" destOrd="0" presId="urn:microsoft.com/office/officeart/2008/layout/IncreasingCircleProcess"/>
    <dgm:cxn modelId="{908F82C2-9C80-453E-98B4-BF4529DBA0D7}" type="presParOf" srcId="{011A85A1-0946-498B-AC52-2F9D743F700A}" destId="{C7EDDB15-2965-4881-BC80-7D5B60E64837}" srcOrd="1" destOrd="0" presId="urn:microsoft.com/office/officeart/2008/layout/IncreasingCircleProcess"/>
    <dgm:cxn modelId="{5387B996-DC15-4FC2-A6E1-EE2A1E4AA6B5}" type="presParOf" srcId="{011A85A1-0946-498B-AC52-2F9D743F700A}" destId="{D1F2E2F1-2B99-4688-836A-B521B47043A5}" srcOrd="2" destOrd="0" presId="urn:microsoft.com/office/officeart/2008/layout/IncreasingCircleProcess"/>
    <dgm:cxn modelId="{17B33B35-E377-41FE-8395-9454E832984F}" type="presParOf" srcId="{011A85A1-0946-498B-AC52-2F9D743F700A}" destId="{C6BF07FD-1690-4DE0-9BDD-B4E8D0F71B3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DDF6D2-2ED5-482A-883F-8472C7E4AC36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</dgm:pt>
    <dgm:pt modelId="{AAD32F59-0673-49F4-9FC9-CBCDE94C389B}">
      <dgm:prSet phldrT="[Texto]"/>
      <dgm:spPr/>
      <dgm:t>
        <a:bodyPr/>
        <a:lstStyle/>
        <a:p>
          <a:r>
            <a:rPr lang="es-ES" dirty="0"/>
            <a:t>Concluyente</a:t>
          </a:r>
        </a:p>
      </dgm:t>
    </dgm:pt>
    <dgm:pt modelId="{E40B990D-8564-4CB4-B636-80A49EC46B65}" type="parTrans" cxnId="{69DC8615-891A-4ACD-B5C8-E7E755F7CD2E}">
      <dgm:prSet/>
      <dgm:spPr/>
      <dgm:t>
        <a:bodyPr/>
        <a:lstStyle/>
        <a:p>
          <a:endParaRPr lang="es-ES"/>
        </a:p>
      </dgm:t>
    </dgm:pt>
    <dgm:pt modelId="{812FBB3E-D7B9-4A86-8A4B-8F10523B27E3}" type="sibTrans" cxnId="{69DC8615-891A-4ACD-B5C8-E7E755F7CD2E}">
      <dgm:prSet/>
      <dgm:spPr/>
      <dgm:t>
        <a:bodyPr/>
        <a:lstStyle/>
        <a:p>
          <a:endParaRPr lang="es-ES"/>
        </a:p>
      </dgm:t>
    </dgm:pt>
    <dgm:pt modelId="{CC3DBD7D-4D1B-4A88-BDF0-1DF474CD7510}">
      <dgm:prSet phldrT="[Texto]"/>
      <dgm:spPr/>
      <dgm:t>
        <a:bodyPr/>
        <a:lstStyle/>
        <a:p>
          <a:r>
            <a:rPr lang="es-ES" dirty="0"/>
            <a:t>DISEÑO</a:t>
          </a:r>
        </a:p>
      </dgm:t>
    </dgm:pt>
    <dgm:pt modelId="{360C5F64-80B1-41DC-8C5C-52D1D4A5FE0D}" type="parTrans" cxnId="{6B64E808-2D1E-4AA4-BDAB-DCBE7D263700}">
      <dgm:prSet/>
      <dgm:spPr/>
      <dgm:t>
        <a:bodyPr/>
        <a:lstStyle/>
        <a:p>
          <a:endParaRPr lang="es-ES"/>
        </a:p>
      </dgm:t>
    </dgm:pt>
    <dgm:pt modelId="{2EBEEDFC-DEEC-4860-83C1-ECF2221F6E4E}" type="sibTrans" cxnId="{6B64E808-2D1E-4AA4-BDAB-DCBE7D263700}">
      <dgm:prSet/>
      <dgm:spPr/>
      <dgm:t>
        <a:bodyPr/>
        <a:lstStyle/>
        <a:p>
          <a:endParaRPr lang="es-ES"/>
        </a:p>
      </dgm:t>
    </dgm:pt>
    <dgm:pt modelId="{5C15DCB9-AA57-4BC0-ADB3-A0EE966826EC}">
      <dgm:prSet phldrT="[Texto]"/>
      <dgm:spPr/>
      <dgm:t>
        <a:bodyPr/>
        <a:lstStyle/>
        <a:p>
          <a:r>
            <a:rPr lang="es-ES" dirty="0"/>
            <a:t>INVESTIGACIÓN</a:t>
          </a:r>
        </a:p>
      </dgm:t>
    </dgm:pt>
    <dgm:pt modelId="{49310A50-C1E4-4870-B790-615AD0318F86}" type="parTrans" cxnId="{64280BA0-13D1-44A6-8AC8-1A6A4B32954C}">
      <dgm:prSet/>
      <dgm:spPr/>
      <dgm:t>
        <a:bodyPr/>
        <a:lstStyle/>
        <a:p>
          <a:endParaRPr lang="es-ES"/>
        </a:p>
      </dgm:t>
    </dgm:pt>
    <dgm:pt modelId="{BF0ECB23-7701-49BA-B1FC-522318BC953D}" type="sibTrans" cxnId="{64280BA0-13D1-44A6-8AC8-1A6A4B32954C}">
      <dgm:prSet/>
      <dgm:spPr/>
      <dgm:t>
        <a:bodyPr/>
        <a:lstStyle/>
        <a:p>
          <a:endParaRPr lang="es-ES"/>
        </a:p>
      </dgm:t>
    </dgm:pt>
    <dgm:pt modelId="{AEA5D081-CBA1-4531-AE94-760201CDA64E}">
      <dgm:prSet phldrT="[Texto]"/>
      <dgm:spPr/>
      <dgm:t>
        <a:bodyPr/>
        <a:lstStyle/>
        <a:p>
          <a:r>
            <a:rPr lang="es-ES" dirty="0"/>
            <a:t>Descriptivo</a:t>
          </a:r>
        </a:p>
      </dgm:t>
    </dgm:pt>
    <dgm:pt modelId="{F8F87A27-DAEA-47D1-99AC-00DD79F26638}" type="parTrans" cxnId="{88B75AB3-7A37-443D-A631-0C146FB2CFD1}">
      <dgm:prSet/>
      <dgm:spPr/>
      <dgm:t>
        <a:bodyPr/>
        <a:lstStyle/>
        <a:p>
          <a:endParaRPr lang="es-ES"/>
        </a:p>
      </dgm:t>
    </dgm:pt>
    <dgm:pt modelId="{0B9D4E9F-BE8A-476B-B95F-F475D59F9D73}" type="sibTrans" cxnId="{88B75AB3-7A37-443D-A631-0C146FB2CFD1}">
      <dgm:prSet/>
      <dgm:spPr/>
      <dgm:t>
        <a:bodyPr/>
        <a:lstStyle/>
        <a:p>
          <a:endParaRPr lang="es-ES"/>
        </a:p>
      </dgm:t>
    </dgm:pt>
    <dgm:pt modelId="{DDBAA7F8-674E-4B2A-A148-798A3E0969FD}">
      <dgm:prSet phldrT="[Texto]"/>
      <dgm:spPr/>
      <dgm:t>
        <a:bodyPr/>
        <a:lstStyle/>
        <a:p>
          <a:r>
            <a:rPr lang="es-ES" dirty="0"/>
            <a:t>Transversal Simple</a:t>
          </a:r>
        </a:p>
      </dgm:t>
    </dgm:pt>
    <dgm:pt modelId="{71D22B16-F2B0-4024-970D-F838CBADC79D}" type="parTrans" cxnId="{B31AFD90-4CDE-496A-A8F1-142653A57E4D}">
      <dgm:prSet/>
      <dgm:spPr/>
      <dgm:t>
        <a:bodyPr/>
        <a:lstStyle/>
        <a:p>
          <a:endParaRPr lang="es-ES"/>
        </a:p>
      </dgm:t>
    </dgm:pt>
    <dgm:pt modelId="{DB1489CB-ADEB-47AC-840D-796DC5A9069A}" type="sibTrans" cxnId="{B31AFD90-4CDE-496A-A8F1-142653A57E4D}">
      <dgm:prSet/>
      <dgm:spPr/>
      <dgm:t>
        <a:bodyPr/>
        <a:lstStyle/>
        <a:p>
          <a:endParaRPr lang="es-ES"/>
        </a:p>
      </dgm:t>
    </dgm:pt>
    <dgm:pt modelId="{FF5F050F-F1D3-4B25-9912-7217C979F6C1}" type="pres">
      <dgm:prSet presAssocID="{E6DDF6D2-2ED5-482A-883F-8472C7E4AC36}" presName="Name0" presStyleCnt="0">
        <dgm:presLayoutVars>
          <dgm:dir/>
          <dgm:animLvl val="lvl"/>
          <dgm:resizeHandles val="exact"/>
        </dgm:presLayoutVars>
      </dgm:prSet>
      <dgm:spPr/>
    </dgm:pt>
    <dgm:pt modelId="{70A3EF2F-C82D-4DFE-A094-BBE674C6A98A}" type="pres">
      <dgm:prSet presAssocID="{5C15DCB9-AA57-4BC0-ADB3-A0EE966826EC}" presName="vertFlow" presStyleCnt="0"/>
      <dgm:spPr/>
    </dgm:pt>
    <dgm:pt modelId="{59BD6382-8EAD-4BE6-B1EC-DDA7E077B39D}" type="pres">
      <dgm:prSet presAssocID="{5C15DCB9-AA57-4BC0-ADB3-A0EE966826EC}" presName="header" presStyleLbl="node1" presStyleIdx="0" presStyleCnt="2"/>
      <dgm:spPr/>
      <dgm:t>
        <a:bodyPr/>
        <a:lstStyle/>
        <a:p>
          <a:endParaRPr lang="es-EC"/>
        </a:p>
      </dgm:t>
    </dgm:pt>
    <dgm:pt modelId="{7D0985A6-9D27-45B5-8F61-4D7C8017F077}" type="pres">
      <dgm:prSet presAssocID="{E40B990D-8564-4CB4-B636-80A49EC46B65}" presName="parTrans" presStyleLbl="sibTrans2D1" presStyleIdx="0" presStyleCnt="3"/>
      <dgm:spPr/>
      <dgm:t>
        <a:bodyPr/>
        <a:lstStyle/>
        <a:p>
          <a:endParaRPr lang="es-EC"/>
        </a:p>
      </dgm:t>
    </dgm:pt>
    <dgm:pt modelId="{BEDF87D4-0393-44BC-88CA-E2FCE4023283}" type="pres">
      <dgm:prSet presAssocID="{AAD32F59-0673-49F4-9FC9-CBCDE94C389B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471BD1-C753-44C4-BD8A-8583098CE553}" type="pres">
      <dgm:prSet presAssocID="{5C15DCB9-AA57-4BC0-ADB3-A0EE966826EC}" presName="hSp" presStyleCnt="0"/>
      <dgm:spPr/>
    </dgm:pt>
    <dgm:pt modelId="{EB0E2CA9-74C5-4218-8404-C2A2B19DEC38}" type="pres">
      <dgm:prSet presAssocID="{CC3DBD7D-4D1B-4A88-BDF0-1DF474CD7510}" presName="vertFlow" presStyleCnt="0"/>
      <dgm:spPr/>
    </dgm:pt>
    <dgm:pt modelId="{1B9F60B6-2F72-48EF-A4FE-6B046B38C825}" type="pres">
      <dgm:prSet presAssocID="{CC3DBD7D-4D1B-4A88-BDF0-1DF474CD7510}" presName="header" presStyleLbl="node1" presStyleIdx="1" presStyleCnt="2"/>
      <dgm:spPr/>
      <dgm:t>
        <a:bodyPr/>
        <a:lstStyle/>
        <a:p>
          <a:endParaRPr lang="es-EC"/>
        </a:p>
      </dgm:t>
    </dgm:pt>
    <dgm:pt modelId="{9038A0C4-B6E9-4BB2-B1C3-F8D0254B2990}" type="pres">
      <dgm:prSet presAssocID="{F8F87A27-DAEA-47D1-99AC-00DD79F26638}" presName="parTrans" presStyleLbl="sibTrans2D1" presStyleIdx="1" presStyleCnt="3"/>
      <dgm:spPr/>
      <dgm:t>
        <a:bodyPr/>
        <a:lstStyle/>
        <a:p>
          <a:endParaRPr lang="es-EC"/>
        </a:p>
      </dgm:t>
    </dgm:pt>
    <dgm:pt modelId="{13CB312D-9A35-4972-8CB4-40B100E1BDC4}" type="pres">
      <dgm:prSet presAssocID="{AEA5D081-CBA1-4531-AE94-760201CDA64E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8FFD3-93C6-4CA1-9E0B-50FB557F6CC6}" type="pres">
      <dgm:prSet presAssocID="{0B9D4E9F-BE8A-476B-B95F-F475D59F9D73}" presName="sibTrans" presStyleLbl="sibTrans2D1" presStyleIdx="2" presStyleCnt="3"/>
      <dgm:spPr/>
      <dgm:t>
        <a:bodyPr/>
        <a:lstStyle/>
        <a:p>
          <a:endParaRPr lang="es-EC"/>
        </a:p>
      </dgm:t>
    </dgm:pt>
    <dgm:pt modelId="{C630CA74-540E-44FE-A1E9-595C47C88521}" type="pres">
      <dgm:prSet presAssocID="{DDBAA7F8-674E-4B2A-A148-798A3E0969FD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2299CE-A780-471A-B551-46ABEDBB0929}" type="presOf" srcId="{E6DDF6D2-2ED5-482A-883F-8472C7E4AC36}" destId="{FF5F050F-F1D3-4B25-9912-7217C979F6C1}" srcOrd="0" destOrd="0" presId="urn:microsoft.com/office/officeart/2005/8/layout/lProcess1"/>
    <dgm:cxn modelId="{69DC8615-891A-4ACD-B5C8-E7E755F7CD2E}" srcId="{5C15DCB9-AA57-4BC0-ADB3-A0EE966826EC}" destId="{AAD32F59-0673-49F4-9FC9-CBCDE94C389B}" srcOrd="0" destOrd="0" parTransId="{E40B990D-8564-4CB4-B636-80A49EC46B65}" sibTransId="{812FBB3E-D7B9-4A86-8A4B-8F10523B27E3}"/>
    <dgm:cxn modelId="{A0806D31-F8B3-4A43-B4AB-8FDC1F109737}" type="presOf" srcId="{E40B990D-8564-4CB4-B636-80A49EC46B65}" destId="{7D0985A6-9D27-45B5-8F61-4D7C8017F077}" srcOrd="0" destOrd="0" presId="urn:microsoft.com/office/officeart/2005/8/layout/lProcess1"/>
    <dgm:cxn modelId="{64280BA0-13D1-44A6-8AC8-1A6A4B32954C}" srcId="{E6DDF6D2-2ED5-482A-883F-8472C7E4AC36}" destId="{5C15DCB9-AA57-4BC0-ADB3-A0EE966826EC}" srcOrd="0" destOrd="0" parTransId="{49310A50-C1E4-4870-B790-615AD0318F86}" sibTransId="{BF0ECB23-7701-49BA-B1FC-522318BC953D}"/>
    <dgm:cxn modelId="{A295424E-5D27-43FD-A4CB-31C446E84783}" type="presOf" srcId="{F8F87A27-DAEA-47D1-99AC-00DD79F26638}" destId="{9038A0C4-B6E9-4BB2-B1C3-F8D0254B2990}" srcOrd="0" destOrd="0" presId="urn:microsoft.com/office/officeart/2005/8/layout/lProcess1"/>
    <dgm:cxn modelId="{2E2C57AE-544D-41B8-8A85-10655D54554D}" type="presOf" srcId="{5C15DCB9-AA57-4BC0-ADB3-A0EE966826EC}" destId="{59BD6382-8EAD-4BE6-B1EC-DDA7E077B39D}" srcOrd="0" destOrd="0" presId="urn:microsoft.com/office/officeart/2005/8/layout/lProcess1"/>
    <dgm:cxn modelId="{32E75740-8CC7-43A2-8CF2-DF02E4CEE81C}" type="presOf" srcId="{DDBAA7F8-674E-4B2A-A148-798A3E0969FD}" destId="{C630CA74-540E-44FE-A1E9-595C47C88521}" srcOrd="0" destOrd="0" presId="urn:microsoft.com/office/officeart/2005/8/layout/lProcess1"/>
    <dgm:cxn modelId="{B31AFD90-4CDE-496A-A8F1-142653A57E4D}" srcId="{CC3DBD7D-4D1B-4A88-BDF0-1DF474CD7510}" destId="{DDBAA7F8-674E-4B2A-A148-798A3E0969FD}" srcOrd="1" destOrd="0" parTransId="{71D22B16-F2B0-4024-970D-F838CBADC79D}" sibTransId="{DB1489CB-ADEB-47AC-840D-796DC5A9069A}"/>
    <dgm:cxn modelId="{88B75AB3-7A37-443D-A631-0C146FB2CFD1}" srcId="{CC3DBD7D-4D1B-4A88-BDF0-1DF474CD7510}" destId="{AEA5D081-CBA1-4531-AE94-760201CDA64E}" srcOrd="0" destOrd="0" parTransId="{F8F87A27-DAEA-47D1-99AC-00DD79F26638}" sibTransId="{0B9D4E9F-BE8A-476B-B95F-F475D59F9D73}"/>
    <dgm:cxn modelId="{6B64E808-2D1E-4AA4-BDAB-DCBE7D263700}" srcId="{E6DDF6D2-2ED5-482A-883F-8472C7E4AC36}" destId="{CC3DBD7D-4D1B-4A88-BDF0-1DF474CD7510}" srcOrd="1" destOrd="0" parTransId="{360C5F64-80B1-41DC-8C5C-52D1D4A5FE0D}" sibTransId="{2EBEEDFC-DEEC-4860-83C1-ECF2221F6E4E}"/>
    <dgm:cxn modelId="{855BDDBD-97E1-49C3-B629-ACA40DC5079B}" type="presOf" srcId="{CC3DBD7D-4D1B-4A88-BDF0-1DF474CD7510}" destId="{1B9F60B6-2F72-48EF-A4FE-6B046B38C825}" srcOrd="0" destOrd="0" presId="urn:microsoft.com/office/officeart/2005/8/layout/lProcess1"/>
    <dgm:cxn modelId="{579C9DA8-543E-498A-8650-77D1E9972587}" type="presOf" srcId="{0B9D4E9F-BE8A-476B-B95F-F475D59F9D73}" destId="{9E18FFD3-93C6-4CA1-9E0B-50FB557F6CC6}" srcOrd="0" destOrd="0" presId="urn:microsoft.com/office/officeart/2005/8/layout/lProcess1"/>
    <dgm:cxn modelId="{4B9316B6-3595-4967-983A-E5FF26905837}" type="presOf" srcId="{AAD32F59-0673-49F4-9FC9-CBCDE94C389B}" destId="{BEDF87D4-0393-44BC-88CA-E2FCE4023283}" srcOrd="0" destOrd="0" presId="urn:microsoft.com/office/officeart/2005/8/layout/lProcess1"/>
    <dgm:cxn modelId="{2E6B8F35-1D56-4DBF-BA99-CCBADC8E2A27}" type="presOf" srcId="{AEA5D081-CBA1-4531-AE94-760201CDA64E}" destId="{13CB312D-9A35-4972-8CB4-40B100E1BDC4}" srcOrd="0" destOrd="0" presId="urn:microsoft.com/office/officeart/2005/8/layout/lProcess1"/>
    <dgm:cxn modelId="{406A3A5E-CEDB-4339-A3EF-26C5D6348A2E}" type="presParOf" srcId="{FF5F050F-F1D3-4B25-9912-7217C979F6C1}" destId="{70A3EF2F-C82D-4DFE-A094-BBE674C6A98A}" srcOrd="0" destOrd="0" presId="urn:microsoft.com/office/officeart/2005/8/layout/lProcess1"/>
    <dgm:cxn modelId="{045A2398-3374-46DC-9DBB-892CB6AF4495}" type="presParOf" srcId="{70A3EF2F-C82D-4DFE-A094-BBE674C6A98A}" destId="{59BD6382-8EAD-4BE6-B1EC-DDA7E077B39D}" srcOrd="0" destOrd="0" presId="urn:microsoft.com/office/officeart/2005/8/layout/lProcess1"/>
    <dgm:cxn modelId="{96910688-689C-41BE-951E-9B4C1CDA3CC3}" type="presParOf" srcId="{70A3EF2F-C82D-4DFE-A094-BBE674C6A98A}" destId="{7D0985A6-9D27-45B5-8F61-4D7C8017F077}" srcOrd="1" destOrd="0" presId="urn:microsoft.com/office/officeart/2005/8/layout/lProcess1"/>
    <dgm:cxn modelId="{50BF5CAC-658C-4CAE-A45E-CFB9E46DD5BD}" type="presParOf" srcId="{70A3EF2F-C82D-4DFE-A094-BBE674C6A98A}" destId="{BEDF87D4-0393-44BC-88CA-E2FCE4023283}" srcOrd="2" destOrd="0" presId="urn:microsoft.com/office/officeart/2005/8/layout/lProcess1"/>
    <dgm:cxn modelId="{16DCEEEC-4C24-4202-9CBA-B13DFCAE1525}" type="presParOf" srcId="{FF5F050F-F1D3-4B25-9912-7217C979F6C1}" destId="{B7471BD1-C753-44C4-BD8A-8583098CE553}" srcOrd="1" destOrd="0" presId="urn:microsoft.com/office/officeart/2005/8/layout/lProcess1"/>
    <dgm:cxn modelId="{311D31B2-1542-4445-BC5F-94EAB7A9873F}" type="presParOf" srcId="{FF5F050F-F1D3-4B25-9912-7217C979F6C1}" destId="{EB0E2CA9-74C5-4218-8404-C2A2B19DEC38}" srcOrd="2" destOrd="0" presId="urn:microsoft.com/office/officeart/2005/8/layout/lProcess1"/>
    <dgm:cxn modelId="{FFEF89FB-4AA0-4E5F-AAFF-984D3A55E09C}" type="presParOf" srcId="{EB0E2CA9-74C5-4218-8404-C2A2B19DEC38}" destId="{1B9F60B6-2F72-48EF-A4FE-6B046B38C825}" srcOrd="0" destOrd="0" presId="urn:microsoft.com/office/officeart/2005/8/layout/lProcess1"/>
    <dgm:cxn modelId="{C0F82584-DBE2-4B1E-89F2-45F7E35716F6}" type="presParOf" srcId="{EB0E2CA9-74C5-4218-8404-C2A2B19DEC38}" destId="{9038A0C4-B6E9-4BB2-B1C3-F8D0254B2990}" srcOrd="1" destOrd="0" presId="urn:microsoft.com/office/officeart/2005/8/layout/lProcess1"/>
    <dgm:cxn modelId="{A9D27FC5-155E-4506-A180-DF58491463FB}" type="presParOf" srcId="{EB0E2CA9-74C5-4218-8404-C2A2B19DEC38}" destId="{13CB312D-9A35-4972-8CB4-40B100E1BDC4}" srcOrd="2" destOrd="0" presId="urn:microsoft.com/office/officeart/2005/8/layout/lProcess1"/>
    <dgm:cxn modelId="{401AFF69-0D32-46F2-BCD4-3C9E59DB1D64}" type="presParOf" srcId="{EB0E2CA9-74C5-4218-8404-C2A2B19DEC38}" destId="{9E18FFD3-93C6-4CA1-9E0B-50FB557F6CC6}" srcOrd="3" destOrd="0" presId="urn:microsoft.com/office/officeart/2005/8/layout/lProcess1"/>
    <dgm:cxn modelId="{2C2F54FB-4098-417D-8C4F-7A21A798CF01}" type="presParOf" srcId="{EB0E2CA9-74C5-4218-8404-C2A2B19DEC38}" destId="{C630CA74-540E-44FE-A1E9-595C47C8852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5FA62-EBA5-4DE7-ABDD-A385FEF9D347}">
      <dsp:nvSpPr>
        <dsp:cNvPr id="0" name=""/>
        <dsp:cNvSpPr/>
      </dsp:nvSpPr>
      <dsp:spPr>
        <a:xfrm>
          <a:off x="7941" y="824353"/>
          <a:ext cx="2373709" cy="1424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Sistema financiero formal</a:t>
          </a:r>
        </a:p>
      </dsp:txBody>
      <dsp:txXfrm>
        <a:off x="49655" y="866067"/>
        <a:ext cx="2290281" cy="1340797"/>
      </dsp:txXfrm>
    </dsp:sp>
    <dsp:sp modelId="{C63474FF-6BAD-4A65-9461-A81C2D7B21A6}">
      <dsp:nvSpPr>
        <dsp:cNvPr id="0" name=""/>
        <dsp:cNvSpPr/>
      </dsp:nvSpPr>
      <dsp:spPr>
        <a:xfrm>
          <a:off x="2590537" y="1242126"/>
          <a:ext cx="503226" cy="588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2590537" y="1359862"/>
        <a:ext cx="352258" cy="353207"/>
      </dsp:txXfrm>
    </dsp:sp>
    <dsp:sp modelId="{8E59B565-344A-4249-B897-9FB768CDDD9C}">
      <dsp:nvSpPr>
        <dsp:cNvPr id="0" name=""/>
        <dsp:cNvSpPr/>
      </dsp:nvSpPr>
      <dsp:spPr>
        <a:xfrm>
          <a:off x="3331135" y="824353"/>
          <a:ext cx="2373709" cy="1424225"/>
        </a:xfrm>
        <a:prstGeom prst="roundRect">
          <a:avLst>
            <a:gd name="adj" fmla="val 10000"/>
          </a:avLst>
        </a:prstGeom>
        <a:solidFill>
          <a:schemeClr val="accent3">
            <a:hueOff val="-358351"/>
            <a:satOff val="295"/>
            <a:lumOff val="-2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Excluye a la población</a:t>
          </a:r>
        </a:p>
      </dsp:txBody>
      <dsp:txXfrm>
        <a:off x="3372849" y="866067"/>
        <a:ext cx="2290281" cy="1340797"/>
      </dsp:txXfrm>
    </dsp:sp>
    <dsp:sp modelId="{EFBC13E2-C36F-43FC-95FD-BF9369CEBBF3}">
      <dsp:nvSpPr>
        <dsp:cNvPr id="0" name=""/>
        <dsp:cNvSpPr/>
      </dsp:nvSpPr>
      <dsp:spPr>
        <a:xfrm>
          <a:off x="5913731" y="1242126"/>
          <a:ext cx="503226" cy="588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5913731" y="1359862"/>
        <a:ext cx="352258" cy="353207"/>
      </dsp:txXfrm>
    </dsp:sp>
    <dsp:sp modelId="{1C3A0D4C-FC9E-4F32-B0CF-2873666B1DB4}">
      <dsp:nvSpPr>
        <dsp:cNvPr id="0" name=""/>
        <dsp:cNvSpPr/>
      </dsp:nvSpPr>
      <dsp:spPr>
        <a:xfrm>
          <a:off x="6654328" y="824353"/>
          <a:ext cx="2373709" cy="1424225"/>
        </a:xfrm>
        <a:prstGeom prst="roundRect">
          <a:avLst>
            <a:gd name="adj" fmla="val 10000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Grupos monopólicos</a:t>
          </a:r>
        </a:p>
      </dsp:txBody>
      <dsp:txXfrm>
        <a:off x="6696042" y="866067"/>
        <a:ext cx="2290281" cy="1340797"/>
      </dsp:txXfrm>
    </dsp:sp>
    <dsp:sp modelId="{B83F161A-96E3-49E0-AAE3-228FD4EBC6D8}">
      <dsp:nvSpPr>
        <dsp:cNvPr id="0" name=""/>
        <dsp:cNvSpPr/>
      </dsp:nvSpPr>
      <dsp:spPr>
        <a:xfrm rot="5400000">
          <a:off x="7589570" y="2414738"/>
          <a:ext cx="503226" cy="588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-5400000">
        <a:off x="7664580" y="2457464"/>
        <a:ext cx="353207" cy="352258"/>
      </dsp:txXfrm>
    </dsp:sp>
    <dsp:sp modelId="{8F2CD619-168C-40E8-A040-FFFD7AB1A801}">
      <dsp:nvSpPr>
        <dsp:cNvPr id="0" name=""/>
        <dsp:cNvSpPr/>
      </dsp:nvSpPr>
      <dsp:spPr>
        <a:xfrm>
          <a:off x="6654328" y="3198062"/>
          <a:ext cx="2373709" cy="1424225"/>
        </a:xfrm>
        <a:prstGeom prst="roundRect">
          <a:avLst>
            <a:gd name="adj" fmla="val 10000"/>
          </a:avLst>
        </a:prstGeom>
        <a:solidFill>
          <a:schemeClr val="accent3">
            <a:hueOff val="-1075052"/>
            <a:satOff val="885"/>
            <a:lumOff val="-7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Micro finanzas</a:t>
          </a:r>
        </a:p>
      </dsp:txBody>
      <dsp:txXfrm>
        <a:off x="6696042" y="3239776"/>
        <a:ext cx="2290281" cy="1340797"/>
      </dsp:txXfrm>
    </dsp:sp>
    <dsp:sp modelId="{2D33090B-4ED6-4814-ABC2-ED27EE907ED9}">
      <dsp:nvSpPr>
        <dsp:cNvPr id="0" name=""/>
        <dsp:cNvSpPr/>
      </dsp:nvSpPr>
      <dsp:spPr>
        <a:xfrm rot="10800000">
          <a:off x="5942215" y="3615835"/>
          <a:ext cx="503226" cy="588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0800000">
        <a:off x="6093183" y="3733571"/>
        <a:ext cx="352258" cy="353207"/>
      </dsp:txXfrm>
    </dsp:sp>
    <dsp:sp modelId="{53ECF733-4A56-4DC4-B90B-878821AC61CC}">
      <dsp:nvSpPr>
        <dsp:cNvPr id="0" name=""/>
        <dsp:cNvSpPr/>
      </dsp:nvSpPr>
      <dsp:spPr>
        <a:xfrm>
          <a:off x="3331135" y="3198062"/>
          <a:ext cx="2373709" cy="1424225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Alternativa de apoyo</a:t>
          </a:r>
        </a:p>
      </dsp:txBody>
      <dsp:txXfrm>
        <a:off x="3372849" y="3239776"/>
        <a:ext cx="2290281" cy="13407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3C7EF-A43F-45BD-BC05-E042125E00A0}">
      <dsp:nvSpPr>
        <dsp:cNvPr id="0" name=""/>
        <dsp:cNvSpPr/>
      </dsp:nvSpPr>
      <dsp:spPr>
        <a:xfrm>
          <a:off x="1679" y="1097096"/>
          <a:ext cx="3581228" cy="2148736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En 2007, se incluyen en los Bancos Comunitarios</a:t>
          </a:r>
        </a:p>
      </dsp:txBody>
      <dsp:txXfrm>
        <a:off x="64613" y="1160030"/>
        <a:ext cx="3455360" cy="2022868"/>
      </dsp:txXfrm>
    </dsp:sp>
    <dsp:sp modelId="{82478D73-A77B-4FD6-9C68-CE5BA519760C}">
      <dsp:nvSpPr>
        <dsp:cNvPr id="0" name=""/>
        <dsp:cNvSpPr/>
      </dsp:nvSpPr>
      <dsp:spPr>
        <a:xfrm>
          <a:off x="3898055" y="1727392"/>
          <a:ext cx="759220" cy="888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898055" y="1905021"/>
        <a:ext cx="531454" cy="532886"/>
      </dsp:txXfrm>
    </dsp:sp>
    <dsp:sp modelId="{310CBC7B-D3F5-4C99-8D0F-4EFBB80AA819}">
      <dsp:nvSpPr>
        <dsp:cNvPr id="0" name=""/>
        <dsp:cNvSpPr/>
      </dsp:nvSpPr>
      <dsp:spPr>
        <a:xfrm>
          <a:off x="5015398" y="1097096"/>
          <a:ext cx="3581228" cy="21487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No existe un análisis situacional ni planes estratégicos</a:t>
          </a:r>
        </a:p>
      </dsp:txBody>
      <dsp:txXfrm>
        <a:off x="5078332" y="1160030"/>
        <a:ext cx="3455360" cy="20228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AD7E9-DD02-4B15-BA82-59877CA08AF6}">
      <dsp:nvSpPr>
        <dsp:cNvPr id="0" name=""/>
        <dsp:cNvSpPr/>
      </dsp:nvSpPr>
      <dsp:spPr>
        <a:xfrm>
          <a:off x="8238" y="1153870"/>
          <a:ext cx="2736291" cy="1368145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General</a:t>
          </a:r>
        </a:p>
      </dsp:txBody>
      <dsp:txXfrm>
        <a:off x="48310" y="1193942"/>
        <a:ext cx="2656147" cy="1288001"/>
      </dsp:txXfrm>
    </dsp:sp>
    <dsp:sp modelId="{385DFDAB-43B1-42F4-9061-A5B4F34092B1}">
      <dsp:nvSpPr>
        <dsp:cNvPr id="0" name=""/>
        <dsp:cNvSpPr/>
      </dsp:nvSpPr>
      <dsp:spPr>
        <a:xfrm>
          <a:off x="2744530" y="1804445"/>
          <a:ext cx="1094516" cy="66995"/>
        </a:xfrm>
        <a:custGeom>
          <a:avLst/>
          <a:gdLst/>
          <a:ahLst/>
          <a:cxnLst/>
          <a:rect l="0" t="0" r="0" b="0"/>
          <a:pathLst>
            <a:path>
              <a:moveTo>
                <a:pt x="0" y="33497"/>
              </a:moveTo>
              <a:lnTo>
                <a:pt x="1094516" y="33497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264425" y="1810580"/>
        <a:ext cx="54725" cy="54725"/>
      </dsp:txXfrm>
    </dsp:sp>
    <dsp:sp modelId="{C55055DB-E155-47B9-8693-D4B9770C1402}">
      <dsp:nvSpPr>
        <dsp:cNvPr id="0" name=""/>
        <dsp:cNvSpPr/>
      </dsp:nvSpPr>
      <dsp:spPr>
        <a:xfrm>
          <a:off x="3839047" y="397764"/>
          <a:ext cx="4749025" cy="2880357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rnd" cmpd="sng" algn="ctr">
          <a:solidFill>
            <a:schemeClr val="accent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Determinar la incidencia económica y social de los Bancos Comunitarios como parte de las Economías Sociales y Solidarias, para valorar su aporte económico en la Provincia de Pastaza. </a:t>
          </a:r>
        </a:p>
      </dsp:txBody>
      <dsp:txXfrm>
        <a:off x="3923410" y="482127"/>
        <a:ext cx="4580299" cy="271163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18" Type="http://schemas.openxmlformats.org/officeDocument/2006/relationships/diagramLayout" Target="../diagrams/layout17.xml"/><Relationship Id="rId26" Type="http://schemas.microsoft.com/office/2007/relationships/diagramDrawing" Target="../diagrams/drawing18.xml"/><Relationship Id="rId3" Type="http://schemas.openxmlformats.org/officeDocument/2006/relationships/diagramLayout" Target="../diagrams/layout14.xml"/><Relationship Id="rId21" Type="http://schemas.microsoft.com/office/2007/relationships/diagramDrawing" Target="../diagrams/drawing17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diagramData" Target="../diagrams/data17.xml"/><Relationship Id="rId25" Type="http://schemas.openxmlformats.org/officeDocument/2006/relationships/diagramColors" Target="../diagrams/colors18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Colors" Target="../diagrams/colors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24" Type="http://schemas.openxmlformats.org/officeDocument/2006/relationships/diagramQuickStyle" Target="../diagrams/quickStyle18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23" Type="http://schemas.openxmlformats.org/officeDocument/2006/relationships/diagramLayout" Target="../diagrams/layout18.xml"/><Relationship Id="rId10" Type="http://schemas.openxmlformats.org/officeDocument/2006/relationships/diagramColors" Target="../diagrams/colors15.xml"/><Relationship Id="rId19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Relationship Id="rId22" Type="http://schemas.openxmlformats.org/officeDocument/2006/relationships/diagramData" Target="../diagrams/data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18" Type="http://schemas.openxmlformats.org/officeDocument/2006/relationships/diagramLayout" Target="../diagrams/layout22.xml"/><Relationship Id="rId26" Type="http://schemas.microsoft.com/office/2007/relationships/diagramDrawing" Target="../diagrams/drawing23.xml"/><Relationship Id="rId3" Type="http://schemas.openxmlformats.org/officeDocument/2006/relationships/diagramLayout" Target="../diagrams/layout19.xml"/><Relationship Id="rId21" Type="http://schemas.microsoft.com/office/2007/relationships/diagramDrawing" Target="../diagrams/drawing22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17" Type="http://schemas.openxmlformats.org/officeDocument/2006/relationships/diagramData" Target="../diagrams/data22.xml"/><Relationship Id="rId25" Type="http://schemas.openxmlformats.org/officeDocument/2006/relationships/diagramColors" Target="../diagrams/colors23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20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24" Type="http://schemas.openxmlformats.org/officeDocument/2006/relationships/diagramQuickStyle" Target="../diagrams/quickStyle23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23" Type="http://schemas.openxmlformats.org/officeDocument/2006/relationships/diagramLayout" Target="../diagrams/layout23.xml"/><Relationship Id="rId10" Type="http://schemas.openxmlformats.org/officeDocument/2006/relationships/diagramColors" Target="../diagrams/colors20.xml"/><Relationship Id="rId19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Relationship Id="rId22" Type="http://schemas.openxmlformats.org/officeDocument/2006/relationships/diagramData" Target="../diagrams/data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18" Type="http://schemas.openxmlformats.org/officeDocument/2006/relationships/diagramLayout" Target="../diagrams/layout27.xml"/><Relationship Id="rId3" Type="http://schemas.openxmlformats.org/officeDocument/2006/relationships/diagramLayout" Target="../diagrams/layout24.xml"/><Relationship Id="rId21" Type="http://schemas.microsoft.com/office/2007/relationships/diagramDrawing" Target="../diagrams/drawing27.xml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17" Type="http://schemas.openxmlformats.org/officeDocument/2006/relationships/diagramData" Target="../diagrams/data27.xml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20" Type="http://schemas.openxmlformats.org/officeDocument/2006/relationships/diagramColors" Target="../diagrams/colors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10" Type="http://schemas.openxmlformats.org/officeDocument/2006/relationships/diagramColors" Target="../diagrams/colors25.xml"/><Relationship Id="rId19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10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2186609"/>
            <a:ext cx="7766936" cy="4479234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DEPARTAMENTO DE CIENCIAS ECONÓMICAS,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ADMINISTRATIVAS Y DE COMERCIO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TRABAJO DE TITULACIÓN, PREVIO A LA OBTENCIÓN DEL TÍTULO DE INGENIERA EN MERCADOTECNIA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TEMA: </a:t>
            </a:r>
            <a:r>
              <a:rPr lang="es-ES" b="1" dirty="0">
                <a:solidFill>
                  <a:schemeClr val="tx1"/>
                </a:solidFill>
              </a:rPr>
              <a:t>IMPACTO ECONÓMICO DE LOS BANCOS COMUNITARIOS EN EL SECTOR AGRICULTOR DE LA PROVINCIA DE PASTAZA Y SU APORTE AL CRECIMIENTO ECONÓMICO.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AUTORA: CHUQUIANA YAGUACHI, MARÍA ALEXANDRA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57" y="586615"/>
            <a:ext cx="515175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5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08" y="5715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APOYO DEL GAD MUNICIPAL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523567"/>
              </p:ext>
            </p:extLst>
          </p:nvPr>
        </p:nvGraphicFramePr>
        <p:xfrm>
          <a:off x="677334" y="1524000"/>
          <a:ext cx="10581216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de gad municipal de pasta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92" y="107889"/>
            <a:ext cx="2415185" cy="14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7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1434" y="361950"/>
            <a:ext cx="5571066" cy="704850"/>
          </a:xfrm>
        </p:spPr>
        <p:txBody>
          <a:bodyPr/>
          <a:lstStyle/>
          <a:p>
            <a:r>
              <a:rPr lang="es-ES" dirty="0"/>
              <a:t>Oferta </a:t>
            </a:r>
            <a:r>
              <a:rPr lang="es-ES" dirty="0" err="1"/>
              <a:t>Microcrediticia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23971"/>
              </p:ext>
            </p:extLst>
          </p:nvPr>
        </p:nvGraphicFramePr>
        <p:xfrm>
          <a:off x="638175" y="1856580"/>
          <a:ext cx="9563099" cy="42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diagonales redondeadas 4"/>
          <p:cNvSpPr/>
          <p:nvPr/>
        </p:nvSpPr>
        <p:spPr>
          <a:xfrm>
            <a:off x="342901" y="3733800"/>
            <a:ext cx="4924424" cy="215265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Intereses generados son pagados a los ahorristas y la diferencia capitaliza al Banco Comunitario</a:t>
            </a:r>
          </a:p>
        </p:txBody>
      </p:sp>
      <p:sp>
        <p:nvSpPr>
          <p:cNvPr id="7" name="Diagrama de flujo: proceso alternativo 6"/>
          <p:cNvSpPr/>
          <p:nvPr/>
        </p:nvSpPr>
        <p:spPr>
          <a:xfrm>
            <a:off x="5572124" y="3733800"/>
            <a:ext cx="2057400" cy="215265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En un inicio se realizan préstamos emergentes</a:t>
            </a:r>
          </a:p>
          <a:p>
            <a:pPr algn="ctr"/>
            <a:endParaRPr lang="es-ES" sz="2400" dirty="0"/>
          </a:p>
        </p:txBody>
      </p:sp>
      <p:sp>
        <p:nvSpPr>
          <p:cNvPr id="8" name="Diagrama de flujo: proceso alternativo 7"/>
          <p:cNvSpPr/>
          <p:nvPr/>
        </p:nvSpPr>
        <p:spPr>
          <a:xfrm>
            <a:off x="7934323" y="3733800"/>
            <a:ext cx="3219450" cy="93345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Planes de Inversión</a:t>
            </a:r>
          </a:p>
        </p:txBody>
      </p:sp>
      <p:sp>
        <p:nvSpPr>
          <p:cNvPr id="9" name="Diagrama de flujo: proceso alternativo 8"/>
          <p:cNvSpPr/>
          <p:nvPr/>
        </p:nvSpPr>
        <p:spPr>
          <a:xfrm>
            <a:off x="7934323" y="4914900"/>
            <a:ext cx="3219450" cy="9525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Solvencia del socio</a:t>
            </a:r>
          </a:p>
        </p:txBody>
      </p:sp>
    </p:spTree>
    <p:extLst>
      <p:ext uri="{BB962C8B-B14F-4D97-AF65-F5344CB8AC3E}">
        <p14:creationId xmlns:p14="http://schemas.microsoft.com/office/powerpoint/2010/main" val="70106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514" y="1012466"/>
            <a:ext cx="3338322" cy="797284"/>
          </a:xfrm>
        </p:spPr>
        <p:txBody>
          <a:bodyPr/>
          <a:lstStyle/>
          <a:p>
            <a:r>
              <a:rPr lang="es-ES" b="1" dirty="0"/>
              <a:t>METODOLOGÍA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0790239"/>
              </p:ext>
            </p:extLst>
          </p:nvPr>
        </p:nvGraphicFramePr>
        <p:xfrm>
          <a:off x="2362200" y="1943100"/>
          <a:ext cx="6076950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1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995" y="421916"/>
            <a:ext cx="3871722" cy="835384"/>
          </a:xfrm>
        </p:spPr>
        <p:txBody>
          <a:bodyPr>
            <a:normAutofit/>
          </a:bodyPr>
          <a:lstStyle/>
          <a:p>
            <a:r>
              <a:rPr lang="es-ES" sz="4000" b="1" dirty="0"/>
              <a:t>METODOLOGÍA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65092"/>
              </p:ext>
            </p:extLst>
          </p:nvPr>
        </p:nvGraphicFramePr>
        <p:xfrm>
          <a:off x="577064" y="559499"/>
          <a:ext cx="11329185" cy="622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94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6684" y="272109"/>
            <a:ext cx="4016202" cy="8382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/>
              <a:t>Muestra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804827"/>
              </p:ext>
            </p:extLst>
          </p:nvPr>
        </p:nvGraphicFramePr>
        <p:xfrm flipH="1">
          <a:off x="476520" y="1270000"/>
          <a:ext cx="2594148" cy="249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diagonales cortadas 4"/>
          <p:cNvSpPr/>
          <p:nvPr/>
        </p:nvSpPr>
        <p:spPr>
          <a:xfrm>
            <a:off x="3070668" y="1762918"/>
            <a:ext cx="3810000" cy="1512887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¿Los créditos otorgados por los Bancos Comunitarios de Pastaza han sido destinados para el incremento de la producción agrícola?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7112886" y="1993577"/>
                <a:ext cx="2837636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s-EC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s-EC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EC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EC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s-ES" b="1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es-ES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 Encuestas</a:t>
                </a:r>
                <a:endParaRPr lang="es-ES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4 Encuestas</a:t>
                </a: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886" y="1993577"/>
                <a:ext cx="2837636" cy="1051570"/>
              </a:xfrm>
              <a:prstGeom prst="rect">
                <a:avLst/>
              </a:prstGeom>
              <a:blipFill>
                <a:blip r:embed="rId7"/>
                <a:stretch>
                  <a:fillRect r="-1505" b="-34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537393" y="4116856"/>
                <a:ext cx="5924550" cy="2579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)+(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∗1708∗0,8∗0,2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1708−1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(1,96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∗0,8∗0,2)</m:t>
                          </m:r>
                        </m:den>
                      </m:f>
                    </m:oMath>
                  </m:oMathPara>
                </a14:m>
                <a:endParaRPr lang="es-E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215 socios</a:t>
                </a:r>
                <a:endParaRPr lang="es-E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393" y="4116856"/>
                <a:ext cx="5924550" cy="2579296"/>
              </a:xfrm>
              <a:prstGeom prst="rect">
                <a:avLst/>
              </a:prstGeom>
              <a:blipFill>
                <a:blip r:embed="rId8"/>
                <a:stretch>
                  <a:fillRect b="-9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lobo: flecha derecha 6"/>
          <p:cNvSpPr/>
          <p:nvPr/>
        </p:nvSpPr>
        <p:spPr>
          <a:xfrm>
            <a:off x="1034262" y="4922043"/>
            <a:ext cx="2503131" cy="876298"/>
          </a:xfrm>
          <a:prstGeom prst="rightArrowCallout">
            <a:avLst>
              <a:gd name="adj1" fmla="val 25000"/>
              <a:gd name="adj2" fmla="val 27174"/>
              <a:gd name="adj3" fmla="val 5108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Poblaciones Finitas</a:t>
            </a:r>
          </a:p>
        </p:txBody>
      </p:sp>
    </p:spTree>
    <p:extLst>
      <p:ext uri="{BB962C8B-B14F-4D97-AF65-F5344CB8AC3E}">
        <p14:creationId xmlns:p14="http://schemas.microsoft.com/office/powerpoint/2010/main" val="390562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534" y="27051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6000" dirty="0"/>
              <a:t>MARCO EMPÍRICO</a:t>
            </a:r>
          </a:p>
        </p:txBody>
      </p:sp>
    </p:spTree>
    <p:extLst>
      <p:ext uri="{BB962C8B-B14F-4D97-AF65-F5344CB8AC3E}">
        <p14:creationId xmlns:p14="http://schemas.microsoft.com/office/powerpoint/2010/main" val="239846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Hallazgos de Entrevistas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388381"/>
              </p:ext>
            </p:extLst>
          </p:nvPr>
        </p:nvGraphicFramePr>
        <p:xfrm>
          <a:off x="677863" y="1638300"/>
          <a:ext cx="8596312" cy="44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07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Hallazgos de Entrevistas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41012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78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091" y="390525"/>
            <a:ext cx="8596668" cy="704850"/>
          </a:xfrm>
        </p:spPr>
        <p:txBody>
          <a:bodyPr/>
          <a:lstStyle/>
          <a:p>
            <a:pPr algn="ctr"/>
            <a:r>
              <a:rPr lang="es-ES" dirty="0"/>
              <a:t>HALLAZGOS DE ENCUESTAS</a:t>
            </a:r>
          </a:p>
        </p:txBody>
      </p:sp>
      <p:graphicFrame>
        <p:nvGraphicFramePr>
          <p:cNvPr id="18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235817"/>
              </p:ext>
            </p:extLst>
          </p:nvPr>
        </p:nvGraphicFramePr>
        <p:xfrm>
          <a:off x="1976260" y="1447800"/>
          <a:ext cx="3741737" cy="225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907197"/>
              </p:ext>
            </p:extLst>
          </p:nvPr>
        </p:nvGraphicFramePr>
        <p:xfrm>
          <a:off x="4404916" y="4057650"/>
          <a:ext cx="3253184" cy="226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919399"/>
              </p:ext>
            </p:extLst>
          </p:nvPr>
        </p:nvGraphicFramePr>
        <p:xfrm>
          <a:off x="7990065" y="4052888"/>
          <a:ext cx="3630435" cy="226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189741"/>
              </p:ext>
            </p:extLst>
          </p:nvPr>
        </p:nvGraphicFramePr>
        <p:xfrm>
          <a:off x="296863" y="4057650"/>
          <a:ext cx="3741737" cy="226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3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162034"/>
              </p:ext>
            </p:extLst>
          </p:nvPr>
        </p:nvGraphicFramePr>
        <p:xfrm>
          <a:off x="6230718" y="1447800"/>
          <a:ext cx="3518694" cy="225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16973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091" y="390525"/>
            <a:ext cx="8596668" cy="704850"/>
          </a:xfrm>
        </p:spPr>
        <p:txBody>
          <a:bodyPr/>
          <a:lstStyle/>
          <a:p>
            <a:pPr algn="ctr"/>
            <a:r>
              <a:rPr lang="es-ES" dirty="0"/>
              <a:t>HALLAZGOS DE ENCUESTAS</a:t>
            </a:r>
          </a:p>
        </p:txBody>
      </p:sp>
      <p:graphicFrame>
        <p:nvGraphicFramePr>
          <p:cNvPr id="18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008146"/>
              </p:ext>
            </p:extLst>
          </p:nvPr>
        </p:nvGraphicFramePr>
        <p:xfrm>
          <a:off x="1700036" y="1310479"/>
          <a:ext cx="3605389" cy="260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498194"/>
              </p:ext>
            </p:extLst>
          </p:nvPr>
        </p:nvGraphicFramePr>
        <p:xfrm>
          <a:off x="4298861" y="4135435"/>
          <a:ext cx="3605389" cy="260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857656"/>
              </p:ext>
            </p:extLst>
          </p:nvPr>
        </p:nvGraphicFramePr>
        <p:xfrm>
          <a:off x="8009114" y="4135435"/>
          <a:ext cx="4068585" cy="260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786638"/>
              </p:ext>
            </p:extLst>
          </p:nvPr>
        </p:nvGraphicFramePr>
        <p:xfrm>
          <a:off x="49212" y="4135435"/>
          <a:ext cx="4068585" cy="260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3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27235"/>
              </p:ext>
            </p:extLst>
          </p:nvPr>
        </p:nvGraphicFramePr>
        <p:xfrm>
          <a:off x="5995371" y="1268408"/>
          <a:ext cx="3608388" cy="260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98353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frases de economia popular y solid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5"/>
          <a:stretch/>
        </p:blipFill>
        <p:spPr bwMode="auto">
          <a:xfrm>
            <a:off x="936624" y="1344613"/>
            <a:ext cx="10392609" cy="43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1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091" y="390525"/>
            <a:ext cx="8596668" cy="704850"/>
          </a:xfrm>
        </p:spPr>
        <p:txBody>
          <a:bodyPr/>
          <a:lstStyle/>
          <a:p>
            <a:pPr algn="ctr"/>
            <a:r>
              <a:rPr lang="es-ES" dirty="0"/>
              <a:t>HALLAZGOS DE ENCUESTAS</a:t>
            </a:r>
          </a:p>
        </p:txBody>
      </p:sp>
      <p:graphicFrame>
        <p:nvGraphicFramePr>
          <p:cNvPr id="18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202492"/>
              </p:ext>
            </p:extLst>
          </p:nvPr>
        </p:nvGraphicFramePr>
        <p:xfrm>
          <a:off x="6000750" y="1257301"/>
          <a:ext cx="3924300" cy="246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346902"/>
              </p:ext>
            </p:extLst>
          </p:nvPr>
        </p:nvGraphicFramePr>
        <p:xfrm>
          <a:off x="6618465" y="3924296"/>
          <a:ext cx="4278135" cy="278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760849"/>
              </p:ext>
            </p:extLst>
          </p:nvPr>
        </p:nvGraphicFramePr>
        <p:xfrm>
          <a:off x="525463" y="3911598"/>
          <a:ext cx="5170487" cy="279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Marcador de contenid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051288"/>
              </p:ext>
            </p:extLst>
          </p:nvPr>
        </p:nvGraphicFramePr>
        <p:xfrm>
          <a:off x="1154113" y="1257301"/>
          <a:ext cx="3932237" cy="247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68182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384" y="552450"/>
            <a:ext cx="8596668" cy="1320800"/>
          </a:xfrm>
        </p:spPr>
        <p:txBody>
          <a:bodyPr>
            <a:normAutofit/>
          </a:bodyPr>
          <a:lstStyle/>
          <a:p>
            <a:r>
              <a:rPr lang="es-ES" b="1" dirty="0"/>
              <a:t>INICIATIVAS DE MICROEMPRENDIMIENTO DE LOS BANCOS COMUNITARIOS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355225"/>
              </p:ext>
            </p:extLst>
          </p:nvPr>
        </p:nvGraphicFramePr>
        <p:xfrm>
          <a:off x="332608" y="1803400"/>
          <a:ext cx="8596312" cy="471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8920" y="271504"/>
            <a:ext cx="3263080" cy="18699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t="21428" r="-444" b="12500"/>
          <a:stretch/>
        </p:blipFill>
        <p:spPr>
          <a:xfrm>
            <a:off x="8928921" y="2788781"/>
            <a:ext cx="3263080" cy="16466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920" y="4819649"/>
            <a:ext cx="326308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08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781050"/>
            <a:ext cx="8596668" cy="8001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Incremento del Capital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94993"/>
              </p:ext>
            </p:extLst>
          </p:nvPr>
        </p:nvGraphicFramePr>
        <p:xfrm>
          <a:off x="677334" y="1581150"/>
          <a:ext cx="9856788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de incremento de dine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706">
            <a:off x="168509" y="2429028"/>
            <a:ext cx="2568272" cy="179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2223">
            <a:off x="8538063" y="1804996"/>
            <a:ext cx="3448713" cy="36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2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814303"/>
              </p:ext>
            </p:extLst>
          </p:nvPr>
        </p:nvGraphicFramePr>
        <p:xfrm>
          <a:off x="677862" y="1390650"/>
          <a:ext cx="11152187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06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350799"/>
              </p:ext>
            </p:extLst>
          </p:nvPr>
        </p:nvGraphicFramePr>
        <p:xfrm>
          <a:off x="677334" y="1485900"/>
          <a:ext cx="10600266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67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534" y="2609850"/>
            <a:ext cx="8596668" cy="1320800"/>
          </a:xfrm>
        </p:spPr>
        <p:txBody>
          <a:bodyPr>
            <a:normAutofit/>
          </a:bodyPr>
          <a:lstStyle/>
          <a:p>
            <a:r>
              <a:rPr lang="es-ES" sz="6600" dirty="0"/>
              <a:t>GRACIAS!!!!</a:t>
            </a:r>
          </a:p>
        </p:txBody>
      </p:sp>
    </p:spTree>
    <p:extLst>
      <p:ext uri="{BB962C8B-B14F-4D97-AF65-F5344CB8AC3E}">
        <p14:creationId xmlns:p14="http://schemas.microsoft.com/office/powerpoint/2010/main" val="292593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9430" y="682488"/>
            <a:ext cx="7203395" cy="728870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5"/>
                </a:solidFill>
              </a:rPr>
              <a:t>PLANTEAMIENTO DEL PROBLEMA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007335"/>
              </p:ext>
            </p:extLst>
          </p:nvPr>
        </p:nvGraphicFramePr>
        <p:xfrm>
          <a:off x="419577" y="1411358"/>
          <a:ext cx="9035980" cy="544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Resultado de imagen de tasas de interes altas y baj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93">
            <a:off x="9919550" y="2556360"/>
            <a:ext cx="2198081" cy="14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61639">
            <a:off x="568821" y="4073889"/>
            <a:ext cx="2933304" cy="20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325" y="968858"/>
            <a:ext cx="7298645" cy="995984"/>
          </a:xfrm>
        </p:spPr>
        <p:txBody>
          <a:bodyPr>
            <a:noAutofit/>
          </a:bodyPr>
          <a:lstStyle/>
          <a:p>
            <a:r>
              <a:rPr lang="es-ES" b="1" dirty="0"/>
              <a:t>PLANTEAMIENTO DEL PROBLEMA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622855"/>
              </p:ext>
            </p:extLst>
          </p:nvPr>
        </p:nvGraphicFramePr>
        <p:xfrm>
          <a:off x="778919" y="1241983"/>
          <a:ext cx="8598306" cy="434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Resultado de imagen de gad municipal de pasta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14" y="5263215"/>
            <a:ext cx="2415185" cy="14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95961">
            <a:off x="10019265" y="770496"/>
            <a:ext cx="204711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3834" y="934484"/>
            <a:ext cx="4066116" cy="83654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OBJETIVO</a:t>
            </a: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619346"/>
              </p:ext>
            </p:extLst>
          </p:nvPr>
        </p:nvGraphicFramePr>
        <p:xfrm>
          <a:off x="464343" y="2766752"/>
          <a:ext cx="8596312" cy="367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de economia dibuj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" y="1558086"/>
            <a:ext cx="1288257" cy="12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dinero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358388"/>
            <a:ext cx="34671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6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734" y="342900"/>
            <a:ext cx="3151716" cy="912743"/>
          </a:xfrm>
        </p:spPr>
        <p:txBody>
          <a:bodyPr>
            <a:normAutofit/>
          </a:bodyPr>
          <a:lstStyle/>
          <a:p>
            <a:r>
              <a:rPr lang="es-ES" sz="4000" b="1" dirty="0"/>
              <a:t>Objetivos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183642"/>
              </p:ext>
            </p:extLst>
          </p:nvPr>
        </p:nvGraphicFramePr>
        <p:xfrm>
          <a:off x="548640" y="1534821"/>
          <a:ext cx="10113264" cy="498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0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034" y="28384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6000" dirty="0"/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146215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7107" y="381000"/>
            <a:ext cx="6457650" cy="800100"/>
          </a:xfrm>
        </p:spPr>
        <p:txBody>
          <a:bodyPr/>
          <a:lstStyle/>
          <a:p>
            <a:pPr algn="ctr"/>
            <a:r>
              <a:rPr lang="es-ES" dirty="0"/>
              <a:t>Teorías Existentes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148977"/>
              </p:ext>
            </p:extLst>
          </p:nvPr>
        </p:nvGraphicFramePr>
        <p:xfrm>
          <a:off x="677863" y="1335024"/>
          <a:ext cx="8596139" cy="53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25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9216" cy="1320800"/>
          </a:xfrm>
        </p:spPr>
        <p:txBody>
          <a:bodyPr/>
          <a:lstStyle/>
          <a:p>
            <a:pPr algn="ctr"/>
            <a:r>
              <a:rPr lang="es-ES" b="1" dirty="0"/>
              <a:t>MODELO DE GESTIÓN DE LOS BANCOS COMUNITARIOS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941386"/>
              </p:ext>
            </p:extLst>
          </p:nvPr>
        </p:nvGraphicFramePr>
        <p:xfrm>
          <a:off x="677334" y="2133600"/>
          <a:ext cx="1046638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4057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1122</TotalTime>
  <Words>786</Words>
  <Application>Microsoft Office PowerPoint</Application>
  <PresentationFormat>Panorámica</PresentationFormat>
  <Paragraphs>215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PLANTEAMIENTO DEL PROBLEMA</vt:lpstr>
      <vt:lpstr>PLANTEAMIENTO DEL PROBLEMA</vt:lpstr>
      <vt:lpstr>OBJETIVO</vt:lpstr>
      <vt:lpstr>Objetivos</vt:lpstr>
      <vt:lpstr>MARCO TEÓRICO</vt:lpstr>
      <vt:lpstr>Teorías Existentes</vt:lpstr>
      <vt:lpstr>MODELO DE GESTIÓN DE LOS BANCOS COMUNITARIOS</vt:lpstr>
      <vt:lpstr>APOYO DEL GAD MUNICIPAL</vt:lpstr>
      <vt:lpstr>Oferta Microcrediticia</vt:lpstr>
      <vt:lpstr>METODOLOGÍA</vt:lpstr>
      <vt:lpstr>METODOLOGÍA</vt:lpstr>
      <vt:lpstr>Muestra</vt:lpstr>
      <vt:lpstr>MARCO EMPÍRICO</vt:lpstr>
      <vt:lpstr>Hallazgos de Entrevistas</vt:lpstr>
      <vt:lpstr>Hallazgos de Entrevistas</vt:lpstr>
      <vt:lpstr>HALLAZGOS DE ENCUESTAS</vt:lpstr>
      <vt:lpstr>HALLAZGOS DE ENCUESTAS</vt:lpstr>
      <vt:lpstr>HALLAZGOS DE ENCUESTAS</vt:lpstr>
      <vt:lpstr>INICIATIVAS DE MICROEMPRENDIMIENTO DE LOS BANCOS COMUNITARIOS</vt:lpstr>
      <vt:lpstr>Incremento del Capital</vt:lpstr>
      <vt:lpstr>CONCLUSIONES</vt:lpstr>
      <vt:lpstr>RECOMENDACIONES</vt:lpstr>
      <vt:lpstr>GRACIAS!!!!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COMPUMEGA</dc:creator>
  <cp:lastModifiedBy>Microsoft</cp:lastModifiedBy>
  <cp:revision>58</cp:revision>
  <dcterms:created xsi:type="dcterms:W3CDTF">2016-09-21T13:13:02Z</dcterms:created>
  <dcterms:modified xsi:type="dcterms:W3CDTF">2016-10-20T23:15:32Z</dcterms:modified>
</cp:coreProperties>
</file>